
<file path=[Content_Types].xml><?xml version="1.0" encoding="utf-8"?>
<Types xmlns="http://schemas.openxmlformats.org/package/2006/content-types">
  <Default Extension="docx" ContentType="application/vnd.openxmlformats-officedocument.wordprocessingml.document"/>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21"/>
  </p:notesMasterIdLst>
  <p:sldIdLst>
    <p:sldId id="312" r:id="rId2"/>
    <p:sldId id="260" r:id="rId3"/>
    <p:sldId id="314" r:id="rId4"/>
    <p:sldId id="315" r:id="rId5"/>
    <p:sldId id="316" r:id="rId6"/>
    <p:sldId id="317" r:id="rId7"/>
    <p:sldId id="270" r:id="rId8"/>
    <p:sldId id="257" r:id="rId9"/>
    <p:sldId id="292" r:id="rId10"/>
    <p:sldId id="282" r:id="rId11"/>
    <p:sldId id="318" r:id="rId12"/>
    <p:sldId id="272" r:id="rId13"/>
    <p:sldId id="275" r:id="rId14"/>
    <p:sldId id="273" r:id="rId15"/>
    <p:sldId id="293" r:id="rId16"/>
    <p:sldId id="277" r:id="rId17"/>
    <p:sldId id="278" r:id="rId18"/>
    <p:sldId id="283" r:id="rId19"/>
    <p:sldId id="319" r:id="rId20"/>
  </p:sldIdLst>
  <p:sldSz cx="9144000" cy="5143500" type="screen16x9"/>
  <p:notesSz cx="6858000" cy="9144000"/>
  <p:embeddedFontLst>
    <p:embeddedFont>
      <p:font typeface="Lexend" panose="020B0604020202020204" charset="0"/>
      <p:regular r:id="rId22"/>
      <p:bold r:id="rId23"/>
    </p:embeddedFont>
    <p:embeddedFont>
      <p:font typeface="Mulish"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AA7374B-E421-43DB-A64B-795AB03537FB}">
  <a:tblStyle styleId="{8AA7374B-E421-43DB-A64B-795AB03537F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8FB665E-EFAF-435B-9A84-33602E67C7F7}"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9" d="100"/>
          <a:sy n="109" d="100"/>
        </p:scale>
        <p:origin x="734"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5"/>
        <p:cNvGrpSpPr/>
        <p:nvPr/>
      </p:nvGrpSpPr>
      <p:grpSpPr>
        <a:xfrm>
          <a:off x="0" y="0"/>
          <a:ext cx="0" cy="0"/>
          <a:chOff x="0" y="0"/>
          <a:chExt cx="0" cy="0"/>
        </a:xfrm>
      </p:grpSpPr>
      <p:sp>
        <p:nvSpPr>
          <p:cNvPr id="3496" name="Google Shape;3496;g2a27e9fd85b_0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7" name="Google Shape;3497;g2a27e9fd85b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6"/>
        <p:cNvGrpSpPr/>
        <p:nvPr/>
      </p:nvGrpSpPr>
      <p:grpSpPr>
        <a:xfrm>
          <a:off x="0" y="0"/>
          <a:ext cx="0" cy="0"/>
          <a:chOff x="0" y="0"/>
          <a:chExt cx="0" cy="0"/>
        </a:xfrm>
      </p:grpSpPr>
      <p:sp>
        <p:nvSpPr>
          <p:cNvPr id="2347" name="Google Shape;2347;g2a27e9fd85b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8" name="Google Shape;2348;g2a27e9fd85b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1"/>
        <p:cNvGrpSpPr/>
        <p:nvPr/>
      </p:nvGrpSpPr>
      <p:grpSpPr>
        <a:xfrm>
          <a:off x="0" y="0"/>
          <a:ext cx="0" cy="0"/>
          <a:chOff x="0" y="0"/>
          <a:chExt cx="0" cy="0"/>
        </a:xfrm>
      </p:grpSpPr>
      <p:sp>
        <p:nvSpPr>
          <p:cNvPr id="2512" name="Google Shape;2512;g2a27e9fd85b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3" name="Google Shape;2513;g2a27e9fd85b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7"/>
        <p:cNvGrpSpPr/>
        <p:nvPr/>
      </p:nvGrpSpPr>
      <p:grpSpPr>
        <a:xfrm>
          <a:off x="0" y="0"/>
          <a:ext cx="0" cy="0"/>
          <a:chOff x="0" y="0"/>
          <a:chExt cx="0" cy="0"/>
        </a:xfrm>
      </p:grpSpPr>
      <p:sp>
        <p:nvSpPr>
          <p:cNvPr id="2398" name="Google Shape;2398;g2a27e9fd85b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9" name="Google Shape;2399;g2a27e9fd85b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1"/>
        <p:cNvGrpSpPr/>
        <p:nvPr/>
      </p:nvGrpSpPr>
      <p:grpSpPr>
        <a:xfrm>
          <a:off x="0" y="0"/>
          <a:ext cx="0" cy="0"/>
          <a:chOff x="0" y="0"/>
          <a:chExt cx="0" cy="0"/>
        </a:xfrm>
      </p:grpSpPr>
      <p:sp>
        <p:nvSpPr>
          <p:cNvPr id="5762" name="Google Shape;5762;g2a27e9fd85b_0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3" name="Google Shape;5763;g2a27e9fd85b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7"/>
        <p:cNvGrpSpPr/>
        <p:nvPr/>
      </p:nvGrpSpPr>
      <p:grpSpPr>
        <a:xfrm>
          <a:off x="0" y="0"/>
          <a:ext cx="0" cy="0"/>
          <a:chOff x="0" y="0"/>
          <a:chExt cx="0" cy="0"/>
        </a:xfrm>
      </p:grpSpPr>
      <p:sp>
        <p:nvSpPr>
          <p:cNvPr id="2578" name="Google Shape;2578;g2a27e9fd85b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9" name="Google Shape;2579;g2a27e9fd85b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6"/>
        <p:cNvGrpSpPr/>
        <p:nvPr/>
      </p:nvGrpSpPr>
      <p:grpSpPr>
        <a:xfrm>
          <a:off x="0" y="0"/>
          <a:ext cx="0" cy="0"/>
          <a:chOff x="0" y="0"/>
          <a:chExt cx="0" cy="0"/>
        </a:xfrm>
      </p:grpSpPr>
      <p:sp>
        <p:nvSpPr>
          <p:cNvPr id="2607" name="Google Shape;2607;g2a27e9fd85b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8" name="Google Shape;2608;g2a27e9fd85b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8"/>
        <p:cNvGrpSpPr/>
        <p:nvPr/>
      </p:nvGrpSpPr>
      <p:grpSpPr>
        <a:xfrm>
          <a:off x="0" y="0"/>
          <a:ext cx="0" cy="0"/>
          <a:chOff x="0" y="0"/>
          <a:chExt cx="0" cy="0"/>
        </a:xfrm>
      </p:grpSpPr>
      <p:sp>
        <p:nvSpPr>
          <p:cNvPr id="3669" name="Google Shape;3669;g2a27e9fd85b_0_2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0" name="Google Shape;3670;g2a27e9fd85b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g2a1fc623894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2a1fc62389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4"/>
        <p:cNvGrpSpPr/>
        <p:nvPr/>
      </p:nvGrpSpPr>
      <p:grpSpPr>
        <a:xfrm>
          <a:off x="0" y="0"/>
          <a:ext cx="0" cy="0"/>
          <a:chOff x="0" y="0"/>
          <a:chExt cx="0" cy="0"/>
        </a:xfrm>
      </p:grpSpPr>
      <p:sp>
        <p:nvSpPr>
          <p:cNvPr id="1425" name="Google Shape;1425;g2a2113ddd4b_0_37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6" name="Google Shape;1426;g2a2113ddd4b_0_37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p:cNvGrpSpPr/>
        <p:nvPr/>
      </p:nvGrpSpPr>
      <p:grpSpPr>
        <a:xfrm>
          <a:off x="0" y="0"/>
          <a:ext cx="0" cy="0"/>
          <a:chOff x="0" y="0"/>
          <a:chExt cx="0" cy="0"/>
        </a:xfrm>
      </p:grpSpPr>
      <p:sp>
        <p:nvSpPr>
          <p:cNvPr id="760" name="Google Shape;760;g13ce2af5b70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1" name="Google Shape;761;g13ce2af5b70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6"/>
        <p:cNvGrpSpPr/>
        <p:nvPr/>
      </p:nvGrpSpPr>
      <p:grpSpPr>
        <a:xfrm>
          <a:off x="0" y="0"/>
          <a:ext cx="0" cy="0"/>
          <a:chOff x="0" y="0"/>
          <a:chExt cx="0" cy="0"/>
        </a:xfrm>
      </p:grpSpPr>
      <p:sp>
        <p:nvSpPr>
          <p:cNvPr id="1677" name="Google Shape;1677;g2a2113ddd4b_0_375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8" name="Google Shape;1678;g2a2113ddd4b_0_375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5"/>
        <p:cNvGrpSpPr/>
        <p:nvPr/>
      </p:nvGrpSpPr>
      <p:grpSpPr>
        <a:xfrm>
          <a:off x="0" y="0"/>
          <a:ext cx="0" cy="0"/>
          <a:chOff x="0" y="0"/>
          <a:chExt cx="0" cy="0"/>
        </a:xfrm>
      </p:grpSpPr>
      <p:sp>
        <p:nvSpPr>
          <p:cNvPr id="2896" name="Google Shape;2896;g2a27e9fd85b_0_5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7" name="Google Shape;2897;g2a27e9fd85b_0_5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5"/>
        <p:cNvGrpSpPr/>
        <p:nvPr/>
      </p:nvGrpSpPr>
      <p:grpSpPr>
        <a:xfrm>
          <a:off x="0" y="0"/>
          <a:ext cx="0" cy="0"/>
          <a:chOff x="0" y="0"/>
          <a:chExt cx="0" cy="0"/>
        </a:xfrm>
      </p:grpSpPr>
      <p:sp>
        <p:nvSpPr>
          <p:cNvPr id="2306" name="Google Shape;2306;g2a2113ddd4b_0_375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7" name="Google Shape;2307;g2a2113ddd4b_0_375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g13ce2af5b7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2" name="Google Shape;752;g13ce2af5b7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0"/>
        <p:cNvGrpSpPr/>
        <p:nvPr/>
      </p:nvGrpSpPr>
      <p:grpSpPr>
        <a:xfrm>
          <a:off x="0" y="0"/>
          <a:ext cx="0" cy="0"/>
          <a:chOff x="0" y="0"/>
          <a:chExt cx="0" cy="0"/>
        </a:xfrm>
      </p:grpSpPr>
      <p:sp>
        <p:nvSpPr>
          <p:cNvPr id="5601" name="Google Shape;5601;g2a27e9fd85b_0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2" name="Google Shape;5602;g2a27e9fd85b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2375" y="1370075"/>
            <a:ext cx="4440000" cy="2142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6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2375" y="3511975"/>
            <a:ext cx="4440000" cy="444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521111" y="163724"/>
            <a:ext cx="1804409" cy="2147186"/>
            <a:chOff x="-521111" y="163724"/>
            <a:chExt cx="1804409" cy="2147186"/>
          </a:xfrm>
        </p:grpSpPr>
        <p:sp>
          <p:nvSpPr>
            <p:cNvPr id="12" name="Google Shape;12;p2"/>
            <p:cNvSpPr/>
            <p:nvPr/>
          </p:nvSpPr>
          <p:spPr>
            <a:xfrm>
              <a:off x="-521111" y="2078760"/>
              <a:ext cx="1243498" cy="232150"/>
            </a:xfrm>
            <a:custGeom>
              <a:avLst/>
              <a:gdLst/>
              <a:ahLst/>
              <a:cxnLst/>
              <a:rect l="l" t="t" r="r" b="b"/>
              <a:pathLst>
                <a:path w="1243498" h="232150" extrusionOk="0">
                  <a:moveTo>
                    <a:pt x="3848" y="226700"/>
                  </a:moveTo>
                  <a:cubicBezTo>
                    <a:pt x="69190" y="226700"/>
                    <a:pt x="1169042" y="233924"/>
                    <a:pt x="1238193" y="231738"/>
                  </a:cubicBezTo>
                  <a:cubicBezTo>
                    <a:pt x="1243146" y="231643"/>
                    <a:pt x="1245813" y="224324"/>
                    <a:pt x="1240860" y="221853"/>
                  </a:cubicBezTo>
                  <a:cubicBezTo>
                    <a:pt x="1197331" y="200371"/>
                    <a:pt x="1147896" y="204648"/>
                    <a:pt x="1102557" y="189440"/>
                  </a:cubicBezTo>
                  <a:cubicBezTo>
                    <a:pt x="1075887" y="180505"/>
                    <a:pt x="1059599" y="163111"/>
                    <a:pt x="1041026" y="143150"/>
                  </a:cubicBezTo>
                  <a:cubicBezTo>
                    <a:pt x="1025024" y="125945"/>
                    <a:pt x="1006545" y="112733"/>
                    <a:pt x="983780" y="105890"/>
                  </a:cubicBezTo>
                  <a:cubicBezTo>
                    <a:pt x="963683" y="99901"/>
                    <a:pt x="941870" y="99046"/>
                    <a:pt x="921487" y="103988"/>
                  </a:cubicBezTo>
                  <a:cubicBezTo>
                    <a:pt x="899198" y="109311"/>
                    <a:pt x="879767" y="122048"/>
                    <a:pt x="858527" y="130128"/>
                  </a:cubicBezTo>
                  <a:cubicBezTo>
                    <a:pt x="805663" y="149993"/>
                    <a:pt x="754323" y="131078"/>
                    <a:pt x="716604" y="92107"/>
                  </a:cubicBezTo>
                  <a:cubicBezTo>
                    <a:pt x="685457" y="59979"/>
                    <a:pt x="654882" y="29562"/>
                    <a:pt x="612591" y="12263"/>
                  </a:cubicBezTo>
                  <a:cubicBezTo>
                    <a:pt x="577158" y="-2280"/>
                    <a:pt x="537820" y="-5226"/>
                    <a:pt x="502387" y="10742"/>
                  </a:cubicBezTo>
                  <a:cubicBezTo>
                    <a:pt x="462001" y="28992"/>
                    <a:pt x="434378" y="65682"/>
                    <a:pt x="396469" y="87735"/>
                  </a:cubicBezTo>
                  <a:cubicBezTo>
                    <a:pt x="351511" y="113969"/>
                    <a:pt x="297790" y="107695"/>
                    <a:pt x="248260" y="115680"/>
                  </a:cubicBezTo>
                  <a:cubicBezTo>
                    <a:pt x="198539" y="123569"/>
                    <a:pt x="160535" y="165297"/>
                    <a:pt x="117005" y="189250"/>
                  </a:cubicBezTo>
                  <a:cubicBezTo>
                    <a:pt x="102146" y="197424"/>
                    <a:pt x="86906" y="204363"/>
                    <a:pt x="69571" y="203888"/>
                  </a:cubicBezTo>
                  <a:cubicBezTo>
                    <a:pt x="59855" y="203603"/>
                    <a:pt x="50330" y="201036"/>
                    <a:pt x="40710" y="199801"/>
                  </a:cubicBezTo>
                  <a:cubicBezTo>
                    <a:pt x="25756" y="197995"/>
                    <a:pt x="11468" y="198375"/>
                    <a:pt x="1467" y="210827"/>
                  </a:cubicBezTo>
                  <a:cubicBezTo>
                    <a:pt x="-1009" y="213868"/>
                    <a:pt x="-438" y="226795"/>
                    <a:pt x="3848" y="22679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p:nvPr/>
          </p:nvSpPr>
          <p:spPr>
            <a:xfrm>
              <a:off x="375468" y="163724"/>
              <a:ext cx="907829" cy="169528"/>
            </a:xfrm>
            <a:custGeom>
              <a:avLst/>
              <a:gdLst/>
              <a:ahLst/>
              <a:cxnLst/>
              <a:rect l="l" t="t" r="r" b="b"/>
              <a:pathLst>
                <a:path w="907829" h="169528" extrusionOk="0">
                  <a:moveTo>
                    <a:pt x="2798" y="165544"/>
                  </a:moveTo>
                  <a:cubicBezTo>
                    <a:pt x="50519" y="165544"/>
                    <a:pt x="853476" y="170771"/>
                    <a:pt x="903959" y="169251"/>
                  </a:cubicBezTo>
                  <a:cubicBezTo>
                    <a:pt x="907578" y="169156"/>
                    <a:pt x="909483" y="163833"/>
                    <a:pt x="905959" y="162027"/>
                  </a:cubicBezTo>
                  <a:cubicBezTo>
                    <a:pt x="874145" y="146343"/>
                    <a:pt x="838046" y="149480"/>
                    <a:pt x="804994" y="138359"/>
                  </a:cubicBezTo>
                  <a:cubicBezTo>
                    <a:pt x="785563" y="131800"/>
                    <a:pt x="773561" y="119158"/>
                    <a:pt x="760131" y="104615"/>
                  </a:cubicBezTo>
                  <a:cubicBezTo>
                    <a:pt x="748511" y="92068"/>
                    <a:pt x="734985" y="82373"/>
                    <a:pt x="718316" y="77430"/>
                  </a:cubicBezTo>
                  <a:cubicBezTo>
                    <a:pt x="703648" y="73058"/>
                    <a:pt x="687741" y="72488"/>
                    <a:pt x="672787" y="76005"/>
                  </a:cubicBezTo>
                  <a:cubicBezTo>
                    <a:pt x="656499" y="79902"/>
                    <a:pt x="642307" y="89217"/>
                    <a:pt x="626781" y="95015"/>
                  </a:cubicBezTo>
                  <a:cubicBezTo>
                    <a:pt x="588205" y="109558"/>
                    <a:pt x="550676" y="95775"/>
                    <a:pt x="523149" y="67260"/>
                  </a:cubicBezTo>
                  <a:cubicBezTo>
                    <a:pt x="500384" y="43782"/>
                    <a:pt x="478096" y="21635"/>
                    <a:pt x="447235" y="8993"/>
                  </a:cubicBezTo>
                  <a:cubicBezTo>
                    <a:pt x="421422" y="-1653"/>
                    <a:pt x="392657" y="-3839"/>
                    <a:pt x="366844" y="7852"/>
                  </a:cubicBezTo>
                  <a:cubicBezTo>
                    <a:pt x="337412" y="21160"/>
                    <a:pt x="317219" y="47964"/>
                    <a:pt x="289501" y="64028"/>
                  </a:cubicBezTo>
                  <a:cubicBezTo>
                    <a:pt x="256735" y="83134"/>
                    <a:pt x="217492" y="78666"/>
                    <a:pt x="181297" y="84369"/>
                  </a:cubicBezTo>
                  <a:cubicBezTo>
                    <a:pt x="145007" y="90167"/>
                    <a:pt x="117289" y="120584"/>
                    <a:pt x="85475" y="138074"/>
                  </a:cubicBezTo>
                  <a:cubicBezTo>
                    <a:pt x="74617" y="144062"/>
                    <a:pt x="63473" y="149099"/>
                    <a:pt x="50804" y="148814"/>
                  </a:cubicBezTo>
                  <a:cubicBezTo>
                    <a:pt x="43661" y="148624"/>
                    <a:pt x="36707" y="146723"/>
                    <a:pt x="29754" y="145868"/>
                  </a:cubicBezTo>
                  <a:cubicBezTo>
                    <a:pt x="18800" y="144537"/>
                    <a:pt x="8418" y="144822"/>
                    <a:pt x="1084" y="153947"/>
                  </a:cubicBezTo>
                  <a:cubicBezTo>
                    <a:pt x="-726" y="156134"/>
                    <a:pt x="-345" y="165544"/>
                    <a:pt x="2798" y="16554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CUSTOM_7">
    <p:spTree>
      <p:nvGrpSpPr>
        <p:cNvPr id="1" name="Shape 147"/>
        <p:cNvGrpSpPr/>
        <p:nvPr/>
      </p:nvGrpSpPr>
      <p:grpSpPr>
        <a:xfrm>
          <a:off x="0" y="0"/>
          <a:ext cx="0" cy="0"/>
          <a:chOff x="0" y="0"/>
          <a:chExt cx="0" cy="0"/>
        </a:xfrm>
      </p:grpSpPr>
      <p:sp>
        <p:nvSpPr>
          <p:cNvPr id="148" name="Google Shape;148;p15"/>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49" name="Google Shape;149;p15"/>
          <p:cNvGrpSpPr/>
          <p:nvPr/>
        </p:nvGrpSpPr>
        <p:grpSpPr>
          <a:xfrm>
            <a:off x="-383477" y="108522"/>
            <a:ext cx="3153377" cy="386654"/>
            <a:chOff x="-383477" y="108522"/>
            <a:chExt cx="3153377" cy="386654"/>
          </a:xfrm>
        </p:grpSpPr>
        <p:sp>
          <p:nvSpPr>
            <p:cNvPr id="150" name="Google Shape;150;p15"/>
            <p:cNvSpPr/>
            <p:nvPr/>
          </p:nvSpPr>
          <p:spPr>
            <a:xfrm>
              <a:off x="-383477" y="278025"/>
              <a:ext cx="1642391" cy="217151"/>
            </a:xfrm>
            <a:custGeom>
              <a:avLst/>
              <a:gdLst/>
              <a:ahLst/>
              <a:cxnLst/>
              <a:rect l="l" t="t" r="r" b="b"/>
              <a:pathLst>
                <a:path w="1642391" h="217151" extrusionOk="0">
                  <a:moveTo>
                    <a:pt x="1835" y="217152"/>
                  </a:moveTo>
                  <a:cubicBezTo>
                    <a:pt x="51270" y="217152"/>
                    <a:pt x="1284852" y="208597"/>
                    <a:pt x="1633277" y="208597"/>
                  </a:cubicBezTo>
                  <a:cubicBezTo>
                    <a:pt x="1657661" y="208597"/>
                    <a:pt x="1626895" y="166489"/>
                    <a:pt x="1613370" y="163542"/>
                  </a:cubicBezTo>
                  <a:cubicBezTo>
                    <a:pt x="1570507" y="154132"/>
                    <a:pt x="1525930" y="153657"/>
                    <a:pt x="1482305" y="149189"/>
                  </a:cubicBezTo>
                  <a:cubicBezTo>
                    <a:pt x="1438586" y="144627"/>
                    <a:pt x="1397914" y="135027"/>
                    <a:pt x="1357433" y="117917"/>
                  </a:cubicBezTo>
                  <a:cubicBezTo>
                    <a:pt x="1323143" y="103470"/>
                    <a:pt x="1288948" y="86740"/>
                    <a:pt x="1251801" y="81037"/>
                  </a:cubicBezTo>
                  <a:cubicBezTo>
                    <a:pt x="1179982" y="69821"/>
                    <a:pt x="1117022" y="108602"/>
                    <a:pt x="1049680" y="125806"/>
                  </a:cubicBezTo>
                  <a:cubicBezTo>
                    <a:pt x="1005960" y="136928"/>
                    <a:pt x="966241" y="132460"/>
                    <a:pt x="927284" y="109078"/>
                  </a:cubicBezTo>
                  <a:cubicBezTo>
                    <a:pt x="896137" y="90447"/>
                    <a:pt x="867848" y="68110"/>
                    <a:pt x="835272" y="51666"/>
                  </a:cubicBezTo>
                  <a:cubicBezTo>
                    <a:pt x="711638" y="-10593"/>
                    <a:pt x="561143" y="-16391"/>
                    <a:pt x="432174" y="33226"/>
                  </a:cubicBezTo>
                  <a:cubicBezTo>
                    <a:pt x="401313" y="45107"/>
                    <a:pt x="371595" y="60126"/>
                    <a:pt x="343973" y="78281"/>
                  </a:cubicBezTo>
                  <a:cubicBezTo>
                    <a:pt x="311112" y="99762"/>
                    <a:pt x="282727" y="127327"/>
                    <a:pt x="249771" y="148619"/>
                  </a:cubicBezTo>
                  <a:cubicBezTo>
                    <a:pt x="176714" y="195765"/>
                    <a:pt x="86322" y="180461"/>
                    <a:pt x="6693" y="207456"/>
                  </a:cubicBezTo>
                  <a:cubicBezTo>
                    <a:pt x="2311" y="208882"/>
                    <a:pt x="-2642" y="217152"/>
                    <a:pt x="1644" y="21715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5"/>
            <p:cNvSpPr/>
            <p:nvPr/>
          </p:nvSpPr>
          <p:spPr>
            <a:xfrm>
              <a:off x="1862071" y="108522"/>
              <a:ext cx="907829" cy="169495"/>
            </a:xfrm>
            <a:custGeom>
              <a:avLst/>
              <a:gdLst/>
              <a:ahLst/>
              <a:cxnLst/>
              <a:rect l="l" t="t" r="r" b="b"/>
              <a:pathLst>
                <a:path w="907829" h="169495" extrusionOk="0">
                  <a:moveTo>
                    <a:pt x="2798" y="165511"/>
                  </a:moveTo>
                  <a:cubicBezTo>
                    <a:pt x="50519" y="165511"/>
                    <a:pt x="853476" y="170738"/>
                    <a:pt x="903959" y="169218"/>
                  </a:cubicBezTo>
                  <a:cubicBezTo>
                    <a:pt x="907578" y="169123"/>
                    <a:pt x="909483" y="163800"/>
                    <a:pt x="905959" y="161994"/>
                  </a:cubicBezTo>
                  <a:cubicBezTo>
                    <a:pt x="874145" y="146310"/>
                    <a:pt x="838046" y="149447"/>
                    <a:pt x="804994" y="138326"/>
                  </a:cubicBezTo>
                  <a:cubicBezTo>
                    <a:pt x="785563" y="131767"/>
                    <a:pt x="773562" y="119125"/>
                    <a:pt x="760131" y="104582"/>
                  </a:cubicBezTo>
                  <a:cubicBezTo>
                    <a:pt x="748511" y="92035"/>
                    <a:pt x="734985" y="82340"/>
                    <a:pt x="718317" y="77398"/>
                  </a:cubicBezTo>
                  <a:cubicBezTo>
                    <a:pt x="703648" y="73025"/>
                    <a:pt x="687741" y="72455"/>
                    <a:pt x="672787" y="75972"/>
                  </a:cubicBezTo>
                  <a:cubicBezTo>
                    <a:pt x="656499" y="79869"/>
                    <a:pt x="642307" y="89184"/>
                    <a:pt x="626781" y="94982"/>
                  </a:cubicBezTo>
                  <a:cubicBezTo>
                    <a:pt x="588205" y="109525"/>
                    <a:pt x="550677" y="95743"/>
                    <a:pt x="523149" y="67227"/>
                  </a:cubicBezTo>
                  <a:cubicBezTo>
                    <a:pt x="500385" y="43749"/>
                    <a:pt x="478096" y="21602"/>
                    <a:pt x="447235" y="8960"/>
                  </a:cubicBezTo>
                  <a:cubicBezTo>
                    <a:pt x="421422" y="-1591"/>
                    <a:pt x="392657" y="-3872"/>
                    <a:pt x="366844" y="7820"/>
                  </a:cubicBezTo>
                  <a:cubicBezTo>
                    <a:pt x="337412" y="21127"/>
                    <a:pt x="317219" y="47931"/>
                    <a:pt x="289501" y="63995"/>
                  </a:cubicBezTo>
                  <a:cubicBezTo>
                    <a:pt x="256735" y="83101"/>
                    <a:pt x="217492" y="78633"/>
                    <a:pt x="181297" y="84336"/>
                  </a:cubicBezTo>
                  <a:cubicBezTo>
                    <a:pt x="145007" y="90135"/>
                    <a:pt x="117289" y="120551"/>
                    <a:pt x="85476" y="138041"/>
                  </a:cubicBezTo>
                  <a:cubicBezTo>
                    <a:pt x="74617" y="144029"/>
                    <a:pt x="63473" y="149067"/>
                    <a:pt x="50804" y="148782"/>
                  </a:cubicBezTo>
                  <a:cubicBezTo>
                    <a:pt x="43661" y="148592"/>
                    <a:pt x="36707" y="146690"/>
                    <a:pt x="29754" y="145835"/>
                  </a:cubicBezTo>
                  <a:cubicBezTo>
                    <a:pt x="18801" y="144504"/>
                    <a:pt x="8418" y="144789"/>
                    <a:pt x="1084" y="153914"/>
                  </a:cubicBezTo>
                  <a:cubicBezTo>
                    <a:pt x="-726" y="156101"/>
                    <a:pt x="-345" y="165511"/>
                    <a:pt x="2798" y="16551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2" name="Google Shape;152;p15"/>
          <p:cNvGrpSpPr/>
          <p:nvPr/>
        </p:nvGrpSpPr>
        <p:grpSpPr>
          <a:xfrm rot="230568" flipH="1">
            <a:off x="6846280" y="-758255"/>
            <a:ext cx="2525387" cy="1338022"/>
            <a:chOff x="3714695" y="1728139"/>
            <a:chExt cx="2092087" cy="1108447"/>
          </a:xfrm>
        </p:grpSpPr>
        <p:sp>
          <p:nvSpPr>
            <p:cNvPr id="153" name="Google Shape;153;p15"/>
            <p:cNvSpPr/>
            <p:nvPr/>
          </p:nvSpPr>
          <p:spPr>
            <a:xfrm>
              <a:off x="3714750" y="1728139"/>
              <a:ext cx="2091975" cy="1108447"/>
            </a:xfrm>
            <a:custGeom>
              <a:avLst/>
              <a:gdLst/>
              <a:ahLst/>
              <a:cxnLst/>
              <a:rect l="l" t="t" r="r" b="b"/>
              <a:pathLst>
                <a:path w="2091975" h="1108447" extrusionOk="0">
                  <a:moveTo>
                    <a:pt x="2091976" y="994529"/>
                  </a:moveTo>
                  <a:cubicBezTo>
                    <a:pt x="2091690" y="995574"/>
                    <a:pt x="2091118" y="996620"/>
                    <a:pt x="2090357" y="997475"/>
                  </a:cubicBezTo>
                  <a:cubicBezTo>
                    <a:pt x="2089118" y="998901"/>
                    <a:pt x="2087309" y="1000042"/>
                    <a:pt x="2084927" y="1001087"/>
                  </a:cubicBezTo>
                  <a:cubicBezTo>
                    <a:pt x="2083403" y="1001753"/>
                    <a:pt x="2081593" y="1002418"/>
                    <a:pt x="2079498" y="1002988"/>
                  </a:cubicBezTo>
                  <a:cubicBezTo>
                    <a:pt x="2074450" y="1004414"/>
                    <a:pt x="2067782" y="1005365"/>
                    <a:pt x="2059972" y="1005935"/>
                  </a:cubicBezTo>
                  <a:cubicBezTo>
                    <a:pt x="2056829" y="1006220"/>
                    <a:pt x="2053400" y="1006410"/>
                    <a:pt x="2049875" y="1006410"/>
                  </a:cubicBezTo>
                  <a:cubicBezTo>
                    <a:pt x="2039207" y="1006790"/>
                    <a:pt x="2026634" y="1006600"/>
                    <a:pt x="2012633" y="1005935"/>
                  </a:cubicBezTo>
                  <a:cubicBezTo>
                    <a:pt x="2009489" y="1005935"/>
                    <a:pt x="2006346" y="1005650"/>
                    <a:pt x="2003108" y="1005460"/>
                  </a:cubicBezTo>
                  <a:cubicBezTo>
                    <a:pt x="1993202" y="1004984"/>
                    <a:pt x="1982629" y="1004034"/>
                    <a:pt x="1971485" y="1003179"/>
                  </a:cubicBezTo>
                  <a:cubicBezTo>
                    <a:pt x="1967960" y="1002798"/>
                    <a:pt x="1964436" y="1002513"/>
                    <a:pt x="1960817" y="1002133"/>
                  </a:cubicBezTo>
                  <a:cubicBezTo>
                    <a:pt x="1932813" y="999567"/>
                    <a:pt x="1901666" y="995765"/>
                    <a:pt x="1868900" y="991487"/>
                  </a:cubicBezTo>
                  <a:cubicBezTo>
                    <a:pt x="1862804" y="990727"/>
                    <a:pt x="1856613" y="989871"/>
                    <a:pt x="1850327" y="989016"/>
                  </a:cubicBezTo>
                  <a:cubicBezTo>
                    <a:pt x="1849564" y="989016"/>
                    <a:pt x="1848803" y="988826"/>
                    <a:pt x="1847945" y="988636"/>
                  </a:cubicBezTo>
                  <a:cubicBezTo>
                    <a:pt x="1840325" y="987590"/>
                    <a:pt x="1832705" y="986545"/>
                    <a:pt x="1824895" y="985404"/>
                  </a:cubicBezTo>
                  <a:cubicBezTo>
                    <a:pt x="1773460" y="977990"/>
                    <a:pt x="1719548" y="969245"/>
                    <a:pt x="1668399" y="960500"/>
                  </a:cubicBezTo>
                  <a:cubicBezTo>
                    <a:pt x="1663065" y="959550"/>
                    <a:pt x="1657731" y="958694"/>
                    <a:pt x="1652492" y="957744"/>
                  </a:cubicBezTo>
                  <a:cubicBezTo>
                    <a:pt x="1524762" y="935692"/>
                    <a:pt x="1417511" y="914305"/>
                    <a:pt x="1412272" y="913354"/>
                  </a:cubicBezTo>
                  <a:cubicBezTo>
                    <a:pt x="1412748" y="913830"/>
                    <a:pt x="1414463" y="915351"/>
                    <a:pt x="1417034" y="917822"/>
                  </a:cubicBezTo>
                  <a:cubicBezTo>
                    <a:pt x="1417796" y="918392"/>
                    <a:pt x="1418654" y="919343"/>
                    <a:pt x="1419606" y="920293"/>
                  </a:cubicBezTo>
                  <a:cubicBezTo>
                    <a:pt x="1420082" y="920768"/>
                    <a:pt x="1420559" y="921244"/>
                    <a:pt x="1421035" y="921719"/>
                  </a:cubicBezTo>
                  <a:cubicBezTo>
                    <a:pt x="1421511" y="922194"/>
                    <a:pt x="1422083" y="922670"/>
                    <a:pt x="1422559" y="923145"/>
                  </a:cubicBezTo>
                  <a:cubicBezTo>
                    <a:pt x="1425702" y="926281"/>
                    <a:pt x="1429322" y="930179"/>
                    <a:pt x="1433036" y="934361"/>
                  </a:cubicBezTo>
                  <a:cubicBezTo>
                    <a:pt x="1436751" y="938543"/>
                    <a:pt x="1440466" y="943011"/>
                    <a:pt x="1443990" y="947763"/>
                  </a:cubicBezTo>
                  <a:cubicBezTo>
                    <a:pt x="1443990" y="947953"/>
                    <a:pt x="1444181" y="948048"/>
                    <a:pt x="1444276" y="948239"/>
                  </a:cubicBezTo>
                  <a:cubicBezTo>
                    <a:pt x="1445705" y="950140"/>
                    <a:pt x="1447133" y="952041"/>
                    <a:pt x="1448372" y="954037"/>
                  </a:cubicBezTo>
                  <a:cubicBezTo>
                    <a:pt x="1448753" y="954512"/>
                    <a:pt x="1449134" y="955177"/>
                    <a:pt x="1449514" y="955748"/>
                  </a:cubicBezTo>
                  <a:cubicBezTo>
                    <a:pt x="1449991" y="956603"/>
                    <a:pt x="1450658" y="957458"/>
                    <a:pt x="1451134" y="958314"/>
                  </a:cubicBezTo>
                  <a:cubicBezTo>
                    <a:pt x="1452182" y="960025"/>
                    <a:pt x="1453229" y="961736"/>
                    <a:pt x="1454182" y="963542"/>
                  </a:cubicBezTo>
                  <a:cubicBezTo>
                    <a:pt x="1454658" y="964302"/>
                    <a:pt x="1455134" y="965253"/>
                    <a:pt x="1455515" y="966108"/>
                  </a:cubicBezTo>
                  <a:cubicBezTo>
                    <a:pt x="1455992" y="966869"/>
                    <a:pt x="1456277" y="967629"/>
                    <a:pt x="1456754" y="968485"/>
                  </a:cubicBezTo>
                  <a:cubicBezTo>
                    <a:pt x="1458563" y="972382"/>
                    <a:pt x="1459992" y="976279"/>
                    <a:pt x="1460945" y="980081"/>
                  </a:cubicBezTo>
                  <a:cubicBezTo>
                    <a:pt x="1461135" y="981126"/>
                    <a:pt x="1461421" y="982077"/>
                    <a:pt x="1461421" y="983028"/>
                  </a:cubicBezTo>
                  <a:cubicBezTo>
                    <a:pt x="1461707" y="984073"/>
                    <a:pt x="1461802" y="985119"/>
                    <a:pt x="1461897" y="986164"/>
                  </a:cubicBezTo>
                  <a:cubicBezTo>
                    <a:pt x="1461897" y="987210"/>
                    <a:pt x="1462088" y="988255"/>
                    <a:pt x="1462088" y="989206"/>
                  </a:cubicBezTo>
                  <a:lnTo>
                    <a:pt x="1462088" y="990061"/>
                  </a:lnTo>
                  <a:cubicBezTo>
                    <a:pt x="1462088" y="990061"/>
                    <a:pt x="1486948" y="988541"/>
                    <a:pt x="1517809" y="992057"/>
                  </a:cubicBezTo>
                  <a:cubicBezTo>
                    <a:pt x="1521047" y="992438"/>
                    <a:pt x="1524476" y="992818"/>
                    <a:pt x="1527810" y="993388"/>
                  </a:cubicBezTo>
                  <a:cubicBezTo>
                    <a:pt x="1536478" y="994719"/>
                    <a:pt x="1545622" y="996430"/>
                    <a:pt x="1554575" y="998806"/>
                  </a:cubicBezTo>
                  <a:cubicBezTo>
                    <a:pt x="1557528" y="999567"/>
                    <a:pt x="1560481" y="1000327"/>
                    <a:pt x="1563338" y="1001277"/>
                  </a:cubicBezTo>
                  <a:cubicBezTo>
                    <a:pt x="1568958" y="1002988"/>
                    <a:pt x="1574483" y="1004984"/>
                    <a:pt x="1579817" y="1007266"/>
                  </a:cubicBezTo>
                  <a:cubicBezTo>
                    <a:pt x="1582864" y="1008502"/>
                    <a:pt x="1585722" y="1009832"/>
                    <a:pt x="1588580" y="1011353"/>
                  </a:cubicBezTo>
                  <a:cubicBezTo>
                    <a:pt x="1601153" y="1017722"/>
                    <a:pt x="1612297" y="1025896"/>
                    <a:pt x="1620488" y="1036447"/>
                  </a:cubicBezTo>
                  <a:cubicBezTo>
                    <a:pt x="1620488" y="1036447"/>
                    <a:pt x="1623632" y="1037397"/>
                    <a:pt x="1629061" y="1039013"/>
                  </a:cubicBezTo>
                  <a:cubicBezTo>
                    <a:pt x="1630204" y="1039298"/>
                    <a:pt x="1631347" y="1039583"/>
                    <a:pt x="1632585" y="1040059"/>
                  </a:cubicBezTo>
                  <a:cubicBezTo>
                    <a:pt x="1637538" y="1041580"/>
                    <a:pt x="1643729" y="1043481"/>
                    <a:pt x="1650778" y="1045857"/>
                  </a:cubicBezTo>
                  <a:cubicBezTo>
                    <a:pt x="1652492" y="1046427"/>
                    <a:pt x="1654302" y="1047093"/>
                    <a:pt x="1656112" y="1047663"/>
                  </a:cubicBezTo>
                  <a:cubicBezTo>
                    <a:pt x="1658874" y="1048613"/>
                    <a:pt x="1661732" y="1049564"/>
                    <a:pt x="1664684" y="1050609"/>
                  </a:cubicBezTo>
                  <a:cubicBezTo>
                    <a:pt x="1666589" y="1051275"/>
                    <a:pt x="1668589" y="1052035"/>
                    <a:pt x="1670590" y="1052701"/>
                  </a:cubicBezTo>
                  <a:cubicBezTo>
                    <a:pt x="1674590" y="1054127"/>
                    <a:pt x="1678591" y="1055552"/>
                    <a:pt x="1682782" y="1057168"/>
                  </a:cubicBezTo>
                  <a:cubicBezTo>
                    <a:pt x="1684782" y="1057929"/>
                    <a:pt x="1686878" y="1058689"/>
                    <a:pt x="1688783" y="1059544"/>
                  </a:cubicBezTo>
                  <a:cubicBezTo>
                    <a:pt x="1691926" y="1060780"/>
                    <a:pt x="1694879" y="1062016"/>
                    <a:pt x="1697927" y="1063156"/>
                  </a:cubicBezTo>
                  <a:cubicBezTo>
                    <a:pt x="1699927" y="1064012"/>
                    <a:pt x="1701927" y="1064772"/>
                    <a:pt x="1703832" y="1065628"/>
                  </a:cubicBezTo>
                  <a:cubicBezTo>
                    <a:pt x="1705832" y="1066483"/>
                    <a:pt x="1707737" y="1067244"/>
                    <a:pt x="1709738" y="1068099"/>
                  </a:cubicBezTo>
                  <a:cubicBezTo>
                    <a:pt x="1711643" y="1068955"/>
                    <a:pt x="1713548" y="1069810"/>
                    <a:pt x="1715357" y="1070665"/>
                  </a:cubicBezTo>
                  <a:cubicBezTo>
                    <a:pt x="1717167" y="1071521"/>
                    <a:pt x="1718977" y="1072376"/>
                    <a:pt x="1720691" y="1073232"/>
                  </a:cubicBezTo>
                  <a:cubicBezTo>
                    <a:pt x="1724216" y="1074943"/>
                    <a:pt x="1727549" y="1076654"/>
                    <a:pt x="1730597" y="1078460"/>
                  </a:cubicBezTo>
                  <a:cubicBezTo>
                    <a:pt x="1736693" y="1081977"/>
                    <a:pt x="1741837" y="1085494"/>
                    <a:pt x="1745361" y="1088820"/>
                  </a:cubicBezTo>
                  <a:cubicBezTo>
                    <a:pt x="1748981" y="1092242"/>
                    <a:pt x="1751076" y="1095664"/>
                    <a:pt x="1750981" y="1098801"/>
                  </a:cubicBezTo>
                  <a:cubicBezTo>
                    <a:pt x="1750981" y="1099276"/>
                    <a:pt x="1750790" y="1099561"/>
                    <a:pt x="1750409" y="1099941"/>
                  </a:cubicBezTo>
                  <a:cubicBezTo>
                    <a:pt x="1750219" y="1100227"/>
                    <a:pt x="1749933" y="1100417"/>
                    <a:pt x="1749743" y="1100512"/>
                  </a:cubicBezTo>
                  <a:cubicBezTo>
                    <a:pt x="1748885" y="1100987"/>
                    <a:pt x="1747552" y="1101557"/>
                    <a:pt x="1745837" y="1102033"/>
                  </a:cubicBezTo>
                  <a:cubicBezTo>
                    <a:pt x="1744694" y="1102413"/>
                    <a:pt x="1743456" y="1102698"/>
                    <a:pt x="1742027" y="1102983"/>
                  </a:cubicBezTo>
                  <a:cubicBezTo>
                    <a:pt x="1740599" y="1103268"/>
                    <a:pt x="1738884" y="1103554"/>
                    <a:pt x="1737074" y="1103839"/>
                  </a:cubicBezTo>
                  <a:cubicBezTo>
                    <a:pt x="1735360" y="1104124"/>
                    <a:pt x="1733360" y="1104314"/>
                    <a:pt x="1731264" y="1104599"/>
                  </a:cubicBezTo>
                  <a:lnTo>
                    <a:pt x="1731264" y="1104599"/>
                  </a:lnTo>
                  <a:cubicBezTo>
                    <a:pt x="1727073" y="1105074"/>
                    <a:pt x="1722120" y="1105550"/>
                    <a:pt x="1716691" y="1106025"/>
                  </a:cubicBezTo>
                  <a:lnTo>
                    <a:pt x="1716691" y="1106025"/>
                  </a:lnTo>
                  <a:cubicBezTo>
                    <a:pt x="1711262" y="1106500"/>
                    <a:pt x="1705166" y="1106785"/>
                    <a:pt x="1698498" y="1107070"/>
                  </a:cubicBezTo>
                  <a:cubicBezTo>
                    <a:pt x="1673828" y="1108211"/>
                    <a:pt x="1641443" y="1108591"/>
                    <a:pt x="1603439" y="1108401"/>
                  </a:cubicBezTo>
                  <a:cubicBezTo>
                    <a:pt x="1599819" y="1108401"/>
                    <a:pt x="1596200" y="1108401"/>
                    <a:pt x="1592389" y="1108401"/>
                  </a:cubicBezTo>
                  <a:cubicBezTo>
                    <a:pt x="1588580" y="1108401"/>
                    <a:pt x="1584960" y="1108401"/>
                    <a:pt x="1581150" y="1108401"/>
                  </a:cubicBezTo>
                  <a:cubicBezTo>
                    <a:pt x="1576578" y="1108401"/>
                    <a:pt x="1571911" y="1108211"/>
                    <a:pt x="1567148" y="1108116"/>
                  </a:cubicBezTo>
                  <a:cubicBezTo>
                    <a:pt x="1555718" y="1107926"/>
                    <a:pt x="1543717" y="1107641"/>
                    <a:pt x="1531430" y="1107451"/>
                  </a:cubicBezTo>
                  <a:cubicBezTo>
                    <a:pt x="1522190" y="1107165"/>
                    <a:pt x="1512856" y="1106975"/>
                    <a:pt x="1503236" y="1106690"/>
                  </a:cubicBezTo>
                  <a:cubicBezTo>
                    <a:pt x="1270254" y="1099846"/>
                    <a:pt x="931640" y="1075228"/>
                    <a:pt x="757238" y="1033500"/>
                  </a:cubicBezTo>
                  <a:cubicBezTo>
                    <a:pt x="683990" y="1016011"/>
                    <a:pt x="853726" y="993008"/>
                    <a:pt x="853726" y="993008"/>
                  </a:cubicBezTo>
                  <a:cubicBezTo>
                    <a:pt x="853726" y="993008"/>
                    <a:pt x="865346" y="904134"/>
                    <a:pt x="997268" y="885980"/>
                  </a:cubicBezTo>
                  <a:cubicBezTo>
                    <a:pt x="971074" y="887595"/>
                    <a:pt x="320135" y="924190"/>
                    <a:pt x="0" y="751956"/>
                  </a:cubicBezTo>
                  <a:lnTo>
                    <a:pt x="0" y="0"/>
                  </a:lnTo>
                  <a:cubicBezTo>
                    <a:pt x="34385" y="4943"/>
                    <a:pt x="81439" y="23573"/>
                    <a:pt x="131159" y="78323"/>
                  </a:cubicBezTo>
                  <a:cubicBezTo>
                    <a:pt x="134017" y="81460"/>
                    <a:pt x="136874" y="84691"/>
                    <a:pt x="139732" y="88018"/>
                  </a:cubicBezTo>
                  <a:cubicBezTo>
                    <a:pt x="142589" y="91440"/>
                    <a:pt x="145447" y="94862"/>
                    <a:pt x="148304" y="98379"/>
                  </a:cubicBezTo>
                  <a:cubicBezTo>
                    <a:pt x="151162" y="101991"/>
                    <a:pt x="154019" y="105698"/>
                    <a:pt x="156877" y="109595"/>
                  </a:cubicBezTo>
                  <a:cubicBezTo>
                    <a:pt x="159734" y="113492"/>
                    <a:pt x="162592" y="117484"/>
                    <a:pt x="165449" y="121571"/>
                  </a:cubicBezTo>
                  <a:cubicBezTo>
                    <a:pt x="171164" y="129841"/>
                    <a:pt x="176879" y="138586"/>
                    <a:pt x="182594" y="147901"/>
                  </a:cubicBezTo>
                  <a:cubicBezTo>
                    <a:pt x="186881" y="154935"/>
                    <a:pt x="191262" y="162159"/>
                    <a:pt x="195453" y="169953"/>
                  </a:cubicBezTo>
                  <a:cubicBezTo>
                    <a:pt x="204121" y="185161"/>
                    <a:pt x="212503" y="201795"/>
                    <a:pt x="220980" y="219855"/>
                  </a:cubicBezTo>
                  <a:lnTo>
                    <a:pt x="220980" y="219855"/>
                  </a:lnTo>
                  <a:cubicBezTo>
                    <a:pt x="220980" y="219855"/>
                    <a:pt x="220980" y="219855"/>
                    <a:pt x="221171" y="219855"/>
                  </a:cubicBezTo>
                  <a:cubicBezTo>
                    <a:pt x="221171" y="219855"/>
                    <a:pt x="221171" y="219855"/>
                    <a:pt x="221171" y="219855"/>
                  </a:cubicBezTo>
                  <a:cubicBezTo>
                    <a:pt x="221171" y="219855"/>
                    <a:pt x="221552" y="219475"/>
                    <a:pt x="221742" y="219285"/>
                  </a:cubicBezTo>
                  <a:cubicBezTo>
                    <a:pt x="226981" y="214627"/>
                    <a:pt x="253651" y="193336"/>
                    <a:pt x="288798" y="205027"/>
                  </a:cubicBezTo>
                  <a:cubicBezTo>
                    <a:pt x="290989" y="205692"/>
                    <a:pt x="292989" y="206453"/>
                    <a:pt x="295180" y="207498"/>
                  </a:cubicBezTo>
                  <a:lnTo>
                    <a:pt x="295180" y="207498"/>
                  </a:lnTo>
                  <a:cubicBezTo>
                    <a:pt x="297371" y="208449"/>
                    <a:pt x="299466" y="209495"/>
                    <a:pt x="301752" y="210825"/>
                  </a:cubicBezTo>
                  <a:lnTo>
                    <a:pt x="301752" y="210825"/>
                  </a:lnTo>
                  <a:cubicBezTo>
                    <a:pt x="307372" y="213867"/>
                    <a:pt x="313087" y="217859"/>
                    <a:pt x="318897" y="222897"/>
                  </a:cubicBezTo>
                  <a:cubicBezTo>
                    <a:pt x="319469" y="223372"/>
                    <a:pt x="319945" y="223942"/>
                    <a:pt x="320516" y="224418"/>
                  </a:cubicBezTo>
                  <a:cubicBezTo>
                    <a:pt x="323374" y="226889"/>
                    <a:pt x="326136" y="229551"/>
                    <a:pt x="328898" y="232402"/>
                  </a:cubicBezTo>
                  <a:cubicBezTo>
                    <a:pt x="378143" y="282780"/>
                    <a:pt x="415862" y="381634"/>
                    <a:pt x="415862" y="381634"/>
                  </a:cubicBezTo>
                  <a:lnTo>
                    <a:pt x="415862" y="381634"/>
                  </a:lnTo>
                  <a:cubicBezTo>
                    <a:pt x="415862" y="381634"/>
                    <a:pt x="420243" y="382014"/>
                    <a:pt x="427863" y="382679"/>
                  </a:cubicBezTo>
                  <a:cubicBezTo>
                    <a:pt x="431578" y="383059"/>
                    <a:pt x="436150" y="383535"/>
                    <a:pt x="441198" y="384105"/>
                  </a:cubicBezTo>
                  <a:cubicBezTo>
                    <a:pt x="443294" y="384390"/>
                    <a:pt x="445389" y="384580"/>
                    <a:pt x="447675" y="384865"/>
                  </a:cubicBezTo>
                  <a:cubicBezTo>
                    <a:pt x="452152" y="385341"/>
                    <a:pt x="457105" y="386006"/>
                    <a:pt x="462153" y="386766"/>
                  </a:cubicBezTo>
                  <a:cubicBezTo>
                    <a:pt x="465963" y="387242"/>
                    <a:pt x="469868" y="387907"/>
                    <a:pt x="474059" y="388572"/>
                  </a:cubicBezTo>
                  <a:cubicBezTo>
                    <a:pt x="476726" y="389048"/>
                    <a:pt x="479489" y="389428"/>
                    <a:pt x="482346" y="389998"/>
                  </a:cubicBezTo>
                  <a:cubicBezTo>
                    <a:pt x="485204" y="390474"/>
                    <a:pt x="488061" y="390949"/>
                    <a:pt x="490919" y="391519"/>
                  </a:cubicBezTo>
                  <a:cubicBezTo>
                    <a:pt x="505301" y="394181"/>
                    <a:pt x="520446" y="397602"/>
                    <a:pt x="535019" y="401785"/>
                  </a:cubicBezTo>
                  <a:cubicBezTo>
                    <a:pt x="537972" y="402545"/>
                    <a:pt x="540830" y="403401"/>
                    <a:pt x="543687" y="404351"/>
                  </a:cubicBezTo>
                  <a:cubicBezTo>
                    <a:pt x="549497" y="406157"/>
                    <a:pt x="555022" y="408153"/>
                    <a:pt x="560356" y="410244"/>
                  </a:cubicBezTo>
                  <a:cubicBezTo>
                    <a:pt x="565690" y="412335"/>
                    <a:pt x="570833" y="414617"/>
                    <a:pt x="575691" y="416993"/>
                  </a:cubicBezTo>
                  <a:cubicBezTo>
                    <a:pt x="578072" y="418229"/>
                    <a:pt x="580454" y="419464"/>
                    <a:pt x="582644" y="420700"/>
                  </a:cubicBezTo>
                  <a:cubicBezTo>
                    <a:pt x="589502" y="424502"/>
                    <a:pt x="595408" y="428684"/>
                    <a:pt x="600361" y="433342"/>
                  </a:cubicBezTo>
                  <a:cubicBezTo>
                    <a:pt x="601218" y="434007"/>
                    <a:pt x="601980" y="434863"/>
                    <a:pt x="602647" y="435718"/>
                  </a:cubicBezTo>
                  <a:cubicBezTo>
                    <a:pt x="607981" y="441231"/>
                    <a:pt x="611791" y="447220"/>
                    <a:pt x="613601" y="453873"/>
                  </a:cubicBezTo>
                  <a:cubicBezTo>
                    <a:pt x="621792" y="483529"/>
                    <a:pt x="606647" y="504726"/>
                    <a:pt x="588931" y="518699"/>
                  </a:cubicBezTo>
                  <a:cubicBezTo>
                    <a:pt x="586835" y="520315"/>
                    <a:pt x="584835" y="521835"/>
                    <a:pt x="582835" y="523261"/>
                  </a:cubicBezTo>
                  <a:cubicBezTo>
                    <a:pt x="580739" y="524687"/>
                    <a:pt x="578739" y="525923"/>
                    <a:pt x="576644" y="527253"/>
                  </a:cubicBezTo>
                  <a:cubicBezTo>
                    <a:pt x="571595" y="530295"/>
                    <a:pt x="566642" y="532766"/>
                    <a:pt x="562547" y="534667"/>
                  </a:cubicBezTo>
                  <a:cubicBezTo>
                    <a:pt x="560927" y="535428"/>
                    <a:pt x="559308" y="536093"/>
                    <a:pt x="557879" y="536759"/>
                  </a:cubicBezTo>
                  <a:cubicBezTo>
                    <a:pt x="552926" y="538755"/>
                    <a:pt x="549783" y="539800"/>
                    <a:pt x="549783" y="539800"/>
                  </a:cubicBezTo>
                  <a:cubicBezTo>
                    <a:pt x="549783" y="539800"/>
                    <a:pt x="571214" y="536759"/>
                    <a:pt x="600551" y="539800"/>
                  </a:cubicBezTo>
                  <a:cubicBezTo>
                    <a:pt x="603695" y="540180"/>
                    <a:pt x="607028" y="540561"/>
                    <a:pt x="610362" y="541036"/>
                  </a:cubicBezTo>
                  <a:lnTo>
                    <a:pt x="610362" y="541036"/>
                  </a:lnTo>
                  <a:cubicBezTo>
                    <a:pt x="613696" y="541511"/>
                    <a:pt x="617220" y="542176"/>
                    <a:pt x="620744" y="542747"/>
                  </a:cubicBezTo>
                  <a:cubicBezTo>
                    <a:pt x="625983" y="543792"/>
                    <a:pt x="631317" y="545028"/>
                    <a:pt x="636842" y="546359"/>
                  </a:cubicBezTo>
                  <a:cubicBezTo>
                    <a:pt x="638747" y="546834"/>
                    <a:pt x="640652" y="547404"/>
                    <a:pt x="642557" y="547975"/>
                  </a:cubicBezTo>
                  <a:cubicBezTo>
                    <a:pt x="649891" y="550256"/>
                    <a:pt x="657415" y="552917"/>
                    <a:pt x="664845" y="556244"/>
                  </a:cubicBezTo>
                  <a:cubicBezTo>
                    <a:pt x="675799" y="561092"/>
                    <a:pt x="686753" y="567270"/>
                    <a:pt x="697040" y="574874"/>
                  </a:cubicBezTo>
                  <a:cubicBezTo>
                    <a:pt x="699040" y="576300"/>
                    <a:pt x="701040" y="577916"/>
                    <a:pt x="702945" y="579532"/>
                  </a:cubicBezTo>
                  <a:cubicBezTo>
                    <a:pt x="706184" y="582288"/>
                    <a:pt x="709517" y="585140"/>
                    <a:pt x="712661" y="588277"/>
                  </a:cubicBezTo>
                  <a:cubicBezTo>
                    <a:pt x="714280" y="589893"/>
                    <a:pt x="715804" y="591508"/>
                    <a:pt x="717423" y="593219"/>
                  </a:cubicBezTo>
                  <a:cubicBezTo>
                    <a:pt x="718947" y="594930"/>
                    <a:pt x="720566" y="596641"/>
                    <a:pt x="722090" y="598542"/>
                  </a:cubicBezTo>
                  <a:cubicBezTo>
                    <a:pt x="723614" y="600348"/>
                    <a:pt x="725138" y="602154"/>
                    <a:pt x="726567" y="604055"/>
                  </a:cubicBezTo>
                  <a:cubicBezTo>
                    <a:pt x="728567" y="606622"/>
                    <a:pt x="730568" y="609378"/>
                    <a:pt x="732377" y="612135"/>
                  </a:cubicBezTo>
                  <a:cubicBezTo>
                    <a:pt x="733139" y="613370"/>
                    <a:pt x="733901" y="614606"/>
                    <a:pt x="734759" y="615842"/>
                  </a:cubicBezTo>
                  <a:cubicBezTo>
                    <a:pt x="734759" y="615842"/>
                    <a:pt x="734568" y="615557"/>
                    <a:pt x="734473" y="615367"/>
                  </a:cubicBezTo>
                  <a:cubicBezTo>
                    <a:pt x="734473" y="615176"/>
                    <a:pt x="734187" y="614986"/>
                    <a:pt x="734092" y="614796"/>
                  </a:cubicBezTo>
                  <a:cubicBezTo>
                    <a:pt x="733711" y="614226"/>
                    <a:pt x="733330" y="613370"/>
                    <a:pt x="732758" y="612420"/>
                  </a:cubicBezTo>
                  <a:cubicBezTo>
                    <a:pt x="732092" y="611184"/>
                    <a:pt x="731330" y="609854"/>
                    <a:pt x="730472" y="608047"/>
                  </a:cubicBezTo>
                  <a:cubicBezTo>
                    <a:pt x="730187" y="607572"/>
                    <a:pt x="729996" y="607002"/>
                    <a:pt x="729710" y="606527"/>
                  </a:cubicBezTo>
                  <a:cubicBezTo>
                    <a:pt x="729234" y="605386"/>
                    <a:pt x="728663" y="604245"/>
                    <a:pt x="728091" y="603010"/>
                  </a:cubicBezTo>
                  <a:cubicBezTo>
                    <a:pt x="727615" y="601774"/>
                    <a:pt x="726948" y="600538"/>
                    <a:pt x="726377" y="599018"/>
                  </a:cubicBezTo>
                  <a:cubicBezTo>
                    <a:pt x="725710" y="597307"/>
                    <a:pt x="724948" y="595406"/>
                    <a:pt x="724090" y="593314"/>
                  </a:cubicBezTo>
                  <a:cubicBezTo>
                    <a:pt x="723614" y="592174"/>
                    <a:pt x="723233" y="590938"/>
                    <a:pt x="722757" y="589798"/>
                  </a:cubicBezTo>
                  <a:cubicBezTo>
                    <a:pt x="722281" y="588087"/>
                    <a:pt x="721614" y="586281"/>
                    <a:pt x="721043" y="584284"/>
                  </a:cubicBezTo>
                  <a:cubicBezTo>
                    <a:pt x="720566" y="582859"/>
                    <a:pt x="720281" y="581528"/>
                    <a:pt x="719804" y="580007"/>
                  </a:cubicBezTo>
                  <a:cubicBezTo>
                    <a:pt x="719519" y="578867"/>
                    <a:pt x="719328" y="577631"/>
                    <a:pt x="718947" y="576395"/>
                  </a:cubicBezTo>
                  <a:cubicBezTo>
                    <a:pt x="718661" y="575445"/>
                    <a:pt x="718471" y="574494"/>
                    <a:pt x="718376" y="573544"/>
                  </a:cubicBezTo>
                  <a:cubicBezTo>
                    <a:pt x="717995" y="572023"/>
                    <a:pt x="717804" y="570407"/>
                    <a:pt x="717518" y="568886"/>
                  </a:cubicBezTo>
                  <a:cubicBezTo>
                    <a:pt x="716947" y="565274"/>
                    <a:pt x="716471" y="561567"/>
                    <a:pt x="716185" y="557670"/>
                  </a:cubicBezTo>
                  <a:cubicBezTo>
                    <a:pt x="715899" y="552917"/>
                    <a:pt x="715994" y="547975"/>
                    <a:pt x="716471" y="543032"/>
                  </a:cubicBezTo>
                  <a:cubicBezTo>
                    <a:pt x="716756" y="540085"/>
                    <a:pt x="717233" y="537139"/>
                    <a:pt x="717804" y="534097"/>
                  </a:cubicBezTo>
                  <a:cubicBezTo>
                    <a:pt x="718757" y="529725"/>
                    <a:pt x="720090" y="525162"/>
                    <a:pt x="721900" y="520790"/>
                  </a:cubicBezTo>
                  <a:cubicBezTo>
                    <a:pt x="723233" y="517843"/>
                    <a:pt x="724567" y="514992"/>
                    <a:pt x="726281" y="512045"/>
                  </a:cubicBezTo>
                  <a:cubicBezTo>
                    <a:pt x="727901" y="509193"/>
                    <a:pt x="729901" y="506342"/>
                    <a:pt x="732092" y="503585"/>
                  </a:cubicBezTo>
                  <a:cubicBezTo>
                    <a:pt x="734282" y="500829"/>
                    <a:pt x="736759" y="498167"/>
                    <a:pt x="739521" y="495411"/>
                  </a:cubicBezTo>
                  <a:cubicBezTo>
                    <a:pt x="743617" y="491419"/>
                    <a:pt x="748379" y="487617"/>
                    <a:pt x="753809" y="484100"/>
                  </a:cubicBezTo>
                  <a:cubicBezTo>
                    <a:pt x="811911" y="445889"/>
                    <a:pt x="919829" y="479442"/>
                    <a:pt x="1001173" y="559856"/>
                  </a:cubicBezTo>
                  <a:cubicBezTo>
                    <a:pt x="1010888" y="569551"/>
                    <a:pt x="1020318" y="579912"/>
                    <a:pt x="1029176" y="590748"/>
                  </a:cubicBezTo>
                  <a:cubicBezTo>
                    <a:pt x="1037939" y="601774"/>
                    <a:pt x="1046321" y="613370"/>
                    <a:pt x="1054037" y="625537"/>
                  </a:cubicBezTo>
                  <a:lnTo>
                    <a:pt x="1054037" y="625537"/>
                  </a:lnTo>
                  <a:cubicBezTo>
                    <a:pt x="1054037" y="625537"/>
                    <a:pt x="1054227" y="625252"/>
                    <a:pt x="1054322" y="625252"/>
                  </a:cubicBezTo>
                  <a:cubicBezTo>
                    <a:pt x="1054513" y="624967"/>
                    <a:pt x="1054799" y="624777"/>
                    <a:pt x="1055180" y="624396"/>
                  </a:cubicBezTo>
                  <a:cubicBezTo>
                    <a:pt x="1055561" y="623921"/>
                    <a:pt x="1055942" y="623541"/>
                    <a:pt x="1056513" y="622971"/>
                  </a:cubicBezTo>
                  <a:cubicBezTo>
                    <a:pt x="1056989" y="622400"/>
                    <a:pt x="1057656" y="621735"/>
                    <a:pt x="1058418" y="621070"/>
                  </a:cubicBezTo>
                  <a:cubicBezTo>
                    <a:pt x="1078706" y="601299"/>
                    <a:pt x="1168241" y="521455"/>
                    <a:pt x="1303115" y="509003"/>
                  </a:cubicBezTo>
                  <a:cubicBezTo>
                    <a:pt x="1429703" y="497407"/>
                    <a:pt x="1528667" y="582954"/>
                    <a:pt x="1559909" y="614036"/>
                  </a:cubicBezTo>
                  <a:cubicBezTo>
                    <a:pt x="1561052" y="615081"/>
                    <a:pt x="1562100" y="616127"/>
                    <a:pt x="1563053" y="617172"/>
                  </a:cubicBezTo>
                  <a:cubicBezTo>
                    <a:pt x="1564005" y="618123"/>
                    <a:pt x="1564862" y="618978"/>
                    <a:pt x="1565624" y="619739"/>
                  </a:cubicBezTo>
                  <a:cubicBezTo>
                    <a:pt x="1567910" y="622210"/>
                    <a:pt x="1569434" y="623731"/>
                    <a:pt x="1570006" y="624396"/>
                  </a:cubicBezTo>
                  <a:cubicBezTo>
                    <a:pt x="1570196" y="624682"/>
                    <a:pt x="1570292" y="624777"/>
                    <a:pt x="1570292" y="624777"/>
                  </a:cubicBezTo>
                  <a:lnTo>
                    <a:pt x="1570292" y="624777"/>
                  </a:lnTo>
                  <a:cubicBezTo>
                    <a:pt x="1570292" y="624777"/>
                    <a:pt x="1719929" y="623921"/>
                    <a:pt x="1775651" y="682473"/>
                  </a:cubicBezTo>
                  <a:cubicBezTo>
                    <a:pt x="1777556" y="684469"/>
                    <a:pt x="1779270" y="686560"/>
                    <a:pt x="1780889" y="688652"/>
                  </a:cubicBezTo>
                  <a:cubicBezTo>
                    <a:pt x="1784128" y="692834"/>
                    <a:pt x="1786985" y="697301"/>
                    <a:pt x="1789367" y="702054"/>
                  </a:cubicBezTo>
                  <a:cubicBezTo>
                    <a:pt x="1827086" y="780377"/>
                    <a:pt x="1828133" y="851381"/>
                    <a:pt x="1828133" y="851381"/>
                  </a:cubicBezTo>
                  <a:cubicBezTo>
                    <a:pt x="1828133" y="851381"/>
                    <a:pt x="2105120" y="942726"/>
                    <a:pt x="2091404" y="99481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15"/>
            <p:cNvSpPr/>
            <p:nvPr/>
          </p:nvSpPr>
          <p:spPr>
            <a:xfrm>
              <a:off x="5001101" y="2623618"/>
              <a:ext cx="464534" cy="212956"/>
            </a:xfrm>
            <a:custGeom>
              <a:avLst/>
              <a:gdLst/>
              <a:ahLst/>
              <a:cxnLst/>
              <a:rect l="l" t="t" r="r" b="b"/>
              <a:pathLst>
                <a:path w="464534" h="212956" extrusionOk="0">
                  <a:moveTo>
                    <a:pt x="464534" y="203221"/>
                  </a:moveTo>
                  <a:cubicBezTo>
                    <a:pt x="464248" y="212631"/>
                    <a:pt x="360521" y="215198"/>
                    <a:pt x="216694" y="211015"/>
                  </a:cubicBezTo>
                  <a:lnTo>
                    <a:pt x="216217" y="211015"/>
                  </a:lnTo>
                  <a:cubicBezTo>
                    <a:pt x="216217" y="211015"/>
                    <a:pt x="370999" y="212726"/>
                    <a:pt x="363760" y="196758"/>
                  </a:cubicBezTo>
                  <a:cubicBezTo>
                    <a:pt x="356616" y="180789"/>
                    <a:pt x="283750" y="166151"/>
                    <a:pt x="283750" y="166151"/>
                  </a:cubicBezTo>
                  <a:cubicBezTo>
                    <a:pt x="217265" y="119385"/>
                    <a:pt x="98012" y="124138"/>
                    <a:pt x="98012" y="124138"/>
                  </a:cubicBezTo>
                  <a:cubicBezTo>
                    <a:pt x="102775" y="57697"/>
                    <a:pt x="0" y="0"/>
                    <a:pt x="0" y="0"/>
                  </a:cubicBezTo>
                  <a:lnTo>
                    <a:pt x="130492" y="22147"/>
                  </a:lnTo>
                  <a:cubicBezTo>
                    <a:pt x="143351" y="34314"/>
                    <a:pt x="176403" y="68342"/>
                    <a:pt x="175641" y="94482"/>
                  </a:cubicBezTo>
                  <a:cubicBezTo>
                    <a:pt x="175641" y="94482"/>
                    <a:pt x="292608" y="87163"/>
                    <a:pt x="334042" y="140772"/>
                  </a:cubicBezTo>
                  <a:cubicBezTo>
                    <a:pt x="334042" y="140772"/>
                    <a:pt x="465106" y="178508"/>
                    <a:pt x="464439" y="203221"/>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15"/>
            <p:cNvSpPr/>
            <p:nvPr/>
          </p:nvSpPr>
          <p:spPr>
            <a:xfrm>
              <a:off x="3714695" y="1728139"/>
              <a:ext cx="2092087" cy="1006604"/>
            </a:xfrm>
            <a:custGeom>
              <a:avLst/>
              <a:gdLst/>
              <a:ahLst/>
              <a:cxnLst/>
              <a:rect l="l" t="t" r="r" b="b"/>
              <a:pathLst>
                <a:path w="2092087" h="1006604" extrusionOk="0">
                  <a:moveTo>
                    <a:pt x="2091976" y="994529"/>
                  </a:moveTo>
                  <a:cubicBezTo>
                    <a:pt x="2091690" y="995574"/>
                    <a:pt x="2091118" y="996620"/>
                    <a:pt x="2090357" y="997475"/>
                  </a:cubicBezTo>
                  <a:cubicBezTo>
                    <a:pt x="2089118" y="998901"/>
                    <a:pt x="2087309" y="1000042"/>
                    <a:pt x="2084927" y="1001087"/>
                  </a:cubicBezTo>
                  <a:cubicBezTo>
                    <a:pt x="2083403" y="1001753"/>
                    <a:pt x="2081593" y="1002418"/>
                    <a:pt x="2079498" y="1002988"/>
                  </a:cubicBezTo>
                  <a:cubicBezTo>
                    <a:pt x="2074450" y="1004414"/>
                    <a:pt x="2067782" y="1005365"/>
                    <a:pt x="2059972" y="1005935"/>
                  </a:cubicBezTo>
                  <a:cubicBezTo>
                    <a:pt x="2056829" y="1006220"/>
                    <a:pt x="2053495" y="1006410"/>
                    <a:pt x="2049875" y="1006410"/>
                  </a:cubicBezTo>
                  <a:cubicBezTo>
                    <a:pt x="2039207" y="1006790"/>
                    <a:pt x="2026634" y="1006600"/>
                    <a:pt x="2012633" y="1005935"/>
                  </a:cubicBezTo>
                  <a:cubicBezTo>
                    <a:pt x="2009489" y="1005935"/>
                    <a:pt x="2006346" y="1005650"/>
                    <a:pt x="2003108" y="1005460"/>
                  </a:cubicBezTo>
                  <a:cubicBezTo>
                    <a:pt x="1993202" y="1004984"/>
                    <a:pt x="1982629" y="1004034"/>
                    <a:pt x="1971485" y="1003179"/>
                  </a:cubicBezTo>
                  <a:cubicBezTo>
                    <a:pt x="1967960" y="1002798"/>
                    <a:pt x="1964436" y="1002513"/>
                    <a:pt x="1960817" y="1002133"/>
                  </a:cubicBezTo>
                  <a:cubicBezTo>
                    <a:pt x="1932813" y="999567"/>
                    <a:pt x="1901666" y="995765"/>
                    <a:pt x="1868900" y="991487"/>
                  </a:cubicBezTo>
                  <a:cubicBezTo>
                    <a:pt x="1862804" y="990727"/>
                    <a:pt x="1856613" y="989871"/>
                    <a:pt x="1850327" y="989016"/>
                  </a:cubicBezTo>
                  <a:cubicBezTo>
                    <a:pt x="1849564" y="989016"/>
                    <a:pt x="1848803" y="988826"/>
                    <a:pt x="1847945" y="988636"/>
                  </a:cubicBezTo>
                  <a:cubicBezTo>
                    <a:pt x="1840325" y="987590"/>
                    <a:pt x="1832705" y="986545"/>
                    <a:pt x="1824895" y="985404"/>
                  </a:cubicBezTo>
                  <a:cubicBezTo>
                    <a:pt x="1773460" y="977990"/>
                    <a:pt x="1719548" y="969245"/>
                    <a:pt x="1668399" y="960500"/>
                  </a:cubicBezTo>
                  <a:cubicBezTo>
                    <a:pt x="1659350" y="958979"/>
                    <a:pt x="1650397" y="957458"/>
                    <a:pt x="1641539" y="955938"/>
                  </a:cubicBezTo>
                  <a:lnTo>
                    <a:pt x="1652492" y="957744"/>
                  </a:lnTo>
                  <a:cubicBezTo>
                    <a:pt x="1652492" y="957744"/>
                    <a:pt x="1970913" y="993673"/>
                    <a:pt x="1964436" y="964017"/>
                  </a:cubicBezTo>
                  <a:cubicBezTo>
                    <a:pt x="1957959" y="934171"/>
                    <a:pt x="1758506" y="860411"/>
                    <a:pt x="1758506" y="860411"/>
                  </a:cubicBezTo>
                  <a:cubicBezTo>
                    <a:pt x="1758506" y="860411"/>
                    <a:pt x="1733169" y="765073"/>
                    <a:pt x="1678305" y="729619"/>
                  </a:cubicBezTo>
                  <a:cubicBezTo>
                    <a:pt x="1623346" y="693975"/>
                    <a:pt x="1510665" y="724771"/>
                    <a:pt x="1510665" y="724771"/>
                  </a:cubicBezTo>
                  <a:cubicBezTo>
                    <a:pt x="1510665" y="724771"/>
                    <a:pt x="1452372" y="653577"/>
                    <a:pt x="1325880" y="651486"/>
                  </a:cubicBezTo>
                  <a:cubicBezTo>
                    <a:pt x="1199388" y="649300"/>
                    <a:pt x="1044607" y="711464"/>
                    <a:pt x="1044607" y="711464"/>
                  </a:cubicBezTo>
                  <a:cubicBezTo>
                    <a:pt x="1044607" y="711464"/>
                    <a:pt x="937260" y="606337"/>
                    <a:pt x="863441" y="614606"/>
                  </a:cubicBezTo>
                  <a:cubicBezTo>
                    <a:pt x="790956" y="622686"/>
                    <a:pt x="833438" y="729714"/>
                    <a:pt x="834866" y="733516"/>
                  </a:cubicBezTo>
                  <a:cubicBezTo>
                    <a:pt x="538448" y="551967"/>
                    <a:pt x="416719" y="587041"/>
                    <a:pt x="416719" y="587041"/>
                  </a:cubicBezTo>
                  <a:cubicBezTo>
                    <a:pt x="531590" y="479442"/>
                    <a:pt x="364522" y="455394"/>
                    <a:pt x="364522" y="455394"/>
                  </a:cubicBezTo>
                  <a:cubicBezTo>
                    <a:pt x="285941" y="324507"/>
                    <a:pt x="183928" y="340761"/>
                    <a:pt x="183928" y="340761"/>
                  </a:cubicBezTo>
                  <a:cubicBezTo>
                    <a:pt x="111919" y="226319"/>
                    <a:pt x="48387" y="177082"/>
                    <a:pt x="0" y="157691"/>
                  </a:cubicBezTo>
                  <a:lnTo>
                    <a:pt x="0" y="0"/>
                  </a:lnTo>
                  <a:cubicBezTo>
                    <a:pt x="34385" y="4943"/>
                    <a:pt x="81439" y="23573"/>
                    <a:pt x="131159" y="78323"/>
                  </a:cubicBezTo>
                  <a:cubicBezTo>
                    <a:pt x="134017" y="81460"/>
                    <a:pt x="136874" y="84691"/>
                    <a:pt x="139732" y="88018"/>
                  </a:cubicBezTo>
                  <a:cubicBezTo>
                    <a:pt x="142589" y="91440"/>
                    <a:pt x="145447" y="94862"/>
                    <a:pt x="148304" y="98379"/>
                  </a:cubicBezTo>
                  <a:cubicBezTo>
                    <a:pt x="151162" y="101991"/>
                    <a:pt x="154019" y="105698"/>
                    <a:pt x="156877" y="109595"/>
                  </a:cubicBezTo>
                  <a:cubicBezTo>
                    <a:pt x="159734" y="113492"/>
                    <a:pt x="162592" y="117484"/>
                    <a:pt x="165449" y="121571"/>
                  </a:cubicBezTo>
                  <a:cubicBezTo>
                    <a:pt x="171164" y="129841"/>
                    <a:pt x="176784" y="138586"/>
                    <a:pt x="182594" y="147901"/>
                  </a:cubicBezTo>
                  <a:cubicBezTo>
                    <a:pt x="186881" y="154935"/>
                    <a:pt x="191167" y="162159"/>
                    <a:pt x="195453" y="169953"/>
                  </a:cubicBezTo>
                  <a:cubicBezTo>
                    <a:pt x="204026" y="185161"/>
                    <a:pt x="212503" y="201795"/>
                    <a:pt x="220885" y="219950"/>
                  </a:cubicBezTo>
                  <a:lnTo>
                    <a:pt x="220885" y="219950"/>
                  </a:lnTo>
                  <a:cubicBezTo>
                    <a:pt x="220885" y="219950"/>
                    <a:pt x="220885" y="219760"/>
                    <a:pt x="221075" y="219760"/>
                  </a:cubicBezTo>
                  <a:cubicBezTo>
                    <a:pt x="221075" y="219760"/>
                    <a:pt x="221075" y="219760"/>
                    <a:pt x="221075" y="219760"/>
                  </a:cubicBezTo>
                  <a:cubicBezTo>
                    <a:pt x="221075" y="219760"/>
                    <a:pt x="221456" y="219380"/>
                    <a:pt x="221647" y="219190"/>
                  </a:cubicBezTo>
                  <a:cubicBezTo>
                    <a:pt x="226886" y="214532"/>
                    <a:pt x="253556" y="193241"/>
                    <a:pt x="288703" y="204932"/>
                  </a:cubicBezTo>
                  <a:cubicBezTo>
                    <a:pt x="290894" y="205692"/>
                    <a:pt x="292894" y="206453"/>
                    <a:pt x="295085" y="207403"/>
                  </a:cubicBezTo>
                  <a:lnTo>
                    <a:pt x="295085" y="207403"/>
                  </a:lnTo>
                  <a:cubicBezTo>
                    <a:pt x="297275" y="208449"/>
                    <a:pt x="299466" y="209495"/>
                    <a:pt x="301657" y="210730"/>
                  </a:cubicBezTo>
                  <a:lnTo>
                    <a:pt x="301657" y="210730"/>
                  </a:lnTo>
                  <a:cubicBezTo>
                    <a:pt x="307276" y="213867"/>
                    <a:pt x="312992" y="217859"/>
                    <a:pt x="318802" y="222897"/>
                  </a:cubicBezTo>
                  <a:cubicBezTo>
                    <a:pt x="322136" y="225748"/>
                    <a:pt x="325565" y="228980"/>
                    <a:pt x="328803" y="232307"/>
                  </a:cubicBezTo>
                  <a:cubicBezTo>
                    <a:pt x="378047" y="282685"/>
                    <a:pt x="415766" y="381539"/>
                    <a:pt x="415766" y="381539"/>
                  </a:cubicBezTo>
                  <a:cubicBezTo>
                    <a:pt x="415766" y="381539"/>
                    <a:pt x="420148" y="381824"/>
                    <a:pt x="427768" y="382584"/>
                  </a:cubicBezTo>
                  <a:cubicBezTo>
                    <a:pt x="431483" y="382964"/>
                    <a:pt x="436055" y="383345"/>
                    <a:pt x="441103" y="384010"/>
                  </a:cubicBezTo>
                  <a:cubicBezTo>
                    <a:pt x="443198" y="384295"/>
                    <a:pt x="445294" y="384485"/>
                    <a:pt x="447580" y="384770"/>
                  </a:cubicBezTo>
                  <a:cubicBezTo>
                    <a:pt x="452057" y="385246"/>
                    <a:pt x="457010" y="385911"/>
                    <a:pt x="462058" y="386671"/>
                  </a:cubicBezTo>
                  <a:cubicBezTo>
                    <a:pt x="465868" y="387147"/>
                    <a:pt x="469773" y="387812"/>
                    <a:pt x="473964" y="388477"/>
                  </a:cubicBezTo>
                  <a:cubicBezTo>
                    <a:pt x="476631" y="388953"/>
                    <a:pt x="479393" y="389333"/>
                    <a:pt x="482251" y="389903"/>
                  </a:cubicBezTo>
                  <a:cubicBezTo>
                    <a:pt x="485108" y="390378"/>
                    <a:pt x="487966" y="390854"/>
                    <a:pt x="490823" y="391424"/>
                  </a:cubicBezTo>
                  <a:cubicBezTo>
                    <a:pt x="505206" y="394085"/>
                    <a:pt x="520351" y="397507"/>
                    <a:pt x="534924" y="401690"/>
                  </a:cubicBezTo>
                  <a:cubicBezTo>
                    <a:pt x="537877" y="402450"/>
                    <a:pt x="540734" y="403401"/>
                    <a:pt x="543592" y="404256"/>
                  </a:cubicBezTo>
                  <a:cubicBezTo>
                    <a:pt x="549402" y="406062"/>
                    <a:pt x="554927" y="408058"/>
                    <a:pt x="560261" y="410149"/>
                  </a:cubicBezTo>
                  <a:cubicBezTo>
                    <a:pt x="565595" y="412240"/>
                    <a:pt x="570738" y="414522"/>
                    <a:pt x="575596" y="416898"/>
                  </a:cubicBezTo>
                  <a:cubicBezTo>
                    <a:pt x="577977" y="418134"/>
                    <a:pt x="580358" y="419369"/>
                    <a:pt x="582549" y="420605"/>
                  </a:cubicBezTo>
                  <a:cubicBezTo>
                    <a:pt x="589407" y="424502"/>
                    <a:pt x="595313" y="428684"/>
                    <a:pt x="600266" y="433247"/>
                  </a:cubicBezTo>
                  <a:lnTo>
                    <a:pt x="602552" y="435623"/>
                  </a:lnTo>
                  <a:cubicBezTo>
                    <a:pt x="607886" y="441136"/>
                    <a:pt x="611696" y="447124"/>
                    <a:pt x="613505" y="453778"/>
                  </a:cubicBezTo>
                  <a:cubicBezTo>
                    <a:pt x="621697" y="483434"/>
                    <a:pt x="606552" y="504631"/>
                    <a:pt x="588836" y="518604"/>
                  </a:cubicBezTo>
                  <a:cubicBezTo>
                    <a:pt x="586740" y="520219"/>
                    <a:pt x="584740" y="521740"/>
                    <a:pt x="582740" y="523166"/>
                  </a:cubicBezTo>
                  <a:cubicBezTo>
                    <a:pt x="580644" y="524592"/>
                    <a:pt x="578644" y="525828"/>
                    <a:pt x="576548" y="527158"/>
                  </a:cubicBezTo>
                  <a:cubicBezTo>
                    <a:pt x="571500" y="530200"/>
                    <a:pt x="566547" y="532671"/>
                    <a:pt x="562451" y="534572"/>
                  </a:cubicBezTo>
                  <a:cubicBezTo>
                    <a:pt x="560832" y="535333"/>
                    <a:pt x="559213" y="535998"/>
                    <a:pt x="557784" y="536663"/>
                  </a:cubicBezTo>
                  <a:cubicBezTo>
                    <a:pt x="552831" y="538660"/>
                    <a:pt x="549688" y="539705"/>
                    <a:pt x="549688" y="539705"/>
                  </a:cubicBezTo>
                  <a:cubicBezTo>
                    <a:pt x="549688" y="539705"/>
                    <a:pt x="571119" y="536663"/>
                    <a:pt x="600456" y="539705"/>
                  </a:cubicBezTo>
                  <a:cubicBezTo>
                    <a:pt x="603599" y="540085"/>
                    <a:pt x="606933" y="540371"/>
                    <a:pt x="610267" y="540941"/>
                  </a:cubicBezTo>
                  <a:lnTo>
                    <a:pt x="610267" y="540941"/>
                  </a:lnTo>
                  <a:cubicBezTo>
                    <a:pt x="613601" y="541416"/>
                    <a:pt x="617125" y="541986"/>
                    <a:pt x="620649" y="542652"/>
                  </a:cubicBezTo>
                  <a:cubicBezTo>
                    <a:pt x="625888" y="543697"/>
                    <a:pt x="631222" y="544933"/>
                    <a:pt x="636746" y="546264"/>
                  </a:cubicBezTo>
                  <a:cubicBezTo>
                    <a:pt x="638651" y="546739"/>
                    <a:pt x="640556" y="547309"/>
                    <a:pt x="642461" y="547880"/>
                  </a:cubicBezTo>
                  <a:cubicBezTo>
                    <a:pt x="649891" y="550066"/>
                    <a:pt x="657415" y="552727"/>
                    <a:pt x="664750" y="556149"/>
                  </a:cubicBezTo>
                  <a:cubicBezTo>
                    <a:pt x="675799" y="560902"/>
                    <a:pt x="686657" y="567080"/>
                    <a:pt x="696944" y="574779"/>
                  </a:cubicBezTo>
                  <a:cubicBezTo>
                    <a:pt x="698945" y="576205"/>
                    <a:pt x="700945" y="577821"/>
                    <a:pt x="702850" y="579437"/>
                  </a:cubicBezTo>
                  <a:cubicBezTo>
                    <a:pt x="706088" y="582193"/>
                    <a:pt x="709422" y="585045"/>
                    <a:pt x="712565" y="588182"/>
                  </a:cubicBezTo>
                  <a:cubicBezTo>
                    <a:pt x="714185" y="589798"/>
                    <a:pt x="715709" y="591413"/>
                    <a:pt x="717328" y="593124"/>
                  </a:cubicBezTo>
                  <a:cubicBezTo>
                    <a:pt x="718852" y="594835"/>
                    <a:pt x="720471" y="596546"/>
                    <a:pt x="721995" y="598447"/>
                  </a:cubicBezTo>
                  <a:cubicBezTo>
                    <a:pt x="723519" y="600253"/>
                    <a:pt x="725043" y="602059"/>
                    <a:pt x="726472" y="603960"/>
                  </a:cubicBezTo>
                  <a:cubicBezTo>
                    <a:pt x="728472" y="606527"/>
                    <a:pt x="730472" y="609283"/>
                    <a:pt x="732282" y="612040"/>
                  </a:cubicBezTo>
                  <a:cubicBezTo>
                    <a:pt x="732854" y="612895"/>
                    <a:pt x="733520" y="613751"/>
                    <a:pt x="734092" y="614701"/>
                  </a:cubicBezTo>
                  <a:cubicBezTo>
                    <a:pt x="733711" y="614131"/>
                    <a:pt x="733330" y="613275"/>
                    <a:pt x="732758" y="612325"/>
                  </a:cubicBezTo>
                  <a:cubicBezTo>
                    <a:pt x="732187" y="611184"/>
                    <a:pt x="731425" y="609758"/>
                    <a:pt x="730472" y="607952"/>
                  </a:cubicBezTo>
                  <a:cubicBezTo>
                    <a:pt x="730187" y="607477"/>
                    <a:pt x="729996" y="606907"/>
                    <a:pt x="729710" y="606432"/>
                  </a:cubicBezTo>
                  <a:cubicBezTo>
                    <a:pt x="729234" y="605291"/>
                    <a:pt x="728663" y="604150"/>
                    <a:pt x="728091" y="602915"/>
                  </a:cubicBezTo>
                  <a:cubicBezTo>
                    <a:pt x="727615" y="601679"/>
                    <a:pt x="726948" y="600443"/>
                    <a:pt x="726377" y="598923"/>
                  </a:cubicBezTo>
                  <a:cubicBezTo>
                    <a:pt x="725710" y="597212"/>
                    <a:pt x="724948" y="595311"/>
                    <a:pt x="724090" y="593219"/>
                  </a:cubicBezTo>
                  <a:cubicBezTo>
                    <a:pt x="723614" y="592079"/>
                    <a:pt x="723233" y="590843"/>
                    <a:pt x="722757" y="589702"/>
                  </a:cubicBezTo>
                  <a:cubicBezTo>
                    <a:pt x="722281" y="587992"/>
                    <a:pt x="721614" y="586186"/>
                    <a:pt x="721043" y="584189"/>
                  </a:cubicBezTo>
                  <a:cubicBezTo>
                    <a:pt x="720566" y="582764"/>
                    <a:pt x="720281" y="581433"/>
                    <a:pt x="719804" y="579912"/>
                  </a:cubicBezTo>
                  <a:cubicBezTo>
                    <a:pt x="719519" y="578771"/>
                    <a:pt x="719328" y="577536"/>
                    <a:pt x="718947" y="576300"/>
                  </a:cubicBezTo>
                  <a:cubicBezTo>
                    <a:pt x="718661" y="575350"/>
                    <a:pt x="718471" y="574399"/>
                    <a:pt x="718376" y="573449"/>
                  </a:cubicBezTo>
                  <a:cubicBezTo>
                    <a:pt x="717995" y="571928"/>
                    <a:pt x="717804" y="570312"/>
                    <a:pt x="717518" y="568791"/>
                  </a:cubicBezTo>
                  <a:cubicBezTo>
                    <a:pt x="716947" y="565179"/>
                    <a:pt x="716471" y="561472"/>
                    <a:pt x="716185" y="557575"/>
                  </a:cubicBezTo>
                  <a:cubicBezTo>
                    <a:pt x="715899" y="552822"/>
                    <a:pt x="715994" y="547880"/>
                    <a:pt x="716471" y="542937"/>
                  </a:cubicBezTo>
                  <a:cubicBezTo>
                    <a:pt x="716756" y="539990"/>
                    <a:pt x="717233" y="537044"/>
                    <a:pt x="717804" y="534002"/>
                  </a:cubicBezTo>
                  <a:cubicBezTo>
                    <a:pt x="718757" y="529630"/>
                    <a:pt x="720090" y="525067"/>
                    <a:pt x="721900" y="520695"/>
                  </a:cubicBezTo>
                  <a:cubicBezTo>
                    <a:pt x="723233" y="517748"/>
                    <a:pt x="724567" y="514897"/>
                    <a:pt x="726281" y="511950"/>
                  </a:cubicBezTo>
                  <a:cubicBezTo>
                    <a:pt x="727996" y="509098"/>
                    <a:pt x="729901" y="506247"/>
                    <a:pt x="732092" y="503490"/>
                  </a:cubicBezTo>
                  <a:cubicBezTo>
                    <a:pt x="734378" y="500734"/>
                    <a:pt x="736759" y="498072"/>
                    <a:pt x="739521" y="495316"/>
                  </a:cubicBezTo>
                  <a:cubicBezTo>
                    <a:pt x="743617" y="491324"/>
                    <a:pt x="748379" y="487522"/>
                    <a:pt x="753809" y="484005"/>
                  </a:cubicBezTo>
                  <a:cubicBezTo>
                    <a:pt x="811911" y="445794"/>
                    <a:pt x="919829" y="479347"/>
                    <a:pt x="1001173" y="559761"/>
                  </a:cubicBezTo>
                  <a:cubicBezTo>
                    <a:pt x="1010888" y="569361"/>
                    <a:pt x="1020318" y="579817"/>
                    <a:pt x="1029176" y="590653"/>
                  </a:cubicBezTo>
                  <a:cubicBezTo>
                    <a:pt x="1038035" y="601584"/>
                    <a:pt x="1046321" y="613180"/>
                    <a:pt x="1054132" y="625347"/>
                  </a:cubicBezTo>
                  <a:lnTo>
                    <a:pt x="1054132" y="625347"/>
                  </a:lnTo>
                  <a:cubicBezTo>
                    <a:pt x="1054132" y="625347"/>
                    <a:pt x="1054132" y="625347"/>
                    <a:pt x="1054418" y="625157"/>
                  </a:cubicBezTo>
                  <a:cubicBezTo>
                    <a:pt x="1054608" y="624872"/>
                    <a:pt x="1054894" y="624682"/>
                    <a:pt x="1055275" y="624301"/>
                  </a:cubicBezTo>
                  <a:cubicBezTo>
                    <a:pt x="1055656" y="623826"/>
                    <a:pt x="1056037" y="623446"/>
                    <a:pt x="1056608" y="622876"/>
                  </a:cubicBezTo>
                  <a:cubicBezTo>
                    <a:pt x="1057085" y="622305"/>
                    <a:pt x="1057751" y="621640"/>
                    <a:pt x="1058513" y="620975"/>
                  </a:cubicBezTo>
                  <a:cubicBezTo>
                    <a:pt x="1078802" y="601204"/>
                    <a:pt x="1168337" y="521360"/>
                    <a:pt x="1303211" y="508908"/>
                  </a:cubicBezTo>
                  <a:cubicBezTo>
                    <a:pt x="1429798" y="497312"/>
                    <a:pt x="1528763" y="582859"/>
                    <a:pt x="1560005" y="613941"/>
                  </a:cubicBezTo>
                  <a:cubicBezTo>
                    <a:pt x="1561148" y="614986"/>
                    <a:pt x="1562195" y="616032"/>
                    <a:pt x="1563148" y="617077"/>
                  </a:cubicBezTo>
                  <a:cubicBezTo>
                    <a:pt x="1564100" y="618028"/>
                    <a:pt x="1564958" y="618883"/>
                    <a:pt x="1565720" y="619644"/>
                  </a:cubicBezTo>
                  <a:cubicBezTo>
                    <a:pt x="1568006" y="621925"/>
                    <a:pt x="1569530" y="623541"/>
                    <a:pt x="1570101" y="624301"/>
                  </a:cubicBezTo>
                  <a:cubicBezTo>
                    <a:pt x="1570387" y="624492"/>
                    <a:pt x="1570482" y="624682"/>
                    <a:pt x="1570482" y="624682"/>
                  </a:cubicBezTo>
                  <a:cubicBezTo>
                    <a:pt x="1570482" y="624682"/>
                    <a:pt x="1720120" y="623826"/>
                    <a:pt x="1775841" y="682378"/>
                  </a:cubicBezTo>
                  <a:cubicBezTo>
                    <a:pt x="1777746" y="684374"/>
                    <a:pt x="1779461" y="686465"/>
                    <a:pt x="1781080" y="688557"/>
                  </a:cubicBezTo>
                  <a:cubicBezTo>
                    <a:pt x="1784318" y="692739"/>
                    <a:pt x="1787176" y="697206"/>
                    <a:pt x="1789557" y="701959"/>
                  </a:cubicBezTo>
                  <a:cubicBezTo>
                    <a:pt x="1827276" y="780282"/>
                    <a:pt x="1828324" y="851285"/>
                    <a:pt x="1828324" y="851285"/>
                  </a:cubicBezTo>
                  <a:cubicBezTo>
                    <a:pt x="1828324" y="851285"/>
                    <a:pt x="2105311" y="942630"/>
                    <a:pt x="2091595" y="994719"/>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15"/>
            <p:cNvSpPr/>
            <p:nvPr/>
          </p:nvSpPr>
          <p:spPr>
            <a:xfrm>
              <a:off x="3714750" y="1728139"/>
              <a:ext cx="2091975" cy="1108447"/>
            </a:xfrm>
            <a:custGeom>
              <a:avLst/>
              <a:gdLst/>
              <a:ahLst/>
              <a:cxnLst/>
              <a:rect l="l" t="t" r="r" b="b"/>
              <a:pathLst>
                <a:path w="2091975" h="1108447" extrusionOk="0">
                  <a:moveTo>
                    <a:pt x="2091976" y="994529"/>
                  </a:moveTo>
                  <a:cubicBezTo>
                    <a:pt x="2091690" y="995574"/>
                    <a:pt x="2091118" y="996620"/>
                    <a:pt x="2090357" y="997475"/>
                  </a:cubicBezTo>
                  <a:cubicBezTo>
                    <a:pt x="2089118" y="998901"/>
                    <a:pt x="2087309" y="1000042"/>
                    <a:pt x="2084927" y="1001087"/>
                  </a:cubicBezTo>
                  <a:cubicBezTo>
                    <a:pt x="2083403" y="1001753"/>
                    <a:pt x="2081593" y="1002418"/>
                    <a:pt x="2079498" y="1002988"/>
                  </a:cubicBezTo>
                  <a:cubicBezTo>
                    <a:pt x="2074450" y="1004414"/>
                    <a:pt x="2067782" y="1005365"/>
                    <a:pt x="2059972" y="1005935"/>
                  </a:cubicBezTo>
                  <a:cubicBezTo>
                    <a:pt x="2056829" y="1006220"/>
                    <a:pt x="2053400" y="1006410"/>
                    <a:pt x="2049875" y="1006410"/>
                  </a:cubicBezTo>
                  <a:cubicBezTo>
                    <a:pt x="2039207" y="1006790"/>
                    <a:pt x="2026634" y="1006600"/>
                    <a:pt x="2012633" y="1005935"/>
                  </a:cubicBezTo>
                  <a:cubicBezTo>
                    <a:pt x="2009489" y="1005935"/>
                    <a:pt x="2006346" y="1005650"/>
                    <a:pt x="2003108" y="1005460"/>
                  </a:cubicBezTo>
                  <a:cubicBezTo>
                    <a:pt x="1993202" y="1004984"/>
                    <a:pt x="1982629" y="1004034"/>
                    <a:pt x="1971485" y="1003179"/>
                  </a:cubicBezTo>
                  <a:cubicBezTo>
                    <a:pt x="1967960" y="1002798"/>
                    <a:pt x="1964436" y="1002513"/>
                    <a:pt x="1960817" y="1002133"/>
                  </a:cubicBezTo>
                  <a:cubicBezTo>
                    <a:pt x="1932813" y="999567"/>
                    <a:pt x="1901666" y="995765"/>
                    <a:pt x="1868900" y="991487"/>
                  </a:cubicBezTo>
                  <a:cubicBezTo>
                    <a:pt x="1862804" y="990727"/>
                    <a:pt x="1856613" y="989871"/>
                    <a:pt x="1850327" y="989016"/>
                  </a:cubicBezTo>
                  <a:cubicBezTo>
                    <a:pt x="1849564" y="989016"/>
                    <a:pt x="1848803" y="988826"/>
                    <a:pt x="1847945" y="988636"/>
                  </a:cubicBezTo>
                  <a:cubicBezTo>
                    <a:pt x="1840325" y="987590"/>
                    <a:pt x="1832705" y="986545"/>
                    <a:pt x="1824895" y="985404"/>
                  </a:cubicBezTo>
                  <a:cubicBezTo>
                    <a:pt x="1773460" y="977990"/>
                    <a:pt x="1719548" y="969245"/>
                    <a:pt x="1668399" y="960500"/>
                  </a:cubicBezTo>
                  <a:cubicBezTo>
                    <a:pt x="1663065" y="959550"/>
                    <a:pt x="1657731" y="958694"/>
                    <a:pt x="1652492" y="957744"/>
                  </a:cubicBezTo>
                  <a:cubicBezTo>
                    <a:pt x="1524762" y="935692"/>
                    <a:pt x="1417511" y="914305"/>
                    <a:pt x="1412272" y="913354"/>
                  </a:cubicBezTo>
                  <a:cubicBezTo>
                    <a:pt x="1412748" y="913830"/>
                    <a:pt x="1414463" y="915351"/>
                    <a:pt x="1417034" y="917822"/>
                  </a:cubicBezTo>
                  <a:cubicBezTo>
                    <a:pt x="1417796" y="918392"/>
                    <a:pt x="1418654" y="919343"/>
                    <a:pt x="1419606" y="920293"/>
                  </a:cubicBezTo>
                  <a:cubicBezTo>
                    <a:pt x="1420082" y="920768"/>
                    <a:pt x="1420559" y="921244"/>
                    <a:pt x="1421035" y="921719"/>
                  </a:cubicBezTo>
                  <a:cubicBezTo>
                    <a:pt x="1421511" y="922194"/>
                    <a:pt x="1422083" y="922670"/>
                    <a:pt x="1422559" y="923145"/>
                  </a:cubicBezTo>
                  <a:cubicBezTo>
                    <a:pt x="1425702" y="926281"/>
                    <a:pt x="1429322" y="930179"/>
                    <a:pt x="1433036" y="934361"/>
                  </a:cubicBezTo>
                  <a:cubicBezTo>
                    <a:pt x="1436751" y="938543"/>
                    <a:pt x="1440466" y="943011"/>
                    <a:pt x="1443990" y="947763"/>
                  </a:cubicBezTo>
                  <a:cubicBezTo>
                    <a:pt x="1443990" y="947953"/>
                    <a:pt x="1444181" y="948048"/>
                    <a:pt x="1444276" y="948239"/>
                  </a:cubicBezTo>
                  <a:cubicBezTo>
                    <a:pt x="1445705" y="950140"/>
                    <a:pt x="1447133" y="952041"/>
                    <a:pt x="1448372" y="954037"/>
                  </a:cubicBezTo>
                  <a:cubicBezTo>
                    <a:pt x="1448753" y="954512"/>
                    <a:pt x="1449134" y="955177"/>
                    <a:pt x="1449514" y="955748"/>
                  </a:cubicBezTo>
                  <a:cubicBezTo>
                    <a:pt x="1449991" y="956603"/>
                    <a:pt x="1450658" y="957458"/>
                    <a:pt x="1451134" y="958314"/>
                  </a:cubicBezTo>
                  <a:cubicBezTo>
                    <a:pt x="1452182" y="960025"/>
                    <a:pt x="1453229" y="961736"/>
                    <a:pt x="1454182" y="963542"/>
                  </a:cubicBezTo>
                  <a:cubicBezTo>
                    <a:pt x="1454658" y="964302"/>
                    <a:pt x="1455134" y="965253"/>
                    <a:pt x="1455515" y="966108"/>
                  </a:cubicBezTo>
                  <a:cubicBezTo>
                    <a:pt x="1455992" y="966869"/>
                    <a:pt x="1456277" y="967629"/>
                    <a:pt x="1456754" y="968485"/>
                  </a:cubicBezTo>
                  <a:cubicBezTo>
                    <a:pt x="1458563" y="972382"/>
                    <a:pt x="1459992" y="976279"/>
                    <a:pt x="1460945" y="980081"/>
                  </a:cubicBezTo>
                  <a:cubicBezTo>
                    <a:pt x="1461135" y="981126"/>
                    <a:pt x="1461421" y="982077"/>
                    <a:pt x="1461421" y="983028"/>
                  </a:cubicBezTo>
                  <a:cubicBezTo>
                    <a:pt x="1461707" y="984073"/>
                    <a:pt x="1461802" y="985119"/>
                    <a:pt x="1461897" y="986164"/>
                  </a:cubicBezTo>
                  <a:cubicBezTo>
                    <a:pt x="1461897" y="987210"/>
                    <a:pt x="1462088" y="988255"/>
                    <a:pt x="1462088" y="989206"/>
                  </a:cubicBezTo>
                  <a:lnTo>
                    <a:pt x="1462088" y="990061"/>
                  </a:lnTo>
                  <a:cubicBezTo>
                    <a:pt x="1462088" y="990061"/>
                    <a:pt x="1486948" y="988541"/>
                    <a:pt x="1517809" y="992057"/>
                  </a:cubicBezTo>
                  <a:cubicBezTo>
                    <a:pt x="1521047" y="992438"/>
                    <a:pt x="1524476" y="992818"/>
                    <a:pt x="1527810" y="993388"/>
                  </a:cubicBezTo>
                  <a:cubicBezTo>
                    <a:pt x="1536478" y="994719"/>
                    <a:pt x="1545622" y="996430"/>
                    <a:pt x="1554575" y="998806"/>
                  </a:cubicBezTo>
                  <a:cubicBezTo>
                    <a:pt x="1557528" y="999567"/>
                    <a:pt x="1560481" y="1000327"/>
                    <a:pt x="1563338" y="1001277"/>
                  </a:cubicBezTo>
                  <a:cubicBezTo>
                    <a:pt x="1568958" y="1002988"/>
                    <a:pt x="1574483" y="1004984"/>
                    <a:pt x="1579817" y="1007266"/>
                  </a:cubicBezTo>
                  <a:cubicBezTo>
                    <a:pt x="1582864" y="1008502"/>
                    <a:pt x="1585722" y="1009832"/>
                    <a:pt x="1588580" y="1011353"/>
                  </a:cubicBezTo>
                  <a:cubicBezTo>
                    <a:pt x="1601153" y="1017722"/>
                    <a:pt x="1612297" y="1025896"/>
                    <a:pt x="1620488" y="1036447"/>
                  </a:cubicBezTo>
                  <a:cubicBezTo>
                    <a:pt x="1620488" y="1036447"/>
                    <a:pt x="1623632" y="1037397"/>
                    <a:pt x="1629061" y="1039013"/>
                  </a:cubicBezTo>
                  <a:cubicBezTo>
                    <a:pt x="1630204" y="1039298"/>
                    <a:pt x="1631347" y="1039583"/>
                    <a:pt x="1632585" y="1040059"/>
                  </a:cubicBezTo>
                  <a:cubicBezTo>
                    <a:pt x="1637538" y="1041580"/>
                    <a:pt x="1643729" y="1043481"/>
                    <a:pt x="1650778" y="1045857"/>
                  </a:cubicBezTo>
                  <a:cubicBezTo>
                    <a:pt x="1652492" y="1046427"/>
                    <a:pt x="1654302" y="1047093"/>
                    <a:pt x="1656112" y="1047663"/>
                  </a:cubicBezTo>
                  <a:cubicBezTo>
                    <a:pt x="1658874" y="1048613"/>
                    <a:pt x="1661732" y="1049564"/>
                    <a:pt x="1664684" y="1050609"/>
                  </a:cubicBezTo>
                  <a:cubicBezTo>
                    <a:pt x="1666589" y="1051275"/>
                    <a:pt x="1668589" y="1052035"/>
                    <a:pt x="1670590" y="1052701"/>
                  </a:cubicBezTo>
                  <a:cubicBezTo>
                    <a:pt x="1674590" y="1054127"/>
                    <a:pt x="1678591" y="1055552"/>
                    <a:pt x="1682782" y="1057168"/>
                  </a:cubicBezTo>
                  <a:cubicBezTo>
                    <a:pt x="1684782" y="1057929"/>
                    <a:pt x="1686878" y="1058689"/>
                    <a:pt x="1688783" y="1059544"/>
                  </a:cubicBezTo>
                  <a:cubicBezTo>
                    <a:pt x="1691926" y="1060780"/>
                    <a:pt x="1694879" y="1062016"/>
                    <a:pt x="1697927" y="1063156"/>
                  </a:cubicBezTo>
                  <a:cubicBezTo>
                    <a:pt x="1699927" y="1064012"/>
                    <a:pt x="1701927" y="1064772"/>
                    <a:pt x="1703832" y="1065628"/>
                  </a:cubicBezTo>
                  <a:cubicBezTo>
                    <a:pt x="1705832" y="1066483"/>
                    <a:pt x="1707737" y="1067244"/>
                    <a:pt x="1709738" y="1068099"/>
                  </a:cubicBezTo>
                  <a:cubicBezTo>
                    <a:pt x="1711643" y="1068955"/>
                    <a:pt x="1713548" y="1069810"/>
                    <a:pt x="1715357" y="1070665"/>
                  </a:cubicBezTo>
                  <a:cubicBezTo>
                    <a:pt x="1717167" y="1071521"/>
                    <a:pt x="1718977" y="1072376"/>
                    <a:pt x="1720691" y="1073232"/>
                  </a:cubicBezTo>
                  <a:cubicBezTo>
                    <a:pt x="1724216" y="1074943"/>
                    <a:pt x="1727549" y="1076654"/>
                    <a:pt x="1730597" y="1078460"/>
                  </a:cubicBezTo>
                  <a:cubicBezTo>
                    <a:pt x="1736693" y="1081977"/>
                    <a:pt x="1741837" y="1085494"/>
                    <a:pt x="1745361" y="1088820"/>
                  </a:cubicBezTo>
                  <a:cubicBezTo>
                    <a:pt x="1748981" y="1092242"/>
                    <a:pt x="1751076" y="1095664"/>
                    <a:pt x="1750981" y="1098801"/>
                  </a:cubicBezTo>
                  <a:cubicBezTo>
                    <a:pt x="1750981" y="1099276"/>
                    <a:pt x="1750790" y="1099561"/>
                    <a:pt x="1750409" y="1099941"/>
                  </a:cubicBezTo>
                  <a:cubicBezTo>
                    <a:pt x="1750219" y="1100227"/>
                    <a:pt x="1749933" y="1100417"/>
                    <a:pt x="1749743" y="1100512"/>
                  </a:cubicBezTo>
                  <a:cubicBezTo>
                    <a:pt x="1748885" y="1100987"/>
                    <a:pt x="1747552" y="1101557"/>
                    <a:pt x="1745837" y="1102033"/>
                  </a:cubicBezTo>
                  <a:cubicBezTo>
                    <a:pt x="1744694" y="1102413"/>
                    <a:pt x="1743456" y="1102698"/>
                    <a:pt x="1742027" y="1102983"/>
                  </a:cubicBezTo>
                  <a:cubicBezTo>
                    <a:pt x="1740599" y="1103268"/>
                    <a:pt x="1738884" y="1103554"/>
                    <a:pt x="1737074" y="1103839"/>
                  </a:cubicBezTo>
                  <a:cubicBezTo>
                    <a:pt x="1735360" y="1104124"/>
                    <a:pt x="1733360" y="1104314"/>
                    <a:pt x="1731264" y="1104599"/>
                  </a:cubicBezTo>
                  <a:lnTo>
                    <a:pt x="1731264" y="1104599"/>
                  </a:lnTo>
                  <a:cubicBezTo>
                    <a:pt x="1727073" y="1105074"/>
                    <a:pt x="1722120" y="1105550"/>
                    <a:pt x="1716691" y="1106025"/>
                  </a:cubicBezTo>
                  <a:lnTo>
                    <a:pt x="1716691" y="1106025"/>
                  </a:lnTo>
                  <a:cubicBezTo>
                    <a:pt x="1711262" y="1106500"/>
                    <a:pt x="1705166" y="1106785"/>
                    <a:pt x="1698498" y="1107070"/>
                  </a:cubicBezTo>
                  <a:cubicBezTo>
                    <a:pt x="1673828" y="1108211"/>
                    <a:pt x="1641443" y="1108591"/>
                    <a:pt x="1603439" y="1108401"/>
                  </a:cubicBezTo>
                  <a:cubicBezTo>
                    <a:pt x="1599819" y="1108401"/>
                    <a:pt x="1596200" y="1108401"/>
                    <a:pt x="1592389" y="1108401"/>
                  </a:cubicBezTo>
                  <a:cubicBezTo>
                    <a:pt x="1588580" y="1108401"/>
                    <a:pt x="1584960" y="1108401"/>
                    <a:pt x="1581150" y="1108401"/>
                  </a:cubicBezTo>
                  <a:cubicBezTo>
                    <a:pt x="1576578" y="1108401"/>
                    <a:pt x="1571911" y="1108211"/>
                    <a:pt x="1567148" y="1108116"/>
                  </a:cubicBezTo>
                  <a:cubicBezTo>
                    <a:pt x="1555718" y="1107926"/>
                    <a:pt x="1543717" y="1107641"/>
                    <a:pt x="1531430" y="1107451"/>
                  </a:cubicBezTo>
                  <a:cubicBezTo>
                    <a:pt x="1522190" y="1107165"/>
                    <a:pt x="1512856" y="1106975"/>
                    <a:pt x="1503236" y="1106690"/>
                  </a:cubicBezTo>
                  <a:cubicBezTo>
                    <a:pt x="1270254" y="1099846"/>
                    <a:pt x="931640" y="1075228"/>
                    <a:pt x="757238" y="1033500"/>
                  </a:cubicBezTo>
                  <a:cubicBezTo>
                    <a:pt x="683990" y="1016011"/>
                    <a:pt x="853726" y="993008"/>
                    <a:pt x="853726" y="993008"/>
                  </a:cubicBezTo>
                  <a:cubicBezTo>
                    <a:pt x="853726" y="993008"/>
                    <a:pt x="865346" y="904134"/>
                    <a:pt x="997268" y="885980"/>
                  </a:cubicBezTo>
                  <a:cubicBezTo>
                    <a:pt x="971074" y="887595"/>
                    <a:pt x="320135" y="924190"/>
                    <a:pt x="0" y="751956"/>
                  </a:cubicBezTo>
                  <a:lnTo>
                    <a:pt x="0" y="0"/>
                  </a:lnTo>
                  <a:cubicBezTo>
                    <a:pt x="34385" y="4943"/>
                    <a:pt x="81439" y="23573"/>
                    <a:pt x="131159" y="78323"/>
                  </a:cubicBezTo>
                  <a:cubicBezTo>
                    <a:pt x="134017" y="81460"/>
                    <a:pt x="136874" y="84691"/>
                    <a:pt x="139732" y="88018"/>
                  </a:cubicBezTo>
                  <a:cubicBezTo>
                    <a:pt x="142589" y="91440"/>
                    <a:pt x="145447" y="94862"/>
                    <a:pt x="148304" y="98379"/>
                  </a:cubicBezTo>
                  <a:cubicBezTo>
                    <a:pt x="151162" y="101991"/>
                    <a:pt x="154019" y="105698"/>
                    <a:pt x="156877" y="109595"/>
                  </a:cubicBezTo>
                  <a:cubicBezTo>
                    <a:pt x="159734" y="113492"/>
                    <a:pt x="162592" y="117484"/>
                    <a:pt x="165449" y="121571"/>
                  </a:cubicBezTo>
                  <a:cubicBezTo>
                    <a:pt x="171164" y="129841"/>
                    <a:pt x="176879" y="138586"/>
                    <a:pt x="182594" y="147901"/>
                  </a:cubicBezTo>
                  <a:cubicBezTo>
                    <a:pt x="186881" y="154935"/>
                    <a:pt x="191262" y="162159"/>
                    <a:pt x="195453" y="169953"/>
                  </a:cubicBezTo>
                  <a:cubicBezTo>
                    <a:pt x="204121" y="185161"/>
                    <a:pt x="212503" y="201795"/>
                    <a:pt x="220980" y="219855"/>
                  </a:cubicBezTo>
                  <a:lnTo>
                    <a:pt x="220980" y="219855"/>
                  </a:lnTo>
                  <a:cubicBezTo>
                    <a:pt x="220980" y="219855"/>
                    <a:pt x="220980" y="219855"/>
                    <a:pt x="221171" y="219855"/>
                  </a:cubicBezTo>
                  <a:cubicBezTo>
                    <a:pt x="221171" y="219855"/>
                    <a:pt x="221171" y="219855"/>
                    <a:pt x="221171" y="219855"/>
                  </a:cubicBezTo>
                  <a:cubicBezTo>
                    <a:pt x="221171" y="219855"/>
                    <a:pt x="221552" y="219475"/>
                    <a:pt x="221742" y="219285"/>
                  </a:cubicBezTo>
                  <a:cubicBezTo>
                    <a:pt x="226981" y="214627"/>
                    <a:pt x="253651" y="193336"/>
                    <a:pt x="288798" y="205027"/>
                  </a:cubicBezTo>
                  <a:cubicBezTo>
                    <a:pt x="290989" y="205692"/>
                    <a:pt x="292989" y="206453"/>
                    <a:pt x="295180" y="207498"/>
                  </a:cubicBezTo>
                  <a:lnTo>
                    <a:pt x="295180" y="207498"/>
                  </a:lnTo>
                  <a:cubicBezTo>
                    <a:pt x="297371" y="208449"/>
                    <a:pt x="299466" y="209495"/>
                    <a:pt x="301752" y="210825"/>
                  </a:cubicBezTo>
                  <a:lnTo>
                    <a:pt x="301752" y="210825"/>
                  </a:lnTo>
                  <a:cubicBezTo>
                    <a:pt x="307372" y="213867"/>
                    <a:pt x="313087" y="217859"/>
                    <a:pt x="318897" y="222897"/>
                  </a:cubicBezTo>
                  <a:cubicBezTo>
                    <a:pt x="319469" y="223372"/>
                    <a:pt x="319945" y="223942"/>
                    <a:pt x="320516" y="224418"/>
                  </a:cubicBezTo>
                  <a:cubicBezTo>
                    <a:pt x="323374" y="226889"/>
                    <a:pt x="326136" y="229551"/>
                    <a:pt x="328898" y="232402"/>
                  </a:cubicBezTo>
                  <a:cubicBezTo>
                    <a:pt x="378143" y="282780"/>
                    <a:pt x="415862" y="381634"/>
                    <a:pt x="415862" y="381634"/>
                  </a:cubicBezTo>
                  <a:lnTo>
                    <a:pt x="415862" y="381634"/>
                  </a:lnTo>
                  <a:cubicBezTo>
                    <a:pt x="415862" y="381634"/>
                    <a:pt x="420243" y="382014"/>
                    <a:pt x="427863" y="382679"/>
                  </a:cubicBezTo>
                  <a:cubicBezTo>
                    <a:pt x="431578" y="383059"/>
                    <a:pt x="436150" y="383535"/>
                    <a:pt x="441198" y="384105"/>
                  </a:cubicBezTo>
                  <a:cubicBezTo>
                    <a:pt x="443294" y="384390"/>
                    <a:pt x="445389" y="384580"/>
                    <a:pt x="447675" y="384865"/>
                  </a:cubicBezTo>
                  <a:cubicBezTo>
                    <a:pt x="452152" y="385341"/>
                    <a:pt x="457105" y="386006"/>
                    <a:pt x="462153" y="386766"/>
                  </a:cubicBezTo>
                  <a:cubicBezTo>
                    <a:pt x="465963" y="387242"/>
                    <a:pt x="469868" y="387907"/>
                    <a:pt x="474059" y="388572"/>
                  </a:cubicBezTo>
                  <a:cubicBezTo>
                    <a:pt x="476726" y="389048"/>
                    <a:pt x="479489" y="389428"/>
                    <a:pt x="482346" y="389998"/>
                  </a:cubicBezTo>
                  <a:cubicBezTo>
                    <a:pt x="485204" y="390474"/>
                    <a:pt x="488061" y="390949"/>
                    <a:pt x="490919" y="391519"/>
                  </a:cubicBezTo>
                  <a:cubicBezTo>
                    <a:pt x="505301" y="394181"/>
                    <a:pt x="520446" y="397602"/>
                    <a:pt x="535019" y="401785"/>
                  </a:cubicBezTo>
                  <a:cubicBezTo>
                    <a:pt x="537972" y="402545"/>
                    <a:pt x="540830" y="403401"/>
                    <a:pt x="543687" y="404351"/>
                  </a:cubicBezTo>
                  <a:cubicBezTo>
                    <a:pt x="549497" y="406157"/>
                    <a:pt x="555022" y="408153"/>
                    <a:pt x="560356" y="410244"/>
                  </a:cubicBezTo>
                  <a:cubicBezTo>
                    <a:pt x="565690" y="412335"/>
                    <a:pt x="570833" y="414617"/>
                    <a:pt x="575691" y="416993"/>
                  </a:cubicBezTo>
                  <a:cubicBezTo>
                    <a:pt x="578072" y="418229"/>
                    <a:pt x="580454" y="419464"/>
                    <a:pt x="582644" y="420700"/>
                  </a:cubicBezTo>
                  <a:cubicBezTo>
                    <a:pt x="589502" y="424502"/>
                    <a:pt x="595408" y="428684"/>
                    <a:pt x="600361" y="433342"/>
                  </a:cubicBezTo>
                  <a:cubicBezTo>
                    <a:pt x="601218" y="434007"/>
                    <a:pt x="601980" y="434863"/>
                    <a:pt x="602647" y="435718"/>
                  </a:cubicBezTo>
                  <a:cubicBezTo>
                    <a:pt x="607981" y="441231"/>
                    <a:pt x="611791" y="447220"/>
                    <a:pt x="613601" y="453873"/>
                  </a:cubicBezTo>
                  <a:cubicBezTo>
                    <a:pt x="621792" y="483529"/>
                    <a:pt x="606647" y="504726"/>
                    <a:pt x="588931" y="518699"/>
                  </a:cubicBezTo>
                  <a:cubicBezTo>
                    <a:pt x="586835" y="520315"/>
                    <a:pt x="584835" y="521835"/>
                    <a:pt x="582835" y="523261"/>
                  </a:cubicBezTo>
                  <a:cubicBezTo>
                    <a:pt x="580739" y="524687"/>
                    <a:pt x="578739" y="525923"/>
                    <a:pt x="576644" y="527253"/>
                  </a:cubicBezTo>
                  <a:cubicBezTo>
                    <a:pt x="571595" y="530295"/>
                    <a:pt x="566642" y="532766"/>
                    <a:pt x="562547" y="534667"/>
                  </a:cubicBezTo>
                  <a:cubicBezTo>
                    <a:pt x="560927" y="535428"/>
                    <a:pt x="559308" y="536093"/>
                    <a:pt x="557879" y="536759"/>
                  </a:cubicBezTo>
                  <a:cubicBezTo>
                    <a:pt x="552926" y="538755"/>
                    <a:pt x="549783" y="539800"/>
                    <a:pt x="549783" y="539800"/>
                  </a:cubicBezTo>
                  <a:cubicBezTo>
                    <a:pt x="549783" y="539800"/>
                    <a:pt x="571214" y="536759"/>
                    <a:pt x="600551" y="539800"/>
                  </a:cubicBezTo>
                  <a:cubicBezTo>
                    <a:pt x="603695" y="540180"/>
                    <a:pt x="607028" y="540561"/>
                    <a:pt x="610362" y="541036"/>
                  </a:cubicBezTo>
                  <a:lnTo>
                    <a:pt x="610362" y="541036"/>
                  </a:lnTo>
                  <a:cubicBezTo>
                    <a:pt x="613696" y="541511"/>
                    <a:pt x="617220" y="542176"/>
                    <a:pt x="620744" y="542747"/>
                  </a:cubicBezTo>
                  <a:cubicBezTo>
                    <a:pt x="625983" y="543792"/>
                    <a:pt x="631317" y="545028"/>
                    <a:pt x="636842" y="546359"/>
                  </a:cubicBezTo>
                  <a:cubicBezTo>
                    <a:pt x="638747" y="546834"/>
                    <a:pt x="640652" y="547404"/>
                    <a:pt x="642557" y="547975"/>
                  </a:cubicBezTo>
                  <a:cubicBezTo>
                    <a:pt x="649891" y="550256"/>
                    <a:pt x="657415" y="552917"/>
                    <a:pt x="664845" y="556244"/>
                  </a:cubicBezTo>
                  <a:cubicBezTo>
                    <a:pt x="675799" y="561092"/>
                    <a:pt x="686753" y="567270"/>
                    <a:pt x="697040" y="574874"/>
                  </a:cubicBezTo>
                  <a:cubicBezTo>
                    <a:pt x="699040" y="576300"/>
                    <a:pt x="701040" y="577916"/>
                    <a:pt x="702945" y="579532"/>
                  </a:cubicBezTo>
                  <a:cubicBezTo>
                    <a:pt x="706184" y="582288"/>
                    <a:pt x="709517" y="585140"/>
                    <a:pt x="712661" y="588277"/>
                  </a:cubicBezTo>
                  <a:cubicBezTo>
                    <a:pt x="714280" y="589893"/>
                    <a:pt x="715804" y="591508"/>
                    <a:pt x="717423" y="593219"/>
                  </a:cubicBezTo>
                  <a:cubicBezTo>
                    <a:pt x="718947" y="594930"/>
                    <a:pt x="720566" y="596641"/>
                    <a:pt x="722090" y="598542"/>
                  </a:cubicBezTo>
                  <a:cubicBezTo>
                    <a:pt x="723614" y="600348"/>
                    <a:pt x="725138" y="602154"/>
                    <a:pt x="726567" y="604055"/>
                  </a:cubicBezTo>
                  <a:cubicBezTo>
                    <a:pt x="728567" y="606622"/>
                    <a:pt x="730568" y="609378"/>
                    <a:pt x="732377" y="612135"/>
                  </a:cubicBezTo>
                  <a:cubicBezTo>
                    <a:pt x="733139" y="613370"/>
                    <a:pt x="733901" y="614606"/>
                    <a:pt x="734759" y="615842"/>
                  </a:cubicBezTo>
                  <a:cubicBezTo>
                    <a:pt x="734759" y="615842"/>
                    <a:pt x="734568" y="615557"/>
                    <a:pt x="734473" y="615367"/>
                  </a:cubicBezTo>
                  <a:cubicBezTo>
                    <a:pt x="734473" y="615176"/>
                    <a:pt x="734187" y="614986"/>
                    <a:pt x="734092" y="614796"/>
                  </a:cubicBezTo>
                  <a:cubicBezTo>
                    <a:pt x="733711" y="614226"/>
                    <a:pt x="733330" y="613370"/>
                    <a:pt x="732758" y="612420"/>
                  </a:cubicBezTo>
                  <a:cubicBezTo>
                    <a:pt x="732092" y="611184"/>
                    <a:pt x="731330" y="609854"/>
                    <a:pt x="730472" y="608047"/>
                  </a:cubicBezTo>
                  <a:cubicBezTo>
                    <a:pt x="730187" y="607572"/>
                    <a:pt x="729996" y="607002"/>
                    <a:pt x="729710" y="606527"/>
                  </a:cubicBezTo>
                  <a:cubicBezTo>
                    <a:pt x="729234" y="605386"/>
                    <a:pt x="728663" y="604245"/>
                    <a:pt x="728091" y="603010"/>
                  </a:cubicBezTo>
                  <a:cubicBezTo>
                    <a:pt x="727615" y="601774"/>
                    <a:pt x="726948" y="600538"/>
                    <a:pt x="726377" y="599018"/>
                  </a:cubicBezTo>
                  <a:cubicBezTo>
                    <a:pt x="725710" y="597307"/>
                    <a:pt x="724948" y="595406"/>
                    <a:pt x="724090" y="593314"/>
                  </a:cubicBezTo>
                  <a:cubicBezTo>
                    <a:pt x="723614" y="592174"/>
                    <a:pt x="723233" y="590938"/>
                    <a:pt x="722757" y="589798"/>
                  </a:cubicBezTo>
                  <a:cubicBezTo>
                    <a:pt x="722281" y="588087"/>
                    <a:pt x="721614" y="586281"/>
                    <a:pt x="721043" y="584284"/>
                  </a:cubicBezTo>
                  <a:cubicBezTo>
                    <a:pt x="720566" y="582859"/>
                    <a:pt x="720281" y="581528"/>
                    <a:pt x="719804" y="580007"/>
                  </a:cubicBezTo>
                  <a:cubicBezTo>
                    <a:pt x="719519" y="578867"/>
                    <a:pt x="719328" y="577631"/>
                    <a:pt x="718947" y="576395"/>
                  </a:cubicBezTo>
                  <a:cubicBezTo>
                    <a:pt x="718661" y="575445"/>
                    <a:pt x="718471" y="574494"/>
                    <a:pt x="718376" y="573544"/>
                  </a:cubicBezTo>
                  <a:cubicBezTo>
                    <a:pt x="717995" y="572023"/>
                    <a:pt x="717804" y="570407"/>
                    <a:pt x="717518" y="568886"/>
                  </a:cubicBezTo>
                  <a:cubicBezTo>
                    <a:pt x="716947" y="565274"/>
                    <a:pt x="716471" y="561567"/>
                    <a:pt x="716185" y="557670"/>
                  </a:cubicBezTo>
                  <a:cubicBezTo>
                    <a:pt x="715899" y="552917"/>
                    <a:pt x="715994" y="547975"/>
                    <a:pt x="716471" y="543032"/>
                  </a:cubicBezTo>
                  <a:cubicBezTo>
                    <a:pt x="716756" y="540085"/>
                    <a:pt x="717233" y="537139"/>
                    <a:pt x="717804" y="534097"/>
                  </a:cubicBezTo>
                  <a:cubicBezTo>
                    <a:pt x="718757" y="529725"/>
                    <a:pt x="720090" y="525162"/>
                    <a:pt x="721900" y="520790"/>
                  </a:cubicBezTo>
                  <a:cubicBezTo>
                    <a:pt x="723233" y="517843"/>
                    <a:pt x="724567" y="514992"/>
                    <a:pt x="726281" y="512045"/>
                  </a:cubicBezTo>
                  <a:cubicBezTo>
                    <a:pt x="727901" y="509193"/>
                    <a:pt x="729901" y="506342"/>
                    <a:pt x="732092" y="503585"/>
                  </a:cubicBezTo>
                  <a:cubicBezTo>
                    <a:pt x="734282" y="500829"/>
                    <a:pt x="736759" y="498167"/>
                    <a:pt x="739521" y="495411"/>
                  </a:cubicBezTo>
                  <a:cubicBezTo>
                    <a:pt x="743617" y="491419"/>
                    <a:pt x="748379" y="487617"/>
                    <a:pt x="753809" y="484100"/>
                  </a:cubicBezTo>
                  <a:cubicBezTo>
                    <a:pt x="811911" y="445889"/>
                    <a:pt x="919829" y="479442"/>
                    <a:pt x="1001173" y="559856"/>
                  </a:cubicBezTo>
                  <a:cubicBezTo>
                    <a:pt x="1010888" y="569551"/>
                    <a:pt x="1020318" y="579912"/>
                    <a:pt x="1029176" y="590748"/>
                  </a:cubicBezTo>
                  <a:cubicBezTo>
                    <a:pt x="1037939" y="601774"/>
                    <a:pt x="1046321" y="613370"/>
                    <a:pt x="1054037" y="625537"/>
                  </a:cubicBezTo>
                  <a:lnTo>
                    <a:pt x="1054037" y="625537"/>
                  </a:lnTo>
                  <a:cubicBezTo>
                    <a:pt x="1054037" y="625537"/>
                    <a:pt x="1054227" y="625252"/>
                    <a:pt x="1054322" y="625252"/>
                  </a:cubicBezTo>
                  <a:cubicBezTo>
                    <a:pt x="1054513" y="624967"/>
                    <a:pt x="1054799" y="624777"/>
                    <a:pt x="1055180" y="624396"/>
                  </a:cubicBezTo>
                  <a:cubicBezTo>
                    <a:pt x="1055561" y="623921"/>
                    <a:pt x="1055942" y="623541"/>
                    <a:pt x="1056513" y="622971"/>
                  </a:cubicBezTo>
                  <a:cubicBezTo>
                    <a:pt x="1056989" y="622400"/>
                    <a:pt x="1057656" y="621735"/>
                    <a:pt x="1058418" y="621070"/>
                  </a:cubicBezTo>
                  <a:cubicBezTo>
                    <a:pt x="1078706" y="601299"/>
                    <a:pt x="1168241" y="521455"/>
                    <a:pt x="1303115" y="509003"/>
                  </a:cubicBezTo>
                  <a:cubicBezTo>
                    <a:pt x="1429703" y="497407"/>
                    <a:pt x="1528667" y="582954"/>
                    <a:pt x="1559909" y="614036"/>
                  </a:cubicBezTo>
                  <a:cubicBezTo>
                    <a:pt x="1561052" y="615081"/>
                    <a:pt x="1562100" y="616127"/>
                    <a:pt x="1563053" y="617172"/>
                  </a:cubicBezTo>
                  <a:cubicBezTo>
                    <a:pt x="1564005" y="618123"/>
                    <a:pt x="1564862" y="618978"/>
                    <a:pt x="1565624" y="619739"/>
                  </a:cubicBezTo>
                  <a:cubicBezTo>
                    <a:pt x="1567910" y="622210"/>
                    <a:pt x="1569434" y="623731"/>
                    <a:pt x="1570006" y="624396"/>
                  </a:cubicBezTo>
                  <a:cubicBezTo>
                    <a:pt x="1570196" y="624682"/>
                    <a:pt x="1570292" y="624777"/>
                    <a:pt x="1570292" y="624777"/>
                  </a:cubicBezTo>
                  <a:lnTo>
                    <a:pt x="1570292" y="624777"/>
                  </a:lnTo>
                  <a:cubicBezTo>
                    <a:pt x="1570292" y="624777"/>
                    <a:pt x="1719929" y="623921"/>
                    <a:pt x="1775651" y="682473"/>
                  </a:cubicBezTo>
                  <a:cubicBezTo>
                    <a:pt x="1777556" y="684469"/>
                    <a:pt x="1779270" y="686560"/>
                    <a:pt x="1780889" y="688652"/>
                  </a:cubicBezTo>
                  <a:cubicBezTo>
                    <a:pt x="1784128" y="692834"/>
                    <a:pt x="1786985" y="697301"/>
                    <a:pt x="1789367" y="702054"/>
                  </a:cubicBezTo>
                  <a:cubicBezTo>
                    <a:pt x="1827086" y="780377"/>
                    <a:pt x="1828133" y="851381"/>
                    <a:pt x="1828133" y="851381"/>
                  </a:cubicBezTo>
                  <a:cubicBezTo>
                    <a:pt x="1828133" y="851381"/>
                    <a:pt x="2105120" y="942726"/>
                    <a:pt x="2091404" y="994814"/>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7" name="Google Shape;157;p15"/>
          <p:cNvGrpSpPr/>
          <p:nvPr/>
        </p:nvGrpSpPr>
        <p:grpSpPr>
          <a:xfrm>
            <a:off x="8205828" y="4277964"/>
            <a:ext cx="795297" cy="873644"/>
            <a:chOff x="8205828" y="4277964"/>
            <a:chExt cx="795297" cy="873644"/>
          </a:xfrm>
        </p:grpSpPr>
        <p:grpSp>
          <p:nvGrpSpPr>
            <p:cNvPr id="158" name="Google Shape;158;p15"/>
            <p:cNvGrpSpPr/>
            <p:nvPr/>
          </p:nvGrpSpPr>
          <p:grpSpPr>
            <a:xfrm flipH="1">
              <a:off x="8537554" y="4412779"/>
              <a:ext cx="463571" cy="738829"/>
              <a:chOff x="7571898" y="4752503"/>
              <a:chExt cx="600170" cy="956413"/>
            </a:xfrm>
          </p:grpSpPr>
          <p:sp>
            <p:nvSpPr>
              <p:cNvPr id="159" name="Google Shape;159;p15"/>
              <p:cNvSpPr/>
              <p:nvPr/>
            </p:nvSpPr>
            <p:spPr>
              <a:xfrm>
                <a:off x="7571898" y="4752503"/>
                <a:ext cx="600170" cy="956318"/>
              </a:xfrm>
              <a:custGeom>
                <a:avLst/>
                <a:gdLst/>
                <a:ahLst/>
                <a:cxnLst/>
                <a:rect l="l" t="t" r="r" b="b"/>
                <a:pathLst>
                  <a:path w="600170" h="956318" extrusionOk="0">
                    <a:moveTo>
                      <a:pt x="93059" y="956128"/>
                    </a:moveTo>
                    <a:lnTo>
                      <a:pt x="600170" y="956128"/>
                    </a:lnTo>
                    <a:cubicBezTo>
                      <a:pt x="567023" y="883223"/>
                      <a:pt x="529876" y="809463"/>
                      <a:pt x="489299" y="735227"/>
                    </a:cubicBezTo>
                    <a:cubicBezTo>
                      <a:pt x="441865" y="732566"/>
                      <a:pt x="380429" y="722205"/>
                      <a:pt x="319659" y="692169"/>
                    </a:cubicBezTo>
                    <a:cubicBezTo>
                      <a:pt x="372713" y="700438"/>
                      <a:pt x="425958" y="708803"/>
                      <a:pt x="479298" y="717072"/>
                    </a:cubicBezTo>
                    <a:cubicBezTo>
                      <a:pt x="429006" y="626202"/>
                      <a:pt x="373666" y="534573"/>
                      <a:pt x="314230" y="442847"/>
                    </a:cubicBezTo>
                    <a:cubicBezTo>
                      <a:pt x="290227" y="433913"/>
                      <a:pt x="265366" y="422316"/>
                      <a:pt x="240601" y="407488"/>
                    </a:cubicBezTo>
                    <a:cubicBezTo>
                      <a:pt x="260890" y="412906"/>
                      <a:pt x="281273" y="418324"/>
                      <a:pt x="301752" y="423647"/>
                    </a:cubicBezTo>
                    <a:cubicBezTo>
                      <a:pt x="293751" y="411385"/>
                      <a:pt x="285750" y="399123"/>
                      <a:pt x="277654" y="386957"/>
                    </a:cubicBezTo>
                    <a:cubicBezTo>
                      <a:pt x="244888" y="375265"/>
                      <a:pt x="209550" y="358916"/>
                      <a:pt x="175069" y="336009"/>
                    </a:cubicBezTo>
                    <a:cubicBezTo>
                      <a:pt x="204025" y="345324"/>
                      <a:pt x="233077" y="354734"/>
                      <a:pt x="262318" y="364049"/>
                    </a:cubicBezTo>
                    <a:cubicBezTo>
                      <a:pt x="180689" y="242383"/>
                      <a:pt x="92583" y="120621"/>
                      <a:pt x="0" y="0"/>
                    </a:cubicBezTo>
                    <a:cubicBezTo>
                      <a:pt x="23050" y="68152"/>
                      <a:pt x="42386" y="136685"/>
                      <a:pt x="58198" y="205407"/>
                    </a:cubicBezTo>
                    <a:cubicBezTo>
                      <a:pt x="70675" y="201891"/>
                      <a:pt x="83153" y="198469"/>
                      <a:pt x="95536" y="194952"/>
                    </a:cubicBezTo>
                    <a:cubicBezTo>
                      <a:pt x="95536" y="194952"/>
                      <a:pt x="84201" y="207118"/>
                      <a:pt x="61531" y="220046"/>
                    </a:cubicBezTo>
                    <a:cubicBezTo>
                      <a:pt x="83439" y="318424"/>
                      <a:pt x="98012" y="417088"/>
                      <a:pt x="105537" y="515372"/>
                    </a:cubicBezTo>
                    <a:cubicBezTo>
                      <a:pt x="121825" y="511380"/>
                      <a:pt x="138113" y="507292"/>
                      <a:pt x="154400" y="503300"/>
                    </a:cubicBezTo>
                    <a:cubicBezTo>
                      <a:pt x="154400" y="503300"/>
                      <a:pt x="137636" y="517463"/>
                      <a:pt x="106775" y="531531"/>
                    </a:cubicBezTo>
                    <a:cubicBezTo>
                      <a:pt x="111442" y="599493"/>
                      <a:pt x="112776" y="667265"/>
                      <a:pt x="110966" y="734657"/>
                    </a:cubicBezTo>
                    <a:cubicBezTo>
                      <a:pt x="144971" y="726862"/>
                      <a:pt x="178784" y="719068"/>
                      <a:pt x="212407" y="711274"/>
                    </a:cubicBezTo>
                    <a:cubicBezTo>
                      <a:pt x="210121" y="712985"/>
                      <a:pt x="172021" y="740360"/>
                      <a:pt x="110299" y="755854"/>
                    </a:cubicBezTo>
                    <a:cubicBezTo>
                      <a:pt x="109918" y="767545"/>
                      <a:pt x="109347" y="779236"/>
                      <a:pt x="108775" y="790928"/>
                    </a:cubicBezTo>
                    <a:cubicBezTo>
                      <a:pt x="161639" y="778951"/>
                      <a:pt x="214217" y="767070"/>
                      <a:pt x="266414" y="755093"/>
                    </a:cubicBezTo>
                    <a:cubicBezTo>
                      <a:pt x="266605" y="755093"/>
                      <a:pt x="203644" y="800528"/>
                      <a:pt x="107632" y="808892"/>
                    </a:cubicBezTo>
                    <a:cubicBezTo>
                      <a:pt x="106585" y="825622"/>
                      <a:pt x="105346" y="842256"/>
                      <a:pt x="103917" y="858890"/>
                    </a:cubicBezTo>
                    <a:cubicBezTo>
                      <a:pt x="121825" y="854993"/>
                      <a:pt x="139636" y="851000"/>
                      <a:pt x="157448" y="847008"/>
                    </a:cubicBezTo>
                    <a:cubicBezTo>
                      <a:pt x="157448" y="847008"/>
                      <a:pt x="137255" y="860886"/>
                      <a:pt x="102489" y="874668"/>
                    </a:cubicBezTo>
                    <a:cubicBezTo>
                      <a:pt x="99917" y="901948"/>
                      <a:pt x="96869" y="929228"/>
                      <a:pt x="93250" y="95631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15"/>
              <p:cNvSpPr/>
              <p:nvPr/>
            </p:nvSpPr>
            <p:spPr>
              <a:xfrm>
                <a:off x="7644050" y="4930607"/>
                <a:ext cx="378578" cy="778309"/>
              </a:xfrm>
              <a:custGeom>
                <a:avLst/>
                <a:gdLst/>
                <a:ahLst/>
                <a:cxnLst/>
                <a:rect l="l" t="t" r="r" b="b"/>
                <a:pathLst>
                  <a:path w="378578" h="778309" extrusionOk="0">
                    <a:moveTo>
                      <a:pt x="55388" y="491538"/>
                    </a:moveTo>
                    <a:cubicBezTo>
                      <a:pt x="84725" y="500662"/>
                      <a:pt x="194929" y="536782"/>
                      <a:pt x="219599" y="547238"/>
                    </a:cubicBezTo>
                    <a:cubicBezTo>
                      <a:pt x="218551" y="543246"/>
                      <a:pt x="217503" y="539159"/>
                      <a:pt x="216456" y="535166"/>
                    </a:cubicBezTo>
                    <a:cubicBezTo>
                      <a:pt x="188738" y="522619"/>
                      <a:pt x="161020" y="510168"/>
                      <a:pt x="133398" y="497716"/>
                    </a:cubicBezTo>
                    <a:cubicBezTo>
                      <a:pt x="103680" y="484314"/>
                      <a:pt x="72533" y="472337"/>
                      <a:pt x="44053" y="456558"/>
                    </a:cubicBezTo>
                    <a:cubicBezTo>
                      <a:pt x="42624" y="455798"/>
                      <a:pt x="42720" y="453612"/>
                      <a:pt x="44529" y="454277"/>
                    </a:cubicBezTo>
                    <a:cubicBezTo>
                      <a:pt x="73866" y="464163"/>
                      <a:pt x="102632" y="478801"/>
                      <a:pt x="131112" y="491728"/>
                    </a:cubicBezTo>
                    <a:cubicBezTo>
                      <a:pt x="159210" y="504560"/>
                      <a:pt x="187309" y="517677"/>
                      <a:pt x="215313" y="530984"/>
                    </a:cubicBezTo>
                    <a:cubicBezTo>
                      <a:pt x="207121" y="500187"/>
                      <a:pt x="198263" y="469295"/>
                      <a:pt x="188928" y="438308"/>
                    </a:cubicBezTo>
                    <a:cubicBezTo>
                      <a:pt x="145971" y="424431"/>
                      <a:pt x="101489" y="405801"/>
                      <a:pt x="60341" y="386695"/>
                    </a:cubicBezTo>
                    <a:cubicBezTo>
                      <a:pt x="58912" y="386030"/>
                      <a:pt x="59103" y="384034"/>
                      <a:pt x="60722" y="384509"/>
                    </a:cubicBezTo>
                    <a:cubicBezTo>
                      <a:pt x="102441" y="398482"/>
                      <a:pt x="146637" y="415021"/>
                      <a:pt x="187690" y="434126"/>
                    </a:cubicBezTo>
                    <a:cubicBezTo>
                      <a:pt x="182642" y="418062"/>
                      <a:pt x="144828" y="293924"/>
                      <a:pt x="80915" y="135758"/>
                    </a:cubicBezTo>
                    <a:cubicBezTo>
                      <a:pt x="54245" y="125017"/>
                      <a:pt x="27670" y="115607"/>
                      <a:pt x="1286" y="104866"/>
                    </a:cubicBezTo>
                    <a:cubicBezTo>
                      <a:pt x="-429" y="104201"/>
                      <a:pt x="-429" y="101729"/>
                      <a:pt x="1286" y="102300"/>
                    </a:cubicBezTo>
                    <a:cubicBezTo>
                      <a:pt x="27003" y="110664"/>
                      <a:pt x="52721" y="120645"/>
                      <a:pt x="78629" y="129960"/>
                    </a:cubicBezTo>
                    <a:cubicBezTo>
                      <a:pt x="61198" y="86901"/>
                      <a:pt x="43196" y="43938"/>
                      <a:pt x="25003" y="1069"/>
                    </a:cubicBezTo>
                    <a:cubicBezTo>
                      <a:pt x="24432" y="-356"/>
                      <a:pt x="26432" y="-356"/>
                      <a:pt x="27194" y="1069"/>
                    </a:cubicBezTo>
                    <a:cubicBezTo>
                      <a:pt x="70247" y="80818"/>
                      <a:pt x="135779" y="235563"/>
                      <a:pt x="162068" y="315311"/>
                    </a:cubicBezTo>
                    <a:cubicBezTo>
                      <a:pt x="179498" y="297822"/>
                      <a:pt x="198930" y="282328"/>
                      <a:pt x="216170" y="265314"/>
                    </a:cubicBezTo>
                    <a:cubicBezTo>
                      <a:pt x="216837" y="264649"/>
                      <a:pt x="218361" y="266074"/>
                      <a:pt x="217694" y="266740"/>
                    </a:cubicBezTo>
                    <a:cubicBezTo>
                      <a:pt x="199691" y="284514"/>
                      <a:pt x="183499" y="304190"/>
                      <a:pt x="164449" y="321965"/>
                    </a:cubicBezTo>
                    <a:cubicBezTo>
                      <a:pt x="165973" y="326432"/>
                      <a:pt x="167592" y="330995"/>
                      <a:pt x="169116" y="335462"/>
                    </a:cubicBezTo>
                    <a:cubicBezTo>
                      <a:pt x="191214" y="324626"/>
                      <a:pt x="213693" y="314456"/>
                      <a:pt x="235791" y="304190"/>
                    </a:cubicBezTo>
                    <a:cubicBezTo>
                      <a:pt x="237506" y="303430"/>
                      <a:pt x="240363" y="306091"/>
                      <a:pt x="238649" y="307042"/>
                    </a:cubicBezTo>
                    <a:cubicBezTo>
                      <a:pt x="216646" y="318828"/>
                      <a:pt x="194453" y="330805"/>
                      <a:pt x="171212" y="341831"/>
                    </a:cubicBezTo>
                    <a:cubicBezTo>
                      <a:pt x="185785" y="381467"/>
                      <a:pt x="225981" y="523570"/>
                      <a:pt x="239411" y="591532"/>
                    </a:cubicBezTo>
                    <a:cubicBezTo>
                      <a:pt x="285036" y="569100"/>
                      <a:pt x="330470" y="547238"/>
                      <a:pt x="375523" y="525946"/>
                    </a:cubicBezTo>
                    <a:cubicBezTo>
                      <a:pt x="377238" y="525091"/>
                      <a:pt x="379714" y="527562"/>
                      <a:pt x="377999" y="528513"/>
                    </a:cubicBezTo>
                    <a:cubicBezTo>
                      <a:pt x="335328" y="553702"/>
                      <a:pt x="289131" y="576514"/>
                      <a:pt x="240554" y="596760"/>
                    </a:cubicBezTo>
                    <a:cubicBezTo>
                      <a:pt x="253032" y="653411"/>
                      <a:pt x="265224" y="720043"/>
                      <a:pt x="273224" y="775743"/>
                    </a:cubicBezTo>
                    <a:cubicBezTo>
                      <a:pt x="273701" y="779165"/>
                      <a:pt x="267414" y="779165"/>
                      <a:pt x="266938" y="775743"/>
                    </a:cubicBezTo>
                    <a:cubicBezTo>
                      <a:pt x="256556" y="704644"/>
                      <a:pt x="239220" y="622329"/>
                      <a:pt x="220265" y="549899"/>
                    </a:cubicBezTo>
                    <a:cubicBezTo>
                      <a:pt x="191881" y="544101"/>
                      <a:pt x="81010" y="506176"/>
                      <a:pt x="54626" y="495720"/>
                    </a:cubicBezTo>
                    <a:cubicBezTo>
                      <a:pt x="51864" y="494674"/>
                      <a:pt x="52625" y="490872"/>
                      <a:pt x="55483" y="49172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1" name="Google Shape;161;p15"/>
            <p:cNvGrpSpPr/>
            <p:nvPr/>
          </p:nvGrpSpPr>
          <p:grpSpPr>
            <a:xfrm>
              <a:off x="8205828" y="4277964"/>
              <a:ext cx="463604" cy="873644"/>
              <a:chOff x="6553581" y="4957625"/>
              <a:chExt cx="398525" cy="751005"/>
            </a:xfrm>
          </p:grpSpPr>
          <p:sp>
            <p:nvSpPr>
              <p:cNvPr id="162" name="Google Shape;162;p15"/>
              <p:cNvSpPr/>
              <p:nvPr/>
            </p:nvSpPr>
            <p:spPr>
              <a:xfrm>
                <a:off x="6553581" y="4957625"/>
                <a:ext cx="398525" cy="751005"/>
              </a:xfrm>
              <a:custGeom>
                <a:avLst/>
                <a:gdLst/>
                <a:ahLst/>
                <a:cxnLst/>
                <a:rect l="l" t="t" r="r" b="b"/>
                <a:pathLst>
                  <a:path w="398525" h="751005" extrusionOk="0">
                    <a:moveTo>
                      <a:pt x="398526" y="751005"/>
                    </a:moveTo>
                    <a:lnTo>
                      <a:pt x="0" y="751005"/>
                    </a:lnTo>
                    <a:cubicBezTo>
                      <a:pt x="14668" y="693689"/>
                      <a:pt x="28956" y="635898"/>
                      <a:pt x="42481" y="577726"/>
                    </a:cubicBezTo>
                    <a:cubicBezTo>
                      <a:pt x="79343" y="575635"/>
                      <a:pt x="125444" y="567555"/>
                      <a:pt x="165830" y="543982"/>
                    </a:cubicBezTo>
                    <a:cubicBezTo>
                      <a:pt x="125921" y="550446"/>
                      <a:pt x="85915" y="557005"/>
                      <a:pt x="45815" y="563468"/>
                    </a:cubicBezTo>
                    <a:cubicBezTo>
                      <a:pt x="62293" y="492274"/>
                      <a:pt x="77819" y="420605"/>
                      <a:pt x="92107" y="348651"/>
                    </a:cubicBezTo>
                    <a:cubicBezTo>
                      <a:pt x="108204" y="341617"/>
                      <a:pt x="123920" y="332587"/>
                      <a:pt x="138303" y="320895"/>
                    </a:cubicBezTo>
                    <a:cubicBezTo>
                      <a:pt x="123920" y="325173"/>
                      <a:pt x="109538" y="329355"/>
                      <a:pt x="95059" y="333537"/>
                    </a:cubicBezTo>
                    <a:cubicBezTo>
                      <a:pt x="96964" y="323937"/>
                      <a:pt x="98774" y="314337"/>
                      <a:pt x="100584" y="304737"/>
                    </a:cubicBezTo>
                    <a:cubicBezTo>
                      <a:pt x="122587" y="295612"/>
                      <a:pt x="144780" y="282780"/>
                      <a:pt x="163544" y="264720"/>
                    </a:cubicBezTo>
                    <a:cubicBezTo>
                      <a:pt x="143828" y="272039"/>
                      <a:pt x="123920" y="279358"/>
                      <a:pt x="104013" y="286677"/>
                    </a:cubicBezTo>
                    <a:cubicBezTo>
                      <a:pt x="121920" y="191245"/>
                      <a:pt x="137541" y="95527"/>
                      <a:pt x="150114" y="0"/>
                    </a:cubicBezTo>
                    <a:cubicBezTo>
                      <a:pt x="167640" y="53989"/>
                      <a:pt x="185356" y="107979"/>
                      <a:pt x="203263" y="162064"/>
                    </a:cubicBezTo>
                    <a:cubicBezTo>
                      <a:pt x="191453" y="159307"/>
                      <a:pt x="179641" y="156551"/>
                      <a:pt x="167830" y="153794"/>
                    </a:cubicBezTo>
                    <a:cubicBezTo>
                      <a:pt x="167830" y="153794"/>
                      <a:pt x="182689" y="163299"/>
                      <a:pt x="207073" y="173565"/>
                    </a:cubicBezTo>
                    <a:cubicBezTo>
                      <a:pt x="232791" y="250937"/>
                      <a:pt x="258699" y="328309"/>
                      <a:pt x="284416" y="405207"/>
                    </a:cubicBezTo>
                    <a:cubicBezTo>
                      <a:pt x="270034" y="402070"/>
                      <a:pt x="255651" y="398838"/>
                      <a:pt x="241363" y="395701"/>
                    </a:cubicBezTo>
                    <a:cubicBezTo>
                      <a:pt x="241363" y="395701"/>
                      <a:pt x="259556" y="406822"/>
                      <a:pt x="288607" y="417848"/>
                    </a:cubicBezTo>
                    <a:cubicBezTo>
                      <a:pt x="306419" y="471078"/>
                      <a:pt x="324136" y="524116"/>
                      <a:pt x="341566" y="576870"/>
                    </a:cubicBezTo>
                    <a:cubicBezTo>
                      <a:pt x="312801" y="570787"/>
                      <a:pt x="284226" y="564704"/>
                      <a:pt x="255556" y="558525"/>
                    </a:cubicBezTo>
                    <a:cubicBezTo>
                      <a:pt x="257842" y="559856"/>
                      <a:pt x="294704" y="581338"/>
                      <a:pt x="346996" y="593409"/>
                    </a:cubicBezTo>
                    <a:cubicBezTo>
                      <a:pt x="350044" y="602534"/>
                      <a:pt x="352996" y="611754"/>
                      <a:pt x="356045" y="620880"/>
                    </a:cubicBezTo>
                    <a:cubicBezTo>
                      <a:pt x="311753" y="611564"/>
                      <a:pt x="267462" y="602154"/>
                      <a:pt x="223456" y="592839"/>
                    </a:cubicBezTo>
                    <a:cubicBezTo>
                      <a:pt x="223456" y="592839"/>
                      <a:pt x="283369" y="628388"/>
                      <a:pt x="360712" y="635042"/>
                    </a:cubicBezTo>
                    <a:cubicBezTo>
                      <a:pt x="364998" y="648159"/>
                      <a:pt x="369284" y="661182"/>
                      <a:pt x="373571" y="674299"/>
                    </a:cubicBezTo>
                    <a:cubicBezTo>
                      <a:pt x="358712" y="671162"/>
                      <a:pt x="343948" y="668120"/>
                      <a:pt x="329089" y="664984"/>
                    </a:cubicBezTo>
                    <a:cubicBezTo>
                      <a:pt x="329089" y="664984"/>
                      <a:pt x="347758" y="675914"/>
                      <a:pt x="377571" y="686655"/>
                    </a:cubicBezTo>
                    <a:cubicBezTo>
                      <a:pt x="384524" y="708042"/>
                      <a:pt x="391478" y="729429"/>
                      <a:pt x="398335" y="75072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15"/>
              <p:cNvSpPr/>
              <p:nvPr/>
            </p:nvSpPr>
            <p:spPr>
              <a:xfrm>
                <a:off x="6619011" y="5098302"/>
                <a:ext cx="249362" cy="610233"/>
              </a:xfrm>
              <a:custGeom>
                <a:avLst/>
                <a:gdLst/>
                <a:ahLst/>
                <a:cxnLst/>
                <a:rect l="l" t="t" r="r" b="b"/>
                <a:pathLst>
                  <a:path w="249362" h="610233" extrusionOk="0">
                    <a:moveTo>
                      <a:pt x="246799" y="385626"/>
                    </a:moveTo>
                    <a:cubicBezTo>
                      <a:pt x="225939" y="392755"/>
                      <a:pt x="147929" y="421080"/>
                      <a:pt x="130880" y="429255"/>
                    </a:cubicBezTo>
                    <a:cubicBezTo>
                      <a:pt x="130689" y="426118"/>
                      <a:pt x="130499" y="422981"/>
                      <a:pt x="130403" y="419750"/>
                    </a:cubicBezTo>
                    <a:cubicBezTo>
                      <a:pt x="149168" y="409864"/>
                      <a:pt x="167932" y="400169"/>
                      <a:pt x="186601" y="390379"/>
                    </a:cubicBezTo>
                    <a:cubicBezTo>
                      <a:pt x="206604" y="379923"/>
                      <a:pt x="228130" y="370513"/>
                      <a:pt x="246323" y="358156"/>
                    </a:cubicBezTo>
                    <a:cubicBezTo>
                      <a:pt x="247180" y="357585"/>
                      <a:pt x="246608" y="355875"/>
                      <a:pt x="245275" y="356350"/>
                    </a:cubicBezTo>
                    <a:cubicBezTo>
                      <a:pt x="224701" y="364049"/>
                      <a:pt x="205841" y="375550"/>
                      <a:pt x="186696" y="385721"/>
                    </a:cubicBezTo>
                    <a:cubicBezTo>
                      <a:pt x="167741" y="395701"/>
                      <a:pt x="148977" y="406062"/>
                      <a:pt x="130118" y="416423"/>
                    </a:cubicBezTo>
                    <a:cubicBezTo>
                      <a:pt x="128784" y="392280"/>
                      <a:pt x="127451" y="368136"/>
                      <a:pt x="125831" y="343803"/>
                    </a:cubicBezTo>
                    <a:cubicBezTo>
                      <a:pt x="156026" y="332872"/>
                      <a:pt x="185934" y="318329"/>
                      <a:pt x="212890" y="303406"/>
                    </a:cubicBezTo>
                    <a:cubicBezTo>
                      <a:pt x="213842" y="302931"/>
                      <a:pt x="213080" y="301315"/>
                      <a:pt x="211937" y="301695"/>
                    </a:cubicBezTo>
                    <a:cubicBezTo>
                      <a:pt x="182886" y="312626"/>
                      <a:pt x="152692" y="325553"/>
                      <a:pt x="125546" y="340571"/>
                    </a:cubicBezTo>
                    <a:cubicBezTo>
                      <a:pt x="124688" y="328024"/>
                      <a:pt x="119736" y="230786"/>
                      <a:pt x="106781" y="106743"/>
                    </a:cubicBezTo>
                    <a:cubicBezTo>
                      <a:pt x="124022" y="98379"/>
                      <a:pt x="141833" y="90965"/>
                      <a:pt x="158883" y="82505"/>
                    </a:cubicBezTo>
                    <a:cubicBezTo>
                      <a:pt x="160026" y="81935"/>
                      <a:pt x="158979" y="80034"/>
                      <a:pt x="157836" y="80509"/>
                    </a:cubicBezTo>
                    <a:cubicBezTo>
                      <a:pt x="140405" y="87068"/>
                      <a:pt x="123641" y="94957"/>
                      <a:pt x="106400" y="102181"/>
                    </a:cubicBezTo>
                    <a:cubicBezTo>
                      <a:pt x="102876" y="68342"/>
                      <a:pt x="98780" y="34599"/>
                      <a:pt x="93732" y="855"/>
                    </a:cubicBezTo>
                    <a:cubicBezTo>
                      <a:pt x="93542" y="-285"/>
                      <a:pt x="91827" y="-285"/>
                      <a:pt x="91922" y="855"/>
                    </a:cubicBezTo>
                    <a:cubicBezTo>
                      <a:pt x="94875" y="63685"/>
                      <a:pt x="103924" y="185066"/>
                      <a:pt x="108591" y="247515"/>
                    </a:cubicBezTo>
                    <a:cubicBezTo>
                      <a:pt x="88589" y="233828"/>
                      <a:pt x="67634" y="221661"/>
                      <a:pt x="47631" y="208354"/>
                    </a:cubicBezTo>
                    <a:cubicBezTo>
                      <a:pt x="46869" y="207879"/>
                      <a:pt x="46203" y="209019"/>
                      <a:pt x="46964" y="209495"/>
                    </a:cubicBezTo>
                    <a:cubicBezTo>
                      <a:pt x="67920" y="223467"/>
                      <a:pt x="87731" y="238866"/>
                      <a:pt x="109067" y="252743"/>
                    </a:cubicBezTo>
                    <a:cubicBezTo>
                      <a:pt x="109353" y="256260"/>
                      <a:pt x="109639" y="259777"/>
                      <a:pt x="109925" y="263294"/>
                    </a:cubicBezTo>
                    <a:cubicBezTo>
                      <a:pt x="88589" y="254739"/>
                      <a:pt x="67157" y="246850"/>
                      <a:pt x="45821" y="238771"/>
                    </a:cubicBezTo>
                    <a:cubicBezTo>
                      <a:pt x="44202" y="238105"/>
                      <a:pt x="42773" y="240291"/>
                      <a:pt x="44488" y="240957"/>
                    </a:cubicBezTo>
                    <a:cubicBezTo>
                      <a:pt x="66300" y="250177"/>
                      <a:pt x="88017" y="259492"/>
                      <a:pt x="110211" y="268237"/>
                    </a:cubicBezTo>
                    <a:cubicBezTo>
                      <a:pt x="112782" y="299224"/>
                      <a:pt x="122117" y="410530"/>
                      <a:pt x="125736" y="463759"/>
                    </a:cubicBezTo>
                    <a:cubicBezTo>
                      <a:pt x="84493" y="446174"/>
                      <a:pt x="43250" y="429065"/>
                      <a:pt x="2006" y="412336"/>
                    </a:cubicBezTo>
                    <a:cubicBezTo>
                      <a:pt x="482" y="411670"/>
                      <a:pt x="-851" y="413571"/>
                      <a:pt x="673" y="414332"/>
                    </a:cubicBezTo>
                    <a:cubicBezTo>
                      <a:pt x="41059" y="434103"/>
                      <a:pt x="83064" y="451972"/>
                      <a:pt x="126022" y="467751"/>
                    </a:cubicBezTo>
                    <a:cubicBezTo>
                      <a:pt x="129165" y="512140"/>
                      <a:pt x="132308" y="564419"/>
                      <a:pt x="134404" y="608238"/>
                    </a:cubicBezTo>
                    <a:cubicBezTo>
                      <a:pt x="134499" y="610899"/>
                      <a:pt x="139452" y="610899"/>
                      <a:pt x="139357" y="608238"/>
                    </a:cubicBezTo>
                    <a:cubicBezTo>
                      <a:pt x="136785" y="552347"/>
                      <a:pt x="134023" y="487807"/>
                      <a:pt x="130975" y="431061"/>
                    </a:cubicBezTo>
                    <a:cubicBezTo>
                      <a:pt x="152120" y="426498"/>
                      <a:pt x="230321" y="396747"/>
                      <a:pt x="248513" y="388573"/>
                    </a:cubicBezTo>
                    <a:cubicBezTo>
                      <a:pt x="250419" y="387717"/>
                      <a:pt x="248799" y="384771"/>
                      <a:pt x="246799" y="38543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pic>
        <p:nvPicPr>
          <p:cNvPr id="164" name="Google Shape;164;p15"/>
          <p:cNvPicPr preferRelativeResize="0"/>
          <p:nvPr/>
        </p:nvPicPr>
        <p:blipFill>
          <a:blip r:embed="rId2">
            <a:alphaModFix/>
          </a:blip>
          <a:stretch>
            <a:fillRect/>
          </a:stretch>
        </p:blipFill>
        <p:spPr>
          <a:xfrm rot="4716790">
            <a:off x="-1479718" y="4120303"/>
            <a:ext cx="2714191" cy="2271947"/>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2">
  <p:cSld name="CUSTOM_7_1">
    <p:spTree>
      <p:nvGrpSpPr>
        <p:cNvPr id="1" name="Shape 165"/>
        <p:cNvGrpSpPr/>
        <p:nvPr/>
      </p:nvGrpSpPr>
      <p:grpSpPr>
        <a:xfrm>
          <a:off x="0" y="0"/>
          <a:ext cx="0" cy="0"/>
          <a:chOff x="0" y="0"/>
          <a:chExt cx="0" cy="0"/>
        </a:xfrm>
      </p:grpSpPr>
      <p:sp>
        <p:nvSpPr>
          <p:cNvPr id="166" name="Google Shape;166;p16"/>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167" name="Google Shape;167;p16"/>
          <p:cNvPicPr preferRelativeResize="0"/>
          <p:nvPr/>
        </p:nvPicPr>
        <p:blipFill>
          <a:blip r:embed="rId2">
            <a:alphaModFix/>
          </a:blip>
          <a:stretch>
            <a:fillRect/>
          </a:stretch>
        </p:blipFill>
        <p:spPr>
          <a:xfrm rot="8714694">
            <a:off x="7166680" y="3468015"/>
            <a:ext cx="2714190" cy="2271949"/>
          </a:xfrm>
          <a:prstGeom prst="rect">
            <a:avLst/>
          </a:prstGeom>
          <a:noFill/>
          <a:ln>
            <a:noFill/>
          </a:ln>
        </p:spPr>
      </p:pic>
      <p:grpSp>
        <p:nvGrpSpPr>
          <p:cNvPr id="168" name="Google Shape;168;p16"/>
          <p:cNvGrpSpPr/>
          <p:nvPr/>
        </p:nvGrpSpPr>
        <p:grpSpPr>
          <a:xfrm>
            <a:off x="-132549" y="4038731"/>
            <a:ext cx="865081" cy="1112595"/>
            <a:chOff x="-132549" y="4038731"/>
            <a:chExt cx="865081" cy="1112595"/>
          </a:xfrm>
        </p:grpSpPr>
        <p:grpSp>
          <p:nvGrpSpPr>
            <p:cNvPr id="169" name="Google Shape;169;p16"/>
            <p:cNvGrpSpPr/>
            <p:nvPr/>
          </p:nvGrpSpPr>
          <p:grpSpPr>
            <a:xfrm flipH="1">
              <a:off x="34354" y="4038731"/>
              <a:ext cx="698178" cy="1112595"/>
              <a:chOff x="7571898" y="4752503"/>
              <a:chExt cx="600170" cy="956413"/>
            </a:xfrm>
          </p:grpSpPr>
          <p:sp>
            <p:nvSpPr>
              <p:cNvPr id="170" name="Google Shape;170;p16"/>
              <p:cNvSpPr/>
              <p:nvPr/>
            </p:nvSpPr>
            <p:spPr>
              <a:xfrm>
                <a:off x="7571898" y="4752503"/>
                <a:ext cx="600170" cy="956318"/>
              </a:xfrm>
              <a:custGeom>
                <a:avLst/>
                <a:gdLst/>
                <a:ahLst/>
                <a:cxnLst/>
                <a:rect l="l" t="t" r="r" b="b"/>
                <a:pathLst>
                  <a:path w="600170" h="956318" extrusionOk="0">
                    <a:moveTo>
                      <a:pt x="93059" y="956128"/>
                    </a:moveTo>
                    <a:lnTo>
                      <a:pt x="600170" y="956128"/>
                    </a:lnTo>
                    <a:cubicBezTo>
                      <a:pt x="567023" y="883223"/>
                      <a:pt x="529876" y="809463"/>
                      <a:pt x="489299" y="735227"/>
                    </a:cubicBezTo>
                    <a:cubicBezTo>
                      <a:pt x="441865" y="732566"/>
                      <a:pt x="380429" y="722205"/>
                      <a:pt x="319659" y="692169"/>
                    </a:cubicBezTo>
                    <a:cubicBezTo>
                      <a:pt x="372713" y="700438"/>
                      <a:pt x="425958" y="708803"/>
                      <a:pt x="479298" y="717072"/>
                    </a:cubicBezTo>
                    <a:cubicBezTo>
                      <a:pt x="429006" y="626202"/>
                      <a:pt x="373666" y="534573"/>
                      <a:pt x="314230" y="442847"/>
                    </a:cubicBezTo>
                    <a:cubicBezTo>
                      <a:pt x="290227" y="433913"/>
                      <a:pt x="265366" y="422316"/>
                      <a:pt x="240601" y="407488"/>
                    </a:cubicBezTo>
                    <a:cubicBezTo>
                      <a:pt x="260890" y="412906"/>
                      <a:pt x="281273" y="418324"/>
                      <a:pt x="301752" y="423647"/>
                    </a:cubicBezTo>
                    <a:cubicBezTo>
                      <a:pt x="293751" y="411385"/>
                      <a:pt x="285750" y="399123"/>
                      <a:pt x="277654" y="386957"/>
                    </a:cubicBezTo>
                    <a:cubicBezTo>
                      <a:pt x="244888" y="375265"/>
                      <a:pt x="209550" y="358916"/>
                      <a:pt x="175069" y="336009"/>
                    </a:cubicBezTo>
                    <a:cubicBezTo>
                      <a:pt x="204025" y="345324"/>
                      <a:pt x="233077" y="354734"/>
                      <a:pt x="262318" y="364049"/>
                    </a:cubicBezTo>
                    <a:cubicBezTo>
                      <a:pt x="180689" y="242383"/>
                      <a:pt x="92583" y="120621"/>
                      <a:pt x="0" y="0"/>
                    </a:cubicBezTo>
                    <a:cubicBezTo>
                      <a:pt x="23050" y="68152"/>
                      <a:pt x="42386" y="136685"/>
                      <a:pt x="58198" y="205407"/>
                    </a:cubicBezTo>
                    <a:cubicBezTo>
                      <a:pt x="70675" y="201891"/>
                      <a:pt x="83153" y="198469"/>
                      <a:pt x="95536" y="194952"/>
                    </a:cubicBezTo>
                    <a:cubicBezTo>
                      <a:pt x="95536" y="194952"/>
                      <a:pt x="84201" y="207118"/>
                      <a:pt x="61531" y="220046"/>
                    </a:cubicBezTo>
                    <a:cubicBezTo>
                      <a:pt x="83439" y="318424"/>
                      <a:pt x="98012" y="417088"/>
                      <a:pt x="105537" y="515372"/>
                    </a:cubicBezTo>
                    <a:cubicBezTo>
                      <a:pt x="121825" y="511380"/>
                      <a:pt x="138113" y="507292"/>
                      <a:pt x="154400" y="503300"/>
                    </a:cubicBezTo>
                    <a:cubicBezTo>
                      <a:pt x="154400" y="503300"/>
                      <a:pt x="137636" y="517463"/>
                      <a:pt x="106775" y="531531"/>
                    </a:cubicBezTo>
                    <a:cubicBezTo>
                      <a:pt x="111442" y="599493"/>
                      <a:pt x="112776" y="667265"/>
                      <a:pt x="110966" y="734657"/>
                    </a:cubicBezTo>
                    <a:cubicBezTo>
                      <a:pt x="144971" y="726862"/>
                      <a:pt x="178784" y="719068"/>
                      <a:pt x="212407" y="711274"/>
                    </a:cubicBezTo>
                    <a:cubicBezTo>
                      <a:pt x="210121" y="712985"/>
                      <a:pt x="172021" y="740360"/>
                      <a:pt x="110299" y="755854"/>
                    </a:cubicBezTo>
                    <a:cubicBezTo>
                      <a:pt x="109918" y="767545"/>
                      <a:pt x="109347" y="779236"/>
                      <a:pt x="108775" y="790928"/>
                    </a:cubicBezTo>
                    <a:cubicBezTo>
                      <a:pt x="161639" y="778951"/>
                      <a:pt x="214217" y="767070"/>
                      <a:pt x="266414" y="755093"/>
                    </a:cubicBezTo>
                    <a:cubicBezTo>
                      <a:pt x="266605" y="755093"/>
                      <a:pt x="203644" y="800528"/>
                      <a:pt x="107632" y="808892"/>
                    </a:cubicBezTo>
                    <a:cubicBezTo>
                      <a:pt x="106585" y="825622"/>
                      <a:pt x="105346" y="842256"/>
                      <a:pt x="103917" y="858890"/>
                    </a:cubicBezTo>
                    <a:cubicBezTo>
                      <a:pt x="121825" y="854993"/>
                      <a:pt x="139636" y="851000"/>
                      <a:pt x="157448" y="847008"/>
                    </a:cubicBezTo>
                    <a:cubicBezTo>
                      <a:pt x="157448" y="847008"/>
                      <a:pt x="137255" y="860886"/>
                      <a:pt x="102489" y="874668"/>
                    </a:cubicBezTo>
                    <a:cubicBezTo>
                      <a:pt x="99917" y="901948"/>
                      <a:pt x="96869" y="929228"/>
                      <a:pt x="93250" y="95631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6"/>
              <p:cNvSpPr/>
              <p:nvPr/>
            </p:nvSpPr>
            <p:spPr>
              <a:xfrm>
                <a:off x="7644050" y="4930607"/>
                <a:ext cx="378578" cy="778309"/>
              </a:xfrm>
              <a:custGeom>
                <a:avLst/>
                <a:gdLst/>
                <a:ahLst/>
                <a:cxnLst/>
                <a:rect l="l" t="t" r="r" b="b"/>
                <a:pathLst>
                  <a:path w="378578" h="778309" extrusionOk="0">
                    <a:moveTo>
                      <a:pt x="55388" y="491538"/>
                    </a:moveTo>
                    <a:cubicBezTo>
                      <a:pt x="84725" y="500662"/>
                      <a:pt x="194929" y="536782"/>
                      <a:pt x="219599" y="547238"/>
                    </a:cubicBezTo>
                    <a:cubicBezTo>
                      <a:pt x="218551" y="543246"/>
                      <a:pt x="217503" y="539159"/>
                      <a:pt x="216456" y="535166"/>
                    </a:cubicBezTo>
                    <a:cubicBezTo>
                      <a:pt x="188738" y="522619"/>
                      <a:pt x="161020" y="510168"/>
                      <a:pt x="133398" y="497716"/>
                    </a:cubicBezTo>
                    <a:cubicBezTo>
                      <a:pt x="103680" y="484314"/>
                      <a:pt x="72533" y="472337"/>
                      <a:pt x="44053" y="456558"/>
                    </a:cubicBezTo>
                    <a:cubicBezTo>
                      <a:pt x="42624" y="455798"/>
                      <a:pt x="42720" y="453612"/>
                      <a:pt x="44529" y="454277"/>
                    </a:cubicBezTo>
                    <a:cubicBezTo>
                      <a:pt x="73866" y="464163"/>
                      <a:pt x="102632" y="478801"/>
                      <a:pt x="131112" y="491728"/>
                    </a:cubicBezTo>
                    <a:cubicBezTo>
                      <a:pt x="159210" y="504560"/>
                      <a:pt x="187309" y="517677"/>
                      <a:pt x="215313" y="530984"/>
                    </a:cubicBezTo>
                    <a:cubicBezTo>
                      <a:pt x="207121" y="500187"/>
                      <a:pt x="198263" y="469295"/>
                      <a:pt x="188928" y="438308"/>
                    </a:cubicBezTo>
                    <a:cubicBezTo>
                      <a:pt x="145971" y="424431"/>
                      <a:pt x="101489" y="405801"/>
                      <a:pt x="60341" y="386695"/>
                    </a:cubicBezTo>
                    <a:cubicBezTo>
                      <a:pt x="58912" y="386030"/>
                      <a:pt x="59103" y="384034"/>
                      <a:pt x="60722" y="384509"/>
                    </a:cubicBezTo>
                    <a:cubicBezTo>
                      <a:pt x="102441" y="398482"/>
                      <a:pt x="146637" y="415021"/>
                      <a:pt x="187690" y="434126"/>
                    </a:cubicBezTo>
                    <a:cubicBezTo>
                      <a:pt x="182642" y="418062"/>
                      <a:pt x="144828" y="293924"/>
                      <a:pt x="80915" y="135758"/>
                    </a:cubicBezTo>
                    <a:cubicBezTo>
                      <a:pt x="54245" y="125017"/>
                      <a:pt x="27670" y="115607"/>
                      <a:pt x="1286" y="104866"/>
                    </a:cubicBezTo>
                    <a:cubicBezTo>
                      <a:pt x="-429" y="104201"/>
                      <a:pt x="-429" y="101729"/>
                      <a:pt x="1286" y="102300"/>
                    </a:cubicBezTo>
                    <a:cubicBezTo>
                      <a:pt x="27003" y="110664"/>
                      <a:pt x="52721" y="120645"/>
                      <a:pt x="78629" y="129960"/>
                    </a:cubicBezTo>
                    <a:cubicBezTo>
                      <a:pt x="61198" y="86901"/>
                      <a:pt x="43196" y="43938"/>
                      <a:pt x="25003" y="1069"/>
                    </a:cubicBezTo>
                    <a:cubicBezTo>
                      <a:pt x="24432" y="-356"/>
                      <a:pt x="26432" y="-356"/>
                      <a:pt x="27194" y="1069"/>
                    </a:cubicBezTo>
                    <a:cubicBezTo>
                      <a:pt x="70247" y="80818"/>
                      <a:pt x="135779" y="235563"/>
                      <a:pt x="162068" y="315311"/>
                    </a:cubicBezTo>
                    <a:cubicBezTo>
                      <a:pt x="179498" y="297822"/>
                      <a:pt x="198930" y="282328"/>
                      <a:pt x="216170" y="265314"/>
                    </a:cubicBezTo>
                    <a:cubicBezTo>
                      <a:pt x="216837" y="264649"/>
                      <a:pt x="218361" y="266074"/>
                      <a:pt x="217694" y="266740"/>
                    </a:cubicBezTo>
                    <a:cubicBezTo>
                      <a:pt x="199691" y="284514"/>
                      <a:pt x="183499" y="304190"/>
                      <a:pt x="164449" y="321965"/>
                    </a:cubicBezTo>
                    <a:cubicBezTo>
                      <a:pt x="165973" y="326432"/>
                      <a:pt x="167592" y="330995"/>
                      <a:pt x="169116" y="335462"/>
                    </a:cubicBezTo>
                    <a:cubicBezTo>
                      <a:pt x="191214" y="324626"/>
                      <a:pt x="213693" y="314456"/>
                      <a:pt x="235791" y="304190"/>
                    </a:cubicBezTo>
                    <a:cubicBezTo>
                      <a:pt x="237506" y="303430"/>
                      <a:pt x="240363" y="306091"/>
                      <a:pt x="238649" y="307042"/>
                    </a:cubicBezTo>
                    <a:cubicBezTo>
                      <a:pt x="216646" y="318828"/>
                      <a:pt x="194453" y="330805"/>
                      <a:pt x="171212" y="341831"/>
                    </a:cubicBezTo>
                    <a:cubicBezTo>
                      <a:pt x="185785" y="381467"/>
                      <a:pt x="225981" y="523570"/>
                      <a:pt x="239411" y="591532"/>
                    </a:cubicBezTo>
                    <a:cubicBezTo>
                      <a:pt x="285036" y="569100"/>
                      <a:pt x="330470" y="547238"/>
                      <a:pt x="375523" y="525946"/>
                    </a:cubicBezTo>
                    <a:cubicBezTo>
                      <a:pt x="377238" y="525091"/>
                      <a:pt x="379714" y="527562"/>
                      <a:pt x="377999" y="528513"/>
                    </a:cubicBezTo>
                    <a:cubicBezTo>
                      <a:pt x="335328" y="553702"/>
                      <a:pt x="289131" y="576514"/>
                      <a:pt x="240554" y="596760"/>
                    </a:cubicBezTo>
                    <a:cubicBezTo>
                      <a:pt x="253032" y="653411"/>
                      <a:pt x="265224" y="720043"/>
                      <a:pt x="273224" y="775743"/>
                    </a:cubicBezTo>
                    <a:cubicBezTo>
                      <a:pt x="273701" y="779165"/>
                      <a:pt x="267414" y="779165"/>
                      <a:pt x="266938" y="775743"/>
                    </a:cubicBezTo>
                    <a:cubicBezTo>
                      <a:pt x="256556" y="704644"/>
                      <a:pt x="239220" y="622329"/>
                      <a:pt x="220265" y="549899"/>
                    </a:cubicBezTo>
                    <a:cubicBezTo>
                      <a:pt x="191881" y="544101"/>
                      <a:pt x="81010" y="506176"/>
                      <a:pt x="54626" y="495720"/>
                    </a:cubicBezTo>
                    <a:cubicBezTo>
                      <a:pt x="51864" y="494674"/>
                      <a:pt x="52625" y="490872"/>
                      <a:pt x="55483" y="49172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2" name="Google Shape;172;p16"/>
            <p:cNvGrpSpPr/>
            <p:nvPr/>
          </p:nvGrpSpPr>
          <p:grpSpPr>
            <a:xfrm flipH="1">
              <a:off x="-132549" y="4277682"/>
              <a:ext cx="463604" cy="873644"/>
              <a:chOff x="6553581" y="4957625"/>
              <a:chExt cx="398525" cy="751005"/>
            </a:xfrm>
          </p:grpSpPr>
          <p:sp>
            <p:nvSpPr>
              <p:cNvPr id="173" name="Google Shape;173;p16"/>
              <p:cNvSpPr/>
              <p:nvPr/>
            </p:nvSpPr>
            <p:spPr>
              <a:xfrm>
                <a:off x="6553581" y="4957625"/>
                <a:ext cx="398525" cy="751005"/>
              </a:xfrm>
              <a:custGeom>
                <a:avLst/>
                <a:gdLst/>
                <a:ahLst/>
                <a:cxnLst/>
                <a:rect l="l" t="t" r="r" b="b"/>
                <a:pathLst>
                  <a:path w="398525" h="751005" extrusionOk="0">
                    <a:moveTo>
                      <a:pt x="398526" y="751005"/>
                    </a:moveTo>
                    <a:lnTo>
                      <a:pt x="0" y="751005"/>
                    </a:lnTo>
                    <a:cubicBezTo>
                      <a:pt x="14668" y="693689"/>
                      <a:pt x="28956" y="635898"/>
                      <a:pt x="42481" y="577726"/>
                    </a:cubicBezTo>
                    <a:cubicBezTo>
                      <a:pt x="79343" y="575635"/>
                      <a:pt x="125444" y="567555"/>
                      <a:pt x="165830" y="543982"/>
                    </a:cubicBezTo>
                    <a:cubicBezTo>
                      <a:pt x="125921" y="550446"/>
                      <a:pt x="85915" y="557005"/>
                      <a:pt x="45815" y="563468"/>
                    </a:cubicBezTo>
                    <a:cubicBezTo>
                      <a:pt x="62293" y="492274"/>
                      <a:pt x="77819" y="420605"/>
                      <a:pt x="92107" y="348651"/>
                    </a:cubicBezTo>
                    <a:cubicBezTo>
                      <a:pt x="108204" y="341617"/>
                      <a:pt x="123920" y="332587"/>
                      <a:pt x="138303" y="320895"/>
                    </a:cubicBezTo>
                    <a:cubicBezTo>
                      <a:pt x="123920" y="325173"/>
                      <a:pt x="109538" y="329355"/>
                      <a:pt x="95059" y="333537"/>
                    </a:cubicBezTo>
                    <a:cubicBezTo>
                      <a:pt x="96964" y="323937"/>
                      <a:pt x="98774" y="314337"/>
                      <a:pt x="100584" y="304737"/>
                    </a:cubicBezTo>
                    <a:cubicBezTo>
                      <a:pt x="122587" y="295612"/>
                      <a:pt x="144780" y="282780"/>
                      <a:pt x="163544" y="264720"/>
                    </a:cubicBezTo>
                    <a:cubicBezTo>
                      <a:pt x="143828" y="272039"/>
                      <a:pt x="123920" y="279358"/>
                      <a:pt x="104013" y="286677"/>
                    </a:cubicBezTo>
                    <a:cubicBezTo>
                      <a:pt x="121920" y="191245"/>
                      <a:pt x="137541" y="95527"/>
                      <a:pt x="150114" y="0"/>
                    </a:cubicBezTo>
                    <a:cubicBezTo>
                      <a:pt x="167640" y="53989"/>
                      <a:pt x="185356" y="107979"/>
                      <a:pt x="203263" y="162064"/>
                    </a:cubicBezTo>
                    <a:cubicBezTo>
                      <a:pt x="191453" y="159307"/>
                      <a:pt x="179641" y="156551"/>
                      <a:pt x="167830" y="153794"/>
                    </a:cubicBezTo>
                    <a:cubicBezTo>
                      <a:pt x="167830" y="153794"/>
                      <a:pt x="182689" y="163299"/>
                      <a:pt x="207073" y="173565"/>
                    </a:cubicBezTo>
                    <a:cubicBezTo>
                      <a:pt x="232791" y="250937"/>
                      <a:pt x="258699" y="328309"/>
                      <a:pt x="284416" y="405207"/>
                    </a:cubicBezTo>
                    <a:cubicBezTo>
                      <a:pt x="270034" y="402070"/>
                      <a:pt x="255651" y="398838"/>
                      <a:pt x="241363" y="395701"/>
                    </a:cubicBezTo>
                    <a:cubicBezTo>
                      <a:pt x="241363" y="395701"/>
                      <a:pt x="259556" y="406822"/>
                      <a:pt x="288607" y="417848"/>
                    </a:cubicBezTo>
                    <a:cubicBezTo>
                      <a:pt x="306419" y="471078"/>
                      <a:pt x="324136" y="524116"/>
                      <a:pt x="341566" y="576870"/>
                    </a:cubicBezTo>
                    <a:cubicBezTo>
                      <a:pt x="312801" y="570787"/>
                      <a:pt x="284226" y="564704"/>
                      <a:pt x="255556" y="558525"/>
                    </a:cubicBezTo>
                    <a:cubicBezTo>
                      <a:pt x="257842" y="559856"/>
                      <a:pt x="294704" y="581338"/>
                      <a:pt x="346996" y="593409"/>
                    </a:cubicBezTo>
                    <a:cubicBezTo>
                      <a:pt x="350044" y="602534"/>
                      <a:pt x="352996" y="611754"/>
                      <a:pt x="356045" y="620880"/>
                    </a:cubicBezTo>
                    <a:cubicBezTo>
                      <a:pt x="311753" y="611564"/>
                      <a:pt x="267462" y="602154"/>
                      <a:pt x="223456" y="592839"/>
                    </a:cubicBezTo>
                    <a:cubicBezTo>
                      <a:pt x="223456" y="592839"/>
                      <a:pt x="283369" y="628388"/>
                      <a:pt x="360712" y="635042"/>
                    </a:cubicBezTo>
                    <a:cubicBezTo>
                      <a:pt x="364998" y="648159"/>
                      <a:pt x="369284" y="661182"/>
                      <a:pt x="373571" y="674299"/>
                    </a:cubicBezTo>
                    <a:cubicBezTo>
                      <a:pt x="358712" y="671162"/>
                      <a:pt x="343948" y="668120"/>
                      <a:pt x="329089" y="664984"/>
                    </a:cubicBezTo>
                    <a:cubicBezTo>
                      <a:pt x="329089" y="664984"/>
                      <a:pt x="347758" y="675914"/>
                      <a:pt x="377571" y="686655"/>
                    </a:cubicBezTo>
                    <a:cubicBezTo>
                      <a:pt x="384524" y="708042"/>
                      <a:pt x="391478" y="729429"/>
                      <a:pt x="398335" y="75072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6"/>
              <p:cNvSpPr/>
              <p:nvPr/>
            </p:nvSpPr>
            <p:spPr>
              <a:xfrm>
                <a:off x="6619011" y="5098302"/>
                <a:ext cx="249362" cy="610233"/>
              </a:xfrm>
              <a:custGeom>
                <a:avLst/>
                <a:gdLst/>
                <a:ahLst/>
                <a:cxnLst/>
                <a:rect l="l" t="t" r="r" b="b"/>
                <a:pathLst>
                  <a:path w="249362" h="610233" extrusionOk="0">
                    <a:moveTo>
                      <a:pt x="246799" y="385626"/>
                    </a:moveTo>
                    <a:cubicBezTo>
                      <a:pt x="225939" y="392755"/>
                      <a:pt x="147929" y="421080"/>
                      <a:pt x="130880" y="429255"/>
                    </a:cubicBezTo>
                    <a:cubicBezTo>
                      <a:pt x="130689" y="426118"/>
                      <a:pt x="130499" y="422981"/>
                      <a:pt x="130403" y="419750"/>
                    </a:cubicBezTo>
                    <a:cubicBezTo>
                      <a:pt x="149168" y="409864"/>
                      <a:pt x="167932" y="400169"/>
                      <a:pt x="186601" y="390379"/>
                    </a:cubicBezTo>
                    <a:cubicBezTo>
                      <a:pt x="206604" y="379923"/>
                      <a:pt x="228130" y="370513"/>
                      <a:pt x="246323" y="358156"/>
                    </a:cubicBezTo>
                    <a:cubicBezTo>
                      <a:pt x="247180" y="357585"/>
                      <a:pt x="246608" y="355875"/>
                      <a:pt x="245275" y="356350"/>
                    </a:cubicBezTo>
                    <a:cubicBezTo>
                      <a:pt x="224701" y="364049"/>
                      <a:pt x="205841" y="375550"/>
                      <a:pt x="186696" y="385721"/>
                    </a:cubicBezTo>
                    <a:cubicBezTo>
                      <a:pt x="167741" y="395701"/>
                      <a:pt x="148977" y="406062"/>
                      <a:pt x="130118" y="416423"/>
                    </a:cubicBezTo>
                    <a:cubicBezTo>
                      <a:pt x="128784" y="392280"/>
                      <a:pt x="127451" y="368136"/>
                      <a:pt x="125831" y="343803"/>
                    </a:cubicBezTo>
                    <a:cubicBezTo>
                      <a:pt x="156026" y="332872"/>
                      <a:pt x="185934" y="318329"/>
                      <a:pt x="212890" y="303406"/>
                    </a:cubicBezTo>
                    <a:cubicBezTo>
                      <a:pt x="213842" y="302931"/>
                      <a:pt x="213080" y="301315"/>
                      <a:pt x="211937" y="301695"/>
                    </a:cubicBezTo>
                    <a:cubicBezTo>
                      <a:pt x="182886" y="312626"/>
                      <a:pt x="152692" y="325553"/>
                      <a:pt x="125546" y="340571"/>
                    </a:cubicBezTo>
                    <a:cubicBezTo>
                      <a:pt x="124688" y="328024"/>
                      <a:pt x="119736" y="230786"/>
                      <a:pt x="106781" y="106743"/>
                    </a:cubicBezTo>
                    <a:cubicBezTo>
                      <a:pt x="124022" y="98379"/>
                      <a:pt x="141833" y="90965"/>
                      <a:pt x="158883" y="82505"/>
                    </a:cubicBezTo>
                    <a:cubicBezTo>
                      <a:pt x="160026" y="81935"/>
                      <a:pt x="158979" y="80034"/>
                      <a:pt x="157836" y="80509"/>
                    </a:cubicBezTo>
                    <a:cubicBezTo>
                      <a:pt x="140405" y="87068"/>
                      <a:pt x="123641" y="94957"/>
                      <a:pt x="106400" y="102181"/>
                    </a:cubicBezTo>
                    <a:cubicBezTo>
                      <a:pt x="102876" y="68342"/>
                      <a:pt x="98780" y="34599"/>
                      <a:pt x="93732" y="855"/>
                    </a:cubicBezTo>
                    <a:cubicBezTo>
                      <a:pt x="93542" y="-285"/>
                      <a:pt x="91827" y="-285"/>
                      <a:pt x="91922" y="855"/>
                    </a:cubicBezTo>
                    <a:cubicBezTo>
                      <a:pt x="94875" y="63685"/>
                      <a:pt x="103924" y="185066"/>
                      <a:pt x="108591" y="247515"/>
                    </a:cubicBezTo>
                    <a:cubicBezTo>
                      <a:pt x="88589" y="233828"/>
                      <a:pt x="67634" y="221661"/>
                      <a:pt x="47631" y="208354"/>
                    </a:cubicBezTo>
                    <a:cubicBezTo>
                      <a:pt x="46869" y="207879"/>
                      <a:pt x="46203" y="209019"/>
                      <a:pt x="46964" y="209495"/>
                    </a:cubicBezTo>
                    <a:cubicBezTo>
                      <a:pt x="67920" y="223467"/>
                      <a:pt x="87731" y="238866"/>
                      <a:pt x="109067" y="252743"/>
                    </a:cubicBezTo>
                    <a:cubicBezTo>
                      <a:pt x="109353" y="256260"/>
                      <a:pt x="109639" y="259777"/>
                      <a:pt x="109925" y="263294"/>
                    </a:cubicBezTo>
                    <a:cubicBezTo>
                      <a:pt x="88589" y="254739"/>
                      <a:pt x="67157" y="246850"/>
                      <a:pt x="45821" y="238771"/>
                    </a:cubicBezTo>
                    <a:cubicBezTo>
                      <a:pt x="44202" y="238105"/>
                      <a:pt x="42773" y="240291"/>
                      <a:pt x="44488" y="240957"/>
                    </a:cubicBezTo>
                    <a:cubicBezTo>
                      <a:pt x="66300" y="250177"/>
                      <a:pt x="88017" y="259492"/>
                      <a:pt x="110211" y="268237"/>
                    </a:cubicBezTo>
                    <a:cubicBezTo>
                      <a:pt x="112782" y="299224"/>
                      <a:pt x="122117" y="410530"/>
                      <a:pt x="125736" y="463759"/>
                    </a:cubicBezTo>
                    <a:cubicBezTo>
                      <a:pt x="84493" y="446174"/>
                      <a:pt x="43250" y="429065"/>
                      <a:pt x="2006" y="412336"/>
                    </a:cubicBezTo>
                    <a:cubicBezTo>
                      <a:pt x="482" y="411670"/>
                      <a:pt x="-851" y="413571"/>
                      <a:pt x="673" y="414332"/>
                    </a:cubicBezTo>
                    <a:cubicBezTo>
                      <a:pt x="41059" y="434103"/>
                      <a:pt x="83064" y="451972"/>
                      <a:pt x="126022" y="467751"/>
                    </a:cubicBezTo>
                    <a:cubicBezTo>
                      <a:pt x="129165" y="512140"/>
                      <a:pt x="132308" y="564419"/>
                      <a:pt x="134404" y="608238"/>
                    </a:cubicBezTo>
                    <a:cubicBezTo>
                      <a:pt x="134499" y="610899"/>
                      <a:pt x="139452" y="610899"/>
                      <a:pt x="139357" y="608238"/>
                    </a:cubicBezTo>
                    <a:cubicBezTo>
                      <a:pt x="136785" y="552347"/>
                      <a:pt x="134023" y="487807"/>
                      <a:pt x="130975" y="431061"/>
                    </a:cubicBezTo>
                    <a:cubicBezTo>
                      <a:pt x="152120" y="426498"/>
                      <a:pt x="230321" y="396747"/>
                      <a:pt x="248513" y="388573"/>
                    </a:cubicBezTo>
                    <a:cubicBezTo>
                      <a:pt x="250419" y="387717"/>
                      <a:pt x="248799" y="384771"/>
                      <a:pt x="246799" y="38543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75" name="Google Shape;175;p16"/>
          <p:cNvGrpSpPr/>
          <p:nvPr/>
        </p:nvGrpSpPr>
        <p:grpSpPr>
          <a:xfrm>
            <a:off x="-576782" y="179950"/>
            <a:ext cx="10412977" cy="845253"/>
            <a:chOff x="-576782" y="179950"/>
            <a:chExt cx="10412977" cy="845253"/>
          </a:xfrm>
        </p:grpSpPr>
        <p:sp>
          <p:nvSpPr>
            <p:cNvPr id="176" name="Google Shape;176;p16"/>
            <p:cNvSpPr/>
            <p:nvPr/>
          </p:nvSpPr>
          <p:spPr>
            <a:xfrm>
              <a:off x="3536486" y="179950"/>
              <a:ext cx="1642391" cy="217151"/>
            </a:xfrm>
            <a:custGeom>
              <a:avLst/>
              <a:gdLst/>
              <a:ahLst/>
              <a:cxnLst/>
              <a:rect l="l" t="t" r="r" b="b"/>
              <a:pathLst>
                <a:path w="1642391" h="217151" extrusionOk="0">
                  <a:moveTo>
                    <a:pt x="1835" y="217152"/>
                  </a:moveTo>
                  <a:cubicBezTo>
                    <a:pt x="51270" y="217152"/>
                    <a:pt x="1284852" y="208597"/>
                    <a:pt x="1633277" y="208597"/>
                  </a:cubicBezTo>
                  <a:cubicBezTo>
                    <a:pt x="1657661" y="208597"/>
                    <a:pt x="1626895" y="166489"/>
                    <a:pt x="1613370" y="163542"/>
                  </a:cubicBezTo>
                  <a:cubicBezTo>
                    <a:pt x="1570507" y="154132"/>
                    <a:pt x="1525930" y="153657"/>
                    <a:pt x="1482305" y="149189"/>
                  </a:cubicBezTo>
                  <a:cubicBezTo>
                    <a:pt x="1438586" y="144627"/>
                    <a:pt x="1397914" y="135027"/>
                    <a:pt x="1357433" y="117917"/>
                  </a:cubicBezTo>
                  <a:cubicBezTo>
                    <a:pt x="1323143" y="103470"/>
                    <a:pt x="1288948" y="86740"/>
                    <a:pt x="1251801" y="81037"/>
                  </a:cubicBezTo>
                  <a:cubicBezTo>
                    <a:pt x="1179982" y="69821"/>
                    <a:pt x="1117022" y="108602"/>
                    <a:pt x="1049680" y="125806"/>
                  </a:cubicBezTo>
                  <a:cubicBezTo>
                    <a:pt x="1005960" y="136928"/>
                    <a:pt x="966241" y="132460"/>
                    <a:pt x="927284" y="109078"/>
                  </a:cubicBezTo>
                  <a:cubicBezTo>
                    <a:pt x="896137" y="90447"/>
                    <a:pt x="867848" y="68110"/>
                    <a:pt x="835272" y="51666"/>
                  </a:cubicBezTo>
                  <a:cubicBezTo>
                    <a:pt x="711638" y="-10593"/>
                    <a:pt x="561143" y="-16391"/>
                    <a:pt x="432174" y="33226"/>
                  </a:cubicBezTo>
                  <a:cubicBezTo>
                    <a:pt x="401313" y="45107"/>
                    <a:pt x="371595" y="60126"/>
                    <a:pt x="343973" y="78281"/>
                  </a:cubicBezTo>
                  <a:cubicBezTo>
                    <a:pt x="311112" y="99762"/>
                    <a:pt x="282727" y="127327"/>
                    <a:pt x="249771" y="148619"/>
                  </a:cubicBezTo>
                  <a:cubicBezTo>
                    <a:pt x="176714" y="195765"/>
                    <a:pt x="86322" y="180461"/>
                    <a:pt x="6693" y="207456"/>
                  </a:cubicBezTo>
                  <a:cubicBezTo>
                    <a:pt x="2311" y="208882"/>
                    <a:pt x="-2642" y="217152"/>
                    <a:pt x="1644" y="21715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16"/>
            <p:cNvSpPr/>
            <p:nvPr/>
          </p:nvSpPr>
          <p:spPr>
            <a:xfrm>
              <a:off x="8592697" y="623515"/>
              <a:ext cx="1243498" cy="232150"/>
            </a:xfrm>
            <a:custGeom>
              <a:avLst/>
              <a:gdLst/>
              <a:ahLst/>
              <a:cxnLst/>
              <a:rect l="l" t="t" r="r" b="b"/>
              <a:pathLst>
                <a:path w="1243498" h="232150" extrusionOk="0">
                  <a:moveTo>
                    <a:pt x="3848" y="226700"/>
                  </a:moveTo>
                  <a:cubicBezTo>
                    <a:pt x="69190" y="226700"/>
                    <a:pt x="1169042" y="233925"/>
                    <a:pt x="1238193" y="231738"/>
                  </a:cubicBezTo>
                  <a:cubicBezTo>
                    <a:pt x="1243146" y="231643"/>
                    <a:pt x="1245813" y="224324"/>
                    <a:pt x="1240860" y="221853"/>
                  </a:cubicBezTo>
                  <a:cubicBezTo>
                    <a:pt x="1197331" y="200371"/>
                    <a:pt x="1147896" y="204648"/>
                    <a:pt x="1102557" y="189440"/>
                  </a:cubicBezTo>
                  <a:cubicBezTo>
                    <a:pt x="1075887" y="180505"/>
                    <a:pt x="1059600" y="163111"/>
                    <a:pt x="1041026" y="143150"/>
                  </a:cubicBezTo>
                  <a:cubicBezTo>
                    <a:pt x="1025024" y="125945"/>
                    <a:pt x="1006545" y="112733"/>
                    <a:pt x="983781" y="105890"/>
                  </a:cubicBezTo>
                  <a:cubicBezTo>
                    <a:pt x="963683" y="99901"/>
                    <a:pt x="941870" y="99046"/>
                    <a:pt x="921487" y="103988"/>
                  </a:cubicBezTo>
                  <a:cubicBezTo>
                    <a:pt x="899199" y="109311"/>
                    <a:pt x="879767" y="122048"/>
                    <a:pt x="858527" y="130128"/>
                  </a:cubicBezTo>
                  <a:cubicBezTo>
                    <a:pt x="805663" y="149993"/>
                    <a:pt x="754323" y="131078"/>
                    <a:pt x="716604" y="92107"/>
                  </a:cubicBezTo>
                  <a:cubicBezTo>
                    <a:pt x="685457" y="59979"/>
                    <a:pt x="654882" y="29658"/>
                    <a:pt x="612591" y="12263"/>
                  </a:cubicBezTo>
                  <a:cubicBezTo>
                    <a:pt x="577158" y="-2280"/>
                    <a:pt x="537820" y="-5226"/>
                    <a:pt x="502387" y="10742"/>
                  </a:cubicBezTo>
                  <a:cubicBezTo>
                    <a:pt x="462001" y="28992"/>
                    <a:pt x="434378" y="65682"/>
                    <a:pt x="396469" y="87735"/>
                  </a:cubicBezTo>
                  <a:cubicBezTo>
                    <a:pt x="351511" y="113969"/>
                    <a:pt x="297790" y="107696"/>
                    <a:pt x="248260" y="115680"/>
                  </a:cubicBezTo>
                  <a:cubicBezTo>
                    <a:pt x="198540" y="123569"/>
                    <a:pt x="160535" y="165297"/>
                    <a:pt x="117006" y="189250"/>
                  </a:cubicBezTo>
                  <a:cubicBezTo>
                    <a:pt x="102147" y="197425"/>
                    <a:pt x="86906" y="204363"/>
                    <a:pt x="69571" y="203888"/>
                  </a:cubicBezTo>
                  <a:cubicBezTo>
                    <a:pt x="59856" y="203603"/>
                    <a:pt x="50331" y="201037"/>
                    <a:pt x="40710" y="199801"/>
                  </a:cubicBezTo>
                  <a:cubicBezTo>
                    <a:pt x="25756" y="197995"/>
                    <a:pt x="11468" y="198375"/>
                    <a:pt x="1467" y="210827"/>
                  </a:cubicBezTo>
                  <a:cubicBezTo>
                    <a:pt x="-1009" y="213868"/>
                    <a:pt x="-438" y="226796"/>
                    <a:pt x="3848" y="22679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16"/>
            <p:cNvSpPr/>
            <p:nvPr/>
          </p:nvSpPr>
          <p:spPr>
            <a:xfrm>
              <a:off x="-576782" y="855674"/>
              <a:ext cx="907829" cy="169528"/>
            </a:xfrm>
            <a:custGeom>
              <a:avLst/>
              <a:gdLst/>
              <a:ahLst/>
              <a:cxnLst/>
              <a:rect l="l" t="t" r="r" b="b"/>
              <a:pathLst>
                <a:path w="907829" h="169528" extrusionOk="0">
                  <a:moveTo>
                    <a:pt x="2798" y="165544"/>
                  </a:moveTo>
                  <a:cubicBezTo>
                    <a:pt x="50519" y="165544"/>
                    <a:pt x="853476" y="170771"/>
                    <a:pt x="903959" y="169251"/>
                  </a:cubicBezTo>
                  <a:cubicBezTo>
                    <a:pt x="907578" y="169156"/>
                    <a:pt x="909483" y="163833"/>
                    <a:pt x="905959" y="162027"/>
                  </a:cubicBezTo>
                  <a:cubicBezTo>
                    <a:pt x="874145" y="146343"/>
                    <a:pt x="838046" y="149480"/>
                    <a:pt x="804994" y="138359"/>
                  </a:cubicBezTo>
                  <a:cubicBezTo>
                    <a:pt x="785563" y="131800"/>
                    <a:pt x="773561" y="119158"/>
                    <a:pt x="760131" y="104615"/>
                  </a:cubicBezTo>
                  <a:cubicBezTo>
                    <a:pt x="748511" y="92068"/>
                    <a:pt x="734985" y="82373"/>
                    <a:pt x="718316" y="77430"/>
                  </a:cubicBezTo>
                  <a:cubicBezTo>
                    <a:pt x="703648" y="73058"/>
                    <a:pt x="687741" y="72488"/>
                    <a:pt x="672787" y="76005"/>
                  </a:cubicBezTo>
                  <a:cubicBezTo>
                    <a:pt x="656499" y="79902"/>
                    <a:pt x="642307" y="89217"/>
                    <a:pt x="626781" y="95015"/>
                  </a:cubicBezTo>
                  <a:cubicBezTo>
                    <a:pt x="588205" y="109558"/>
                    <a:pt x="550676" y="95775"/>
                    <a:pt x="523149" y="67260"/>
                  </a:cubicBezTo>
                  <a:cubicBezTo>
                    <a:pt x="500384" y="43782"/>
                    <a:pt x="478096" y="21635"/>
                    <a:pt x="447235" y="8993"/>
                  </a:cubicBezTo>
                  <a:cubicBezTo>
                    <a:pt x="421422" y="-1653"/>
                    <a:pt x="392657" y="-3839"/>
                    <a:pt x="366844" y="7852"/>
                  </a:cubicBezTo>
                  <a:cubicBezTo>
                    <a:pt x="337412" y="21160"/>
                    <a:pt x="317219" y="47964"/>
                    <a:pt x="289501" y="64028"/>
                  </a:cubicBezTo>
                  <a:cubicBezTo>
                    <a:pt x="256735" y="83134"/>
                    <a:pt x="217492" y="78666"/>
                    <a:pt x="181297" y="84369"/>
                  </a:cubicBezTo>
                  <a:cubicBezTo>
                    <a:pt x="145007" y="90167"/>
                    <a:pt x="117289" y="120584"/>
                    <a:pt x="85475" y="138074"/>
                  </a:cubicBezTo>
                  <a:cubicBezTo>
                    <a:pt x="74617" y="144062"/>
                    <a:pt x="63473" y="149099"/>
                    <a:pt x="50804" y="148814"/>
                  </a:cubicBezTo>
                  <a:cubicBezTo>
                    <a:pt x="43661" y="148624"/>
                    <a:pt x="36707" y="146723"/>
                    <a:pt x="29754" y="145868"/>
                  </a:cubicBezTo>
                  <a:cubicBezTo>
                    <a:pt x="18800" y="144537"/>
                    <a:pt x="8418" y="144822"/>
                    <a:pt x="1084" y="153947"/>
                  </a:cubicBezTo>
                  <a:cubicBezTo>
                    <a:pt x="-726" y="156134"/>
                    <a:pt x="-345" y="165544"/>
                    <a:pt x="2798" y="16554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3">
  <p:cSld name="CUSTOM_7_1_1">
    <p:spTree>
      <p:nvGrpSpPr>
        <p:cNvPr id="1" name="Shape 179"/>
        <p:cNvGrpSpPr/>
        <p:nvPr/>
      </p:nvGrpSpPr>
      <p:grpSpPr>
        <a:xfrm>
          <a:off x="0" y="0"/>
          <a:ext cx="0" cy="0"/>
          <a:chOff x="0" y="0"/>
          <a:chExt cx="0" cy="0"/>
        </a:xfrm>
      </p:grpSpPr>
      <p:sp>
        <p:nvSpPr>
          <p:cNvPr id="180" name="Google Shape;180;p17"/>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81" name="Google Shape;181;p17"/>
          <p:cNvGrpSpPr/>
          <p:nvPr/>
        </p:nvGrpSpPr>
        <p:grpSpPr>
          <a:xfrm>
            <a:off x="135251" y="4030726"/>
            <a:ext cx="8749981" cy="1112595"/>
            <a:chOff x="135251" y="4030726"/>
            <a:chExt cx="8749981" cy="1112595"/>
          </a:xfrm>
        </p:grpSpPr>
        <p:grpSp>
          <p:nvGrpSpPr>
            <p:cNvPr id="182" name="Google Shape;182;p17"/>
            <p:cNvGrpSpPr/>
            <p:nvPr/>
          </p:nvGrpSpPr>
          <p:grpSpPr>
            <a:xfrm>
              <a:off x="135251" y="4030726"/>
              <a:ext cx="698178" cy="1112595"/>
              <a:chOff x="7571898" y="4752503"/>
              <a:chExt cx="600170" cy="956413"/>
            </a:xfrm>
          </p:grpSpPr>
          <p:sp>
            <p:nvSpPr>
              <p:cNvPr id="183" name="Google Shape;183;p17"/>
              <p:cNvSpPr/>
              <p:nvPr/>
            </p:nvSpPr>
            <p:spPr>
              <a:xfrm>
                <a:off x="7571898" y="4752503"/>
                <a:ext cx="600170" cy="956318"/>
              </a:xfrm>
              <a:custGeom>
                <a:avLst/>
                <a:gdLst/>
                <a:ahLst/>
                <a:cxnLst/>
                <a:rect l="l" t="t" r="r" b="b"/>
                <a:pathLst>
                  <a:path w="600170" h="956318" extrusionOk="0">
                    <a:moveTo>
                      <a:pt x="93059" y="956128"/>
                    </a:moveTo>
                    <a:lnTo>
                      <a:pt x="600170" y="956128"/>
                    </a:lnTo>
                    <a:cubicBezTo>
                      <a:pt x="567023" y="883223"/>
                      <a:pt x="529876" y="809463"/>
                      <a:pt x="489299" y="735227"/>
                    </a:cubicBezTo>
                    <a:cubicBezTo>
                      <a:pt x="441865" y="732566"/>
                      <a:pt x="380429" y="722205"/>
                      <a:pt x="319659" y="692169"/>
                    </a:cubicBezTo>
                    <a:cubicBezTo>
                      <a:pt x="372713" y="700438"/>
                      <a:pt x="425958" y="708803"/>
                      <a:pt x="479298" y="717072"/>
                    </a:cubicBezTo>
                    <a:cubicBezTo>
                      <a:pt x="429006" y="626202"/>
                      <a:pt x="373666" y="534573"/>
                      <a:pt x="314230" y="442847"/>
                    </a:cubicBezTo>
                    <a:cubicBezTo>
                      <a:pt x="290227" y="433913"/>
                      <a:pt x="265366" y="422316"/>
                      <a:pt x="240601" y="407488"/>
                    </a:cubicBezTo>
                    <a:cubicBezTo>
                      <a:pt x="260890" y="412906"/>
                      <a:pt x="281273" y="418324"/>
                      <a:pt x="301752" y="423647"/>
                    </a:cubicBezTo>
                    <a:cubicBezTo>
                      <a:pt x="293751" y="411385"/>
                      <a:pt x="285750" y="399123"/>
                      <a:pt x="277654" y="386957"/>
                    </a:cubicBezTo>
                    <a:cubicBezTo>
                      <a:pt x="244888" y="375265"/>
                      <a:pt x="209550" y="358916"/>
                      <a:pt x="175069" y="336009"/>
                    </a:cubicBezTo>
                    <a:cubicBezTo>
                      <a:pt x="204025" y="345324"/>
                      <a:pt x="233077" y="354734"/>
                      <a:pt x="262318" y="364049"/>
                    </a:cubicBezTo>
                    <a:cubicBezTo>
                      <a:pt x="180689" y="242383"/>
                      <a:pt x="92583" y="120621"/>
                      <a:pt x="0" y="0"/>
                    </a:cubicBezTo>
                    <a:cubicBezTo>
                      <a:pt x="23050" y="68152"/>
                      <a:pt x="42386" y="136685"/>
                      <a:pt x="58198" y="205407"/>
                    </a:cubicBezTo>
                    <a:cubicBezTo>
                      <a:pt x="70675" y="201891"/>
                      <a:pt x="83153" y="198469"/>
                      <a:pt x="95536" y="194952"/>
                    </a:cubicBezTo>
                    <a:cubicBezTo>
                      <a:pt x="95536" y="194952"/>
                      <a:pt x="84201" y="207118"/>
                      <a:pt x="61531" y="220046"/>
                    </a:cubicBezTo>
                    <a:cubicBezTo>
                      <a:pt x="83439" y="318424"/>
                      <a:pt x="98012" y="417088"/>
                      <a:pt x="105537" y="515372"/>
                    </a:cubicBezTo>
                    <a:cubicBezTo>
                      <a:pt x="121825" y="511380"/>
                      <a:pt x="138113" y="507292"/>
                      <a:pt x="154400" y="503300"/>
                    </a:cubicBezTo>
                    <a:cubicBezTo>
                      <a:pt x="154400" y="503300"/>
                      <a:pt x="137636" y="517463"/>
                      <a:pt x="106775" y="531531"/>
                    </a:cubicBezTo>
                    <a:cubicBezTo>
                      <a:pt x="111442" y="599493"/>
                      <a:pt x="112776" y="667265"/>
                      <a:pt x="110966" y="734657"/>
                    </a:cubicBezTo>
                    <a:cubicBezTo>
                      <a:pt x="144971" y="726862"/>
                      <a:pt x="178784" y="719068"/>
                      <a:pt x="212407" y="711274"/>
                    </a:cubicBezTo>
                    <a:cubicBezTo>
                      <a:pt x="210121" y="712985"/>
                      <a:pt x="172021" y="740360"/>
                      <a:pt x="110299" y="755854"/>
                    </a:cubicBezTo>
                    <a:cubicBezTo>
                      <a:pt x="109918" y="767545"/>
                      <a:pt x="109347" y="779236"/>
                      <a:pt x="108775" y="790928"/>
                    </a:cubicBezTo>
                    <a:cubicBezTo>
                      <a:pt x="161639" y="778951"/>
                      <a:pt x="214217" y="767070"/>
                      <a:pt x="266414" y="755093"/>
                    </a:cubicBezTo>
                    <a:cubicBezTo>
                      <a:pt x="266605" y="755093"/>
                      <a:pt x="203644" y="800528"/>
                      <a:pt x="107632" y="808892"/>
                    </a:cubicBezTo>
                    <a:cubicBezTo>
                      <a:pt x="106585" y="825622"/>
                      <a:pt x="105346" y="842256"/>
                      <a:pt x="103917" y="858890"/>
                    </a:cubicBezTo>
                    <a:cubicBezTo>
                      <a:pt x="121825" y="854993"/>
                      <a:pt x="139636" y="851000"/>
                      <a:pt x="157448" y="847008"/>
                    </a:cubicBezTo>
                    <a:cubicBezTo>
                      <a:pt x="157448" y="847008"/>
                      <a:pt x="137255" y="860886"/>
                      <a:pt x="102489" y="874668"/>
                    </a:cubicBezTo>
                    <a:cubicBezTo>
                      <a:pt x="99917" y="901948"/>
                      <a:pt x="96869" y="929228"/>
                      <a:pt x="93250" y="95631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17"/>
              <p:cNvSpPr/>
              <p:nvPr/>
            </p:nvSpPr>
            <p:spPr>
              <a:xfrm>
                <a:off x="7644050" y="4930607"/>
                <a:ext cx="378578" cy="778309"/>
              </a:xfrm>
              <a:custGeom>
                <a:avLst/>
                <a:gdLst/>
                <a:ahLst/>
                <a:cxnLst/>
                <a:rect l="l" t="t" r="r" b="b"/>
                <a:pathLst>
                  <a:path w="378578" h="778309" extrusionOk="0">
                    <a:moveTo>
                      <a:pt x="55388" y="491538"/>
                    </a:moveTo>
                    <a:cubicBezTo>
                      <a:pt x="84725" y="500662"/>
                      <a:pt x="194929" y="536782"/>
                      <a:pt x="219599" y="547238"/>
                    </a:cubicBezTo>
                    <a:cubicBezTo>
                      <a:pt x="218551" y="543246"/>
                      <a:pt x="217503" y="539159"/>
                      <a:pt x="216456" y="535166"/>
                    </a:cubicBezTo>
                    <a:cubicBezTo>
                      <a:pt x="188738" y="522619"/>
                      <a:pt x="161020" y="510168"/>
                      <a:pt x="133398" y="497716"/>
                    </a:cubicBezTo>
                    <a:cubicBezTo>
                      <a:pt x="103680" y="484314"/>
                      <a:pt x="72533" y="472337"/>
                      <a:pt x="44053" y="456558"/>
                    </a:cubicBezTo>
                    <a:cubicBezTo>
                      <a:pt x="42624" y="455798"/>
                      <a:pt x="42720" y="453612"/>
                      <a:pt x="44529" y="454277"/>
                    </a:cubicBezTo>
                    <a:cubicBezTo>
                      <a:pt x="73866" y="464163"/>
                      <a:pt x="102632" y="478801"/>
                      <a:pt x="131112" y="491728"/>
                    </a:cubicBezTo>
                    <a:cubicBezTo>
                      <a:pt x="159210" y="504560"/>
                      <a:pt x="187309" y="517677"/>
                      <a:pt x="215313" y="530984"/>
                    </a:cubicBezTo>
                    <a:cubicBezTo>
                      <a:pt x="207121" y="500187"/>
                      <a:pt x="198263" y="469295"/>
                      <a:pt x="188928" y="438308"/>
                    </a:cubicBezTo>
                    <a:cubicBezTo>
                      <a:pt x="145971" y="424431"/>
                      <a:pt x="101489" y="405801"/>
                      <a:pt x="60341" y="386695"/>
                    </a:cubicBezTo>
                    <a:cubicBezTo>
                      <a:pt x="58912" y="386030"/>
                      <a:pt x="59103" y="384034"/>
                      <a:pt x="60722" y="384509"/>
                    </a:cubicBezTo>
                    <a:cubicBezTo>
                      <a:pt x="102441" y="398482"/>
                      <a:pt x="146637" y="415021"/>
                      <a:pt x="187690" y="434126"/>
                    </a:cubicBezTo>
                    <a:cubicBezTo>
                      <a:pt x="182642" y="418062"/>
                      <a:pt x="144828" y="293924"/>
                      <a:pt x="80915" y="135758"/>
                    </a:cubicBezTo>
                    <a:cubicBezTo>
                      <a:pt x="54245" y="125017"/>
                      <a:pt x="27670" y="115607"/>
                      <a:pt x="1286" y="104866"/>
                    </a:cubicBezTo>
                    <a:cubicBezTo>
                      <a:pt x="-429" y="104201"/>
                      <a:pt x="-429" y="101729"/>
                      <a:pt x="1286" y="102300"/>
                    </a:cubicBezTo>
                    <a:cubicBezTo>
                      <a:pt x="27003" y="110664"/>
                      <a:pt x="52721" y="120645"/>
                      <a:pt x="78629" y="129960"/>
                    </a:cubicBezTo>
                    <a:cubicBezTo>
                      <a:pt x="61198" y="86901"/>
                      <a:pt x="43196" y="43938"/>
                      <a:pt x="25003" y="1069"/>
                    </a:cubicBezTo>
                    <a:cubicBezTo>
                      <a:pt x="24432" y="-356"/>
                      <a:pt x="26432" y="-356"/>
                      <a:pt x="27194" y="1069"/>
                    </a:cubicBezTo>
                    <a:cubicBezTo>
                      <a:pt x="70247" y="80818"/>
                      <a:pt x="135779" y="235563"/>
                      <a:pt x="162068" y="315311"/>
                    </a:cubicBezTo>
                    <a:cubicBezTo>
                      <a:pt x="179498" y="297822"/>
                      <a:pt x="198930" y="282328"/>
                      <a:pt x="216170" y="265314"/>
                    </a:cubicBezTo>
                    <a:cubicBezTo>
                      <a:pt x="216837" y="264649"/>
                      <a:pt x="218361" y="266074"/>
                      <a:pt x="217694" y="266740"/>
                    </a:cubicBezTo>
                    <a:cubicBezTo>
                      <a:pt x="199691" y="284514"/>
                      <a:pt x="183499" y="304190"/>
                      <a:pt x="164449" y="321965"/>
                    </a:cubicBezTo>
                    <a:cubicBezTo>
                      <a:pt x="165973" y="326432"/>
                      <a:pt x="167592" y="330995"/>
                      <a:pt x="169116" y="335462"/>
                    </a:cubicBezTo>
                    <a:cubicBezTo>
                      <a:pt x="191214" y="324626"/>
                      <a:pt x="213693" y="314456"/>
                      <a:pt x="235791" y="304190"/>
                    </a:cubicBezTo>
                    <a:cubicBezTo>
                      <a:pt x="237506" y="303430"/>
                      <a:pt x="240363" y="306091"/>
                      <a:pt x="238649" y="307042"/>
                    </a:cubicBezTo>
                    <a:cubicBezTo>
                      <a:pt x="216646" y="318828"/>
                      <a:pt x="194453" y="330805"/>
                      <a:pt x="171212" y="341831"/>
                    </a:cubicBezTo>
                    <a:cubicBezTo>
                      <a:pt x="185785" y="381467"/>
                      <a:pt x="225981" y="523570"/>
                      <a:pt x="239411" y="591532"/>
                    </a:cubicBezTo>
                    <a:cubicBezTo>
                      <a:pt x="285036" y="569100"/>
                      <a:pt x="330470" y="547238"/>
                      <a:pt x="375523" y="525946"/>
                    </a:cubicBezTo>
                    <a:cubicBezTo>
                      <a:pt x="377238" y="525091"/>
                      <a:pt x="379714" y="527562"/>
                      <a:pt x="377999" y="528513"/>
                    </a:cubicBezTo>
                    <a:cubicBezTo>
                      <a:pt x="335328" y="553702"/>
                      <a:pt x="289131" y="576514"/>
                      <a:pt x="240554" y="596760"/>
                    </a:cubicBezTo>
                    <a:cubicBezTo>
                      <a:pt x="253032" y="653411"/>
                      <a:pt x="265224" y="720043"/>
                      <a:pt x="273224" y="775743"/>
                    </a:cubicBezTo>
                    <a:cubicBezTo>
                      <a:pt x="273701" y="779165"/>
                      <a:pt x="267414" y="779165"/>
                      <a:pt x="266938" y="775743"/>
                    </a:cubicBezTo>
                    <a:cubicBezTo>
                      <a:pt x="256556" y="704644"/>
                      <a:pt x="239220" y="622329"/>
                      <a:pt x="220265" y="549899"/>
                    </a:cubicBezTo>
                    <a:cubicBezTo>
                      <a:pt x="191881" y="544101"/>
                      <a:pt x="81010" y="506176"/>
                      <a:pt x="54626" y="495720"/>
                    </a:cubicBezTo>
                    <a:cubicBezTo>
                      <a:pt x="51864" y="494674"/>
                      <a:pt x="52625" y="490872"/>
                      <a:pt x="55483" y="49172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5" name="Google Shape;185;p17"/>
            <p:cNvGrpSpPr/>
            <p:nvPr/>
          </p:nvGrpSpPr>
          <p:grpSpPr>
            <a:xfrm>
              <a:off x="8421628" y="4269677"/>
              <a:ext cx="463604" cy="873644"/>
              <a:chOff x="6553581" y="4957625"/>
              <a:chExt cx="398525" cy="751005"/>
            </a:xfrm>
          </p:grpSpPr>
          <p:sp>
            <p:nvSpPr>
              <p:cNvPr id="186" name="Google Shape;186;p17"/>
              <p:cNvSpPr/>
              <p:nvPr/>
            </p:nvSpPr>
            <p:spPr>
              <a:xfrm>
                <a:off x="6553581" y="4957625"/>
                <a:ext cx="398525" cy="751005"/>
              </a:xfrm>
              <a:custGeom>
                <a:avLst/>
                <a:gdLst/>
                <a:ahLst/>
                <a:cxnLst/>
                <a:rect l="l" t="t" r="r" b="b"/>
                <a:pathLst>
                  <a:path w="398525" h="751005" extrusionOk="0">
                    <a:moveTo>
                      <a:pt x="398526" y="751005"/>
                    </a:moveTo>
                    <a:lnTo>
                      <a:pt x="0" y="751005"/>
                    </a:lnTo>
                    <a:cubicBezTo>
                      <a:pt x="14668" y="693689"/>
                      <a:pt x="28956" y="635898"/>
                      <a:pt x="42481" y="577726"/>
                    </a:cubicBezTo>
                    <a:cubicBezTo>
                      <a:pt x="79343" y="575635"/>
                      <a:pt x="125444" y="567555"/>
                      <a:pt x="165830" y="543982"/>
                    </a:cubicBezTo>
                    <a:cubicBezTo>
                      <a:pt x="125921" y="550446"/>
                      <a:pt x="85915" y="557005"/>
                      <a:pt x="45815" y="563468"/>
                    </a:cubicBezTo>
                    <a:cubicBezTo>
                      <a:pt x="62293" y="492274"/>
                      <a:pt x="77819" y="420605"/>
                      <a:pt x="92107" y="348651"/>
                    </a:cubicBezTo>
                    <a:cubicBezTo>
                      <a:pt x="108204" y="341617"/>
                      <a:pt x="123920" y="332587"/>
                      <a:pt x="138303" y="320895"/>
                    </a:cubicBezTo>
                    <a:cubicBezTo>
                      <a:pt x="123920" y="325173"/>
                      <a:pt x="109538" y="329355"/>
                      <a:pt x="95059" y="333537"/>
                    </a:cubicBezTo>
                    <a:cubicBezTo>
                      <a:pt x="96964" y="323937"/>
                      <a:pt x="98774" y="314337"/>
                      <a:pt x="100584" y="304737"/>
                    </a:cubicBezTo>
                    <a:cubicBezTo>
                      <a:pt x="122587" y="295612"/>
                      <a:pt x="144780" y="282780"/>
                      <a:pt x="163544" y="264720"/>
                    </a:cubicBezTo>
                    <a:cubicBezTo>
                      <a:pt x="143828" y="272039"/>
                      <a:pt x="123920" y="279358"/>
                      <a:pt x="104013" y="286677"/>
                    </a:cubicBezTo>
                    <a:cubicBezTo>
                      <a:pt x="121920" y="191245"/>
                      <a:pt x="137541" y="95527"/>
                      <a:pt x="150114" y="0"/>
                    </a:cubicBezTo>
                    <a:cubicBezTo>
                      <a:pt x="167640" y="53989"/>
                      <a:pt x="185356" y="107979"/>
                      <a:pt x="203263" y="162064"/>
                    </a:cubicBezTo>
                    <a:cubicBezTo>
                      <a:pt x="191453" y="159307"/>
                      <a:pt x="179641" y="156551"/>
                      <a:pt x="167830" y="153794"/>
                    </a:cubicBezTo>
                    <a:cubicBezTo>
                      <a:pt x="167830" y="153794"/>
                      <a:pt x="182689" y="163299"/>
                      <a:pt x="207073" y="173565"/>
                    </a:cubicBezTo>
                    <a:cubicBezTo>
                      <a:pt x="232791" y="250937"/>
                      <a:pt x="258699" y="328309"/>
                      <a:pt x="284416" y="405207"/>
                    </a:cubicBezTo>
                    <a:cubicBezTo>
                      <a:pt x="270034" y="402070"/>
                      <a:pt x="255651" y="398838"/>
                      <a:pt x="241363" y="395701"/>
                    </a:cubicBezTo>
                    <a:cubicBezTo>
                      <a:pt x="241363" y="395701"/>
                      <a:pt x="259556" y="406822"/>
                      <a:pt x="288607" y="417848"/>
                    </a:cubicBezTo>
                    <a:cubicBezTo>
                      <a:pt x="306419" y="471078"/>
                      <a:pt x="324136" y="524116"/>
                      <a:pt x="341566" y="576870"/>
                    </a:cubicBezTo>
                    <a:cubicBezTo>
                      <a:pt x="312801" y="570787"/>
                      <a:pt x="284226" y="564704"/>
                      <a:pt x="255556" y="558525"/>
                    </a:cubicBezTo>
                    <a:cubicBezTo>
                      <a:pt x="257842" y="559856"/>
                      <a:pt x="294704" y="581338"/>
                      <a:pt x="346996" y="593409"/>
                    </a:cubicBezTo>
                    <a:cubicBezTo>
                      <a:pt x="350044" y="602534"/>
                      <a:pt x="352996" y="611754"/>
                      <a:pt x="356045" y="620880"/>
                    </a:cubicBezTo>
                    <a:cubicBezTo>
                      <a:pt x="311753" y="611564"/>
                      <a:pt x="267462" y="602154"/>
                      <a:pt x="223456" y="592839"/>
                    </a:cubicBezTo>
                    <a:cubicBezTo>
                      <a:pt x="223456" y="592839"/>
                      <a:pt x="283369" y="628388"/>
                      <a:pt x="360712" y="635042"/>
                    </a:cubicBezTo>
                    <a:cubicBezTo>
                      <a:pt x="364998" y="648159"/>
                      <a:pt x="369284" y="661182"/>
                      <a:pt x="373571" y="674299"/>
                    </a:cubicBezTo>
                    <a:cubicBezTo>
                      <a:pt x="358712" y="671162"/>
                      <a:pt x="343948" y="668120"/>
                      <a:pt x="329089" y="664984"/>
                    </a:cubicBezTo>
                    <a:cubicBezTo>
                      <a:pt x="329089" y="664984"/>
                      <a:pt x="347758" y="675914"/>
                      <a:pt x="377571" y="686655"/>
                    </a:cubicBezTo>
                    <a:cubicBezTo>
                      <a:pt x="384524" y="708042"/>
                      <a:pt x="391478" y="729429"/>
                      <a:pt x="398335" y="75072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17"/>
              <p:cNvSpPr/>
              <p:nvPr/>
            </p:nvSpPr>
            <p:spPr>
              <a:xfrm>
                <a:off x="6619011" y="5098302"/>
                <a:ext cx="249362" cy="610233"/>
              </a:xfrm>
              <a:custGeom>
                <a:avLst/>
                <a:gdLst/>
                <a:ahLst/>
                <a:cxnLst/>
                <a:rect l="l" t="t" r="r" b="b"/>
                <a:pathLst>
                  <a:path w="249362" h="610233" extrusionOk="0">
                    <a:moveTo>
                      <a:pt x="246799" y="385626"/>
                    </a:moveTo>
                    <a:cubicBezTo>
                      <a:pt x="225939" y="392755"/>
                      <a:pt x="147929" y="421080"/>
                      <a:pt x="130880" y="429255"/>
                    </a:cubicBezTo>
                    <a:cubicBezTo>
                      <a:pt x="130689" y="426118"/>
                      <a:pt x="130499" y="422981"/>
                      <a:pt x="130403" y="419750"/>
                    </a:cubicBezTo>
                    <a:cubicBezTo>
                      <a:pt x="149168" y="409864"/>
                      <a:pt x="167932" y="400169"/>
                      <a:pt x="186601" y="390379"/>
                    </a:cubicBezTo>
                    <a:cubicBezTo>
                      <a:pt x="206604" y="379923"/>
                      <a:pt x="228130" y="370513"/>
                      <a:pt x="246323" y="358156"/>
                    </a:cubicBezTo>
                    <a:cubicBezTo>
                      <a:pt x="247180" y="357585"/>
                      <a:pt x="246608" y="355875"/>
                      <a:pt x="245275" y="356350"/>
                    </a:cubicBezTo>
                    <a:cubicBezTo>
                      <a:pt x="224701" y="364049"/>
                      <a:pt x="205841" y="375550"/>
                      <a:pt x="186696" y="385721"/>
                    </a:cubicBezTo>
                    <a:cubicBezTo>
                      <a:pt x="167741" y="395701"/>
                      <a:pt x="148977" y="406062"/>
                      <a:pt x="130118" y="416423"/>
                    </a:cubicBezTo>
                    <a:cubicBezTo>
                      <a:pt x="128784" y="392280"/>
                      <a:pt x="127451" y="368136"/>
                      <a:pt x="125831" y="343803"/>
                    </a:cubicBezTo>
                    <a:cubicBezTo>
                      <a:pt x="156026" y="332872"/>
                      <a:pt x="185934" y="318329"/>
                      <a:pt x="212890" y="303406"/>
                    </a:cubicBezTo>
                    <a:cubicBezTo>
                      <a:pt x="213842" y="302931"/>
                      <a:pt x="213080" y="301315"/>
                      <a:pt x="211937" y="301695"/>
                    </a:cubicBezTo>
                    <a:cubicBezTo>
                      <a:pt x="182886" y="312626"/>
                      <a:pt x="152692" y="325553"/>
                      <a:pt x="125546" y="340571"/>
                    </a:cubicBezTo>
                    <a:cubicBezTo>
                      <a:pt x="124688" y="328024"/>
                      <a:pt x="119736" y="230786"/>
                      <a:pt x="106781" y="106743"/>
                    </a:cubicBezTo>
                    <a:cubicBezTo>
                      <a:pt x="124022" y="98379"/>
                      <a:pt x="141833" y="90965"/>
                      <a:pt x="158883" y="82505"/>
                    </a:cubicBezTo>
                    <a:cubicBezTo>
                      <a:pt x="160026" y="81935"/>
                      <a:pt x="158979" y="80034"/>
                      <a:pt x="157836" y="80509"/>
                    </a:cubicBezTo>
                    <a:cubicBezTo>
                      <a:pt x="140405" y="87068"/>
                      <a:pt x="123641" y="94957"/>
                      <a:pt x="106400" y="102181"/>
                    </a:cubicBezTo>
                    <a:cubicBezTo>
                      <a:pt x="102876" y="68342"/>
                      <a:pt x="98780" y="34599"/>
                      <a:pt x="93732" y="855"/>
                    </a:cubicBezTo>
                    <a:cubicBezTo>
                      <a:pt x="93542" y="-285"/>
                      <a:pt x="91827" y="-285"/>
                      <a:pt x="91922" y="855"/>
                    </a:cubicBezTo>
                    <a:cubicBezTo>
                      <a:pt x="94875" y="63685"/>
                      <a:pt x="103924" y="185066"/>
                      <a:pt x="108591" y="247515"/>
                    </a:cubicBezTo>
                    <a:cubicBezTo>
                      <a:pt x="88589" y="233828"/>
                      <a:pt x="67634" y="221661"/>
                      <a:pt x="47631" y="208354"/>
                    </a:cubicBezTo>
                    <a:cubicBezTo>
                      <a:pt x="46869" y="207879"/>
                      <a:pt x="46203" y="209019"/>
                      <a:pt x="46964" y="209495"/>
                    </a:cubicBezTo>
                    <a:cubicBezTo>
                      <a:pt x="67920" y="223467"/>
                      <a:pt x="87731" y="238866"/>
                      <a:pt x="109067" y="252743"/>
                    </a:cubicBezTo>
                    <a:cubicBezTo>
                      <a:pt x="109353" y="256260"/>
                      <a:pt x="109639" y="259777"/>
                      <a:pt x="109925" y="263294"/>
                    </a:cubicBezTo>
                    <a:cubicBezTo>
                      <a:pt x="88589" y="254739"/>
                      <a:pt x="67157" y="246850"/>
                      <a:pt x="45821" y="238771"/>
                    </a:cubicBezTo>
                    <a:cubicBezTo>
                      <a:pt x="44202" y="238105"/>
                      <a:pt x="42773" y="240291"/>
                      <a:pt x="44488" y="240957"/>
                    </a:cubicBezTo>
                    <a:cubicBezTo>
                      <a:pt x="66300" y="250177"/>
                      <a:pt x="88017" y="259492"/>
                      <a:pt x="110211" y="268237"/>
                    </a:cubicBezTo>
                    <a:cubicBezTo>
                      <a:pt x="112782" y="299224"/>
                      <a:pt x="122117" y="410530"/>
                      <a:pt x="125736" y="463759"/>
                    </a:cubicBezTo>
                    <a:cubicBezTo>
                      <a:pt x="84493" y="446174"/>
                      <a:pt x="43250" y="429065"/>
                      <a:pt x="2006" y="412336"/>
                    </a:cubicBezTo>
                    <a:cubicBezTo>
                      <a:pt x="482" y="411670"/>
                      <a:pt x="-851" y="413571"/>
                      <a:pt x="673" y="414332"/>
                    </a:cubicBezTo>
                    <a:cubicBezTo>
                      <a:pt x="41059" y="434103"/>
                      <a:pt x="83064" y="451972"/>
                      <a:pt x="126022" y="467751"/>
                    </a:cubicBezTo>
                    <a:cubicBezTo>
                      <a:pt x="129165" y="512140"/>
                      <a:pt x="132308" y="564419"/>
                      <a:pt x="134404" y="608238"/>
                    </a:cubicBezTo>
                    <a:cubicBezTo>
                      <a:pt x="134499" y="610899"/>
                      <a:pt x="139452" y="610899"/>
                      <a:pt x="139357" y="608238"/>
                    </a:cubicBezTo>
                    <a:cubicBezTo>
                      <a:pt x="136785" y="552347"/>
                      <a:pt x="134023" y="487807"/>
                      <a:pt x="130975" y="431061"/>
                    </a:cubicBezTo>
                    <a:cubicBezTo>
                      <a:pt x="152120" y="426498"/>
                      <a:pt x="230321" y="396747"/>
                      <a:pt x="248513" y="388573"/>
                    </a:cubicBezTo>
                    <a:cubicBezTo>
                      <a:pt x="250419" y="387717"/>
                      <a:pt x="248799" y="384771"/>
                      <a:pt x="246799" y="38543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88" name="Google Shape;188;p17"/>
          <p:cNvGrpSpPr/>
          <p:nvPr/>
        </p:nvGrpSpPr>
        <p:grpSpPr>
          <a:xfrm rot="371174">
            <a:off x="6856075" y="-283594"/>
            <a:ext cx="2804720" cy="881177"/>
            <a:chOff x="5609717" y="1610822"/>
            <a:chExt cx="2867532" cy="900911"/>
          </a:xfrm>
        </p:grpSpPr>
        <p:grpSp>
          <p:nvGrpSpPr>
            <p:cNvPr id="189" name="Google Shape;189;p17"/>
            <p:cNvGrpSpPr/>
            <p:nvPr/>
          </p:nvGrpSpPr>
          <p:grpSpPr>
            <a:xfrm>
              <a:off x="5609717" y="1612613"/>
              <a:ext cx="2867532" cy="899120"/>
              <a:chOff x="5609717" y="1612613"/>
              <a:chExt cx="2867532" cy="899120"/>
            </a:xfrm>
          </p:grpSpPr>
          <p:sp>
            <p:nvSpPr>
              <p:cNvPr id="190" name="Google Shape;190;p17"/>
              <p:cNvSpPr/>
              <p:nvPr/>
            </p:nvSpPr>
            <p:spPr>
              <a:xfrm>
                <a:off x="7064216" y="1949884"/>
                <a:ext cx="1413033" cy="455538"/>
              </a:xfrm>
              <a:custGeom>
                <a:avLst/>
                <a:gdLst/>
                <a:ahLst/>
                <a:cxnLst/>
                <a:rect l="l" t="t" r="r" b="b"/>
                <a:pathLst>
                  <a:path w="1413033" h="455538" extrusionOk="0">
                    <a:moveTo>
                      <a:pt x="1413034" y="191161"/>
                    </a:moveTo>
                    <a:lnTo>
                      <a:pt x="1413034" y="337351"/>
                    </a:lnTo>
                    <a:cubicBezTo>
                      <a:pt x="1397222" y="339157"/>
                      <a:pt x="1387792" y="340202"/>
                      <a:pt x="1387792" y="340202"/>
                    </a:cubicBezTo>
                    <a:cubicBezTo>
                      <a:pt x="1387792" y="340202"/>
                      <a:pt x="1394936" y="390770"/>
                      <a:pt x="926020" y="383451"/>
                    </a:cubicBezTo>
                    <a:cubicBezTo>
                      <a:pt x="926020" y="383451"/>
                      <a:pt x="777716" y="441243"/>
                      <a:pt x="567118" y="448372"/>
                    </a:cubicBezTo>
                    <a:cubicBezTo>
                      <a:pt x="356616" y="455596"/>
                      <a:pt x="179546" y="448372"/>
                      <a:pt x="179546" y="448372"/>
                    </a:cubicBezTo>
                    <a:cubicBezTo>
                      <a:pt x="179546" y="448372"/>
                      <a:pt x="4858" y="462059"/>
                      <a:pt x="95" y="451603"/>
                    </a:cubicBezTo>
                    <a:cubicBezTo>
                      <a:pt x="-3906" y="442764"/>
                      <a:pt x="119539" y="418906"/>
                      <a:pt x="156972" y="411872"/>
                    </a:cubicBezTo>
                    <a:cubicBezTo>
                      <a:pt x="163734" y="410541"/>
                      <a:pt x="167640" y="409875"/>
                      <a:pt x="167640" y="409875"/>
                    </a:cubicBezTo>
                    <a:cubicBezTo>
                      <a:pt x="167640" y="409875"/>
                      <a:pt x="179641" y="325755"/>
                      <a:pt x="248983" y="284787"/>
                    </a:cubicBezTo>
                    <a:cubicBezTo>
                      <a:pt x="318420" y="243915"/>
                      <a:pt x="394906" y="263115"/>
                      <a:pt x="394906" y="263115"/>
                    </a:cubicBezTo>
                    <a:cubicBezTo>
                      <a:pt x="394906" y="263115"/>
                      <a:pt x="409670" y="247907"/>
                      <a:pt x="433768" y="227756"/>
                    </a:cubicBezTo>
                    <a:cubicBezTo>
                      <a:pt x="450151" y="213973"/>
                      <a:pt x="470916" y="197815"/>
                      <a:pt x="494347" y="182511"/>
                    </a:cubicBezTo>
                    <a:cubicBezTo>
                      <a:pt x="494728" y="182321"/>
                      <a:pt x="495205" y="181941"/>
                      <a:pt x="495585" y="181751"/>
                    </a:cubicBezTo>
                    <a:cubicBezTo>
                      <a:pt x="498252" y="180040"/>
                      <a:pt x="500824" y="178329"/>
                      <a:pt x="503586" y="176618"/>
                    </a:cubicBezTo>
                    <a:cubicBezTo>
                      <a:pt x="506634" y="174717"/>
                      <a:pt x="509587" y="172911"/>
                      <a:pt x="512635" y="171105"/>
                    </a:cubicBezTo>
                    <a:cubicBezTo>
                      <a:pt x="518731" y="167493"/>
                      <a:pt x="525018" y="163881"/>
                      <a:pt x="531400" y="160554"/>
                    </a:cubicBezTo>
                    <a:cubicBezTo>
                      <a:pt x="534543" y="158843"/>
                      <a:pt x="537591" y="157322"/>
                      <a:pt x="540734" y="155802"/>
                    </a:cubicBezTo>
                    <a:cubicBezTo>
                      <a:pt x="550450" y="150954"/>
                      <a:pt x="560451" y="146487"/>
                      <a:pt x="570547" y="142589"/>
                    </a:cubicBezTo>
                    <a:cubicBezTo>
                      <a:pt x="573691" y="141354"/>
                      <a:pt x="576929" y="140213"/>
                      <a:pt x="580072" y="139167"/>
                    </a:cubicBezTo>
                    <a:cubicBezTo>
                      <a:pt x="583406" y="138027"/>
                      <a:pt x="586835" y="136981"/>
                      <a:pt x="590074" y="135936"/>
                    </a:cubicBezTo>
                    <a:cubicBezTo>
                      <a:pt x="593407" y="134985"/>
                      <a:pt x="596836" y="134035"/>
                      <a:pt x="600075" y="133179"/>
                    </a:cubicBezTo>
                    <a:cubicBezTo>
                      <a:pt x="603504" y="132324"/>
                      <a:pt x="606837" y="131563"/>
                      <a:pt x="610171" y="130898"/>
                    </a:cubicBezTo>
                    <a:cubicBezTo>
                      <a:pt x="657320" y="121393"/>
                      <a:pt x="697897" y="128427"/>
                      <a:pt x="728758" y="139453"/>
                    </a:cubicBezTo>
                    <a:cubicBezTo>
                      <a:pt x="730758" y="140118"/>
                      <a:pt x="732568" y="140783"/>
                      <a:pt x="734377" y="141544"/>
                    </a:cubicBezTo>
                    <a:cubicBezTo>
                      <a:pt x="737425" y="142684"/>
                      <a:pt x="740378" y="143920"/>
                      <a:pt x="743235" y="145156"/>
                    </a:cubicBezTo>
                    <a:cubicBezTo>
                      <a:pt x="744283" y="145536"/>
                      <a:pt x="745331" y="146011"/>
                      <a:pt x="746379" y="146487"/>
                    </a:cubicBezTo>
                    <a:cubicBezTo>
                      <a:pt x="749141" y="147817"/>
                      <a:pt x="751808" y="148958"/>
                      <a:pt x="754284" y="150289"/>
                    </a:cubicBezTo>
                    <a:cubicBezTo>
                      <a:pt x="756285" y="151239"/>
                      <a:pt x="758285" y="152285"/>
                      <a:pt x="760190" y="153235"/>
                    </a:cubicBezTo>
                    <a:cubicBezTo>
                      <a:pt x="762000" y="154186"/>
                      <a:pt x="763714" y="155231"/>
                      <a:pt x="765334" y="156087"/>
                    </a:cubicBezTo>
                    <a:cubicBezTo>
                      <a:pt x="782478" y="165687"/>
                      <a:pt x="792003" y="174052"/>
                      <a:pt x="792003" y="174052"/>
                    </a:cubicBezTo>
                    <a:cubicBezTo>
                      <a:pt x="792003" y="174052"/>
                      <a:pt x="801433" y="106280"/>
                      <a:pt x="849439" y="55997"/>
                    </a:cubicBezTo>
                    <a:cubicBezTo>
                      <a:pt x="850582" y="54856"/>
                      <a:pt x="851630" y="53716"/>
                      <a:pt x="852773" y="52670"/>
                    </a:cubicBezTo>
                    <a:cubicBezTo>
                      <a:pt x="872680" y="32899"/>
                      <a:pt x="898874" y="16265"/>
                      <a:pt x="933164" y="8091"/>
                    </a:cubicBezTo>
                    <a:cubicBezTo>
                      <a:pt x="994219" y="-6357"/>
                      <a:pt x="1048607" y="867"/>
                      <a:pt x="1087850" y="11703"/>
                    </a:cubicBezTo>
                    <a:cubicBezTo>
                      <a:pt x="1091755" y="12843"/>
                      <a:pt x="1095470" y="13889"/>
                      <a:pt x="1099090" y="15030"/>
                    </a:cubicBezTo>
                    <a:cubicBezTo>
                      <a:pt x="1102709" y="16170"/>
                      <a:pt x="1106138" y="17311"/>
                      <a:pt x="1109377" y="18451"/>
                    </a:cubicBezTo>
                    <a:cubicBezTo>
                      <a:pt x="1110996" y="19022"/>
                      <a:pt x="1112615" y="19592"/>
                      <a:pt x="1114234" y="20162"/>
                    </a:cubicBezTo>
                    <a:cubicBezTo>
                      <a:pt x="1117377" y="21303"/>
                      <a:pt x="1120235" y="22444"/>
                      <a:pt x="1122997" y="23584"/>
                    </a:cubicBezTo>
                    <a:cubicBezTo>
                      <a:pt x="1140809" y="30903"/>
                      <a:pt x="1150906" y="36987"/>
                      <a:pt x="1150906" y="36987"/>
                    </a:cubicBezTo>
                    <a:cubicBezTo>
                      <a:pt x="1150906" y="36987"/>
                      <a:pt x="1157287" y="33470"/>
                      <a:pt x="1168241" y="28907"/>
                    </a:cubicBezTo>
                    <a:cubicBezTo>
                      <a:pt x="1170241" y="28052"/>
                      <a:pt x="1172432" y="27196"/>
                      <a:pt x="1174623" y="26341"/>
                    </a:cubicBezTo>
                    <a:cubicBezTo>
                      <a:pt x="1176909" y="25390"/>
                      <a:pt x="1179290" y="24535"/>
                      <a:pt x="1181862" y="23584"/>
                    </a:cubicBezTo>
                    <a:cubicBezTo>
                      <a:pt x="1188243" y="21303"/>
                      <a:pt x="1195292" y="18927"/>
                      <a:pt x="1203007" y="16741"/>
                    </a:cubicBezTo>
                    <a:lnTo>
                      <a:pt x="1203007" y="16741"/>
                    </a:lnTo>
                    <a:cubicBezTo>
                      <a:pt x="1206151" y="15885"/>
                      <a:pt x="1209294" y="15030"/>
                      <a:pt x="1212532" y="14269"/>
                    </a:cubicBezTo>
                    <a:cubicBezTo>
                      <a:pt x="1243298" y="6855"/>
                      <a:pt x="1281779" y="3148"/>
                      <a:pt x="1318165" y="15410"/>
                    </a:cubicBezTo>
                    <a:cubicBezTo>
                      <a:pt x="1397127" y="41834"/>
                      <a:pt x="1382839" y="193252"/>
                      <a:pt x="1382839" y="193252"/>
                    </a:cubicBezTo>
                    <a:cubicBezTo>
                      <a:pt x="1382839" y="193252"/>
                      <a:pt x="1394650" y="191161"/>
                      <a:pt x="1412843" y="19087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17"/>
              <p:cNvSpPr/>
              <p:nvPr/>
            </p:nvSpPr>
            <p:spPr>
              <a:xfrm>
                <a:off x="5609717" y="1612613"/>
                <a:ext cx="2158076" cy="899120"/>
              </a:xfrm>
              <a:custGeom>
                <a:avLst/>
                <a:gdLst/>
                <a:ahLst/>
                <a:cxnLst/>
                <a:rect l="l" t="t" r="r" b="b"/>
                <a:pathLst>
                  <a:path w="2158076" h="899120" extrusionOk="0">
                    <a:moveTo>
                      <a:pt x="2081434" y="747242"/>
                    </a:moveTo>
                    <a:cubicBezTo>
                      <a:pt x="1907984" y="763781"/>
                      <a:pt x="1729676" y="776138"/>
                      <a:pt x="1385156" y="718346"/>
                    </a:cubicBezTo>
                    <a:cubicBezTo>
                      <a:pt x="1385156" y="718346"/>
                      <a:pt x="1191323" y="874612"/>
                      <a:pt x="480758" y="853035"/>
                    </a:cubicBezTo>
                    <a:cubicBezTo>
                      <a:pt x="480758" y="853035"/>
                      <a:pt x="336073" y="928031"/>
                      <a:pt x="6984" y="886683"/>
                    </a:cubicBezTo>
                    <a:cubicBezTo>
                      <a:pt x="-31306" y="881836"/>
                      <a:pt x="100329" y="860259"/>
                      <a:pt x="100329" y="860259"/>
                    </a:cubicBezTo>
                    <a:cubicBezTo>
                      <a:pt x="100329" y="860259"/>
                      <a:pt x="88328" y="780891"/>
                      <a:pt x="296544" y="780891"/>
                    </a:cubicBezTo>
                    <a:cubicBezTo>
                      <a:pt x="296544" y="780891"/>
                      <a:pt x="332454" y="684698"/>
                      <a:pt x="519048" y="682322"/>
                    </a:cubicBezTo>
                    <a:cubicBezTo>
                      <a:pt x="519048" y="682322"/>
                      <a:pt x="590867" y="602953"/>
                      <a:pt x="655446" y="552481"/>
                    </a:cubicBezTo>
                    <a:cubicBezTo>
                      <a:pt x="720026" y="502008"/>
                      <a:pt x="885094" y="526056"/>
                      <a:pt x="885094" y="526056"/>
                    </a:cubicBezTo>
                    <a:cubicBezTo>
                      <a:pt x="885094" y="526056"/>
                      <a:pt x="877950" y="444311"/>
                      <a:pt x="983202" y="401063"/>
                    </a:cubicBezTo>
                    <a:cubicBezTo>
                      <a:pt x="983202" y="401063"/>
                      <a:pt x="911383" y="367414"/>
                      <a:pt x="923385" y="288046"/>
                    </a:cubicBezTo>
                    <a:cubicBezTo>
                      <a:pt x="935386" y="208678"/>
                      <a:pt x="1050162" y="25988"/>
                      <a:pt x="1162653" y="4316"/>
                    </a:cubicBezTo>
                    <a:cubicBezTo>
                      <a:pt x="1275143" y="-17356"/>
                      <a:pt x="1401921" y="47565"/>
                      <a:pt x="1435448" y="88437"/>
                    </a:cubicBezTo>
                    <a:cubicBezTo>
                      <a:pt x="1468977" y="129309"/>
                      <a:pt x="1454498" y="187006"/>
                      <a:pt x="1454498" y="187006"/>
                    </a:cubicBezTo>
                    <a:cubicBezTo>
                      <a:pt x="1454498" y="187006"/>
                      <a:pt x="1602898" y="187671"/>
                      <a:pt x="1564703" y="337663"/>
                    </a:cubicBezTo>
                    <a:cubicBezTo>
                      <a:pt x="1564703" y="337663"/>
                      <a:pt x="1641284" y="324071"/>
                      <a:pt x="1662810" y="377015"/>
                    </a:cubicBezTo>
                    <a:cubicBezTo>
                      <a:pt x="1662810" y="377015"/>
                      <a:pt x="1921223" y="345743"/>
                      <a:pt x="1976278" y="598201"/>
                    </a:cubicBezTo>
                    <a:cubicBezTo>
                      <a:pt x="1976278" y="598201"/>
                      <a:pt x="2301938" y="726236"/>
                      <a:pt x="2081529" y="74724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2" name="Google Shape;192;p17"/>
            <p:cNvGrpSpPr/>
            <p:nvPr/>
          </p:nvGrpSpPr>
          <p:grpSpPr>
            <a:xfrm>
              <a:off x="5609717" y="1610822"/>
              <a:ext cx="2867532" cy="899120"/>
              <a:chOff x="5609717" y="1610822"/>
              <a:chExt cx="2867532" cy="899120"/>
            </a:xfrm>
          </p:grpSpPr>
          <p:sp>
            <p:nvSpPr>
              <p:cNvPr id="193" name="Google Shape;193;p17"/>
              <p:cNvSpPr/>
              <p:nvPr/>
            </p:nvSpPr>
            <p:spPr>
              <a:xfrm>
                <a:off x="7064216" y="1949884"/>
                <a:ext cx="1413033" cy="455538"/>
              </a:xfrm>
              <a:custGeom>
                <a:avLst/>
                <a:gdLst/>
                <a:ahLst/>
                <a:cxnLst/>
                <a:rect l="l" t="t" r="r" b="b"/>
                <a:pathLst>
                  <a:path w="1413033" h="455538" extrusionOk="0">
                    <a:moveTo>
                      <a:pt x="1413034" y="191161"/>
                    </a:moveTo>
                    <a:lnTo>
                      <a:pt x="1413034" y="337351"/>
                    </a:lnTo>
                    <a:cubicBezTo>
                      <a:pt x="1397222" y="339157"/>
                      <a:pt x="1387792" y="340202"/>
                      <a:pt x="1387792" y="340202"/>
                    </a:cubicBezTo>
                    <a:cubicBezTo>
                      <a:pt x="1387792" y="340202"/>
                      <a:pt x="1394936" y="390770"/>
                      <a:pt x="926020" y="383451"/>
                    </a:cubicBezTo>
                    <a:cubicBezTo>
                      <a:pt x="926020" y="383451"/>
                      <a:pt x="777716" y="441243"/>
                      <a:pt x="567118" y="448372"/>
                    </a:cubicBezTo>
                    <a:cubicBezTo>
                      <a:pt x="356616" y="455596"/>
                      <a:pt x="179546" y="448372"/>
                      <a:pt x="179546" y="448372"/>
                    </a:cubicBezTo>
                    <a:cubicBezTo>
                      <a:pt x="179546" y="448372"/>
                      <a:pt x="4858" y="462059"/>
                      <a:pt x="95" y="451603"/>
                    </a:cubicBezTo>
                    <a:cubicBezTo>
                      <a:pt x="-3906" y="442764"/>
                      <a:pt x="119539" y="418906"/>
                      <a:pt x="156972" y="411872"/>
                    </a:cubicBezTo>
                    <a:cubicBezTo>
                      <a:pt x="163734" y="410541"/>
                      <a:pt x="167640" y="409875"/>
                      <a:pt x="167640" y="409875"/>
                    </a:cubicBezTo>
                    <a:cubicBezTo>
                      <a:pt x="167640" y="409875"/>
                      <a:pt x="179641" y="325755"/>
                      <a:pt x="248983" y="284787"/>
                    </a:cubicBezTo>
                    <a:cubicBezTo>
                      <a:pt x="318420" y="243915"/>
                      <a:pt x="394906" y="263115"/>
                      <a:pt x="394906" y="263115"/>
                    </a:cubicBezTo>
                    <a:cubicBezTo>
                      <a:pt x="394906" y="263115"/>
                      <a:pt x="409670" y="247907"/>
                      <a:pt x="433768" y="227756"/>
                    </a:cubicBezTo>
                    <a:cubicBezTo>
                      <a:pt x="450151" y="213973"/>
                      <a:pt x="470916" y="197815"/>
                      <a:pt x="494347" y="182511"/>
                    </a:cubicBezTo>
                    <a:cubicBezTo>
                      <a:pt x="494728" y="182321"/>
                      <a:pt x="495205" y="181941"/>
                      <a:pt x="495585" y="181751"/>
                    </a:cubicBezTo>
                    <a:cubicBezTo>
                      <a:pt x="498252" y="180040"/>
                      <a:pt x="500824" y="178329"/>
                      <a:pt x="503586" y="176618"/>
                    </a:cubicBezTo>
                    <a:cubicBezTo>
                      <a:pt x="506634" y="174717"/>
                      <a:pt x="509587" y="172911"/>
                      <a:pt x="512635" y="171105"/>
                    </a:cubicBezTo>
                    <a:cubicBezTo>
                      <a:pt x="518731" y="167493"/>
                      <a:pt x="525018" y="163881"/>
                      <a:pt x="531400" y="160554"/>
                    </a:cubicBezTo>
                    <a:cubicBezTo>
                      <a:pt x="534543" y="158843"/>
                      <a:pt x="537591" y="157322"/>
                      <a:pt x="540734" y="155802"/>
                    </a:cubicBezTo>
                    <a:cubicBezTo>
                      <a:pt x="550450" y="150954"/>
                      <a:pt x="560451" y="146487"/>
                      <a:pt x="570547" y="142589"/>
                    </a:cubicBezTo>
                    <a:cubicBezTo>
                      <a:pt x="573691" y="141354"/>
                      <a:pt x="576929" y="140213"/>
                      <a:pt x="580072" y="139167"/>
                    </a:cubicBezTo>
                    <a:cubicBezTo>
                      <a:pt x="583406" y="138027"/>
                      <a:pt x="586835" y="136981"/>
                      <a:pt x="590074" y="135936"/>
                    </a:cubicBezTo>
                    <a:cubicBezTo>
                      <a:pt x="593407" y="134985"/>
                      <a:pt x="596836" y="134035"/>
                      <a:pt x="600075" y="133179"/>
                    </a:cubicBezTo>
                    <a:cubicBezTo>
                      <a:pt x="603504" y="132324"/>
                      <a:pt x="606837" y="131563"/>
                      <a:pt x="610171" y="130898"/>
                    </a:cubicBezTo>
                    <a:cubicBezTo>
                      <a:pt x="657320" y="121393"/>
                      <a:pt x="697897" y="128427"/>
                      <a:pt x="728758" y="139453"/>
                    </a:cubicBezTo>
                    <a:cubicBezTo>
                      <a:pt x="730758" y="140118"/>
                      <a:pt x="732568" y="140783"/>
                      <a:pt x="734377" y="141544"/>
                    </a:cubicBezTo>
                    <a:cubicBezTo>
                      <a:pt x="737425" y="142684"/>
                      <a:pt x="740378" y="143920"/>
                      <a:pt x="743235" y="145156"/>
                    </a:cubicBezTo>
                    <a:cubicBezTo>
                      <a:pt x="744283" y="145536"/>
                      <a:pt x="745331" y="146011"/>
                      <a:pt x="746379" y="146487"/>
                    </a:cubicBezTo>
                    <a:cubicBezTo>
                      <a:pt x="749141" y="147817"/>
                      <a:pt x="751808" y="148958"/>
                      <a:pt x="754284" y="150289"/>
                    </a:cubicBezTo>
                    <a:cubicBezTo>
                      <a:pt x="756285" y="151239"/>
                      <a:pt x="758285" y="152285"/>
                      <a:pt x="760190" y="153235"/>
                    </a:cubicBezTo>
                    <a:cubicBezTo>
                      <a:pt x="762000" y="154186"/>
                      <a:pt x="763714" y="155231"/>
                      <a:pt x="765334" y="156087"/>
                    </a:cubicBezTo>
                    <a:cubicBezTo>
                      <a:pt x="782478" y="165687"/>
                      <a:pt x="792003" y="174052"/>
                      <a:pt x="792003" y="174052"/>
                    </a:cubicBezTo>
                    <a:cubicBezTo>
                      <a:pt x="792003" y="174052"/>
                      <a:pt x="801433" y="106280"/>
                      <a:pt x="849439" y="55997"/>
                    </a:cubicBezTo>
                    <a:cubicBezTo>
                      <a:pt x="850582" y="54856"/>
                      <a:pt x="851630" y="53716"/>
                      <a:pt x="852773" y="52670"/>
                    </a:cubicBezTo>
                    <a:cubicBezTo>
                      <a:pt x="872680" y="32899"/>
                      <a:pt x="898874" y="16265"/>
                      <a:pt x="933164" y="8091"/>
                    </a:cubicBezTo>
                    <a:cubicBezTo>
                      <a:pt x="994219" y="-6357"/>
                      <a:pt x="1048607" y="867"/>
                      <a:pt x="1087850" y="11703"/>
                    </a:cubicBezTo>
                    <a:cubicBezTo>
                      <a:pt x="1091755" y="12843"/>
                      <a:pt x="1095470" y="13889"/>
                      <a:pt x="1099090" y="15030"/>
                    </a:cubicBezTo>
                    <a:cubicBezTo>
                      <a:pt x="1102709" y="16170"/>
                      <a:pt x="1106138" y="17311"/>
                      <a:pt x="1109377" y="18451"/>
                    </a:cubicBezTo>
                    <a:cubicBezTo>
                      <a:pt x="1110996" y="19022"/>
                      <a:pt x="1112615" y="19592"/>
                      <a:pt x="1114234" y="20162"/>
                    </a:cubicBezTo>
                    <a:cubicBezTo>
                      <a:pt x="1117377" y="21303"/>
                      <a:pt x="1120235" y="22444"/>
                      <a:pt x="1122997" y="23584"/>
                    </a:cubicBezTo>
                    <a:cubicBezTo>
                      <a:pt x="1140809" y="30903"/>
                      <a:pt x="1150906" y="36987"/>
                      <a:pt x="1150906" y="36987"/>
                    </a:cubicBezTo>
                    <a:cubicBezTo>
                      <a:pt x="1150906" y="36987"/>
                      <a:pt x="1157287" y="33470"/>
                      <a:pt x="1168241" y="28907"/>
                    </a:cubicBezTo>
                    <a:cubicBezTo>
                      <a:pt x="1170241" y="28052"/>
                      <a:pt x="1172432" y="27196"/>
                      <a:pt x="1174623" y="26341"/>
                    </a:cubicBezTo>
                    <a:cubicBezTo>
                      <a:pt x="1176909" y="25390"/>
                      <a:pt x="1179290" y="24535"/>
                      <a:pt x="1181862" y="23584"/>
                    </a:cubicBezTo>
                    <a:cubicBezTo>
                      <a:pt x="1188243" y="21303"/>
                      <a:pt x="1195292" y="18927"/>
                      <a:pt x="1203007" y="16741"/>
                    </a:cubicBezTo>
                    <a:lnTo>
                      <a:pt x="1203007" y="16741"/>
                    </a:lnTo>
                    <a:cubicBezTo>
                      <a:pt x="1206151" y="15885"/>
                      <a:pt x="1209294" y="15030"/>
                      <a:pt x="1212532" y="14269"/>
                    </a:cubicBezTo>
                    <a:cubicBezTo>
                      <a:pt x="1243298" y="6855"/>
                      <a:pt x="1281779" y="3148"/>
                      <a:pt x="1318165" y="15410"/>
                    </a:cubicBezTo>
                    <a:cubicBezTo>
                      <a:pt x="1397127" y="41834"/>
                      <a:pt x="1382839" y="193252"/>
                      <a:pt x="1382839" y="193252"/>
                    </a:cubicBezTo>
                    <a:cubicBezTo>
                      <a:pt x="1382839" y="193252"/>
                      <a:pt x="1394650" y="191161"/>
                      <a:pt x="1412843" y="190876"/>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7"/>
              <p:cNvSpPr/>
              <p:nvPr/>
            </p:nvSpPr>
            <p:spPr>
              <a:xfrm>
                <a:off x="5609717" y="1610822"/>
                <a:ext cx="2158076" cy="899120"/>
              </a:xfrm>
              <a:custGeom>
                <a:avLst/>
                <a:gdLst/>
                <a:ahLst/>
                <a:cxnLst/>
                <a:rect l="l" t="t" r="r" b="b"/>
                <a:pathLst>
                  <a:path w="2158076" h="899120" extrusionOk="0">
                    <a:moveTo>
                      <a:pt x="2081434" y="747242"/>
                    </a:moveTo>
                    <a:cubicBezTo>
                      <a:pt x="1907984" y="763781"/>
                      <a:pt x="1729676" y="776138"/>
                      <a:pt x="1385156" y="718346"/>
                    </a:cubicBezTo>
                    <a:cubicBezTo>
                      <a:pt x="1385156" y="718346"/>
                      <a:pt x="1191323" y="874612"/>
                      <a:pt x="480758" y="853035"/>
                    </a:cubicBezTo>
                    <a:cubicBezTo>
                      <a:pt x="480758" y="853035"/>
                      <a:pt x="336073" y="928031"/>
                      <a:pt x="6984" y="886683"/>
                    </a:cubicBezTo>
                    <a:cubicBezTo>
                      <a:pt x="-31306" y="881836"/>
                      <a:pt x="100329" y="860259"/>
                      <a:pt x="100329" y="860259"/>
                    </a:cubicBezTo>
                    <a:cubicBezTo>
                      <a:pt x="100329" y="860259"/>
                      <a:pt x="88328" y="780891"/>
                      <a:pt x="296544" y="780891"/>
                    </a:cubicBezTo>
                    <a:cubicBezTo>
                      <a:pt x="296544" y="780891"/>
                      <a:pt x="332454" y="684698"/>
                      <a:pt x="519048" y="682322"/>
                    </a:cubicBezTo>
                    <a:cubicBezTo>
                      <a:pt x="519048" y="682322"/>
                      <a:pt x="590867" y="602953"/>
                      <a:pt x="655446" y="552481"/>
                    </a:cubicBezTo>
                    <a:cubicBezTo>
                      <a:pt x="720026" y="502008"/>
                      <a:pt x="885094" y="526056"/>
                      <a:pt x="885094" y="526056"/>
                    </a:cubicBezTo>
                    <a:cubicBezTo>
                      <a:pt x="885094" y="526056"/>
                      <a:pt x="877950" y="444311"/>
                      <a:pt x="983202" y="401063"/>
                    </a:cubicBezTo>
                    <a:cubicBezTo>
                      <a:pt x="983202" y="401063"/>
                      <a:pt x="911383" y="367414"/>
                      <a:pt x="923385" y="288046"/>
                    </a:cubicBezTo>
                    <a:cubicBezTo>
                      <a:pt x="935386" y="208678"/>
                      <a:pt x="1050162" y="25988"/>
                      <a:pt x="1162653" y="4316"/>
                    </a:cubicBezTo>
                    <a:cubicBezTo>
                      <a:pt x="1275143" y="-17356"/>
                      <a:pt x="1401921" y="47565"/>
                      <a:pt x="1435448" y="88437"/>
                    </a:cubicBezTo>
                    <a:cubicBezTo>
                      <a:pt x="1468977" y="129309"/>
                      <a:pt x="1454498" y="187006"/>
                      <a:pt x="1454498" y="187006"/>
                    </a:cubicBezTo>
                    <a:cubicBezTo>
                      <a:pt x="1454498" y="187006"/>
                      <a:pt x="1602898" y="187671"/>
                      <a:pt x="1564703" y="337663"/>
                    </a:cubicBezTo>
                    <a:cubicBezTo>
                      <a:pt x="1564703" y="337663"/>
                      <a:pt x="1641284" y="324071"/>
                      <a:pt x="1662810" y="377015"/>
                    </a:cubicBezTo>
                    <a:cubicBezTo>
                      <a:pt x="1662810" y="377015"/>
                      <a:pt x="1921223" y="345743"/>
                      <a:pt x="1976278" y="598201"/>
                    </a:cubicBezTo>
                    <a:cubicBezTo>
                      <a:pt x="1976278" y="598201"/>
                      <a:pt x="2301938" y="726236"/>
                      <a:pt x="2081529" y="747242"/>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5" name="Google Shape;195;p17"/>
            <p:cNvSpPr/>
            <p:nvPr/>
          </p:nvSpPr>
          <p:spPr>
            <a:xfrm>
              <a:off x="5609959" y="1612719"/>
              <a:ext cx="2867290" cy="895321"/>
            </a:xfrm>
            <a:custGeom>
              <a:avLst/>
              <a:gdLst/>
              <a:ahLst/>
              <a:cxnLst/>
              <a:rect l="l" t="t" r="r" b="b"/>
              <a:pathLst>
                <a:path w="2867290" h="895321" extrusionOk="0">
                  <a:moveTo>
                    <a:pt x="2867291" y="528326"/>
                  </a:moveTo>
                  <a:lnTo>
                    <a:pt x="2867291" y="560834"/>
                  </a:lnTo>
                  <a:cubicBezTo>
                    <a:pt x="2835191" y="561024"/>
                    <a:pt x="2809855" y="565111"/>
                    <a:pt x="2809855" y="565111"/>
                  </a:cubicBezTo>
                  <a:cubicBezTo>
                    <a:pt x="2809855" y="565111"/>
                    <a:pt x="2770231" y="435555"/>
                    <a:pt x="2732035" y="421392"/>
                  </a:cubicBezTo>
                  <a:cubicBezTo>
                    <a:pt x="2693935" y="407230"/>
                    <a:pt x="2614783" y="425765"/>
                    <a:pt x="2614783" y="425765"/>
                  </a:cubicBezTo>
                  <a:cubicBezTo>
                    <a:pt x="2614783" y="425765"/>
                    <a:pt x="2490386" y="391736"/>
                    <a:pt x="2414186" y="417210"/>
                  </a:cubicBezTo>
                  <a:cubicBezTo>
                    <a:pt x="2337796" y="442779"/>
                    <a:pt x="2278550" y="587543"/>
                    <a:pt x="2278550" y="587543"/>
                  </a:cubicBezTo>
                  <a:cubicBezTo>
                    <a:pt x="2278550" y="587543"/>
                    <a:pt x="2189492" y="539257"/>
                    <a:pt x="2116054" y="547812"/>
                  </a:cubicBezTo>
                  <a:cubicBezTo>
                    <a:pt x="2071382" y="552944"/>
                    <a:pt x="2013469" y="576517"/>
                    <a:pt x="1975179" y="594292"/>
                  </a:cubicBezTo>
                  <a:lnTo>
                    <a:pt x="1975179" y="594292"/>
                  </a:lnTo>
                  <a:cubicBezTo>
                    <a:pt x="1950509" y="605603"/>
                    <a:pt x="1933841" y="614538"/>
                    <a:pt x="1933841" y="614538"/>
                  </a:cubicBezTo>
                  <a:cubicBezTo>
                    <a:pt x="1918410" y="596288"/>
                    <a:pt x="1903265" y="579844"/>
                    <a:pt x="1888121" y="565111"/>
                  </a:cubicBezTo>
                  <a:cubicBezTo>
                    <a:pt x="1745912" y="425860"/>
                    <a:pt x="1625707" y="439833"/>
                    <a:pt x="1625707" y="439833"/>
                  </a:cubicBezTo>
                  <a:cubicBezTo>
                    <a:pt x="1625707" y="439833"/>
                    <a:pt x="1622944" y="408655"/>
                    <a:pt x="1594655" y="387364"/>
                  </a:cubicBezTo>
                  <a:cubicBezTo>
                    <a:pt x="1566366" y="366072"/>
                    <a:pt x="1487308" y="382611"/>
                    <a:pt x="1487308" y="382611"/>
                  </a:cubicBezTo>
                  <a:cubicBezTo>
                    <a:pt x="1487308" y="382611"/>
                    <a:pt x="1492928" y="334895"/>
                    <a:pt x="1465973" y="289460"/>
                  </a:cubicBezTo>
                  <a:cubicBezTo>
                    <a:pt x="1439207" y="244025"/>
                    <a:pt x="1365674" y="253911"/>
                    <a:pt x="1365674" y="253911"/>
                  </a:cubicBezTo>
                  <a:cubicBezTo>
                    <a:pt x="1368437" y="212753"/>
                    <a:pt x="1272520" y="165893"/>
                    <a:pt x="1232800" y="171501"/>
                  </a:cubicBezTo>
                  <a:cubicBezTo>
                    <a:pt x="1193272" y="177299"/>
                    <a:pt x="1146599" y="211328"/>
                    <a:pt x="1104213" y="296969"/>
                  </a:cubicBezTo>
                  <a:cubicBezTo>
                    <a:pt x="1061827" y="382611"/>
                    <a:pt x="1128311" y="434319"/>
                    <a:pt x="1128311" y="434319"/>
                  </a:cubicBezTo>
                  <a:cubicBezTo>
                    <a:pt x="951623" y="476998"/>
                    <a:pt x="964386" y="624614"/>
                    <a:pt x="964386" y="624614"/>
                  </a:cubicBezTo>
                  <a:cubicBezTo>
                    <a:pt x="964386" y="624614"/>
                    <a:pt x="837132" y="618815"/>
                    <a:pt x="728452" y="641628"/>
                  </a:cubicBezTo>
                  <a:cubicBezTo>
                    <a:pt x="619676" y="664345"/>
                    <a:pt x="555192" y="746185"/>
                    <a:pt x="555192" y="746185"/>
                  </a:cubicBezTo>
                  <a:cubicBezTo>
                    <a:pt x="401078" y="750843"/>
                    <a:pt x="334688" y="834298"/>
                    <a:pt x="334688" y="834298"/>
                  </a:cubicBezTo>
                  <a:cubicBezTo>
                    <a:pt x="334688" y="834298"/>
                    <a:pt x="232961" y="815763"/>
                    <a:pt x="185812" y="837530"/>
                  </a:cubicBezTo>
                  <a:cubicBezTo>
                    <a:pt x="139711" y="858917"/>
                    <a:pt x="139235" y="882014"/>
                    <a:pt x="139235" y="882965"/>
                  </a:cubicBezTo>
                  <a:cubicBezTo>
                    <a:pt x="139235" y="882965"/>
                    <a:pt x="73227" y="893135"/>
                    <a:pt x="94468" y="895322"/>
                  </a:cubicBezTo>
                  <a:cubicBezTo>
                    <a:pt x="94468" y="895322"/>
                    <a:pt x="94658" y="895322"/>
                    <a:pt x="94849" y="895322"/>
                  </a:cubicBezTo>
                  <a:cubicBezTo>
                    <a:pt x="88181" y="894846"/>
                    <a:pt x="81419" y="894371"/>
                    <a:pt x="74561" y="893706"/>
                  </a:cubicBezTo>
                  <a:cubicBezTo>
                    <a:pt x="74084" y="893706"/>
                    <a:pt x="73703" y="893706"/>
                    <a:pt x="73322" y="893516"/>
                  </a:cubicBezTo>
                  <a:cubicBezTo>
                    <a:pt x="52082" y="891805"/>
                    <a:pt x="29983" y="889333"/>
                    <a:pt x="7028" y="886577"/>
                  </a:cubicBezTo>
                  <a:cubicBezTo>
                    <a:pt x="3409" y="886102"/>
                    <a:pt x="1313" y="885531"/>
                    <a:pt x="456" y="884771"/>
                  </a:cubicBezTo>
                  <a:cubicBezTo>
                    <a:pt x="-115" y="884296"/>
                    <a:pt x="-115" y="883820"/>
                    <a:pt x="265" y="883345"/>
                  </a:cubicBezTo>
                  <a:cubicBezTo>
                    <a:pt x="1313" y="882014"/>
                    <a:pt x="4933" y="880493"/>
                    <a:pt x="10267" y="878782"/>
                  </a:cubicBezTo>
                  <a:cubicBezTo>
                    <a:pt x="11886" y="878212"/>
                    <a:pt x="13696" y="877737"/>
                    <a:pt x="15601" y="877167"/>
                  </a:cubicBezTo>
                  <a:cubicBezTo>
                    <a:pt x="18363" y="876406"/>
                    <a:pt x="21220" y="875741"/>
                    <a:pt x="24269" y="874980"/>
                  </a:cubicBezTo>
                  <a:cubicBezTo>
                    <a:pt x="31412" y="873269"/>
                    <a:pt x="39699" y="871368"/>
                    <a:pt x="47986" y="869753"/>
                  </a:cubicBezTo>
                  <a:cubicBezTo>
                    <a:pt x="49033" y="869562"/>
                    <a:pt x="50081" y="869277"/>
                    <a:pt x="51129" y="869087"/>
                  </a:cubicBezTo>
                  <a:cubicBezTo>
                    <a:pt x="55225" y="868327"/>
                    <a:pt x="59320" y="867471"/>
                    <a:pt x="63321" y="866711"/>
                  </a:cubicBezTo>
                  <a:cubicBezTo>
                    <a:pt x="65321" y="866331"/>
                    <a:pt x="67512" y="865951"/>
                    <a:pt x="69417" y="865570"/>
                  </a:cubicBezTo>
                  <a:cubicBezTo>
                    <a:pt x="73227" y="864905"/>
                    <a:pt x="76846" y="864240"/>
                    <a:pt x="80275" y="863574"/>
                  </a:cubicBezTo>
                  <a:cubicBezTo>
                    <a:pt x="80752" y="863574"/>
                    <a:pt x="81228" y="863384"/>
                    <a:pt x="81514" y="863384"/>
                  </a:cubicBezTo>
                  <a:cubicBezTo>
                    <a:pt x="83609" y="863004"/>
                    <a:pt x="85705" y="862624"/>
                    <a:pt x="87515" y="862339"/>
                  </a:cubicBezTo>
                  <a:cubicBezTo>
                    <a:pt x="95325" y="861008"/>
                    <a:pt x="100278" y="860152"/>
                    <a:pt x="100278" y="860152"/>
                  </a:cubicBezTo>
                  <a:cubicBezTo>
                    <a:pt x="100278" y="860152"/>
                    <a:pt x="99135" y="852358"/>
                    <a:pt x="103898" y="841712"/>
                  </a:cubicBezTo>
                  <a:cubicBezTo>
                    <a:pt x="103898" y="841712"/>
                    <a:pt x="103898" y="841712"/>
                    <a:pt x="103898" y="841712"/>
                  </a:cubicBezTo>
                  <a:cubicBezTo>
                    <a:pt x="104660" y="839811"/>
                    <a:pt x="105707" y="837815"/>
                    <a:pt x="106945" y="835819"/>
                  </a:cubicBezTo>
                  <a:cubicBezTo>
                    <a:pt x="106945" y="835819"/>
                    <a:pt x="106945" y="835819"/>
                    <a:pt x="106945" y="835819"/>
                  </a:cubicBezTo>
                  <a:cubicBezTo>
                    <a:pt x="109136" y="832207"/>
                    <a:pt x="112089" y="828310"/>
                    <a:pt x="115994" y="824508"/>
                  </a:cubicBezTo>
                  <a:cubicBezTo>
                    <a:pt x="118185" y="822227"/>
                    <a:pt x="120757" y="820040"/>
                    <a:pt x="123614" y="817854"/>
                  </a:cubicBezTo>
                  <a:cubicBezTo>
                    <a:pt x="124948" y="816809"/>
                    <a:pt x="126472" y="815763"/>
                    <a:pt x="128091" y="814622"/>
                  </a:cubicBezTo>
                  <a:cubicBezTo>
                    <a:pt x="128948" y="814052"/>
                    <a:pt x="129710" y="813482"/>
                    <a:pt x="130663" y="812912"/>
                  </a:cubicBezTo>
                  <a:cubicBezTo>
                    <a:pt x="132282" y="811866"/>
                    <a:pt x="134092" y="810820"/>
                    <a:pt x="135902" y="809680"/>
                  </a:cubicBezTo>
                  <a:cubicBezTo>
                    <a:pt x="138759" y="808064"/>
                    <a:pt x="141902" y="806448"/>
                    <a:pt x="145236" y="805022"/>
                  </a:cubicBezTo>
                  <a:cubicBezTo>
                    <a:pt x="147427" y="804072"/>
                    <a:pt x="149713" y="802931"/>
                    <a:pt x="152094" y="801980"/>
                  </a:cubicBezTo>
                  <a:cubicBezTo>
                    <a:pt x="152094" y="801980"/>
                    <a:pt x="152094" y="801980"/>
                    <a:pt x="152094" y="801980"/>
                  </a:cubicBezTo>
                  <a:cubicBezTo>
                    <a:pt x="155714" y="800460"/>
                    <a:pt x="159524" y="799034"/>
                    <a:pt x="163715" y="797608"/>
                  </a:cubicBezTo>
                  <a:cubicBezTo>
                    <a:pt x="165048" y="797038"/>
                    <a:pt x="166477" y="796658"/>
                    <a:pt x="168001" y="796277"/>
                  </a:cubicBezTo>
                  <a:cubicBezTo>
                    <a:pt x="178097" y="793046"/>
                    <a:pt x="189718" y="790289"/>
                    <a:pt x="202957" y="788008"/>
                  </a:cubicBezTo>
                  <a:cubicBezTo>
                    <a:pt x="212482" y="786297"/>
                    <a:pt x="222769" y="784871"/>
                    <a:pt x="234104" y="783826"/>
                  </a:cubicBezTo>
                  <a:cubicBezTo>
                    <a:pt x="234104" y="783826"/>
                    <a:pt x="234104" y="783826"/>
                    <a:pt x="234104" y="783826"/>
                  </a:cubicBezTo>
                  <a:cubicBezTo>
                    <a:pt x="252202" y="782020"/>
                    <a:pt x="272776" y="780974"/>
                    <a:pt x="296112" y="780974"/>
                  </a:cubicBezTo>
                  <a:cubicBezTo>
                    <a:pt x="296112" y="780974"/>
                    <a:pt x="302017" y="765100"/>
                    <a:pt x="321544" y="746185"/>
                  </a:cubicBezTo>
                  <a:cubicBezTo>
                    <a:pt x="329735" y="738106"/>
                    <a:pt x="340499" y="729456"/>
                    <a:pt x="354215" y="721281"/>
                  </a:cubicBezTo>
                  <a:cubicBezTo>
                    <a:pt x="356691" y="719761"/>
                    <a:pt x="359263" y="718335"/>
                    <a:pt x="362025" y="716909"/>
                  </a:cubicBezTo>
                  <a:cubicBezTo>
                    <a:pt x="364787" y="715388"/>
                    <a:pt x="367549" y="713962"/>
                    <a:pt x="370407" y="712537"/>
                  </a:cubicBezTo>
                  <a:cubicBezTo>
                    <a:pt x="376312" y="709685"/>
                    <a:pt x="382504" y="707024"/>
                    <a:pt x="389171" y="704457"/>
                  </a:cubicBezTo>
                  <a:cubicBezTo>
                    <a:pt x="394220" y="702461"/>
                    <a:pt x="399553" y="700655"/>
                    <a:pt x="404983" y="698944"/>
                  </a:cubicBezTo>
                  <a:cubicBezTo>
                    <a:pt x="406888" y="698374"/>
                    <a:pt x="408698" y="697709"/>
                    <a:pt x="410603" y="697233"/>
                  </a:cubicBezTo>
                  <a:cubicBezTo>
                    <a:pt x="425842" y="692766"/>
                    <a:pt x="443083" y="689059"/>
                    <a:pt x="462514" y="686492"/>
                  </a:cubicBezTo>
                  <a:cubicBezTo>
                    <a:pt x="464895" y="686112"/>
                    <a:pt x="467371" y="685827"/>
                    <a:pt x="469848" y="685542"/>
                  </a:cubicBezTo>
                  <a:cubicBezTo>
                    <a:pt x="484802" y="683831"/>
                    <a:pt x="500995" y="682690"/>
                    <a:pt x="518521" y="682500"/>
                  </a:cubicBezTo>
                  <a:cubicBezTo>
                    <a:pt x="518521" y="682500"/>
                    <a:pt x="518521" y="682500"/>
                    <a:pt x="518711" y="682310"/>
                  </a:cubicBezTo>
                  <a:cubicBezTo>
                    <a:pt x="520711" y="679934"/>
                    <a:pt x="538047" y="661018"/>
                    <a:pt x="562431" y="636590"/>
                  </a:cubicBezTo>
                  <a:cubicBezTo>
                    <a:pt x="564050" y="634879"/>
                    <a:pt x="565765" y="633358"/>
                    <a:pt x="567384" y="631552"/>
                  </a:cubicBezTo>
                  <a:cubicBezTo>
                    <a:pt x="569003" y="629841"/>
                    <a:pt x="570813" y="628130"/>
                    <a:pt x="572527" y="626515"/>
                  </a:cubicBezTo>
                  <a:cubicBezTo>
                    <a:pt x="574242" y="624804"/>
                    <a:pt x="576052" y="623093"/>
                    <a:pt x="577862" y="621287"/>
                  </a:cubicBezTo>
                  <a:cubicBezTo>
                    <a:pt x="581481" y="617770"/>
                    <a:pt x="585196" y="614253"/>
                    <a:pt x="589006" y="610641"/>
                  </a:cubicBezTo>
                  <a:cubicBezTo>
                    <a:pt x="592816" y="607029"/>
                    <a:pt x="596626" y="603417"/>
                    <a:pt x="600531" y="599805"/>
                  </a:cubicBezTo>
                  <a:cubicBezTo>
                    <a:pt x="618152" y="583456"/>
                    <a:pt x="636821" y="566917"/>
                    <a:pt x="655014" y="552754"/>
                  </a:cubicBezTo>
                  <a:cubicBezTo>
                    <a:pt x="718736" y="502947"/>
                    <a:pt x="880375" y="525664"/>
                    <a:pt x="884662" y="526235"/>
                  </a:cubicBezTo>
                  <a:lnTo>
                    <a:pt x="884662" y="526235"/>
                  </a:lnTo>
                  <a:cubicBezTo>
                    <a:pt x="884662" y="526235"/>
                    <a:pt x="883995" y="518155"/>
                    <a:pt x="886281" y="505799"/>
                  </a:cubicBezTo>
                  <a:cubicBezTo>
                    <a:pt x="886472" y="504753"/>
                    <a:pt x="886662" y="503707"/>
                    <a:pt x="886948" y="502472"/>
                  </a:cubicBezTo>
                  <a:cubicBezTo>
                    <a:pt x="887615" y="499145"/>
                    <a:pt x="888567" y="495438"/>
                    <a:pt x="889805" y="491541"/>
                  </a:cubicBezTo>
                  <a:cubicBezTo>
                    <a:pt x="890663" y="488879"/>
                    <a:pt x="891615" y="486123"/>
                    <a:pt x="892853" y="483271"/>
                  </a:cubicBezTo>
                  <a:cubicBezTo>
                    <a:pt x="894473" y="479184"/>
                    <a:pt x="896568" y="474812"/>
                    <a:pt x="898854" y="470439"/>
                  </a:cubicBezTo>
                  <a:cubicBezTo>
                    <a:pt x="900473" y="467398"/>
                    <a:pt x="902283" y="464356"/>
                    <a:pt x="904379" y="461314"/>
                  </a:cubicBezTo>
                  <a:cubicBezTo>
                    <a:pt x="907331" y="456847"/>
                    <a:pt x="910760" y="452284"/>
                    <a:pt x="914761" y="447722"/>
                  </a:cubicBezTo>
                  <a:cubicBezTo>
                    <a:pt x="923238" y="437931"/>
                    <a:pt x="934097" y="428236"/>
                    <a:pt x="947908" y="419206"/>
                  </a:cubicBezTo>
                  <a:cubicBezTo>
                    <a:pt x="950670" y="417495"/>
                    <a:pt x="953432" y="415689"/>
                    <a:pt x="956385" y="414168"/>
                  </a:cubicBezTo>
                  <a:cubicBezTo>
                    <a:pt x="964196" y="409511"/>
                    <a:pt x="972958" y="405234"/>
                    <a:pt x="982769" y="401146"/>
                  </a:cubicBezTo>
                  <a:cubicBezTo>
                    <a:pt x="982769" y="401146"/>
                    <a:pt x="980674" y="400196"/>
                    <a:pt x="977149" y="398010"/>
                  </a:cubicBezTo>
                  <a:cubicBezTo>
                    <a:pt x="976007" y="397344"/>
                    <a:pt x="974673" y="396489"/>
                    <a:pt x="973244" y="395538"/>
                  </a:cubicBezTo>
                  <a:cubicBezTo>
                    <a:pt x="972577" y="395063"/>
                    <a:pt x="971816" y="394588"/>
                    <a:pt x="971054" y="394112"/>
                  </a:cubicBezTo>
                  <a:cubicBezTo>
                    <a:pt x="969434" y="393067"/>
                    <a:pt x="967910" y="391831"/>
                    <a:pt x="966100" y="390501"/>
                  </a:cubicBezTo>
                  <a:cubicBezTo>
                    <a:pt x="965148" y="389930"/>
                    <a:pt x="964386" y="389170"/>
                    <a:pt x="963433" y="388409"/>
                  </a:cubicBezTo>
                  <a:cubicBezTo>
                    <a:pt x="960671" y="386318"/>
                    <a:pt x="957909" y="383847"/>
                    <a:pt x="955051" y="381090"/>
                  </a:cubicBezTo>
                  <a:cubicBezTo>
                    <a:pt x="936287" y="363316"/>
                    <a:pt x="916190" y="333089"/>
                    <a:pt x="922952" y="287939"/>
                  </a:cubicBezTo>
                  <a:cubicBezTo>
                    <a:pt x="934477" y="212373"/>
                    <a:pt x="1039157" y="42705"/>
                    <a:pt x="1146314" y="8392"/>
                  </a:cubicBezTo>
                  <a:cubicBezTo>
                    <a:pt x="1151552" y="6681"/>
                    <a:pt x="1156886" y="5255"/>
                    <a:pt x="1162125" y="4304"/>
                  </a:cubicBezTo>
                  <a:cubicBezTo>
                    <a:pt x="1204130" y="-3775"/>
                    <a:pt x="1248041" y="217"/>
                    <a:pt x="1288426" y="10483"/>
                  </a:cubicBezTo>
                  <a:cubicBezTo>
                    <a:pt x="1289950" y="10863"/>
                    <a:pt x="1291475" y="11243"/>
                    <a:pt x="1292999" y="11718"/>
                  </a:cubicBezTo>
                  <a:cubicBezTo>
                    <a:pt x="1297190" y="12764"/>
                    <a:pt x="1301190" y="14000"/>
                    <a:pt x="1305191" y="15235"/>
                  </a:cubicBezTo>
                  <a:cubicBezTo>
                    <a:pt x="1359959" y="31869"/>
                    <a:pt x="1406251" y="59244"/>
                    <a:pt x="1428730" y="81677"/>
                  </a:cubicBezTo>
                  <a:cubicBezTo>
                    <a:pt x="1431111" y="84053"/>
                    <a:pt x="1433111" y="86334"/>
                    <a:pt x="1434921" y="88520"/>
                  </a:cubicBezTo>
                  <a:cubicBezTo>
                    <a:pt x="1467592" y="128537"/>
                    <a:pt x="1454542" y="184618"/>
                    <a:pt x="1453971" y="187089"/>
                  </a:cubicBezTo>
                  <a:lnTo>
                    <a:pt x="1453971" y="187089"/>
                  </a:lnTo>
                  <a:cubicBezTo>
                    <a:pt x="1453971" y="187089"/>
                    <a:pt x="1457400" y="187089"/>
                    <a:pt x="1463115" y="187660"/>
                  </a:cubicBezTo>
                  <a:cubicBezTo>
                    <a:pt x="1465687" y="187945"/>
                    <a:pt x="1468735" y="188325"/>
                    <a:pt x="1472164" y="188800"/>
                  </a:cubicBezTo>
                  <a:cubicBezTo>
                    <a:pt x="1474926" y="189275"/>
                    <a:pt x="1477783" y="189751"/>
                    <a:pt x="1481022" y="190416"/>
                  </a:cubicBezTo>
                  <a:cubicBezTo>
                    <a:pt x="1484165" y="191081"/>
                    <a:pt x="1487404" y="191842"/>
                    <a:pt x="1490833" y="192792"/>
                  </a:cubicBezTo>
                  <a:cubicBezTo>
                    <a:pt x="1492452" y="193363"/>
                    <a:pt x="1494262" y="193743"/>
                    <a:pt x="1496072" y="194313"/>
                  </a:cubicBezTo>
                  <a:cubicBezTo>
                    <a:pt x="1499500" y="195454"/>
                    <a:pt x="1503215" y="196690"/>
                    <a:pt x="1506835" y="198115"/>
                  </a:cubicBezTo>
                  <a:cubicBezTo>
                    <a:pt x="1507787" y="198496"/>
                    <a:pt x="1508644" y="198876"/>
                    <a:pt x="1509597" y="199256"/>
                  </a:cubicBezTo>
                  <a:cubicBezTo>
                    <a:pt x="1513217" y="200872"/>
                    <a:pt x="1516836" y="202583"/>
                    <a:pt x="1520456" y="204484"/>
                  </a:cubicBezTo>
                  <a:cubicBezTo>
                    <a:pt x="1521408" y="205054"/>
                    <a:pt x="1522265" y="205529"/>
                    <a:pt x="1523218" y="206005"/>
                  </a:cubicBezTo>
                  <a:cubicBezTo>
                    <a:pt x="1525885" y="207621"/>
                    <a:pt x="1528552" y="209236"/>
                    <a:pt x="1531124" y="211042"/>
                  </a:cubicBezTo>
                  <a:cubicBezTo>
                    <a:pt x="1531124" y="211042"/>
                    <a:pt x="1531124" y="211042"/>
                    <a:pt x="1531124" y="211042"/>
                  </a:cubicBezTo>
                  <a:cubicBezTo>
                    <a:pt x="1533695" y="212943"/>
                    <a:pt x="1536172" y="214939"/>
                    <a:pt x="1538648" y="216936"/>
                  </a:cubicBezTo>
                  <a:cubicBezTo>
                    <a:pt x="1541887" y="219787"/>
                    <a:pt x="1545030" y="222829"/>
                    <a:pt x="1547983" y="226156"/>
                  </a:cubicBezTo>
                  <a:cubicBezTo>
                    <a:pt x="1547983" y="226156"/>
                    <a:pt x="1547983" y="226156"/>
                    <a:pt x="1547983" y="226156"/>
                  </a:cubicBezTo>
                  <a:cubicBezTo>
                    <a:pt x="1550174" y="228627"/>
                    <a:pt x="1552174" y="231288"/>
                    <a:pt x="1554269" y="234235"/>
                  </a:cubicBezTo>
                  <a:cubicBezTo>
                    <a:pt x="1554269" y="234235"/>
                    <a:pt x="1554269" y="234235"/>
                    <a:pt x="1554269" y="234235"/>
                  </a:cubicBezTo>
                  <a:cubicBezTo>
                    <a:pt x="1567414" y="253531"/>
                    <a:pt x="1574462" y="280715"/>
                    <a:pt x="1568081" y="319116"/>
                  </a:cubicBezTo>
                  <a:cubicBezTo>
                    <a:pt x="1567509" y="322633"/>
                    <a:pt x="1566842" y="326150"/>
                    <a:pt x="1565985" y="329857"/>
                  </a:cubicBezTo>
                  <a:cubicBezTo>
                    <a:pt x="1565414" y="332329"/>
                    <a:pt x="1564842" y="334990"/>
                    <a:pt x="1564175" y="337557"/>
                  </a:cubicBezTo>
                  <a:cubicBezTo>
                    <a:pt x="1564175" y="337557"/>
                    <a:pt x="1620182" y="327576"/>
                    <a:pt x="1649805" y="357898"/>
                  </a:cubicBezTo>
                  <a:cubicBezTo>
                    <a:pt x="1654853" y="363030"/>
                    <a:pt x="1659140" y="369304"/>
                    <a:pt x="1662188" y="376908"/>
                  </a:cubicBezTo>
                  <a:lnTo>
                    <a:pt x="1662188" y="376908"/>
                  </a:lnTo>
                  <a:cubicBezTo>
                    <a:pt x="1663331" y="376718"/>
                    <a:pt x="1675999" y="375387"/>
                    <a:pt x="1695811" y="375767"/>
                  </a:cubicBezTo>
                  <a:cubicBezTo>
                    <a:pt x="1696858" y="375767"/>
                    <a:pt x="1697906" y="375767"/>
                    <a:pt x="1699049" y="375767"/>
                  </a:cubicBezTo>
                  <a:cubicBezTo>
                    <a:pt x="1702764" y="375767"/>
                    <a:pt x="1706765" y="375958"/>
                    <a:pt x="1710860" y="376338"/>
                  </a:cubicBezTo>
                  <a:cubicBezTo>
                    <a:pt x="1712860" y="376338"/>
                    <a:pt x="1714956" y="376528"/>
                    <a:pt x="1717051" y="376813"/>
                  </a:cubicBezTo>
                  <a:cubicBezTo>
                    <a:pt x="1719623" y="377003"/>
                    <a:pt x="1722290" y="377193"/>
                    <a:pt x="1724862" y="377478"/>
                  </a:cubicBezTo>
                  <a:cubicBezTo>
                    <a:pt x="1727243" y="377669"/>
                    <a:pt x="1729815" y="377954"/>
                    <a:pt x="1732292" y="378239"/>
                  </a:cubicBezTo>
                  <a:cubicBezTo>
                    <a:pt x="1741531" y="379379"/>
                    <a:pt x="1751246" y="380900"/>
                    <a:pt x="1761438" y="382991"/>
                  </a:cubicBezTo>
                  <a:cubicBezTo>
                    <a:pt x="1764296" y="383562"/>
                    <a:pt x="1767153" y="384227"/>
                    <a:pt x="1770106" y="384892"/>
                  </a:cubicBezTo>
                  <a:cubicBezTo>
                    <a:pt x="1774487" y="385843"/>
                    <a:pt x="1778964" y="386984"/>
                    <a:pt x="1783441" y="388314"/>
                  </a:cubicBezTo>
                  <a:cubicBezTo>
                    <a:pt x="1784965" y="388694"/>
                    <a:pt x="1786489" y="389170"/>
                    <a:pt x="1788013" y="389645"/>
                  </a:cubicBezTo>
                  <a:cubicBezTo>
                    <a:pt x="1794014" y="391356"/>
                    <a:pt x="1800205" y="393352"/>
                    <a:pt x="1806301" y="395633"/>
                  </a:cubicBezTo>
                  <a:cubicBezTo>
                    <a:pt x="1807825" y="396204"/>
                    <a:pt x="1809349" y="396774"/>
                    <a:pt x="1810873" y="397344"/>
                  </a:cubicBezTo>
                  <a:cubicBezTo>
                    <a:pt x="1815731" y="399150"/>
                    <a:pt x="1820493" y="401146"/>
                    <a:pt x="1825351" y="403333"/>
                  </a:cubicBezTo>
                  <a:cubicBezTo>
                    <a:pt x="1828208" y="404663"/>
                    <a:pt x="1831066" y="405899"/>
                    <a:pt x="1833923" y="407325"/>
                  </a:cubicBezTo>
                  <a:cubicBezTo>
                    <a:pt x="1843258" y="411792"/>
                    <a:pt x="1852402" y="416925"/>
                    <a:pt x="1861450" y="422818"/>
                  </a:cubicBezTo>
                  <a:cubicBezTo>
                    <a:pt x="1862975" y="423769"/>
                    <a:pt x="1864499" y="424814"/>
                    <a:pt x="1866023" y="425860"/>
                  </a:cubicBezTo>
                  <a:cubicBezTo>
                    <a:pt x="1867356" y="426810"/>
                    <a:pt x="1868785" y="427666"/>
                    <a:pt x="1870118" y="428711"/>
                  </a:cubicBezTo>
                  <a:cubicBezTo>
                    <a:pt x="1871738" y="429852"/>
                    <a:pt x="1873357" y="430993"/>
                    <a:pt x="1874976" y="432228"/>
                  </a:cubicBezTo>
                  <a:cubicBezTo>
                    <a:pt x="1876500" y="433274"/>
                    <a:pt x="1877929" y="434415"/>
                    <a:pt x="1879358" y="435555"/>
                  </a:cubicBezTo>
                  <a:cubicBezTo>
                    <a:pt x="1880882" y="436696"/>
                    <a:pt x="1882310" y="437836"/>
                    <a:pt x="1883739" y="439072"/>
                  </a:cubicBezTo>
                  <a:cubicBezTo>
                    <a:pt x="1886597" y="441448"/>
                    <a:pt x="1889454" y="443825"/>
                    <a:pt x="1892312" y="446391"/>
                  </a:cubicBezTo>
                  <a:cubicBezTo>
                    <a:pt x="1893645" y="447722"/>
                    <a:pt x="1895074" y="448957"/>
                    <a:pt x="1896502" y="450288"/>
                  </a:cubicBezTo>
                  <a:cubicBezTo>
                    <a:pt x="1897836" y="451619"/>
                    <a:pt x="1899265" y="452950"/>
                    <a:pt x="1900693" y="454280"/>
                  </a:cubicBezTo>
                  <a:cubicBezTo>
                    <a:pt x="1902027" y="455611"/>
                    <a:pt x="1903456" y="457037"/>
                    <a:pt x="1904789" y="458368"/>
                  </a:cubicBezTo>
                  <a:cubicBezTo>
                    <a:pt x="1907551" y="461219"/>
                    <a:pt x="1910123" y="464166"/>
                    <a:pt x="1912790" y="467112"/>
                  </a:cubicBezTo>
                  <a:cubicBezTo>
                    <a:pt x="1915457" y="470154"/>
                    <a:pt x="1918029" y="473291"/>
                    <a:pt x="1920601" y="476428"/>
                  </a:cubicBezTo>
                  <a:cubicBezTo>
                    <a:pt x="1923077" y="479659"/>
                    <a:pt x="1925554" y="482986"/>
                    <a:pt x="1928030" y="486408"/>
                  </a:cubicBezTo>
                  <a:cubicBezTo>
                    <a:pt x="1930412" y="489735"/>
                    <a:pt x="1932793" y="493347"/>
                    <a:pt x="1935174" y="496864"/>
                  </a:cubicBezTo>
                  <a:cubicBezTo>
                    <a:pt x="1937460" y="500476"/>
                    <a:pt x="1939746" y="504183"/>
                    <a:pt x="1941937" y="507985"/>
                  </a:cubicBezTo>
                  <a:cubicBezTo>
                    <a:pt x="1943080" y="509981"/>
                    <a:pt x="1944127" y="511882"/>
                    <a:pt x="1945175" y="513783"/>
                  </a:cubicBezTo>
                  <a:cubicBezTo>
                    <a:pt x="1946223" y="515779"/>
                    <a:pt x="1947271" y="517775"/>
                    <a:pt x="1948318" y="519771"/>
                  </a:cubicBezTo>
                  <a:cubicBezTo>
                    <a:pt x="1948700" y="519581"/>
                    <a:pt x="1949176" y="519201"/>
                    <a:pt x="1949557" y="519011"/>
                  </a:cubicBezTo>
                  <a:cubicBezTo>
                    <a:pt x="1952224" y="517300"/>
                    <a:pt x="1954796" y="515589"/>
                    <a:pt x="1957558" y="513878"/>
                  </a:cubicBezTo>
                  <a:cubicBezTo>
                    <a:pt x="1960606" y="511977"/>
                    <a:pt x="1963558" y="510171"/>
                    <a:pt x="1966607" y="508365"/>
                  </a:cubicBezTo>
                  <a:cubicBezTo>
                    <a:pt x="1972702" y="504753"/>
                    <a:pt x="1978989" y="501141"/>
                    <a:pt x="1985371" y="497814"/>
                  </a:cubicBezTo>
                  <a:cubicBezTo>
                    <a:pt x="1988514" y="496103"/>
                    <a:pt x="1991562" y="494582"/>
                    <a:pt x="1994705" y="493062"/>
                  </a:cubicBezTo>
                  <a:cubicBezTo>
                    <a:pt x="2004421" y="488214"/>
                    <a:pt x="2014422" y="483746"/>
                    <a:pt x="2024518" y="479849"/>
                  </a:cubicBezTo>
                  <a:cubicBezTo>
                    <a:pt x="2027662" y="478614"/>
                    <a:pt x="2030900" y="477473"/>
                    <a:pt x="2034043" y="476428"/>
                  </a:cubicBezTo>
                  <a:cubicBezTo>
                    <a:pt x="2037377" y="475287"/>
                    <a:pt x="2040806" y="474241"/>
                    <a:pt x="2044045" y="473196"/>
                  </a:cubicBezTo>
                  <a:cubicBezTo>
                    <a:pt x="2047379" y="472245"/>
                    <a:pt x="2050808" y="471295"/>
                    <a:pt x="2054046" y="470439"/>
                  </a:cubicBezTo>
                  <a:cubicBezTo>
                    <a:pt x="2057475" y="469489"/>
                    <a:pt x="2060809" y="468728"/>
                    <a:pt x="2064142" y="468063"/>
                  </a:cubicBezTo>
                  <a:cubicBezTo>
                    <a:pt x="2111291" y="458558"/>
                    <a:pt x="2151963" y="465687"/>
                    <a:pt x="2182729" y="476713"/>
                  </a:cubicBezTo>
                  <a:cubicBezTo>
                    <a:pt x="2184729" y="477378"/>
                    <a:pt x="2186539" y="478043"/>
                    <a:pt x="2188349" y="478804"/>
                  </a:cubicBezTo>
                  <a:cubicBezTo>
                    <a:pt x="2191397" y="479944"/>
                    <a:pt x="2194349" y="481180"/>
                    <a:pt x="2197207" y="482416"/>
                  </a:cubicBezTo>
                  <a:cubicBezTo>
                    <a:pt x="2198255" y="482796"/>
                    <a:pt x="2199302" y="483271"/>
                    <a:pt x="2200350" y="483746"/>
                  </a:cubicBezTo>
                  <a:cubicBezTo>
                    <a:pt x="2203112" y="485077"/>
                    <a:pt x="2205779" y="486218"/>
                    <a:pt x="2208256" y="487549"/>
                  </a:cubicBezTo>
                  <a:cubicBezTo>
                    <a:pt x="2210256" y="488499"/>
                    <a:pt x="2212256" y="489545"/>
                    <a:pt x="2214161" y="490495"/>
                  </a:cubicBezTo>
                  <a:cubicBezTo>
                    <a:pt x="2215971" y="491446"/>
                    <a:pt x="2217590" y="492396"/>
                    <a:pt x="2219305" y="493347"/>
                  </a:cubicBezTo>
                  <a:cubicBezTo>
                    <a:pt x="2236450" y="502947"/>
                    <a:pt x="2245975" y="511312"/>
                    <a:pt x="2245975" y="511312"/>
                  </a:cubicBezTo>
                  <a:cubicBezTo>
                    <a:pt x="2245975" y="511312"/>
                    <a:pt x="2255405" y="443540"/>
                    <a:pt x="2303410" y="393257"/>
                  </a:cubicBezTo>
                  <a:cubicBezTo>
                    <a:pt x="2304554" y="392116"/>
                    <a:pt x="2305601" y="390976"/>
                    <a:pt x="2306744" y="389930"/>
                  </a:cubicBezTo>
                  <a:cubicBezTo>
                    <a:pt x="2326652" y="370159"/>
                    <a:pt x="2352845" y="353525"/>
                    <a:pt x="2387135" y="345351"/>
                  </a:cubicBezTo>
                  <a:cubicBezTo>
                    <a:pt x="2448191" y="330903"/>
                    <a:pt x="2502578" y="338127"/>
                    <a:pt x="2541821" y="348963"/>
                  </a:cubicBezTo>
                  <a:cubicBezTo>
                    <a:pt x="2545727" y="350008"/>
                    <a:pt x="2549537" y="351149"/>
                    <a:pt x="2553061" y="352290"/>
                  </a:cubicBezTo>
                  <a:cubicBezTo>
                    <a:pt x="2556680" y="353430"/>
                    <a:pt x="2560109" y="354571"/>
                    <a:pt x="2563348" y="355711"/>
                  </a:cubicBezTo>
                  <a:cubicBezTo>
                    <a:pt x="2564967" y="356282"/>
                    <a:pt x="2566586" y="356852"/>
                    <a:pt x="2568206" y="357422"/>
                  </a:cubicBezTo>
                  <a:cubicBezTo>
                    <a:pt x="2571349" y="358563"/>
                    <a:pt x="2574206" y="359704"/>
                    <a:pt x="2576969" y="360844"/>
                  </a:cubicBezTo>
                  <a:cubicBezTo>
                    <a:pt x="2594780" y="368068"/>
                    <a:pt x="2604877" y="374152"/>
                    <a:pt x="2604877" y="374152"/>
                  </a:cubicBezTo>
                  <a:cubicBezTo>
                    <a:pt x="2604877" y="374152"/>
                    <a:pt x="2611259" y="370635"/>
                    <a:pt x="2622212" y="366072"/>
                  </a:cubicBezTo>
                  <a:cubicBezTo>
                    <a:pt x="2624213" y="365217"/>
                    <a:pt x="2626308" y="364361"/>
                    <a:pt x="2628594" y="363506"/>
                  </a:cubicBezTo>
                  <a:cubicBezTo>
                    <a:pt x="2630880" y="362555"/>
                    <a:pt x="2633261" y="361700"/>
                    <a:pt x="2635833" y="360749"/>
                  </a:cubicBezTo>
                  <a:cubicBezTo>
                    <a:pt x="2642215" y="358373"/>
                    <a:pt x="2649263" y="356092"/>
                    <a:pt x="2656979" y="353906"/>
                  </a:cubicBezTo>
                  <a:lnTo>
                    <a:pt x="2656979" y="353906"/>
                  </a:lnTo>
                  <a:cubicBezTo>
                    <a:pt x="2660122" y="353050"/>
                    <a:pt x="2663265" y="352195"/>
                    <a:pt x="2666504" y="351434"/>
                  </a:cubicBezTo>
                  <a:cubicBezTo>
                    <a:pt x="2697269" y="344020"/>
                    <a:pt x="2735750" y="340313"/>
                    <a:pt x="2772136" y="352575"/>
                  </a:cubicBezTo>
                  <a:cubicBezTo>
                    <a:pt x="2851098" y="378999"/>
                    <a:pt x="2836810" y="530417"/>
                    <a:pt x="2836810" y="530417"/>
                  </a:cubicBezTo>
                  <a:cubicBezTo>
                    <a:pt x="2836810" y="530417"/>
                    <a:pt x="2848622" y="528326"/>
                    <a:pt x="2866814" y="528041"/>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6" name="Google Shape;196;p17"/>
          <p:cNvGrpSpPr/>
          <p:nvPr/>
        </p:nvGrpSpPr>
        <p:grpSpPr>
          <a:xfrm>
            <a:off x="-675003" y="154849"/>
            <a:ext cx="2460150" cy="919441"/>
            <a:chOff x="-675003" y="154849"/>
            <a:chExt cx="2460150" cy="919441"/>
          </a:xfrm>
        </p:grpSpPr>
        <p:sp>
          <p:nvSpPr>
            <p:cNvPr id="197" name="Google Shape;197;p17"/>
            <p:cNvSpPr/>
            <p:nvPr/>
          </p:nvSpPr>
          <p:spPr>
            <a:xfrm>
              <a:off x="-675003" y="842140"/>
              <a:ext cx="1243498" cy="232150"/>
            </a:xfrm>
            <a:custGeom>
              <a:avLst/>
              <a:gdLst/>
              <a:ahLst/>
              <a:cxnLst/>
              <a:rect l="l" t="t" r="r" b="b"/>
              <a:pathLst>
                <a:path w="1243498" h="232150" extrusionOk="0">
                  <a:moveTo>
                    <a:pt x="3848" y="226700"/>
                  </a:moveTo>
                  <a:cubicBezTo>
                    <a:pt x="69190" y="226700"/>
                    <a:pt x="1169042" y="233925"/>
                    <a:pt x="1238193" y="231738"/>
                  </a:cubicBezTo>
                  <a:cubicBezTo>
                    <a:pt x="1243146" y="231643"/>
                    <a:pt x="1245813" y="224324"/>
                    <a:pt x="1240860" y="221853"/>
                  </a:cubicBezTo>
                  <a:cubicBezTo>
                    <a:pt x="1197331" y="200371"/>
                    <a:pt x="1147896" y="204648"/>
                    <a:pt x="1102557" y="189440"/>
                  </a:cubicBezTo>
                  <a:cubicBezTo>
                    <a:pt x="1075887" y="180505"/>
                    <a:pt x="1059600" y="163111"/>
                    <a:pt x="1041026" y="143150"/>
                  </a:cubicBezTo>
                  <a:cubicBezTo>
                    <a:pt x="1025024" y="125945"/>
                    <a:pt x="1006545" y="112733"/>
                    <a:pt x="983781" y="105890"/>
                  </a:cubicBezTo>
                  <a:cubicBezTo>
                    <a:pt x="963683" y="99901"/>
                    <a:pt x="941870" y="99046"/>
                    <a:pt x="921487" y="103988"/>
                  </a:cubicBezTo>
                  <a:cubicBezTo>
                    <a:pt x="899199" y="109311"/>
                    <a:pt x="879767" y="122048"/>
                    <a:pt x="858527" y="130128"/>
                  </a:cubicBezTo>
                  <a:cubicBezTo>
                    <a:pt x="805663" y="149993"/>
                    <a:pt x="754323" y="131078"/>
                    <a:pt x="716604" y="92107"/>
                  </a:cubicBezTo>
                  <a:cubicBezTo>
                    <a:pt x="685457" y="59979"/>
                    <a:pt x="654882" y="29658"/>
                    <a:pt x="612591" y="12263"/>
                  </a:cubicBezTo>
                  <a:cubicBezTo>
                    <a:pt x="577158" y="-2280"/>
                    <a:pt x="537820" y="-5226"/>
                    <a:pt x="502387" y="10742"/>
                  </a:cubicBezTo>
                  <a:cubicBezTo>
                    <a:pt x="462001" y="28992"/>
                    <a:pt x="434378" y="65682"/>
                    <a:pt x="396469" y="87735"/>
                  </a:cubicBezTo>
                  <a:cubicBezTo>
                    <a:pt x="351511" y="113969"/>
                    <a:pt x="297790" y="107696"/>
                    <a:pt x="248260" y="115680"/>
                  </a:cubicBezTo>
                  <a:cubicBezTo>
                    <a:pt x="198540" y="123569"/>
                    <a:pt x="160535" y="165297"/>
                    <a:pt x="117006" y="189250"/>
                  </a:cubicBezTo>
                  <a:cubicBezTo>
                    <a:pt x="102147" y="197425"/>
                    <a:pt x="86906" y="204363"/>
                    <a:pt x="69571" y="203888"/>
                  </a:cubicBezTo>
                  <a:cubicBezTo>
                    <a:pt x="59856" y="203603"/>
                    <a:pt x="50331" y="201037"/>
                    <a:pt x="40710" y="199801"/>
                  </a:cubicBezTo>
                  <a:cubicBezTo>
                    <a:pt x="25756" y="197995"/>
                    <a:pt x="11468" y="198375"/>
                    <a:pt x="1467" y="210827"/>
                  </a:cubicBezTo>
                  <a:cubicBezTo>
                    <a:pt x="-1009" y="213868"/>
                    <a:pt x="-438" y="226796"/>
                    <a:pt x="3848" y="22679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17"/>
            <p:cNvSpPr/>
            <p:nvPr/>
          </p:nvSpPr>
          <p:spPr>
            <a:xfrm>
              <a:off x="877318" y="154849"/>
              <a:ext cx="907829" cy="169528"/>
            </a:xfrm>
            <a:custGeom>
              <a:avLst/>
              <a:gdLst/>
              <a:ahLst/>
              <a:cxnLst/>
              <a:rect l="l" t="t" r="r" b="b"/>
              <a:pathLst>
                <a:path w="907829" h="169528" extrusionOk="0">
                  <a:moveTo>
                    <a:pt x="2798" y="165544"/>
                  </a:moveTo>
                  <a:cubicBezTo>
                    <a:pt x="50519" y="165544"/>
                    <a:pt x="853476" y="170771"/>
                    <a:pt x="903959" y="169251"/>
                  </a:cubicBezTo>
                  <a:cubicBezTo>
                    <a:pt x="907578" y="169156"/>
                    <a:pt x="909483" y="163833"/>
                    <a:pt x="905959" y="162027"/>
                  </a:cubicBezTo>
                  <a:cubicBezTo>
                    <a:pt x="874145" y="146343"/>
                    <a:pt x="838046" y="149480"/>
                    <a:pt x="804994" y="138359"/>
                  </a:cubicBezTo>
                  <a:cubicBezTo>
                    <a:pt x="785563" y="131800"/>
                    <a:pt x="773561" y="119158"/>
                    <a:pt x="760131" y="104615"/>
                  </a:cubicBezTo>
                  <a:cubicBezTo>
                    <a:pt x="748511" y="92068"/>
                    <a:pt x="734985" y="82373"/>
                    <a:pt x="718316" y="77430"/>
                  </a:cubicBezTo>
                  <a:cubicBezTo>
                    <a:pt x="703648" y="73058"/>
                    <a:pt x="687741" y="72488"/>
                    <a:pt x="672787" y="76005"/>
                  </a:cubicBezTo>
                  <a:cubicBezTo>
                    <a:pt x="656499" y="79902"/>
                    <a:pt x="642307" y="89217"/>
                    <a:pt x="626781" y="95015"/>
                  </a:cubicBezTo>
                  <a:cubicBezTo>
                    <a:pt x="588205" y="109558"/>
                    <a:pt x="550676" y="95775"/>
                    <a:pt x="523149" y="67260"/>
                  </a:cubicBezTo>
                  <a:cubicBezTo>
                    <a:pt x="500384" y="43782"/>
                    <a:pt x="478096" y="21635"/>
                    <a:pt x="447235" y="8993"/>
                  </a:cubicBezTo>
                  <a:cubicBezTo>
                    <a:pt x="421422" y="-1653"/>
                    <a:pt x="392657" y="-3839"/>
                    <a:pt x="366844" y="7852"/>
                  </a:cubicBezTo>
                  <a:cubicBezTo>
                    <a:pt x="337412" y="21160"/>
                    <a:pt x="317219" y="47964"/>
                    <a:pt x="289501" y="64028"/>
                  </a:cubicBezTo>
                  <a:cubicBezTo>
                    <a:pt x="256735" y="83134"/>
                    <a:pt x="217492" y="78666"/>
                    <a:pt x="181297" y="84369"/>
                  </a:cubicBezTo>
                  <a:cubicBezTo>
                    <a:pt x="145007" y="90167"/>
                    <a:pt x="117289" y="120584"/>
                    <a:pt x="85475" y="138074"/>
                  </a:cubicBezTo>
                  <a:cubicBezTo>
                    <a:pt x="74617" y="144062"/>
                    <a:pt x="63473" y="149099"/>
                    <a:pt x="50804" y="148814"/>
                  </a:cubicBezTo>
                  <a:cubicBezTo>
                    <a:pt x="43661" y="148624"/>
                    <a:pt x="36707" y="146723"/>
                    <a:pt x="29754" y="145868"/>
                  </a:cubicBezTo>
                  <a:cubicBezTo>
                    <a:pt x="18800" y="144537"/>
                    <a:pt x="8418" y="144822"/>
                    <a:pt x="1084" y="153947"/>
                  </a:cubicBezTo>
                  <a:cubicBezTo>
                    <a:pt x="-726" y="156134"/>
                    <a:pt x="-345" y="165544"/>
                    <a:pt x="2798" y="16554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199" name="Google Shape;199;p17"/>
          <p:cNvPicPr preferRelativeResize="0"/>
          <p:nvPr/>
        </p:nvPicPr>
        <p:blipFill>
          <a:blip r:embed="rId2">
            <a:alphaModFix/>
          </a:blip>
          <a:stretch>
            <a:fillRect/>
          </a:stretch>
        </p:blipFill>
        <p:spPr>
          <a:xfrm rot="-1325860">
            <a:off x="8628281" y="1602740"/>
            <a:ext cx="2714187" cy="227195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4">
  <p:cSld name="CUSTOM_7_1_1_1">
    <p:spTree>
      <p:nvGrpSpPr>
        <p:cNvPr id="1" name="Shape 200"/>
        <p:cNvGrpSpPr/>
        <p:nvPr/>
      </p:nvGrpSpPr>
      <p:grpSpPr>
        <a:xfrm>
          <a:off x="0" y="0"/>
          <a:ext cx="0" cy="0"/>
          <a:chOff x="0" y="0"/>
          <a:chExt cx="0" cy="0"/>
        </a:xfrm>
      </p:grpSpPr>
      <p:sp>
        <p:nvSpPr>
          <p:cNvPr id="201" name="Google Shape;201;p18"/>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02" name="Google Shape;202;p18"/>
          <p:cNvGrpSpPr/>
          <p:nvPr/>
        </p:nvGrpSpPr>
        <p:grpSpPr>
          <a:xfrm>
            <a:off x="4023497" y="130415"/>
            <a:ext cx="4971852" cy="409083"/>
            <a:chOff x="4023497" y="130415"/>
            <a:chExt cx="4971852" cy="409083"/>
          </a:xfrm>
        </p:grpSpPr>
        <p:sp>
          <p:nvSpPr>
            <p:cNvPr id="203" name="Google Shape;203;p18"/>
            <p:cNvSpPr/>
            <p:nvPr/>
          </p:nvSpPr>
          <p:spPr>
            <a:xfrm>
              <a:off x="4023497" y="130415"/>
              <a:ext cx="1243498" cy="232150"/>
            </a:xfrm>
            <a:custGeom>
              <a:avLst/>
              <a:gdLst/>
              <a:ahLst/>
              <a:cxnLst/>
              <a:rect l="l" t="t" r="r" b="b"/>
              <a:pathLst>
                <a:path w="1243498" h="232150" extrusionOk="0">
                  <a:moveTo>
                    <a:pt x="3848" y="226700"/>
                  </a:moveTo>
                  <a:cubicBezTo>
                    <a:pt x="69190" y="226700"/>
                    <a:pt x="1169042" y="233925"/>
                    <a:pt x="1238193" y="231738"/>
                  </a:cubicBezTo>
                  <a:cubicBezTo>
                    <a:pt x="1243146" y="231643"/>
                    <a:pt x="1245813" y="224324"/>
                    <a:pt x="1240860" y="221853"/>
                  </a:cubicBezTo>
                  <a:cubicBezTo>
                    <a:pt x="1197331" y="200371"/>
                    <a:pt x="1147896" y="204648"/>
                    <a:pt x="1102557" y="189440"/>
                  </a:cubicBezTo>
                  <a:cubicBezTo>
                    <a:pt x="1075887" y="180505"/>
                    <a:pt x="1059600" y="163111"/>
                    <a:pt x="1041026" y="143150"/>
                  </a:cubicBezTo>
                  <a:cubicBezTo>
                    <a:pt x="1025024" y="125945"/>
                    <a:pt x="1006545" y="112733"/>
                    <a:pt x="983781" y="105890"/>
                  </a:cubicBezTo>
                  <a:cubicBezTo>
                    <a:pt x="963683" y="99901"/>
                    <a:pt x="941870" y="99046"/>
                    <a:pt x="921487" y="103988"/>
                  </a:cubicBezTo>
                  <a:cubicBezTo>
                    <a:pt x="899199" y="109311"/>
                    <a:pt x="879767" y="122048"/>
                    <a:pt x="858527" y="130128"/>
                  </a:cubicBezTo>
                  <a:cubicBezTo>
                    <a:pt x="805663" y="149993"/>
                    <a:pt x="754323" y="131078"/>
                    <a:pt x="716604" y="92107"/>
                  </a:cubicBezTo>
                  <a:cubicBezTo>
                    <a:pt x="685457" y="59979"/>
                    <a:pt x="654882" y="29658"/>
                    <a:pt x="612591" y="12263"/>
                  </a:cubicBezTo>
                  <a:cubicBezTo>
                    <a:pt x="577158" y="-2280"/>
                    <a:pt x="537820" y="-5226"/>
                    <a:pt x="502387" y="10742"/>
                  </a:cubicBezTo>
                  <a:cubicBezTo>
                    <a:pt x="462001" y="28992"/>
                    <a:pt x="434378" y="65682"/>
                    <a:pt x="396469" y="87735"/>
                  </a:cubicBezTo>
                  <a:cubicBezTo>
                    <a:pt x="351511" y="113969"/>
                    <a:pt x="297790" y="107696"/>
                    <a:pt x="248260" y="115680"/>
                  </a:cubicBezTo>
                  <a:cubicBezTo>
                    <a:pt x="198540" y="123569"/>
                    <a:pt x="160535" y="165297"/>
                    <a:pt x="117006" y="189250"/>
                  </a:cubicBezTo>
                  <a:cubicBezTo>
                    <a:pt x="102147" y="197425"/>
                    <a:pt x="86906" y="204363"/>
                    <a:pt x="69571" y="203888"/>
                  </a:cubicBezTo>
                  <a:cubicBezTo>
                    <a:pt x="59856" y="203603"/>
                    <a:pt x="50331" y="201037"/>
                    <a:pt x="40710" y="199801"/>
                  </a:cubicBezTo>
                  <a:cubicBezTo>
                    <a:pt x="25756" y="197995"/>
                    <a:pt x="11468" y="198375"/>
                    <a:pt x="1467" y="210827"/>
                  </a:cubicBezTo>
                  <a:cubicBezTo>
                    <a:pt x="-1009" y="213868"/>
                    <a:pt x="-438" y="226796"/>
                    <a:pt x="3848" y="22679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18"/>
            <p:cNvSpPr/>
            <p:nvPr/>
          </p:nvSpPr>
          <p:spPr>
            <a:xfrm>
              <a:off x="7751851" y="307348"/>
              <a:ext cx="1243498" cy="232150"/>
            </a:xfrm>
            <a:custGeom>
              <a:avLst/>
              <a:gdLst/>
              <a:ahLst/>
              <a:cxnLst/>
              <a:rect l="l" t="t" r="r" b="b"/>
              <a:pathLst>
                <a:path w="1243498" h="232150" extrusionOk="0">
                  <a:moveTo>
                    <a:pt x="3848" y="226700"/>
                  </a:moveTo>
                  <a:cubicBezTo>
                    <a:pt x="69190" y="226700"/>
                    <a:pt x="1169042" y="233924"/>
                    <a:pt x="1238193" y="231738"/>
                  </a:cubicBezTo>
                  <a:cubicBezTo>
                    <a:pt x="1243146" y="231643"/>
                    <a:pt x="1245813" y="224324"/>
                    <a:pt x="1240860" y="221853"/>
                  </a:cubicBezTo>
                  <a:cubicBezTo>
                    <a:pt x="1197331" y="200371"/>
                    <a:pt x="1147896" y="204648"/>
                    <a:pt x="1102557" y="189440"/>
                  </a:cubicBezTo>
                  <a:cubicBezTo>
                    <a:pt x="1075887" y="180505"/>
                    <a:pt x="1059599" y="163111"/>
                    <a:pt x="1041026" y="143150"/>
                  </a:cubicBezTo>
                  <a:cubicBezTo>
                    <a:pt x="1025024" y="125945"/>
                    <a:pt x="1006545" y="112733"/>
                    <a:pt x="983780" y="105890"/>
                  </a:cubicBezTo>
                  <a:cubicBezTo>
                    <a:pt x="963683" y="99901"/>
                    <a:pt x="941870" y="99046"/>
                    <a:pt x="921487" y="103988"/>
                  </a:cubicBezTo>
                  <a:cubicBezTo>
                    <a:pt x="899198" y="109311"/>
                    <a:pt x="879767" y="122048"/>
                    <a:pt x="858527" y="130128"/>
                  </a:cubicBezTo>
                  <a:cubicBezTo>
                    <a:pt x="805663" y="149993"/>
                    <a:pt x="754323" y="131078"/>
                    <a:pt x="716604" y="92107"/>
                  </a:cubicBezTo>
                  <a:cubicBezTo>
                    <a:pt x="685457" y="59979"/>
                    <a:pt x="654882" y="29562"/>
                    <a:pt x="612591" y="12263"/>
                  </a:cubicBezTo>
                  <a:cubicBezTo>
                    <a:pt x="577158" y="-2280"/>
                    <a:pt x="537820" y="-5226"/>
                    <a:pt x="502387" y="10742"/>
                  </a:cubicBezTo>
                  <a:cubicBezTo>
                    <a:pt x="462001" y="28992"/>
                    <a:pt x="434378" y="65682"/>
                    <a:pt x="396469" y="87735"/>
                  </a:cubicBezTo>
                  <a:cubicBezTo>
                    <a:pt x="351511" y="113969"/>
                    <a:pt x="297790" y="107695"/>
                    <a:pt x="248260" y="115680"/>
                  </a:cubicBezTo>
                  <a:cubicBezTo>
                    <a:pt x="198539" y="123569"/>
                    <a:pt x="160535" y="165297"/>
                    <a:pt x="117005" y="189250"/>
                  </a:cubicBezTo>
                  <a:cubicBezTo>
                    <a:pt x="102146" y="197424"/>
                    <a:pt x="86906" y="204363"/>
                    <a:pt x="69571" y="203888"/>
                  </a:cubicBezTo>
                  <a:cubicBezTo>
                    <a:pt x="59855" y="203603"/>
                    <a:pt x="50330" y="201036"/>
                    <a:pt x="40710" y="199801"/>
                  </a:cubicBezTo>
                  <a:cubicBezTo>
                    <a:pt x="25756" y="197995"/>
                    <a:pt x="11468" y="198375"/>
                    <a:pt x="1467" y="210827"/>
                  </a:cubicBezTo>
                  <a:cubicBezTo>
                    <a:pt x="-1009" y="213868"/>
                    <a:pt x="-438" y="226795"/>
                    <a:pt x="3848" y="22679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05" name="Google Shape;205;p18"/>
          <p:cNvPicPr preferRelativeResize="0"/>
          <p:nvPr/>
        </p:nvPicPr>
        <p:blipFill>
          <a:blip r:embed="rId2">
            <a:alphaModFix/>
          </a:blip>
          <a:stretch>
            <a:fillRect/>
          </a:stretch>
        </p:blipFill>
        <p:spPr>
          <a:xfrm rot="-4774826">
            <a:off x="-768669" y="3451052"/>
            <a:ext cx="2714188" cy="2271951"/>
          </a:xfrm>
          <a:prstGeom prst="rect">
            <a:avLst/>
          </a:prstGeom>
          <a:noFill/>
          <a:ln>
            <a:noFill/>
          </a:ln>
        </p:spPr>
      </p:pic>
      <p:grpSp>
        <p:nvGrpSpPr>
          <p:cNvPr id="206" name="Google Shape;206;p18"/>
          <p:cNvGrpSpPr/>
          <p:nvPr/>
        </p:nvGrpSpPr>
        <p:grpSpPr>
          <a:xfrm>
            <a:off x="8421626" y="4030726"/>
            <a:ext cx="698178" cy="1112595"/>
            <a:chOff x="7571898" y="4752503"/>
            <a:chExt cx="600170" cy="956413"/>
          </a:xfrm>
        </p:grpSpPr>
        <p:sp>
          <p:nvSpPr>
            <p:cNvPr id="207" name="Google Shape;207;p18"/>
            <p:cNvSpPr/>
            <p:nvPr/>
          </p:nvSpPr>
          <p:spPr>
            <a:xfrm>
              <a:off x="7571898" y="4752503"/>
              <a:ext cx="600170" cy="956318"/>
            </a:xfrm>
            <a:custGeom>
              <a:avLst/>
              <a:gdLst/>
              <a:ahLst/>
              <a:cxnLst/>
              <a:rect l="l" t="t" r="r" b="b"/>
              <a:pathLst>
                <a:path w="600170" h="956318" extrusionOk="0">
                  <a:moveTo>
                    <a:pt x="93059" y="956128"/>
                  </a:moveTo>
                  <a:lnTo>
                    <a:pt x="600170" y="956128"/>
                  </a:lnTo>
                  <a:cubicBezTo>
                    <a:pt x="567023" y="883223"/>
                    <a:pt x="529876" y="809463"/>
                    <a:pt x="489299" y="735227"/>
                  </a:cubicBezTo>
                  <a:cubicBezTo>
                    <a:pt x="441865" y="732566"/>
                    <a:pt x="380429" y="722205"/>
                    <a:pt x="319659" y="692169"/>
                  </a:cubicBezTo>
                  <a:cubicBezTo>
                    <a:pt x="372713" y="700438"/>
                    <a:pt x="425958" y="708803"/>
                    <a:pt x="479298" y="717072"/>
                  </a:cubicBezTo>
                  <a:cubicBezTo>
                    <a:pt x="429006" y="626202"/>
                    <a:pt x="373666" y="534573"/>
                    <a:pt x="314230" y="442847"/>
                  </a:cubicBezTo>
                  <a:cubicBezTo>
                    <a:pt x="290227" y="433913"/>
                    <a:pt x="265366" y="422316"/>
                    <a:pt x="240601" y="407488"/>
                  </a:cubicBezTo>
                  <a:cubicBezTo>
                    <a:pt x="260890" y="412906"/>
                    <a:pt x="281273" y="418324"/>
                    <a:pt x="301752" y="423647"/>
                  </a:cubicBezTo>
                  <a:cubicBezTo>
                    <a:pt x="293751" y="411385"/>
                    <a:pt x="285750" y="399123"/>
                    <a:pt x="277654" y="386957"/>
                  </a:cubicBezTo>
                  <a:cubicBezTo>
                    <a:pt x="244888" y="375265"/>
                    <a:pt x="209550" y="358916"/>
                    <a:pt x="175069" y="336009"/>
                  </a:cubicBezTo>
                  <a:cubicBezTo>
                    <a:pt x="204025" y="345324"/>
                    <a:pt x="233077" y="354734"/>
                    <a:pt x="262318" y="364049"/>
                  </a:cubicBezTo>
                  <a:cubicBezTo>
                    <a:pt x="180689" y="242383"/>
                    <a:pt x="92583" y="120621"/>
                    <a:pt x="0" y="0"/>
                  </a:cubicBezTo>
                  <a:cubicBezTo>
                    <a:pt x="23050" y="68152"/>
                    <a:pt x="42386" y="136685"/>
                    <a:pt x="58198" y="205407"/>
                  </a:cubicBezTo>
                  <a:cubicBezTo>
                    <a:pt x="70675" y="201891"/>
                    <a:pt x="83153" y="198469"/>
                    <a:pt x="95536" y="194952"/>
                  </a:cubicBezTo>
                  <a:cubicBezTo>
                    <a:pt x="95536" y="194952"/>
                    <a:pt x="84201" y="207118"/>
                    <a:pt x="61531" y="220046"/>
                  </a:cubicBezTo>
                  <a:cubicBezTo>
                    <a:pt x="83439" y="318424"/>
                    <a:pt x="98012" y="417088"/>
                    <a:pt x="105537" y="515372"/>
                  </a:cubicBezTo>
                  <a:cubicBezTo>
                    <a:pt x="121825" y="511380"/>
                    <a:pt x="138113" y="507292"/>
                    <a:pt x="154400" y="503300"/>
                  </a:cubicBezTo>
                  <a:cubicBezTo>
                    <a:pt x="154400" y="503300"/>
                    <a:pt x="137636" y="517463"/>
                    <a:pt x="106775" y="531531"/>
                  </a:cubicBezTo>
                  <a:cubicBezTo>
                    <a:pt x="111442" y="599493"/>
                    <a:pt x="112776" y="667265"/>
                    <a:pt x="110966" y="734657"/>
                  </a:cubicBezTo>
                  <a:cubicBezTo>
                    <a:pt x="144971" y="726862"/>
                    <a:pt x="178784" y="719068"/>
                    <a:pt x="212407" y="711274"/>
                  </a:cubicBezTo>
                  <a:cubicBezTo>
                    <a:pt x="210121" y="712985"/>
                    <a:pt x="172021" y="740360"/>
                    <a:pt x="110299" y="755854"/>
                  </a:cubicBezTo>
                  <a:cubicBezTo>
                    <a:pt x="109918" y="767545"/>
                    <a:pt x="109347" y="779236"/>
                    <a:pt x="108775" y="790928"/>
                  </a:cubicBezTo>
                  <a:cubicBezTo>
                    <a:pt x="161639" y="778951"/>
                    <a:pt x="214217" y="767070"/>
                    <a:pt x="266414" y="755093"/>
                  </a:cubicBezTo>
                  <a:cubicBezTo>
                    <a:pt x="266605" y="755093"/>
                    <a:pt x="203644" y="800528"/>
                    <a:pt x="107632" y="808892"/>
                  </a:cubicBezTo>
                  <a:cubicBezTo>
                    <a:pt x="106585" y="825622"/>
                    <a:pt x="105346" y="842256"/>
                    <a:pt x="103917" y="858890"/>
                  </a:cubicBezTo>
                  <a:cubicBezTo>
                    <a:pt x="121825" y="854993"/>
                    <a:pt x="139636" y="851000"/>
                    <a:pt x="157448" y="847008"/>
                  </a:cubicBezTo>
                  <a:cubicBezTo>
                    <a:pt x="157448" y="847008"/>
                    <a:pt x="137255" y="860886"/>
                    <a:pt x="102489" y="874668"/>
                  </a:cubicBezTo>
                  <a:cubicBezTo>
                    <a:pt x="99917" y="901948"/>
                    <a:pt x="96869" y="929228"/>
                    <a:pt x="93250" y="95631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18"/>
            <p:cNvSpPr/>
            <p:nvPr/>
          </p:nvSpPr>
          <p:spPr>
            <a:xfrm>
              <a:off x="7644050" y="4930607"/>
              <a:ext cx="378578" cy="778309"/>
            </a:xfrm>
            <a:custGeom>
              <a:avLst/>
              <a:gdLst/>
              <a:ahLst/>
              <a:cxnLst/>
              <a:rect l="l" t="t" r="r" b="b"/>
              <a:pathLst>
                <a:path w="378578" h="778309" extrusionOk="0">
                  <a:moveTo>
                    <a:pt x="55388" y="491538"/>
                  </a:moveTo>
                  <a:cubicBezTo>
                    <a:pt x="84725" y="500662"/>
                    <a:pt x="194929" y="536782"/>
                    <a:pt x="219599" y="547238"/>
                  </a:cubicBezTo>
                  <a:cubicBezTo>
                    <a:pt x="218551" y="543246"/>
                    <a:pt x="217503" y="539159"/>
                    <a:pt x="216456" y="535166"/>
                  </a:cubicBezTo>
                  <a:cubicBezTo>
                    <a:pt x="188738" y="522619"/>
                    <a:pt x="161020" y="510168"/>
                    <a:pt x="133398" y="497716"/>
                  </a:cubicBezTo>
                  <a:cubicBezTo>
                    <a:pt x="103680" y="484314"/>
                    <a:pt x="72533" y="472337"/>
                    <a:pt x="44053" y="456558"/>
                  </a:cubicBezTo>
                  <a:cubicBezTo>
                    <a:pt x="42624" y="455798"/>
                    <a:pt x="42720" y="453612"/>
                    <a:pt x="44529" y="454277"/>
                  </a:cubicBezTo>
                  <a:cubicBezTo>
                    <a:pt x="73866" y="464163"/>
                    <a:pt x="102632" y="478801"/>
                    <a:pt x="131112" y="491728"/>
                  </a:cubicBezTo>
                  <a:cubicBezTo>
                    <a:pt x="159210" y="504560"/>
                    <a:pt x="187309" y="517677"/>
                    <a:pt x="215313" y="530984"/>
                  </a:cubicBezTo>
                  <a:cubicBezTo>
                    <a:pt x="207121" y="500187"/>
                    <a:pt x="198263" y="469295"/>
                    <a:pt x="188928" y="438308"/>
                  </a:cubicBezTo>
                  <a:cubicBezTo>
                    <a:pt x="145971" y="424431"/>
                    <a:pt x="101489" y="405801"/>
                    <a:pt x="60341" y="386695"/>
                  </a:cubicBezTo>
                  <a:cubicBezTo>
                    <a:pt x="58912" y="386030"/>
                    <a:pt x="59103" y="384034"/>
                    <a:pt x="60722" y="384509"/>
                  </a:cubicBezTo>
                  <a:cubicBezTo>
                    <a:pt x="102441" y="398482"/>
                    <a:pt x="146637" y="415021"/>
                    <a:pt x="187690" y="434126"/>
                  </a:cubicBezTo>
                  <a:cubicBezTo>
                    <a:pt x="182642" y="418062"/>
                    <a:pt x="144828" y="293924"/>
                    <a:pt x="80915" y="135758"/>
                  </a:cubicBezTo>
                  <a:cubicBezTo>
                    <a:pt x="54245" y="125017"/>
                    <a:pt x="27670" y="115607"/>
                    <a:pt x="1286" y="104866"/>
                  </a:cubicBezTo>
                  <a:cubicBezTo>
                    <a:pt x="-429" y="104201"/>
                    <a:pt x="-429" y="101729"/>
                    <a:pt x="1286" y="102300"/>
                  </a:cubicBezTo>
                  <a:cubicBezTo>
                    <a:pt x="27003" y="110664"/>
                    <a:pt x="52721" y="120645"/>
                    <a:pt x="78629" y="129960"/>
                  </a:cubicBezTo>
                  <a:cubicBezTo>
                    <a:pt x="61198" y="86901"/>
                    <a:pt x="43196" y="43938"/>
                    <a:pt x="25003" y="1069"/>
                  </a:cubicBezTo>
                  <a:cubicBezTo>
                    <a:pt x="24432" y="-356"/>
                    <a:pt x="26432" y="-356"/>
                    <a:pt x="27194" y="1069"/>
                  </a:cubicBezTo>
                  <a:cubicBezTo>
                    <a:pt x="70247" y="80818"/>
                    <a:pt x="135779" y="235563"/>
                    <a:pt x="162068" y="315311"/>
                  </a:cubicBezTo>
                  <a:cubicBezTo>
                    <a:pt x="179498" y="297822"/>
                    <a:pt x="198930" y="282328"/>
                    <a:pt x="216170" y="265314"/>
                  </a:cubicBezTo>
                  <a:cubicBezTo>
                    <a:pt x="216837" y="264649"/>
                    <a:pt x="218361" y="266074"/>
                    <a:pt x="217694" y="266740"/>
                  </a:cubicBezTo>
                  <a:cubicBezTo>
                    <a:pt x="199691" y="284514"/>
                    <a:pt x="183499" y="304190"/>
                    <a:pt x="164449" y="321965"/>
                  </a:cubicBezTo>
                  <a:cubicBezTo>
                    <a:pt x="165973" y="326432"/>
                    <a:pt x="167592" y="330995"/>
                    <a:pt x="169116" y="335462"/>
                  </a:cubicBezTo>
                  <a:cubicBezTo>
                    <a:pt x="191214" y="324626"/>
                    <a:pt x="213693" y="314456"/>
                    <a:pt x="235791" y="304190"/>
                  </a:cubicBezTo>
                  <a:cubicBezTo>
                    <a:pt x="237506" y="303430"/>
                    <a:pt x="240363" y="306091"/>
                    <a:pt x="238649" y="307042"/>
                  </a:cubicBezTo>
                  <a:cubicBezTo>
                    <a:pt x="216646" y="318828"/>
                    <a:pt x="194453" y="330805"/>
                    <a:pt x="171212" y="341831"/>
                  </a:cubicBezTo>
                  <a:cubicBezTo>
                    <a:pt x="185785" y="381467"/>
                    <a:pt x="225981" y="523570"/>
                    <a:pt x="239411" y="591532"/>
                  </a:cubicBezTo>
                  <a:cubicBezTo>
                    <a:pt x="285036" y="569100"/>
                    <a:pt x="330470" y="547238"/>
                    <a:pt x="375523" y="525946"/>
                  </a:cubicBezTo>
                  <a:cubicBezTo>
                    <a:pt x="377238" y="525091"/>
                    <a:pt x="379714" y="527562"/>
                    <a:pt x="377999" y="528513"/>
                  </a:cubicBezTo>
                  <a:cubicBezTo>
                    <a:pt x="335328" y="553702"/>
                    <a:pt x="289131" y="576514"/>
                    <a:pt x="240554" y="596760"/>
                  </a:cubicBezTo>
                  <a:cubicBezTo>
                    <a:pt x="253032" y="653411"/>
                    <a:pt x="265224" y="720043"/>
                    <a:pt x="273224" y="775743"/>
                  </a:cubicBezTo>
                  <a:cubicBezTo>
                    <a:pt x="273701" y="779165"/>
                    <a:pt x="267414" y="779165"/>
                    <a:pt x="266938" y="775743"/>
                  </a:cubicBezTo>
                  <a:cubicBezTo>
                    <a:pt x="256556" y="704644"/>
                    <a:pt x="239220" y="622329"/>
                    <a:pt x="220265" y="549899"/>
                  </a:cubicBezTo>
                  <a:cubicBezTo>
                    <a:pt x="191881" y="544101"/>
                    <a:pt x="81010" y="506176"/>
                    <a:pt x="54626" y="495720"/>
                  </a:cubicBezTo>
                  <a:cubicBezTo>
                    <a:pt x="51864" y="494674"/>
                    <a:pt x="52625" y="490872"/>
                    <a:pt x="55483" y="49172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9" name="Google Shape;209;p18"/>
          <p:cNvGrpSpPr/>
          <p:nvPr/>
        </p:nvGrpSpPr>
        <p:grpSpPr>
          <a:xfrm rot="-295113" flipH="1">
            <a:off x="-1111068" y="-473766"/>
            <a:ext cx="3461527" cy="1087530"/>
            <a:chOff x="5609717" y="1610822"/>
            <a:chExt cx="2867532" cy="900911"/>
          </a:xfrm>
        </p:grpSpPr>
        <p:grpSp>
          <p:nvGrpSpPr>
            <p:cNvPr id="210" name="Google Shape;210;p18"/>
            <p:cNvGrpSpPr/>
            <p:nvPr/>
          </p:nvGrpSpPr>
          <p:grpSpPr>
            <a:xfrm>
              <a:off x="5609717" y="1612613"/>
              <a:ext cx="2867532" cy="899120"/>
              <a:chOff x="5609717" y="1612613"/>
              <a:chExt cx="2867532" cy="899120"/>
            </a:xfrm>
          </p:grpSpPr>
          <p:sp>
            <p:nvSpPr>
              <p:cNvPr id="211" name="Google Shape;211;p18"/>
              <p:cNvSpPr/>
              <p:nvPr/>
            </p:nvSpPr>
            <p:spPr>
              <a:xfrm>
                <a:off x="7064216" y="1949884"/>
                <a:ext cx="1413033" cy="455538"/>
              </a:xfrm>
              <a:custGeom>
                <a:avLst/>
                <a:gdLst/>
                <a:ahLst/>
                <a:cxnLst/>
                <a:rect l="l" t="t" r="r" b="b"/>
                <a:pathLst>
                  <a:path w="1413033" h="455538" extrusionOk="0">
                    <a:moveTo>
                      <a:pt x="1413034" y="191161"/>
                    </a:moveTo>
                    <a:lnTo>
                      <a:pt x="1413034" y="337351"/>
                    </a:lnTo>
                    <a:cubicBezTo>
                      <a:pt x="1397222" y="339157"/>
                      <a:pt x="1387792" y="340202"/>
                      <a:pt x="1387792" y="340202"/>
                    </a:cubicBezTo>
                    <a:cubicBezTo>
                      <a:pt x="1387792" y="340202"/>
                      <a:pt x="1394936" y="390770"/>
                      <a:pt x="926020" y="383451"/>
                    </a:cubicBezTo>
                    <a:cubicBezTo>
                      <a:pt x="926020" y="383451"/>
                      <a:pt x="777716" y="441243"/>
                      <a:pt x="567118" y="448372"/>
                    </a:cubicBezTo>
                    <a:cubicBezTo>
                      <a:pt x="356616" y="455596"/>
                      <a:pt x="179546" y="448372"/>
                      <a:pt x="179546" y="448372"/>
                    </a:cubicBezTo>
                    <a:cubicBezTo>
                      <a:pt x="179546" y="448372"/>
                      <a:pt x="4858" y="462059"/>
                      <a:pt x="95" y="451603"/>
                    </a:cubicBezTo>
                    <a:cubicBezTo>
                      <a:pt x="-3906" y="442764"/>
                      <a:pt x="119539" y="418906"/>
                      <a:pt x="156972" y="411872"/>
                    </a:cubicBezTo>
                    <a:cubicBezTo>
                      <a:pt x="163734" y="410541"/>
                      <a:pt x="167640" y="409875"/>
                      <a:pt x="167640" y="409875"/>
                    </a:cubicBezTo>
                    <a:cubicBezTo>
                      <a:pt x="167640" y="409875"/>
                      <a:pt x="179641" y="325755"/>
                      <a:pt x="248983" y="284787"/>
                    </a:cubicBezTo>
                    <a:cubicBezTo>
                      <a:pt x="318420" y="243915"/>
                      <a:pt x="394906" y="263115"/>
                      <a:pt x="394906" y="263115"/>
                    </a:cubicBezTo>
                    <a:cubicBezTo>
                      <a:pt x="394906" y="263115"/>
                      <a:pt x="409670" y="247907"/>
                      <a:pt x="433768" y="227756"/>
                    </a:cubicBezTo>
                    <a:cubicBezTo>
                      <a:pt x="450151" y="213973"/>
                      <a:pt x="470916" y="197815"/>
                      <a:pt x="494347" y="182511"/>
                    </a:cubicBezTo>
                    <a:cubicBezTo>
                      <a:pt x="494728" y="182321"/>
                      <a:pt x="495205" y="181941"/>
                      <a:pt x="495585" y="181751"/>
                    </a:cubicBezTo>
                    <a:cubicBezTo>
                      <a:pt x="498252" y="180040"/>
                      <a:pt x="500824" y="178329"/>
                      <a:pt x="503586" y="176618"/>
                    </a:cubicBezTo>
                    <a:cubicBezTo>
                      <a:pt x="506634" y="174717"/>
                      <a:pt x="509587" y="172911"/>
                      <a:pt x="512635" y="171105"/>
                    </a:cubicBezTo>
                    <a:cubicBezTo>
                      <a:pt x="518731" y="167493"/>
                      <a:pt x="525018" y="163881"/>
                      <a:pt x="531400" y="160554"/>
                    </a:cubicBezTo>
                    <a:cubicBezTo>
                      <a:pt x="534543" y="158843"/>
                      <a:pt x="537591" y="157322"/>
                      <a:pt x="540734" y="155802"/>
                    </a:cubicBezTo>
                    <a:cubicBezTo>
                      <a:pt x="550450" y="150954"/>
                      <a:pt x="560451" y="146487"/>
                      <a:pt x="570547" y="142589"/>
                    </a:cubicBezTo>
                    <a:cubicBezTo>
                      <a:pt x="573691" y="141354"/>
                      <a:pt x="576929" y="140213"/>
                      <a:pt x="580072" y="139167"/>
                    </a:cubicBezTo>
                    <a:cubicBezTo>
                      <a:pt x="583406" y="138027"/>
                      <a:pt x="586835" y="136981"/>
                      <a:pt x="590074" y="135936"/>
                    </a:cubicBezTo>
                    <a:cubicBezTo>
                      <a:pt x="593407" y="134985"/>
                      <a:pt x="596836" y="134035"/>
                      <a:pt x="600075" y="133179"/>
                    </a:cubicBezTo>
                    <a:cubicBezTo>
                      <a:pt x="603504" y="132324"/>
                      <a:pt x="606837" y="131563"/>
                      <a:pt x="610171" y="130898"/>
                    </a:cubicBezTo>
                    <a:cubicBezTo>
                      <a:pt x="657320" y="121393"/>
                      <a:pt x="697897" y="128427"/>
                      <a:pt x="728758" y="139453"/>
                    </a:cubicBezTo>
                    <a:cubicBezTo>
                      <a:pt x="730758" y="140118"/>
                      <a:pt x="732568" y="140783"/>
                      <a:pt x="734377" y="141544"/>
                    </a:cubicBezTo>
                    <a:cubicBezTo>
                      <a:pt x="737425" y="142684"/>
                      <a:pt x="740378" y="143920"/>
                      <a:pt x="743235" y="145156"/>
                    </a:cubicBezTo>
                    <a:cubicBezTo>
                      <a:pt x="744283" y="145536"/>
                      <a:pt x="745331" y="146011"/>
                      <a:pt x="746379" y="146487"/>
                    </a:cubicBezTo>
                    <a:cubicBezTo>
                      <a:pt x="749141" y="147817"/>
                      <a:pt x="751808" y="148958"/>
                      <a:pt x="754284" y="150289"/>
                    </a:cubicBezTo>
                    <a:cubicBezTo>
                      <a:pt x="756285" y="151239"/>
                      <a:pt x="758285" y="152285"/>
                      <a:pt x="760190" y="153235"/>
                    </a:cubicBezTo>
                    <a:cubicBezTo>
                      <a:pt x="762000" y="154186"/>
                      <a:pt x="763714" y="155231"/>
                      <a:pt x="765334" y="156087"/>
                    </a:cubicBezTo>
                    <a:cubicBezTo>
                      <a:pt x="782478" y="165687"/>
                      <a:pt x="792003" y="174052"/>
                      <a:pt x="792003" y="174052"/>
                    </a:cubicBezTo>
                    <a:cubicBezTo>
                      <a:pt x="792003" y="174052"/>
                      <a:pt x="801433" y="106280"/>
                      <a:pt x="849439" y="55997"/>
                    </a:cubicBezTo>
                    <a:cubicBezTo>
                      <a:pt x="850582" y="54856"/>
                      <a:pt x="851630" y="53716"/>
                      <a:pt x="852773" y="52670"/>
                    </a:cubicBezTo>
                    <a:cubicBezTo>
                      <a:pt x="872680" y="32899"/>
                      <a:pt x="898874" y="16265"/>
                      <a:pt x="933164" y="8091"/>
                    </a:cubicBezTo>
                    <a:cubicBezTo>
                      <a:pt x="994219" y="-6357"/>
                      <a:pt x="1048607" y="867"/>
                      <a:pt x="1087850" y="11703"/>
                    </a:cubicBezTo>
                    <a:cubicBezTo>
                      <a:pt x="1091755" y="12843"/>
                      <a:pt x="1095470" y="13889"/>
                      <a:pt x="1099090" y="15030"/>
                    </a:cubicBezTo>
                    <a:cubicBezTo>
                      <a:pt x="1102709" y="16170"/>
                      <a:pt x="1106138" y="17311"/>
                      <a:pt x="1109377" y="18451"/>
                    </a:cubicBezTo>
                    <a:cubicBezTo>
                      <a:pt x="1110996" y="19022"/>
                      <a:pt x="1112615" y="19592"/>
                      <a:pt x="1114234" y="20162"/>
                    </a:cubicBezTo>
                    <a:cubicBezTo>
                      <a:pt x="1117377" y="21303"/>
                      <a:pt x="1120235" y="22444"/>
                      <a:pt x="1122997" y="23584"/>
                    </a:cubicBezTo>
                    <a:cubicBezTo>
                      <a:pt x="1140809" y="30903"/>
                      <a:pt x="1150906" y="36987"/>
                      <a:pt x="1150906" y="36987"/>
                    </a:cubicBezTo>
                    <a:cubicBezTo>
                      <a:pt x="1150906" y="36987"/>
                      <a:pt x="1157287" y="33470"/>
                      <a:pt x="1168241" y="28907"/>
                    </a:cubicBezTo>
                    <a:cubicBezTo>
                      <a:pt x="1170241" y="28052"/>
                      <a:pt x="1172432" y="27196"/>
                      <a:pt x="1174623" y="26341"/>
                    </a:cubicBezTo>
                    <a:cubicBezTo>
                      <a:pt x="1176909" y="25390"/>
                      <a:pt x="1179290" y="24535"/>
                      <a:pt x="1181862" y="23584"/>
                    </a:cubicBezTo>
                    <a:cubicBezTo>
                      <a:pt x="1188243" y="21303"/>
                      <a:pt x="1195292" y="18927"/>
                      <a:pt x="1203007" y="16741"/>
                    </a:cubicBezTo>
                    <a:lnTo>
                      <a:pt x="1203007" y="16741"/>
                    </a:lnTo>
                    <a:cubicBezTo>
                      <a:pt x="1206151" y="15885"/>
                      <a:pt x="1209294" y="15030"/>
                      <a:pt x="1212532" y="14269"/>
                    </a:cubicBezTo>
                    <a:cubicBezTo>
                      <a:pt x="1243298" y="6855"/>
                      <a:pt x="1281779" y="3148"/>
                      <a:pt x="1318165" y="15410"/>
                    </a:cubicBezTo>
                    <a:cubicBezTo>
                      <a:pt x="1397127" y="41834"/>
                      <a:pt x="1382839" y="193252"/>
                      <a:pt x="1382839" y="193252"/>
                    </a:cubicBezTo>
                    <a:cubicBezTo>
                      <a:pt x="1382839" y="193252"/>
                      <a:pt x="1394650" y="191161"/>
                      <a:pt x="1412843" y="19087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18"/>
              <p:cNvSpPr/>
              <p:nvPr/>
            </p:nvSpPr>
            <p:spPr>
              <a:xfrm>
                <a:off x="5609717" y="1612613"/>
                <a:ext cx="2158076" cy="899120"/>
              </a:xfrm>
              <a:custGeom>
                <a:avLst/>
                <a:gdLst/>
                <a:ahLst/>
                <a:cxnLst/>
                <a:rect l="l" t="t" r="r" b="b"/>
                <a:pathLst>
                  <a:path w="2158076" h="899120" extrusionOk="0">
                    <a:moveTo>
                      <a:pt x="2081434" y="747242"/>
                    </a:moveTo>
                    <a:cubicBezTo>
                      <a:pt x="1907984" y="763781"/>
                      <a:pt x="1729676" y="776138"/>
                      <a:pt x="1385156" y="718346"/>
                    </a:cubicBezTo>
                    <a:cubicBezTo>
                      <a:pt x="1385156" y="718346"/>
                      <a:pt x="1191323" y="874612"/>
                      <a:pt x="480758" y="853035"/>
                    </a:cubicBezTo>
                    <a:cubicBezTo>
                      <a:pt x="480758" y="853035"/>
                      <a:pt x="336073" y="928031"/>
                      <a:pt x="6984" y="886683"/>
                    </a:cubicBezTo>
                    <a:cubicBezTo>
                      <a:pt x="-31306" y="881836"/>
                      <a:pt x="100329" y="860259"/>
                      <a:pt x="100329" y="860259"/>
                    </a:cubicBezTo>
                    <a:cubicBezTo>
                      <a:pt x="100329" y="860259"/>
                      <a:pt x="88328" y="780891"/>
                      <a:pt x="296544" y="780891"/>
                    </a:cubicBezTo>
                    <a:cubicBezTo>
                      <a:pt x="296544" y="780891"/>
                      <a:pt x="332454" y="684698"/>
                      <a:pt x="519048" y="682322"/>
                    </a:cubicBezTo>
                    <a:cubicBezTo>
                      <a:pt x="519048" y="682322"/>
                      <a:pt x="590867" y="602953"/>
                      <a:pt x="655446" y="552481"/>
                    </a:cubicBezTo>
                    <a:cubicBezTo>
                      <a:pt x="720026" y="502008"/>
                      <a:pt x="885094" y="526056"/>
                      <a:pt x="885094" y="526056"/>
                    </a:cubicBezTo>
                    <a:cubicBezTo>
                      <a:pt x="885094" y="526056"/>
                      <a:pt x="877950" y="444311"/>
                      <a:pt x="983202" y="401063"/>
                    </a:cubicBezTo>
                    <a:cubicBezTo>
                      <a:pt x="983202" y="401063"/>
                      <a:pt x="911383" y="367414"/>
                      <a:pt x="923385" y="288046"/>
                    </a:cubicBezTo>
                    <a:cubicBezTo>
                      <a:pt x="935386" y="208678"/>
                      <a:pt x="1050162" y="25988"/>
                      <a:pt x="1162653" y="4316"/>
                    </a:cubicBezTo>
                    <a:cubicBezTo>
                      <a:pt x="1275143" y="-17356"/>
                      <a:pt x="1401921" y="47565"/>
                      <a:pt x="1435448" y="88437"/>
                    </a:cubicBezTo>
                    <a:cubicBezTo>
                      <a:pt x="1468977" y="129309"/>
                      <a:pt x="1454498" y="187006"/>
                      <a:pt x="1454498" y="187006"/>
                    </a:cubicBezTo>
                    <a:cubicBezTo>
                      <a:pt x="1454498" y="187006"/>
                      <a:pt x="1602898" y="187671"/>
                      <a:pt x="1564703" y="337663"/>
                    </a:cubicBezTo>
                    <a:cubicBezTo>
                      <a:pt x="1564703" y="337663"/>
                      <a:pt x="1641284" y="324071"/>
                      <a:pt x="1662810" y="377015"/>
                    </a:cubicBezTo>
                    <a:cubicBezTo>
                      <a:pt x="1662810" y="377015"/>
                      <a:pt x="1921223" y="345743"/>
                      <a:pt x="1976278" y="598201"/>
                    </a:cubicBezTo>
                    <a:cubicBezTo>
                      <a:pt x="1976278" y="598201"/>
                      <a:pt x="2301938" y="726236"/>
                      <a:pt x="2081529" y="74724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3" name="Google Shape;213;p18"/>
            <p:cNvGrpSpPr/>
            <p:nvPr/>
          </p:nvGrpSpPr>
          <p:grpSpPr>
            <a:xfrm>
              <a:off x="5609717" y="1610822"/>
              <a:ext cx="2867532" cy="899120"/>
              <a:chOff x="5609717" y="1610822"/>
              <a:chExt cx="2867532" cy="899120"/>
            </a:xfrm>
          </p:grpSpPr>
          <p:sp>
            <p:nvSpPr>
              <p:cNvPr id="214" name="Google Shape;214;p18"/>
              <p:cNvSpPr/>
              <p:nvPr/>
            </p:nvSpPr>
            <p:spPr>
              <a:xfrm>
                <a:off x="7064216" y="1949884"/>
                <a:ext cx="1413033" cy="455538"/>
              </a:xfrm>
              <a:custGeom>
                <a:avLst/>
                <a:gdLst/>
                <a:ahLst/>
                <a:cxnLst/>
                <a:rect l="l" t="t" r="r" b="b"/>
                <a:pathLst>
                  <a:path w="1413033" h="455538" extrusionOk="0">
                    <a:moveTo>
                      <a:pt x="1413034" y="191161"/>
                    </a:moveTo>
                    <a:lnTo>
                      <a:pt x="1413034" y="337351"/>
                    </a:lnTo>
                    <a:cubicBezTo>
                      <a:pt x="1397222" y="339157"/>
                      <a:pt x="1387792" y="340202"/>
                      <a:pt x="1387792" y="340202"/>
                    </a:cubicBezTo>
                    <a:cubicBezTo>
                      <a:pt x="1387792" y="340202"/>
                      <a:pt x="1394936" y="390770"/>
                      <a:pt x="926020" y="383451"/>
                    </a:cubicBezTo>
                    <a:cubicBezTo>
                      <a:pt x="926020" y="383451"/>
                      <a:pt x="777716" y="441243"/>
                      <a:pt x="567118" y="448372"/>
                    </a:cubicBezTo>
                    <a:cubicBezTo>
                      <a:pt x="356616" y="455596"/>
                      <a:pt x="179546" y="448372"/>
                      <a:pt x="179546" y="448372"/>
                    </a:cubicBezTo>
                    <a:cubicBezTo>
                      <a:pt x="179546" y="448372"/>
                      <a:pt x="4858" y="462059"/>
                      <a:pt x="95" y="451603"/>
                    </a:cubicBezTo>
                    <a:cubicBezTo>
                      <a:pt x="-3906" y="442764"/>
                      <a:pt x="119539" y="418906"/>
                      <a:pt x="156972" y="411872"/>
                    </a:cubicBezTo>
                    <a:cubicBezTo>
                      <a:pt x="163734" y="410541"/>
                      <a:pt x="167640" y="409875"/>
                      <a:pt x="167640" y="409875"/>
                    </a:cubicBezTo>
                    <a:cubicBezTo>
                      <a:pt x="167640" y="409875"/>
                      <a:pt x="179641" y="325755"/>
                      <a:pt x="248983" y="284787"/>
                    </a:cubicBezTo>
                    <a:cubicBezTo>
                      <a:pt x="318420" y="243915"/>
                      <a:pt x="394906" y="263115"/>
                      <a:pt x="394906" y="263115"/>
                    </a:cubicBezTo>
                    <a:cubicBezTo>
                      <a:pt x="394906" y="263115"/>
                      <a:pt x="409670" y="247907"/>
                      <a:pt x="433768" y="227756"/>
                    </a:cubicBezTo>
                    <a:cubicBezTo>
                      <a:pt x="450151" y="213973"/>
                      <a:pt x="470916" y="197815"/>
                      <a:pt x="494347" y="182511"/>
                    </a:cubicBezTo>
                    <a:cubicBezTo>
                      <a:pt x="494728" y="182321"/>
                      <a:pt x="495205" y="181941"/>
                      <a:pt x="495585" y="181751"/>
                    </a:cubicBezTo>
                    <a:cubicBezTo>
                      <a:pt x="498252" y="180040"/>
                      <a:pt x="500824" y="178329"/>
                      <a:pt x="503586" y="176618"/>
                    </a:cubicBezTo>
                    <a:cubicBezTo>
                      <a:pt x="506634" y="174717"/>
                      <a:pt x="509587" y="172911"/>
                      <a:pt x="512635" y="171105"/>
                    </a:cubicBezTo>
                    <a:cubicBezTo>
                      <a:pt x="518731" y="167493"/>
                      <a:pt x="525018" y="163881"/>
                      <a:pt x="531400" y="160554"/>
                    </a:cubicBezTo>
                    <a:cubicBezTo>
                      <a:pt x="534543" y="158843"/>
                      <a:pt x="537591" y="157322"/>
                      <a:pt x="540734" y="155802"/>
                    </a:cubicBezTo>
                    <a:cubicBezTo>
                      <a:pt x="550450" y="150954"/>
                      <a:pt x="560451" y="146487"/>
                      <a:pt x="570547" y="142589"/>
                    </a:cubicBezTo>
                    <a:cubicBezTo>
                      <a:pt x="573691" y="141354"/>
                      <a:pt x="576929" y="140213"/>
                      <a:pt x="580072" y="139167"/>
                    </a:cubicBezTo>
                    <a:cubicBezTo>
                      <a:pt x="583406" y="138027"/>
                      <a:pt x="586835" y="136981"/>
                      <a:pt x="590074" y="135936"/>
                    </a:cubicBezTo>
                    <a:cubicBezTo>
                      <a:pt x="593407" y="134985"/>
                      <a:pt x="596836" y="134035"/>
                      <a:pt x="600075" y="133179"/>
                    </a:cubicBezTo>
                    <a:cubicBezTo>
                      <a:pt x="603504" y="132324"/>
                      <a:pt x="606837" y="131563"/>
                      <a:pt x="610171" y="130898"/>
                    </a:cubicBezTo>
                    <a:cubicBezTo>
                      <a:pt x="657320" y="121393"/>
                      <a:pt x="697897" y="128427"/>
                      <a:pt x="728758" y="139453"/>
                    </a:cubicBezTo>
                    <a:cubicBezTo>
                      <a:pt x="730758" y="140118"/>
                      <a:pt x="732568" y="140783"/>
                      <a:pt x="734377" y="141544"/>
                    </a:cubicBezTo>
                    <a:cubicBezTo>
                      <a:pt x="737425" y="142684"/>
                      <a:pt x="740378" y="143920"/>
                      <a:pt x="743235" y="145156"/>
                    </a:cubicBezTo>
                    <a:cubicBezTo>
                      <a:pt x="744283" y="145536"/>
                      <a:pt x="745331" y="146011"/>
                      <a:pt x="746379" y="146487"/>
                    </a:cubicBezTo>
                    <a:cubicBezTo>
                      <a:pt x="749141" y="147817"/>
                      <a:pt x="751808" y="148958"/>
                      <a:pt x="754284" y="150289"/>
                    </a:cubicBezTo>
                    <a:cubicBezTo>
                      <a:pt x="756285" y="151239"/>
                      <a:pt x="758285" y="152285"/>
                      <a:pt x="760190" y="153235"/>
                    </a:cubicBezTo>
                    <a:cubicBezTo>
                      <a:pt x="762000" y="154186"/>
                      <a:pt x="763714" y="155231"/>
                      <a:pt x="765334" y="156087"/>
                    </a:cubicBezTo>
                    <a:cubicBezTo>
                      <a:pt x="782478" y="165687"/>
                      <a:pt x="792003" y="174052"/>
                      <a:pt x="792003" y="174052"/>
                    </a:cubicBezTo>
                    <a:cubicBezTo>
                      <a:pt x="792003" y="174052"/>
                      <a:pt x="801433" y="106280"/>
                      <a:pt x="849439" y="55997"/>
                    </a:cubicBezTo>
                    <a:cubicBezTo>
                      <a:pt x="850582" y="54856"/>
                      <a:pt x="851630" y="53716"/>
                      <a:pt x="852773" y="52670"/>
                    </a:cubicBezTo>
                    <a:cubicBezTo>
                      <a:pt x="872680" y="32899"/>
                      <a:pt x="898874" y="16265"/>
                      <a:pt x="933164" y="8091"/>
                    </a:cubicBezTo>
                    <a:cubicBezTo>
                      <a:pt x="994219" y="-6357"/>
                      <a:pt x="1048607" y="867"/>
                      <a:pt x="1087850" y="11703"/>
                    </a:cubicBezTo>
                    <a:cubicBezTo>
                      <a:pt x="1091755" y="12843"/>
                      <a:pt x="1095470" y="13889"/>
                      <a:pt x="1099090" y="15030"/>
                    </a:cubicBezTo>
                    <a:cubicBezTo>
                      <a:pt x="1102709" y="16170"/>
                      <a:pt x="1106138" y="17311"/>
                      <a:pt x="1109377" y="18451"/>
                    </a:cubicBezTo>
                    <a:cubicBezTo>
                      <a:pt x="1110996" y="19022"/>
                      <a:pt x="1112615" y="19592"/>
                      <a:pt x="1114234" y="20162"/>
                    </a:cubicBezTo>
                    <a:cubicBezTo>
                      <a:pt x="1117377" y="21303"/>
                      <a:pt x="1120235" y="22444"/>
                      <a:pt x="1122997" y="23584"/>
                    </a:cubicBezTo>
                    <a:cubicBezTo>
                      <a:pt x="1140809" y="30903"/>
                      <a:pt x="1150906" y="36987"/>
                      <a:pt x="1150906" y="36987"/>
                    </a:cubicBezTo>
                    <a:cubicBezTo>
                      <a:pt x="1150906" y="36987"/>
                      <a:pt x="1157287" y="33470"/>
                      <a:pt x="1168241" y="28907"/>
                    </a:cubicBezTo>
                    <a:cubicBezTo>
                      <a:pt x="1170241" y="28052"/>
                      <a:pt x="1172432" y="27196"/>
                      <a:pt x="1174623" y="26341"/>
                    </a:cubicBezTo>
                    <a:cubicBezTo>
                      <a:pt x="1176909" y="25390"/>
                      <a:pt x="1179290" y="24535"/>
                      <a:pt x="1181862" y="23584"/>
                    </a:cubicBezTo>
                    <a:cubicBezTo>
                      <a:pt x="1188243" y="21303"/>
                      <a:pt x="1195292" y="18927"/>
                      <a:pt x="1203007" y="16741"/>
                    </a:cubicBezTo>
                    <a:lnTo>
                      <a:pt x="1203007" y="16741"/>
                    </a:lnTo>
                    <a:cubicBezTo>
                      <a:pt x="1206151" y="15885"/>
                      <a:pt x="1209294" y="15030"/>
                      <a:pt x="1212532" y="14269"/>
                    </a:cubicBezTo>
                    <a:cubicBezTo>
                      <a:pt x="1243298" y="6855"/>
                      <a:pt x="1281779" y="3148"/>
                      <a:pt x="1318165" y="15410"/>
                    </a:cubicBezTo>
                    <a:cubicBezTo>
                      <a:pt x="1397127" y="41834"/>
                      <a:pt x="1382839" y="193252"/>
                      <a:pt x="1382839" y="193252"/>
                    </a:cubicBezTo>
                    <a:cubicBezTo>
                      <a:pt x="1382839" y="193252"/>
                      <a:pt x="1394650" y="191161"/>
                      <a:pt x="1412843" y="190876"/>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18"/>
              <p:cNvSpPr/>
              <p:nvPr/>
            </p:nvSpPr>
            <p:spPr>
              <a:xfrm>
                <a:off x="5609717" y="1610822"/>
                <a:ext cx="2158076" cy="899120"/>
              </a:xfrm>
              <a:custGeom>
                <a:avLst/>
                <a:gdLst/>
                <a:ahLst/>
                <a:cxnLst/>
                <a:rect l="l" t="t" r="r" b="b"/>
                <a:pathLst>
                  <a:path w="2158076" h="899120" extrusionOk="0">
                    <a:moveTo>
                      <a:pt x="2081434" y="747242"/>
                    </a:moveTo>
                    <a:cubicBezTo>
                      <a:pt x="1907984" y="763781"/>
                      <a:pt x="1729676" y="776138"/>
                      <a:pt x="1385156" y="718346"/>
                    </a:cubicBezTo>
                    <a:cubicBezTo>
                      <a:pt x="1385156" y="718346"/>
                      <a:pt x="1191323" y="874612"/>
                      <a:pt x="480758" y="853035"/>
                    </a:cubicBezTo>
                    <a:cubicBezTo>
                      <a:pt x="480758" y="853035"/>
                      <a:pt x="336073" y="928031"/>
                      <a:pt x="6984" y="886683"/>
                    </a:cubicBezTo>
                    <a:cubicBezTo>
                      <a:pt x="-31306" y="881836"/>
                      <a:pt x="100329" y="860259"/>
                      <a:pt x="100329" y="860259"/>
                    </a:cubicBezTo>
                    <a:cubicBezTo>
                      <a:pt x="100329" y="860259"/>
                      <a:pt x="88328" y="780891"/>
                      <a:pt x="296544" y="780891"/>
                    </a:cubicBezTo>
                    <a:cubicBezTo>
                      <a:pt x="296544" y="780891"/>
                      <a:pt x="332454" y="684698"/>
                      <a:pt x="519048" y="682322"/>
                    </a:cubicBezTo>
                    <a:cubicBezTo>
                      <a:pt x="519048" y="682322"/>
                      <a:pt x="590867" y="602953"/>
                      <a:pt x="655446" y="552481"/>
                    </a:cubicBezTo>
                    <a:cubicBezTo>
                      <a:pt x="720026" y="502008"/>
                      <a:pt x="885094" y="526056"/>
                      <a:pt x="885094" y="526056"/>
                    </a:cubicBezTo>
                    <a:cubicBezTo>
                      <a:pt x="885094" y="526056"/>
                      <a:pt x="877950" y="444311"/>
                      <a:pt x="983202" y="401063"/>
                    </a:cubicBezTo>
                    <a:cubicBezTo>
                      <a:pt x="983202" y="401063"/>
                      <a:pt x="911383" y="367414"/>
                      <a:pt x="923385" y="288046"/>
                    </a:cubicBezTo>
                    <a:cubicBezTo>
                      <a:pt x="935386" y="208678"/>
                      <a:pt x="1050162" y="25988"/>
                      <a:pt x="1162653" y="4316"/>
                    </a:cubicBezTo>
                    <a:cubicBezTo>
                      <a:pt x="1275143" y="-17356"/>
                      <a:pt x="1401921" y="47565"/>
                      <a:pt x="1435448" y="88437"/>
                    </a:cubicBezTo>
                    <a:cubicBezTo>
                      <a:pt x="1468977" y="129309"/>
                      <a:pt x="1454498" y="187006"/>
                      <a:pt x="1454498" y="187006"/>
                    </a:cubicBezTo>
                    <a:cubicBezTo>
                      <a:pt x="1454498" y="187006"/>
                      <a:pt x="1602898" y="187671"/>
                      <a:pt x="1564703" y="337663"/>
                    </a:cubicBezTo>
                    <a:cubicBezTo>
                      <a:pt x="1564703" y="337663"/>
                      <a:pt x="1641284" y="324071"/>
                      <a:pt x="1662810" y="377015"/>
                    </a:cubicBezTo>
                    <a:cubicBezTo>
                      <a:pt x="1662810" y="377015"/>
                      <a:pt x="1921223" y="345743"/>
                      <a:pt x="1976278" y="598201"/>
                    </a:cubicBezTo>
                    <a:cubicBezTo>
                      <a:pt x="1976278" y="598201"/>
                      <a:pt x="2301938" y="726236"/>
                      <a:pt x="2081529" y="747242"/>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6" name="Google Shape;216;p18"/>
            <p:cNvSpPr/>
            <p:nvPr/>
          </p:nvSpPr>
          <p:spPr>
            <a:xfrm>
              <a:off x="5609959" y="1612719"/>
              <a:ext cx="2867290" cy="895321"/>
            </a:xfrm>
            <a:custGeom>
              <a:avLst/>
              <a:gdLst/>
              <a:ahLst/>
              <a:cxnLst/>
              <a:rect l="l" t="t" r="r" b="b"/>
              <a:pathLst>
                <a:path w="2867290" h="895321" extrusionOk="0">
                  <a:moveTo>
                    <a:pt x="2867291" y="528326"/>
                  </a:moveTo>
                  <a:lnTo>
                    <a:pt x="2867291" y="560834"/>
                  </a:lnTo>
                  <a:cubicBezTo>
                    <a:pt x="2835191" y="561024"/>
                    <a:pt x="2809855" y="565111"/>
                    <a:pt x="2809855" y="565111"/>
                  </a:cubicBezTo>
                  <a:cubicBezTo>
                    <a:pt x="2809855" y="565111"/>
                    <a:pt x="2770231" y="435555"/>
                    <a:pt x="2732035" y="421392"/>
                  </a:cubicBezTo>
                  <a:cubicBezTo>
                    <a:pt x="2693935" y="407230"/>
                    <a:pt x="2614783" y="425765"/>
                    <a:pt x="2614783" y="425765"/>
                  </a:cubicBezTo>
                  <a:cubicBezTo>
                    <a:pt x="2614783" y="425765"/>
                    <a:pt x="2490386" y="391736"/>
                    <a:pt x="2414186" y="417210"/>
                  </a:cubicBezTo>
                  <a:cubicBezTo>
                    <a:pt x="2337796" y="442779"/>
                    <a:pt x="2278550" y="587543"/>
                    <a:pt x="2278550" y="587543"/>
                  </a:cubicBezTo>
                  <a:cubicBezTo>
                    <a:pt x="2278550" y="587543"/>
                    <a:pt x="2189492" y="539257"/>
                    <a:pt x="2116054" y="547812"/>
                  </a:cubicBezTo>
                  <a:cubicBezTo>
                    <a:pt x="2071382" y="552944"/>
                    <a:pt x="2013469" y="576517"/>
                    <a:pt x="1975179" y="594292"/>
                  </a:cubicBezTo>
                  <a:lnTo>
                    <a:pt x="1975179" y="594292"/>
                  </a:lnTo>
                  <a:cubicBezTo>
                    <a:pt x="1950509" y="605603"/>
                    <a:pt x="1933841" y="614538"/>
                    <a:pt x="1933841" y="614538"/>
                  </a:cubicBezTo>
                  <a:cubicBezTo>
                    <a:pt x="1918410" y="596288"/>
                    <a:pt x="1903265" y="579844"/>
                    <a:pt x="1888121" y="565111"/>
                  </a:cubicBezTo>
                  <a:cubicBezTo>
                    <a:pt x="1745912" y="425860"/>
                    <a:pt x="1625707" y="439833"/>
                    <a:pt x="1625707" y="439833"/>
                  </a:cubicBezTo>
                  <a:cubicBezTo>
                    <a:pt x="1625707" y="439833"/>
                    <a:pt x="1622944" y="408655"/>
                    <a:pt x="1594655" y="387364"/>
                  </a:cubicBezTo>
                  <a:cubicBezTo>
                    <a:pt x="1566366" y="366072"/>
                    <a:pt x="1487308" y="382611"/>
                    <a:pt x="1487308" y="382611"/>
                  </a:cubicBezTo>
                  <a:cubicBezTo>
                    <a:pt x="1487308" y="382611"/>
                    <a:pt x="1492928" y="334895"/>
                    <a:pt x="1465973" y="289460"/>
                  </a:cubicBezTo>
                  <a:cubicBezTo>
                    <a:pt x="1439207" y="244025"/>
                    <a:pt x="1365674" y="253911"/>
                    <a:pt x="1365674" y="253911"/>
                  </a:cubicBezTo>
                  <a:cubicBezTo>
                    <a:pt x="1368437" y="212753"/>
                    <a:pt x="1272520" y="165893"/>
                    <a:pt x="1232800" y="171501"/>
                  </a:cubicBezTo>
                  <a:cubicBezTo>
                    <a:pt x="1193272" y="177299"/>
                    <a:pt x="1146599" y="211328"/>
                    <a:pt x="1104213" y="296969"/>
                  </a:cubicBezTo>
                  <a:cubicBezTo>
                    <a:pt x="1061827" y="382611"/>
                    <a:pt x="1128311" y="434319"/>
                    <a:pt x="1128311" y="434319"/>
                  </a:cubicBezTo>
                  <a:cubicBezTo>
                    <a:pt x="951623" y="476998"/>
                    <a:pt x="964386" y="624614"/>
                    <a:pt x="964386" y="624614"/>
                  </a:cubicBezTo>
                  <a:cubicBezTo>
                    <a:pt x="964386" y="624614"/>
                    <a:pt x="837132" y="618815"/>
                    <a:pt x="728452" y="641628"/>
                  </a:cubicBezTo>
                  <a:cubicBezTo>
                    <a:pt x="619676" y="664345"/>
                    <a:pt x="555192" y="746185"/>
                    <a:pt x="555192" y="746185"/>
                  </a:cubicBezTo>
                  <a:cubicBezTo>
                    <a:pt x="401078" y="750843"/>
                    <a:pt x="334688" y="834298"/>
                    <a:pt x="334688" y="834298"/>
                  </a:cubicBezTo>
                  <a:cubicBezTo>
                    <a:pt x="334688" y="834298"/>
                    <a:pt x="232961" y="815763"/>
                    <a:pt x="185812" y="837530"/>
                  </a:cubicBezTo>
                  <a:cubicBezTo>
                    <a:pt x="139711" y="858917"/>
                    <a:pt x="139235" y="882014"/>
                    <a:pt x="139235" y="882965"/>
                  </a:cubicBezTo>
                  <a:cubicBezTo>
                    <a:pt x="139235" y="882965"/>
                    <a:pt x="73227" y="893135"/>
                    <a:pt x="94468" y="895322"/>
                  </a:cubicBezTo>
                  <a:cubicBezTo>
                    <a:pt x="94468" y="895322"/>
                    <a:pt x="94658" y="895322"/>
                    <a:pt x="94849" y="895322"/>
                  </a:cubicBezTo>
                  <a:cubicBezTo>
                    <a:pt x="88181" y="894846"/>
                    <a:pt x="81419" y="894371"/>
                    <a:pt x="74561" y="893706"/>
                  </a:cubicBezTo>
                  <a:cubicBezTo>
                    <a:pt x="74084" y="893706"/>
                    <a:pt x="73703" y="893706"/>
                    <a:pt x="73322" y="893516"/>
                  </a:cubicBezTo>
                  <a:cubicBezTo>
                    <a:pt x="52082" y="891805"/>
                    <a:pt x="29983" y="889333"/>
                    <a:pt x="7028" y="886577"/>
                  </a:cubicBezTo>
                  <a:cubicBezTo>
                    <a:pt x="3409" y="886102"/>
                    <a:pt x="1313" y="885531"/>
                    <a:pt x="456" y="884771"/>
                  </a:cubicBezTo>
                  <a:cubicBezTo>
                    <a:pt x="-115" y="884296"/>
                    <a:pt x="-115" y="883820"/>
                    <a:pt x="265" y="883345"/>
                  </a:cubicBezTo>
                  <a:cubicBezTo>
                    <a:pt x="1313" y="882014"/>
                    <a:pt x="4933" y="880493"/>
                    <a:pt x="10267" y="878782"/>
                  </a:cubicBezTo>
                  <a:cubicBezTo>
                    <a:pt x="11886" y="878212"/>
                    <a:pt x="13696" y="877737"/>
                    <a:pt x="15601" y="877167"/>
                  </a:cubicBezTo>
                  <a:cubicBezTo>
                    <a:pt x="18363" y="876406"/>
                    <a:pt x="21220" y="875741"/>
                    <a:pt x="24269" y="874980"/>
                  </a:cubicBezTo>
                  <a:cubicBezTo>
                    <a:pt x="31412" y="873269"/>
                    <a:pt x="39699" y="871368"/>
                    <a:pt x="47986" y="869753"/>
                  </a:cubicBezTo>
                  <a:cubicBezTo>
                    <a:pt x="49033" y="869562"/>
                    <a:pt x="50081" y="869277"/>
                    <a:pt x="51129" y="869087"/>
                  </a:cubicBezTo>
                  <a:cubicBezTo>
                    <a:pt x="55225" y="868327"/>
                    <a:pt x="59320" y="867471"/>
                    <a:pt x="63321" y="866711"/>
                  </a:cubicBezTo>
                  <a:cubicBezTo>
                    <a:pt x="65321" y="866331"/>
                    <a:pt x="67512" y="865951"/>
                    <a:pt x="69417" y="865570"/>
                  </a:cubicBezTo>
                  <a:cubicBezTo>
                    <a:pt x="73227" y="864905"/>
                    <a:pt x="76846" y="864240"/>
                    <a:pt x="80275" y="863574"/>
                  </a:cubicBezTo>
                  <a:cubicBezTo>
                    <a:pt x="80752" y="863574"/>
                    <a:pt x="81228" y="863384"/>
                    <a:pt x="81514" y="863384"/>
                  </a:cubicBezTo>
                  <a:cubicBezTo>
                    <a:pt x="83609" y="863004"/>
                    <a:pt x="85705" y="862624"/>
                    <a:pt x="87515" y="862339"/>
                  </a:cubicBezTo>
                  <a:cubicBezTo>
                    <a:pt x="95325" y="861008"/>
                    <a:pt x="100278" y="860152"/>
                    <a:pt x="100278" y="860152"/>
                  </a:cubicBezTo>
                  <a:cubicBezTo>
                    <a:pt x="100278" y="860152"/>
                    <a:pt x="99135" y="852358"/>
                    <a:pt x="103898" y="841712"/>
                  </a:cubicBezTo>
                  <a:cubicBezTo>
                    <a:pt x="103898" y="841712"/>
                    <a:pt x="103898" y="841712"/>
                    <a:pt x="103898" y="841712"/>
                  </a:cubicBezTo>
                  <a:cubicBezTo>
                    <a:pt x="104660" y="839811"/>
                    <a:pt x="105707" y="837815"/>
                    <a:pt x="106945" y="835819"/>
                  </a:cubicBezTo>
                  <a:cubicBezTo>
                    <a:pt x="106945" y="835819"/>
                    <a:pt x="106945" y="835819"/>
                    <a:pt x="106945" y="835819"/>
                  </a:cubicBezTo>
                  <a:cubicBezTo>
                    <a:pt x="109136" y="832207"/>
                    <a:pt x="112089" y="828310"/>
                    <a:pt x="115994" y="824508"/>
                  </a:cubicBezTo>
                  <a:cubicBezTo>
                    <a:pt x="118185" y="822227"/>
                    <a:pt x="120757" y="820040"/>
                    <a:pt x="123614" y="817854"/>
                  </a:cubicBezTo>
                  <a:cubicBezTo>
                    <a:pt x="124948" y="816809"/>
                    <a:pt x="126472" y="815763"/>
                    <a:pt x="128091" y="814622"/>
                  </a:cubicBezTo>
                  <a:cubicBezTo>
                    <a:pt x="128948" y="814052"/>
                    <a:pt x="129710" y="813482"/>
                    <a:pt x="130663" y="812912"/>
                  </a:cubicBezTo>
                  <a:cubicBezTo>
                    <a:pt x="132282" y="811866"/>
                    <a:pt x="134092" y="810820"/>
                    <a:pt x="135902" y="809680"/>
                  </a:cubicBezTo>
                  <a:cubicBezTo>
                    <a:pt x="138759" y="808064"/>
                    <a:pt x="141902" y="806448"/>
                    <a:pt x="145236" y="805022"/>
                  </a:cubicBezTo>
                  <a:cubicBezTo>
                    <a:pt x="147427" y="804072"/>
                    <a:pt x="149713" y="802931"/>
                    <a:pt x="152094" y="801980"/>
                  </a:cubicBezTo>
                  <a:cubicBezTo>
                    <a:pt x="152094" y="801980"/>
                    <a:pt x="152094" y="801980"/>
                    <a:pt x="152094" y="801980"/>
                  </a:cubicBezTo>
                  <a:cubicBezTo>
                    <a:pt x="155714" y="800460"/>
                    <a:pt x="159524" y="799034"/>
                    <a:pt x="163715" y="797608"/>
                  </a:cubicBezTo>
                  <a:cubicBezTo>
                    <a:pt x="165048" y="797038"/>
                    <a:pt x="166477" y="796658"/>
                    <a:pt x="168001" y="796277"/>
                  </a:cubicBezTo>
                  <a:cubicBezTo>
                    <a:pt x="178097" y="793046"/>
                    <a:pt x="189718" y="790289"/>
                    <a:pt x="202957" y="788008"/>
                  </a:cubicBezTo>
                  <a:cubicBezTo>
                    <a:pt x="212482" y="786297"/>
                    <a:pt x="222769" y="784871"/>
                    <a:pt x="234104" y="783826"/>
                  </a:cubicBezTo>
                  <a:cubicBezTo>
                    <a:pt x="234104" y="783826"/>
                    <a:pt x="234104" y="783826"/>
                    <a:pt x="234104" y="783826"/>
                  </a:cubicBezTo>
                  <a:cubicBezTo>
                    <a:pt x="252202" y="782020"/>
                    <a:pt x="272776" y="780974"/>
                    <a:pt x="296112" y="780974"/>
                  </a:cubicBezTo>
                  <a:cubicBezTo>
                    <a:pt x="296112" y="780974"/>
                    <a:pt x="302017" y="765100"/>
                    <a:pt x="321544" y="746185"/>
                  </a:cubicBezTo>
                  <a:cubicBezTo>
                    <a:pt x="329735" y="738106"/>
                    <a:pt x="340499" y="729456"/>
                    <a:pt x="354215" y="721281"/>
                  </a:cubicBezTo>
                  <a:cubicBezTo>
                    <a:pt x="356691" y="719761"/>
                    <a:pt x="359263" y="718335"/>
                    <a:pt x="362025" y="716909"/>
                  </a:cubicBezTo>
                  <a:cubicBezTo>
                    <a:pt x="364787" y="715388"/>
                    <a:pt x="367549" y="713962"/>
                    <a:pt x="370407" y="712537"/>
                  </a:cubicBezTo>
                  <a:cubicBezTo>
                    <a:pt x="376312" y="709685"/>
                    <a:pt x="382504" y="707024"/>
                    <a:pt x="389171" y="704457"/>
                  </a:cubicBezTo>
                  <a:cubicBezTo>
                    <a:pt x="394220" y="702461"/>
                    <a:pt x="399553" y="700655"/>
                    <a:pt x="404983" y="698944"/>
                  </a:cubicBezTo>
                  <a:cubicBezTo>
                    <a:pt x="406888" y="698374"/>
                    <a:pt x="408698" y="697709"/>
                    <a:pt x="410603" y="697233"/>
                  </a:cubicBezTo>
                  <a:cubicBezTo>
                    <a:pt x="425842" y="692766"/>
                    <a:pt x="443083" y="689059"/>
                    <a:pt x="462514" y="686492"/>
                  </a:cubicBezTo>
                  <a:cubicBezTo>
                    <a:pt x="464895" y="686112"/>
                    <a:pt x="467371" y="685827"/>
                    <a:pt x="469848" y="685542"/>
                  </a:cubicBezTo>
                  <a:cubicBezTo>
                    <a:pt x="484802" y="683831"/>
                    <a:pt x="500995" y="682690"/>
                    <a:pt x="518521" y="682500"/>
                  </a:cubicBezTo>
                  <a:cubicBezTo>
                    <a:pt x="518521" y="682500"/>
                    <a:pt x="518521" y="682500"/>
                    <a:pt x="518711" y="682310"/>
                  </a:cubicBezTo>
                  <a:cubicBezTo>
                    <a:pt x="520711" y="679934"/>
                    <a:pt x="538047" y="661018"/>
                    <a:pt x="562431" y="636590"/>
                  </a:cubicBezTo>
                  <a:cubicBezTo>
                    <a:pt x="564050" y="634879"/>
                    <a:pt x="565765" y="633358"/>
                    <a:pt x="567384" y="631552"/>
                  </a:cubicBezTo>
                  <a:cubicBezTo>
                    <a:pt x="569003" y="629841"/>
                    <a:pt x="570813" y="628130"/>
                    <a:pt x="572527" y="626515"/>
                  </a:cubicBezTo>
                  <a:cubicBezTo>
                    <a:pt x="574242" y="624804"/>
                    <a:pt x="576052" y="623093"/>
                    <a:pt x="577862" y="621287"/>
                  </a:cubicBezTo>
                  <a:cubicBezTo>
                    <a:pt x="581481" y="617770"/>
                    <a:pt x="585196" y="614253"/>
                    <a:pt x="589006" y="610641"/>
                  </a:cubicBezTo>
                  <a:cubicBezTo>
                    <a:pt x="592816" y="607029"/>
                    <a:pt x="596626" y="603417"/>
                    <a:pt x="600531" y="599805"/>
                  </a:cubicBezTo>
                  <a:cubicBezTo>
                    <a:pt x="618152" y="583456"/>
                    <a:pt x="636821" y="566917"/>
                    <a:pt x="655014" y="552754"/>
                  </a:cubicBezTo>
                  <a:cubicBezTo>
                    <a:pt x="718736" y="502947"/>
                    <a:pt x="880375" y="525664"/>
                    <a:pt x="884662" y="526235"/>
                  </a:cubicBezTo>
                  <a:lnTo>
                    <a:pt x="884662" y="526235"/>
                  </a:lnTo>
                  <a:cubicBezTo>
                    <a:pt x="884662" y="526235"/>
                    <a:pt x="883995" y="518155"/>
                    <a:pt x="886281" y="505799"/>
                  </a:cubicBezTo>
                  <a:cubicBezTo>
                    <a:pt x="886472" y="504753"/>
                    <a:pt x="886662" y="503707"/>
                    <a:pt x="886948" y="502472"/>
                  </a:cubicBezTo>
                  <a:cubicBezTo>
                    <a:pt x="887615" y="499145"/>
                    <a:pt x="888567" y="495438"/>
                    <a:pt x="889805" y="491541"/>
                  </a:cubicBezTo>
                  <a:cubicBezTo>
                    <a:pt x="890663" y="488879"/>
                    <a:pt x="891615" y="486123"/>
                    <a:pt x="892853" y="483271"/>
                  </a:cubicBezTo>
                  <a:cubicBezTo>
                    <a:pt x="894473" y="479184"/>
                    <a:pt x="896568" y="474812"/>
                    <a:pt x="898854" y="470439"/>
                  </a:cubicBezTo>
                  <a:cubicBezTo>
                    <a:pt x="900473" y="467398"/>
                    <a:pt x="902283" y="464356"/>
                    <a:pt x="904379" y="461314"/>
                  </a:cubicBezTo>
                  <a:cubicBezTo>
                    <a:pt x="907331" y="456847"/>
                    <a:pt x="910760" y="452284"/>
                    <a:pt x="914761" y="447722"/>
                  </a:cubicBezTo>
                  <a:cubicBezTo>
                    <a:pt x="923238" y="437931"/>
                    <a:pt x="934097" y="428236"/>
                    <a:pt x="947908" y="419206"/>
                  </a:cubicBezTo>
                  <a:cubicBezTo>
                    <a:pt x="950670" y="417495"/>
                    <a:pt x="953432" y="415689"/>
                    <a:pt x="956385" y="414168"/>
                  </a:cubicBezTo>
                  <a:cubicBezTo>
                    <a:pt x="964196" y="409511"/>
                    <a:pt x="972958" y="405234"/>
                    <a:pt x="982769" y="401146"/>
                  </a:cubicBezTo>
                  <a:cubicBezTo>
                    <a:pt x="982769" y="401146"/>
                    <a:pt x="980674" y="400196"/>
                    <a:pt x="977149" y="398010"/>
                  </a:cubicBezTo>
                  <a:cubicBezTo>
                    <a:pt x="976007" y="397344"/>
                    <a:pt x="974673" y="396489"/>
                    <a:pt x="973244" y="395538"/>
                  </a:cubicBezTo>
                  <a:cubicBezTo>
                    <a:pt x="972577" y="395063"/>
                    <a:pt x="971816" y="394588"/>
                    <a:pt x="971054" y="394112"/>
                  </a:cubicBezTo>
                  <a:cubicBezTo>
                    <a:pt x="969434" y="393067"/>
                    <a:pt x="967910" y="391831"/>
                    <a:pt x="966100" y="390501"/>
                  </a:cubicBezTo>
                  <a:cubicBezTo>
                    <a:pt x="965148" y="389930"/>
                    <a:pt x="964386" y="389170"/>
                    <a:pt x="963433" y="388409"/>
                  </a:cubicBezTo>
                  <a:cubicBezTo>
                    <a:pt x="960671" y="386318"/>
                    <a:pt x="957909" y="383847"/>
                    <a:pt x="955051" y="381090"/>
                  </a:cubicBezTo>
                  <a:cubicBezTo>
                    <a:pt x="936287" y="363316"/>
                    <a:pt x="916190" y="333089"/>
                    <a:pt x="922952" y="287939"/>
                  </a:cubicBezTo>
                  <a:cubicBezTo>
                    <a:pt x="934477" y="212373"/>
                    <a:pt x="1039157" y="42705"/>
                    <a:pt x="1146314" y="8392"/>
                  </a:cubicBezTo>
                  <a:cubicBezTo>
                    <a:pt x="1151552" y="6681"/>
                    <a:pt x="1156886" y="5255"/>
                    <a:pt x="1162125" y="4304"/>
                  </a:cubicBezTo>
                  <a:cubicBezTo>
                    <a:pt x="1204130" y="-3775"/>
                    <a:pt x="1248041" y="217"/>
                    <a:pt x="1288426" y="10483"/>
                  </a:cubicBezTo>
                  <a:cubicBezTo>
                    <a:pt x="1289950" y="10863"/>
                    <a:pt x="1291475" y="11243"/>
                    <a:pt x="1292999" y="11718"/>
                  </a:cubicBezTo>
                  <a:cubicBezTo>
                    <a:pt x="1297190" y="12764"/>
                    <a:pt x="1301190" y="14000"/>
                    <a:pt x="1305191" y="15235"/>
                  </a:cubicBezTo>
                  <a:cubicBezTo>
                    <a:pt x="1359959" y="31869"/>
                    <a:pt x="1406251" y="59244"/>
                    <a:pt x="1428730" y="81677"/>
                  </a:cubicBezTo>
                  <a:cubicBezTo>
                    <a:pt x="1431111" y="84053"/>
                    <a:pt x="1433111" y="86334"/>
                    <a:pt x="1434921" y="88520"/>
                  </a:cubicBezTo>
                  <a:cubicBezTo>
                    <a:pt x="1467592" y="128537"/>
                    <a:pt x="1454542" y="184618"/>
                    <a:pt x="1453971" y="187089"/>
                  </a:cubicBezTo>
                  <a:lnTo>
                    <a:pt x="1453971" y="187089"/>
                  </a:lnTo>
                  <a:cubicBezTo>
                    <a:pt x="1453971" y="187089"/>
                    <a:pt x="1457400" y="187089"/>
                    <a:pt x="1463115" y="187660"/>
                  </a:cubicBezTo>
                  <a:cubicBezTo>
                    <a:pt x="1465687" y="187945"/>
                    <a:pt x="1468735" y="188325"/>
                    <a:pt x="1472164" y="188800"/>
                  </a:cubicBezTo>
                  <a:cubicBezTo>
                    <a:pt x="1474926" y="189275"/>
                    <a:pt x="1477783" y="189751"/>
                    <a:pt x="1481022" y="190416"/>
                  </a:cubicBezTo>
                  <a:cubicBezTo>
                    <a:pt x="1484165" y="191081"/>
                    <a:pt x="1487404" y="191842"/>
                    <a:pt x="1490833" y="192792"/>
                  </a:cubicBezTo>
                  <a:cubicBezTo>
                    <a:pt x="1492452" y="193363"/>
                    <a:pt x="1494262" y="193743"/>
                    <a:pt x="1496072" y="194313"/>
                  </a:cubicBezTo>
                  <a:cubicBezTo>
                    <a:pt x="1499500" y="195454"/>
                    <a:pt x="1503215" y="196690"/>
                    <a:pt x="1506835" y="198115"/>
                  </a:cubicBezTo>
                  <a:cubicBezTo>
                    <a:pt x="1507787" y="198496"/>
                    <a:pt x="1508644" y="198876"/>
                    <a:pt x="1509597" y="199256"/>
                  </a:cubicBezTo>
                  <a:cubicBezTo>
                    <a:pt x="1513217" y="200872"/>
                    <a:pt x="1516836" y="202583"/>
                    <a:pt x="1520456" y="204484"/>
                  </a:cubicBezTo>
                  <a:cubicBezTo>
                    <a:pt x="1521408" y="205054"/>
                    <a:pt x="1522265" y="205529"/>
                    <a:pt x="1523218" y="206005"/>
                  </a:cubicBezTo>
                  <a:cubicBezTo>
                    <a:pt x="1525885" y="207621"/>
                    <a:pt x="1528552" y="209236"/>
                    <a:pt x="1531124" y="211042"/>
                  </a:cubicBezTo>
                  <a:cubicBezTo>
                    <a:pt x="1531124" y="211042"/>
                    <a:pt x="1531124" y="211042"/>
                    <a:pt x="1531124" y="211042"/>
                  </a:cubicBezTo>
                  <a:cubicBezTo>
                    <a:pt x="1533695" y="212943"/>
                    <a:pt x="1536172" y="214939"/>
                    <a:pt x="1538648" y="216936"/>
                  </a:cubicBezTo>
                  <a:cubicBezTo>
                    <a:pt x="1541887" y="219787"/>
                    <a:pt x="1545030" y="222829"/>
                    <a:pt x="1547983" y="226156"/>
                  </a:cubicBezTo>
                  <a:cubicBezTo>
                    <a:pt x="1547983" y="226156"/>
                    <a:pt x="1547983" y="226156"/>
                    <a:pt x="1547983" y="226156"/>
                  </a:cubicBezTo>
                  <a:cubicBezTo>
                    <a:pt x="1550174" y="228627"/>
                    <a:pt x="1552174" y="231288"/>
                    <a:pt x="1554269" y="234235"/>
                  </a:cubicBezTo>
                  <a:cubicBezTo>
                    <a:pt x="1554269" y="234235"/>
                    <a:pt x="1554269" y="234235"/>
                    <a:pt x="1554269" y="234235"/>
                  </a:cubicBezTo>
                  <a:cubicBezTo>
                    <a:pt x="1567414" y="253531"/>
                    <a:pt x="1574462" y="280715"/>
                    <a:pt x="1568081" y="319116"/>
                  </a:cubicBezTo>
                  <a:cubicBezTo>
                    <a:pt x="1567509" y="322633"/>
                    <a:pt x="1566842" y="326150"/>
                    <a:pt x="1565985" y="329857"/>
                  </a:cubicBezTo>
                  <a:cubicBezTo>
                    <a:pt x="1565414" y="332329"/>
                    <a:pt x="1564842" y="334990"/>
                    <a:pt x="1564175" y="337557"/>
                  </a:cubicBezTo>
                  <a:cubicBezTo>
                    <a:pt x="1564175" y="337557"/>
                    <a:pt x="1620182" y="327576"/>
                    <a:pt x="1649805" y="357898"/>
                  </a:cubicBezTo>
                  <a:cubicBezTo>
                    <a:pt x="1654853" y="363030"/>
                    <a:pt x="1659140" y="369304"/>
                    <a:pt x="1662188" y="376908"/>
                  </a:cubicBezTo>
                  <a:lnTo>
                    <a:pt x="1662188" y="376908"/>
                  </a:lnTo>
                  <a:cubicBezTo>
                    <a:pt x="1663331" y="376718"/>
                    <a:pt x="1675999" y="375387"/>
                    <a:pt x="1695811" y="375767"/>
                  </a:cubicBezTo>
                  <a:cubicBezTo>
                    <a:pt x="1696858" y="375767"/>
                    <a:pt x="1697906" y="375767"/>
                    <a:pt x="1699049" y="375767"/>
                  </a:cubicBezTo>
                  <a:cubicBezTo>
                    <a:pt x="1702764" y="375767"/>
                    <a:pt x="1706765" y="375958"/>
                    <a:pt x="1710860" y="376338"/>
                  </a:cubicBezTo>
                  <a:cubicBezTo>
                    <a:pt x="1712860" y="376338"/>
                    <a:pt x="1714956" y="376528"/>
                    <a:pt x="1717051" y="376813"/>
                  </a:cubicBezTo>
                  <a:cubicBezTo>
                    <a:pt x="1719623" y="377003"/>
                    <a:pt x="1722290" y="377193"/>
                    <a:pt x="1724862" y="377478"/>
                  </a:cubicBezTo>
                  <a:cubicBezTo>
                    <a:pt x="1727243" y="377669"/>
                    <a:pt x="1729815" y="377954"/>
                    <a:pt x="1732292" y="378239"/>
                  </a:cubicBezTo>
                  <a:cubicBezTo>
                    <a:pt x="1741531" y="379379"/>
                    <a:pt x="1751246" y="380900"/>
                    <a:pt x="1761438" y="382991"/>
                  </a:cubicBezTo>
                  <a:cubicBezTo>
                    <a:pt x="1764296" y="383562"/>
                    <a:pt x="1767153" y="384227"/>
                    <a:pt x="1770106" y="384892"/>
                  </a:cubicBezTo>
                  <a:cubicBezTo>
                    <a:pt x="1774487" y="385843"/>
                    <a:pt x="1778964" y="386984"/>
                    <a:pt x="1783441" y="388314"/>
                  </a:cubicBezTo>
                  <a:cubicBezTo>
                    <a:pt x="1784965" y="388694"/>
                    <a:pt x="1786489" y="389170"/>
                    <a:pt x="1788013" y="389645"/>
                  </a:cubicBezTo>
                  <a:cubicBezTo>
                    <a:pt x="1794014" y="391356"/>
                    <a:pt x="1800205" y="393352"/>
                    <a:pt x="1806301" y="395633"/>
                  </a:cubicBezTo>
                  <a:cubicBezTo>
                    <a:pt x="1807825" y="396204"/>
                    <a:pt x="1809349" y="396774"/>
                    <a:pt x="1810873" y="397344"/>
                  </a:cubicBezTo>
                  <a:cubicBezTo>
                    <a:pt x="1815731" y="399150"/>
                    <a:pt x="1820493" y="401146"/>
                    <a:pt x="1825351" y="403333"/>
                  </a:cubicBezTo>
                  <a:cubicBezTo>
                    <a:pt x="1828208" y="404663"/>
                    <a:pt x="1831066" y="405899"/>
                    <a:pt x="1833923" y="407325"/>
                  </a:cubicBezTo>
                  <a:cubicBezTo>
                    <a:pt x="1843258" y="411792"/>
                    <a:pt x="1852402" y="416925"/>
                    <a:pt x="1861450" y="422818"/>
                  </a:cubicBezTo>
                  <a:cubicBezTo>
                    <a:pt x="1862975" y="423769"/>
                    <a:pt x="1864499" y="424814"/>
                    <a:pt x="1866023" y="425860"/>
                  </a:cubicBezTo>
                  <a:cubicBezTo>
                    <a:pt x="1867356" y="426810"/>
                    <a:pt x="1868785" y="427666"/>
                    <a:pt x="1870118" y="428711"/>
                  </a:cubicBezTo>
                  <a:cubicBezTo>
                    <a:pt x="1871738" y="429852"/>
                    <a:pt x="1873357" y="430993"/>
                    <a:pt x="1874976" y="432228"/>
                  </a:cubicBezTo>
                  <a:cubicBezTo>
                    <a:pt x="1876500" y="433274"/>
                    <a:pt x="1877929" y="434415"/>
                    <a:pt x="1879358" y="435555"/>
                  </a:cubicBezTo>
                  <a:cubicBezTo>
                    <a:pt x="1880882" y="436696"/>
                    <a:pt x="1882310" y="437836"/>
                    <a:pt x="1883739" y="439072"/>
                  </a:cubicBezTo>
                  <a:cubicBezTo>
                    <a:pt x="1886597" y="441448"/>
                    <a:pt x="1889454" y="443825"/>
                    <a:pt x="1892312" y="446391"/>
                  </a:cubicBezTo>
                  <a:cubicBezTo>
                    <a:pt x="1893645" y="447722"/>
                    <a:pt x="1895074" y="448957"/>
                    <a:pt x="1896502" y="450288"/>
                  </a:cubicBezTo>
                  <a:cubicBezTo>
                    <a:pt x="1897836" y="451619"/>
                    <a:pt x="1899265" y="452950"/>
                    <a:pt x="1900693" y="454280"/>
                  </a:cubicBezTo>
                  <a:cubicBezTo>
                    <a:pt x="1902027" y="455611"/>
                    <a:pt x="1903456" y="457037"/>
                    <a:pt x="1904789" y="458368"/>
                  </a:cubicBezTo>
                  <a:cubicBezTo>
                    <a:pt x="1907551" y="461219"/>
                    <a:pt x="1910123" y="464166"/>
                    <a:pt x="1912790" y="467112"/>
                  </a:cubicBezTo>
                  <a:cubicBezTo>
                    <a:pt x="1915457" y="470154"/>
                    <a:pt x="1918029" y="473291"/>
                    <a:pt x="1920601" y="476428"/>
                  </a:cubicBezTo>
                  <a:cubicBezTo>
                    <a:pt x="1923077" y="479659"/>
                    <a:pt x="1925554" y="482986"/>
                    <a:pt x="1928030" y="486408"/>
                  </a:cubicBezTo>
                  <a:cubicBezTo>
                    <a:pt x="1930412" y="489735"/>
                    <a:pt x="1932793" y="493347"/>
                    <a:pt x="1935174" y="496864"/>
                  </a:cubicBezTo>
                  <a:cubicBezTo>
                    <a:pt x="1937460" y="500476"/>
                    <a:pt x="1939746" y="504183"/>
                    <a:pt x="1941937" y="507985"/>
                  </a:cubicBezTo>
                  <a:cubicBezTo>
                    <a:pt x="1943080" y="509981"/>
                    <a:pt x="1944127" y="511882"/>
                    <a:pt x="1945175" y="513783"/>
                  </a:cubicBezTo>
                  <a:cubicBezTo>
                    <a:pt x="1946223" y="515779"/>
                    <a:pt x="1947271" y="517775"/>
                    <a:pt x="1948318" y="519771"/>
                  </a:cubicBezTo>
                  <a:cubicBezTo>
                    <a:pt x="1948700" y="519581"/>
                    <a:pt x="1949176" y="519201"/>
                    <a:pt x="1949557" y="519011"/>
                  </a:cubicBezTo>
                  <a:cubicBezTo>
                    <a:pt x="1952224" y="517300"/>
                    <a:pt x="1954796" y="515589"/>
                    <a:pt x="1957558" y="513878"/>
                  </a:cubicBezTo>
                  <a:cubicBezTo>
                    <a:pt x="1960606" y="511977"/>
                    <a:pt x="1963558" y="510171"/>
                    <a:pt x="1966607" y="508365"/>
                  </a:cubicBezTo>
                  <a:cubicBezTo>
                    <a:pt x="1972702" y="504753"/>
                    <a:pt x="1978989" y="501141"/>
                    <a:pt x="1985371" y="497814"/>
                  </a:cubicBezTo>
                  <a:cubicBezTo>
                    <a:pt x="1988514" y="496103"/>
                    <a:pt x="1991562" y="494582"/>
                    <a:pt x="1994705" y="493062"/>
                  </a:cubicBezTo>
                  <a:cubicBezTo>
                    <a:pt x="2004421" y="488214"/>
                    <a:pt x="2014422" y="483746"/>
                    <a:pt x="2024518" y="479849"/>
                  </a:cubicBezTo>
                  <a:cubicBezTo>
                    <a:pt x="2027662" y="478614"/>
                    <a:pt x="2030900" y="477473"/>
                    <a:pt x="2034043" y="476428"/>
                  </a:cubicBezTo>
                  <a:cubicBezTo>
                    <a:pt x="2037377" y="475287"/>
                    <a:pt x="2040806" y="474241"/>
                    <a:pt x="2044045" y="473196"/>
                  </a:cubicBezTo>
                  <a:cubicBezTo>
                    <a:pt x="2047379" y="472245"/>
                    <a:pt x="2050808" y="471295"/>
                    <a:pt x="2054046" y="470439"/>
                  </a:cubicBezTo>
                  <a:cubicBezTo>
                    <a:pt x="2057475" y="469489"/>
                    <a:pt x="2060809" y="468728"/>
                    <a:pt x="2064142" y="468063"/>
                  </a:cubicBezTo>
                  <a:cubicBezTo>
                    <a:pt x="2111291" y="458558"/>
                    <a:pt x="2151963" y="465687"/>
                    <a:pt x="2182729" y="476713"/>
                  </a:cubicBezTo>
                  <a:cubicBezTo>
                    <a:pt x="2184729" y="477378"/>
                    <a:pt x="2186539" y="478043"/>
                    <a:pt x="2188349" y="478804"/>
                  </a:cubicBezTo>
                  <a:cubicBezTo>
                    <a:pt x="2191397" y="479944"/>
                    <a:pt x="2194349" y="481180"/>
                    <a:pt x="2197207" y="482416"/>
                  </a:cubicBezTo>
                  <a:cubicBezTo>
                    <a:pt x="2198255" y="482796"/>
                    <a:pt x="2199302" y="483271"/>
                    <a:pt x="2200350" y="483746"/>
                  </a:cubicBezTo>
                  <a:cubicBezTo>
                    <a:pt x="2203112" y="485077"/>
                    <a:pt x="2205779" y="486218"/>
                    <a:pt x="2208256" y="487549"/>
                  </a:cubicBezTo>
                  <a:cubicBezTo>
                    <a:pt x="2210256" y="488499"/>
                    <a:pt x="2212256" y="489545"/>
                    <a:pt x="2214161" y="490495"/>
                  </a:cubicBezTo>
                  <a:cubicBezTo>
                    <a:pt x="2215971" y="491446"/>
                    <a:pt x="2217590" y="492396"/>
                    <a:pt x="2219305" y="493347"/>
                  </a:cubicBezTo>
                  <a:cubicBezTo>
                    <a:pt x="2236450" y="502947"/>
                    <a:pt x="2245975" y="511312"/>
                    <a:pt x="2245975" y="511312"/>
                  </a:cubicBezTo>
                  <a:cubicBezTo>
                    <a:pt x="2245975" y="511312"/>
                    <a:pt x="2255405" y="443540"/>
                    <a:pt x="2303410" y="393257"/>
                  </a:cubicBezTo>
                  <a:cubicBezTo>
                    <a:pt x="2304554" y="392116"/>
                    <a:pt x="2305601" y="390976"/>
                    <a:pt x="2306744" y="389930"/>
                  </a:cubicBezTo>
                  <a:cubicBezTo>
                    <a:pt x="2326652" y="370159"/>
                    <a:pt x="2352845" y="353525"/>
                    <a:pt x="2387135" y="345351"/>
                  </a:cubicBezTo>
                  <a:cubicBezTo>
                    <a:pt x="2448191" y="330903"/>
                    <a:pt x="2502578" y="338127"/>
                    <a:pt x="2541821" y="348963"/>
                  </a:cubicBezTo>
                  <a:cubicBezTo>
                    <a:pt x="2545727" y="350008"/>
                    <a:pt x="2549537" y="351149"/>
                    <a:pt x="2553061" y="352290"/>
                  </a:cubicBezTo>
                  <a:cubicBezTo>
                    <a:pt x="2556680" y="353430"/>
                    <a:pt x="2560109" y="354571"/>
                    <a:pt x="2563348" y="355711"/>
                  </a:cubicBezTo>
                  <a:cubicBezTo>
                    <a:pt x="2564967" y="356282"/>
                    <a:pt x="2566586" y="356852"/>
                    <a:pt x="2568206" y="357422"/>
                  </a:cubicBezTo>
                  <a:cubicBezTo>
                    <a:pt x="2571349" y="358563"/>
                    <a:pt x="2574206" y="359704"/>
                    <a:pt x="2576969" y="360844"/>
                  </a:cubicBezTo>
                  <a:cubicBezTo>
                    <a:pt x="2594780" y="368068"/>
                    <a:pt x="2604877" y="374152"/>
                    <a:pt x="2604877" y="374152"/>
                  </a:cubicBezTo>
                  <a:cubicBezTo>
                    <a:pt x="2604877" y="374152"/>
                    <a:pt x="2611259" y="370635"/>
                    <a:pt x="2622212" y="366072"/>
                  </a:cubicBezTo>
                  <a:cubicBezTo>
                    <a:pt x="2624213" y="365217"/>
                    <a:pt x="2626308" y="364361"/>
                    <a:pt x="2628594" y="363506"/>
                  </a:cubicBezTo>
                  <a:cubicBezTo>
                    <a:pt x="2630880" y="362555"/>
                    <a:pt x="2633261" y="361700"/>
                    <a:pt x="2635833" y="360749"/>
                  </a:cubicBezTo>
                  <a:cubicBezTo>
                    <a:pt x="2642215" y="358373"/>
                    <a:pt x="2649263" y="356092"/>
                    <a:pt x="2656979" y="353906"/>
                  </a:cubicBezTo>
                  <a:lnTo>
                    <a:pt x="2656979" y="353906"/>
                  </a:lnTo>
                  <a:cubicBezTo>
                    <a:pt x="2660122" y="353050"/>
                    <a:pt x="2663265" y="352195"/>
                    <a:pt x="2666504" y="351434"/>
                  </a:cubicBezTo>
                  <a:cubicBezTo>
                    <a:pt x="2697269" y="344020"/>
                    <a:pt x="2735750" y="340313"/>
                    <a:pt x="2772136" y="352575"/>
                  </a:cubicBezTo>
                  <a:cubicBezTo>
                    <a:pt x="2851098" y="378999"/>
                    <a:pt x="2836810" y="530417"/>
                    <a:pt x="2836810" y="530417"/>
                  </a:cubicBezTo>
                  <a:cubicBezTo>
                    <a:pt x="2836810" y="530417"/>
                    <a:pt x="2848622" y="528326"/>
                    <a:pt x="2866814" y="528041"/>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2">
  <p:cSld name="CUSTOM_4_1_1">
    <p:spTree>
      <p:nvGrpSpPr>
        <p:cNvPr id="1" name="Shape 237"/>
        <p:cNvGrpSpPr/>
        <p:nvPr/>
      </p:nvGrpSpPr>
      <p:grpSpPr>
        <a:xfrm>
          <a:off x="0" y="0"/>
          <a:ext cx="0" cy="0"/>
          <a:chOff x="0" y="0"/>
          <a:chExt cx="0" cy="0"/>
        </a:xfrm>
      </p:grpSpPr>
      <p:sp>
        <p:nvSpPr>
          <p:cNvPr id="238" name="Google Shape;238;p21"/>
          <p:cNvSpPr txBox="1">
            <a:spLocks noGrp="1"/>
          </p:cNvSpPr>
          <p:nvPr>
            <p:ph type="title"/>
          </p:nvPr>
        </p:nvSpPr>
        <p:spPr>
          <a:xfrm>
            <a:off x="1386100" y="1619200"/>
            <a:ext cx="2557800" cy="914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239" name="Google Shape;239;p21"/>
          <p:cNvSpPr txBox="1">
            <a:spLocks noGrp="1"/>
          </p:cNvSpPr>
          <p:nvPr>
            <p:ph type="subTitle" idx="1"/>
          </p:nvPr>
        </p:nvSpPr>
        <p:spPr>
          <a:xfrm>
            <a:off x="1386100" y="2460800"/>
            <a:ext cx="2557800" cy="1063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grpSp>
        <p:nvGrpSpPr>
          <p:cNvPr id="240" name="Google Shape;240;p21"/>
          <p:cNvGrpSpPr/>
          <p:nvPr/>
        </p:nvGrpSpPr>
        <p:grpSpPr>
          <a:xfrm>
            <a:off x="-499407" y="242890"/>
            <a:ext cx="10164519" cy="2460237"/>
            <a:chOff x="-499407" y="242890"/>
            <a:chExt cx="10164519" cy="2460237"/>
          </a:xfrm>
        </p:grpSpPr>
        <p:sp>
          <p:nvSpPr>
            <p:cNvPr id="241" name="Google Shape;241;p21"/>
            <p:cNvSpPr/>
            <p:nvPr/>
          </p:nvSpPr>
          <p:spPr>
            <a:xfrm>
              <a:off x="3999472" y="242890"/>
              <a:ext cx="1243498" cy="232150"/>
            </a:xfrm>
            <a:custGeom>
              <a:avLst/>
              <a:gdLst/>
              <a:ahLst/>
              <a:cxnLst/>
              <a:rect l="l" t="t" r="r" b="b"/>
              <a:pathLst>
                <a:path w="1243498" h="232150" extrusionOk="0">
                  <a:moveTo>
                    <a:pt x="3848" y="226700"/>
                  </a:moveTo>
                  <a:cubicBezTo>
                    <a:pt x="69190" y="226700"/>
                    <a:pt x="1169042" y="233925"/>
                    <a:pt x="1238193" y="231738"/>
                  </a:cubicBezTo>
                  <a:cubicBezTo>
                    <a:pt x="1243146" y="231643"/>
                    <a:pt x="1245813" y="224324"/>
                    <a:pt x="1240860" y="221853"/>
                  </a:cubicBezTo>
                  <a:cubicBezTo>
                    <a:pt x="1197331" y="200371"/>
                    <a:pt x="1147896" y="204648"/>
                    <a:pt x="1102557" y="189440"/>
                  </a:cubicBezTo>
                  <a:cubicBezTo>
                    <a:pt x="1075887" y="180505"/>
                    <a:pt x="1059600" y="163111"/>
                    <a:pt x="1041026" y="143150"/>
                  </a:cubicBezTo>
                  <a:cubicBezTo>
                    <a:pt x="1025024" y="125945"/>
                    <a:pt x="1006545" y="112733"/>
                    <a:pt x="983781" y="105890"/>
                  </a:cubicBezTo>
                  <a:cubicBezTo>
                    <a:pt x="963683" y="99901"/>
                    <a:pt x="941870" y="99046"/>
                    <a:pt x="921487" y="103988"/>
                  </a:cubicBezTo>
                  <a:cubicBezTo>
                    <a:pt x="899199" y="109311"/>
                    <a:pt x="879767" y="122048"/>
                    <a:pt x="858527" y="130128"/>
                  </a:cubicBezTo>
                  <a:cubicBezTo>
                    <a:pt x="805663" y="149993"/>
                    <a:pt x="754323" y="131078"/>
                    <a:pt x="716604" y="92107"/>
                  </a:cubicBezTo>
                  <a:cubicBezTo>
                    <a:pt x="685457" y="59979"/>
                    <a:pt x="654882" y="29658"/>
                    <a:pt x="612591" y="12263"/>
                  </a:cubicBezTo>
                  <a:cubicBezTo>
                    <a:pt x="577158" y="-2280"/>
                    <a:pt x="537820" y="-5226"/>
                    <a:pt x="502387" y="10742"/>
                  </a:cubicBezTo>
                  <a:cubicBezTo>
                    <a:pt x="462001" y="28992"/>
                    <a:pt x="434378" y="65682"/>
                    <a:pt x="396469" y="87735"/>
                  </a:cubicBezTo>
                  <a:cubicBezTo>
                    <a:pt x="351511" y="113969"/>
                    <a:pt x="297790" y="107696"/>
                    <a:pt x="248260" y="115680"/>
                  </a:cubicBezTo>
                  <a:cubicBezTo>
                    <a:pt x="198540" y="123569"/>
                    <a:pt x="160535" y="165297"/>
                    <a:pt x="117006" y="189250"/>
                  </a:cubicBezTo>
                  <a:cubicBezTo>
                    <a:pt x="102147" y="197425"/>
                    <a:pt x="86906" y="204363"/>
                    <a:pt x="69571" y="203888"/>
                  </a:cubicBezTo>
                  <a:cubicBezTo>
                    <a:pt x="59856" y="203603"/>
                    <a:pt x="50331" y="201037"/>
                    <a:pt x="40710" y="199801"/>
                  </a:cubicBezTo>
                  <a:cubicBezTo>
                    <a:pt x="25756" y="197995"/>
                    <a:pt x="11468" y="198375"/>
                    <a:pt x="1467" y="210827"/>
                  </a:cubicBezTo>
                  <a:cubicBezTo>
                    <a:pt x="-1009" y="213868"/>
                    <a:pt x="-438" y="226796"/>
                    <a:pt x="3848" y="22679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21"/>
            <p:cNvSpPr/>
            <p:nvPr/>
          </p:nvSpPr>
          <p:spPr>
            <a:xfrm>
              <a:off x="8421614" y="1619197"/>
              <a:ext cx="1243498" cy="232150"/>
            </a:xfrm>
            <a:custGeom>
              <a:avLst/>
              <a:gdLst/>
              <a:ahLst/>
              <a:cxnLst/>
              <a:rect l="l" t="t" r="r" b="b"/>
              <a:pathLst>
                <a:path w="1243498" h="232150" extrusionOk="0">
                  <a:moveTo>
                    <a:pt x="3848" y="226700"/>
                  </a:moveTo>
                  <a:cubicBezTo>
                    <a:pt x="69190" y="226700"/>
                    <a:pt x="1169042" y="233924"/>
                    <a:pt x="1238193" y="231738"/>
                  </a:cubicBezTo>
                  <a:cubicBezTo>
                    <a:pt x="1243146" y="231643"/>
                    <a:pt x="1245813" y="224324"/>
                    <a:pt x="1240860" y="221853"/>
                  </a:cubicBezTo>
                  <a:cubicBezTo>
                    <a:pt x="1197331" y="200371"/>
                    <a:pt x="1147896" y="204648"/>
                    <a:pt x="1102557" y="189440"/>
                  </a:cubicBezTo>
                  <a:cubicBezTo>
                    <a:pt x="1075887" y="180505"/>
                    <a:pt x="1059599" y="163111"/>
                    <a:pt x="1041026" y="143150"/>
                  </a:cubicBezTo>
                  <a:cubicBezTo>
                    <a:pt x="1025024" y="125945"/>
                    <a:pt x="1006545" y="112733"/>
                    <a:pt x="983780" y="105890"/>
                  </a:cubicBezTo>
                  <a:cubicBezTo>
                    <a:pt x="963683" y="99901"/>
                    <a:pt x="941870" y="99046"/>
                    <a:pt x="921487" y="103988"/>
                  </a:cubicBezTo>
                  <a:cubicBezTo>
                    <a:pt x="899198" y="109311"/>
                    <a:pt x="879767" y="122048"/>
                    <a:pt x="858527" y="130128"/>
                  </a:cubicBezTo>
                  <a:cubicBezTo>
                    <a:pt x="805663" y="149993"/>
                    <a:pt x="754323" y="131078"/>
                    <a:pt x="716604" y="92107"/>
                  </a:cubicBezTo>
                  <a:cubicBezTo>
                    <a:pt x="685457" y="59979"/>
                    <a:pt x="654882" y="29562"/>
                    <a:pt x="612591" y="12263"/>
                  </a:cubicBezTo>
                  <a:cubicBezTo>
                    <a:pt x="577158" y="-2280"/>
                    <a:pt x="537820" y="-5226"/>
                    <a:pt x="502387" y="10742"/>
                  </a:cubicBezTo>
                  <a:cubicBezTo>
                    <a:pt x="462001" y="28992"/>
                    <a:pt x="434378" y="65682"/>
                    <a:pt x="396469" y="87735"/>
                  </a:cubicBezTo>
                  <a:cubicBezTo>
                    <a:pt x="351511" y="113969"/>
                    <a:pt x="297790" y="107695"/>
                    <a:pt x="248260" y="115680"/>
                  </a:cubicBezTo>
                  <a:cubicBezTo>
                    <a:pt x="198539" y="123569"/>
                    <a:pt x="160535" y="165297"/>
                    <a:pt x="117005" y="189250"/>
                  </a:cubicBezTo>
                  <a:cubicBezTo>
                    <a:pt x="102146" y="197424"/>
                    <a:pt x="86906" y="204363"/>
                    <a:pt x="69571" y="203888"/>
                  </a:cubicBezTo>
                  <a:cubicBezTo>
                    <a:pt x="59855" y="203603"/>
                    <a:pt x="50330" y="201036"/>
                    <a:pt x="40710" y="199801"/>
                  </a:cubicBezTo>
                  <a:cubicBezTo>
                    <a:pt x="25756" y="197995"/>
                    <a:pt x="11468" y="198375"/>
                    <a:pt x="1467" y="210827"/>
                  </a:cubicBezTo>
                  <a:cubicBezTo>
                    <a:pt x="-1009" y="213868"/>
                    <a:pt x="-438" y="226795"/>
                    <a:pt x="3848" y="22679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21"/>
            <p:cNvSpPr/>
            <p:nvPr/>
          </p:nvSpPr>
          <p:spPr>
            <a:xfrm>
              <a:off x="-499407" y="2533599"/>
              <a:ext cx="907829" cy="169528"/>
            </a:xfrm>
            <a:custGeom>
              <a:avLst/>
              <a:gdLst/>
              <a:ahLst/>
              <a:cxnLst/>
              <a:rect l="l" t="t" r="r" b="b"/>
              <a:pathLst>
                <a:path w="907829" h="169528" extrusionOk="0">
                  <a:moveTo>
                    <a:pt x="2798" y="165544"/>
                  </a:moveTo>
                  <a:cubicBezTo>
                    <a:pt x="50519" y="165544"/>
                    <a:pt x="853476" y="170771"/>
                    <a:pt x="903959" y="169251"/>
                  </a:cubicBezTo>
                  <a:cubicBezTo>
                    <a:pt x="907578" y="169156"/>
                    <a:pt x="909483" y="163833"/>
                    <a:pt x="905959" y="162027"/>
                  </a:cubicBezTo>
                  <a:cubicBezTo>
                    <a:pt x="874145" y="146343"/>
                    <a:pt x="838046" y="149480"/>
                    <a:pt x="804994" y="138359"/>
                  </a:cubicBezTo>
                  <a:cubicBezTo>
                    <a:pt x="785563" y="131800"/>
                    <a:pt x="773561" y="119158"/>
                    <a:pt x="760131" y="104615"/>
                  </a:cubicBezTo>
                  <a:cubicBezTo>
                    <a:pt x="748511" y="92068"/>
                    <a:pt x="734985" y="82373"/>
                    <a:pt x="718316" y="77430"/>
                  </a:cubicBezTo>
                  <a:cubicBezTo>
                    <a:pt x="703648" y="73058"/>
                    <a:pt x="687741" y="72488"/>
                    <a:pt x="672787" y="76005"/>
                  </a:cubicBezTo>
                  <a:cubicBezTo>
                    <a:pt x="656499" y="79902"/>
                    <a:pt x="642307" y="89217"/>
                    <a:pt x="626781" y="95015"/>
                  </a:cubicBezTo>
                  <a:cubicBezTo>
                    <a:pt x="588205" y="109558"/>
                    <a:pt x="550676" y="95775"/>
                    <a:pt x="523149" y="67260"/>
                  </a:cubicBezTo>
                  <a:cubicBezTo>
                    <a:pt x="500384" y="43782"/>
                    <a:pt x="478096" y="21635"/>
                    <a:pt x="447235" y="8993"/>
                  </a:cubicBezTo>
                  <a:cubicBezTo>
                    <a:pt x="421422" y="-1653"/>
                    <a:pt x="392657" y="-3839"/>
                    <a:pt x="366844" y="7852"/>
                  </a:cubicBezTo>
                  <a:cubicBezTo>
                    <a:pt x="337412" y="21160"/>
                    <a:pt x="317219" y="47964"/>
                    <a:pt x="289501" y="64028"/>
                  </a:cubicBezTo>
                  <a:cubicBezTo>
                    <a:pt x="256735" y="83134"/>
                    <a:pt x="217492" y="78666"/>
                    <a:pt x="181297" y="84369"/>
                  </a:cubicBezTo>
                  <a:cubicBezTo>
                    <a:pt x="145007" y="90167"/>
                    <a:pt x="117289" y="120584"/>
                    <a:pt x="85475" y="138074"/>
                  </a:cubicBezTo>
                  <a:cubicBezTo>
                    <a:pt x="74617" y="144062"/>
                    <a:pt x="63473" y="149099"/>
                    <a:pt x="50804" y="148814"/>
                  </a:cubicBezTo>
                  <a:cubicBezTo>
                    <a:pt x="43661" y="148624"/>
                    <a:pt x="36707" y="146723"/>
                    <a:pt x="29754" y="145868"/>
                  </a:cubicBezTo>
                  <a:cubicBezTo>
                    <a:pt x="18800" y="144537"/>
                    <a:pt x="8418" y="144822"/>
                    <a:pt x="1084" y="153947"/>
                  </a:cubicBezTo>
                  <a:cubicBezTo>
                    <a:pt x="-726" y="156134"/>
                    <a:pt x="-345" y="165544"/>
                    <a:pt x="2798" y="16554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4">
  <p:cSld name="CUSTOM_4_1_1_1_1">
    <p:spTree>
      <p:nvGrpSpPr>
        <p:cNvPr id="1" name="Shape 250"/>
        <p:cNvGrpSpPr/>
        <p:nvPr/>
      </p:nvGrpSpPr>
      <p:grpSpPr>
        <a:xfrm>
          <a:off x="0" y="0"/>
          <a:ext cx="0" cy="0"/>
          <a:chOff x="0" y="0"/>
          <a:chExt cx="0" cy="0"/>
        </a:xfrm>
      </p:grpSpPr>
      <p:sp>
        <p:nvSpPr>
          <p:cNvPr id="251" name="Google Shape;251;p23"/>
          <p:cNvSpPr txBox="1">
            <a:spLocks noGrp="1"/>
          </p:cNvSpPr>
          <p:nvPr>
            <p:ph type="title"/>
          </p:nvPr>
        </p:nvSpPr>
        <p:spPr>
          <a:xfrm>
            <a:off x="1373500" y="1619200"/>
            <a:ext cx="3012300" cy="914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252" name="Google Shape;252;p23"/>
          <p:cNvSpPr txBox="1">
            <a:spLocks noGrp="1"/>
          </p:cNvSpPr>
          <p:nvPr>
            <p:ph type="subTitle" idx="1"/>
          </p:nvPr>
        </p:nvSpPr>
        <p:spPr>
          <a:xfrm>
            <a:off x="1373500" y="2460800"/>
            <a:ext cx="3012300" cy="1063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grpSp>
        <p:nvGrpSpPr>
          <p:cNvPr id="253" name="Google Shape;253;p23"/>
          <p:cNvGrpSpPr/>
          <p:nvPr/>
        </p:nvGrpSpPr>
        <p:grpSpPr>
          <a:xfrm>
            <a:off x="-417061" y="139699"/>
            <a:ext cx="10182338" cy="2540626"/>
            <a:chOff x="-417061" y="139699"/>
            <a:chExt cx="10182338" cy="2540626"/>
          </a:xfrm>
        </p:grpSpPr>
        <p:sp>
          <p:nvSpPr>
            <p:cNvPr id="254" name="Google Shape;254;p23"/>
            <p:cNvSpPr/>
            <p:nvPr/>
          </p:nvSpPr>
          <p:spPr>
            <a:xfrm>
              <a:off x="8122886" y="2463175"/>
              <a:ext cx="1642391" cy="217151"/>
            </a:xfrm>
            <a:custGeom>
              <a:avLst/>
              <a:gdLst/>
              <a:ahLst/>
              <a:cxnLst/>
              <a:rect l="l" t="t" r="r" b="b"/>
              <a:pathLst>
                <a:path w="1642391" h="217151" extrusionOk="0">
                  <a:moveTo>
                    <a:pt x="1835" y="217152"/>
                  </a:moveTo>
                  <a:cubicBezTo>
                    <a:pt x="51270" y="217152"/>
                    <a:pt x="1284852" y="208597"/>
                    <a:pt x="1633277" y="208597"/>
                  </a:cubicBezTo>
                  <a:cubicBezTo>
                    <a:pt x="1657661" y="208597"/>
                    <a:pt x="1626895" y="166489"/>
                    <a:pt x="1613370" y="163542"/>
                  </a:cubicBezTo>
                  <a:cubicBezTo>
                    <a:pt x="1570507" y="154132"/>
                    <a:pt x="1525930" y="153657"/>
                    <a:pt x="1482305" y="149189"/>
                  </a:cubicBezTo>
                  <a:cubicBezTo>
                    <a:pt x="1438586" y="144627"/>
                    <a:pt x="1397914" y="135027"/>
                    <a:pt x="1357433" y="117917"/>
                  </a:cubicBezTo>
                  <a:cubicBezTo>
                    <a:pt x="1323143" y="103470"/>
                    <a:pt x="1288948" y="86740"/>
                    <a:pt x="1251801" y="81037"/>
                  </a:cubicBezTo>
                  <a:cubicBezTo>
                    <a:pt x="1179982" y="69821"/>
                    <a:pt x="1117022" y="108602"/>
                    <a:pt x="1049680" y="125806"/>
                  </a:cubicBezTo>
                  <a:cubicBezTo>
                    <a:pt x="1005960" y="136928"/>
                    <a:pt x="966241" y="132460"/>
                    <a:pt x="927284" y="109078"/>
                  </a:cubicBezTo>
                  <a:cubicBezTo>
                    <a:pt x="896137" y="90447"/>
                    <a:pt x="867848" y="68110"/>
                    <a:pt x="835272" y="51666"/>
                  </a:cubicBezTo>
                  <a:cubicBezTo>
                    <a:pt x="711638" y="-10593"/>
                    <a:pt x="561143" y="-16391"/>
                    <a:pt x="432174" y="33226"/>
                  </a:cubicBezTo>
                  <a:cubicBezTo>
                    <a:pt x="401313" y="45107"/>
                    <a:pt x="371595" y="60126"/>
                    <a:pt x="343973" y="78281"/>
                  </a:cubicBezTo>
                  <a:cubicBezTo>
                    <a:pt x="311112" y="99762"/>
                    <a:pt x="282727" y="127327"/>
                    <a:pt x="249771" y="148619"/>
                  </a:cubicBezTo>
                  <a:cubicBezTo>
                    <a:pt x="176714" y="195765"/>
                    <a:pt x="86322" y="180461"/>
                    <a:pt x="6693" y="207456"/>
                  </a:cubicBezTo>
                  <a:cubicBezTo>
                    <a:pt x="2311" y="208882"/>
                    <a:pt x="-2642" y="217152"/>
                    <a:pt x="1644" y="21715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23"/>
            <p:cNvSpPr/>
            <p:nvPr/>
          </p:nvSpPr>
          <p:spPr>
            <a:xfrm>
              <a:off x="-417061" y="2134810"/>
              <a:ext cx="1243498" cy="232150"/>
            </a:xfrm>
            <a:custGeom>
              <a:avLst/>
              <a:gdLst/>
              <a:ahLst/>
              <a:cxnLst/>
              <a:rect l="l" t="t" r="r" b="b"/>
              <a:pathLst>
                <a:path w="1243498" h="232150" extrusionOk="0">
                  <a:moveTo>
                    <a:pt x="3848" y="226700"/>
                  </a:moveTo>
                  <a:cubicBezTo>
                    <a:pt x="69190" y="226700"/>
                    <a:pt x="1169042" y="233924"/>
                    <a:pt x="1238193" y="231738"/>
                  </a:cubicBezTo>
                  <a:cubicBezTo>
                    <a:pt x="1243146" y="231643"/>
                    <a:pt x="1245813" y="224324"/>
                    <a:pt x="1240860" y="221853"/>
                  </a:cubicBezTo>
                  <a:cubicBezTo>
                    <a:pt x="1197331" y="200371"/>
                    <a:pt x="1147896" y="204648"/>
                    <a:pt x="1102557" y="189440"/>
                  </a:cubicBezTo>
                  <a:cubicBezTo>
                    <a:pt x="1075887" y="180505"/>
                    <a:pt x="1059599" y="163111"/>
                    <a:pt x="1041026" y="143150"/>
                  </a:cubicBezTo>
                  <a:cubicBezTo>
                    <a:pt x="1025024" y="125945"/>
                    <a:pt x="1006545" y="112733"/>
                    <a:pt x="983780" y="105890"/>
                  </a:cubicBezTo>
                  <a:cubicBezTo>
                    <a:pt x="963683" y="99901"/>
                    <a:pt x="941870" y="99046"/>
                    <a:pt x="921487" y="103988"/>
                  </a:cubicBezTo>
                  <a:cubicBezTo>
                    <a:pt x="899198" y="109311"/>
                    <a:pt x="879767" y="122048"/>
                    <a:pt x="858527" y="130128"/>
                  </a:cubicBezTo>
                  <a:cubicBezTo>
                    <a:pt x="805663" y="149993"/>
                    <a:pt x="754323" y="131078"/>
                    <a:pt x="716604" y="92107"/>
                  </a:cubicBezTo>
                  <a:cubicBezTo>
                    <a:pt x="685457" y="59979"/>
                    <a:pt x="654882" y="29562"/>
                    <a:pt x="612591" y="12263"/>
                  </a:cubicBezTo>
                  <a:cubicBezTo>
                    <a:pt x="577158" y="-2280"/>
                    <a:pt x="537820" y="-5226"/>
                    <a:pt x="502387" y="10742"/>
                  </a:cubicBezTo>
                  <a:cubicBezTo>
                    <a:pt x="462001" y="28992"/>
                    <a:pt x="434378" y="65682"/>
                    <a:pt x="396469" y="87735"/>
                  </a:cubicBezTo>
                  <a:cubicBezTo>
                    <a:pt x="351511" y="113969"/>
                    <a:pt x="297790" y="107695"/>
                    <a:pt x="248260" y="115680"/>
                  </a:cubicBezTo>
                  <a:cubicBezTo>
                    <a:pt x="198539" y="123569"/>
                    <a:pt x="160535" y="165297"/>
                    <a:pt x="117005" y="189250"/>
                  </a:cubicBezTo>
                  <a:cubicBezTo>
                    <a:pt x="102146" y="197424"/>
                    <a:pt x="86906" y="204363"/>
                    <a:pt x="69571" y="203888"/>
                  </a:cubicBezTo>
                  <a:cubicBezTo>
                    <a:pt x="59855" y="203603"/>
                    <a:pt x="50330" y="201036"/>
                    <a:pt x="40710" y="199801"/>
                  </a:cubicBezTo>
                  <a:cubicBezTo>
                    <a:pt x="25756" y="197995"/>
                    <a:pt x="11468" y="198375"/>
                    <a:pt x="1467" y="210827"/>
                  </a:cubicBezTo>
                  <a:cubicBezTo>
                    <a:pt x="-1009" y="213868"/>
                    <a:pt x="-438" y="226795"/>
                    <a:pt x="3848" y="22679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23"/>
            <p:cNvSpPr/>
            <p:nvPr/>
          </p:nvSpPr>
          <p:spPr>
            <a:xfrm>
              <a:off x="5434118" y="139699"/>
              <a:ext cx="907829" cy="169528"/>
            </a:xfrm>
            <a:custGeom>
              <a:avLst/>
              <a:gdLst/>
              <a:ahLst/>
              <a:cxnLst/>
              <a:rect l="l" t="t" r="r" b="b"/>
              <a:pathLst>
                <a:path w="907829" h="169528" extrusionOk="0">
                  <a:moveTo>
                    <a:pt x="2798" y="165544"/>
                  </a:moveTo>
                  <a:cubicBezTo>
                    <a:pt x="50519" y="165544"/>
                    <a:pt x="853476" y="170771"/>
                    <a:pt x="903959" y="169251"/>
                  </a:cubicBezTo>
                  <a:cubicBezTo>
                    <a:pt x="907578" y="169156"/>
                    <a:pt x="909483" y="163833"/>
                    <a:pt x="905959" y="162027"/>
                  </a:cubicBezTo>
                  <a:cubicBezTo>
                    <a:pt x="874145" y="146343"/>
                    <a:pt x="838046" y="149480"/>
                    <a:pt x="804994" y="138359"/>
                  </a:cubicBezTo>
                  <a:cubicBezTo>
                    <a:pt x="785563" y="131800"/>
                    <a:pt x="773561" y="119158"/>
                    <a:pt x="760131" y="104615"/>
                  </a:cubicBezTo>
                  <a:cubicBezTo>
                    <a:pt x="748511" y="92068"/>
                    <a:pt x="734985" y="82373"/>
                    <a:pt x="718316" y="77430"/>
                  </a:cubicBezTo>
                  <a:cubicBezTo>
                    <a:pt x="703648" y="73058"/>
                    <a:pt x="687741" y="72488"/>
                    <a:pt x="672787" y="76005"/>
                  </a:cubicBezTo>
                  <a:cubicBezTo>
                    <a:pt x="656499" y="79902"/>
                    <a:pt x="642307" y="89217"/>
                    <a:pt x="626781" y="95015"/>
                  </a:cubicBezTo>
                  <a:cubicBezTo>
                    <a:pt x="588205" y="109558"/>
                    <a:pt x="550676" y="95775"/>
                    <a:pt x="523149" y="67260"/>
                  </a:cubicBezTo>
                  <a:cubicBezTo>
                    <a:pt x="500384" y="43782"/>
                    <a:pt x="478096" y="21635"/>
                    <a:pt x="447235" y="8993"/>
                  </a:cubicBezTo>
                  <a:cubicBezTo>
                    <a:pt x="421422" y="-1653"/>
                    <a:pt x="392657" y="-3839"/>
                    <a:pt x="366844" y="7852"/>
                  </a:cubicBezTo>
                  <a:cubicBezTo>
                    <a:pt x="337412" y="21160"/>
                    <a:pt x="317219" y="47964"/>
                    <a:pt x="289501" y="64028"/>
                  </a:cubicBezTo>
                  <a:cubicBezTo>
                    <a:pt x="256735" y="83134"/>
                    <a:pt x="217492" y="78666"/>
                    <a:pt x="181297" y="84369"/>
                  </a:cubicBezTo>
                  <a:cubicBezTo>
                    <a:pt x="145007" y="90167"/>
                    <a:pt x="117289" y="120584"/>
                    <a:pt x="85475" y="138074"/>
                  </a:cubicBezTo>
                  <a:cubicBezTo>
                    <a:pt x="74617" y="144062"/>
                    <a:pt x="63473" y="149099"/>
                    <a:pt x="50804" y="148814"/>
                  </a:cubicBezTo>
                  <a:cubicBezTo>
                    <a:pt x="43661" y="148624"/>
                    <a:pt x="36707" y="146723"/>
                    <a:pt x="29754" y="145868"/>
                  </a:cubicBezTo>
                  <a:cubicBezTo>
                    <a:pt x="18800" y="144537"/>
                    <a:pt x="8418" y="144822"/>
                    <a:pt x="1084" y="153947"/>
                  </a:cubicBezTo>
                  <a:cubicBezTo>
                    <a:pt x="-726" y="156134"/>
                    <a:pt x="-345" y="165544"/>
                    <a:pt x="2798" y="16554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5">
  <p:cSld name="CUSTOM_4_1_1_1_1_1">
    <p:spTree>
      <p:nvGrpSpPr>
        <p:cNvPr id="1" name="Shape 257"/>
        <p:cNvGrpSpPr/>
        <p:nvPr/>
      </p:nvGrpSpPr>
      <p:grpSpPr>
        <a:xfrm>
          <a:off x="0" y="0"/>
          <a:ext cx="0" cy="0"/>
          <a:chOff x="0" y="0"/>
          <a:chExt cx="0" cy="0"/>
        </a:xfrm>
      </p:grpSpPr>
      <p:sp>
        <p:nvSpPr>
          <p:cNvPr id="258" name="Google Shape;258;p24"/>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9" name="Google Shape;259;p24"/>
          <p:cNvSpPr txBox="1">
            <a:spLocks noGrp="1"/>
          </p:cNvSpPr>
          <p:nvPr>
            <p:ph type="body" idx="1"/>
          </p:nvPr>
        </p:nvSpPr>
        <p:spPr>
          <a:xfrm>
            <a:off x="722375" y="1187600"/>
            <a:ext cx="76992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grpSp>
        <p:nvGrpSpPr>
          <p:cNvPr id="260" name="Google Shape;260;p24"/>
          <p:cNvGrpSpPr/>
          <p:nvPr/>
        </p:nvGrpSpPr>
        <p:grpSpPr>
          <a:xfrm rot="-593022" flipH="1">
            <a:off x="-420751" y="-348080"/>
            <a:ext cx="2286257" cy="1008463"/>
            <a:chOff x="6583275" y="1929112"/>
            <a:chExt cx="1893983" cy="835432"/>
          </a:xfrm>
        </p:grpSpPr>
        <p:sp>
          <p:nvSpPr>
            <p:cNvPr id="261" name="Google Shape;261;p24"/>
            <p:cNvSpPr/>
            <p:nvPr/>
          </p:nvSpPr>
          <p:spPr>
            <a:xfrm>
              <a:off x="6583275" y="1929112"/>
              <a:ext cx="1893974" cy="835432"/>
            </a:xfrm>
            <a:custGeom>
              <a:avLst/>
              <a:gdLst/>
              <a:ahLst/>
              <a:cxnLst/>
              <a:rect l="l" t="t" r="r" b="b"/>
              <a:pathLst>
                <a:path w="1893974" h="835432" extrusionOk="0">
                  <a:moveTo>
                    <a:pt x="1893975" y="121729"/>
                  </a:moveTo>
                  <a:lnTo>
                    <a:pt x="1893975" y="721032"/>
                  </a:lnTo>
                  <a:cubicBezTo>
                    <a:pt x="1892355" y="721507"/>
                    <a:pt x="1890736" y="721887"/>
                    <a:pt x="1889117" y="722363"/>
                  </a:cubicBezTo>
                  <a:cubicBezTo>
                    <a:pt x="1878259" y="725214"/>
                    <a:pt x="1867210" y="728066"/>
                    <a:pt x="1856161" y="730917"/>
                  </a:cubicBezTo>
                  <a:cubicBezTo>
                    <a:pt x="1852541" y="731868"/>
                    <a:pt x="1849017" y="732723"/>
                    <a:pt x="1845493" y="733579"/>
                  </a:cubicBezTo>
                  <a:cubicBezTo>
                    <a:pt x="1832348" y="736810"/>
                    <a:pt x="1819108" y="740042"/>
                    <a:pt x="1805678" y="743179"/>
                  </a:cubicBezTo>
                  <a:cubicBezTo>
                    <a:pt x="1426107" y="832148"/>
                    <a:pt x="1046059" y="855245"/>
                    <a:pt x="1041773" y="819030"/>
                  </a:cubicBezTo>
                  <a:cubicBezTo>
                    <a:pt x="1036249" y="772075"/>
                    <a:pt x="1381816" y="672460"/>
                    <a:pt x="1381816" y="672460"/>
                  </a:cubicBezTo>
                  <a:cubicBezTo>
                    <a:pt x="1380577" y="601647"/>
                    <a:pt x="1465159" y="561820"/>
                    <a:pt x="1470398" y="559443"/>
                  </a:cubicBezTo>
                  <a:cubicBezTo>
                    <a:pt x="1152835" y="663810"/>
                    <a:pt x="657249" y="742894"/>
                    <a:pt x="330636" y="772075"/>
                  </a:cubicBezTo>
                  <a:cubicBezTo>
                    <a:pt x="325588" y="772550"/>
                    <a:pt x="320635" y="772930"/>
                    <a:pt x="315682" y="773406"/>
                  </a:cubicBezTo>
                  <a:cubicBezTo>
                    <a:pt x="315111" y="773501"/>
                    <a:pt x="314444" y="773596"/>
                    <a:pt x="313872" y="773596"/>
                  </a:cubicBezTo>
                  <a:cubicBezTo>
                    <a:pt x="286441" y="775877"/>
                    <a:pt x="260437" y="777873"/>
                    <a:pt x="235768" y="779489"/>
                  </a:cubicBezTo>
                  <a:cubicBezTo>
                    <a:pt x="232243" y="779774"/>
                    <a:pt x="228624" y="779964"/>
                    <a:pt x="225195" y="780154"/>
                  </a:cubicBezTo>
                  <a:cubicBezTo>
                    <a:pt x="219480" y="780439"/>
                    <a:pt x="214051" y="780820"/>
                    <a:pt x="208526" y="781105"/>
                  </a:cubicBezTo>
                  <a:cubicBezTo>
                    <a:pt x="203002" y="781485"/>
                    <a:pt x="197668" y="781770"/>
                    <a:pt x="192334" y="781960"/>
                  </a:cubicBezTo>
                  <a:cubicBezTo>
                    <a:pt x="187000" y="782245"/>
                    <a:pt x="181856" y="782435"/>
                    <a:pt x="176712" y="782721"/>
                  </a:cubicBezTo>
                  <a:cubicBezTo>
                    <a:pt x="161377" y="783386"/>
                    <a:pt x="146804" y="783861"/>
                    <a:pt x="133183" y="784051"/>
                  </a:cubicBezTo>
                  <a:cubicBezTo>
                    <a:pt x="129183" y="784051"/>
                    <a:pt x="125373" y="784241"/>
                    <a:pt x="121468" y="784241"/>
                  </a:cubicBezTo>
                  <a:cubicBezTo>
                    <a:pt x="79558" y="784717"/>
                    <a:pt x="47077" y="783101"/>
                    <a:pt x="26313" y="779394"/>
                  </a:cubicBezTo>
                  <a:cubicBezTo>
                    <a:pt x="24217" y="778918"/>
                    <a:pt x="22217" y="778538"/>
                    <a:pt x="20312" y="778158"/>
                  </a:cubicBezTo>
                  <a:cubicBezTo>
                    <a:pt x="20312" y="778063"/>
                    <a:pt x="20312" y="778063"/>
                    <a:pt x="20121" y="778158"/>
                  </a:cubicBezTo>
                  <a:cubicBezTo>
                    <a:pt x="18312" y="777683"/>
                    <a:pt x="16597" y="777208"/>
                    <a:pt x="14978" y="776732"/>
                  </a:cubicBezTo>
                  <a:cubicBezTo>
                    <a:pt x="14121" y="776447"/>
                    <a:pt x="13359" y="776257"/>
                    <a:pt x="12597" y="775972"/>
                  </a:cubicBezTo>
                  <a:cubicBezTo>
                    <a:pt x="11073" y="775497"/>
                    <a:pt x="9644" y="774926"/>
                    <a:pt x="8406" y="774356"/>
                  </a:cubicBezTo>
                  <a:cubicBezTo>
                    <a:pt x="7739" y="774071"/>
                    <a:pt x="7072" y="773691"/>
                    <a:pt x="6501" y="773501"/>
                  </a:cubicBezTo>
                  <a:cubicBezTo>
                    <a:pt x="2691" y="771504"/>
                    <a:pt x="500" y="769128"/>
                    <a:pt x="119" y="766467"/>
                  </a:cubicBezTo>
                  <a:cubicBezTo>
                    <a:pt x="-72" y="764756"/>
                    <a:pt x="-72" y="763045"/>
                    <a:pt x="405" y="761334"/>
                  </a:cubicBezTo>
                  <a:cubicBezTo>
                    <a:pt x="595" y="760288"/>
                    <a:pt x="976" y="759243"/>
                    <a:pt x="1357" y="758292"/>
                  </a:cubicBezTo>
                  <a:cubicBezTo>
                    <a:pt x="6977" y="743844"/>
                    <a:pt x="31647" y="728351"/>
                    <a:pt x="66508" y="712952"/>
                  </a:cubicBezTo>
                  <a:cubicBezTo>
                    <a:pt x="71461" y="710861"/>
                    <a:pt x="76605" y="708675"/>
                    <a:pt x="81939" y="706489"/>
                  </a:cubicBezTo>
                  <a:cubicBezTo>
                    <a:pt x="81939" y="706489"/>
                    <a:pt x="81939" y="706489"/>
                    <a:pt x="81939" y="706394"/>
                  </a:cubicBezTo>
                  <a:cubicBezTo>
                    <a:pt x="89940" y="703257"/>
                    <a:pt x="98417" y="699930"/>
                    <a:pt x="107085" y="696794"/>
                  </a:cubicBezTo>
                  <a:cubicBezTo>
                    <a:pt x="113657" y="694322"/>
                    <a:pt x="120420" y="691851"/>
                    <a:pt x="127468" y="689475"/>
                  </a:cubicBezTo>
                  <a:cubicBezTo>
                    <a:pt x="134898" y="687003"/>
                    <a:pt x="142518" y="684437"/>
                    <a:pt x="150233" y="681870"/>
                  </a:cubicBezTo>
                  <a:cubicBezTo>
                    <a:pt x="152233" y="681205"/>
                    <a:pt x="154329" y="680540"/>
                    <a:pt x="156424" y="679969"/>
                  </a:cubicBezTo>
                  <a:cubicBezTo>
                    <a:pt x="160806" y="678544"/>
                    <a:pt x="165187" y="677118"/>
                    <a:pt x="169664" y="675692"/>
                  </a:cubicBezTo>
                  <a:cubicBezTo>
                    <a:pt x="171664" y="675122"/>
                    <a:pt x="173665" y="674456"/>
                    <a:pt x="175760" y="673791"/>
                  </a:cubicBezTo>
                  <a:cubicBezTo>
                    <a:pt x="180332" y="672460"/>
                    <a:pt x="184904" y="671034"/>
                    <a:pt x="189476" y="669704"/>
                  </a:cubicBezTo>
                  <a:cubicBezTo>
                    <a:pt x="191381" y="669038"/>
                    <a:pt x="193381" y="668468"/>
                    <a:pt x="195382" y="667898"/>
                  </a:cubicBezTo>
                  <a:cubicBezTo>
                    <a:pt x="201096" y="666282"/>
                    <a:pt x="206716" y="664571"/>
                    <a:pt x="212431" y="662955"/>
                  </a:cubicBezTo>
                  <a:cubicBezTo>
                    <a:pt x="229005" y="658202"/>
                    <a:pt x="245578" y="653640"/>
                    <a:pt x="261771" y="649268"/>
                  </a:cubicBezTo>
                  <a:cubicBezTo>
                    <a:pt x="268248" y="647557"/>
                    <a:pt x="274629" y="645941"/>
                    <a:pt x="281011" y="644230"/>
                  </a:cubicBezTo>
                  <a:cubicBezTo>
                    <a:pt x="359974" y="623699"/>
                    <a:pt x="424744" y="610011"/>
                    <a:pt x="424744" y="610011"/>
                  </a:cubicBezTo>
                  <a:cubicBezTo>
                    <a:pt x="438269" y="584157"/>
                    <a:pt x="453033" y="561154"/>
                    <a:pt x="468749" y="540813"/>
                  </a:cubicBezTo>
                  <a:cubicBezTo>
                    <a:pt x="472654" y="535680"/>
                    <a:pt x="476560" y="530833"/>
                    <a:pt x="480560" y="526080"/>
                  </a:cubicBezTo>
                  <a:cubicBezTo>
                    <a:pt x="529233" y="468384"/>
                    <a:pt x="584954" y="433785"/>
                    <a:pt x="636675" y="413254"/>
                  </a:cubicBezTo>
                  <a:cubicBezTo>
                    <a:pt x="640485" y="411638"/>
                    <a:pt x="644295" y="410212"/>
                    <a:pt x="648105" y="408881"/>
                  </a:cubicBezTo>
                  <a:cubicBezTo>
                    <a:pt x="652391" y="407265"/>
                    <a:pt x="656582" y="405839"/>
                    <a:pt x="660868" y="404414"/>
                  </a:cubicBezTo>
                  <a:cubicBezTo>
                    <a:pt x="664964" y="403083"/>
                    <a:pt x="668869" y="401847"/>
                    <a:pt x="672870" y="400707"/>
                  </a:cubicBezTo>
                  <a:cubicBezTo>
                    <a:pt x="695349" y="394148"/>
                    <a:pt x="716494" y="390061"/>
                    <a:pt x="735068" y="387494"/>
                  </a:cubicBezTo>
                  <a:cubicBezTo>
                    <a:pt x="781074" y="381221"/>
                    <a:pt x="812030" y="384643"/>
                    <a:pt x="812030" y="384643"/>
                  </a:cubicBezTo>
                  <a:cubicBezTo>
                    <a:pt x="820603" y="366678"/>
                    <a:pt x="830699" y="352896"/>
                    <a:pt x="841462" y="342440"/>
                  </a:cubicBezTo>
                  <a:cubicBezTo>
                    <a:pt x="843653" y="340349"/>
                    <a:pt x="845844" y="338353"/>
                    <a:pt x="848130" y="336547"/>
                  </a:cubicBezTo>
                  <a:cubicBezTo>
                    <a:pt x="906804" y="288260"/>
                    <a:pt x="983956" y="327707"/>
                    <a:pt x="983956" y="327707"/>
                  </a:cubicBezTo>
                  <a:cubicBezTo>
                    <a:pt x="1015484" y="254422"/>
                    <a:pt x="1173694" y="48729"/>
                    <a:pt x="1344573" y="13940"/>
                  </a:cubicBezTo>
                  <a:cubicBezTo>
                    <a:pt x="1510403" y="-19898"/>
                    <a:pt x="1616035" y="77340"/>
                    <a:pt x="1622227" y="83328"/>
                  </a:cubicBezTo>
                  <a:cubicBezTo>
                    <a:pt x="1622227" y="83423"/>
                    <a:pt x="1622417" y="83518"/>
                    <a:pt x="1622417" y="83518"/>
                  </a:cubicBezTo>
                  <a:lnTo>
                    <a:pt x="1622417" y="83518"/>
                  </a:lnTo>
                  <a:cubicBezTo>
                    <a:pt x="1622703" y="82473"/>
                    <a:pt x="1624036" y="77530"/>
                    <a:pt x="1626989" y="70496"/>
                  </a:cubicBezTo>
                  <a:cubicBezTo>
                    <a:pt x="1629370" y="64603"/>
                    <a:pt x="1632895" y="57284"/>
                    <a:pt x="1637752" y="49490"/>
                  </a:cubicBezTo>
                  <a:cubicBezTo>
                    <a:pt x="1638610" y="48254"/>
                    <a:pt x="1639467" y="46923"/>
                    <a:pt x="1640324" y="45688"/>
                  </a:cubicBezTo>
                  <a:cubicBezTo>
                    <a:pt x="1643944" y="40460"/>
                    <a:pt x="1648039" y="35137"/>
                    <a:pt x="1652992" y="30099"/>
                  </a:cubicBezTo>
                  <a:cubicBezTo>
                    <a:pt x="1670518" y="12134"/>
                    <a:pt x="1697093" y="-2789"/>
                    <a:pt x="1736622" y="443"/>
                  </a:cubicBezTo>
                  <a:cubicBezTo>
                    <a:pt x="1768245" y="3009"/>
                    <a:pt x="1794248" y="20023"/>
                    <a:pt x="1814727" y="41315"/>
                  </a:cubicBezTo>
                  <a:cubicBezTo>
                    <a:pt x="1816632" y="43311"/>
                    <a:pt x="1818442" y="45212"/>
                    <a:pt x="1820251" y="47208"/>
                  </a:cubicBezTo>
                  <a:cubicBezTo>
                    <a:pt x="1828157" y="56238"/>
                    <a:pt x="1835301" y="65743"/>
                    <a:pt x="1841492" y="75154"/>
                  </a:cubicBezTo>
                  <a:cubicBezTo>
                    <a:pt x="1842921" y="77245"/>
                    <a:pt x="1844254" y="79336"/>
                    <a:pt x="1845493" y="81332"/>
                  </a:cubicBezTo>
                  <a:cubicBezTo>
                    <a:pt x="1846159" y="82378"/>
                    <a:pt x="1846731" y="83423"/>
                    <a:pt x="1847397" y="84469"/>
                  </a:cubicBezTo>
                  <a:cubicBezTo>
                    <a:pt x="1848636" y="86465"/>
                    <a:pt x="1849874" y="88556"/>
                    <a:pt x="1851017" y="90552"/>
                  </a:cubicBezTo>
                  <a:cubicBezTo>
                    <a:pt x="1852732" y="93499"/>
                    <a:pt x="1854351" y="96445"/>
                    <a:pt x="1855875" y="99297"/>
                  </a:cubicBezTo>
                  <a:cubicBezTo>
                    <a:pt x="1857494" y="102148"/>
                    <a:pt x="1858828" y="105000"/>
                    <a:pt x="1860161" y="107661"/>
                  </a:cubicBezTo>
                  <a:cubicBezTo>
                    <a:pt x="1861971" y="111178"/>
                    <a:pt x="1863590" y="114505"/>
                    <a:pt x="1864924" y="117642"/>
                  </a:cubicBezTo>
                  <a:cubicBezTo>
                    <a:pt x="1870258" y="129143"/>
                    <a:pt x="1872925" y="137032"/>
                    <a:pt x="1873305" y="137983"/>
                  </a:cubicBezTo>
                  <a:lnTo>
                    <a:pt x="1873305" y="137983"/>
                  </a:lnTo>
                  <a:cubicBezTo>
                    <a:pt x="1873305" y="137983"/>
                    <a:pt x="1873305" y="137983"/>
                    <a:pt x="1873305" y="137983"/>
                  </a:cubicBezTo>
                  <a:cubicBezTo>
                    <a:pt x="1874544" y="136842"/>
                    <a:pt x="1881878" y="130759"/>
                    <a:pt x="1893975" y="12172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24"/>
            <p:cNvSpPr/>
            <p:nvPr/>
          </p:nvSpPr>
          <p:spPr>
            <a:xfrm>
              <a:off x="6583275" y="1929112"/>
              <a:ext cx="1893974" cy="835432"/>
            </a:xfrm>
            <a:custGeom>
              <a:avLst/>
              <a:gdLst/>
              <a:ahLst/>
              <a:cxnLst/>
              <a:rect l="l" t="t" r="r" b="b"/>
              <a:pathLst>
                <a:path w="1893974" h="835432" extrusionOk="0">
                  <a:moveTo>
                    <a:pt x="1893975" y="121729"/>
                  </a:moveTo>
                  <a:lnTo>
                    <a:pt x="1893975" y="721032"/>
                  </a:lnTo>
                  <a:cubicBezTo>
                    <a:pt x="1892355" y="721507"/>
                    <a:pt x="1890736" y="721887"/>
                    <a:pt x="1889117" y="722363"/>
                  </a:cubicBezTo>
                  <a:cubicBezTo>
                    <a:pt x="1878259" y="725214"/>
                    <a:pt x="1867210" y="728066"/>
                    <a:pt x="1856161" y="730917"/>
                  </a:cubicBezTo>
                  <a:cubicBezTo>
                    <a:pt x="1852541" y="731868"/>
                    <a:pt x="1849017" y="732723"/>
                    <a:pt x="1845493" y="733579"/>
                  </a:cubicBezTo>
                  <a:cubicBezTo>
                    <a:pt x="1832348" y="736810"/>
                    <a:pt x="1819108" y="740042"/>
                    <a:pt x="1805678" y="743179"/>
                  </a:cubicBezTo>
                  <a:cubicBezTo>
                    <a:pt x="1426107" y="832148"/>
                    <a:pt x="1046059" y="855245"/>
                    <a:pt x="1041773" y="819030"/>
                  </a:cubicBezTo>
                  <a:cubicBezTo>
                    <a:pt x="1036249" y="772075"/>
                    <a:pt x="1381816" y="672460"/>
                    <a:pt x="1381816" y="672460"/>
                  </a:cubicBezTo>
                  <a:cubicBezTo>
                    <a:pt x="1380577" y="601647"/>
                    <a:pt x="1465159" y="561820"/>
                    <a:pt x="1470398" y="559443"/>
                  </a:cubicBezTo>
                  <a:cubicBezTo>
                    <a:pt x="1152835" y="663810"/>
                    <a:pt x="657249" y="742894"/>
                    <a:pt x="330636" y="772075"/>
                  </a:cubicBezTo>
                  <a:cubicBezTo>
                    <a:pt x="325588" y="772550"/>
                    <a:pt x="320635" y="772930"/>
                    <a:pt x="315682" y="773406"/>
                  </a:cubicBezTo>
                  <a:cubicBezTo>
                    <a:pt x="315111" y="773501"/>
                    <a:pt x="314444" y="773596"/>
                    <a:pt x="313872" y="773596"/>
                  </a:cubicBezTo>
                  <a:cubicBezTo>
                    <a:pt x="286441" y="775877"/>
                    <a:pt x="260437" y="777873"/>
                    <a:pt x="235768" y="779489"/>
                  </a:cubicBezTo>
                  <a:cubicBezTo>
                    <a:pt x="232243" y="779774"/>
                    <a:pt x="228624" y="779964"/>
                    <a:pt x="225195" y="780154"/>
                  </a:cubicBezTo>
                  <a:cubicBezTo>
                    <a:pt x="219480" y="780439"/>
                    <a:pt x="214051" y="780820"/>
                    <a:pt x="208526" y="781105"/>
                  </a:cubicBezTo>
                  <a:cubicBezTo>
                    <a:pt x="203002" y="781485"/>
                    <a:pt x="197668" y="781770"/>
                    <a:pt x="192334" y="781960"/>
                  </a:cubicBezTo>
                  <a:cubicBezTo>
                    <a:pt x="187000" y="782245"/>
                    <a:pt x="181856" y="782435"/>
                    <a:pt x="176712" y="782721"/>
                  </a:cubicBezTo>
                  <a:cubicBezTo>
                    <a:pt x="161377" y="783386"/>
                    <a:pt x="146804" y="783861"/>
                    <a:pt x="133183" y="784051"/>
                  </a:cubicBezTo>
                  <a:cubicBezTo>
                    <a:pt x="129183" y="784051"/>
                    <a:pt x="125373" y="784241"/>
                    <a:pt x="121468" y="784241"/>
                  </a:cubicBezTo>
                  <a:cubicBezTo>
                    <a:pt x="79558" y="784717"/>
                    <a:pt x="47077" y="783101"/>
                    <a:pt x="26313" y="779394"/>
                  </a:cubicBezTo>
                  <a:cubicBezTo>
                    <a:pt x="24217" y="778918"/>
                    <a:pt x="22217" y="778538"/>
                    <a:pt x="20312" y="778158"/>
                  </a:cubicBezTo>
                  <a:cubicBezTo>
                    <a:pt x="20312" y="778063"/>
                    <a:pt x="20312" y="778063"/>
                    <a:pt x="20121" y="778158"/>
                  </a:cubicBezTo>
                  <a:cubicBezTo>
                    <a:pt x="18312" y="777683"/>
                    <a:pt x="16597" y="777208"/>
                    <a:pt x="14978" y="776732"/>
                  </a:cubicBezTo>
                  <a:cubicBezTo>
                    <a:pt x="14121" y="776447"/>
                    <a:pt x="13359" y="776257"/>
                    <a:pt x="12597" y="775972"/>
                  </a:cubicBezTo>
                  <a:cubicBezTo>
                    <a:pt x="11073" y="775497"/>
                    <a:pt x="9644" y="774926"/>
                    <a:pt x="8406" y="774356"/>
                  </a:cubicBezTo>
                  <a:cubicBezTo>
                    <a:pt x="7739" y="774071"/>
                    <a:pt x="7072" y="773691"/>
                    <a:pt x="6501" y="773501"/>
                  </a:cubicBezTo>
                  <a:cubicBezTo>
                    <a:pt x="2691" y="771504"/>
                    <a:pt x="500" y="769128"/>
                    <a:pt x="119" y="766467"/>
                  </a:cubicBezTo>
                  <a:cubicBezTo>
                    <a:pt x="-72" y="764756"/>
                    <a:pt x="-72" y="763045"/>
                    <a:pt x="405" y="761334"/>
                  </a:cubicBezTo>
                  <a:cubicBezTo>
                    <a:pt x="595" y="760288"/>
                    <a:pt x="976" y="759243"/>
                    <a:pt x="1357" y="758292"/>
                  </a:cubicBezTo>
                  <a:cubicBezTo>
                    <a:pt x="6977" y="743844"/>
                    <a:pt x="31647" y="728351"/>
                    <a:pt x="66508" y="712952"/>
                  </a:cubicBezTo>
                  <a:cubicBezTo>
                    <a:pt x="71461" y="710861"/>
                    <a:pt x="76605" y="708675"/>
                    <a:pt x="81939" y="706489"/>
                  </a:cubicBezTo>
                  <a:cubicBezTo>
                    <a:pt x="81939" y="706489"/>
                    <a:pt x="81939" y="706489"/>
                    <a:pt x="81939" y="706394"/>
                  </a:cubicBezTo>
                  <a:cubicBezTo>
                    <a:pt x="89940" y="703257"/>
                    <a:pt x="98417" y="699930"/>
                    <a:pt x="107085" y="696794"/>
                  </a:cubicBezTo>
                  <a:cubicBezTo>
                    <a:pt x="113657" y="694322"/>
                    <a:pt x="120420" y="691851"/>
                    <a:pt x="127468" y="689475"/>
                  </a:cubicBezTo>
                  <a:cubicBezTo>
                    <a:pt x="134898" y="687003"/>
                    <a:pt x="142518" y="684437"/>
                    <a:pt x="150233" y="681870"/>
                  </a:cubicBezTo>
                  <a:cubicBezTo>
                    <a:pt x="152233" y="681205"/>
                    <a:pt x="154329" y="680540"/>
                    <a:pt x="156424" y="679969"/>
                  </a:cubicBezTo>
                  <a:cubicBezTo>
                    <a:pt x="160806" y="678544"/>
                    <a:pt x="165187" y="677118"/>
                    <a:pt x="169664" y="675692"/>
                  </a:cubicBezTo>
                  <a:cubicBezTo>
                    <a:pt x="171664" y="675122"/>
                    <a:pt x="173665" y="674456"/>
                    <a:pt x="175760" y="673791"/>
                  </a:cubicBezTo>
                  <a:cubicBezTo>
                    <a:pt x="180332" y="672460"/>
                    <a:pt x="184904" y="671034"/>
                    <a:pt x="189476" y="669704"/>
                  </a:cubicBezTo>
                  <a:cubicBezTo>
                    <a:pt x="191381" y="669038"/>
                    <a:pt x="193381" y="668468"/>
                    <a:pt x="195382" y="667898"/>
                  </a:cubicBezTo>
                  <a:cubicBezTo>
                    <a:pt x="201096" y="666282"/>
                    <a:pt x="206716" y="664571"/>
                    <a:pt x="212431" y="662955"/>
                  </a:cubicBezTo>
                  <a:cubicBezTo>
                    <a:pt x="229005" y="658202"/>
                    <a:pt x="245578" y="653640"/>
                    <a:pt x="261771" y="649268"/>
                  </a:cubicBezTo>
                  <a:cubicBezTo>
                    <a:pt x="268248" y="647557"/>
                    <a:pt x="274629" y="645941"/>
                    <a:pt x="281011" y="644230"/>
                  </a:cubicBezTo>
                  <a:cubicBezTo>
                    <a:pt x="359974" y="623699"/>
                    <a:pt x="424744" y="610011"/>
                    <a:pt x="424744" y="610011"/>
                  </a:cubicBezTo>
                  <a:cubicBezTo>
                    <a:pt x="438269" y="584157"/>
                    <a:pt x="453033" y="561154"/>
                    <a:pt x="468749" y="540813"/>
                  </a:cubicBezTo>
                  <a:cubicBezTo>
                    <a:pt x="472654" y="535680"/>
                    <a:pt x="476560" y="530833"/>
                    <a:pt x="480560" y="526080"/>
                  </a:cubicBezTo>
                  <a:cubicBezTo>
                    <a:pt x="529233" y="468384"/>
                    <a:pt x="584954" y="433785"/>
                    <a:pt x="636675" y="413254"/>
                  </a:cubicBezTo>
                  <a:cubicBezTo>
                    <a:pt x="640485" y="411638"/>
                    <a:pt x="644295" y="410212"/>
                    <a:pt x="648105" y="408881"/>
                  </a:cubicBezTo>
                  <a:cubicBezTo>
                    <a:pt x="652391" y="407265"/>
                    <a:pt x="656582" y="405839"/>
                    <a:pt x="660868" y="404414"/>
                  </a:cubicBezTo>
                  <a:cubicBezTo>
                    <a:pt x="664964" y="403083"/>
                    <a:pt x="668869" y="401847"/>
                    <a:pt x="672870" y="400707"/>
                  </a:cubicBezTo>
                  <a:cubicBezTo>
                    <a:pt x="695349" y="394148"/>
                    <a:pt x="716494" y="390061"/>
                    <a:pt x="735068" y="387494"/>
                  </a:cubicBezTo>
                  <a:cubicBezTo>
                    <a:pt x="781074" y="381221"/>
                    <a:pt x="812030" y="384643"/>
                    <a:pt x="812030" y="384643"/>
                  </a:cubicBezTo>
                  <a:cubicBezTo>
                    <a:pt x="820603" y="366678"/>
                    <a:pt x="830699" y="352896"/>
                    <a:pt x="841462" y="342440"/>
                  </a:cubicBezTo>
                  <a:cubicBezTo>
                    <a:pt x="843653" y="340349"/>
                    <a:pt x="845844" y="338353"/>
                    <a:pt x="848130" y="336547"/>
                  </a:cubicBezTo>
                  <a:cubicBezTo>
                    <a:pt x="906804" y="288260"/>
                    <a:pt x="983956" y="327707"/>
                    <a:pt x="983956" y="327707"/>
                  </a:cubicBezTo>
                  <a:cubicBezTo>
                    <a:pt x="1015484" y="254422"/>
                    <a:pt x="1173694" y="48729"/>
                    <a:pt x="1344573" y="13940"/>
                  </a:cubicBezTo>
                  <a:cubicBezTo>
                    <a:pt x="1510403" y="-19898"/>
                    <a:pt x="1616035" y="77340"/>
                    <a:pt x="1622227" y="83328"/>
                  </a:cubicBezTo>
                  <a:cubicBezTo>
                    <a:pt x="1622227" y="83423"/>
                    <a:pt x="1622417" y="83518"/>
                    <a:pt x="1622417" y="83518"/>
                  </a:cubicBezTo>
                  <a:lnTo>
                    <a:pt x="1622417" y="83518"/>
                  </a:lnTo>
                  <a:cubicBezTo>
                    <a:pt x="1622703" y="82473"/>
                    <a:pt x="1624036" y="77530"/>
                    <a:pt x="1626989" y="70496"/>
                  </a:cubicBezTo>
                  <a:cubicBezTo>
                    <a:pt x="1629370" y="64603"/>
                    <a:pt x="1632895" y="57284"/>
                    <a:pt x="1637752" y="49490"/>
                  </a:cubicBezTo>
                  <a:cubicBezTo>
                    <a:pt x="1638610" y="48254"/>
                    <a:pt x="1639467" y="46923"/>
                    <a:pt x="1640324" y="45688"/>
                  </a:cubicBezTo>
                  <a:cubicBezTo>
                    <a:pt x="1643944" y="40460"/>
                    <a:pt x="1648039" y="35137"/>
                    <a:pt x="1652992" y="30099"/>
                  </a:cubicBezTo>
                  <a:cubicBezTo>
                    <a:pt x="1670518" y="12134"/>
                    <a:pt x="1697093" y="-2789"/>
                    <a:pt x="1736622" y="443"/>
                  </a:cubicBezTo>
                  <a:cubicBezTo>
                    <a:pt x="1768245" y="3009"/>
                    <a:pt x="1794248" y="20023"/>
                    <a:pt x="1814727" y="41315"/>
                  </a:cubicBezTo>
                  <a:cubicBezTo>
                    <a:pt x="1816632" y="43311"/>
                    <a:pt x="1818442" y="45212"/>
                    <a:pt x="1820251" y="47208"/>
                  </a:cubicBezTo>
                  <a:cubicBezTo>
                    <a:pt x="1828157" y="56238"/>
                    <a:pt x="1835301" y="65743"/>
                    <a:pt x="1841492" y="75154"/>
                  </a:cubicBezTo>
                  <a:cubicBezTo>
                    <a:pt x="1842921" y="77245"/>
                    <a:pt x="1844254" y="79336"/>
                    <a:pt x="1845493" y="81332"/>
                  </a:cubicBezTo>
                  <a:cubicBezTo>
                    <a:pt x="1846159" y="82378"/>
                    <a:pt x="1846731" y="83423"/>
                    <a:pt x="1847397" y="84469"/>
                  </a:cubicBezTo>
                  <a:cubicBezTo>
                    <a:pt x="1848636" y="86465"/>
                    <a:pt x="1849874" y="88556"/>
                    <a:pt x="1851017" y="90552"/>
                  </a:cubicBezTo>
                  <a:cubicBezTo>
                    <a:pt x="1852732" y="93499"/>
                    <a:pt x="1854351" y="96445"/>
                    <a:pt x="1855875" y="99297"/>
                  </a:cubicBezTo>
                  <a:cubicBezTo>
                    <a:pt x="1857494" y="102148"/>
                    <a:pt x="1858828" y="105000"/>
                    <a:pt x="1860161" y="107661"/>
                  </a:cubicBezTo>
                  <a:cubicBezTo>
                    <a:pt x="1861971" y="111178"/>
                    <a:pt x="1863590" y="114505"/>
                    <a:pt x="1864924" y="117642"/>
                  </a:cubicBezTo>
                  <a:cubicBezTo>
                    <a:pt x="1870258" y="129143"/>
                    <a:pt x="1872925" y="137032"/>
                    <a:pt x="1873305" y="137983"/>
                  </a:cubicBezTo>
                  <a:lnTo>
                    <a:pt x="1873305" y="137983"/>
                  </a:lnTo>
                  <a:cubicBezTo>
                    <a:pt x="1873305" y="137983"/>
                    <a:pt x="1873305" y="137983"/>
                    <a:pt x="1873305" y="137983"/>
                  </a:cubicBezTo>
                  <a:cubicBezTo>
                    <a:pt x="1874544" y="136842"/>
                    <a:pt x="1881878" y="130759"/>
                    <a:pt x="1893975" y="121729"/>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24"/>
            <p:cNvSpPr/>
            <p:nvPr/>
          </p:nvSpPr>
          <p:spPr>
            <a:xfrm>
              <a:off x="6583278" y="1929115"/>
              <a:ext cx="1893980" cy="784322"/>
            </a:xfrm>
            <a:custGeom>
              <a:avLst/>
              <a:gdLst/>
              <a:ahLst/>
              <a:cxnLst/>
              <a:rect l="l" t="t" r="r" b="b"/>
              <a:pathLst>
                <a:path w="1893980" h="784322" extrusionOk="0">
                  <a:moveTo>
                    <a:pt x="1873312" y="137888"/>
                  </a:moveTo>
                  <a:cubicBezTo>
                    <a:pt x="1874550" y="136747"/>
                    <a:pt x="1881884" y="130664"/>
                    <a:pt x="1893981" y="121634"/>
                  </a:cubicBezTo>
                  <a:lnTo>
                    <a:pt x="1893981" y="297480"/>
                  </a:lnTo>
                  <a:cubicBezTo>
                    <a:pt x="1871597" y="317346"/>
                    <a:pt x="1857024" y="335216"/>
                    <a:pt x="1857024" y="335216"/>
                  </a:cubicBezTo>
                  <a:cubicBezTo>
                    <a:pt x="1857024" y="335216"/>
                    <a:pt x="1801112" y="207276"/>
                    <a:pt x="1742915" y="235126"/>
                  </a:cubicBezTo>
                  <a:cubicBezTo>
                    <a:pt x="1684907" y="262976"/>
                    <a:pt x="1663285" y="322004"/>
                    <a:pt x="1663285" y="322004"/>
                  </a:cubicBezTo>
                  <a:cubicBezTo>
                    <a:pt x="1663285" y="322004"/>
                    <a:pt x="1527554" y="196440"/>
                    <a:pt x="1355437" y="218017"/>
                  </a:cubicBezTo>
                  <a:cubicBezTo>
                    <a:pt x="1183130" y="239689"/>
                    <a:pt x="1038636" y="461160"/>
                    <a:pt x="1038636" y="461160"/>
                  </a:cubicBezTo>
                  <a:cubicBezTo>
                    <a:pt x="881378" y="425230"/>
                    <a:pt x="877283" y="507925"/>
                    <a:pt x="877283" y="507925"/>
                  </a:cubicBezTo>
                  <a:cubicBezTo>
                    <a:pt x="636109" y="514389"/>
                    <a:pt x="464850" y="681110"/>
                    <a:pt x="464850" y="681110"/>
                  </a:cubicBezTo>
                  <a:cubicBezTo>
                    <a:pt x="140905" y="756866"/>
                    <a:pt x="238060" y="779299"/>
                    <a:pt x="330547" y="772075"/>
                  </a:cubicBezTo>
                  <a:cubicBezTo>
                    <a:pt x="330547" y="772075"/>
                    <a:pt x="330481" y="772103"/>
                    <a:pt x="330357" y="772170"/>
                  </a:cubicBezTo>
                  <a:cubicBezTo>
                    <a:pt x="325404" y="772645"/>
                    <a:pt x="320451" y="773025"/>
                    <a:pt x="315593" y="773405"/>
                  </a:cubicBezTo>
                  <a:cubicBezTo>
                    <a:pt x="315022" y="773500"/>
                    <a:pt x="314355" y="773596"/>
                    <a:pt x="313783" y="773596"/>
                  </a:cubicBezTo>
                  <a:cubicBezTo>
                    <a:pt x="286447" y="775972"/>
                    <a:pt x="260348" y="777968"/>
                    <a:pt x="235678" y="779489"/>
                  </a:cubicBezTo>
                  <a:cubicBezTo>
                    <a:pt x="232154" y="779774"/>
                    <a:pt x="228535" y="779964"/>
                    <a:pt x="225106" y="780154"/>
                  </a:cubicBezTo>
                  <a:cubicBezTo>
                    <a:pt x="219391" y="780439"/>
                    <a:pt x="213961" y="780820"/>
                    <a:pt x="208437" y="781105"/>
                  </a:cubicBezTo>
                  <a:cubicBezTo>
                    <a:pt x="202912" y="781485"/>
                    <a:pt x="197578" y="781770"/>
                    <a:pt x="192244" y="781960"/>
                  </a:cubicBezTo>
                  <a:cubicBezTo>
                    <a:pt x="186910" y="782245"/>
                    <a:pt x="181767" y="782435"/>
                    <a:pt x="176624" y="782721"/>
                  </a:cubicBezTo>
                  <a:cubicBezTo>
                    <a:pt x="161288" y="783386"/>
                    <a:pt x="146715" y="783861"/>
                    <a:pt x="133094" y="784051"/>
                  </a:cubicBezTo>
                  <a:cubicBezTo>
                    <a:pt x="129094" y="784051"/>
                    <a:pt x="125284" y="784241"/>
                    <a:pt x="121378" y="784241"/>
                  </a:cubicBezTo>
                  <a:cubicBezTo>
                    <a:pt x="79468" y="784717"/>
                    <a:pt x="46988" y="783101"/>
                    <a:pt x="26224" y="779394"/>
                  </a:cubicBezTo>
                  <a:cubicBezTo>
                    <a:pt x="24128" y="778918"/>
                    <a:pt x="22128" y="778538"/>
                    <a:pt x="20223" y="778158"/>
                  </a:cubicBezTo>
                  <a:cubicBezTo>
                    <a:pt x="20223" y="778063"/>
                    <a:pt x="20223" y="778063"/>
                    <a:pt x="20032" y="778158"/>
                  </a:cubicBezTo>
                  <a:cubicBezTo>
                    <a:pt x="18223" y="777683"/>
                    <a:pt x="16508" y="777207"/>
                    <a:pt x="14889" y="776732"/>
                  </a:cubicBezTo>
                  <a:cubicBezTo>
                    <a:pt x="14032" y="776447"/>
                    <a:pt x="13270" y="776257"/>
                    <a:pt x="12508" y="775972"/>
                  </a:cubicBezTo>
                  <a:cubicBezTo>
                    <a:pt x="10984" y="775497"/>
                    <a:pt x="9555" y="774926"/>
                    <a:pt x="8317" y="774356"/>
                  </a:cubicBezTo>
                  <a:cubicBezTo>
                    <a:pt x="7650" y="774071"/>
                    <a:pt x="6983" y="773691"/>
                    <a:pt x="6412" y="773500"/>
                  </a:cubicBezTo>
                  <a:cubicBezTo>
                    <a:pt x="2602" y="771409"/>
                    <a:pt x="506" y="769033"/>
                    <a:pt x="125" y="766372"/>
                  </a:cubicBezTo>
                  <a:cubicBezTo>
                    <a:pt x="-65" y="764756"/>
                    <a:pt x="-65" y="763045"/>
                    <a:pt x="316" y="761334"/>
                  </a:cubicBezTo>
                  <a:cubicBezTo>
                    <a:pt x="506" y="760288"/>
                    <a:pt x="887" y="759243"/>
                    <a:pt x="1268" y="758292"/>
                  </a:cubicBezTo>
                  <a:cubicBezTo>
                    <a:pt x="6888" y="743844"/>
                    <a:pt x="31558" y="728351"/>
                    <a:pt x="66419" y="712952"/>
                  </a:cubicBezTo>
                  <a:cubicBezTo>
                    <a:pt x="71372" y="710766"/>
                    <a:pt x="76516" y="708675"/>
                    <a:pt x="81850" y="706489"/>
                  </a:cubicBezTo>
                  <a:cubicBezTo>
                    <a:pt x="81850" y="706489"/>
                    <a:pt x="81850" y="706489"/>
                    <a:pt x="81850" y="706394"/>
                  </a:cubicBezTo>
                  <a:cubicBezTo>
                    <a:pt x="89851" y="703162"/>
                    <a:pt x="98328" y="699930"/>
                    <a:pt x="106996" y="696794"/>
                  </a:cubicBezTo>
                  <a:cubicBezTo>
                    <a:pt x="113568" y="694322"/>
                    <a:pt x="120331" y="691851"/>
                    <a:pt x="127379" y="689475"/>
                  </a:cubicBezTo>
                  <a:cubicBezTo>
                    <a:pt x="134809" y="686908"/>
                    <a:pt x="142429" y="684437"/>
                    <a:pt x="150144" y="681870"/>
                  </a:cubicBezTo>
                  <a:cubicBezTo>
                    <a:pt x="152144" y="681205"/>
                    <a:pt x="154240" y="680540"/>
                    <a:pt x="156335" y="679969"/>
                  </a:cubicBezTo>
                  <a:cubicBezTo>
                    <a:pt x="160717" y="678448"/>
                    <a:pt x="165098" y="677118"/>
                    <a:pt x="169575" y="675692"/>
                  </a:cubicBezTo>
                  <a:cubicBezTo>
                    <a:pt x="171575" y="675122"/>
                    <a:pt x="173575" y="674456"/>
                    <a:pt x="175671" y="673791"/>
                  </a:cubicBezTo>
                  <a:cubicBezTo>
                    <a:pt x="180243" y="672460"/>
                    <a:pt x="184720" y="671034"/>
                    <a:pt x="189387" y="669704"/>
                  </a:cubicBezTo>
                  <a:cubicBezTo>
                    <a:pt x="191292" y="669038"/>
                    <a:pt x="193292" y="668468"/>
                    <a:pt x="195292" y="667898"/>
                  </a:cubicBezTo>
                  <a:cubicBezTo>
                    <a:pt x="201007" y="666282"/>
                    <a:pt x="206627" y="664571"/>
                    <a:pt x="212342" y="662955"/>
                  </a:cubicBezTo>
                  <a:cubicBezTo>
                    <a:pt x="228916" y="658203"/>
                    <a:pt x="245489" y="653640"/>
                    <a:pt x="261682" y="649268"/>
                  </a:cubicBezTo>
                  <a:cubicBezTo>
                    <a:pt x="268254" y="647557"/>
                    <a:pt x="274636" y="645846"/>
                    <a:pt x="280922" y="644230"/>
                  </a:cubicBezTo>
                  <a:cubicBezTo>
                    <a:pt x="359884" y="623699"/>
                    <a:pt x="424654" y="610011"/>
                    <a:pt x="424654" y="610011"/>
                  </a:cubicBezTo>
                  <a:cubicBezTo>
                    <a:pt x="438180" y="584157"/>
                    <a:pt x="452944" y="561154"/>
                    <a:pt x="468660" y="540813"/>
                  </a:cubicBezTo>
                  <a:cubicBezTo>
                    <a:pt x="472565" y="535681"/>
                    <a:pt x="476470" y="530833"/>
                    <a:pt x="480471" y="526080"/>
                  </a:cubicBezTo>
                  <a:cubicBezTo>
                    <a:pt x="529144" y="468384"/>
                    <a:pt x="584865" y="433785"/>
                    <a:pt x="636586" y="413254"/>
                  </a:cubicBezTo>
                  <a:cubicBezTo>
                    <a:pt x="640396" y="411638"/>
                    <a:pt x="644206" y="410212"/>
                    <a:pt x="648016" y="408881"/>
                  </a:cubicBezTo>
                  <a:cubicBezTo>
                    <a:pt x="652302" y="407265"/>
                    <a:pt x="656493" y="405839"/>
                    <a:pt x="660779" y="404414"/>
                  </a:cubicBezTo>
                  <a:cubicBezTo>
                    <a:pt x="664875" y="403083"/>
                    <a:pt x="668780" y="401847"/>
                    <a:pt x="672781" y="400707"/>
                  </a:cubicBezTo>
                  <a:cubicBezTo>
                    <a:pt x="695260" y="394148"/>
                    <a:pt x="716405" y="390061"/>
                    <a:pt x="734979" y="387494"/>
                  </a:cubicBezTo>
                  <a:cubicBezTo>
                    <a:pt x="780985" y="381316"/>
                    <a:pt x="811941" y="384738"/>
                    <a:pt x="811941" y="384738"/>
                  </a:cubicBezTo>
                  <a:lnTo>
                    <a:pt x="811941" y="384738"/>
                  </a:lnTo>
                  <a:cubicBezTo>
                    <a:pt x="820513" y="366678"/>
                    <a:pt x="830610" y="352895"/>
                    <a:pt x="841373" y="342440"/>
                  </a:cubicBezTo>
                  <a:cubicBezTo>
                    <a:pt x="843564" y="340349"/>
                    <a:pt x="845755" y="338353"/>
                    <a:pt x="848041" y="336547"/>
                  </a:cubicBezTo>
                  <a:cubicBezTo>
                    <a:pt x="906715" y="288260"/>
                    <a:pt x="983867" y="327707"/>
                    <a:pt x="983867" y="327707"/>
                  </a:cubicBezTo>
                  <a:cubicBezTo>
                    <a:pt x="1015395" y="254422"/>
                    <a:pt x="1173605" y="48729"/>
                    <a:pt x="1344484" y="13940"/>
                  </a:cubicBezTo>
                  <a:cubicBezTo>
                    <a:pt x="1510314" y="-19898"/>
                    <a:pt x="1615946" y="77340"/>
                    <a:pt x="1622137" y="83328"/>
                  </a:cubicBezTo>
                  <a:cubicBezTo>
                    <a:pt x="1622137" y="83328"/>
                    <a:pt x="1622328" y="83423"/>
                    <a:pt x="1622328" y="83423"/>
                  </a:cubicBezTo>
                  <a:lnTo>
                    <a:pt x="1622328" y="83423"/>
                  </a:lnTo>
                  <a:cubicBezTo>
                    <a:pt x="1622328" y="83423"/>
                    <a:pt x="1623566" y="78290"/>
                    <a:pt x="1626805" y="70496"/>
                  </a:cubicBezTo>
                  <a:cubicBezTo>
                    <a:pt x="1629281" y="64603"/>
                    <a:pt x="1632805" y="57284"/>
                    <a:pt x="1637568" y="49490"/>
                  </a:cubicBezTo>
                  <a:cubicBezTo>
                    <a:pt x="1638425" y="48254"/>
                    <a:pt x="1639283" y="46923"/>
                    <a:pt x="1640140" y="45687"/>
                  </a:cubicBezTo>
                  <a:cubicBezTo>
                    <a:pt x="1643759" y="40460"/>
                    <a:pt x="1647855" y="35137"/>
                    <a:pt x="1652808" y="30099"/>
                  </a:cubicBezTo>
                  <a:cubicBezTo>
                    <a:pt x="1670334" y="12134"/>
                    <a:pt x="1696909" y="-2789"/>
                    <a:pt x="1736437" y="443"/>
                  </a:cubicBezTo>
                  <a:cubicBezTo>
                    <a:pt x="1768060" y="3009"/>
                    <a:pt x="1794064" y="20023"/>
                    <a:pt x="1814542" y="41315"/>
                  </a:cubicBezTo>
                  <a:cubicBezTo>
                    <a:pt x="1816447" y="43311"/>
                    <a:pt x="1818257" y="45212"/>
                    <a:pt x="1820067" y="47208"/>
                  </a:cubicBezTo>
                  <a:cubicBezTo>
                    <a:pt x="1827973" y="56238"/>
                    <a:pt x="1835117" y="65743"/>
                    <a:pt x="1841308" y="75154"/>
                  </a:cubicBezTo>
                  <a:cubicBezTo>
                    <a:pt x="1842736" y="77245"/>
                    <a:pt x="1843975" y="79336"/>
                    <a:pt x="1845308" y="81332"/>
                  </a:cubicBezTo>
                  <a:cubicBezTo>
                    <a:pt x="1845975" y="82378"/>
                    <a:pt x="1846546" y="83423"/>
                    <a:pt x="1847213" y="84469"/>
                  </a:cubicBezTo>
                  <a:cubicBezTo>
                    <a:pt x="1848451" y="86465"/>
                    <a:pt x="1849690" y="88556"/>
                    <a:pt x="1850833" y="90552"/>
                  </a:cubicBezTo>
                  <a:cubicBezTo>
                    <a:pt x="1852547" y="93499"/>
                    <a:pt x="1854167" y="96445"/>
                    <a:pt x="1855691" y="99297"/>
                  </a:cubicBezTo>
                  <a:cubicBezTo>
                    <a:pt x="1857215" y="102148"/>
                    <a:pt x="1858643" y="105000"/>
                    <a:pt x="1859977" y="107661"/>
                  </a:cubicBezTo>
                  <a:cubicBezTo>
                    <a:pt x="1861691" y="111178"/>
                    <a:pt x="1863310" y="114505"/>
                    <a:pt x="1864739" y="117642"/>
                  </a:cubicBezTo>
                  <a:cubicBezTo>
                    <a:pt x="1870359" y="129904"/>
                    <a:pt x="1873026" y="138078"/>
                    <a:pt x="1873026" y="138078"/>
                  </a:cubicBezTo>
                  <a:lnTo>
                    <a:pt x="1873217" y="138078"/>
                  </a:ln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24"/>
            <p:cNvSpPr/>
            <p:nvPr/>
          </p:nvSpPr>
          <p:spPr>
            <a:xfrm>
              <a:off x="8428767" y="2644345"/>
              <a:ext cx="48482" cy="18345"/>
            </a:xfrm>
            <a:custGeom>
              <a:avLst/>
              <a:gdLst/>
              <a:ahLst/>
              <a:cxnLst/>
              <a:rect l="l" t="t" r="r" b="b"/>
              <a:pathLst>
                <a:path w="48482" h="18345" extrusionOk="0">
                  <a:moveTo>
                    <a:pt x="0" y="18345"/>
                  </a:moveTo>
                  <a:cubicBezTo>
                    <a:pt x="15240" y="13212"/>
                    <a:pt x="31623" y="6939"/>
                    <a:pt x="48482" y="0"/>
                  </a:cubicBezTo>
                  <a:lnTo>
                    <a:pt x="48482" y="5893"/>
                  </a:lnTo>
                  <a:cubicBezTo>
                    <a:pt x="46863" y="6273"/>
                    <a:pt x="45244" y="6749"/>
                    <a:pt x="43624" y="7129"/>
                  </a:cubicBezTo>
                  <a:cubicBezTo>
                    <a:pt x="32766" y="9980"/>
                    <a:pt x="21717" y="12832"/>
                    <a:pt x="10668" y="15684"/>
                  </a:cubicBezTo>
                  <a:cubicBezTo>
                    <a:pt x="7048" y="16634"/>
                    <a:pt x="3524" y="17490"/>
                    <a:pt x="0" y="18345"/>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5" name="Google Shape;265;p24"/>
          <p:cNvGrpSpPr/>
          <p:nvPr/>
        </p:nvGrpSpPr>
        <p:grpSpPr>
          <a:xfrm>
            <a:off x="5198527" y="128860"/>
            <a:ext cx="4456737" cy="410641"/>
            <a:chOff x="5198527" y="128860"/>
            <a:chExt cx="4456737" cy="410641"/>
          </a:xfrm>
        </p:grpSpPr>
        <p:sp>
          <p:nvSpPr>
            <p:cNvPr id="266" name="Google Shape;266;p24"/>
            <p:cNvSpPr/>
            <p:nvPr/>
          </p:nvSpPr>
          <p:spPr>
            <a:xfrm flipH="1">
              <a:off x="5198527" y="128860"/>
              <a:ext cx="1243498" cy="232150"/>
            </a:xfrm>
            <a:custGeom>
              <a:avLst/>
              <a:gdLst/>
              <a:ahLst/>
              <a:cxnLst/>
              <a:rect l="l" t="t" r="r" b="b"/>
              <a:pathLst>
                <a:path w="1243498" h="232150" extrusionOk="0">
                  <a:moveTo>
                    <a:pt x="3848" y="226700"/>
                  </a:moveTo>
                  <a:cubicBezTo>
                    <a:pt x="69190" y="226700"/>
                    <a:pt x="1169042" y="233924"/>
                    <a:pt x="1238193" y="231738"/>
                  </a:cubicBezTo>
                  <a:cubicBezTo>
                    <a:pt x="1243146" y="231643"/>
                    <a:pt x="1245813" y="224324"/>
                    <a:pt x="1240860" y="221853"/>
                  </a:cubicBezTo>
                  <a:cubicBezTo>
                    <a:pt x="1197331" y="200371"/>
                    <a:pt x="1147896" y="204648"/>
                    <a:pt x="1102557" y="189440"/>
                  </a:cubicBezTo>
                  <a:cubicBezTo>
                    <a:pt x="1075887" y="180505"/>
                    <a:pt x="1059599" y="163111"/>
                    <a:pt x="1041026" y="143150"/>
                  </a:cubicBezTo>
                  <a:cubicBezTo>
                    <a:pt x="1025024" y="125945"/>
                    <a:pt x="1006545" y="112733"/>
                    <a:pt x="983780" y="105890"/>
                  </a:cubicBezTo>
                  <a:cubicBezTo>
                    <a:pt x="963683" y="99901"/>
                    <a:pt x="941870" y="99046"/>
                    <a:pt x="921487" y="103988"/>
                  </a:cubicBezTo>
                  <a:cubicBezTo>
                    <a:pt x="899198" y="109311"/>
                    <a:pt x="879767" y="122048"/>
                    <a:pt x="858527" y="130128"/>
                  </a:cubicBezTo>
                  <a:cubicBezTo>
                    <a:pt x="805663" y="149993"/>
                    <a:pt x="754323" y="131078"/>
                    <a:pt x="716604" y="92107"/>
                  </a:cubicBezTo>
                  <a:cubicBezTo>
                    <a:pt x="685457" y="59979"/>
                    <a:pt x="654882" y="29562"/>
                    <a:pt x="612591" y="12263"/>
                  </a:cubicBezTo>
                  <a:cubicBezTo>
                    <a:pt x="577158" y="-2280"/>
                    <a:pt x="537820" y="-5226"/>
                    <a:pt x="502387" y="10742"/>
                  </a:cubicBezTo>
                  <a:cubicBezTo>
                    <a:pt x="462001" y="28992"/>
                    <a:pt x="434378" y="65682"/>
                    <a:pt x="396469" y="87735"/>
                  </a:cubicBezTo>
                  <a:cubicBezTo>
                    <a:pt x="351511" y="113969"/>
                    <a:pt x="297790" y="107695"/>
                    <a:pt x="248260" y="115680"/>
                  </a:cubicBezTo>
                  <a:cubicBezTo>
                    <a:pt x="198539" y="123569"/>
                    <a:pt x="160535" y="165297"/>
                    <a:pt x="117005" y="189250"/>
                  </a:cubicBezTo>
                  <a:cubicBezTo>
                    <a:pt x="102146" y="197424"/>
                    <a:pt x="86906" y="204363"/>
                    <a:pt x="69571" y="203888"/>
                  </a:cubicBezTo>
                  <a:cubicBezTo>
                    <a:pt x="59855" y="203603"/>
                    <a:pt x="50330" y="201036"/>
                    <a:pt x="40710" y="199801"/>
                  </a:cubicBezTo>
                  <a:cubicBezTo>
                    <a:pt x="25756" y="197995"/>
                    <a:pt x="11468" y="198375"/>
                    <a:pt x="1467" y="210827"/>
                  </a:cubicBezTo>
                  <a:cubicBezTo>
                    <a:pt x="-1009" y="213868"/>
                    <a:pt x="-438" y="226795"/>
                    <a:pt x="3848" y="22679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24"/>
            <p:cNvSpPr/>
            <p:nvPr/>
          </p:nvSpPr>
          <p:spPr>
            <a:xfrm>
              <a:off x="8012873" y="322350"/>
              <a:ext cx="1642391" cy="217151"/>
            </a:xfrm>
            <a:custGeom>
              <a:avLst/>
              <a:gdLst/>
              <a:ahLst/>
              <a:cxnLst/>
              <a:rect l="l" t="t" r="r" b="b"/>
              <a:pathLst>
                <a:path w="1642391" h="217151" extrusionOk="0">
                  <a:moveTo>
                    <a:pt x="1835" y="217152"/>
                  </a:moveTo>
                  <a:cubicBezTo>
                    <a:pt x="51270" y="217152"/>
                    <a:pt x="1284852" y="208597"/>
                    <a:pt x="1633277" y="208597"/>
                  </a:cubicBezTo>
                  <a:cubicBezTo>
                    <a:pt x="1657661" y="208597"/>
                    <a:pt x="1626895" y="166489"/>
                    <a:pt x="1613370" y="163542"/>
                  </a:cubicBezTo>
                  <a:cubicBezTo>
                    <a:pt x="1570507" y="154132"/>
                    <a:pt x="1525930" y="153657"/>
                    <a:pt x="1482305" y="149189"/>
                  </a:cubicBezTo>
                  <a:cubicBezTo>
                    <a:pt x="1438586" y="144627"/>
                    <a:pt x="1397914" y="135027"/>
                    <a:pt x="1357433" y="117917"/>
                  </a:cubicBezTo>
                  <a:cubicBezTo>
                    <a:pt x="1323143" y="103470"/>
                    <a:pt x="1288948" y="86740"/>
                    <a:pt x="1251801" y="81037"/>
                  </a:cubicBezTo>
                  <a:cubicBezTo>
                    <a:pt x="1179982" y="69821"/>
                    <a:pt x="1117022" y="108602"/>
                    <a:pt x="1049680" y="125806"/>
                  </a:cubicBezTo>
                  <a:cubicBezTo>
                    <a:pt x="1005960" y="136928"/>
                    <a:pt x="966241" y="132460"/>
                    <a:pt x="927284" y="109078"/>
                  </a:cubicBezTo>
                  <a:cubicBezTo>
                    <a:pt x="896137" y="90447"/>
                    <a:pt x="867848" y="68110"/>
                    <a:pt x="835272" y="51666"/>
                  </a:cubicBezTo>
                  <a:cubicBezTo>
                    <a:pt x="711638" y="-10593"/>
                    <a:pt x="561143" y="-16391"/>
                    <a:pt x="432174" y="33226"/>
                  </a:cubicBezTo>
                  <a:cubicBezTo>
                    <a:pt x="401313" y="45107"/>
                    <a:pt x="371595" y="60126"/>
                    <a:pt x="343973" y="78281"/>
                  </a:cubicBezTo>
                  <a:cubicBezTo>
                    <a:pt x="311112" y="99762"/>
                    <a:pt x="282727" y="127327"/>
                    <a:pt x="249771" y="148619"/>
                  </a:cubicBezTo>
                  <a:cubicBezTo>
                    <a:pt x="176714" y="195765"/>
                    <a:pt x="86322" y="180461"/>
                    <a:pt x="6693" y="207456"/>
                  </a:cubicBezTo>
                  <a:cubicBezTo>
                    <a:pt x="2311" y="208882"/>
                    <a:pt x="-2642" y="217152"/>
                    <a:pt x="1644" y="21715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68" name="Google Shape;268;p24"/>
          <p:cNvPicPr preferRelativeResize="0"/>
          <p:nvPr/>
        </p:nvPicPr>
        <p:blipFill>
          <a:blip r:embed="rId2">
            <a:alphaModFix/>
          </a:blip>
          <a:stretch>
            <a:fillRect/>
          </a:stretch>
        </p:blipFill>
        <p:spPr>
          <a:xfrm rot="-5083049" flipH="1">
            <a:off x="7797878" y="3975552"/>
            <a:ext cx="2714192" cy="2271949"/>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CUSTOM_1_1">
    <p:spTree>
      <p:nvGrpSpPr>
        <p:cNvPr id="1" name="Shape 342"/>
        <p:cNvGrpSpPr/>
        <p:nvPr/>
      </p:nvGrpSpPr>
      <p:grpSpPr>
        <a:xfrm>
          <a:off x="0" y="0"/>
          <a:ext cx="0" cy="0"/>
          <a:chOff x="0" y="0"/>
          <a:chExt cx="0" cy="0"/>
        </a:xfrm>
      </p:grpSpPr>
      <p:sp>
        <p:nvSpPr>
          <p:cNvPr id="343" name="Google Shape;343;p28"/>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344" name="Google Shape;344;p28"/>
          <p:cNvSpPr txBox="1">
            <a:spLocks noGrp="1"/>
          </p:cNvSpPr>
          <p:nvPr>
            <p:ph type="subTitle" idx="1"/>
          </p:nvPr>
        </p:nvSpPr>
        <p:spPr>
          <a:xfrm>
            <a:off x="1911405" y="1975450"/>
            <a:ext cx="2144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45" name="Google Shape;345;p28"/>
          <p:cNvSpPr txBox="1">
            <a:spLocks noGrp="1"/>
          </p:cNvSpPr>
          <p:nvPr>
            <p:ph type="subTitle" idx="2"/>
          </p:nvPr>
        </p:nvSpPr>
        <p:spPr>
          <a:xfrm>
            <a:off x="1911405" y="1665700"/>
            <a:ext cx="2144400" cy="4248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Lexend"/>
              <a:buNone/>
              <a:defRPr sz="2000" b="1">
                <a:latin typeface="Lexend"/>
                <a:ea typeface="Lexend"/>
                <a:cs typeface="Lexend"/>
                <a:sym typeface="Lexend"/>
              </a:defRPr>
            </a:lvl1pPr>
            <a:lvl2pPr lvl="1" algn="ctr" rtl="0">
              <a:spcBef>
                <a:spcPts val="0"/>
              </a:spcBef>
              <a:spcAft>
                <a:spcPts val="0"/>
              </a:spcAft>
              <a:buSzPts val="2000"/>
              <a:buFont typeface="Lexend"/>
              <a:buNone/>
              <a:defRPr sz="2000" b="1">
                <a:latin typeface="Lexend"/>
                <a:ea typeface="Lexend"/>
                <a:cs typeface="Lexend"/>
                <a:sym typeface="Lexend"/>
              </a:defRPr>
            </a:lvl2pPr>
            <a:lvl3pPr lvl="2" algn="ctr" rtl="0">
              <a:spcBef>
                <a:spcPts val="0"/>
              </a:spcBef>
              <a:spcAft>
                <a:spcPts val="0"/>
              </a:spcAft>
              <a:buSzPts val="2000"/>
              <a:buFont typeface="Lexend"/>
              <a:buNone/>
              <a:defRPr sz="2000" b="1">
                <a:latin typeface="Lexend"/>
                <a:ea typeface="Lexend"/>
                <a:cs typeface="Lexend"/>
                <a:sym typeface="Lexend"/>
              </a:defRPr>
            </a:lvl3pPr>
            <a:lvl4pPr lvl="3" algn="ctr" rtl="0">
              <a:spcBef>
                <a:spcPts val="0"/>
              </a:spcBef>
              <a:spcAft>
                <a:spcPts val="0"/>
              </a:spcAft>
              <a:buSzPts val="2000"/>
              <a:buFont typeface="Lexend"/>
              <a:buNone/>
              <a:defRPr sz="2000" b="1">
                <a:latin typeface="Lexend"/>
                <a:ea typeface="Lexend"/>
                <a:cs typeface="Lexend"/>
                <a:sym typeface="Lexend"/>
              </a:defRPr>
            </a:lvl4pPr>
            <a:lvl5pPr lvl="4" algn="ctr" rtl="0">
              <a:spcBef>
                <a:spcPts val="0"/>
              </a:spcBef>
              <a:spcAft>
                <a:spcPts val="0"/>
              </a:spcAft>
              <a:buSzPts val="2000"/>
              <a:buFont typeface="Lexend"/>
              <a:buNone/>
              <a:defRPr sz="2000" b="1">
                <a:latin typeface="Lexend"/>
                <a:ea typeface="Lexend"/>
                <a:cs typeface="Lexend"/>
                <a:sym typeface="Lexend"/>
              </a:defRPr>
            </a:lvl5pPr>
            <a:lvl6pPr lvl="5" algn="ctr" rtl="0">
              <a:spcBef>
                <a:spcPts val="0"/>
              </a:spcBef>
              <a:spcAft>
                <a:spcPts val="0"/>
              </a:spcAft>
              <a:buSzPts val="2000"/>
              <a:buFont typeface="Lexend"/>
              <a:buNone/>
              <a:defRPr sz="2000" b="1">
                <a:latin typeface="Lexend"/>
                <a:ea typeface="Lexend"/>
                <a:cs typeface="Lexend"/>
                <a:sym typeface="Lexend"/>
              </a:defRPr>
            </a:lvl6pPr>
            <a:lvl7pPr lvl="6" algn="ctr" rtl="0">
              <a:spcBef>
                <a:spcPts val="0"/>
              </a:spcBef>
              <a:spcAft>
                <a:spcPts val="0"/>
              </a:spcAft>
              <a:buSzPts val="2000"/>
              <a:buFont typeface="Lexend"/>
              <a:buNone/>
              <a:defRPr sz="2000" b="1">
                <a:latin typeface="Lexend"/>
                <a:ea typeface="Lexend"/>
                <a:cs typeface="Lexend"/>
                <a:sym typeface="Lexend"/>
              </a:defRPr>
            </a:lvl7pPr>
            <a:lvl8pPr lvl="7" algn="ctr" rtl="0">
              <a:spcBef>
                <a:spcPts val="0"/>
              </a:spcBef>
              <a:spcAft>
                <a:spcPts val="0"/>
              </a:spcAft>
              <a:buSzPts val="2000"/>
              <a:buFont typeface="Lexend"/>
              <a:buNone/>
              <a:defRPr sz="2000" b="1">
                <a:latin typeface="Lexend"/>
                <a:ea typeface="Lexend"/>
                <a:cs typeface="Lexend"/>
                <a:sym typeface="Lexend"/>
              </a:defRPr>
            </a:lvl8pPr>
            <a:lvl9pPr lvl="8" algn="ctr" rtl="0">
              <a:spcBef>
                <a:spcPts val="0"/>
              </a:spcBef>
              <a:spcAft>
                <a:spcPts val="0"/>
              </a:spcAft>
              <a:buSzPts val="2000"/>
              <a:buFont typeface="Lexend"/>
              <a:buNone/>
              <a:defRPr sz="2000" b="1">
                <a:latin typeface="Lexend"/>
                <a:ea typeface="Lexend"/>
                <a:cs typeface="Lexend"/>
                <a:sym typeface="Lexend"/>
              </a:defRPr>
            </a:lvl9pPr>
          </a:lstStyle>
          <a:p>
            <a:endParaRPr/>
          </a:p>
        </p:txBody>
      </p:sp>
      <p:sp>
        <p:nvSpPr>
          <p:cNvPr id="346" name="Google Shape;346;p28"/>
          <p:cNvSpPr txBox="1">
            <a:spLocks noGrp="1"/>
          </p:cNvSpPr>
          <p:nvPr>
            <p:ph type="subTitle" idx="3"/>
          </p:nvPr>
        </p:nvSpPr>
        <p:spPr>
          <a:xfrm>
            <a:off x="5581881" y="1975450"/>
            <a:ext cx="2144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47" name="Google Shape;347;p28"/>
          <p:cNvSpPr txBox="1">
            <a:spLocks noGrp="1"/>
          </p:cNvSpPr>
          <p:nvPr>
            <p:ph type="subTitle" idx="4"/>
          </p:nvPr>
        </p:nvSpPr>
        <p:spPr>
          <a:xfrm>
            <a:off x="5581882" y="1665700"/>
            <a:ext cx="2144400" cy="4248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Lexend"/>
              <a:buNone/>
              <a:defRPr sz="2000" b="1">
                <a:latin typeface="Lexend"/>
                <a:ea typeface="Lexend"/>
                <a:cs typeface="Lexend"/>
                <a:sym typeface="Lexend"/>
              </a:defRPr>
            </a:lvl1pPr>
            <a:lvl2pPr lvl="1" algn="ctr" rtl="0">
              <a:spcBef>
                <a:spcPts val="0"/>
              </a:spcBef>
              <a:spcAft>
                <a:spcPts val="0"/>
              </a:spcAft>
              <a:buSzPts val="2000"/>
              <a:buFont typeface="Lexend"/>
              <a:buNone/>
              <a:defRPr sz="2000" b="1">
                <a:latin typeface="Lexend"/>
                <a:ea typeface="Lexend"/>
                <a:cs typeface="Lexend"/>
                <a:sym typeface="Lexend"/>
              </a:defRPr>
            </a:lvl2pPr>
            <a:lvl3pPr lvl="2" algn="ctr" rtl="0">
              <a:spcBef>
                <a:spcPts val="0"/>
              </a:spcBef>
              <a:spcAft>
                <a:spcPts val="0"/>
              </a:spcAft>
              <a:buSzPts val="2000"/>
              <a:buFont typeface="Lexend"/>
              <a:buNone/>
              <a:defRPr sz="2000" b="1">
                <a:latin typeface="Lexend"/>
                <a:ea typeface="Lexend"/>
                <a:cs typeface="Lexend"/>
                <a:sym typeface="Lexend"/>
              </a:defRPr>
            </a:lvl3pPr>
            <a:lvl4pPr lvl="3" algn="ctr" rtl="0">
              <a:spcBef>
                <a:spcPts val="0"/>
              </a:spcBef>
              <a:spcAft>
                <a:spcPts val="0"/>
              </a:spcAft>
              <a:buSzPts val="2000"/>
              <a:buFont typeface="Lexend"/>
              <a:buNone/>
              <a:defRPr sz="2000" b="1">
                <a:latin typeface="Lexend"/>
                <a:ea typeface="Lexend"/>
                <a:cs typeface="Lexend"/>
                <a:sym typeface="Lexend"/>
              </a:defRPr>
            </a:lvl4pPr>
            <a:lvl5pPr lvl="4" algn="ctr" rtl="0">
              <a:spcBef>
                <a:spcPts val="0"/>
              </a:spcBef>
              <a:spcAft>
                <a:spcPts val="0"/>
              </a:spcAft>
              <a:buSzPts val="2000"/>
              <a:buFont typeface="Lexend"/>
              <a:buNone/>
              <a:defRPr sz="2000" b="1">
                <a:latin typeface="Lexend"/>
                <a:ea typeface="Lexend"/>
                <a:cs typeface="Lexend"/>
                <a:sym typeface="Lexend"/>
              </a:defRPr>
            </a:lvl5pPr>
            <a:lvl6pPr lvl="5" algn="ctr" rtl="0">
              <a:spcBef>
                <a:spcPts val="0"/>
              </a:spcBef>
              <a:spcAft>
                <a:spcPts val="0"/>
              </a:spcAft>
              <a:buSzPts val="2000"/>
              <a:buFont typeface="Lexend"/>
              <a:buNone/>
              <a:defRPr sz="2000" b="1">
                <a:latin typeface="Lexend"/>
                <a:ea typeface="Lexend"/>
                <a:cs typeface="Lexend"/>
                <a:sym typeface="Lexend"/>
              </a:defRPr>
            </a:lvl6pPr>
            <a:lvl7pPr lvl="6" algn="ctr" rtl="0">
              <a:spcBef>
                <a:spcPts val="0"/>
              </a:spcBef>
              <a:spcAft>
                <a:spcPts val="0"/>
              </a:spcAft>
              <a:buSzPts val="2000"/>
              <a:buFont typeface="Lexend"/>
              <a:buNone/>
              <a:defRPr sz="2000" b="1">
                <a:latin typeface="Lexend"/>
                <a:ea typeface="Lexend"/>
                <a:cs typeface="Lexend"/>
                <a:sym typeface="Lexend"/>
              </a:defRPr>
            </a:lvl7pPr>
            <a:lvl8pPr lvl="7" algn="ctr" rtl="0">
              <a:spcBef>
                <a:spcPts val="0"/>
              </a:spcBef>
              <a:spcAft>
                <a:spcPts val="0"/>
              </a:spcAft>
              <a:buSzPts val="2000"/>
              <a:buFont typeface="Lexend"/>
              <a:buNone/>
              <a:defRPr sz="2000" b="1">
                <a:latin typeface="Lexend"/>
                <a:ea typeface="Lexend"/>
                <a:cs typeface="Lexend"/>
                <a:sym typeface="Lexend"/>
              </a:defRPr>
            </a:lvl8pPr>
            <a:lvl9pPr lvl="8" algn="ctr" rtl="0">
              <a:spcBef>
                <a:spcPts val="0"/>
              </a:spcBef>
              <a:spcAft>
                <a:spcPts val="0"/>
              </a:spcAft>
              <a:buSzPts val="2000"/>
              <a:buFont typeface="Lexend"/>
              <a:buNone/>
              <a:defRPr sz="2000" b="1">
                <a:latin typeface="Lexend"/>
                <a:ea typeface="Lexend"/>
                <a:cs typeface="Lexend"/>
                <a:sym typeface="Lexend"/>
              </a:defRPr>
            </a:lvl9pPr>
          </a:lstStyle>
          <a:p>
            <a:endParaRPr/>
          </a:p>
        </p:txBody>
      </p:sp>
      <p:sp>
        <p:nvSpPr>
          <p:cNvPr id="348" name="Google Shape;348;p28"/>
          <p:cNvSpPr txBox="1">
            <a:spLocks noGrp="1"/>
          </p:cNvSpPr>
          <p:nvPr>
            <p:ph type="subTitle" idx="5"/>
          </p:nvPr>
        </p:nvSpPr>
        <p:spPr>
          <a:xfrm>
            <a:off x="1911405" y="3721150"/>
            <a:ext cx="2144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49" name="Google Shape;349;p28"/>
          <p:cNvSpPr txBox="1">
            <a:spLocks noGrp="1"/>
          </p:cNvSpPr>
          <p:nvPr>
            <p:ph type="subTitle" idx="6"/>
          </p:nvPr>
        </p:nvSpPr>
        <p:spPr>
          <a:xfrm>
            <a:off x="1911405" y="3411400"/>
            <a:ext cx="2144400" cy="4248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Lexend"/>
              <a:buNone/>
              <a:defRPr sz="2000" b="1">
                <a:latin typeface="Lexend"/>
                <a:ea typeface="Lexend"/>
                <a:cs typeface="Lexend"/>
                <a:sym typeface="Lexend"/>
              </a:defRPr>
            </a:lvl1pPr>
            <a:lvl2pPr lvl="1" algn="ctr" rtl="0">
              <a:spcBef>
                <a:spcPts val="0"/>
              </a:spcBef>
              <a:spcAft>
                <a:spcPts val="0"/>
              </a:spcAft>
              <a:buSzPts val="2000"/>
              <a:buFont typeface="Lexend"/>
              <a:buNone/>
              <a:defRPr sz="2000" b="1">
                <a:latin typeface="Lexend"/>
                <a:ea typeface="Lexend"/>
                <a:cs typeface="Lexend"/>
                <a:sym typeface="Lexend"/>
              </a:defRPr>
            </a:lvl2pPr>
            <a:lvl3pPr lvl="2" algn="ctr" rtl="0">
              <a:spcBef>
                <a:spcPts val="0"/>
              </a:spcBef>
              <a:spcAft>
                <a:spcPts val="0"/>
              </a:spcAft>
              <a:buSzPts val="2000"/>
              <a:buFont typeface="Lexend"/>
              <a:buNone/>
              <a:defRPr sz="2000" b="1">
                <a:latin typeface="Lexend"/>
                <a:ea typeface="Lexend"/>
                <a:cs typeface="Lexend"/>
                <a:sym typeface="Lexend"/>
              </a:defRPr>
            </a:lvl3pPr>
            <a:lvl4pPr lvl="3" algn="ctr" rtl="0">
              <a:spcBef>
                <a:spcPts val="0"/>
              </a:spcBef>
              <a:spcAft>
                <a:spcPts val="0"/>
              </a:spcAft>
              <a:buSzPts val="2000"/>
              <a:buFont typeface="Lexend"/>
              <a:buNone/>
              <a:defRPr sz="2000" b="1">
                <a:latin typeface="Lexend"/>
                <a:ea typeface="Lexend"/>
                <a:cs typeface="Lexend"/>
                <a:sym typeface="Lexend"/>
              </a:defRPr>
            </a:lvl4pPr>
            <a:lvl5pPr lvl="4" algn="ctr" rtl="0">
              <a:spcBef>
                <a:spcPts val="0"/>
              </a:spcBef>
              <a:spcAft>
                <a:spcPts val="0"/>
              </a:spcAft>
              <a:buSzPts val="2000"/>
              <a:buFont typeface="Lexend"/>
              <a:buNone/>
              <a:defRPr sz="2000" b="1">
                <a:latin typeface="Lexend"/>
                <a:ea typeface="Lexend"/>
                <a:cs typeface="Lexend"/>
                <a:sym typeface="Lexend"/>
              </a:defRPr>
            </a:lvl5pPr>
            <a:lvl6pPr lvl="5" algn="ctr" rtl="0">
              <a:spcBef>
                <a:spcPts val="0"/>
              </a:spcBef>
              <a:spcAft>
                <a:spcPts val="0"/>
              </a:spcAft>
              <a:buSzPts val="2000"/>
              <a:buFont typeface="Lexend"/>
              <a:buNone/>
              <a:defRPr sz="2000" b="1">
                <a:latin typeface="Lexend"/>
                <a:ea typeface="Lexend"/>
                <a:cs typeface="Lexend"/>
                <a:sym typeface="Lexend"/>
              </a:defRPr>
            </a:lvl6pPr>
            <a:lvl7pPr lvl="6" algn="ctr" rtl="0">
              <a:spcBef>
                <a:spcPts val="0"/>
              </a:spcBef>
              <a:spcAft>
                <a:spcPts val="0"/>
              </a:spcAft>
              <a:buSzPts val="2000"/>
              <a:buFont typeface="Lexend"/>
              <a:buNone/>
              <a:defRPr sz="2000" b="1">
                <a:latin typeface="Lexend"/>
                <a:ea typeface="Lexend"/>
                <a:cs typeface="Lexend"/>
                <a:sym typeface="Lexend"/>
              </a:defRPr>
            </a:lvl7pPr>
            <a:lvl8pPr lvl="7" algn="ctr" rtl="0">
              <a:spcBef>
                <a:spcPts val="0"/>
              </a:spcBef>
              <a:spcAft>
                <a:spcPts val="0"/>
              </a:spcAft>
              <a:buSzPts val="2000"/>
              <a:buFont typeface="Lexend"/>
              <a:buNone/>
              <a:defRPr sz="2000" b="1">
                <a:latin typeface="Lexend"/>
                <a:ea typeface="Lexend"/>
                <a:cs typeface="Lexend"/>
                <a:sym typeface="Lexend"/>
              </a:defRPr>
            </a:lvl8pPr>
            <a:lvl9pPr lvl="8" algn="ctr" rtl="0">
              <a:spcBef>
                <a:spcPts val="0"/>
              </a:spcBef>
              <a:spcAft>
                <a:spcPts val="0"/>
              </a:spcAft>
              <a:buSzPts val="2000"/>
              <a:buFont typeface="Lexend"/>
              <a:buNone/>
              <a:defRPr sz="2000" b="1">
                <a:latin typeface="Lexend"/>
                <a:ea typeface="Lexend"/>
                <a:cs typeface="Lexend"/>
                <a:sym typeface="Lexend"/>
              </a:defRPr>
            </a:lvl9pPr>
          </a:lstStyle>
          <a:p>
            <a:endParaRPr/>
          </a:p>
        </p:txBody>
      </p:sp>
      <p:sp>
        <p:nvSpPr>
          <p:cNvPr id="350" name="Google Shape;350;p28"/>
          <p:cNvSpPr txBox="1">
            <a:spLocks noGrp="1"/>
          </p:cNvSpPr>
          <p:nvPr>
            <p:ph type="subTitle" idx="7"/>
          </p:nvPr>
        </p:nvSpPr>
        <p:spPr>
          <a:xfrm>
            <a:off x="5581881" y="3721150"/>
            <a:ext cx="2144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51" name="Google Shape;351;p28"/>
          <p:cNvSpPr txBox="1">
            <a:spLocks noGrp="1"/>
          </p:cNvSpPr>
          <p:nvPr>
            <p:ph type="subTitle" idx="8"/>
          </p:nvPr>
        </p:nvSpPr>
        <p:spPr>
          <a:xfrm>
            <a:off x="5581882" y="3411400"/>
            <a:ext cx="2144400" cy="4248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Lexend"/>
              <a:buNone/>
              <a:defRPr sz="2000" b="1">
                <a:latin typeface="Lexend"/>
                <a:ea typeface="Lexend"/>
                <a:cs typeface="Lexend"/>
                <a:sym typeface="Lexend"/>
              </a:defRPr>
            </a:lvl1pPr>
            <a:lvl2pPr lvl="1" algn="ctr" rtl="0">
              <a:spcBef>
                <a:spcPts val="0"/>
              </a:spcBef>
              <a:spcAft>
                <a:spcPts val="0"/>
              </a:spcAft>
              <a:buSzPts val="2000"/>
              <a:buFont typeface="Lexend"/>
              <a:buNone/>
              <a:defRPr sz="2000" b="1">
                <a:latin typeface="Lexend"/>
                <a:ea typeface="Lexend"/>
                <a:cs typeface="Lexend"/>
                <a:sym typeface="Lexend"/>
              </a:defRPr>
            </a:lvl2pPr>
            <a:lvl3pPr lvl="2" algn="ctr" rtl="0">
              <a:spcBef>
                <a:spcPts val="0"/>
              </a:spcBef>
              <a:spcAft>
                <a:spcPts val="0"/>
              </a:spcAft>
              <a:buSzPts val="2000"/>
              <a:buFont typeface="Lexend"/>
              <a:buNone/>
              <a:defRPr sz="2000" b="1">
                <a:latin typeface="Lexend"/>
                <a:ea typeface="Lexend"/>
                <a:cs typeface="Lexend"/>
                <a:sym typeface="Lexend"/>
              </a:defRPr>
            </a:lvl3pPr>
            <a:lvl4pPr lvl="3" algn="ctr" rtl="0">
              <a:spcBef>
                <a:spcPts val="0"/>
              </a:spcBef>
              <a:spcAft>
                <a:spcPts val="0"/>
              </a:spcAft>
              <a:buSzPts val="2000"/>
              <a:buFont typeface="Lexend"/>
              <a:buNone/>
              <a:defRPr sz="2000" b="1">
                <a:latin typeface="Lexend"/>
                <a:ea typeface="Lexend"/>
                <a:cs typeface="Lexend"/>
                <a:sym typeface="Lexend"/>
              </a:defRPr>
            </a:lvl4pPr>
            <a:lvl5pPr lvl="4" algn="ctr" rtl="0">
              <a:spcBef>
                <a:spcPts val="0"/>
              </a:spcBef>
              <a:spcAft>
                <a:spcPts val="0"/>
              </a:spcAft>
              <a:buSzPts val="2000"/>
              <a:buFont typeface="Lexend"/>
              <a:buNone/>
              <a:defRPr sz="2000" b="1">
                <a:latin typeface="Lexend"/>
                <a:ea typeface="Lexend"/>
                <a:cs typeface="Lexend"/>
                <a:sym typeface="Lexend"/>
              </a:defRPr>
            </a:lvl5pPr>
            <a:lvl6pPr lvl="5" algn="ctr" rtl="0">
              <a:spcBef>
                <a:spcPts val="0"/>
              </a:spcBef>
              <a:spcAft>
                <a:spcPts val="0"/>
              </a:spcAft>
              <a:buSzPts val="2000"/>
              <a:buFont typeface="Lexend"/>
              <a:buNone/>
              <a:defRPr sz="2000" b="1">
                <a:latin typeface="Lexend"/>
                <a:ea typeface="Lexend"/>
                <a:cs typeface="Lexend"/>
                <a:sym typeface="Lexend"/>
              </a:defRPr>
            </a:lvl6pPr>
            <a:lvl7pPr lvl="6" algn="ctr" rtl="0">
              <a:spcBef>
                <a:spcPts val="0"/>
              </a:spcBef>
              <a:spcAft>
                <a:spcPts val="0"/>
              </a:spcAft>
              <a:buSzPts val="2000"/>
              <a:buFont typeface="Lexend"/>
              <a:buNone/>
              <a:defRPr sz="2000" b="1">
                <a:latin typeface="Lexend"/>
                <a:ea typeface="Lexend"/>
                <a:cs typeface="Lexend"/>
                <a:sym typeface="Lexend"/>
              </a:defRPr>
            </a:lvl7pPr>
            <a:lvl8pPr lvl="7" algn="ctr" rtl="0">
              <a:spcBef>
                <a:spcPts val="0"/>
              </a:spcBef>
              <a:spcAft>
                <a:spcPts val="0"/>
              </a:spcAft>
              <a:buSzPts val="2000"/>
              <a:buFont typeface="Lexend"/>
              <a:buNone/>
              <a:defRPr sz="2000" b="1">
                <a:latin typeface="Lexend"/>
                <a:ea typeface="Lexend"/>
                <a:cs typeface="Lexend"/>
                <a:sym typeface="Lexend"/>
              </a:defRPr>
            </a:lvl8pPr>
            <a:lvl9pPr lvl="8" algn="ctr" rtl="0">
              <a:spcBef>
                <a:spcPts val="0"/>
              </a:spcBef>
              <a:spcAft>
                <a:spcPts val="0"/>
              </a:spcAft>
              <a:buSzPts val="2000"/>
              <a:buFont typeface="Lexend"/>
              <a:buNone/>
              <a:defRPr sz="2000" b="1">
                <a:latin typeface="Lexend"/>
                <a:ea typeface="Lexend"/>
                <a:cs typeface="Lexend"/>
                <a:sym typeface="Lexend"/>
              </a:defRPr>
            </a:lvl9pPr>
          </a:lstStyle>
          <a:p>
            <a:endParaRPr/>
          </a:p>
        </p:txBody>
      </p:sp>
      <p:grpSp>
        <p:nvGrpSpPr>
          <p:cNvPr id="352" name="Google Shape;352;p28"/>
          <p:cNvGrpSpPr/>
          <p:nvPr/>
        </p:nvGrpSpPr>
        <p:grpSpPr>
          <a:xfrm>
            <a:off x="8107778" y="4030726"/>
            <a:ext cx="914626" cy="1112595"/>
            <a:chOff x="8107778" y="4030726"/>
            <a:chExt cx="914626" cy="1112595"/>
          </a:xfrm>
        </p:grpSpPr>
        <p:grpSp>
          <p:nvGrpSpPr>
            <p:cNvPr id="353" name="Google Shape;353;p28"/>
            <p:cNvGrpSpPr/>
            <p:nvPr/>
          </p:nvGrpSpPr>
          <p:grpSpPr>
            <a:xfrm flipH="1">
              <a:off x="8107778" y="4030726"/>
              <a:ext cx="698178" cy="1112595"/>
              <a:chOff x="7571898" y="4752503"/>
              <a:chExt cx="600170" cy="956413"/>
            </a:xfrm>
          </p:grpSpPr>
          <p:sp>
            <p:nvSpPr>
              <p:cNvPr id="354" name="Google Shape;354;p28"/>
              <p:cNvSpPr/>
              <p:nvPr/>
            </p:nvSpPr>
            <p:spPr>
              <a:xfrm>
                <a:off x="7571898" y="4752503"/>
                <a:ext cx="600170" cy="956318"/>
              </a:xfrm>
              <a:custGeom>
                <a:avLst/>
                <a:gdLst/>
                <a:ahLst/>
                <a:cxnLst/>
                <a:rect l="l" t="t" r="r" b="b"/>
                <a:pathLst>
                  <a:path w="600170" h="956318" extrusionOk="0">
                    <a:moveTo>
                      <a:pt x="93059" y="956128"/>
                    </a:moveTo>
                    <a:lnTo>
                      <a:pt x="600170" y="956128"/>
                    </a:lnTo>
                    <a:cubicBezTo>
                      <a:pt x="567023" y="883223"/>
                      <a:pt x="529876" y="809463"/>
                      <a:pt x="489299" y="735227"/>
                    </a:cubicBezTo>
                    <a:cubicBezTo>
                      <a:pt x="441865" y="732566"/>
                      <a:pt x="380429" y="722205"/>
                      <a:pt x="319659" y="692169"/>
                    </a:cubicBezTo>
                    <a:cubicBezTo>
                      <a:pt x="372713" y="700438"/>
                      <a:pt x="425958" y="708803"/>
                      <a:pt x="479298" y="717072"/>
                    </a:cubicBezTo>
                    <a:cubicBezTo>
                      <a:pt x="429006" y="626202"/>
                      <a:pt x="373666" y="534573"/>
                      <a:pt x="314230" y="442847"/>
                    </a:cubicBezTo>
                    <a:cubicBezTo>
                      <a:pt x="290227" y="433913"/>
                      <a:pt x="265366" y="422316"/>
                      <a:pt x="240601" y="407488"/>
                    </a:cubicBezTo>
                    <a:cubicBezTo>
                      <a:pt x="260890" y="412906"/>
                      <a:pt x="281273" y="418324"/>
                      <a:pt x="301752" y="423647"/>
                    </a:cubicBezTo>
                    <a:cubicBezTo>
                      <a:pt x="293751" y="411385"/>
                      <a:pt x="285750" y="399123"/>
                      <a:pt x="277654" y="386957"/>
                    </a:cubicBezTo>
                    <a:cubicBezTo>
                      <a:pt x="244888" y="375265"/>
                      <a:pt x="209550" y="358916"/>
                      <a:pt x="175069" y="336009"/>
                    </a:cubicBezTo>
                    <a:cubicBezTo>
                      <a:pt x="204025" y="345324"/>
                      <a:pt x="233077" y="354734"/>
                      <a:pt x="262318" y="364049"/>
                    </a:cubicBezTo>
                    <a:cubicBezTo>
                      <a:pt x="180689" y="242383"/>
                      <a:pt x="92583" y="120621"/>
                      <a:pt x="0" y="0"/>
                    </a:cubicBezTo>
                    <a:cubicBezTo>
                      <a:pt x="23050" y="68152"/>
                      <a:pt x="42386" y="136685"/>
                      <a:pt x="58198" y="205407"/>
                    </a:cubicBezTo>
                    <a:cubicBezTo>
                      <a:pt x="70675" y="201891"/>
                      <a:pt x="83153" y="198469"/>
                      <a:pt x="95536" y="194952"/>
                    </a:cubicBezTo>
                    <a:cubicBezTo>
                      <a:pt x="95536" y="194952"/>
                      <a:pt x="84201" y="207118"/>
                      <a:pt x="61531" y="220046"/>
                    </a:cubicBezTo>
                    <a:cubicBezTo>
                      <a:pt x="83439" y="318424"/>
                      <a:pt x="98012" y="417088"/>
                      <a:pt x="105537" y="515372"/>
                    </a:cubicBezTo>
                    <a:cubicBezTo>
                      <a:pt x="121825" y="511380"/>
                      <a:pt x="138113" y="507292"/>
                      <a:pt x="154400" y="503300"/>
                    </a:cubicBezTo>
                    <a:cubicBezTo>
                      <a:pt x="154400" y="503300"/>
                      <a:pt x="137636" y="517463"/>
                      <a:pt x="106775" y="531531"/>
                    </a:cubicBezTo>
                    <a:cubicBezTo>
                      <a:pt x="111442" y="599493"/>
                      <a:pt x="112776" y="667265"/>
                      <a:pt x="110966" y="734657"/>
                    </a:cubicBezTo>
                    <a:cubicBezTo>
                      <a:pt x="144971" y="726862"/>
                      <a:pt x="178784" y="719068"/>
                      <a:pt x="212407" y="711274"/>
                    </a:cubicBezTo>
                    <a:cubicBezTo>
                      <a:pt x="210121" y="712985"/>
                      <a:pt x="172021" y="740360"/>
                      <a:pt x="110299" y="755854"/>
                    </a:cubicBezTo>
                    <a:cubicBezTo>
                      <a:pt x="109918" y="767545"/>
                      <a:pt x="109347" y="779236"/>
                      <a:pt x="108775" y="790928"/>
                    </a:cubicBezTo>
                    <a:cubicBezTo>
                      <a:pt x="161639" y="778951"/>
                      <a:pt x="214217" y="767070"/>
                      <a:pt x="266414" y="755093"/>
                    </a:cubicBezTo>
                    <a:cubicBezTo>
                      <a:pt x="266605" y="755093"/>
                      <a:pt x="203644" y="800528"/>
                      <a:pt x="107632" y="808892"/>
                    </a:cubicBezTo>
                    <a:cubicBezTo>
                      <a:pt x="106585" y="825622"/>
                      <a:pt x="105346" y="842256"/>
                      <a:pt x="103917" y="858890"/>
                    </a:cubicBezTo>
                    <a:cubicBezTo>
                      <a:pt x="121825" y="854993"/>
                      <a:pt x="139636" y="851000"/>
                      <a:pt x="157448" y="847008"/>
                    </a:cubicBezTo>
                    <a:cubicBezTo>
                      <a:pt x="157448" y="847008"/>
                      <a:pt x="137255" y="860886"/>
                      <a:pt x="102489" y="874668"/>
                    </a:cubicBezTo>
                    <a:cubicBezTo>
                      <a:pt x="99917" y="901948"/>
                      <a:pt x="96869" y="929228"/>
                      <a:pt x="93250" y="95631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28"/>
              <p:cNvSpPr/>
              <p:nvPr/>
            </p:nvSpPr>
            <p:spPr>
              <a:xfrm>
                <a:off x="7644050" y="4930607"/>
                <a:ext cx="378578" cy="778309"/>
              </a:xfrm>
              <a:custGeom>
                <a:avLst/>
                <a:gdLst/>
                <a:ahLst/>
                <a:cxnLst/>
                <a:rect l="l" t="t" r="r" b="b"/>
                <a:pathLst>
                  <a:path w="378578" h="778309" extrusionOk="0">
                    <a:moveTo>
                      <a:pt x="55388" y="491538"/>
                    </a:moveTo>
                    <a:cubicBezTo>
                      <a:pt x="84725" y="500662"/>
                      <a:pt x="194929" y="536782"/>
                      <a:pt x="219599" y="547238"/>
                    </a:cubicBezTo>
                    <a:cubicBezTo>
                      <a:pt x="218551" y="543246"/>
                      <a:pt x="217503" y="539159"/>
                      <a:pt x="216456" y="535166"/>
                    </a:cubicBezTo>
                    <a:cubicBezTo>
                      <a:pt x="188738" y="522619"/>
                      <a:pt x="161020" y="510168"/>
                      <a:pt x="133398" y="497716"/>
                    </a:cubicBezTo>
                    <a:cubicBezTo>
                      <a:pt x="103680" y="484314"/>
                      <a:pt x="72533" y="472337"/>
                      <a:pt x="44053" y="456558"/>
                    </a:cubicBezTo>
                    <a:cubicBezTo>
                      <a:pt x="42624" y="455798"/>
                      <a:pt x="42720" y="453612"/>
                      <a:pt x="44529" y="454277"/>
                    </a:cubicBezTo>
                    <a:cubicBezTo>
                      <a:pt x="73866" y="464163"/>
                      <a:pt x="102632" y="478801"/>
                      <a:pt x="131112" y="491728"/>
                    </a:cubicBezTo>
                    <a:cubicBezTo>
                      <a:pt x="159210" y="504560"/>
                      <a:pt x="187309" y="517677"/>
                      <a:pt x="215313" y="530984"/>
                    </a:cubicBezTo>
                    <a:cubicBezTo>
                      <a:pt x="207121" y="500187"/>
                      <a:pt x="198263" y="469295"/>
                      <a:pt x="188928" y="438308"/>
                    </a:cubicBezTo>
                    <a:cubicBezTo>
                      <a:pt x="145971" y="424431"/>
                      <a:pt x="101489" y="405801"/>
                      <a:pt x="60341" y="386695"/>
                    </a:cubicBezTo>
                    <a:cubicBezTo>
                      <a:pt x="58912" y="386030"/>
                      <a:pt x="59103" y="384034"/>
                      <a:pt x="60722" y="384509"/>
                    </a:cubicBezTo>
                    <a:cubicBezTo>
                      <a:pt x="102441" y="398482"/>
                      <a:pt x="146637" y="415021"/>
                      <a:pt x="187690" y="434126"/>
                    </a:cubicBezTo>
                    <a:cubicBezTo>
                      <a:pt x="182642" y="418062"/>
                      <a:pt x="144828" y="293924"/>
                      <a:pt x="80915" y="135758"/>
                    </a:cubicBezTo>
                    <a:cubicBezTo>
                      <a:pt x="54245" y="125017"/>
                      <a:pt x="27670" y="115607"/>
                      <a:pt x="1286" y="104866"/>
                    </a:cubicBezTo>
                    <a:cubicBezTo>
                      <a:pt x="-429" y="104201"/>
                      <a:pt x="-429" y="101729"/>
                      <a:pt x="1286" y="102300"/>
                    </a:cubicBezTo>
                    <a:cubicBezTo>
                      <a:pt x="27003" y="110664"/>
                      <a:pt x="52721" y="120645"/>
                      <a:pt x="78629" y="129960"/>
                    </a:cubicBezTo>
                    <a:cubicBezTo>
                      <a:pt x="61198" y="86901"/>
                      <a:pt x="43196" y="43938"/>
                      <a:pt x="25003" y="1069"/>
                    </a:cubicBezTo>
                    <a:cubicBezTo>
                      <a:pt x="24432" y="-356"/>
                      <a:pt x="26432" y="-356"/>
                      <a:pt x="27194" y="1069"/>
                    </a:cubicBezTo>
                    <a:cubicBezTo>
                      <a:pt x="70247" y="80818"/>
                      <a:pt x="135779" y="235563"/>
                      <a:pt x="162068" y="315311"/>
                    </a:cubicBezTo>
                    <a:cubicBezTo>
                      <a:pt x="179498" y="297822"/>
                      <a:pt x="198930" y="282328"/>
                      <a:pt x="216170" y="265314"/>
                    </a:cubicBezTo>
                    <a:cubicBezTo>
                      <a:pt x="216837" y="264649"/>
                      <a:pt x="218361" y="266074"/>
                      <a:pt x="217694" y="266740"/>
                    </a:cubicBezTo>
                    <a:cubicBezTo>
                      <a:pt x="199691" y="284514"/>
                      <a:pt x="183499" y="304190"/>
                      <a:pt x="164449" y="321965"/>
                    </a:cubicBezTo>
                    <a:cubicBezTo>
                      <a:pt x="165973" y="326432"/>
                      <a:pt x="167592" y="330995"/>
                      <a:pt x="169116" y="335462"/>
                    </a:cubicBezTo>
                    <a:cubicBezTo>
                      <a:pt x="191214" y="324626"/>
                      <a:pt x="213693" y="314456"/>
                      <a:pt x="235791" y="304190"/>
                    </a:cubicBezTo>
                    <a:cubicBezTo>
                      <a:pt x="237506" y="303430"/>
                      <a:pt x="240363" y="306091"/>
                      <a:pt x="238649" y="307042"/>
                    </a:cubicBezTo>
                    <a:cubicBezTo>
                      <a:pt x="216646" y="318828"/>
                      <a:pt x="194453" y="330805"/>
                      <a:pt x="171212" y="341831"/>
                    </a:cubicBezTo>
                    <a:cubicBezTo>
                      <a:pt x="185785" y="381467"/>
                      <a:pt x="225981" y="523570"/>
                      <a:pt x="239411" y="591532"/>
                    </a:cubicBezTo>
                    <a:cubicBezTo>
                      <a:pt x="285036" y="569100"/>
                      <a:pt x="330470" y="547238"/>
                      <a:pt x="375523" y="525946"/>
                    </a:cubicBezTo>
                    <a:cubicBezTo>
                      <a:pt x="377238" y="525091"/>
                      <a:pt x="379714" y="527562"/>
                      <a:pt x="377999" y="528513"/>
                    </a:cubicBezTo>
                    <a:cubicBezTo>
                      <a:pt x="335328" y="553702"/>
                      <a:pt x="289131" y="576514"/>
                      <a:pt x="240554" y="596760"/>
                    </a:cubicBezTo>
                    <a:cubicBezTo>
                      <a:pt x="253032" y="653411"/>
                      <a:pt x="265224" y="720043"/>
                      <a:pt x="273224" y="775743"/>
                    </a:cubicBezTo>
                    <a:cubicBezTo>
                      <a:pt x="273701" y="779165"/>
                      <a:pt x="267414" y="779165"/>
                      <a:pt x="266938" y="775743"/>
                    </a:cubicBezTo>
                    <a:cubicBezTo>
                      <a:pt x="256556" y="704644"/>
                      <a:pt x="239220" y="622329"/>
                      <a:pt x="220265" y="549899"/>
                    </a:cubicBezTo>
                    <a:cubicBezTo>
                      <a:pt x="191881" y="544101"/>
                      <a:pt x="81010" y="506176"/>
                      <a:pt x="54626" y="495720"/>
                    </a:cubicBezTo>
                    <a:cubicBezTo>
                      <a:pt x="51864" y="494674"/>
                      <a:pt x="52625" y="490872"/>
                      <a:pt x="55483" y="49172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56" name="Google Shape;356;p28"/>
            <p:cNvGrpSpPr/>
            <p:nvPr/>
          </p:nvGrpSpPr>
          <p:grpSpPr>
            <a:xfrm flipH="1">
              <a:off x="8558800" y="4269677"/>
              <a:ext cx="463604" cy="873644"/>
              <a:chOff x="6553581" y="4957625"/>
              <a:chExt cx="398525" cy="751005"/>
            </a:xfrm>
          </p:grpSpPr>
          <p:sp>
            <p:nvSpPr>
              <p:cNvPr id="357" name="Google Shape;357;p28"/>
              <p:cNvSpPr/>
              <p:nvPr/>
            </p:nvSpPr>
            <p:spPr>
              <a:xfrm>
                <a:off x="6553581" y="4957625"/>
                <a:ext cx="398525" cy="751005"/>
              </a:xfrm>
              <a:custGeom>
                <a:avLst/>
                <a:gdLst/>
                <a:ahLst/>
                <a:cxnLst/>
                <a:rect l="l" t="t" r="r" b="b"/>
                <a:pathLst>
                  <a:path w="398525" h="751005" extrusionOk="0">
                    <a:moveTo>
                      <a:pt x="398526" y="751005"/>
                    </a:moveTo>
                    <a:lnTo>
                      <a:pt x="0" y="751005"/>
                    </a:lnTo>
                    <a:cubicBezTo>
                      <a:pt x="14668" y="693689"/>
                      <a:pt x="28956" y="635898"/>
                      <a:pt x="42481" y="577726"/>
                    </a:cubicBezTo>
                    <a:cubicBezTo>
                      <a:pt x="79343" y="575635"/>
                      <a:pt x="125444" y="567555"/>
                      <a:pt x="165830" y="543982"/>
                    </a:cubicBezTo>
                    <a:cubicBezTo>
                      <a:pt x="125921" y="550446"/>
                      <a:pt x="85915" y="557005"/>
                      <a:pt x="45815" y="563468"/>
                    </a:cubicBezTo>
                    <a:cubicBezTo>
                      <a:pt x="62293" y="492274"/>
                      <a:pt x="77819" y="420605"/>
                      <a:pt x="92107" y="348651"/>
                    </a:cubicBezTo>
                    <a:cubicBezTo>
                      <a:pt x="108204" y="341617"/>
                      <a:pt x="123920" y="332587"/>
                      <a:pt x="138303" y="320895"/>
                    </a:cubicBezTo>
                    <a:cubicBezTo>
                      <a:pt x="123920" y="325173"/>
                      <a:pt x="109538" y="329355"/>
                      <a:pt x="95059" y="333537"/>
                    </a:cubicBezTo>
                    <a:cubicBezTo>
                      <a:pt x="96964" y="323937"/>
                      <a:pt x="98774" y="314337"/>
                      <a:pt x="100584" y="304737"/>
                    </a:cubicBezTo>
                    <a:cubicBezTo>
                      <a:pt x="122587" y="295612"/>
                      <a:pt x="144780" y="282780"/>
                      <a:pt x="163544" y="264720"/>
                    </a:cubicBezTo>
                    <a:cubicBezTo>
                      <a:pt x="143828" y="272039"/>
                      <a:pt x="123920" y="279358"/>
                      <a:pt x="104013" y="286677"/>
                    </a:cubicBezTo>
                    <a:cubicBezTo>
                      <a:pt x="121920" y="191245"/>
                      <a:pt x="137541" y="95527"/>
                      <a:pt x="150114" y="0"/>
                    </a:cubicBezTo>
                    <a:cubicBezTo>
                      <a:pt x="167640" y="53989"/>
                      <a:pt x="185356" y="107979"/>
                      <a:pt x="203263" y="162064"/>
                    </a:cubicBezTo>
                    <a:cubicBezTo>
                      <a:pt x="191453" y="159307"/>
                      <a:pt x="179641" y="156551"/>
                      <a:pt x="167830" y="153794"/>
                    </a:cubicBezTo>
                    <a:cubicBezTo>
                      <a:pt x="167830" y="153794"/>
                      <a:pt x="182689" y="163299"/>
                      <a:pt x="207073" y="173565"/>
                    </a:cubicBezTo>
                    <a:cubicBezTo>
                      <a:pt x="232791" y="250937"/>
                      <a:pt x="258699" y="328309"/>
                      <a:pt x="284416" y="405207"/>
                    </a:cubicBezTo>
                    <a:cubicBezTo>
                      <a:pt x="270034" y="402070"/>
                      <a:pt x="255651" y="398838"/>
                      <a:pt x="241363" y="395701"/>
                    </a:cubicBezTo>
                    <a:cubicBezTo>
                      <a:pt x="241363" y="395701"/>
                      <a:pt x="259556" y="406822"/>
                      <a:pt x="288607" y="417848"/>
                    </a:cubicBezTo>
                    <a:cubicBezTo>
                      <a:pt x="306419" y="471078"/>
                      <a:pt x="324136" y="524116"/>
                      <a:pt x="341566" y="576870"/>
                    </a:cubicBezTo>
                    <a:cubicBezTo>
                      <a:pt x="312801" y="570787"/>
                      <a:pt x="284226" y="564704"/>
                      <a:pt x="255556" y="558525"/>
                    </a:cubicBezTo>
                    <a:cubicBezTo>
                      <a:pt x="257842" y="559856"/>
                      <a:pt x="294704" y="581338"/>
                      <a:pt x="346996" y="593409"/>
                    </a:cubicBezTo>
                    <a:cubicBezTo>
                      <a:pt x="350044" y="602534"/>
                      <a:pt x="352996" y="611754"/>
                      <a:pt x="356045" y="620880"/>
                    </a:cubicBezTo>
                    <a:cubicBezTo>
                      <a:pt x="311753" y="611564"/>
                      <a:pt x="267462" y="602154"/>
                      <a:pt x="223456" y="592839"/>
                    </a:cubicBezTo>
                    <a:cubicBezTo>
                      <a:pt x="223456" y="592839"/>
                      <a:pt x="283369" y="628388"/>
                      <a:pt x="360712" y="635042"/>
                    </a:cubicBezTo>
                    <a:cubicBezTo>
                      <a:pt x="364998" y="648159"/>
                      <a:pt x="369284" y="661182"/>
                      <a:pt x="373571" y="674299"/>
                    </a:cubicBezTo>
                    <a:cubicBezTo>
                      <a:pt x="358712" y="671162"/>
                      <a:pt x="343948" y="668120"/>
                      <a:pt x="329089" y="664984"/>
                    </a:cubicBezTo>
                    <a:cubicBezTo>
                      <a:pt x="329089" y="664984"/>
                      <a:pt x="347758" y="675914"/>
                      <a:pt x="377571" y="686655"/>
                    </a:cubicBezTo>
                    <a:cubicBezTo>
                      <a:pt x="384524" y="708042"/>
                      <a:pt x="391478" y="729429"/>
                      <a:pt x="398335" y="75072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28"/>
              <p:cNvSpPr/>
              <p:nvPr/>
            </p:nvSpPr>
            <p:spPr>
              <a:xfrm>
                <a:off x="6619011" y="5098302"/>
                <a:ext cx="249362" cy="610233"/>
              </a:xfrm>
              <a:custGeom>
                <a:avLst/>
                <a:gdLst/>
                <a:ahLst/>
                <a:cxnLst/>
                <a:rect l="l" t="t" r="r" b="b"/>
                <a:pathLst>
                  <a:path w="249362" h="610233" extrusionOk="0">
                    <a:moveTo>
                      <a:pt x="246799" y="385626"/>
                    </a:moveTo>
                    <a:cubicBezTo>
                      <a:pt x="225939" y="392755"/>
                      <a:pt x="147929" y="421080"/>
                      <a:pt x="130880" y="429255"/>
                    </a:cubicBezTo>
                    <a:cubicBezTo>
                      <a:pt x="130689" y="426118"/>
                      <a:pt x="130499" y="422981"/>
                      <a:pt x="130403" y="419750"/>
                    </a:cubicBezTo>
                    <a:cubicBezTo>
                      <a:pt x="149168" y="409864"/>
                      <a:pt x="167932" y="400169"/>
                      <a:pt x="186601" y="390379"/>
                    </a:cubicBezTo>
                    <a:cubicBezTo>
                      <a:pt x="206604" y="379923"/>
                      <a:pt x="228130" y="370513"/>
                      <a:pt x="246323" y="358156"/>
                    </a:cubicBezTo>
                    <a:cubicBezTo>
                      <a:pt x="247180" y="357585"/>
                      <a:pt x="246608" y="355875"/>
                      <a:pt x="245275" y="356350"/>
                    </a:cubicBezTo>
                    <a:cubicBezTo>
                      <a:pt x="224701" y="364049"/>
                      <a:pt x="205841" y="375550"/>
                      <a:pt x="186696" y="385721"/>
                    </a:cubicBezTo>
                    <a:cubicBezTo>
                      <a:pt x="167741" y="395701"/>
                      <a:pt x="148977" y="406062"/>
                      <a:pt x="130118" y="416423"/>
                    </a:cubicBezTo>
                    <a:cubicBezTo>
                      <a:pt x="128784" y="392280"/>
                      <a:pt x="127451" y="368136"/>
                      <a:pt x="125831" y="343803"/>
                    </a:cubicBezTo>
                    <a:cubicBezTo>
                      <a:pt x="156026" y="332872"/>
                      <a:pt x="185934" y="318329"/>
                      <a:pt x="212890" y="303406"/>
                    </a:cubicBezTo>
                    <a:cubicBezTo>
                      <a:pt x="213842" y="302931"/>
                      <a:pt x="213080" y="301315"/>
                      <a:pt x="211937" y="301695"/>
                    </a:cubicBezTo>
                    <a:cubicBezTo>
                      <a:pt x="182886" y="312626"/>
                      <a:pt x="152692" y="325553"/>
                      <a:pt x="125546" y="340571"/>
                    </a:cubicBezTo>
                    <a:cubicBezTo>
                      <a:pt x="124688" y="328024"/>
                      <a:pt x="119736" y="230786"/>
                      <a:pt x="106781" y="106743"/>
                    </a:cubicBezTo>
                    <a:cubicBezTo>
                      <a:pt x="124022" y="98379"/>
                      <a:pt x="141833" y="90965"/>
                      <a:pt x="158883" y="82505"/>
                    </a:cubicBezTo>
                    <a:cubicBezTo>
                      <a:pt x="160026" y="81935"/>
                      <a:pt x="158979" y="80034"/>
                      <a:pt x="157836" y="80509"/>
                    </a:cubicBezTo>
                    <a:cubicBezTo>
                      <a:pt x="140405" y="87068"/>
                      <a:pt x="123641" y="94957"/>
                      <a:pt x="106400" y="102181"/>
                    </a:cubicBezTo>
                    <a:cubicBezTo>
                      <a:pt x="102876" y="68342"/>
                      <a:pt x="98780" y="34599"/>
                      <a:pt x="93732" y="855"/>
                    </a:cubicBezTo>
                    <a:cubicBezTo>
                      <a:pt x="93542" y="-285"/>
                      <a:pt x="91827" y="-285"/>
                      <a:pt x="91922" y="855"/>
                    </a:cubicBezTo>
                    <a:cubicBezTo>
                      <a:pt x="94875" y="63685"/>
                      <a:pt x="103924" y="185066"/>
                      <a:pt x="108591" y="247515"/>
                    </a:cubicBezTo>
                    <a:cubicBezTo>
                      <a:pt x="88589" y="233828"/>
                      <a:pt x="67634" y="221661"/>
                      <a:pt x="47631" y="208354"/>
                    </a:cubicBezTo>
                    <a:cubicBezTo>
                      <a:pt x="46869" y="207879"/>
                      <a:pt x="46203" y="209019"/>
                      <a:pt x="46964" y="209495"/>
                    </a:cubicBezTo>
                    <a:cubicBezTo>
                      <a:pt x="67920" y="223467"/>
                      <a:pt x="87731" y="238866"/>
                      <a:pt x="109067" y="252743"/>
                    </a:cubicBezTo>
                    <a:cubicBezTo>
                      <a:pt x="109353" y="256260"/>
                      <a:pt x="109639" y="259777"/>
                      <a:pt x="109925" y="263294"/>
                    </a:cubicBezTo>
                    <a:cubicBezTo>
                      <a:pt x="88589" y="254739"/>
                      <a:pt x="67157" y="246850"/>
                      <a:pt x="45821" y="238771"/>
                    </a:cubicBezTo>
                    <a:cubicBezTo>
                      <a:pt x="44202" y="238105"/>
                      <a:pt x="42773" y="240291"/>
                      <a:pt x="44488" y="240957"/>
                    </a:cubicBezTo>
                    <a:cubicBezTo>
                      <a:pt x="66300" y="250177"/>
                      <a:pt x="88017" y="259492"/>
                      <a:pt x="110211" y="268237"/>
                    </a:cubicBezTo>
                    <a:cubicBezTo>
                      <a:pt x="112782" y="299224"/>
                      <a:pt x="122117" y="410530"/>
                      <a:pt x="125736" y="463759"/>
                    </a:cubicBezTo>
                    <a:cubicBezTo>
                      <a:pt x="84493" y="446174"/>
                      <a:pt x="43250" y="429065"/>
                      <a:pt x="2006" y="412336"/>
                    </a:cubicBezTo>
                    <a:cubicBezTo>
                      <a:pt x="482" y="411670"/>
                      <a:pt x="-851" y="413571"/>
                      <a:pt x="673" y="414332"/>
                    </a:cubicBezTo>
                    <a:cubicBezTo>
                      <a:pt x="41059" y="434103"/>
                      <a:pt x="83064" y="451972"/>
                      <a:pt x="126022" y="467751"/>
                    </a:cubicBezTo>
                    <a:cubicBezTo>
                      <a:pt x="129165" y="512140"/>
                      <a:pt x="132308" y="564419"/>
                      <a:pt x="134404" y="608238"/>
                    </a:cubicBezTo>
                    <a:cubicBezTo>
                      <a:pt x="134499" y="610899"/>
                      <a:pt x="139452" y="610899"/>
                      <a:pt x="139357" y="608238"/>
                    </a:cubicBezTo>
                    <a:cubicBezTo>
                      <a:pt x="136785" y="552347"/>
                      <a:pt x="134023" y="487807"/>
                      <a:pt x="130975" y="431061"/>
                    </a:cubicBezTo>
                    <a:cubicBezTo>
                      <a:pt x="152120" y="426498"/>
                      <a:pt x="230321" y="396747"/>
                      <a:pt x="248513" y="388573"/>
                    </a:cubicBezTo>
                    <a:cubicBezTo>
                      <a:pt x="250419" y="387717"/>
                      <a:pt x="248799" y="384771"/>
                      <a:pt x="246799" y="38543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59" name="Google Shape;359;p28"/>
          <p:cNvSpPr/>
          <p:nvPr/>
        </p:nvSpPr>
        <p:spPr>
          <a:xfrm>
            <a:off x="8023074" y="376293"/>
            <a:ext cx="1535066" cy="2271968"/>
          </a:xfrm>
          <a:custGeom>
            <a:avLst/>
            <a:gdLst/>
            <a:ahLst/>
            <a:cxnLst/>
            <a:rect l="l" t="t" r="r" b="b"/>
            <a:pathLst>
              <a:path w="1326191" h="1962823" extrusionOk="0">
                <a:moveTo>
                  <a:pt x="1262901" y="1106739"/>
                </a:moveTo>
                <a:cubicBezTo>
                  <a:pt x="1257761" y="1104457"/>
                  <a:pt x="1252146" y="1103031"/>
                  <a:pt x="1247863" y="1099512"/>
                </a:cubicBezTo>
                <a:cubicBezTo>
                  <a:pt x="1243485" y="1096184"/>
                  <a:pt x="1240725" y="1091144"/>
                  <a:pt x="1237204" y="1086675"/>
                </a:cubicBezTo>
                <a:lnTo>
                  <a:pt x="1217027" y="1059480"/>
                </a:lnTo>
                <a:lnTo>
                  <a:pt x="1176768" y="1005089"/>
                </a:lnTo>
                <a:cubicBezTo>
                  <a:pt x="1173342" y="1000525"/>
                  <a:pt x="1170296" y="996056"/>
                  <a:pt x="1166489" y="991396"/>
                </a:cubicBezTo>
                <a:cubicBezTo>
                  <a:pt x="1162492" y="986927"/>
                  <a:pt x="1157067" y="983694"/>
                  <a:pt x="1151166" y="982363"/>
                </a:cubicBezTo>
                <a:lnTo>
                  <a:pt x="1118331" y="974090"/>
                </a:lnTo>
                <a:lnTo>
                  <a:pt x="1101866" y="970001"/>
                </a:lnTo>
                <a:cubicBezTo>
                  <a:pt x="1096251" y="968860"/>
                  <a:pt x="1091302" y="966768"/>
                  <a:pt x="1084830" y="966293"/>
                </a:cubicBezTo>
                <a:lnTo>
                  <a:pt x="1050853" y="966007"/>
                </a:lnTo>
                <a:lnTo>
                  <a:pt x="1033912" y="966007"/>
                </a:lnTo>
                <a:cubicBezTo>
                  <a:pt x="1033912" y="966007"/>
                  <a:pt x="1025441" y="965817"/>
                  <a:pt x="1025441" y="965817"/>
                </a:cubicBezTo>
                <a:cubicBezTo>
                  <a:pt x="1022871" y="965817"/>
                  <a:pt x="1020397" y="965437"/>
                  <a:pt x="1018017" y="964676"/>
                </a:cubicBezTo>
                <a:cubicBezTo>
                  <a:pt x="1013163" y="963155"/>
                  <a:pt x="1009166" y="960397"/>
                  <a:pt x="1005645" y="956118"/>
                </a:cubicBezTo>
                <a:lnTo>
                  <a:pt x="999934" y="949842"/>
                </a:lnTo>
                <a:cubicBezTo>
                  <a:pt x="998031" y="947846"/>
                  <a:pt x="996222" y="945563"/>
                  <a:pt x="993653" y="943471"/>
                </a:cubicBezTo>
                <a:cubicBezTo>
                  <a:pt x="991274" y="941475"/>
                  <a:pt x="988228" y="939763"/>
                  <a:pt x="985754" y="938622"/>
                </a:cubicBezTo>
                <a:lnTo>
                  <a:pt x="978139" y="934913"/>
                </a:lnTo>
                <a:lnTo>
                  <a:pt x="962911" y="927592"/>
                </a:lnTo>
                <a:lnTo>
                  <a:pt x="947779" y="920270"/>
                </a:lnTo>
                <a:cubicBezTo>
                  <a:pt x="943782" y="918178"/>
                  <a:pt x="939308" y="913804"/>
                  <a:pt x="934930" y="910476"/>
                </a:cubicBezTo>
                <a:lnTo>
                  <a:pt x="908567" y="889271"/>
                </a:lnTo>
                <a:lnTo>
                  <a:pt x="895338" y="878621"/>
                </a:lnTo>
                <a:cubicBezTo>
                  <a:pt x="890960" y="875388"/>
                  <a:pt x="888200" y="871965"/>
                  <a:pt x="886392" y="867400"/>
                </a:cubicBezTo>
                <a:lnTo>
                  <a:pt x="862693" y="804071"/>
                </a:lnTo>
                <a:lnTo>
                  <a:pt x="850892" y="772407"/>
                </a:lnTo>
                <a:cubicBezTo>
                  <a:pt x="848893" y="767652"/>
                  <a:pt x="848512" y="763373"/>
                  <a:pt x="849464" y="758809"/>
                </a:cubicBezTo>
                <a:cubicBezTo>
                  <a:pt x="849940" y="756622"/>
                  <a:pt x="850701" y="754435"/>
                  <a:pt x="851843" y="752533"/>
                </a:cubicBezTo>
                <a:cubicBezTo>
                  <a:pt x="853081" y="750441"/>
                  <a:pt x="855079" y="746828"/>
                  <a:pt x="855840" y="743690"/>
                </a:cubicBezTo>
                <a:cubicBezTo>
                  <a:pt x="857744" y="737129"/>
                  <a:pt x="857554" y="730092"/>
                  <a:pt x="855365" y="723626"/>
                </a:cubicBezTo>
                <a:cubicBezTo>
                  <a:pt x="854127" y="720203"/>
                  <a:pt x="852700" y="717731"/>
                  <a:pt x="851463" y="715258"/>
                </a:cubicBezTo>
                <a:lnTo>
                  <a:pt x="847656" y="707651"/>
                </a:lnTo>
                <a:lnTo>
                  <a:pt x="843849" y="700044"/>
                </a:lnTo>
                <a:cubicBezTo>
                  <a:pt x="842421" y="697096"/>
                  <a:pt x="840327" y="694149"/>
                  <a:pt x="838043" y="691676"/>
                </a:cubicBezTo>
                <a:cubicBezTo>
                  <a:pt x="833284" y="686732"/>
                  <a:pt x="827003" y="683213"/>
                  <a:pt x="820150" y="681882"/>
                </a:cubicBezTo>
                <a:cubicBezTo>
                  <a:pt x="812727" y="680646"/>
                  <a:pt x="807968" y="681407"/>
                  <a:pt x="802067" y="681121"/>
                </a:cubicBezTo>
                <a:lnTo>
                  <a:pt x="785316" y="680931"/>
                </a:lnTo>
                <a:cubicBezTo>
                  <a:pt x="781034" y="680836"/>
                  <a:pt x="776751" y="679315"/>
                  <a:pt x="773325" y="676652"/>
                </a:cubicBezTo>
                <a:cubicBezTo>
                  <a:pt x="771612" y="675416"/>
                  <a:pt x="770089" y="673799"/>
                  <a:pt x="768851" y="672088"/>
                </a:cubicBezTo>
                <a:lnTo>
                  <a:pt x="763997" y="665242"/>
                </a:lnTo>
                <a:lnTo>
                  <a:pt x="759143" y="658300"/>
                </a:lnTo>
                <a:lnTo>
                  <a:pt x="756669" y="654877"/>
                </a:lnTo>
                <a:cubicBezTo>
                  <a:pt x="755717" y="653450"/>
                  <a:pt x="754575" y="652119"/>
                  <a:pt x="753338" y="650788"/>
                </a:cubicBezTo>
                <a:cubicBezTo>
                  <a:pt x="748484" y="645653"/>
                  <a:pt x="742012" y="642135"/>
                  <a:pt x="734969" y="640804"/>
                </a:cubicBezTo>
                <a:lnTo>
                  <a:pt x="701563" y="634623"/>
                </a:lnTo>
                <a:lnTo>
                  <a:pt x="685003" y="631580"/>
                </a:lnTo>
                <a:cubicBezTo>
                  <a:pt x="680625" y="630724"/>
                  <a:pt x="678150" y="628918"/>
                  <a:pt x="673011" y="625114"/>
                </a:cubicBezTo>
                <a:lnTo>
                  <a:pt x="645601" y="605336"/>
                </a:lnTo>
                <a:lnTo>
                  <a:pt x="638939" y="600486"/>
                </a:lnTo>
                <a:cubicBezTo>
                  <a:pt x="637321" y="599250"/>
                  <a:pt x="635988" y="597824"/>
                  <a:pt x="634846" y="596207"/>
                </a:cubicBezTo>
                <a:cubicBezTo>
                  <a:pt x="632943" y="593545"/>
                  <a:pt x="630563" y="587174"/>
                  <a:pt x="628279" y="582324"/>
                </a:cubicBezTo>
                <a:lnTo>
                  <a:pt x="614479" y="551420"/>
                </a:lnTo>
                <a:lnTo>
                  <a:pt x="610957" y="543433"/>
                </a:lnTo>
                <a:cubicBezTo>
                  <a:pt x="609339" y="540105"/>
                  <a:pt x="607245" y="537062"/>
                  <a:pt x="604676" y="534304"/>
                </a:cubicBezTo>
                <a:lnTo>
                  <a:pt x="592684" y="522133"/>
                </a:lnTo>
                <a:lnTo>
                  <a:pt x="573649" y="502830"/>
                </a:lnTo>
                <a:cubicBezTo>
                  <a:pt x="573459" y="501689"/>
                  <a:pt x="573363" y="500548"/>
                  <a:pt x="572983" y="499502"/>
                </a:cubicBezTo>
                <a:cubicBezTo>
                  <a:pt x="572697" y="498361"/>
                  <a:pt x="572126" y="497315"/>
                  <a:pt x="571746" y="496269"/>
                </a:cubicBezTo>
                <a:lnTo>
                  <a:pt x="570794" y="494177"/>
                </a:lnTo>
                <a:lnTo>
                  <a:pt x="563180" y="477536"/>
                </a:lnTo>
                <a:lnTo>
                  <a:pt x="561562" y="473923"/>
                </a:lnTo>
                <a:cubicBezTo>
                  <a:pt x="561276" y="473257"/>
                  <a:pt x="561086" y="472592"/>
                  <a:pt x="560991" y="471831"/>
                </a:cubicBezTo>
                <a:cubicBezTo>
                  <a:pt x="560896" y="471165"/>
                  <a:pt x="560896" y="470404"/>
                  <a:pt x="560991" y="469739"/>
                </a:cubicBezTo>
                <a:cubicBezTo>
                  <a:pt x="560991" y="469358"/>
                  <a:pt x="560991" y="469073"/>
                  <a:pt x="561181" y="468693"/>
                </a:cubicBezTo>
                <a:lnTo>
                  <a:pt x="561562" y="467171"/>
                </a:lnTo>
                <a:lnTo>
                  <a:pt x="570889" y="431798"/>
                </a:lnTo>
                <a:lnTo>
                  <a:pt x="580216" y="396425"/>
                </a:lnTo>
                <a:lnTo>
                  <a:pt x="582595" y="387582"/>
                </a:lnTo>
                <a:cubicBezTo>
                  <a:pt x="583452" y="384920"/>
                  <a:pt x="584213" y="377693"/>
                  <a:pt x="584023" y="375791"/>
                </a:cubicBezTo>
                <a:lnTo>
                  <a:pt x="584308" y="357534"/>
                </a:lnTo>
                <a:lnTo>
                  <a:pt x="584689" y="328722"/>
                </a:lnTo>
                <a:cubicBezTo>
                  <a:pt x="585736" y="331670"/>
                  <a:pt x="587164" y="334618"/>
                  <a:pt x="589067" y="337660"/>
                </a:cubicBezTo>
                <a:cubicBezTo>
                  <a:pt x="593540" y="344792"/>
                  <a:pt x="600869" y="351829"/>
                  <a:pt x="610767" y="356108"/>
                </a:cubicBezTo>
                <a:cubicBezTo>
                  <a:pt x="615811" y="358295"/>
                  <a:pt x="621046" y="359246"/>
                  <a:pt x="625900" y="361813"/>
                </a:cubicBezTo>
                <a:cubicBezTo>
                  <a:pt x="630754" y="364285"/>
                  <a:pt x="635322" y="367804"/>
                  <a:pt x="639224" y="372178"/>
                </a:cubicBezTo>
                <a:cubicBezTo>
                  <a:pt x="646077" y="382067"/>
                  <a:pt x="657878" y="391481"/>
                  <a:pt x="672154" y="393763"/>
                </a:cubicBezTo>
                <a:cubicBezTo>
                  <a:pt x="678912" y="394904"/>
                  <a:pt x="686145" y="395760"/>
                  <a:pt x="692807" y="397091"/>
                </a:cubicBezTo>
                <a:cubicBezTo>
                  <a:pt x="699469" y="398707"/>
                  <a:pt x="705846" y="401845"/>
                  <a:pt x="711271" y="406505"/>
                </a:cubicBezTo>
                <a:cubicBezTo>
                  <a:pt x="716601" y="411069"/>
                  <a:pt x="721169" y="417440"/>
                  <a:pt x="726309" y="423145"/>
                </a:cubicBezTo>
                <a:cubicBezTo>
                  <a:pt x="731353" y="428946"/>
                  <a:pt x="736492" y="434936"/>
                  <a:pt x="741631" y="440927"/>
                </a:cubicBezTo>
                <a:cubicBezTo>
                  <a:pt x="746771" y="446918"/>
                  <a:pt x="751910" y="452813"/>
                  <a:pt x="756955" y="458709"/>
                </a:cubicBezTo>
                <a:cubicBezTo>
                  <a:pt x="759334" y="461656"/>
                  <a:pt x="762475" y="464414"/>
                  <a:pt x="765235" y="467171"/>
                </a:cubicBezTo>
                <a:cubicBezTo>
                  <a:pt x="768280" y="469739"/>
                  <a:pt x="770945" y="471831"/>
                  <a:pt x="773325" y="474493"/>
                </a:cubicBezTo>
                <a:cubicBezTo>
                  <a:pt x="782937" y="485048"/>
                  <a:pt x="786554" y="499787"/>
                  <a:pt x="784174" y="512624"/>
                </a:cubicBezTo>
                <a:cubicBezTo>
                  <a:pt x="783128" y="519090"/>
                  <a:pt x="780082" y="524890"/>
                  <a:pt x="777512" y="530976"/>
                </a:cubicBezTo>
                <a:cubicBezTo>
                  <a:pt x="774942" y="536967"/>
                  <a:pt x="772468" y="542767"/>
                  <a:pt x="769993" y="548377"/>
                </a:cubicBezTo>
                <a:cubicBezTo>
                  <a:pt x="765139" y="560168"/>
                  <a:pt x="765520" y="572815"/>
                  <a:pt x="769137" y="582895"/>
                </a:cubicBezTo>
                <a:cubicBezTo>
                  <a:pt x="777417" y="602198"/>
                  <a:pt x="784650" y="617222"/>
                  <a:pt x="789504" y="627777"/>
                </a:cubicBezTo>
                <a:cubicBezTo>
                  <a:pt x="791788" y="632626"/>
                  <a:pt x="793787" y="636620"/>
                  <a:pt x="795310" y="639853"/>
                </a:cubicBezTo>
                <a:cubicBezTo>
                  <a:pt x="796642" y="642610"/>
                  <a:pt x="797499" y="644037"/>
                  <a:pt x="797594" y="643942"/>
                </a:cubicBezTo>
                <a:cubicBezTo>
                  <a:pt x="797784" y="643942"/>
                  <a:pt x="797213" y="642325"/>
                  <a:pt x="796166" y="639472"/>
                </a:cubicBezTo>
                <a:cubicBezTo>
                  <a:pt x="794834" y="636144"/>
                  <a:pt x="793216" y="632055"/>
                  <a:pt x="791217" y="627111"/>
                </a:cubicBezTo>
                <a:cubicBezTo>
                  <a:pt x="786459" y="615795"/>
                  <a:pt x="780082" y="600486"/>
                  <a:pt x="772278" y="581849"/>
                </a:cubicBezTo>
                <a:cubicBezTo>
                  <a:pt x="769137" y="572435"/>
                  <a:pt x="768946" y="560739"/>
                  <a:pt x="773610" y="549899"/>
                </a:cubicBezTo>
                <a:cubicBezTo>
                  <a:pt x="776084" y="544289"/>
                  <a:pt x="778654" y="538583"/>
                  <a:pt x="781319" y="532688"/>
                </a:cubicBezTo>
                <a:cubicBezTo>
                  <a:pt x="783603" y="527458"/>
                  <a:pt x="786363" y="521943"/>
                  <a:pt x="787886" y="515762"/>
                </a:cubicBezTo>
                <a:cubicBezTo>
                  <a:pt x="789124" y="516618"/>
                  <a:pt x="790932" y="517949"/>
                  <a:pt x="793216" y="519756"/>
                </a:cubicBezTo>
                <a:cubicBezTo>
                  <a:pt x="797879" y="523369"/>
                  <a:pt x="804542" y="528789"/>
                  <a:pt x="812536" y="535635"/>
                </a:cubicBezTo>
                <a:lnTo>
                  <a:pt x="813012" y="536016"/>
                </a:lnTo>
                <a:lnTo>
                  <a:pt x="813678" y="536016"/>
                </a:lnTo>
                <a:cubicBezTo>
                  <a:pt x="824148" y="536206"/>
                  <a:pt x="835949" y="536301"/>
                  <a:pt x="848702" y="536491"/>
                </a:cubicBezTo>
                <a:cubicBezTo>
                  <a:pt x="852034" y="543813"/>
                  <a:pt x="855555" y="551420"/>
                  <a:pt x="859172" y="559313"/>
                </a:cubicBezTo>
                <a:cubicBezTo>
                  <a:pt x="869641" y="581944"/>
                  <a:pt x="879349" y="602578"/>
                  <a:pt x="886772" y="617792"/>
                </a:cubicBezTo>
                <a:lnTo>
                  <a:pt x="886772" y="617982"/>
                </a:lnTo>
                <a:cubicBezTo>
                  <a:pt x="886772" y="617982"/>
                  <a:pt x="886867" y="617982"/>
                  <a:pt x="886867" y="617982"/>
                </a:cubicBezTo>
                <a:cubicBezTo>
                  <a:pt x="898479" y="634433"/>
                  <a:pt x="905997" y="644512"/>
                  <a:pt x="906569" y="644132"/>
                </a:cubicBezTo>
                <a:cubicBezTo>
                  <a:pt x="907140" y="643751"/>
                  <a:pt x="900668" y="633101"/>
                  <a:pt x="889913" y="616176"/>
                </a:cubicBezTo>
                <a:cubicBezTo>
                  <a:pt x="883155" y="600581"/>
                  <a:pt x="873829" y="579852"/>
                  <a:pt x="863455" y="557316"/>
                </a:cubicBezTo>
                <a:cubicBezTo>
                  <a:pt x="859552" y="548948"/>
                  <a:pt x="855840" y="540960"/>
                  <a:pt x="852319" y="533258"/>
                </a:cubicBezTo>
                <a:lnTo>
                  <a:pt x="851748" y="531927"/>
                </a:lnTo>
                <a:lnTo>
                  <a:pt x="850321" y="531927"/>
                </a:lnTo>
                <a:cubicBezTo>
                  <a:pt x="837186" y="532117"/>
                  <a:pt x="825099" y="532307"/>
                  <a:pt x="814440" y="532402"/>
                </a:cubicBezTo>
                <a:cubicBezTo>
                  <a:pt x="802067" y="522513"/>
                  <a:pt x="792454" y="516523"/>
                  <a:pt x="788362" y="514621"/>
                </a:cubicBezTo>
                <a:cubicBezTo>
                  <a:pt x="788362" y="514240"/>
                  <a:pt x="788553" y="513860"/>
                  <a:pt x="788648" y="513385"/>
                </a:cubicBezTo>
                <a:cubicBezTo>
                  <a:pt x="791408" y="499311"/>
                  <a:pt x="787505" y="483146"/>
                  <a:pt x="776941" y="471450"/>
                </a:cubicBezTo>
                <a:cubicBezTo>
                  <a:pt x="774371" y="468503"/>
                  <a:pt x="771135" y="465935"/>
                  <a:pt x="768375" y="463653"/>
                </a:cubicBezTo>
                <a:cubicBezTo>
                  <a:pt x="765806" y="461086"/>
                  <a:pt x="763141" y="458804"/>
                  <a:pt x="760666" y="455666"/>
                </a:cubicBezTo>
                <a:cubicBezTo>
                  <a:pt x="755622" y="449865"/>
                  <a:pt x="750483" y="443875"/>
                  <a:pt x="745343" y="437884"/>
                </a:cubicBezTo>
                <a:cubicBezTo>
                  <a:pt x="740204" y="431894"/>
                  <a:pt x="735064" y="425998"/>
                  <a:pt x="730020" y="420102"/>
                </a:cubicBezTo>
                <a:cubicBezTo>
                  <a:pt x="724786" y="414397"/>
                  <a:pt x="720503" y="408311"/>
                  <a:pt x="714412" y="403082"/>
                </a:cubicBezTo>
                <a:cubicBezTo>
                  <a:pt x="708416" y="398042"/>
                  <a:pt x="701278" y="394524"/>
                  <a:pt x="693949" y="392812"/>
                </a:cubicBezTo>
                <a:cubicBezTo>
                  <a:pt x="686526" y="391386"/>
                  <a:pt x="679768" y="390625"/>
                  <a:pt x="673011" y="389579"/>
                </a:cubicBezTo>
                <a:cubicBezTo>
                  <a:pt x="659782" y="387392"/>
                  <a:pt x="649408" y="379595"/>
                  <a:pt x="642270" y="369705"/>
                </a:cubicBezTo>
                <a:cubicBezTo>
                  <a:pt x="637987" y="365046"/>
                  <a:pt x="632943" y="361338"/>
                  <a:pt x="627708" y="358675"/>
                </a:cubicBezTo>
                <a:cubicBezTo>
                  <a:pt x="622473" y="355918"/>
                  <a:pt x="616763" y="354967"/>
                  <a:pt x="612290" y="353065"/>
                </a:cubicBezTo>
                <a:cubicBezTo>
                  <a:pt x="602963" y="349261"/>
                  <a:pt x="595920" y="342890"/>
                  <a:pt x="591542" y="336234"/>
                </a:cubicBezTo>
                <a:cubicBezTo>
                  <a:pt x="588306" y="331385"/>
                  <a:pt x="586212" y="326440"/>
                  <a:pt x="585070" y="321971"/>
                </a:cubicBezTo>
                <a:lnTo>
                  <a:pt x="585070" y="321020"/>
                </a:lnTo>
                <a:cubicBezTo>
                  <a:pt x="585070" y="321020"/>
                  <a:pt x="585356" y="302668"/>
                  <a:pt x="585356" y="302668"/>
                </a:cubicBezTo>
                <a:cubicBezTo>
                  <a:pt x="585165" y="300291"/>
                  <a:pt x="584975" y="297818"/>
                  <a:pt x="584594" y="295536"/>
                </a:cubicBezTo>
                <a:lnTo>
                  <a:pt x="583547" y="291067"/>
                </a:lnTo>
                <a:lnTo>
                  <a:pt x="581549" y="282129"/>
                </a:lnTo>
                <a:lnTo>
                  <a:pt x="573459" y="246470"/>
                </a:lnTo>
                <a:lnTo>
                  <a:pt x="569461" y="228594"/>
                </a:lnTo>
                <a:lnTo>
                  <a:pt x="567558" y="220036"/>
                </a:lnTo>
                <a:cubicBezTo>
                  <a:pt x="567367" y="218895"/>
                  <a:pt x="567367" y="217658"/>
                  <a:pt x="567748" y="216422"/>
                </a:cubicBezTo>
                <a:lnTo>
                  <a:pt x="577075" y="181049"/>
                </a:lnTo>
                <a:lnTo>
                  <a:pt x="581739" y="163363"/>
                </a:lnTo>
                <a:cubicBezTo>
                  <a:pt x="582024" y="162317"/>
                  <a:pt x="582786" y="159464"/>
                  <a:pt x="582976" y="157087"/>
                </a:cubicBezTo>
                <a:cubicBezTo>
                  <a:pt x="583262" y="154614"/>
                  <a:pt x="583262" y="152142"/>
                  <a:pt x="582976" y="149670"/>
                </a:cubicBezTo>
                <a:cubicBezTo>
                  <a:pt x="582595" y="144820"/>
                  <a:pt x="580026" y="139400"/>
                  <a:pt x="579074" y="137403"/>
                </a:cubicBezTo>
                <a:lnTo>
                  <a:pt x="564322" y="103932"/>
                </a:lnTo>
                <a:lnTo>
                  <a:pt x="560705" y="95850"/>
                </a:lnTo>
                <a:cubicBezTo>
                  <a:pt x="560325" y="94804"/>
                  <a:pt x="560134" y="93758"/>
                  <a:pt x="560229" y="92617"/>
                </a:cubicBezTo>
                <a:cubicBezTo>
                  <a:pt x="560229" y="91951"/>
                  <a:pt x="560229" y="91856"/>
                  <a:pt x="560610" y="90715"/>
                </a:cubicBezTo>
                <a:lnTo>
                  <a:pt x="561752" y="86341"/>
                </a:lnTo>
                <a:lnTo>
                  <a:pt x="564132" y="77497"/>
                </a:lnTo>
                <a:lnTo>
                  <a:pt x="582881" y="6751"/>
                </a:lnTo>
                <a:lnTo>
                  <a:pt x="556803" y="0"/>
                </a:lnTo>
                <a:lnTo>
                  <a:pt x="538910" y="70936"/>
                </a:lnTo>
                <a:lnTo>
                  <a:pt x="536721" y="79780"/>
                </a:lnTo>
                <a:lnTo>
                  <a:pt x="535579" y="84249"/>
                </a:lnTo>
                <a:cubicBezTo>
                  <a:pt x="535104" y="85960"/>
                  <a:pt x="534533" y="89003"/>
                  <a:pt x="534437" y="91285"/>
                </a:cubicBezTo>
                <a:cubicBezTo>
                  <a:pt x="534152" y="96325"/>
                  <a:pt x="535104" y="101365"/>
                  <a:pt x="537102" y="105929"/>
                </a:cubicBezTo>
                <a:lnTo>
                  <a:pt x="541004" y="114487"/>
                </a:lnTo>
                <a:lnTo>
                  <a:pt x="556232" y="147768"/>
                </a:lnTo>
                <a:cubicBezTo>
                  <a:pt x="557850" y="151286"/>
                  <a:pt x="557945" y="151477"/>
                  <a:pt x="558136" y="152808"/>
                </a:cubicBezTo>
                <a:cubicBezTo>
                  <a:pt x="558136" y="153378"/>
                  <a:pt x="558231" y="153949"/>
                  <a:pt x="558136" y="154519"/>
                </a:cubicBezTo>
                <a:cubicBezTo>
                  <a:pt x="558136" y="155185"/>
                  <a:pt x="558136" y="155280"/>
                  <a:pt x="557565" y="157182"/>
                </a:cubicBezTo>
                <a:lnTo>
                  <a:pt x="553091" y="174868"/>
                </a:lnTo>
                <a:lnTo>
                  <a:pt x="544145" y="210337"/>
                </a:lnTo>
                <a:cubicBezTo>
                  <a:pt x="542908" y="215091"/>
                  <a:pt x="542813" y="220131"/>
                  <a:pt x="543859" y="224885"/>
                </a:cubicBezTo>
                <a:lnTo>
                  <a:pt x="546049" y="234109"/>
                </a:lnTo>
                <a:lnTo>
                  <a:pt x="550331" y="251890"/>
                </a:lnTo>
                <a:lnTo>
                  <a:pt x="558802" y="287454"/>
                </a:lnTo>
                <a:lnTo>
                  <a:pt x="560896" y="296392"/>
                </a:lnTo>
                <a:lnTo>
                  <a:pt x="561942" y="300861"/>
                </a:lnTo>
                <a:cubicBezTo>
                  <a:pt x="561942" y="301527"/>
                  <a:pt x="561942" y="302097"/>
                  <a:pt x="562133" y="302763"/>
                </a:cubicBezTo>
                <a:lnTo>
                  <a:pt x="562133" y="320925"/>
                </a:lnTo>
                <a:cubicBezTo>
                  <a:pt x="562133" y="320925"/>
                  <a:pt x="562133" y="357534"/>
                  <a:pt x="562133" y="357534"/>
                </a:cubicBezTo>
                <a:lnTo>
                  <a:pt x="562133" y="375791"/>
                </a:lnTo>
                <a:cubicBezTo>
                  <a:pt x="562133" y="377313"/>
                  <a:pt x="562133" y="379024"/>
                  <a:pt x="561942" y="379309"/>
                </a:cubicBezTo>
                <a:cubicBezTo>
                  <a:pt x="561752" y="380070"/>
                  <a:pt x="562038" y="380260"/>
                  <a:pt x="561467" y="382067"/>
                </a:cubicBezTo>
                <a:lnTo>
                  <a:pt x="559278" y="390910"/>
                </a:lnTo>
                <a:lnTo>
                  <a:pt x="550331" y="426378"/>
                </a:lnTo>
                <a:lnTo>
                  <a:pt x="541385" y="461846"/>
                </a:lnTo>
                <a:cubicBezTo>
                  <a:pt x="541195" y="462417"/>
                  <a:pt x="540909" y="463463"/>
                  <a:pt x="540719" y="464699"/>
                </a:cubicBezTo>
                <a:cubicBezTo>
                  <a:pt x="540528" y="465840"/>
                  <a:pt x="540338" y="466981"/>
                  <a:pt x="540243" y="468217"/>
                </a:cubicBezTo>
                <a:cubicBezTo>
                  <a:pt x="540052" y="470500"/>
                  <a:pt x="540243" y="472877"/>
                  <a:pt x="540528" y="475159"/>
                </a:cubicBezTo>
                <a:cubicBezTo>
                  <a:pt x="540909" y="477441"/>
                  <a:pt x="541480" y="479723"/>
                  <a:pt x="542337" y="481910"/>
                </a:cubicBezTo>
                <a:lnTo>
                  <a:pt x="543479" y="484573"/>
                </a:lnTo>
                <a:lnTo>
                  <a:pt x="544430" y="486665"/>
                </a:lnTo>
                <a:lnTo>
                  <a:pt x="552235" y="503210"/>
                </a:lnTo>
                <a:lnTo>
                  <a:pt x="553187" y="505302"/>
                </a:lnTo>
                <a:cubicBezTo>
                  <a:pt x="553187" y="505302"/>
                  <a:pt x="553472" y="505968"/>
                  <a:pt x="553567" y="506348"/>
                </a:cubicBezTo>
                <a:cubicBezTo>
                  <a:pt x="553853" y="507014"/>
                  <a:pt x="553948" y="507774"/>
                  <a:pt x="554043" y="508440"/>
                </a:cubicBezTo>
                <a:cubicBezTo>
                  <a:pt x="554233" y="509866"/>
                  <a:pt x="554043" y="511388"/>
                  <a:pt x="553472" y="512814"/>
                </a:cubicBezTo>
                <a:cubicBezTo>
                  <a:pt x="552996" y="514145"/>
                  <a:pt x="552140" y="515477"/>
                  <a:pt x="551093" y="516427"/>
                </a:cubicBezTo>
                <a:lnTo>
                  <a:pt x="544526" y="522133"/>
                </a:lnTo>
                <a:lnTo>
                  <a:pt x="516925" y="546095"/>
                </a:lnTo>
                <a:lnTo>
                  <a:pt x="489325" y="570058"/>
                </a:lnTo>
                <a:lnTo>
                  <a:pt x="482091" y="576333"/>
                </a:lnTo>
                <a:cubicBezTo>
                  <a:pt x="478760" y="579471"/>
                  <a:pt x="476191" y="583275"/>
                  <a:pt x="474573" y="587554"/>
                </a:cubicBezTo>
                <a:cubicBezTo>
                  <a:pt x="474192" y="588600"/>
                  <a:pt x="473811" y="589741"/>
                  <a:pt x="473526" y="590787"/>
                </a:cubicBezTo>
                <a:lnTo>
                  <a:pt x="472955" y="592974"/>
                </a:lnTo>
                <a:lnTo>
                  <a:pt x="471813" y="597443"/>
                </a:lnTo>
                <a:cubicBezTo>
                  <a:pt x="471337" y="599155"/>
                  <a:pt x="470766" y="600486"/>
                  <a:pt x="469719" y="601722"/>
                </a:cubicBezTo>
                <a:cubicBezTo>
                  <a:pt x="468672" y="602958"/>
                  <a:pt x="467434" y="603909"/>
                  <a:pt x="466007" y="604575"/>
                </a:cubicBezTo>
                <a:cubicBezTo>
                  <a:pt x="465150" y="605050"/>
                  <a:pt x="461724" y="605811"/>
                  <a:pt x="458774" y="606667"/>
                </a:cubicBezTo>
                <a:lnTo>
                  <a:pt x="441071" y="611326"/>
                </a:lnTo>
                <a:lnTo>
                  <a:pt x="431744" y="613798"/>
                </a:lnTo>
                <a:cubicBezTo>
                  <a:pt x="427461" y="615130"/>
                  <a:pt x="423464" y="617507"/>
                  <a:pt x="420228" y="620550"/>
                </a:cubicBezTo>
                <a:cubicBezTo>
                  <a:pt x="416992" y="623593"/>
                  <a:pt x="414422" y="627396"/>
                  <a:pt x="412900" y="631580"/>
                </a:cubicBezTo>
                <a:cubicBezTo>
                  <a:pt x="412138" y="633672"/>
                  <a:pt x="411567" y="635859"/>
                  <a:pt x="411282" y="638046"/>
                </a:cubicBezTo>
                <a:cubicBezTo>
                  <a:pt x="411092" y="639092"/>
                  <a:pt x="410996" y="639758"/>
                  <a:pt x="410711" y="640518"/>
                </a:cubicBezTo>
                <a:cubicBezTo>
                  <a:pt x="409569" y="643656"/>
                  <a:pt x="407094" y="646129"/>
                  <a:pt x="403763" y="647270"/>
                </a:cubicBezTo>
                <a:lnTo>
                  <a:pt x="386441" y="653165"/>
                </a:lnTo>
                <a:lnTo>
                  <a:pt x="351798" y="664861"/>
                </a:lnTo>
                <a:lnTo>
                  <a:pt x="334476" y="670757"/>
                </a:lnTo>
                <a:cubicBezTo>
                  <a:pt x="331240" y="671708"/>
                  <a:pt x="326577" y="673990"/>
                  <a:pt x="323531" y="676842"/>
                </a:cubicBezTo>
                <a:cubicBezTo>
                  <a:pt x="322008" y="678174"/>
                  <a:pt x="320200" y="680266"/>
                  <a:pt x="319343" y="681311"/>
                </a:cubicBezTo>
                <a:lnTo>
                  <a:pt x="316488" y="684925"/>
                </a:lnTo>
                <a:lnTo>
                  <a:pt x="303925" y="700995"/>
                </a:lnTo>
                <a:cubicBezTo>
                  <a:pt x="299928" y="700519"/>
                  <a:pt x="291457" y="699949"/>
                  <a:pt x="279656" y="699378"/>
                </a:cubicBezTo>
                <a:cubicBezTo>
                  <a:pt x="271661" y="698808"/>
                  <a:pt x="260621" y="698428"/>
                  <a:pt x="250152" y="703372"/>
                </a:cubicBezTo>
                <a:cubicBezTo>
                  <a:pt x="239683" y="708032"/>
                  <a:pt x="229880" y="717350"/>
                  <a:pt x="224740" y="729712"/>
                </a:cubicBezTo>
                <a:cubicBezTo>
                  <a:pt x="223503" y="732755"/>
                  <a:pt x="222646" y="736083"/>
                  <a:pt x="221980" y="739030"/>
                </a:cubicBezTo>
                <a:cubicBezTo>
                  <a:pt x="221314" y="741883"/>
                  <a:pt x="220362" y="744641"/>
                  <a:pt x="219220" y="747208"/>
                </a:cubicBezTo>
                <a:cubicBezTo>
                  <a:pt x="216936" y="752438"/>
                  <a:pt x="213700" y="757002"/>
                  <a:pt x="210084" y="760806"/>
                </a:cubicBezTo>
                <a:cubicBezTo>
                  <a:pt x="202279" y="768033"/>
                  <a:pt x="194475" y="774594"/>
                  <a:pt x="188384" y="780109"/>
                </a:cubicBezTo>
                <a:cubicBezTo>
                  <a:pt x="176011" y="791234"/>
                  <a:pt x="168492" y="798271"/>
                  <a:pt x="168968" y="798746"/>
                </a:cubicBezTo>
                <a:cubicBezTo>
                  <a:pt x="169349" y="799222"/>
                  <a:pt x="177629" y="793041"/>
                  <a:pt x="190573" y="782581"/>
                </a:cubicBezTo>
                <a:cubicBezTo>
                  <a:pt x="197044" y="777256"/>
                  <a:pt x="204659" y="771361"/>
                  <a:pt x="213129" y="763849"/>
                </a:cubicBezTo>
                <a:cubicBezTo>
                  <a:pt x="217222" y="759855"/>
                  <a:pt x="220838" y="754815"/>
                  <a:pt x="223408" y="749110"/>
                </a:cubicBezTo>
                <a:cubicBezTo>
                  <a:pt x="224740" y="746257"/>
                  <a:pt x="225692" y="743214"/>
                  <a:pt x="226453" y="740076"/>
                </a:cubicBezTo>
                <a:cubicBezTo>
                  <a:pt x="227120" y="737034"/>
                  <a:pt x="227976" y="734276"/>
                  <a:pt x="229023" y="731423"/>
                </a:cubicBezTo>
                <a:cubicBezTo>
                  <a:pt x="233591" y="720203"/>
                  <a:pt x="242443" y="711740"/>
                  <a:pt x="251865" y="707271"/>
                </a:cubicBezTo>
                <a:cubicBezTo>
                  <a:pt x="261478" y="702516"/>
                  <a:pt x="270995" y="702516"/>
                  <a:pt x="279465" y="702611"/>
                </a:cubicBezTo>
                <a:cubicBezTo>
                  <a:pt x="290410" y="702611"/>
                  <a:pt x="298500" y="702421"/>
                  <a:pt x="302878" y="702136"/>
                </a:cubicBezTo>
                <a:lnTo>
                  <a:pt x="293742" y="713737"/>
                </a:lnTo>
                <a:lnTo>
                  <a:pt x="271185" y="742454"/>
                </a:lnTo>
                <a:lnTo>
                  <a:pt x="268330" y="746067"/>
                </a:lnTo>
                <a:cubicBezTo>
                  <a:pt x="267378" y="747303"/>
                  <a:pt x="265856" y="749395"/>
                  <a:pt x="264999" y="751202"/>
                </a:cubicBezTo>
                <a:cubicBezTo>
                  <a:pt x="263000" y="754815"/>
                  <a:pt x="261953" y="759665"/>
                  <a:pt x="261858" y="763183"/>
                </a:cubicBezTo>
                <a:lnTo>
                  <a:pt x="260621" y="781440"/>
                </a:lnTo>
                <a:lnTo>
                  <a:pt x="258242" y="817954"/>
                </a:lnTo>
                <a:lnTo>
                  <a:pt x="257004" y="836211"/>
                </a:lnTo>
                <a:lnTo>
                  <a:pt x="256719" y="840680"/>
                </a:lnTo>
                <a:cubicBezTo>
                  <a:pt x="256719" y="841631"/>
                  <a:pt x="256433" y="842582"/>
                  <a:pt x="256148" y="843438"/>
                </a:cubicBezTo>
                <a:cubicBezTo>
                  <a:pt x="255577" y="845340"/>
                  <a:pt x="254720" y="846481"/>
                  <a:pt x="252721" y="849334"/>
                </a:cubicBezTo>
                <a:cubicBezTo>
                  <a:pt x="245869" y="859128"/>
                  <a:pt x="238731" y="869873"/>
                  <a:pt x="232069" y="879001"/>
                </a:cubicBezTo>
                <a:cubicBezTo>
                  <a:pt x="231212" y="879762"/>
                  <a:pt x="231117" y="880332"/>
                  <a:pt x="229880" y="881378"/>
                </a:cubicBezTo>
                <a:lnTo>
                  <a:pt x="226453" y="884421"/>
                </a:lnTo>
                <a:lnTo>
                  <a:pt x="219601" y="890507"/>
                </a:lnTo>
                <a:lnTo>
                  <a:pt x="205896" y="902678"/>
                </a:lnTo>
                <a:lnTo>
                  <a:pt x="192191" y="914850"/>
                </a:lnTo>
                <a:lnTo>
                  <a:pt x="185338" y="920935"/>
                </a:lnTo>
                <a:cubicBezTo>
                  <a:pt x="182483" y="923408"/>
                  <a:pt x="179723" y="926926"/>
                  <a:pt x="178200" y="930634"/>
                </a:cubicBezTo>
                <a:cubicBezTo>
                  <a:pt x="176487" y="934818"/>
                  <a:pt x="176201" y="937576"/>
                  <a:pt x="175345" y="940524"/>
                </a:cubicBezTo>
                <a:lnTo>
                  <a:pt x="173156" y="949367"/>
                </a:lnTo>
                <a:lnTo>
                  <a:pt x="168683" y="967053"/>
                </a:lnTo>
                <a:lnTo>
                  <a:pt x="166398" y="975897"/>
                </a:lnTo>
                <a:cubicBezTo>
                  <a:pt x="165542" y="978844"/>
                  <a:pt x="164781" y="983599"/>
                  <a:pt x="165447" y="987498"/>
                </a:cubicBezTo>
                <a:cubicBezTo>
                  <a:pt x="165732" y="989494"/>
                  <a:pt x="166208" y="991491"/>
                  <a:pt x="166969" y="993488"/>
                </a:cubicBezTo>
                <a:cubicBezTo>
                  <a:pt x="164971" y="993488"/>
                  <a:pt x="162782" y="993298"/>
                  <a:pt x="160212" y="993488"/>
                </a:cubicBezTo>
                <a:cubicBezTo>
                  <a:pt x="155549" y="993869"/>
                  <a:pt x="150219" y="996341"/>
                  <a:pt x="146698" y="1001190"/>
                </a:cubicBezTo>
                <a:cubicBezTo>
                  <a:pt x="139750" y="1010129"/>
                  <a:pt x="131850" y="1020398"/>
                  <a:pt x="123189" y="1031524"/>
                </a:cubicBezTo>
                <a:cubicBezTo>
                  <a:pt x="121096" y="1033901"/>
                  <a:pt x="118145" y="1035708"/>
                  <a:pt x="114909" y="1036468"/>
                </a:cubicBezTo>
                <a:cubicBezTo>
                  <a:pt x="113101" y="1036849"/>
                  <a:pt x="111959" y="1036849"/>
                  <a:pt x="109579" y="1036944"/>
                </a:cubicBezTo>
                <a:cubicBezTo>
                  <a:pt x="107391" y="1037134"/>
                  <a:pt x="105201" y="1037609"/>
                  <a:pt x="103203" y="1038560"/>
                </a:cubicBezTo>
                <a:cubicBezTo>
                  <a:pt x="99015" y="1040177"/>
                  <a:pt x="95684" y="1043980"/>
                  <a:pt x="93305" y="1046928"/>
                </a:cubicBezTo>
                <a:cubicBezTo>
                  <a:pt x="90640" y="1050066"/>
                  <a:pt x="87975" y="1053204"/>
                  <a:pt x="85310" y="1056437"/>
                </a:cubicBezTo>
                <a:cubicBezTo>
                  <a:pt x="82455" y="1059575"/>
                  <a:pt x="80171" y="1063188"/>
                  <a:pt x="77315" y="1064995"/>
                </a:cubicBezTo>
                <a:cubicBezTo>
                  <a:pt x="74270" y="1066992"/>
                  <a:pt x="70939" y="1067848"/>
                  <a:pt x="67227" y="1067753"/>
                </a:cubicBezTo>
                <a:cubicBezTo>
                  <a:pt x="59327" y="1067753"/>
                  <a:pt x="51714" y="1067753"/>
                  <a:pt x="44480" y="1067848"/>
                </a:cubicBezTo>
                <a:cubicBezTo>
                  <a:pt x="36295" y="1067562"/>
                  <a:pt x="28967" y="1073078"/>
                  <a:pt x="26112" y="1079163"/>
                </a:cubicBezTo>
                <a:cubicBezTo>
                  <a:pt x="22876" y="1084678"/>
                  <a:pt x="19925" y="1089813"/>
                  <a:pt x="17070" y="1094663"/>
                </a:cubicBezTo>
                <a:cubicBezTo>
                  <a:pt x="11550" y="1104172"/>
                  <a:pt x="7172" y="1111874"/>
                  <a:pt x="4222" y="1117294"/>
                </a:cubicBezTo>
                <a:cubicBezTo>
                  <a:pt x="1271" y="1122714"/>
                  <a:pt x="-252" y="1125757"/>
                  <a:pt x="34" y="1125947"/>
                </a:cubicBezTo>
                <a:cubicBezTo>
                  <a:pt x="320" y="1126137"/>
                  <a:pt x="2318" y="1123380"/>
                  <a:pt x="5745" y="1118245"/>
                </a:cubicBezTo>
                <a:cubicBezTo>
                  <a:pt x="9171" y="1113110"/>
                  <a:pt x="13929" y="1105693"/>
                  <a:pt x="19830" y="1096374"/>
                </a:cubicBezTo>
                <a:cubicBezTo>
                  <a:pt x="22780" y="1091620"/>
                  <a:pt x="26016" y="1086580"/>
                  <a:pt x="29348" y="1081160"/>
                </a:cubicBezTo>
                <a:cubicBezTo>
                  <a:pt x="32203" y="1075740"/>
                  <a:pt x="37723" y="1071936"/>
                  <a:pt x="44385" y="1072127"/>
                </a:cubicBezTo>
                <a:cubicBezTo>
                  <a:pt x="51714" y="1072127"/>
                  <a:pt x="59327" y="1072127"/>
                  <a:pt x="67132" y="1072222"/>
                </a:cubicBezTo>
                <a:cubicBezTo>
                  <a:pt x="71224" y="1072412"/>
                  <a:pt x="76078" y="1071366"/>
                  <a:pt x="79885" y="1068703"/>
                </a:cubicBezTo>
                <a:cubicBezTo>
                  <a:pt x="83882" y="1065946"/>
                  <a:pt x="85976" y="1062332"/>
                  <a:pt x="88831" y="1059290"/>
                </a:cubicBezTo>
                <a:cubicBezTo>
                  <a:pt x="91496" y="1056057"/>
                  <a:pt x="94161" y="1052919"/>
                  <a:pt x="96826" y="1049781"/>
                </a:cubicBezTo>
                <a:cubicBezTo>
                  <a:pt x="99491" y="1046453"/>
                  <a:pt x="101680" y="1043980"/>
                  <a:pt x="105011" y="1042649"/>
                </a:cubicBezTo>
                <a:cubicBezTo>
                  <a:pt x="106629" y="1041983"/>
                  <a:pt x="108247" y="1041508"/>
                  <a:pt x="109960" y="1041413"/>
                </a:cubicBezTo>
                <a:cubicBezTo>
                  <a:pt x="111388" y="1041413"/>
                  <a:pt x="114053" y="1041318"/>
                  <a:pt x="116051" y="1040747"/>
                </a:cubicBezTo>
                <a:cubicBezTo>
                  <a:pt x="120239" y="1039701"/>
                  <a:pt x="123855" y="1037324"/>
                  <a:pt x="126520" y="1034281"/>
                </a:cubicBezTo>
                <a:cubicBezTo>
                  <a:pt x="134896" y="1022776"/>
                  <a:pt x="142605" y="1012316"/>
                  <a:pt x="149362" y="1003092"/>
                </a:cubicBezTo>
                <a:cubicBezTo>
                  <a:pt x="152217" y="998908"/>
                  <a:pt x="156595" y="996626"/>
                  <a:pt x="160593" y="996056"/>
                </a:cubicBezTo>
                <a:cubicBezTo>
                  <a:pt x="163258" y="995770"/>
                  <a:pt x="165732" y="995675"/>
                  <a:pt x="168112" y="995675"/>
                </a:cubicBezTo>
                <a:cubicBezTo>
                  <a:pt x="168587" y="996721"/>
                  <a:pt x="169063" y="997767"/>
                  <a:pt x="169635" y="998623"/>
                </a:cubicBezTo>
                <a:lnTo>
                  <a:pt x="174488" y="1006420"/>
                </a:lnTo>
                <a:cubicBezTo>
                  <a:pt x="178010" y="1012316"/>
                  <a:pt x="182007" y="1016785"/>
                  <a:pt x="185528" y="1021730"/>
                </a:cubicBezTo>
                <a:lnTo>
                  <a:pt x="196569" y="1036278"/>
                </a:lnTo>
                <a:lnTo>
                  <a:pt x="207609" y="1050827"/>
                </a:lnTo>
                <a:cubicBezTo>
                  <a:pt x="209417" y="1053204"/>
                  <a:pt x="211606" y="1055962"/>
                  <a:pt x="212463" y="1057483"/>
                </a:cubicBezTo>
                <a:lnTo>
                  <a:pt x="216650" y="1065470"/>
                </a:lnTo>
                <a:lnTo>
                  <a:pt x="225121" y="1081731"/>
                </a:lnTo>
                <a:cubicBezTo>
                  <a:pt x="227120" y="1085534"/>
                  <a:pt x="227310" y="1090289"/>
                  <a:pt x="225502" y="1094187"/>
                </a:cubicBezTo>
                <a:lnTo>
                  <a:pt x="192096" y="1159133"/>
                </a:lnTo>
                <a:cubicBezTo>
                  <a:pt x="190382" y="1162461"/>
                  <a:pt x="189621" y="1166930"/>
                  <a:pt x="189526" y="1169878"/>
                </a:cubicBezTo>
                <a:lnTo>
                  <a:pt x="188860" y="1179007"/>
                </a:lnTo>
                <a:lnTo>
                  <a:pt x="187432" y="1197264"/>
                </a:lnTo>
                <a:lnTo>
                  <a:pt x="186766" y="1206392"/>
                </a:lnTo>
                <a:cubicBezTo>
                  <a:pt x="186385" y="1209245"/>
                  <a:pt x="186385" y="1213809"/>
                  <a:pt x="187622" y="1217327"/>
                </a:cubicBezTo>
                <a:cubicBezTo>
                  <a:pt x="189621" y="1224649"/>
                  <a:pt x="195712" y="1231020"/>
                  <a:pt x="202279" y="1233588"/>
                </a:cubicBezTo>
                <a:lnTo>
                  <a:pt x="235495" y="1248897"/>
                </a:lnTo>
                <a:lnTo>
                  <a:pt x="251770" y="1256409"/>
                </a:lnTo>
                <a:cubicBezTo>
                  <a:pt x="253863" y="1257550"/>
                  <a:pt x="255577" y="1259071"/>
                  <a:pt x="257004" y="1261068"/>
                </a:cubicBezTo>
                <a:cubicBezTo>
                  <a:pt x="257671" y="1262114"/>
                  <a:pt x="258146" y="1262970"/>
                  <a:pt x="258717" y="1264301"/>
                </a:cubicBezTo>
                <a:lnTo>
                  <a:pt x="260526" y="1268485"/>
                </a:lnTo>
                <a:lnTo>
                  <a:pt x="275278" y="1301956"/>
                </a:lnTo>
                <a:cubicBezTo>
                  <a:pt x="277657" y="1307567"/>
                  <a:pt x="280703" y="1313082"/>
                  <a:pt x="281845" y="1318217"/>
                </a:cubicBezTo>
                <a:lnTo>
                  <a:pt x="286413" y="1335903"/>
                </a:lnTo>
                <a:lnTo>
                  <a:pt x="295455" y="1371371"/>
                </a:lnTo>
                <a:lnTo>
                  <a:pt x="297739" y="1380215"/>
                </a:lnTo>
                <a:lnTo>
                  <a:pt x="298881" y="1384589"/>
                </a:lnTo>
                <a:lnTo>
                  <a:pt x="299357" y="1388202"/>
                </a:lnTo>
                <a:lnTo>
                  <a:pt x="299357" y="1406459"/>
                </a:lnTo>
                <a:cubicBezTo>
                  <a:pt x="299357" y="1406459"/>
                  <a:pt x="299357" y="1443068"/>
                  <a:pt x="299357" y="1443068"/>
                </a:cubicBezTo>
                <a:cubicBezTo>
                  <a:pt x="299357" y="1449344"/>
                  <a:pt x="299262" y="1454859"/>
                  <a:pt x="299547" y="1461706"/>
                </a:cubicBezTo>
                <a:cubicBezTo>
                  <a:pt x="299928" y="1465224"/>
                  <a:pt x="301165" y="1468742"/>
                  <a:pt x="302973" y="1471785"/>
                </a:cubicBezTo>
                <a:cubicBezTo>
                  <a:pt x="304972" y="1474733"/>
                  <a:pt x="306590" y="1476825"/>
                  <a:pt x="308398" y="1479392"/>
                </a:cubicBezTo>
                <a:lnTo>
                  <a:pt x="329908" y="1508965"/>
                </a:lnTo>
                <a:cubicBezTo>
                  <a:pt x="333334" y="1513814"/>
                  <a:pt x="337331" y="1519044"/>
                  <a:pt x="340377" y="1523513"/>
                </a:cubicBezTo>
                <a:cubicBezTo>
                  <a:pt x="343042" y="1528173"/>
                  <a:pt x="343232" y="1533212"/>
                  <a:pt x="341424" y="1539013"/>
                </a:cubicBezTo>
                <a:lnTo>
                  <a:pt x="323531" y="1609949"/>
                </a:lnTo>
                <a:cubicBezTo>
                  <a:pt x="322865" y="1612802"/>
                  <a:pt x="321723" y="1615845"/>
                  <a:pt x="321723" y="1619458"/>
                </a:cubicBezTo>
                <a:cubicBezTo>
                  <a:pt x="321628" y="1623071"/>
                  <a:pt x="322484" y="1626019"/>
                  <a:pt x="322865" y="1628967"/>
                </a:cubicBezTo>
                <a:lnTo>
                  <a:pt x="325815" y="1647034"/>
                </a:lnTo>
                <a:lnTo>
                  <a:pt x="331716" y="1683072"/>
                </a:lnTo>
                <a:lnTo>
                  <a:pt x="333239" y="1692106"/>
                </a:lnTo>
                <a:cubicBezTo>
                  <a:pt x="333715" y="1694958"/>
                  <a:pt x="334191" y="1698477"/>
                  <a:pt x="335713" y="1701425"/>
                </a:cubicBezTo>
                <a:cubicBezTo>
                  <a:pt x="337236" y="1704563"/>
                  <a:pt x="339425" y="1706845"/>
                  <a:pt x="341138" y="1709222"/>
                </a:cubicBezTo>
                <a:lnTo>
                  <a:pt x="346754" y="1716449"/>
                </a:lnTo>
                <a:lnTo>
                  <a:pt x="369024" y="1745451"/>
                </a:lnTo>
                <a:cubicBezTo>
                  <a:pt x="370833" y="1747923"/>
                  <a:pt x="372927" y="1750300"/>
                  <a:pt x="374259" y="1752677"/>
                </a:cubicBezTo>
                <a:cubicBezTo>
                  <a:pt x="375591" y="1755150"/>
                  <a:pt x="376353" y="1757907"/>
                  <a:pt x="376448" y="1760760"/>
                </a:cubicBezTo>
                <a:cubicBezTo>
                  <a:pt x="376638" y="1766465"/>
                  <a:pt x="374164" y="1771790"/>
                  <a:pt x="369786" y="1775879"/>
                </a:cubicBezTo>
                <a:lnTo>
                  <a:pt x="344755" y="1802599"/>
                </a:lnTo>
                <a:lnTo>
                  <a:pt x="294693" y="1856039"/>
                </a:lnTo>
                <a:lnTo>
                  <a:pt x="194665" y="1962824"/>
                </a:lnTo>
                <a:lnTo>
                  <a:pt x="295931" y="1857180"/>
                </a:lnTo>
                <a:lnTo>
                  <a:pt x="346563" y="1804406"/>
                </a:lnTo>
                <a:lnTo>
                  <a:pt x="371880" y="1777971"/>
                </a:lnTo>
                <a:cubicBezTo>
                  <a:pt x="376543" y="1773882"/>
                  <a:pt x="379874" y="1767321"/>
                  <a:pt x="379589" y="1760665"/>
                </a:cubicBezTo>
                <a:cubicBezTo>
                  <a:pt x="379494" y="1757432"/>
                  <a:pt x="378637" y="1754104"/>
                  <a:pt x="377114" y="1751156"/>
                </a:cubicBezTo>
                <a:cubicBezTo>
                  <a:pt x="375496" y="1748208"/>
                  <a:pt x="373498" y="1745926"/>
                  <a:pt x="371689" y="1743454"/>
                </a:cubicBezTo>
                <a:lnTo>
                  <a:pt x="349704" y="1714166"/>
                </a:lnTo>
                <a:lnTo>
                  <a:pt x="344184" y="1706845"/>
                </a:lnTo>
                <a:cubicBezTo>
                  <a:pt x="342376" y="1704372"/>
                  <a:pt x="340282" y="1702090"/>
                  <a:pt x="339235" y="1699618"/>
                </a:cubicBezTo>
                <a:cubicBezTo>
                  <a:pt x="337997" y="1697146"/>
                  <a:pt x="337617" y="1694483"/>
                  <a:pt x="337141" y="1691345"/>
                </a:cubicBezTo>
                <a:lnTo>
                  <a:pt x="335713" y="1682312"/>
                </a:lnTo>
                <a:lnTo>
                  <a:pt x="330193" y="1646178"/>
                </a:lnTo>
                <a:lnTo>
                  <a:pt x="327433" y="1628111"/>
                </a:lnTo>
                <a:cubicBezTo>
                  <a:pt x="327053" y="1625068"/>
                  <a:pt x="326291" y="1622025"/>
                  <a:pt x="326481" y="1619553"/>
                </a:cubicBezTo>
                <a:cubicBezTo>
                  <a:pt x="326481" y="1616986"/>
                  <a:pt x="327529" y="1614228"/>
                  <a:pt x="328290" y="1611185"/>
                </a:cubicBezTo>
                <a:lnTo>
                  <a:pt x="347039" y="1540439"/>
                </a:lnTo>
                <a:cubicBezTo>
                  <a:pt x="349133" y="1534734"/>
                  <a:pt x="349228" y="1526461"/>
                  <a:pt x="345612" y="1520471"/>
                </a:cubicBezTo>
                <a:cubicBezTo>
                  <a:pt x="341900" y="1514765"/>
                  <a:pt x="338474" y="1510296"/>
                  <a:pt x="334952" y="1505161"/>
                </a:cubicBezTo>
                <a:lnTo>
                  <a:pt x="313728" y="1475303"/>
                </a:lnTo>
                <a:lnTo>
                  <a:pt x="308589" y="1467981"/>
                </a:lnTo>
                <a:cubicBezTo>
                  <a:pt x="307256" y="1465794"/>
                  <a:pt x="306495" y="1463322"/>
                  <a:pt x="306209" y="1460850"/>
                </a:cubicBezTo>
                <a:cubicBezTo>
                  <a:pt x="306114" y="1455525"/>
                  <a:pt x="306209" y="1448869"/>
                  <a:pt x="306305" y="1442973"/>
                </a:cubicBezTo>
                <a:lnTo>
                  <a:pt x="306685" y="1406364"/>
                </a:lnTo>
                <a:lnTo>
                  <a:pt x="306876" y="1388012"/>
                </a:lnTo>
                <a:lnTo>
                  <a:pt x="306209" y="1382592"/>
                </a:lnTo>
                <a:lnTo>
                  <a:pt x="305163" y="1378123"/>
                </a:lnTo>
                <a:lnTo>
                  <a:pt x="302973" y="1369279"/>
                </a:lnTo>
                <a:lnTo>
                  <a:pt x="294313" y="1333716"/>
                </a:lnTo>
                <a:lnTo>
                  <a:pt x="290030" y="1315934"/>
                </a:lnTo>
                <a:cubicBezTo>
                  <a:pt x="288507" y="1309183"/>
                  <a:pt x="285461" y="1303858"/>
                  <a:pt x="283272" y="1298248"/>
                </a:cubicBezTo>
                <a:lnTo>
                  <a:pt x="268901" y="1264586"/>
                </a:lnTo>
                <a:lnTo>
                  <a:pt x="267093" y="1260403"/>
                </a:lnTo>
                <a:cubicBezTo>
                  <a:pt x="267093" y="1260403"/>
                  <a:pt x="266902" y="1260117"/>
                  <a:pt x="266902" y="1259927"/>
                </a:cubicBezTo>
                <a:cubicBezTo>
                  <a:pt x="271661" y="1259262"/>
                  <a:pt x="277467" y="1258406"/>
                  <a:pt x="284605" y="1257360"/>
                </a:cubicBezTo>
                <a:cubicBezTo>
                  <a:pt x="289078" y="1256694"/>
                  <a:pt x="294027" y="1255933"/>
                  <a:pt x="299357" y="1255078"/>
                </a:cubicBezTo>
                <a:cubicBezTo>
                  <a:pt x="304782" y="1254317"/>
                  <a:pt x="310588" y="1252510"/>
                  <a:pt x="316012" y="1255363"/>
                </a:cubicBezTo>
                <a:cubicBezTo>
                  <a:pt x="318677" y="1256599"/>
                  <a:pt x="321152" y="1258596"/>
                  <a:pt x="322865" y="1261258"/>
                </a:cubicBezTo>
                <a:cubicBezTo>
                  <a:pt x="324673" y="1264111"/>
                  <a:pt x="326481" y="1267059"/>
                  <a:pt x="328385" y="1270102"/>
                </a:cubicBezTo>
                <a:cubicBezTo>
                  <a:pt x="332192" y="1276282"/>
                  <a:pt x="336189" y="1282748"/>
                  <a:pt x="340377" y="1289500"/>
                </a:cubicBezTo>
                <a:cubicBezTo>
                  <a:pt x="342471" y="1292923"/>
                  <a:pt x="344660" y="1296441"/>
                  <a:pt x="346849" y="1299960"/>
                </a:cubicBezTo>
                <a:cubicBezTo>
                  <a:pt x="347991" y="1301766"/>
                  <a:pt x="349133" y="1303573"/>
                  <a:pt x="350275" y="1305380"/>
                </a:cubicBezTo>
                <a:cubicBezTo>
                  <a:pt x="351608" y="1307376"/>
                  <a:pt x="353225" y="1309088"/>
                  <a:pt x="355224" y="1310514"/>
                </a:cubicBezTo>
                <a:cubicBezTo>
                  <a:pt x="362648" y="1315269"/>
                  <a:pt x="370262" y="1320213"/>
                  <a:pt x="378256" y="1325253"/>
                </a:cubicBezTo>
                <a:cubicBezTo>
                  <a:pt x="382254" y="1327820"/>
                  <a:pt x="386251" y="1330388"/>
                  <a:pt x="390343" y="1332955"/>
                </a:cubicBezTo>
                <a:cubicBezTo>
                  <a:pt x="392532" y="1334382"/>
                  <a:pt x="395102" y="1335523"/>
                  <a:pt x="397862" y="1335998"/>
                </a:cubicBezTo>
                <a:cubicBezTo>
                  <a:pt x="400718" y="1336474"/>
                  <a:pt x="403192" y="1336283"/>
                  <a:pt x="405667" y="1336379"/>
                </a:cubicBezTo>
                <a:cubicBezTo>
                  <a:pt x="410711" y="1336379"/>
                  <a:pt x="415755" y="1336379"/>
                  <a:pt x="420894" y="1336379"/>
                </a:cubicBezTo>
                <a:cubicBezTo>
                  <a:pt x="423464" y="1336379"/>
                  <a:pt x="426034" y="1336379"/>
                  <a:pt x="428699" y="1336379"/>
                </a:cubicBezTo>
                <a:cubicBezTo>
                  <a:pt x="431078" y="1336379"/>
                  <a:pt x="433362" y="1336854"/>
                  <a:pt x="435456" y="1337805"/>
                </a:cubicBezTo>
                <a:cubicBezTo>
                  <a:pt x="437550" y="1338756"/>
                  <a:pt x="439453" y="1340277"/>
                  <a:pt x="440976" y="1342084"/>
                </a:cubicBezTo>
                <a:cubicBezTo>
                  <a:pt x="442309" y="1343795"/>
                  <a:pt x="443831" y="1346363"/>
                  <a:pt x="445354" y="1348550"/>
                </a:cubicBezTo>
                <a:cubicBezTo>
                  <a:pt x="448305" y="1353114"/>
                  <a:pt x="451255" y="1357678"/>
                  <a:pt x="454300" y="1362338"/>
                </a:cubicBezTo>
                <a:cubicBezTo>
                  <a:pt x="457346" y="1366997"/>
                  <a:pt x="460392" y="1371656"/>
                  <a:pt x="463437" y="1376411"/>
                </a:cubicBezTo>
                <a:lnTo>
                  <a:pt x="468101" y="1383543"/>
                </a:lnTo>
                <a:cubicBezTo>
                  <a:pt x="469528" y="1385920"/>
                  <a:pt x="471717" y="1388772"/>
                  <a:pt x="474382" y="1390484"/>
                </a:cubicBezTo>
                <a:cubicBezTo>
                  <a:pt x="476952" y="1392386"/>
                  <a:pt x="480378" y="1393432"/>
                  <a:pt x="483043" y="1394097"/>
                </a:cubicBezTo>
                <a:lnTo>
                  <a:pt x="491514" y="1396475"/>
                </a:lnTo>
                <a:cubicBezTo>
                  <a:pt x="497129" y="1397996"/>
                  <a:pt x="502839" y="1399613"/>
                  <a:pt x="508550" y="1401229"/>
                </a:cubicBezTo>
                <a:cubicBezTo>
                  <a:pt x="514260" y="1402846"/>
                  <a:pt x="520066" y="1404367"/>
                  <a:pt x="525872" y="1405984"/>
                </a:cubicBezTo>
                <a:lnTo>
                  <a:pt x="534627" y="1408361"/>
                </a:lnTo>
                <a:cubicBezTo>
                  <a:pt x="537673" y="1409121"/>
                  <a:pt x="539862" y="1409977"/>
                  <a:pt x="542051" y="1411689"/>
                </a:cubicBezTo>
                <a:cubicBezTo>
                  <a:pt x="544145" y="1413305"/>
                  <a:pt x="545763" y="1415492"/>
                  <a:pt x="546810" y="1417965"/>
                </a:cubicBezTo>
                <a:cubicBezTo>
                  <a:pt x="547762" y="1420437"/>
                  <a:pt x="548618" y="1423670"/>
                  <a:pt x="549475" y="1426428"/>
                </a:cubicBezTo>
                <a:cubicBezTo>
                  <a:pt x="551283" y="1432228"/>
                  <a:pt x="552996" y="1437933"/>
                  <a:pt x="554804" y="1443639"/>
                </a:cubicBezTo>
                <a:cubicBezTo>
                  <a:pt x="556042" y="1448488"/>
                  <a:pt x="555566" y="1454764"/>
                  <a:pt x="555661" y="1460565"/>
                </a:cubicBezTo>
                <a:cubicBezTo>
                  <a:pt x="555661" y="1466460"/>
                  <a:pt x="555661" y="1472260"/>
                  <a:pt x="555661" y="1477966"/>
                </a:cubicBezTo>
                <a:cubicBezTo>
                  <a:pt x="555661" y="1483766"/>
                  <a:pt x="555661" y="1489471"/>
                  <a:pt x="555661" y="1495082"/>
                </a:cubicBezTo>
                <a:cubicBezTo>
                  <a:pt x="555661" y="1498030"/>
                  <a:pt x="555471" y="1500502"/>
                  <a:pt x="555851" y="1503830"/>
                </a:cubicBezTo>
                <a:cubicBezTo>
                  <a:pt x="556232" y="1506968"/>
                  <a:pt x="557374" y="1509916"/>
                  <a:pt x="559183" y="1512483"/>
                </a:cubicBezTo>
                <a:cubicBezTo>
                  <a:pt x="560896" y="1515050"/>
                  <a:pt x="563275" y="1517237"/>
                  <a:pt x="565940" y="1518759"/>
                </a:cubicBezTo>
                <a:cubicBezTo>
                  <a:pt x="568795" y="1520185"/>
                  <a:pt x="570413" y="1521041"/>
                  <a:pt x="572221" y="1522848"/>
                </a:cubicBezTo>
                <a:cubicBezTo>
                  <a:pt x="575838" y="1526176"/>
                  <a:pt x="576504" y="1531120"/>
                  <a:pt x="577837" y="1536445"/>
                </a:cubicBezTo>
                <a:cubicBezTo>
                  <a:pt x="582595" y="1557080"/>
                  <a:pt x="588496" y="1576383"/>
                  <a:pt x="593255" y="1594640"/>
                </a:cubicBezTo>
                <a:cubicBezTo>
                  <a:pt x="595634" y="1603768"/>
                  <a:pt x="598109" y="1612516"/>
                  <a:pt x="600964" y="1620789"/>
                </a:cubicBezTo>
                <a:cubicBezTo>
                  <a:pt x="602297" y="1624973"/>
                  <a:pt x="603629" y="1629062"/>
                  <a:pt x="604961" y="1633056"/>
                </a:cubicBezTo>
                <a:cubicBezTo>
                  <a:pt x="606674" y="1637049"/>
                  <a:pt x="606484" y="1640378"/>
                  <a:pt x="606389" y="1644561"/>
                </a:cubicBezTo>
                <a:cubicBezTo>
                  <a:pt x="606294" y="1652549"/>
                  <a:pt x="606199" y="1660251"/>
                  <a:pt x="606389" y="1667478"/>
                </a:cubicBezTo>
                <a:cubicBezTo>
                  <a:pt x="606389" y="1671091"/>
                  <a:pt x="606579" y="1674705"/>
                  <a:pt x="606865" y="1678033"/>
                </a:cubicBezTo>
                <a:cubicBezTo>
                  <a:pt x="606865" y="1681076"/>
                  <a:pt x="606199" y="1684404"/>
                  <a:pt x="605628" y="1687447"/>
                </a:cubicBezTo>
                <a:cubicBezTo>
                  <a:pt x="603058" y="1699808"/>
                  <a:pt x="600203" y="1710458"/>
                  <a:pt x="597919" y="1719016"/>
                </a:cubicBezTo>
                <a:cubicBezTo>
                  <a:pt x="595253" y="1727289"/>
                  <a:pt x="592018" y="1733755"/>
                  <a:pt x="591256" y="1738509"/>
                </a:cubicBezTo>
                <a:cubicBezTo>
                  <a:pt x="590875" y="1740791"/>
                  <a:pt x="590495" y="1742883"/>
                  <a:pt x="591637" y="1743929"/>
                </a:cubicBezTo>
                <a:cubicBezTo>
                  <a:pt x="593065" y="1744595"/>
                  <a:pt x="593540" y="1743644"/>
                  <a:pt x="593540" y="1743739"/>
                </a:cubicBezTo>
                <a:cubicBezTo>
                  <a:pt x="593540" y="1743454"/>
                  <a:pt x="592779" y="1744119"/>
                  <a:pt x="591923" y="1743549"/>
                </a:cubicBezTo>
                <a:cubicBezTo>
                  <a:pt x="591256" y="1742788"/>
                  <a:pt x="591542" y="1740886"/>
                  <a:pt x="592113" y="1738699"/>
                </a:cubicBezTo>
                <a:cubicBezTo>
                  <a:pt x="593160" y="1734040"/>
                  <a:pt x="596491" y="1728145"/>
                  <a:pt x="599536" y="1719491"/>
                </a:cubicBezTo>
                <a:cubicBezTo>
                  <a:pt x="602106" y="1710933"/>
                  <a:pt x="605247" y="1700379"/>
                  <a:pt x="608102" y="1687922"/>
                </a:cubicBezTo>
                <a:cubicBezTo>
                  <a:pt x="608768" y="1684784"/>
                  <a:pt x="609530" y="1681646"/>
                  <a:pt x="609625" y="1677842"/>
                </a:cubicBezTo>
                <a:cubicBezTo>
                  <a:pt x="609339" y="1674324"/>
                  <a:pt x="609339" y="1670996"/>
                  <a:pt x="609339" y="1667383"/>
                </a:cubicBezTo>
                <a:cubicBezTo>
                  <a:pt x="609339" y="1660156"/>
                  <a:pt x="609530" y="1652549"/>
                  <a:pt x="609720" y="1644561"/>
                </a:cubicBezTo>
                <a:cubicBezTo>
                  <a:pt x="609720" y="1642565"/>
                  <a:pt x="609910" y="1640663"/>
                  <a:pt x="609720" y="1638286"/>
                </a:cubicBezTo>
                <a:cubicBezTo>
                  <a:pt x="609625" y="1636003"/>
                  <a:pt x="608864" y="1633816"/>
                  <a:pt x="608197" y="1631915"/>
                </a:cubicBezTo>
                <a:cubicBezTo>
                  <a:pt x="606960" y="1627921"/>
                  <a:pt x="605723" y="1623832"/>
                  <a:pt x="604390" y="1619648"/>
                </a:cubicBezTo>
                <a:cubicBezTo>
                  <a:pt x="601630" y="1611375"/>
                  <a:pt x="599251" y="1602627"/>
                  <a:pt x="596967" y="1593499"/>
                </a:cubicBezTo>
                <a:cubicBezTo>
                  <a:pt x="592398" y="1575242"/>
                  <a:pt x="586593" y="1556034"/>
                  <a:pt x="582024" y="1535399"/>
                </a:cubicBezTo>
                <a:cubicBezTo>
                  <a:pt x="581358" y="1532737"/>
                  <a:pt x="580977" y="1530455"/>
                  <a:pt x="580026" y="1527507"/>
                </a:cubicBezTo>
                <a:cubicBezTo>
                  <a:pt x="579074" y="1524654"/>
                  <a:pt x="577456" y="1521992"/>
                  <a:pt x="575362" y="1519805"/>
                </a:cubicBezTo>
                <a:cubicBezTo>
                  <a:pt x="573459" y="1517618"/>
                  <a:pt x="570223" y="1515906"/>
                  <a:pt x="568129" y="1514860"/>
                </a:cubicBezTo>
                <a:cubicBezTo>
                  <a:pt x="566035" y="1513624"/>
                  <a:pt x="564227" y="1512008"/>
                  <a:pt x="562894" y="1510011"/>
                </a:cubicBezTo>
                <a:cubicBezTo>
                  <a:pt x="561562" y="1508014"/>
                  <a:pt x="560610" y="1505637"/>
                  <a:pt x="560325" y="1503259"/>
                </a:cubicBezTo>
                <a:cubicBezTo>
                  <a:pt x="560039" y="1500977"/>
                  <a:pt x="560325" y="1497839"/>
                  <a:pt x="560229" y="1495082"/>
                </a:cubicBezTo>
                <a:cubicBezTo>
                  <a:pt x="560229" y="1489471"/>
                  <a:pt x="560229" y="1483766"/>
                  <a:pt x="560229" y="1477966"/>
                </a:cubicBezTo>
                <a:cubicBezTo>
                  <a:pt x="560229" y="1472165"/>
                  <a:pt x="560229" y="1466365"/>
                  <a:pt x="560229" y="1460565"/>
                </a:cubicBezTo>
                <a:cubicBezTo>
                  <a:pt x="560039" y="1454669"/>
                  <a:pt x="560800" y="1449059"/>
                  <a:pt x="559183" y="1442212"/>
                </a:cubicBezTo>
                <a:cubicBezTo>
                  <a:pt x="557470" y="1436507"/>
                  <a:pt x="555661" y="1430802"/>
                  <a:pt x="553948" y="1425001"/>
                </a:cubicBezTo>
                <a:cubicBezTo>
                  <a:pt x="552996" y="1422054"/>
                  <a:pt x="552330" y="1419391"/>
                  <a:pt x="551093" y="1416158"/>
                </a:cubicBezTo>
                <a:cubicBezTo>
                  <a:pt x="550331" y="1414351"/>
                  <a:pt x="549380" y="1412735"/>
                  <a:pt x="548142" y="1411308"/>
                </a:cubicBezTo>
                <a:cubicBezTo>
                  <a:pt x="551568" y="1412640"/>
                  <a:pt x="571650" y="1414827"/>
                  <a:pt x="596110" y="1416348"/>
                </a:cubicBezTo>
                <a:cubicBezTo>
                  <a:pt x="600488" y="1416634"/>
                  <a:pt x="604771" y="1416824"/>
                  <a:pt x="608864" y="1417109"/>
                </a:cubicBezTo>
                <a:cubicBezTo>
                  <a:pt x="623425" y="1430707"/>
                  <a:pt x="634465" y="1440025"/>
                  <a:pt x="635131" y="1439360"/>
                </a:cubicBezTo>
                <a:cubicBezTo>
                  <a:pt x="635893" y="1438599"/>
                  <a:pt x="625805" y="1427664"/>
                  <a:pt x="611338" y="1413305"/>
                </a:cubicBezTo>
                <a:lnTo>
                  <a:pt x="610767" y="1412735"/>
                </a:lnTo>
                <a:lnTo>
                  <a:pt x="609910" y="1412735"/>
                </a:lnTo>
                <a:cubicBezTo>
                  <a:pt x="605532" y="1412354"/>
                  <a:pt x="601059" y="1412069"/>
                  <a:pt x="596396" y="1411689"/>
                </a:cubicBezTo>
                <a:cubicBezTo>
                  <a:pt x="570032" y="1409977"/>
                  <a:pt x="548618" y="1409692"/>
                  <a:pt x="547762" y="1410833"/>
                </a:cubicBezTo>
                <a:cubicBezTo>
                  <a:pt x="546905" y="1409787"/>
                  <a:pt x="546049" y="1408836"/>
                  <a:pt x="545001" y="1407980"/>
                </a:cubicBezTo>
                <a:cubicBezTo>
                  <a:pt x="542432" y="1405793"/>
                  <a:pt x="538815" y="1404462"/>
                  <a:pt x="535960" y="1403797"/>
                </a:cubicBezTo>
                <a:lnTo>
                  <a:pt x="527204" y="1401419"/>
                </a:lnTo>
                <a:cubicBezTo>
                  <a:pt x="521398" y="1399803"/>
                  <a:pt x="515593" y="1398186"/>
                  <a:pt x="509882" y="1396665"/>
                </a:cubicBezTo>
                <a:cubicBezTo>
                  <a:pt x="504172" y="1395048"/>
                  <a:pt x="498461" y="1393527"/>
                  <a:pt x="492751" y="1392005"/>
                </a:cubicBezTo>
                <a:lnTo>
                  <a:pt x="484281" y="1389723"/>
                </a:lnTo>
                <a:cubicBezTo>
                  <a:pt x="481330" y="1388963"/>
                  <a:pt x="479141" y="1388297"/>
                  <a:pt x="477047" y="1386776"/>
                </a:cubicBezTo>
                <a:cubicBezTo>
                  <a:pt x="474858" y="1385254"/>
                  <a:pt x="473431" y="1383543"/>
                  <a:pt x="471908" y="1381070"/>
                </a:cubicBezTo>
                <a:lnTo>
                  <a:pt x="467244" y="1373939"/>
                </a:lnTo>
                <a:cubicBezTo>
                  <a:pt x="464199" y="1369184"/>
                  <a:pt x="461058" y="1364525"/>
                  <a:pt x="458012" y="1359866"/>
                </a:cubicBezTo>
                <a:cubicBezTo>
                  <a:pt x="454967" y="1355206"/>
                  <a:pt x="452016" y="1350642"/>
                  <a:pt x="448971" y="1346078"/>
                </a:cubicBezTo>
                <a:cubicBezTo>
                  <a:pt x="447353" y="1343795"/>
                  <a:pt x="446211" y="1341608"/>
                  <a:pt x="444307" y="1339136"/>
                </a:cubicBezTo>
                <a:cubicBezTo>
                  <a:pt x="442404" y="1336854"/>
                  <a:pt x="439929" y="1335047"/>
                  <a:pt x="437264" y="1333811"/>
                </a:cubicBezTo>
                <a:cubicBezTo>
                  <a:pt x="434600" y="1332575"/>
                  <a:pt x="431554" y="1332004"/>
                  <a:pt x="428699" y="1332004"/>
                </a:cubicBezTo>
                <a:cubicBezTo>
                  <a:pt x="426129" y="1332004"/>
                  <a:pt x="423464" y="1332004"/>
                  <a:pt x="420894" y="1332004"/>
                </a:cubicBezTo>
                <a:cubicBezTo>
                  <a:pt x="415755" y="1332004"/>
                  <a:pt x="410615" y="1332004"/>
                  <a:pt x="405667" y="1332004"/>
                </a:cubicBezTo>
                <a:cubicBezTo>
                  <a:pt x="400432" y="1332195"/>
                  <a:pt x="396339" y="1332004"/>
                  <a:pt x="392532" y="1329342"/>
                </a:cubicBezTo>
                <a:cubicBezTo>
                  <a:pt x="388440" y="1326774"/>
                  <a:pt x="384348" y="1324207"/>
                  <a:pt x="380350" y="1321735"/>
                </a:cubicBezTo>
                <a:cubicBezTo>
                  <a:pt x="372451" y="1316790"/>
                  <a:pt x="364742" y="1311941"/>
                  <a:pt x="357318" y="1307281"/>
                </a:cubicBezTo>
                <a:cubicBezTo>
                  <a:pt x="353987" y="1305189"/>
                  <a:pt x="352179" y="1301386"/>
                  <a:pt x="349894" y="1297868"/>
                </a:cubicBezTo>
                <a:cubicBezTo>
                  <a:pt x="347610" y="1294349"/>
                  <a:pt x="345421" y="1290831"/>
                  <a:pt x="343328" y="1287503"/>
                </a:cubicBezTo>
                <a:cubicBezTo>
                  <a:pt x="339045" y="1280752"/>
                  <a:pt x="334952" y="1274286"/>
                  <a:pt x="331050" y="1268200"/>
                </a:cubicBezTo>
                <a:cubicBezTo>
                  <a:pt x="329051" y="1265157"/>
                  <a:pt x="327148" y="1262209"/>
                  <a:pt x="325339" y="1259357"/>
                </a:cubicBezTo>
                <a:cubicBezTo>
                  <a:pt x="323246" y="1256314"/>
                  <a:pt x="320390" y="1254032"/>
                  <a:pt x="317250" y="1252700"/>
                </a:cubicBezTo>
                <a:cubicBezTo>
                  <a:pt x="314109" y="1251369"/>
                  <a:pt x="310778" y="1250894"/>
                  <a:pt x="307637" y="1251179"/>
                </a:cubicBezTo>
                <a:cubicBezTo>
                  <a:pt x="304496" y="1251654"/>
                  <a:pt x="301831" y="1252225"/>
                  <a:pt x="299167" y="1252605"/>
                </a:cubicBezTo>
                <a:cubicBezTo>
                  <a:pt x="293837" y="1253556"/>
                  <a:pt x="288983" y="1254507"/>
                  <a:pt x="284510" y="1255268"/>
                </a:cubicBezTo>
                <a:cubicBezTo>
                  <a:pt x="277277" y="1256694"/>
                  <a:pt x="271376" y="1257740"/>
                  <a:pt x="266617" y="1258691"/>
                </a:cubicBezTo>
                <a:cubicBezTo>
                  <a:pt x="266046" y="1257550"/>
                  <a:pt x="265475" y="1256314"/>
                  <a:pt x="264714" y="1255363"/>
                </a:cubicBezTo>
                <a:cubicBezTo>
                  <a:pt x="262620" y="1252225"/>
                  <a:pt x="259764" y="1249657"/>
                  <a:pt x="256433" y="1247851"/>
                </a:cubicBezTo>
                <a:lnTo>
                  <a:pt x="239587" y="1239768"/>
                </a:lnTo>
                <a:lnTo>
                  <a:pt x="206562" y="1224079"/>
                </a:lnTo>
                <a:cubicBezTo>
                  <a:pt x="201803" y="1222082"/>
                  <a:pt x="198853" y="1218563"/>
                  <a:pt x="197521" y="1214094"/>
                </a:cubicBezTo>
                <a:cubicBezTo>
                  <a:pt x="196854" y="1211717"/>
                  <a:pt x="196854" y="1210101"/>
                  <a:pt x="197140" y="1206867"/>
                </a:cubicBezTo>
                <a:lnTo>
                  <a:pt x="197996" y="1197739"/>
                </a:lnTo>
                <a:lnTo>
                  <a:pt x="199614" y="1179482"/>
                </a:lnTo>
                <a:lnTo>
                  <a:pt x="200471" y="1170353"/>
                </a:lnTo>
                <a:cubicBezTo>
                  <a:pt x="200661" y="1167216"/>
                  <a:pt x="201042" y="1165694"/>
                  <a:pt x="202089" y="1163507"/>
                </a:cubicBezTo>
                <a:lnTo>
                  <a:pt x="236351" y="1098752"/>
                </a:lnTo>
                <a:cubicBezTo>
                  <a:pt x="239778" y="1091620"/>
                  <a:pt x="239587" y="1082967"/>
                  <a:pt x="235971" y="1075835"/>
                </a:cubicBezTo>
                <a:lnTo>
                  <a:pt x="227691" y="1059480"/>
                </a:lnTo>
                <a:lnTo>
                  <a:pt x="223503" y="1051207"/>
                </a:lnTo>
                <a:cubicBezTo>
                  <a:pt x="221314" y="1047403"/>
                  <a:pt x="219601" y="1045502"/>
                  <a:pt x="217793" y="1042934"/>
                </a:cubicBezTo>
                <a:lnTo>
                  <a:pt x="206943" y="1028196"/>
                </a:lnTo>
                <a:lnTo>
                  <a:pt x="196093" y="1013457"/>
                </a:lnTo>
                <a:cubicBezTo>
                  <a:pt x="192571" y="1008512"/>
                  <a:pt x="188479" y="1003663"/>
                  <a:pt x="185814" y="999003"/>
                </a:cubicBezTo>
                <a:lnTo>
                  <a:pt x="181055" y="991206"/>
                </a:lnTo>
                <a:cubicBezTo>
                  <a:pt x="179723" y="989114"/>
                  <a:pt x="179152" y="987402"/>
                  <a:pt x="178866" y="985310"/>
                </a:cubicBezTo>
                <a:cubicBezTo>
                  <a:pt x="178676" y="983028"/>
                  <a:pt x="178771" y="981697"/>
                  <a:pt x="179628" y="978844"/>
                </a:cubicBezTo>
                <a:lnTo>
                  <a:pt x="182007" y="970001"/>
                </a:lnTo>
                <a:lnTo>
                  <a:pt x="186671" y="952315"/>
                </a:lnTo>
                <a:lnTo>
                  <a:pt x="189050" y="943471"/>
                </a:lnTo>
                <a:cubicBezTo>
                  <a:pt x="189906" y="940619"/>
                  <a:pt x="190573" y="937196"/>
                  <a:pt x="191239" y="935769"/>
                </a:cubicBezTo>
                <a:cubicBezTo>
                  <a:pt x="192096" y="933867"/>
                  <a:pt x="193238" y="932441"/>
                  <a:pt x="194951" y="930920"/>
                </a:cubicBezTo>
                <a:lnTo>
                  <a:pt x="201898" y="924929"/>
                </a:lnTo>
                <a:lnTo>
                  <a:pt x="215699" y="912948"/>
                </a:lnTo>
                <a:lnTo>
                  <a:pt x="229499" y="900967"/>
                </a:lnTo>
                <a:lnTo>
                  <a:pt x="236447" y="894976"/>
                </a:lnTo>
                <a:lnTo>
                  <a:pt x="239873" y="891933"/>
                </a:lnTo>
                <a:cubicBezTo>
                  <a:pt x="240920" y="891078"/>
                  <a:pt x="242633" y="889081"/>
                  <a:pt x="243966" y="887654"/>
                </a:cubicBezTo>
                <a:cubicBezTo>
                  <a:pt x="251770" y="877195"/>
                  <a:pt x="258242" y="867591"/>
                  <a:pt x="265475" y="857511"/>
                </a:cubicBezTo>
                <a:cubicBezTo>
                  <a:pt x="266998" y="855514"/>
                  <a:pt x="269853" y="851616"/>
                  <a:pt x="270995" y="847622"/>
                </a:cubicBezTo>
                <a:cubicBezTo>
                  <a:pt x="271661" y="845625"/>
                  <a:pt x="272042" y="843533"/>
                  <a:pt x="272232" y="841441"/>
                </a:cubicBezTo>
                <a:lnTo>
                  <a:pt x="272613" y="836782"/>
                </a:lnTo>
                <a:lnTo>
                  <a:pt x="274040" y="818525"/>
                </a:lnTo>
                <a:lnTo>
                  <a:pt x="276801" y="782106"/>
                </a:lnTo>
                <a:lnTo>
                  <a:pt x="278228" y="763849"/>
                </a:lnTo>
                <a:cubicBezTo>
                  <a:pt x="278419" y="761281"/>
                  <a:pt x="278799" y="760045"/>
                  <a:pt x="279656" y="758238"/>
                </a:cubicBezTo>
                <a:cubicBezTo>
                  <a:pt x="280132" y="757288"/>
                  <a:pt x="280417" y="756907"/>
                  <a:pt x="281369" y="755766"/>
                </a:cubicBezTo>
                <a:lnTo>
                  <a:pt x="284224" y="752248"/>
                </a:lnTo>
                <a:lnTo>
                  <a:pt x="307161" y="723721"/>
                </a:lnTo>
                <a:lnTo>
                  <a:pt x="330098" y="695194"/>
                </a:lnTo>
                <a:cubicBezTo>
                  <a:pt x="333049" y="691581"/>
                  <a:pt x="334381" y="689869"/>
                  <a:pt x="336094" y="688728"/>
                </a:cubicBezTo>
                <a:cubicBezTo>
                  <a:pt x="336094" y="688728"/>
                  <a:pt x="336094" y="688824"/>
                  <a:pt x="336094" y="688919"/>
                </a:cubicBezTo>
                <a:cubicBezTo>
                  <a:pt x="336094" y="694244"/>
                  <a:pt x="339520" y="701470"/>
                  <a:pt x="347134" y="704323"/>
                </a:cubicBezTo>
                <a:cubicBezTo>
                  <a:pt x="351037" y="705844"/>
                  <a:pt x="355224" y="705369"/>
                  <a:pt x="359221" y="705559"/>
                </a:cubicBezTo>
                <a:cubicBezTo>
                  <a:pt x="363504" y="705559"/>
                  <a:pt x="367502" y="705559"/>
                  <a:pt x="371023" y="707936"/>
                </a:cubicBezTo>
                <a:cubicBezTo>
                  <a:pt x="374735" y="710123"/>
                  <a:pt x="376448" y="714212"/>
                  <a:pt x="378637" y="718872"/>
                </a:cubicBezTo>
                <a:cubicBezTo>
                  <a:pt x="380826" y="723436"/>
                  <a:pt x="383205" y="728095"/>
                  <a:pt x="385585" y="732945"/>
                </a:cubicBezTo>
                <a:cubicBezTo>
                  <a:pt x="390248" y="742549"/>
                  <a:pt x="395768" y="753294"/>
                  <a:pt x="400622" y="763849"/>
                </a:cubicBezTo>
                <a:cubicBezTo>
                  <a:pt x="401384" y="766321"/>
                  <a:pt x="401479" y="769174"/>
                  <a:pt x="400718" y="771741"/>
                </a:cubicBezTo>
                <a:cubicBezTo>
                  <a:pt x="400337" y="773072"/>
                  <a:pt x="399766" y="774308"/>
                  <a:pt x="399099" y="775449"/>
                </a:cubicBezTo>
                <a:cubicBezTo>
                  <a:pt x="398243" y="776876"/>
                  <a:pt x="397291" y="778587"/>
                  <a:pt x="396815" y="780299"/>
                </a:cubicBezTo>
                <a:cubicBezTo>
                  <a:pt x="394626" y="787240"/>
                  <a:pt x="397196" y="795703"/>
                  <a:pt x="403382" y="800173"/>
                </a:cubicBezTo>
                <a:cubicBezTo>
                  <a:pt x="409569" y="803976"/>
                  <a:pt x="415184" y="806829"/>
                  <a:pt x="421275" y="810347"/>
                </a:cubicBezTo>
                <a:cubicBezTo>
                  <a:pt x="424226" y="812249"/>
                  <a:pt x="428413" y="813580"/>
                  <a:pt x="432410" y="813295"/>
                </a:cubicBezTo>
                <a:cubicBezTo>
                  <a:pt x="436598" y="812914"/>
                  <a:pt x="439549" y="811678"/>
                  <a:pt x="443070" y="811013"/>
                </a:cubicBezTo>
                <a:cubicBezTo>
                  <a:pt x="449447" y="808635"/>
                  <a:pt x="455823" y="810347"/>
                  <a:pt x="459630" y="815101"/>
                </a:cubicBezTo>
                <a:cubicBezTo>
                  <a:pt x="461629" y="817384"/>
                  <a:pt x="462295" y="820046"/>
                  <a:pt x="463057" y="823564"/>
                </a:cubicBezTo>
                <a:cubicBezTo>
                  <a:pt x="463913" y="826797"/>
                  <a:pt x="464770" y="830030"/>
                  <a:pt x="465626" y="833263"/>
                </a:cubicBezTo>
                <a:cubicBezTo>
                  <a:pt x="466578" y="836687"/>
                  <a:pt x="467340" y="839254"/>
                  <a:pt x="466863" y="842107"/>
                </a:cubicBezTo>
                <a:cubicBezTo>
                  <a:pt x="466388" y="845340"/>
                  <a:pt x="465817" y="848478"/>
                  <a:pt x="465341" y="851616"/>
                </a:cubicBezTo>
                <a:cubicBezTo>
                  <a:pt x="464389" y="857891"/>
                  <a:pt x="463342" y="864072"/>
                  <a:pt x="462390" y="870158"/>
                </a:cubicBezTo>
                <a:cubicBezTo>
                  <a:pt x="460487" y="882139"/>
                  <a:pt x="458774" y="893645"/>
                  <a:pt x="457061" y="904390"/>
                </a:cubicBezTo>
                <a:cubicBezTo>
                  <a:pt x="456204" y="909810"/>
                  <a:pt x="455443" y="914945"/>
                  <a:pt x="454681" y="919985"/>
                </a:cubicBezTo>
                <a:cubicBezTo>
                  <a:pt x="454205" y="925024"/>
                  <a:pt x="453729" y="929779"/>
                  <a:pt x="453349" y="934438"/>
                </a:cubicBezTo>
                <a:cubicBezTo>
                  <a:pt x="451731" y="952220"/>
                  <a:pt x="450493" y="966958"/>
                  <a:pt x="449542" y="977989"/>
                </a:cubicBezTo>
                <a:cubicBezTo>
                  <a:pt x="448780" y="988258"/>
                  <a:pt x="448400" y="993964"/>
                  <a:pt x="448780" y="994059"/>
                </a:cubicBezTo>
                <a:cubicBezTo>
                  <a:pt x="449066" y="994059"/>
                  <a:pt x="450018" y="988448"/>
                  <a:pt x="451350" y="978179"/>
                </a:cubicBezTo>
                <a:cubicBezTo>
                  <a:pt x="452683" y="967149"/>
                  <a:pt x="454491" y="952505"/>
                  <a:pt x="456680" y="934723"/>
                </a:cubicBezTo>
                <a:cubicBezTo>
                  <a:pt x="457251" y="930159"/>
                  <a:pt x="457727" y="925309"/>
                  <a:pt x="458393" y="920365"/>
                </a:cubicBezTo>
                <a:cubicBezTo>
                  <a:pt x="459250" y="915420"/>
                  <a:pt x="460106" y="910285"/>
                  <a:pt x="460963" y="904960"/>
                </a:cubicBezTo>
                <a:cubicBezTo>
                  <a:pt x="462771" y="894215"/>
                  <a:pt x="464675" y="882805"/>
                  <a:pt x="466673" y="870728"/>
                </a:cubicBezTo>
                <a:cubicBezTo>
                  <a:pt x="467625" y="864738"/>
                  <a:pt x="468672" y="858557"/>
                  <a:pt x="469719" y="852186"/>
                </a:cubicBezTo>
                <a:cubicBezTo>
                  <a:pt x="470195" y="849048"/>
                  <a:pt x="470766" y="845815"/>
                  <a:pt x="471337" y="842582"/>
                </a:cubicBezTo>
                <a:cubicBezTo>
                  <a:pt x="472003" y="838874"/>
                  <a:pt x="470861" y="834975"/>
                  <a:pt x="470099" y="831932"/>
                </a:cubicBezTo>
                <a:cubicBezTo>
                  <a:pt x="469243" y="828699"/>
                  <a:pt x="468482" y="825466"/>
                  <a:pt x="467625" y="822233"/>
                </a:cubicBezTo>
                <a:cubicBezTo>
                  <a:pt x="466959" y="819190"/>
                  <a:pt x="465912" y="815006"/>
                  <a:pt x="463342" y="812059"/>
                </a:cubicBezTo>
                <a:cubicBezTo>
                  <a:pt x="460867" y="808921"/>
                  <a:pt x="457346" y="806734"/>
                  <a:pt x="453539" y="805783"/>
                </a:cubicBezTo>
                <a:cubicBezTo>
                  <a:pt x="449827" y="804737"/>
                  <a:pt x="445164" y="805402"/>
                  <a:pt x="442023" y="806448"/>
                </a:cubicBezTo>
                <a:cubicBezTo>
                  <a:pt x="438692" y="807209"/>
                  <a:pt x="434980" y="808445"/>
                  <a:pt x="432220" y="808635"/>
                </a:cubicBezTo>
                <a:cubicBezTo>
                  <a:pt x="429175" y="808731"/>
                  <a:pt x="426510" y="807970"/>
                  <a:pt x="423654" y="806258"/>
                </a:cubicBezTo>
                <a:cubicBezTo>
                  <a:pt x="417754" y="802930"/>
                  <a:pt x="411377" y="799602"/>
                  <a:pt x="406238" y="796464"/>
                </a:cubicBezTo>
                <a:cubicBezTo>
                  <a:pt x="401574" y="793136"/>
                  <a:pt x="399575" y="786765"/>
                  <a:pt x="401193" y="781535"/>
                </a:cubicBezTo>
                <a:cubicBezTo>
                  <a:pt x="401574" y="780204"/>
                  <a:pt x="402145" y="779063"/>
                  <a:pt x="402906" y="777732"/>
                </a:cubicBezTo>
                <a:cubicBezTo>
                  <a:pt x="403858" y="776210"/>
                  <a:pt x="404619" y="774594"/>
                  <a:pt x="405000" y="772787"/>
                </a:cubicBezTo>
                <a:cubicBezTo>
                  <a:pt x="405952" y="769364"/>
                  <a:pt x="405857" y="765750"/>
                  <a:pt x="404715" y="762422"/>
                </a:cubicBezTo>
                <a:cubicBezTo>
                  <a:pt x="399290" y="750726"/>
                  <a:pt x="393960" y="740932"/>
                  <a:pt x="389106" y="731138"/>
                </a:cubicBezTo>
                <a:cubicBezTo>
                  <a:pt x="386632" y="726289"/>
                  <a:pt x="384252" y="721629"/>
                  <a:pt x="381968" y="717160"/>
                </a:cubicBezTo>
                <a:cubicBezTo>
                  <a:pt x="380731" y="714878"/>
                  <a:pt x="379874" y="712786"/>
                  <a:pt x="378447" y="710504"/>
                </a:cubicBezTo>
                <a:cubicBezTo>
                  <a:pt x="377019" y="708222"/>
                  <a:pt x="375020" y="706415"/>
                  <a:pt x="372831" y="705084"/>
                </a:cubicBezTo>
                <a:cubicBezTo>
                  <a:pt x="368453" y="702136"/>
                  <a:pt x="363124" y="702421"/>
                  <a:pt x="359221" y="702516"/>
                </a:cubicBezTo>
                <a:cubicBezTo>
                  <a:pt x="354938" y="702516"/>
                  <a:pt x="351132" y="702992"/>
                  <a:pt x="347991" y="701851"/>
                </a:cubicBezTo>
                <a:cubicBezTo>
                  <a:pt x="341424" y="699664"/>
                  <a:pt x="338093" y="693578"/>
                  <a:pt x="337807" y="688824"/>
                </a:cubicBezTo>
                <a:cubicBezTo>
                  <a:pt x="337807" y="688443"/>
                  <a:pt x="337807" y="688158"/>
                  <a:pt x="337807" y="687778"/>
                </a:cubicBezTo>
                <a:cubicBezTo>
                  <a:pt x="338474" y="687492"/>
                  <a:pt x="339045" y="687207"/>
                  <a:pt x="339996" y="686922"/>
                </a:cubicBezTo>
                <a:lnTo>
                  <a:pt x="357413" y="681216"/>
                </a:lnTo>
                <a:lnTo>
                  <a:pt x="392247" y="669901"/>
                </a:lnTo>
                <a:lnTo>
                  <a:pt x="409664" y="664196"/>
                </a:lnTo>
                <a:cubicBezTo>
                  <a:pt x="418039" y="661628"/>
                  <a:pt x="425177" y="654782"/>
                  <a:pt x="428223" y="646414"/>
                </a:cubicBezTo>
                <a:cubicBezTo>
                  <a:pt x="428984" y="644322"/>
                  <a:pt x="429555" y="642040"/>
                  <a:pt x="429841" y="640043"/>
                </a:cubicBezTo>
                <a:cubicBezTo>
                  <a:pt x="429936" y="639187"/>
                  <a:pt x="430221" y="638426"/>
                  <a:pt x="430507" y="637666"/>
                </a:cubicBezTo>
                <a:cubicBezTo>
                  <a:pt x="431078" y="636144"/>
                  <a:pt x="432030" y="634718"/>
                  <a:pt x="433267" y="633672"/>
                </a:cubicBezTo>
                <a:cubicBezTo>
                  <a:pt x="434504" y="632531"/>
                  <a:pt x="435932" y="631770"/>
                  <a:pt x="437455" y="631295"/>
                </a:cubicBezTo>
                <a:lnTo>
                  <a:pt x="445830" y="629203"/>
                </a:lnTo>
                <a:lnTo>
                  <a:pt x="463628" y="624829"/>
                </a:lnTo>
                <a:lnTo>
                  <a:pt x="468101" y="623688"/>
                </a:lnTo>
                <a:cubicBezTo>
                  <a:pt x="469243" y="623402"/>
                  <a:pt x="472098" y="622642"/>
                  <a:pt x="474002" y="621786"/>
                </a:cubicBezTo>
                <a:cubicBezTo>
                  <a:pt x="478094" y="619979"/>
                  <a:pt x="481806" y="617222"/>
                  <a:pt x="484756" y="613798"/>
                </a:cubicBezTo>
                <a:cubicBezTo>
                  <a:pt x="487707" y="610375"/>
                  <a:pt x="489800" y="606096"/>
                  <a:pt x="490848" y="601912"/>
                </a:cubicBezTo>
                <a:lnTo>
                  <a:pt x="491990" y="597538"/>
                </a:lnTo>
                <a:lnTo>
                  <a:pt x="492561" y="595351"/>
                </a:lnTo>
                <a:lnTo>
                  <a:pt x="492941" y="594210"/>
                </a:lnTo>
                <a:cubicBezTo>
                  <a:pt x="493512" y="592784"/>
                  <a:pt x="494464" y="591453"/>
                  <a:pt x="495606" y="590407"/>
                </a:cubicBezTo>
                <a:lnTo>
                  <a:pt x="502268" y="584796"/>
                </a:lnTo>
                <a:lnTo>
                  <a:pt x="530154" y="561119"/>
                </a:lnTo>
                <a:lnTo>
                  <a:pt x="558041" y="537442"/>
                </a:lnTo>
                <a:lnTo>
                  <a:pt x="565369" y="531166"/>
                </a:lnTo>
                <a:cubicBezTo>
                  <a:pt x="567558" y="529169"/>
                  <a:pt x="569271" y="526792"/>
                  <a:pt x="570699" y="524320"/>
                </a:cubicBezTo>
                <a:lnTo>
                  <a:pt x="580787" y="534304"/>
                </a:lnTo>
                <a:lnTo>
                  <a:pt x="592779" y="546095"/>
                </a:lnTo>
                <a:cubicBezTo>
                  <a:pt x="594111" y="547426"/>
                  <a:pt x="595253" y="549043"/>
                  <a:pt x="596110" y="550850"/>
                </a:cubicBezTo>
                <a:lnTo>
                  <a:pt x="599632" y="558267"/>
                </a:lnTo>
                <a:lnTo>
                  <a:pt x="613908" y="588980"/>
                </a:lnTo>
                <a:lnTo>
                  <a:pt x="617524" y="596682"/>
                </a:lnTo>
                <a:cubicBezTo>
                  <a:pt x="618571" y="598965"/>
                  <a:pt x="620189" y="602578"/>
                  <a:pt x="622378" y="605431"/>
                </a:cubicBezTo>
                <a:cubicBezTo>
                  <a:pt x="624567" y="608378"/>
                  <a:pt x="627137" y="610946"/>
                  <a:pt x="630087" y="613133"/>
                </a:cubicBezTo>
                <a:lnTo>
                  <a:pt x="637225" y="618077"/>
                </a:lnTo>
                <a:lnTo>
                  <a:pt x="665016" y="637476"/>
                </a:lnTo>
                <a:cubicBezTo>
                  <a:pt x="667300" y="638997"/>
                  <a:pt x="669394" y="640709"/>
                  <a:pt x="672821" y="642610"/>
                </a:cubicBezTo>
                <a:cubicBezTo>
                  <a:pt x="675961" y="644322"/>
                  <a:pt x="679388" y="645463"/>
                  <a:pt x="682909" y="646129"/>
                </a:cubicBezTo>
                <a:lnTo>
                  <a:pt x="699374" y="648886"/>
                </a:lnTo>
                <a:cubicBezTo>
                  <a:pt x="699565" y="651549"/>
                  <a:pt x="699945" y="655257"/>
                  <a:pt x="700516" y="660107"/>
                </a:cubicBezTo>
                <a:cubicBezTo>
                  <a:pt x="701753" y="670947"/>
                  <a:pt x="703467" y="685305"/>
                  <a:pt x="705561" y="702897"/>
                </a:cubicBezTo>
                <a:lnTo>
                  <a:pt x="705561" y="703562"/>
                </a:lnTo>
                <a:cubicBezTo>
                  <a:pt x="705561" y="703562"/>
                  <a:pt x="706227" y="703943"/>
                  <a:pt x="706227" y="703943"/>
                </a:cubicBezTo>
                <a:cubicBezTo>
                  <a:pt x="727355" y="718396"/>
                  <a:pt x="754194" y="736653"/>
                  <a:pt x="784270" y="757097"/>
                </a:cubicBezTo>
                <a:cubicBezTo>
                  <a:pt x="784270" y="771170"/>
                  <a:pt x="784270" y="786004"/>
                  <a:pt x="784270" y="801219"/>
                </a:cubicBezTo>
                <a:cubicBezTo>
                  <a:pt x="783984" y="803406"/>
                  <a:pt x="783603" y="805688"/>
                  <a:pt x="783223" y="808065"/>
                </a:cubicBezTo>
                <a:cubicBezTo>
                  <a:pt x="781319" y="820807"/>
                  <a:pt x="779511" y="833263"/>
                  <a:pt x="777798" y="845340"/>
                </a:cubicBezTo>
                <a:lnTo>
                  <a:pt x="777798" y="845530"/>
                </a:lnTo>
                <a:cubicBezTo>
                  <a:pt x="777798" y="845530"/>
                  <a:pt x="777798" y="845720"/>
                  <a:pt x="777798" y="845720"/>
                </a:cubicBezTo>
                <a:cubicBezTo>
                  <a:pt x="777798" y="861790"/>
                  <a:pt x="777893" y="877195"/>
                  <a:pt x="777988" y="891743"/>
                </a:cubicBezTo>
                <a:cubicBezTo>
                  <a:pt x="765996" y="906292"/>
                  <a:pt x="754956" y="919604"/>
                  <a:pt x="745248" y="931395"/>
                </a:cubicBezTo>
                <a:cubicBezTo>
                  <a:pt x="725642" y="939858"/>
                  <a:pt x="709939" y="947275"/>
                  <a:pt x="699279" y="952980"/>
                </a:cubicBezTo>
                <a:cubicBezTo>
                  <a:pt x="693949" y="955928"/>
                  <a:pt x="689952" y="958400"/>
                  <a:pt x="687382" y="960302"/>
                </a:cubicBezTo>
                <a:cubicBezTo>
                  <a:pt x="684812" y="962299"/>
                  <a:pt x="684051" y="964011"/>
                  <a:pt x="684146" y="964011"/>
                </a:cubicBezTo>
                <a:cubicBezTo>
                  <a:pt x="684337" y="964011"/>
                  <a:pt x="685193" y="962774"/>
                  <a:pt x="687953" y="961063"/>
                </a:cubicBezTo>
                <a:cubicBezTo>
                  <a:pt x="690618" y="959446"/>
                  <a:pt x="694806" y="957259"/>
                  <a:pt x="700231" y="954597"/>
                </a:cubicBezTo>
                <a:cubicBezTo>
                  <a:pt x="711081" y="949367"/>
                  <a:pt x="727070" y="942425"/>
                  <a:pt x="747056" y="934343"/>
                </a:cubicBezTo>
                <a:lnTo>
                  <a:pt x="747437" y="934153"/>
                </a:lnTo>
                <a:lnTo>
                  <a:pt x="747723" y="933772"/>
                </a:lnTo>
                <a:cubicBezTo>
                  <a:pt x="757811" y="921886"/>
                  <a:pt x="769327" y="908479"/>
                  <a:pt x="781890" y="893740"/>
                </a:cubicBezTo>
                <a:lnTo>
                  <a:pt x="782366" y="893169"/>
                </a:lnTo>
                <a:lnTo>
                  <a:pt x="782366" y="892409"/>
                </a:lnTo>
                <a:cubicBezTo>
                  <a:pt x="782366" y="877765"/>
                  <a:pt x="782461" y="862075"/>
                  <a:pt x="782557" y="845815"/>
                </a:cubicBezTo>
                <a:cubicBezTo>
                  <a:pt x="784365" y="833834"/>
                  <a:pt x="786173" y="821377"/>
                  <a:pt x="788076" y="808731"/>
                </a:cubicBezTo>
                <a:cubicBezTo>
                  <a:pt x="788457" y="806353"/>
                  <a:pt x="788743" y="803976"/>
                  <a:pt x="789124" y="801789"/>
                </a:cubicBezTo>
                <a:lnTo>
                  <a:pt x="789124" y="801599"/>
                </a:lnTo>
                <a:cubicBezTo>
                  <a:pt x="789124" y="801599"/>
                  <a:pt x="789124" y="801409"/>
                  <a:pt x="789124" y="801409"/>
                </a:cubicBezTo>
                <a:cubicBezTo>
                  <a:pt x="789124" y="785719"/>
                  <a:pt x="789124" y="770410"/>
                  <a:pt x="789124" y="755861"/>
                </a:cubicBezTo>
                <a:lnTo>
                  <a:pt x="789124" y="754625"/>
                </a:lnTo>
                <a:cubicBezTo>
                  <a:pt x="789124" y="754625"/>
                  <a:pt x="788076" y="753959"/>
                  <a:pt x="788076" y="753959"/>
                </a:cubicBezTo>
                <a:cubicBezTo>
                  <a:pt x="757621" y="733801"/>
                  <a:pt x="730401" y="715829"/>
                  <a:pt x="708891" y="701565"/>
                </a:cubicBezTo>
                <a:cubicBezTo>
                  <a:pt x="706322" y="684449"/>
                  <a:pt x="704133" y="670281"/>
                  <a:pt x="702515" y="659726"/>
                </a:cubicBezTo>
                <a:cubicBezTo>
                  <a:pt x="701753" y="655067"/>
                  <a:pt x="701182" y="651454"/>
                  <a:pt x="700611" y="648886"/>
                </a:cubicBezTo>
                <a:lnTo>
                  <a:pt x="733256" y="654401"/>
                </a:lnTo>
                <a:cubicBezTo>
                  <a:pt x="737349" y="655162"/>
                  <a:pt x="741251" y="657159"/>
                  <a:pt x="744296" y="660202"/>
                </a:cubicBezTo>
                <a:cubicBezTo>
                  <a:pt x="745058" y="660962"/>
                  <a:pt x="745724" y="661723"/>
                  <a:pt x="746390" y="662674"/>
                </a:cubicBezTo>
                <a:lnTo>
                  <a:pt x="748865" y="666097"/>
                </a:lnTo>
                <a:lnTo>
                  <a:pt x="753814" y="672944"/>
                </a:lnTo>
                <a:lnTo>
                  <a:pt x="758858" y="679790"/>
                </a:lnTo>
                <a:cubicBezTo>
                  <a:pt x="760952" y="682643"/>
                  <a:pt x="763426" y="685115"/>
                  <a:pt x="766282" y="687207"/>
                </a:cubicBezTo>
                <a:cubicBezTo>
                  <a:pt x="771897" y="691296"/>
                  <a:pt x="778845" y="693673"/>
                  <a:pt x="785888" y="693768"/>
                </a:cubicBezTo>
                <a:lnTo>
                  <a:pt x="802924" y="693768"/>
                </a:lnTo>
                <a:cubicBezTo>
                  <a:pt x="808349" y="693768"/>
                  <a:pt x="814916" y="693198"/>
                  <a:pt x="818627" y="693863"/>
                </a:cubicBezTo>
                <a:cubicBezTo>
                  <a:pt x="822910" y="694624"/>
                  <a:pt x="827003" y="696811"/>
                  <a:pt x="830048" y="699949"/>
                </a:cubicBezTo>
                <a:cubicBezTo>
                  <a:pt x="831571" y="701565"/>
                  <a:pt x="832903" y="703277"/>
                  <a:pt x="833951" y="705369"/>
                </a:cubicBezTo>
                <a:lnTo>
                  <a:pt x="837853" y="712881"/>
                </a:lnTo>
                <a:lnTo>
                  <a:pt x="841755" y="720393"/>
                </a:lnTo>
                <a:cubicBezTo>
                  <a:pt x="843087" y="722960"/>
                  <a:pt x="844515" y="725433"/>
                  <a:pt x="845181" y="727335"/>
                </a:cubicBezTo>
                <a:cubicBezTo>
                  <a:pt x="846704" y="731518"/>
                  <a:pt x="846894" y="736178"/>
                  <a:pt x="845752" y="740552"/>
                </a:cubicBezTo>
                <a:cubicBezTo>
                  <a:pt x="845086" y="742929"/>
                  <a:pt x="844420" y="744355"/>
                  <a:pt x="842802" y="747113"/>
                </a:cubicBezTo>
                <a:cubicBezTo>
                  <a:pt x="841184" y="750061"/>
                  <a:pt x="840042" y="753294"/>
                  <a:pt x="839471" y="756622"/>
                </a:cubicBezTo>
                <a:cubicBezTo>
                  <a:pt x="838138" y="763183"/>
                  <a:pt x="839280" y="770505"/>
                  <a:pt x="841755" y="776115"/>
                </a:cubicBezTo>
                <a:lnTo>
                  <a:pt x="854127" y="807590"/>
                </a:lnTo>
                <a:lnTo>
                  <a:pt x="878873" y="870633"/>
                </a:lnTo>
                <a:cubicBezTo>
                  <a:pt x="881157" y="876719"/>
                  <a:pt x="886011" y="882139"/>
                  <a:pt x="890770" y="885467"/>
                </a:cubicBezTo>
                <a:lnTo>
                  <a:pt x="904094" y="895832"/>
                </a:lnTo>
                <a:lnTo>
                  <a:pt x="930838" y="916561"/>
                </a:lnTo>
                <a:cubicBezTo>
                  <a:pt x="935501" y="919889"/>
                  <a:pt x="939118" y="923693"/>
                  <a:pt x="945114" y="926926"/>
                </a:cubicBezTo>
                <a:lnTo>
                  <a:pt x="960532" y="934058"/>
                </a:lnTo>
                <a:lnTo>
                  <a:pt x="974713" y="940619"/>
                </a:lnTo>
                <a:cubicBezTo>
                  <a:pt x="974428" y="942616"/>
                  <a:pt x="974237" y="944993"/>
                  <a:pt x="973857" y="948036"/>
                </a:cubicBezTo>
                <a:cubicBezTo>
                  <a:pt x="973000" y="956403"/>
                  <a:pt x="972048" y="968385"/>
                  <a:pt x="971001" y="982838"/>
                </a:cubicBezTo>
                <a:lnTo>
                  <a:pt x="971001" y="983123"/>
                </a:lnTo>
                <a:cubicBezTo>
                  <a:pt x="971001" y="983123"/>
                  <a:pt x="971001" y="983504"/>
                  <a:pt x="971001" y="983504"/>
                </a:cubicBezTo>
                <a:cubicBezTo>
                  <a:pt x="974713" y="996911"/>
                  <a:pt x="978996" y="1012031"/>
                  <a:pt x="983469" y="1028196"/>
                </a:cubicBezTo>
                <a:cubicBezTo>
                  <a:pt x="971763" y="1051587"/>
                  <a:pt x="961389" y="1072887"/>
                  <a:pt x="954060" y="1088482"/>
                </a:cubicBezTo>
                <a:cubicBezTo>
                  <a:pt x="946732" y="1104172"/>
                  <a:pt x="942449" y="1113966"/>
                  <a:pt x="943020" y="1114251"/>
                </a:cubicBezTo>
                <a:cubicBezTo>
                  <a:pt x="943591" y="1114536"/>
                  <a:pt x="948921" y="1105218"/>
                  <a:pt x="957011" y="1089908"/>
                </a:cubicBezTo>
                <a:cubicBezTo>
                  <a:pt x="965101" y="1074599"/>
                  <a:pt x="976046" y="1053299"/>
                  <a:pt x="987942" y="1029717"/>
                </a:cubicBezTo>
                <a:lnTo>
                  <a:pt x="987942" y="1029527"/>
                </a:lnTo>
                <a:cubicBezTo>
                  <a:pt x="987942" y="1029527"/>
                  <a:pt x="988513" y="1028671"/>
                  <a:pt x="988513" y="1028671"/>
                </a:cubicBezTo>
                <a:lnTo>
                  <a:pt x="988228" y="1027815"/>
                </a:lnTo>
                <a:cubicBezTo>
                  <a:pt x="983469" y="1011555"/>
                  <a:pt x="978996" y="996246"/>
                  <a:pt x="974999" y="982743"/>
                </a:cubicBezTo>
                <a:cubicBezTo>
                  <a:pt x="975570" y="968480"/>
                  <a:pt x="975950" y="956594"/>
                  <a:pt x="976141" y="948226"/>
                </a:cubicBezTo>
                <a:cubicBezTo>
                  <a:pt x="976141" y="945563"/>
                  <a:pt x="976141" y="943376"/>
                  <a:pt x="976141" y="941380"/>
                </a:cubicBezTo>
                <a:cubicBezTo>
                  <a:pt x="981090" y="943852"/>
                  <a:pt x="986515" y="945658"/>
                  <a:pt x="990036" y="948606"/>
                </a:cubicBezTo>
                <a:cubicBezTo>
                  <a:pt x="993558" y="951649"/>
                  <a:pt x="997650" y="956499"/>
                  <a:pt x="1001457" y="960397"/>
                </a:cubicBezTo>
                <a:cubicBezTo>
                  <a:pt x="1005169" y="964771"/>
                  <a:pt x="1010784" y="968860"/>
                  <a:pt x="1016780" y="970477"/>
                </a:cubicBezTo>
                <a:cubicBezTo>
                  <a:pt x="1019731" y="971332"/>
                  <a:pt x="1022966" y="971713"/>
                  <a:pt x="1026012" y="971713"/>
                </a:cubicBezTo>
                <a:lnTo>
                  <a:pt x="1034483" y="971713"/>
                </a:lnTo>
                <a:cubicBezTo>
                  <a:pt x="1034483" y="971713"/>
                  <a:pt x="1051424" y="971523"/>
                  <a:pt x="1051424" y="971523"/>
                </a:cubicBezTo>
                <a:lnTo>
                  <a:pt x="1085210" y="971237"/>
                </a:lnTo>
                <a:cubicBezTo>
                  <a:pt x="1090159" y="971428"/>
                  <a:pt x="1095870" y="973424"/>
                  <a:pt x="1101295" y="974470"/>
                </a:cubicBezTo>
                <a:lnTo>
                  <a:pt x="1117760" y="978274"/>
                </a:lnTo>
                <a:lnTo>
                  <a:pt x="1150690" y="985976"/>
                </a:lnTo>
                <a:cubicBezTo>
                  <a:pt x="1154022" y="986642"/>
                  <a:pt x="1157067" y="988068"/>
                  <a:pt x="1159827" y="989970"/>
                </a:cubicBezTo>
                <a:cubicBezTo>
                  <a:pt x="1159351" y="993298"/>
                  <a:pt x="1158970" y="1003187"/>
                  <a:pt x="1158590" y="1018116"/>
                </a:cubicBezTo>
                <a:lnTo>
                  <a:pt x="1158590" y="1018592"/>
                </a:lnTo>
                <a:cubicBezTo>
                  <a:pt x="1158590" y="1018592"/>
                  <a:pt x="1158875" y="1018972"/>
                  <a:pt x="1158875" y="1018972"/>
                </a:cubicBezTo>
                <a:cubicBezTo>
                  <a:pt x="1166680" y="1031334"/>
                  <a:pt x="1177434" y="1047879"/>
                  <a:pt x="1189712" y="1066516"/>
                </a:cubicBezTo>
                <a:cubicBezTo>
                  <a:pt x="1187142" y="1074884"/>
                  <a:pt x="1184477" y="1083632"/>
                  <a:pt x="1181622" y="1092761"/>
                </a:cubicBezTo>
                <a:cubicBezTo>
                  <a:pt x="1178576" y="1102935"/>
                  <a:pt x="1175531" y="1112825"/>
                  <a:pt x="1172771" y="1122048"/>
                </a:cubicBezTo>
                <a:lnTo>
                  <a:pt x="1172485" y="1122904"/>
                </a:lnTo>
                <a:lnTo>
                  <a:pt x="1172866" y="1123665"/>
                </a:lnTo>
                <a:cubicBezTo>
                  <a:pt x="1182954" y="1146106"/>
                  <a:pt x="1191806" y="1165409"/>
                  <a:pt x="1198277" y="1179007"/>
                </a:cubicBezTo>
                <a:cubicBezTo>
                  <a:pt x="1204749" y="1192699"/>
                  <a:pt x="1208842" y="1200687"/>
                  <a:pt x="1209318" y="1200497"/>
                </a:cubicBezTo>
                <a:cubicBezTo>
                  <a:pt x="1209793" y="1200306"/>
                  <a:pt x="1206653" y="1191843"/>
                  <a:pt x="1200847" y="1177865"/>
                </a:cubicBezTo>
                <a:cubicBezTo>
                  <a:pt x="1195137" y="1164078"/>
                  <a:pt x="1186952" y="1144775"/>
                  <a:pt x="1177244" y="1122619"/>
                </a:cubicBezTo>
                <a:cubicBezTo>
                  <a:pt x="1180004" y="1113585"/>
                  <a:pt x="1182954" y="1104076"/>
                  <a:pt x="1186000" y="1094187"/>
                </a:cubicBezTo>
                <a:cubicBezTo>
                  <a:pt x="1188855" y="1084678"/>
                  <a:pt x="1191615" y="1075550"/>
                  <a:pt x="1194280" y="1066897"/>
                </a:cubicBezTo>
                <a:lnTo>
                  <a:pt x="1194566" y="1065851"/>
                </a:lnTo>
                <a:lnTo>
                  <a:pt x="1193995" y="1064995"/>
                </a:lnTo>
                <a:cubicBezTo>
                  <a:pt x="1181336" y="1046262"/>
                  <a:pt x="1170106" y="1029812"/>
                  <a:pt x="1161635" y="1017736"/>
                </a:cubicBezTo>
                <a:cubicBezTo>
                  <a:pt x="1161350" y="1003853"/>
                  <a:pt x="1160969" y="994344"/>
                  <a:pt x="1160493" y="990636"/>
                </a:cubicBezTo>
                <a:cubicBezTo>
                  <a:pt x="1161826" y="991586"/>
                  <a:pt x="1163063" y="992632"/>
                  <a:pt x="1164205" y="993869"/>
                </a:cubicBezTo>
                <a:cubicBezTo>
                  <a:pt x="1167631" y="997957"/>
                  <a:pt x="1171058" y="1002712"/>
                  <a:pt x="1174484" y="1007086"/>
                </a:cubicBezTo>
                <a:lnTo>
                  <a:pt x="1215694" y="1060811"/>
                </a:lnTo>
                <a:lnTo>
                  <a:pt x="1236252" y="1087626"/>
                </a:lnTo>
                <a:cubicBezTo>
                  <a:pt x="1239773" y="1091905"/>
                  <a:pt x="1242724" y="1096945"/>
                  <a:pt x="1247387" y="1100558"/>
                </a:cubicBezTo>
                <a:cubicBezTo>
                  <a:pt x="1252051" y="1104172"/>
                  <a:pt x="1257761" y="1105503"/>
                  <a:pt x="1262901" y="1107690"/>
                </a:cubicBezTo>
                <a:lnTo>
                  <a:pt x="1326192" y="1131842"/>
                </a:lnTo>
                <a:lnTo>
                  <a:pt x="1263377" y="110664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 sz="1800">
                <a:latin typeface="Calibri"/>
                <a:ea typeface="Calibri"/>
                <a:cs typeface="Calibri"/>
                <a:sym typeface="Calibri"/>
              </a:rPr>
              <a:t> </a:t>
            </a:r>
            <a:endParaRPr sz="1800">
              <a:solidFill>
                <a:srgbClr val="000000"/>
              </a:solidFill>
              <a:latin typeface="Calibri"/>
              <a:ea typeface="Calibri"/>
              <a:cs typeface="Calibri"/>
              <a:sym typeface="Calibri"/>
            </a:endParaRPr>
          </a:p>
        </p:txBody>
      </p:sp>
      <p:pic>
        <p:nvPicPr>
          <p:cNvPr id="360" name="Google Shape;360;p28"/>
          <p:cNvPicPr preferRelativeResize="0"/>
          <p:nvPr/>
        </p:nvPicPr>
        <p:blipFill>
          <a:blip r:embed="rId2">
            <a:alphaModFix/>
          </a:blip>
          <a:stretch>
            <a:fillRect/>
          </a:stretch>
        </p:blipFill>
        <p:spPr>
          <a:xfrm rot="-2215837">
            <a:off x="-962870" y="3355326"/>
            <a:ext cx="2714190" cy="2271949"/>
          </a:xfrm>
          <a:prstGeom prst="rect">
            <a:avLst/>
          </a:prstGeom>
          <a:noFill/>
          <a:ln>
            <a:noFill/>
          </a:ln>
        </p:spPr>
      </p:pic>
      <p:grpSp>
        <p:nvGrpSpPr>
          <p:cNvPr id="361" name="Google Shape;361;p28"/>
          <p:cNvGrpSpPr/>
          <p:nvPr/>
        </p:nvGrpSpPr>
        <p:grpSpPr>
          <a:xfrm rot="1146086">
            <a:off x="8205103" y="-299293"/>
            <a:ext cx="1170994" cy="905208"/>
            <a:chOff x="7507128" y="2293059"/>
            <a:chExt cx="970121" cy="749928"/>
          </a:xfrm>
        </p:grpSpPr>
        <p:sp>
          <p:nvSpPr>
            <p:cNvPr id="362" name="Google Shape;362;p28"/>
            <p:cNvSpPr/>
            <p:nvPr/>
          </p:nvSpPr>
          <p:spPr>
            <a:xfrm>
              <a:off x="7507128" y="2293059"/>
              <a:ext cx="970121" cy="749928"/>
            </a:xfrm>
            <a:custGeom>
              <a:avLst/>
              <a:gdLst/>
              <a:ahLst/>
              <a:cxnLst/>
              <a:rect l="l" t="t" r="r" b="b"/>
              <a:pathLst>
                <a:path w="970121" h="749928" extrusionOk="0">
                  <a:moveTo>
                    <a:pt x="0" y="742140"/>
                  </a:moveTo>
                  <a:cubicBezTo>
                    <a:pt x="0" y="742805"/>
                    <a:pt x="571" y="743471"/>
                    <a:pt x="1143" y="743946"/>
                  </a:cubicBezTo>
                  <a:cubicBezTo>
                    <a:pt x="6287" y="748984"/>
                    <a:pt x="28861" y="750790"/>
                    <a:pt x="63532" y="749554"/>
                  </a:cubicBezTo>
                  <a:cubicBezTo>
                    <a:pt x="65818" y="749459"/>
                    <a:pt x="68199" y="749364"/>
                    <a:pt x="70580" y="749269"/>
                  </a:cubicBezTo>
                  <a:cubicBezTo>
                    <a:pt x="84201" y="748699"/>
                    <a:pt x="99441" y="747653"/>
                    <a:pt x="116205" y="746132"/>
                  </a:cubicBezTo>
                  <a:cubicBezTo>
                    <a:pt x="119348" y="745847"/>
                    <a:pt x="122492" y="745562"/>
                    <a:pt x="125730" y="745277"/>
                  </a:cubicBezTo>
                  <a:cubicBezTo>
                    <a:pt x="129445" y="744897"/>
                    <a:pt x="133255" y="744516"/>
                    <a:pt x="137255" y="744136"/>
                  </a:cubicBezTo>
                  <a:cubicBezTo>
                    <a:pt x="143066" y="743471"/>
                    <a:pt x="149162" y="742900"/>
                    <a:pt x="155258" y="742140"/>
                  </a:cubicBezTo>
                  <a:cubicBezTo>
                    <a:pt x="156115" y="742045"/>
                    <a:pt x="156972" y="741950"/>
                    <a:pt x="157829" y="741855"/>
                  </a:cubicBezTo>
                  <a:cubicBezTo>
                    <a:pt x="173831" y="740049"/>
                    <a:pt x="190595" y="737863"/>
                    <a:pt x="207931" y="735296"/>
                  </a:cubicBezTo>
                  <a:cubicBezTo>
                    <a:pt x="215075" y="734251"/>
                    <a:pt x="222504" y="733205"/>
                    <a:pt x="229838" y="732064"/>
                  </a:cubicBezTo>
                  <a:cubicBezTo>
                    <a:pt x="234887" y="731304"/>
                    <a:pt x="240030" y="730449"/>
                    <a:pt x="245269" y="729593"/>
                  </a:cubicBezTo>
                  <a:cubicBezTo>
                    <a:pt x="260795" y="727217"/>
                    <a:pt x="276606" y="724460"/>
                    <a:pt x="292894" y="721419"/>
                  </a:cubicBezTo>
                  <a:cubicBezTo>
                    <a:pt x="303752" y="719518"/>
                    <a:pt x="314611" y="717521"/>
                    <a:pt x="325660" y="715145"/>
                  </a:cubicBezTo>
                  <a:cubicBezTo>
                    <a:pt x="331184" y="714005"/>
                    <a:pt x="336709" y="712959"/>
                    <a:pt x="342233" y="711818"/>
                  </a:cubicBezTo>
                  <a:cubicBezTo>
                    <a:pt x="347758" y="710678"/>
                    <a:pt x="353473" y="709537"/>
                    <a:pt x="358997" y="708301"/>
                  </a:cubicBezTo>
                  <a:cubicBezTo>
                    <a:pt x="358902" y="708301"/>
                    <a:pt x="358712" y="708301"/>
                    <a:pt x="358521" y="708301"/>
                  </a:cubicBezTo>
                  <a:cubicBezTo>
                    <a:pt x="368522" y="706210"/>
                    <a:pt x="378524" y="704119"/>
                    <a:pt x="388620" y="701838"/>
                  </a:cubicBezTo>
                  <a:cubicBezTo>
                    <a:pt x="388620" y="701838"/>
                    <a:pt x="388811" y="701838"/>
                    <a:pt x="388906" y="701743"/>
                  </a:cubicBezTo>
                  <a:cubicBezTo>
                    <a:pt x="529685" y="669520"/>
                    <a:pt x="675418" y="621139"/>
                    <a:pt x="763429" y="556408"/>
                  </a:cubicBezTo>
                  <a:cubicBezTo>
                    <a:pt x="763429" y="556408"/>
                    <a:pt x="862394" y="551181"/>
                    <a:pt x="970121" y="526657"/>
                  </a:cubicBezTo>
                  <a:lnTo>
                    <a:pt x="970121" y="21456"/>
                  </a:lnTo>
                  <a:cubicBezTo>
                    <a:pt x="967073" y="19175"/>
                    <a:pt x="963835" y="16798"/>
                    <a:pt x="960406" y="14612"/>
                  </a:cubicBezTo>
                  <a:cubicBezTo>
                    <a:pt x="956024" y="11761"/>
                    <a:pt x="951357" y="9289"/>
                    <a:pt x="946404" y="7293"/>
                  </a:cubicBezTo>
                  <a:cubicBezTo>
                    <a:pt x="944785" y="6628"/>
                    <a:pt x="943166" y="6057"/>
                    <a:pt x="941451" y="5487"/>
                  </a:cubicBezTo>
                  <a:cubicBezTo>
                    <a:pt x="865727" y="-19987"/>
                    <a:pt x="744569" y="48165"/>
                    <a:pt x="684467" y="108428"/>
                  </a:cubicBezTo>
                  <a:cubicBezTo>
                    <a:pt x="683133" y="109854"/>
                    <a:pt x="681704" y="111185"/>
                    <a:pt x="680466" y="112516"/>
                  </a:cubicBezTo>
                  <a:cubicBezTo>
                    <a:pt x="679133" y="113941"/>
                    <a:pt x="677799" y="115272"/>
                    <a:pt x="676561" y="116793"/>
                  </a:cubicBezTo>
                  <a:cubicBezTo>
                    <a:pt x="674084" y="119454"/>
                    <a:pt x="671703" y="122306"/>
                    <a:pt x="669512" y="124967"/>
                  </a:cubicBezTo>
                  <a:cubicBezTo>
                    <a:pt x="666655" y="128389"/>
                    <a:pt x="664083" y="131906"/>
                    <a:pt x="661702" y="135233"/>
                  </a:cubicBezTo>
                  <a:cubicBezTo>
                    <a:pt x="654653" y="145214"/>
                    <a:pt x="650081" y="154434"/>
                    <a:pt x="648843" y="162418"/>
                  </a:cubicBezTo>
                  <a:cubicBezTo>
                    <a:pt x="645700" y="161943"/>
                    <a:pt x="586930" y="154244"/>
                    <a:pt x="519970" y="178387"/>
                  </a:cubicBezTo>
                  <a:cubicBezTo>
                    <a:pt x="516731" y="179527"/>
                    <a:pt x="513397" y="180763"/>
                    <a:pt x="510064" y="182189"/>
                  </a:cubicBezTo>
                  <a:cubicBezTo>
                    <a:pt x="508349" y="182854"/>
                    <a:pt x="506635" y="183520"/>
                    <a:pt x="504920" y="184280"/>
                  </a:cubicBezTo>
                  <a:cubicBezTo>
                    <a:pt x="501587" y="185706"/>
                    <a:pt x="498158" y="187227"/>
                    <a:pt x="494824" y="188937"/>
                  </a:cubicBezTo>
                  <a:cubicBezTo>
                    <a:pt x="467678" y="201960"/>
                    <a:pt x="439960" y="220875"/>
                    <a:pt x="415004" y="248060"/>
                  </a:cubicBezTo>
                  <a:cubicBezTo>
                    <a:pt x="408813" y="254904"/>
                    <a:pt x="402622" y="262223"/>
                    <a:pt x="396812" y="270112"/>
                  </a:cubicBezTo>
                  <a:cubicBezTo>
                    <a:pt x="393859" y="274009"/>
                    <a:pt x="391001" y="278191"/>
                    <a:pt x="388239" y="282374"/>
                  </a:cubicBezTo>
                  <a:cubicBezTo>
                    <a:pt x="386810" y="284465"/>
                    <a:pt x="385477" y="286651"/>
                    <a:pt x="384048" y="288837"/>
                  </a:cubicBezTo>
                  <a:cubicBezTo>
                    <a:pt x="381286" y="293209"/>
                    <a:pt x="378619" y="297772"/>
                    <a:pt x="376047" y="302430"/>
                  </a:cubicBezTo>
                  <a:cubicBezTo>
                    <a:pt x="362903" y="325812"/>
                    <a:pt x="351472" y="352997"/>
                    <a:pt x="342424" y="384650"/>
                  </a:cubicBezTo>
                  <a:cubicBezTo>
                    <a:pt x="342424" y="384650"/>
                    <a:pt x="178499" y="464778"/>
                    <a:pt x="160592" y="630834"/>
                  </a:cubicBezTo>
                  <a:lnTo>
                    <a:pt x="160592" y="630834"/>
                  </a:lnTo>
                  <a:cubicBezTo>
                    <a:pt x="159258" y="643001"/>
                    <a:pt x="158687" y="655643"/>
                    <a:pt x="159068" y="668665"/>
                  </a:cubicBezTo>
                  <a:cubicBezTo>
                    <a:pt x="159068" y="668665"/>
                    <a:pt x="153543" y="670091"/>
                    <a:pt x="144399" y="672657"/>
                  </a:cubicBezTo>
                  <a:cubicBezTo>
                    <a:pt x="142875" y="673037"/>
                    <a:pt x="141256" y="673513"/>
                    <a:pt x="139541" y="673988"/>
                  </a:cubicBezTo>
                  <a:cubicBezTo>
                    <a:pt x="134493" y="675414"/>
                    <a:pt x="128588" y="677124"/>
                    <a:pt x="122206" y="679121"/>
                  </a:cubicBezTo>
                  <a:cubicBezTo>
                    <a:pt x="120015" y="679786"/>
                    <a:pt x="117920" y="680451"/>
                    <a:pt x="115634" y="681117"/>
                  </a:cubicBezTo>
                  <a:cubicBezTo>
                    <a:pt x="114300" y="681592"/>
                    <a:pt x="112871" y="681972"/>
                    <a:pt x="111443" y="682447"/>
                  </a:cubicBezTo>
                  <a:cubicBezTo>
                    <a:pt x="109633" y="682923"/>
                    <a:pt x="107918" y="683493"/>
                    <a:pt x="106109" y="684063"/>
                  </a:cubicBezTo>
                  <a:cubicBezTo>
                    <a:pt x="100013" y="686059"/>
                    <a:pt x="93536" y="688150"/>
                    <a:pt x="87059" y="690432"/>
                  </a:cubicBezTo>
                  <a:cubicBezTo>
                    <a:pt x="84582" y="691287"/>
                    <a:pt x="82105" y="692143"/>
                    <a:pt x="79724" y="692998"/>
                  </a:cubicBezTo>
                  <a:cubicBezTo>
                    <a:pt x="69437" y="696610"/>
                    <a:pt x="59055" y="700602"/>
                    <a:pt x="49530" y="704690"/>
                  </a:cubicBezTo>
                  <a:cubicBezTo>
                    <a:pt x="47911" y="705355"/>
                    <a:pt x="46292" y="706020"/>
                    <a:pt x="44672" y="706686"/>
                  </a:cubicBezTo>
                  <a:cubicBezTo>
                    <a:pt x="28575" y="713814"/>
                    <a:pt x="14954" y="721324"/>
                    <a:pt x="7049" y="728643"/>
                  </a:cubicBezTo>
                  <a:cubicBezTo>
                    <a:pt x="6572" y="729118"/>
                    <a:pt x="6001" y="729593"/>
                    <a:pt x="5525" y="730163"/>
                  </a:cubicBezTo>
                  <a:cubicBezTo>
                    <a:pt x="5048" y="730639"/>
                    <a:pt x="4572" y="731114"/>
                    <a:pt x="4191" y="731589"/>
                  </a:cubicBezTo>
                  <a:cubicBezTo>
                    <a:pt x="4191" y="731589"/>
                    <a:pt x="4163" y="731618"/>
                    <a:pt x="4096" y="731684"/>
                  </a:cubicBezTo>
                  <a:cubicBezTo>
                    <a:pt x="2286" y="733870"/>
                    <a:pt x="1048" y="736152"/>
                    <a:pt x="571" y="738243"/>
                  </a:cubicBezTo>
                  <a:cubicBezTo>
                    <a:pt x="191" y="739574"/>
                    <a:pt x="95" y="740904"/>
                    <a:pt x="381" y="74214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28"/>
            <p:cNvSpPr/>
            <p:nvPr/>
          </p:nvSpPr>
          <p:spPr>
            <a:xfrm>
              <a:off x="7507128" y="2293059"/>
              <a:ext cx="970121" cy="749928"/>
            </a:xfrm>
            <a:custGeom>
              <a:avLst/>
              <a:gdLst/>
              <a:ahLst/>
              <a:cxnLst/>
              <a:rect l="l" t="t" r="r" b="b"/>
              <a:pathLst>
                <a:path w="970121" h="749928" extrusionOk="0">
                  <a:moveTo>
                    <a:pt x="0" y="742140"/>
                  </a:moveTo>
                  <a:cubicBezTo>
                    <a:pt x="0" y="742805"/>
                    <a:pt x="571" y="743471"/>
                    <a:pt x="1143" y="743946"/>
                  </a:cubicBezTo>
                  <a:cubicBezTo>
                    <a:pt x="6287" y="748984"/>
                    <a:pt x="28861" y="750790"/>
                    <a:pt x="63532" y="749554"/>
                  </a:cubicBezTo>
                  <a:cubicBezTo>
                    <a:pt x="65818" y="749459"/>
                    <a:pt x="68199" y="749364"/>
                    <a:pt x="70580" y="749269"/>
                  </a:cubicBezTo>
                  <a:cubicBezTo>
                    <a:pt x="84201" y="748699"/>
                    <a:pt x="99441" y="747653"/>
                    <a:pt x="116205" y="746132"/>
                  </a:cubicBezTo>
                  <a:cubicBezTo>
                    <a:pt x="119348" y="745847"/>
                    <a:pt x="122492" y="745562"/>
                    <a:pt x="125730" y="745277"/>
                  </a:cubicBezTo>
                  <a:cubicBezTo>
                    <a:pt x="129445" y="744897"/>
                    <a:pt x="133255" y="744516"/>
                    <a:pt x="137255" y="744136"/>
                  </a:cubicBezTo>
                  <a:cubicBezTo>
                    <a:pt x="143066" y="743471"/>
                    <a:pt x="149162" y="742900"/>
                    <a:pt x="155258" y="742140"/>
                  </a:cubicBezTo>
                  <a:cubicBezTo>
                    <a:pt x="156115" y="742045"/>
                    <a:pt x="156972" y="741950"/>
                    <a:pt x="157829" y="741855"/>
                  </a:cubicBezTo>
                  <a:cubicBezTo>
                    <a:pt x="173831" y="740049"/>
                    <a:pt x="190595" y="737863"/>
                    <a:pt x="207931" y="735296"/>
                  </a:cubicBezTo>
                  <a:cubicBezTo>
                    <a:pt x="215075" y="734251"/>
                    <a:pt x="222504" y="733205"/>
                    <a:pt x="229838" y="732064"/>
                  </a:cubicBezTo>
                  <a:cubicBezTo>
                    <a:pt x="234887" y="731304"/>
                    <a:pt x="240030" y="730449"/>
                    <a:pt x="245269" y="729593"/>
                  </a:cubicBezTo>
                  <a:cubicBezTo>
                    <a:pt x="260795" y="727217"/>
                    <a:pt x="276606" y="724460"/>
                    <a:pt x="292894" y="721419"/>
                  </a:cubicBezTo>
                  <a:cubicBezTo>
                    <a:pt x="303752" y="719518"/>
                    <a:pt x="314611" y="717521"/>
                    <a:pt x="325660" y="715145"/>
                  </a:cubicBezTo>
                  <a:cubicBezTo>
                    <a:pt x="331184" y="714005"/>
                    <a:pt x="336709" y="712959"/>
                    <a:pt x="342233" y="711818"/>
                  </a:cubicBezTo>
                  <a:cubicBezTo>
                    <a:pt x="347758" y="710678"/>
                    <a:pt x="353473" y="709537"/>
                    <a:pt x="358997" y="708301"/>
                  </a:cubicBezTo>
                  <a:cubicBezTo>
                    <a:pt x="358902" y="708301"/>
                    <a:pt x="358712" y="708301"/>
                    <a:pt x="358521" y="708301"/>
                  </a:cubicBezTo>
                  <a:cubicBezTo>
                    <a:pt x="368522" y="706210"/>
                    <a:pt x="378524" y="704119"/>
                    <a:pt x="388620" y="701838"/>
                  </a:cubicBezTo>
                  <a:cubicBezTo>
                    <a:pt x="388620" y="701838"/>
                    <a:pt x="388811" y="701838"/>
                    <a:pt x="388906" y="701743"/>
                  </a:cubicBezTo>
                  <a:cubicBezTo>
                    <a:pt x="529685" y="669520"/>
                    <a:pt x="675418" y="621139"/>
                    <a:pt x="763429" y="556408"/>
                  </a:cubicBezTo>
                  <a:cubicBezTo>
                    <a:pt x="763429" y="556408"/>
                    <a:pt x="862394" y="551181"/>
                    <a:pt x="970121" y="526657"/>
                  </a:cubicBezTo>
                  <a:lnTo>
                    <a:pt x="970121" y="21456"/>
                  </a:lnTo>
                  <a:cubicBezTo>
                    <a:pt x="967073" y="19175"/>
                    <a:pt x="963835" y="16798"/>
                    <a:pt x="960406" y="14612"/>
                  </a:cubicBezTo>
                  <a:cubicBezTo>
                    <a:pt x="956024" y="11761"/>
                    <a:pt x="951357" y="9289"/>
                    <a:pt x="946404" y="7293"/>
                  </a:cubicBezTo>
                  <a:cubicBezTo>
                    <a:pt x="944785" y="6628"/>
                    <a:pt x="943166" y="6057"/>
                    <a:pt x="941451" y="5487"/>
                  </a:cubicBezTo>
                  <a:cubicBezTo>
                    <a:pt x="865727" y="-19987"/>
                    <a:pt x="744569" y="48165"/>
                    <a:pt x="684467" y="108428"/>
                  </a:cubicBezTo>
                  <a:cubicBezTo>
                    <a:pt x="683133" y="109854"/>
                    <a:pt x="681704" y="111185"/>
                    <a:pt x="680466" y="112516"/>
                  </a:cubicBezTo>
                  <a:cubicBezTo>
                    <a:pt x="679133" y="113941"/>
                    <a:pt x="677799" y="115272"/>
                    <a:pt x="676561" y="116793"/>
                  </a:cubicBezTo>
                  <a:cubicBezTo>
                    <a:pt x="674084" y="119454"/>
                    <a:pt x="671703" y="122306"/>
                    <a:pt x="669512" y="124967"/>
                  </a:cubicBezTo>
                  <a:cubicBezTo>
                    <a:pt x="666655" y="128389"/>
                    <a:pt x="664083" y="131906"/>
                    <a:pt x="661702" y="135233"/>
                  </a:cubicBezTo>
                  <a:cubicBezTo>
                    <a:pt x="654653" y="145214"/>
                    <a:pt x="650081" y="154434"/>
                    <a:pt x="648843" y="162418"/>
                  </a:cubicBezTo>
                  <a:cubicBezTo>
                    <a:pt x="645700" y="161943"/>
                    <a:pt x="586930" y="154244"/>
                    <a:pt x="519970" y="178387"/>
                  </a:cubicBezTo>
                  <a:cubicBezTo>
                    <a:pt x="516731" y="179527"/>
                    <a:pt x="513397" y="180763"/>
                    <a:pt x="510064" y="182189"/>
                  </a:cubicBezTo>
                  <a:cubicBezTo>
                    <a:pt x="508349" y="182854"/>
                    <a:pt x="506635" y="183520"/>
                    <a:pt x="504920" y="184280"/>
                  </a:cubicBezTo>
                  <a:cubicBezTo>
                    <a:pt x="501587" y="185706"/>
                    <a:pt x="498158" y="187227"/>
                    <a:pt x="494824" y="188937"/>
                  </a:cubicBezTo>
                  <a:cubicBezTo>
                    <a:pt x="467678" y="201960"/>
                    <a:pt x="439960" y="220875"/>
                    <a:pt x="415004" y="248060"/>
                  </a:cubicBezTo>
                  <a:cubicBezTo>
                    <a:pt x="408813" y="254904"/>
                    <a:pt x="402622" y="262223"/>
                    <a:pt x="396812" y="270112"/>
                  </a:cubicBezTo>
                  <a:cubicBezTo>
                    <a:pt x="393859" y="274009"/>
                    <a:pt x="391001" y="278191"/>
                    <a:pt x="388239" y="282374"/>
                  </a:cubicBezTo>
                  <a:cubicBezTo>
                    <a:pt x="386810" y="284465"/>
                    <a:pt x="385477" y="286651"/>
                    <a:pt x="384048" y="288837"/>
                  </a:cubicBezTo>
                  <a:cubicBezTo>
                    <a:pt x="381286" y="293209"/>
                    <a:pt x="378619" y="297772"/>
                    <a:pt x="376047" y="302430"/>
                  </a:cubicBezTo>
                  <a:cubicBezTo>
                    <a:pt x="362903" y="325812"/>
                    <a:pt x="351472" y="352997"/>
                    <a:pt x="342424" y="384650"/>
                  </a:cubicBezTo>
                  <a:cubicBezTo>
                    <a:pt x="342424" y="384650"/>
                    <a:pt x="178499" y="464778"/>
                    <a:pt x="160592" y="630834"/>
                  </a:cubicBezTo>
                  <a:lnTo>
                    <a:pt x="160592" y="630834"/>
                  </a:lnTo>
                  <a:cubicBezTo>
                    <a:pt x="159258" y="643001"/>
                    <a:pt x="158687" y="655643"/>
                    <a:pt x="159068" y="668665"/>
                  </a:cubicBezTo>
                  <a:cubicBezTo>
                    <a:pt x="159068" y="668665"/>
                    <a:pt x="153543" y="670091"/>
                    <a:pt x="144399" y="672657"/>
                  </a:cubicBezTo>
                  <a:cubicBezTo>
                    <a:pt x="142875" y="673037"/>
                    <a:pt x="141256" y="673513"/>
                    <a:pt x="139541" y="673988"/>
                  </a:cubicBezTo>
                  <a:cubicBezTo>
                    <a:pt x="134493" y="675414"/>
                    <a:pt x="128588" y="677124"/>
                    <a:pt x="122206" y="679121"/>
                  </a:cubicBezTo>
                  <a:cubicBezTo>
                    <a:pt x="120015" y="679786"/>
                    <a:pt x="117920" y="680451"/>
                    <a:pt x="115634" y="681117"/>
                  </a:cubicBezTo>
                  <a:cubicBezTo>
                    <a:pt x="114300" y="681592"/>
                    <a:pt x="112871" y="681972"/>
                    <a:pt x="111443" y="682447"/>
                  </a:cubicBezTo>
                  <a:cubicBezTo>
                    <a:pt x="109633" y="682923"/>
                    <a:pt x="107918" y="683493"/>
                    <a:pt x="106109" y="684063"/>
                  </a:cubicBezTo>
                  <a:cubicBezTo>
                    <a:pt x="100013" y="686059"/>
                    <a:pt x="93536" y="688150"/>
                    <a:pt x="87059" y="690432"/>
                  </a:cubicBezTo>
                  <a:cubicBezTo>
                    <a:pt x="84582" y="691287"/>
                    <a:pt x="82105" y="692143"/>
                    <a:pt x="79724" y="692998"/>
                  </a:cubicBezTo>
                  <a:cubicBezTo>
                    <a:pt x="69437" y="696610"/>
                    <a:pt x="59055" y="700602"/>
                    <a:pt x="49530" y="704690"/>
                  </a:cubicBezTo>
                  <a:cubicBezTo>
                    <a:pt x="47911" y="705355"/>
                    <a:pt x="46292" y="706020"/>
                    <a:pt x="44672" y="706686"/>
                  </a:cubicBezTo>
                  <a:cubicBezTo>
                    <a:pt x="28575" y="713814"/>
                    <a:pt x="14954" y="721324"/>
                    <a:pt x="7049" y="728643"/>
                  </a:cubicBezTo>
                  <a:cubicBezTo>
                    <a:pt x="6572" y="729118"/>
                    <a:pt x="6001" y="729593"/>
                    <a:pt x="5525" y="730163"/>
                  </a:cubicBezTo>
                  <a:cubicBezTo>
                    <a:pt x="5048" y="730639"/>
                    <a:pt x="4572" y="731114"/>
                    <a:pt x="4191" y="731589"/>
                  </a:cubicBezTo>
                  <a:cubicBezTo>
                    <a:pt x="4191" y="731589"/>
                    <a:pt x="4163" y="731618"/>
                    <a:pt x="4096" y="731684"/>
                  </a:cubicBezTo>
                  <a:cubicBezTo>
                    <a:pt x="2286" y="733870"/>
                    <a:pt x="1048" y="736152"/>
                    <a:pt x="571" y="738243"/>
                  </a:cubicBezTo>
                  <a:cubicBezTo>
                    <a:pt x="191" y="739574"/>
                    <a:pt x="95" y="740904"/>
                    <a:pt x="381" y="742140"/>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28"/>
            <p:cNvSpPr/>
            <p:nvPr/>
          </p:nvSpPr>
          <p:spPr>
            <a:xfrm>
              <a:off x="7507224" y="2293059"/>
              <a:ext cx="970025" cy="749928"/>
            </a:xfrm>
            <a:custGeom>
              <a:avLst/>
              <a:gdLst/>
              <a:ahLst/>
              <a:cxnLst/>
              <a:rect l="l" t="t" r="r" b="b"/>
              <a:pathLst>
                <a:path w="970025" h="749928" extrusionOk="0">
                  <a:moveTo>
                    <a:pt x="0" y="742140"/>
                  </a:moveTo>
                  <a:cubicBezTo>
                    <a:pt x="95" y="742805"/>
                    <a:pt x="476" y="743376"/>
                    <a:pt x="1048" y="743946"/>
                  </a:cubicBezTo>
                  <a:cubicBezTo>
                    <a:pt x="6191" y="748984"/>
                    <a:pt x="28765" y="750790"/>
                    <a:pt x="63437" y="749554"/>
                  </a:cubicBezTo>
                  <a:cubicBezTo>
                    <a:pt x="65722" y="749459"/>
                    <a:pt x="68104" y="749364"/>
                    <a:pt x="70485" y="749269"/>
                  </a:cubicBezTo>
                  <a:cubicBezTo>
                    <a:pt x="84106" y="748699"/>
                    <a:pt x="99346" y="747653"/>
                    <a:pt x="116110" y="746132"/>
                  </a:cubicBezTo>
                  <a:cubicBezTo>
                    <a:pt x="119253" y="745847"/>
                    <a:pt x="122396" y="745562"/>
                    <a:pt x="125635" y="745277"/>
                  </a:cubicBezTo>
                  <a:cubicBezTo>
                    <a:pt x="129349" y="744897"/>
                    <a:pt x="133160" y="744516"/>
                    <a:pt x="137160" y="744136"/>
                  </a:cubicBezTo>
                  <a:cubicBezTo>
                    <a:pt x="142970" y="743471"/>
                    <a:pt x="149066" y="742900"/>
                    <a:pt x="155162" y="742140"/>
                  </a:cubicBezTo>
                  <a:cubicBezTo>
                    <a:pt x="156020" y="742045"/>
                    <a:pt x="156877" y="741950"/>
                    <a:pt x="157734" y="741855"/>
                  </a:cubicBezTo>
                  <a:cubicBezTo>
                    <a:pt x="173736" y="740049"/>
                    <a:pt x="190500" y="737863"/>
                    <a:pt x="207836" y="735296"/>
                  </a:cubicBezTo>
                  <a:cubicBezTo>
                    <a:pt x="214979" y="734251"/>
                    <a:pt x="222409" y="733205"/>
                    <a:pt x="229743" y="732064"/>
                  </a:cubicBezTo>
                  <a:cubicBezTo>
                    <a:pt x="234791" y="731304"/>
                    <a:pt x="239935" y="730449"/>
                    <a:pt x="245173" y="729593"/>
                  </a:cubicBezTo>
                  <a:cubicBezTo>
                    <a:pt x="260699" y="727122"/>
                    <a:pt x="276511" y="724365"/>
                    <a:pt x="292798" y="721419"/>
                  </a:cubicBezTo>
                  <a:cubicBezTo>
                    <a:pt x="303657" y="719423"/>
                    <a:pt x="314515" y="717236"/>
                    <a:pt x="325564" y="715145"/>
                  </a:cubicBezTo>
                  <a:cubicBezTo>
                    <a:pt x="331089" y="714005"/>
                    <a:pt x="336613" y="712959"/>
                    <a:pt x="342138" y="711818"/>
                  </a:cubicBezTo>
                  <a:cubicBezTo>
                    <a:pt x="347663" y="710678"/>
                    <a:pt x="353378" y="709537"/>
                    <a:pt x="358902" y="708301"/>
                  </a:cubicBezTo>
                  <a:cubicBezTo>
                    <a:pt x="343090" y="709917"/>
                    <a:pt x="154686" y="727122"/>
                    <a:pt x="156972" y="710678"/>
                  </a:cubicBezTo>
                  <a:cubicBezTo>
                    <a:pt x="158687" y="696325"/>
                    <a:pt x="238030" y="664007"/>
                    <a:pt x="264700" y="653457"/>
                  </a:cubicBezTo>
                  <a:lnTo>
                    <a:pt x="264795" y="653457"/>
                  </a:lnTo>
                  <a:cubicBezTo>
                    <a:pt x="270129" y="651365"/>
                    <a:pt x="273367" y="650130"/>
                    <a:pt x="273367" y="650130"/>
                  </a:cubicBezTo>
                  <a:cubicBezTo>
                    <a:pt x="288512" y="507457"/>
                    <a:pt x="444817" y="428373"/>
                    <a:pt x="444817" y="428373"/>
                  </a:cubicBezTo>
                  <a:cubicBezTo>
                    <a:pt x="543020" y="278667"/>
                    <a:pt x="687229" y="306612"/>
                    <a:pt x="687229" y="306612"/>
                  </a:cubicBezTo>
                  <a:cubicBezTo>
                    <a:pt x="755713" y="220685"/>
                    <a:pt x="837819" y="162418"/>
                    <a:pt x="874109" y="177056"/>
                  </a:cubicBezTo>
                  <a:cubicBezTo>
                    <a:pt x="910399" y="191599"/>
                    <a:pt x="883920" y="225818"/>
                    <a:pt x="883920" y="225818"/>
                  </a:cubicBezTo>
                  <a:cubicBezTo>
                    <a:pt x="915829" y="253383"/>
                    <a:pt x="907352" y="338644"/>
                    <a:pt x="907352" y="338644"/>
                  </a:cubicBezTo>
                  <a:cubicBezTo>
                    <a:pt x="907352" y="338644"/>
                    <a:pt x="934403" y="332276"/>
                    <a:pt x="970026" y="327333"/>
                  </a:cubicBezTo>
                  <a:lnTo>
                    <a:pt x="970026" y="21456"/>
                  </a:lnTo>
                  <a:cubicBezTo>
                    <a:pt x="966978" y="19080"/>
                    <a:pt x="963739" y="16703"/>
                    <a:pt x="960311" y="14517"/>
                  </a:cubicBezTo>
                  <a:cubicBezTo>
                    <a:pt x="955929" y="11761"/>
                    <a:pt x="951262" y="9289"/>
                    <a:pt x="946309" y="7293"/>
                  </a:cubicBezTo>
                  <a:cubicBezTo>
                    <a:pt x="944689" y="6628"/>
                    <a:pt x="943070" y="6057"/>
                    <a:pt x="941356" y="5487"/>
                  </a:cubicBezTo>
                  <a:cubicBezTo>
                    <a:pt x="865632" y="-19987"/>
                    <a:pt x="744474" y="48165"/>
                    <a:pt x="684371" y="108428"/>
                  </a:cubicBezTo>
                  <a:cubicBezTo>
                    <a:pt x="683038" y="109854"/>
                    <a:pt x="681609" y="111185"/>
                    <a:pt x="680371" y="112516"/>
                  </a:cubicBezTo>
                  <a:cubicBezTo>
                    <a:pt x="679037" y="113941"/>
                    <a:pt x="677704" y="115272"/>
                    <a:pt x="676465" y="116793"/>
                  </a:cubicBezTo>
                  <a:cubicBezTo>
                    <a:pt x="673989" y="119454"/>
                    <a:pt x="671608" y="122306"/>
                    <a:pt x="669417" y="124967"/>
                  </a:cubicBezTo>
                  <a:cubicBezTo>
                    <a:pt x="666560" y="128389"/>
                    <a:pt x="663988" y="131906"/>
                    <a:pt x="661606" y="135233"/>
                  </a:cubicBezTo>
                  <a:cubicBezTo>
                    <a:pt x="654653" y="145214"/>
                    <a:pt x="650177" y="154434"/>
                    <a:pt x="648843" y="162418"/>
                  </a:cubicBezTo>
                  <a:lnTo>
                    <a:pt x="648748" y="162418"/>
                  </a:lnTo>
                  <a:cubicBezTo>
                    <a:pt x="645605" y="161943"/>
                    <a:pt x="586835" y="154244"/>
                    <a:pt x="519874" y="178387"/>
                  </a:cubicBezTo>
                  <a:cubicBezTo>
                    <a:pt x="516636" y="179527"/>
                    <a:pt x="513302" y="180763"/>
                    <a:pt x="509969" y="182189"/>
                  </a:cubicBezTo>
                  <a:cubicBezTo>
                    <a:pt x="508254" y="182854"/>
                    <a:pt x="506539" y="183520"/>
                    <a:pt x="504825" y="184280"/>
                  </a:cubicBezTo>
                  <a:cubicBezTo>
                    <a:pt x="501491" y="185706"/>
                    <a:pt x="498062" y="187227"/>
                    <a:pt x="494729" y="188937"/>
                  </a:cubicBezTo>
                  <a:cubicBezTo>
                    <a:pt x="467582" y="201960"/>
                    <a:pt x="439864" y="220875"/>
                    <a:pt x="414909" y="248060"/>
                  </a:cubicBezTo>
                  <a:cubicBezTo>
                    <a:pt x="408718" y="254904"/>
                    <a:pt x="402527" y="262223"/>
                    <a:pt x="396716" y="270112"/>
                  </a:cubicBezTo>
                  <a:cubicBezTo>
                    <a:pt x="393859" y="274009"/>
                    <a:pt x="390906" y="278191"/>
                    <a:pt x="388144" y="282374"/>
                  </a:cubicBezTo>
                  <a:cubicBezTo>
                    <a:pt x="386715" y="284465"/>
                    <a:pt x="385381" y="286651"/>
                    <a:pt x="383953" y="288837"/>
                  </a:cubicBezTo>
                  <a:cubicBezTo>
                    <a:pt x="381286" y="293209"/>
                    <a:pt x="378523" y="297772"/>
                    <a:pt x="375952" y="302430"/>
                  </a:cubicBezTo>
                  <a:cubicBezTo>
                    <a:pt x="362807" y="325812"/>
                    <a:pt x="351377" y="352997"/>
                    <a:pt x="342329" y="384650"/>
                  </a:cubicBezTo>
                  <a:cubicBezTo>
                    <a:pt x="342329" y="384650"/>
                    <a:pt x="178403" y="464778"/>
                    <a:pt x="160496" y="630834"/>
                  </a:cubicBezTo>
                  <a:lnTo>
                    <a:pt x="160496" y="630834"/>
                  </a:lnTo>
                  <a:cubicBezTo>
                    <a:pt x="159163" y="643001"/>
                    <a:pt x="158591" y="655643"/>
                    <a:pt x="158972" y="668665"/>
                  </a:cubicBezTo>
                  <a:cubicBezTo>
                    <a:pt x="158972" y="668665"/>
                    <a:pt x="153448" y="670091"/>
                    <a:pt x="144304" y="672657"/>
                  </a:cubicBezTo>
                  <a:cubicBezTo>
                    <a:pt x="142780" y="673037"/>
                    <a:pt x="141161" y="673513"/>
                    <a:pt x="139446" y="673988"/>
                  </a:cubicBezTo>
                  <a:cubicBezTo>
                    <a:pt x="134398" y="675414"/>
                    <a:pt x="128492" y="677124"/>
                    <a:pt x="122111" y="679121"/>
                  </a:cubicBezTo>
                  <a:cubicBezTo>
                    <a:pt x="119920" y="679786"/>
                    <a:pt x="117824" y="680451"/>
                    <a:pt x="115538" y="681117"/>
                  </a:cubicBezTo>
                  <a:cubicBezTo>
                    <a:pt x="114205" y="681592"/>
                    <a:pt x="112776" y="681972"/>
                    <a:pt x="111347" y="682447"/>
                  </a:cubicBezTo>
                  <a:cubicBezTo>
                    <a:pt x="109538" y="682923"/>
                    <a:pt x="107823" y="683493"/>
                    <a:pt x="106013" y="684063"/>
                  </a:cubicBezTo>
                  <a:cubicBezTo>
                    <a:pt x="99917" y="686059"/>
                    <a:pt x="93440" y="688150"/>
                    <a:pt x="86963" y="690432"/>
                  </a:cubicBezTo>
                  <a:cubicBezTo>
                    <a:pt x="84487" y="691287"/>
                    <a:pt x="82010" y="692143"/>
                    <a:pt x="79629" y="692998"/>
                  </a:cubicBezTo>
                  <a:cubicBezTo>
                    <a:pt x="69342" y="696610"/>
                    <a:pt x="58960" y="700602"/>
                    <a:pt x="49435" y="704690"/>
                  </a:cubicBezTo>
                  <a:cubicBezTo>
                    <a:pt x="47815" y="705355"/>
                    <a:pt x="46196" y="706020"/>
                    <a:pt x="44577" y="706686"/>
                  </a:cubicBezTo>
                  <a:cubicBezTo>
                    <a:pt x="28480" y="713814"/>
                    <a:pt x="14859" y="721324"/>
                    <a:pt x="6953" y="728643"/>
                  </a:cubicBezTo>
                  <a:cubicBezTo>
                    <a:pt x="6477" y="729118"/>
                    <a:pt x="5905" y="729593"/>
                    <a:pt x="5429" y="730163"/>
                  </a:cubicBezTo>
                  <a:cubicBezTo>
                    <a:pt x="4953" y="730639"/>
                    <a:pt x="4477" y="731114"/>
                    <a:pt x="4096" y="731589"/>
                  </a:cubicBezTo>
                  <a:cubicBezTo>
                    <a:pt x="4096" y="731589"/>
                    <a:pt x="4067" y="731618"/>
                    <a:pt x="4000" y="731684"/>
                  </a:cubicBezTo>
                  <a:cubicBezTo>
                    <a:pt x="2191" y="733870"/>
                    <a:pt x="953" y="736152"/>
                    <a:pt x="476" y="738243"/>
                  </a:cubicBezTo>
                  <a:cubicBezTo>
                    <a:pt x="190" y="739574"/>
                    <a:pt x="95" y="740904"/>
                    <a:pt x="381" y="742140"/>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5" name="Google Shape;365;p28"/>
          <p:cNvGrpSpPr/>
          <p:nvPr/>
        </p:nvGrpSpPr>
        <p:grpSpPr>
          <a:xfrm>
            <a:off x="-577686" y="144148"/>
            <a:ext cx="3238881" cy="305317"/>
            <a:chOff x="-577686" y="144148"/>
            <a:chExt cx="3238881" cy="305317"/>
          </a:xfrm>
        </p:grpSpPr>
        <p:sp>
          <p:nvSpPr>
            <p:cNvPr id="366" name="Google Shape;366;p28"/>
            <p:cNvSpPr/>
            <p:nvPr/>
          </p:nvSpPr>
          <p:spPr>
            <a:xfrm>
              <a:off x="1417697" y="217315"/>
              <a:ext cx="1243498" cy="232150"/>
            </a:xfrm>
            <a:custGeom>
              <a:avLst/>
              <a:gdLst/>
              <a:ahLst/>
              <a:cxnLst/>
              <a:rect l="l" t="t" r="r" b="b"/>
              <a:pathLst>
                <a:path w="1243498" h="232150" extrusionOk="0">
                  <a:moveTo>
                    <a:pt x="3848" y="226700"/>
                  </a:moveTo>
                  <a:cubicBezTo>
                    <a:pt x="69190" y="226700"/>
                    <a:pt x="1169042" y="233925"/>
                    <a:pt x="1238193" y="231738"/>
                  </a:cubicBezTo>
                  <a:cubicBezTo>
                    <a:pt x="1243146" y="231643"/>
                    <a:pt x="1245813" y="224324"/>
                    <a:pt x="1240860" y="221853"/>
                  </a:cubicBezTo>
                  <a:cubicBezTo>
                    <a:pt x="1197331" y="200371"/>
                    <a:pt x="1147896" y="204648"/>
                    <a:pt x="1102557" y="189440"/>
                  </a:cubicBezTo>
                  <a:cubicBezTo>
                    <a:pt x="1075887" y="180505"/>
                    <a:pt x="1059600" y="163111"/>
                    <a:pt x="1041026" y="143150"/>
                  </a:cubicBezTo>
                  <a:cubicBezTo>
                    <a:pt x="1025024" y="125945"/>
                    <a:pt x="1006545" y="112733"/>
                    <a:pt x="983781" y="105890"/>
                  </a:cubicBezTo>
                  <a:cubicBezTo>
                    <a:pt x="963683" y="99901"/>
                    <a:pt x="941870" y="99046"/>
                    <a:pt x="921487" y="103988"/>
                  </a:cubicBezTo>
                  <a:cubicBezTo>
                    <a:pt x="899199" y="109311"/>
                    <a:pt x="879767" y="122048"/>
                    <a:pt x="858527" y="130128"/>
                  </a:cubicBezTo>
                  <a:cubicBezTo>
                    <a:pt x="805663" y="149993"/>
                    <a:pt x="754323" y="131078"/>
                    <a:pt x="716604" y="92107"/>
                  </a:cubicBezTo>
                  <a:cubicBezTo>
                    <a:pt x="685457" y="59979"/>
                    <a:pt x="654882" y="29658"/>
                    <a:pt x="612591" y="12263"/>
                  </a:cubicBezTo>
                  <a:cubicBezTo>
                    <a:pt x="577158" y="-2280"/>
                    <a:pt x="537820" y="-5226"/>
                    <a:pt x="502387" y="10742"/>
                  </a:cubicBezTo>
                  <a:cubicBezTo>
                    <a:pt x="462001" y="28992"/>
                    <a:pt x="434378" y="65682"/>
                    <a:pt x="396469" y="87735"/>
                  </a:cubicBezTo>
                  <a:cubicBezTo>
                    <a:pt x="351511" y="113969"/>
                    <a:pt x="297790" y="107696"/>
                    <a:pt x="248260" y="115680"/>
                  </a:cubicBezTo>
                  <a:cubicBezTo>
                    <a:pt x="198540" y="123569"/>
                    <a:pt x="160535" y="165297"/>
                    <a:pt x="117006" y="189250"/>
                  </a:cubicBezTo>
                  <a:cubicBezTo>
                    <a:pt x="102147" y="197425"/>
                    <a:pt x="86906" y="204363"/>
                    <a:pt x="69571" y="203888"/>
                  </a:cubicBezTo>
                  <a:cubicBezTo>
                    <a:pt x="59856" y="203603"/>
                    <a:pt x="50331" y="201037"/>
                    <a:pt x="40710" y="199801"/>
                  </a:cubicBezTo>
                  <a:cubicBezTo>
                    <a:pt x="25756" y="197995"/>
                    <a:pt x="11468" y="198375"/>
                    <a:pt x="1467" y="210827"/>
                  </a:cubicBezTo>
                  <a:cubicBezTo>
                    <a:pt x="-1009" y="213868"/>
                    <a:pt x="-438" y="226796"/>
                    <a:pt x="3848" y="22679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28"/>
            <p:cNvSpPr/>
            <p:nvPr/>
          </p:nvSpPr>
          <p:spPr>
            <a:xfrm>
              <a:off x="-577686" y="144148"/>
              <a:ext cx="1243498" cy="232150"/>
            </a:xfrm>
            <a:custGeom>
              <a:avLst/>
              <a:gdLst/>
              <a:ahLst/>
              <a:cxnLst/>
              <a:rect l="l" t="t" r="r" b="b"/>
              <a:pathLst>
                <a:path w="1243498" h="232150" extrusionOk="0">
                  <a:moveTo>
                    <a:pt x="3848" y="226700"/>
                  </a:moveTo>
                  <a:cubicBezTo>
                    <a:pt x="69190" y="226700"/>
                    <a:pt x="1169042" y="233924"/>
                    <a:pt x="1238193" y="231738"/>
                  </a:cubicBezTo>
                  <a:cubicBezTo>
                    <a:pt x="1243146" y="231643"/>
                    <a:pt x="1245813" y="224324"/>
                    <a:pt x="1240860" y="221853"/>
                  </a:cubicBezTo>
                  <a:cubicBezTo>
                    <a:pt x="1197331" y="200371"/>
                    <a:pt x="1147896" y="204648"/>
                    <a:pt x="1102557" y="189440"/>
                  </a:cubicBezTo>
                  <a:cubicBezTo>
                    <a:pt x="1075887" y="180505"/>
                    <a:pt x="1059599" y="163111"/>
                    <a:pt x="1041026" y="143150"/>
                  </a:cubicBezTo>
                  <a:cubicBezTo>
                    <a:pt x="1025024" y="125945"/>
                    <a:pt x="1006545" y="112733"/>
                    <a:pt x="983780" y="105890"/>
                  </a:cubicBezTo>
                  <a:cubicBezTo>
                    <a:pt x="963683" y="99901"/>
                    <a:pt x="941870" y="99046"/>
                    <a:pt x="921487" y="103988"/>
                  </a:cubicBezTo>
                  <a:cubicBezTo>
                    <a:pt x="899198" y="109311"/>
                    <a:pt x="879767" y="122048"/>
                    <a:pt x="858527" y="130128"/>
                  </a:cubicBezTo>
                  <a:cubicBezTo>
                    <a:pt x="805663" y="149993"/>
                    <a:pt x="754323" y="131078"/>
                    <a:pt x="716604" y="92107"/>
                  </a:cubicBezTo>
                  <a:cubicBezTo>
                    <a:pt x="685457" y="59979"/>
                    <a:pt x="654882" y="29562"/>
                    <a:pt x="612591" y="12263"/>
                  </a:cubicBezTo>
                  <a:cubicBezTo>
                    <a:pt x="577158" y="-2280"/>
                    <a:pt x="537820" y="-5226"/>
                    <a:pt x="502387" y="10742"/>
                  </a:cubicBezTo>
                  <a:cubicBezTo>
                    <a:pt x="462001" y="28992"/>
                    <a:pt x="434378" y="65682"/>
                    <a:pt x="396469" y="87735"/>
                  </a:cubicBezTo>
                  <a:cubicBezTo>
                    <a:pt x="351511" y="113969"/>
                    <a:pt x="297790" y="107695"/>
                    <a:pt x="248260" y="115680"/>
                  </a:cubicBezTo>
                  <a:cubicBezTo>
                    <a:pt x="198539" y="123569"/>
                    <a:pt x="160535" y="165297"/>
                    <a:pt x="117005" y="189250"/>
                  </a:cubicBezTo>
                  <a:cubicBezTo>
                    <a:pt x="102146" y="197424"/>
                    <a:pt x="86906" y="204363"/>
                    <a:pt x="69571" y="203888"/>
                  </a:cubicBezTo>
                  <a:cubicBezTo>
                    <a:pt x="59855" y="203603"/>
                    <a:pt x="50330" y="201036"/>
                    <a:pt x="40710" y="199801"/>
                  </a:cubicBezTo>
                  <a:cubicBezTo>
                    <a:pt x="25756" y="197995"/>
                    <a:pt x="11468" y="198375"/>
                    <a:pt x="1467" y="210827"/>
                  </a:cubicBezTo>
                  <a:cubicBezTo>
                    <a:pt x="-1009" y="213868"/>
                    <a:pt x="-438" y="226795"/>
                    <a:pt x="3848" y="22679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Numbers and text">
  <p:cSld name="CUSTOM_5">
    <p:spTree>
      <p:nvGrpSpPr>
        <p:cNvPr id="1" name="Shape 396"/>
        <p:cNvGrpSpPr/>
        <p:nvPr/>
      </p:nvGrpSpPr>
      <p:grpSpPr>
        <a:xfrm>
          <a:off x="0" y="0"/>
          <a:ext cx="0" cy="0"/>
          <a:chOff x="0" y="0"/>
          <a:chExt cx="0" cy="0"/>
        </a:xfrm>
      </p:grpSpPr>
      <p:sp>
        <p:nvSpPr>
          <p:cNvPr id="397" name="Google Shape;397;p30"/>
          <p:cNvSpPr txBox="1">
            <a:spLocks noGrp="1"/>
          </p:cNvSpPr>
          <p:nvPr>
            <p:ph type="subTitle" idx="1"/>
          </p:nvPr>
        </p:nvSpPr>
        <p:spPr>
          <a:xfrm>
            <a:off x="4425700" y="1245378"/>
            <a:ext cx="3995700" cy="359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98" name="Google Shape;398;p30"/>
          <p:cNvSpPr txBox="1">
            <a:spLocks noGrp="1"/>
          </p:cNvSpPr>
          <p:nvPr>
            <p:ph type="title" hasCustomPrompt="1"/>
          </p:nvPr>
        </p:nvSpPr>
        <p:spPr>
          <a:xfrm>
            <a:off x="4425925" y="738425"/>
            <a:ext cx="3995700" cy="611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600">
                <a:solidFill>
                  <a:schemeClr val="accen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99" name="Google Shape;399;p30"/>
          <p:cNvSpPr txBox="1">
            <a:spLocks noGrp="1"/>
          </p:cNvSpPr>
          <p:nvPr>
            <p:ph type="subTitle" idx="2"/>
          </p:nvPr>
        </p:nvSpPr>
        <p:spPr>
          <a:xfrm>
            <a:off x="4425700" y="2645378"/>
            <a:ext cx="3995700" cy="359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00" name="Google Shape;400;p30"/>
          <p:cNvSpPr txBox="1">
            <a:spLocks noGrp="1"/>
          </p:cNvSpPr>
          <p:nvPr>
            <p:ph type="title" idx="3" hasCustomPrompt="1"/>
          </p:nvPr>
        </p:nvSpPr>
        <p:spPr>
          <a:xfrm>
            <a:off x="4425925" y="2138475"/>
            <a:ext cx="3995700" cy="611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600">
                <a:solidFill>
                  <a:schemeClr val="accen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401" name="Google Shape;401;p30"/>
          <p:cNvSpPr txBox="1">
            <a:spLocks noGrp="1"/>
          </p:cNvSpPr>
          <p:nvPr>
            <p:ph type="subTitle" idx="4"/>
          </p:nvPr>
        </p:nvSpPr>
        <p:spPr>
          <a:xfrm>
            <a:off x="4425700" y="4045378"/>
            <a:ext cx="3995700" cy="359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02" name="Google Shape;402;p30"/>
          <p:cNvSpPr txBox="1">
            <a:spLocks noGrp="1"/>
          </p:cNvSpPr>
          <p:nvPr>
            <p:ph type="title" idx="5" hasCustomPrompt="1"/>
          </p:nvPr>
        </p:nvSpPr>
        <p:spPr>
          <a:xfrm>
            <a:off x="4425925" y="3538525"/>
            <a:ext cx="3995700" cy="611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600">
                <a:solidFill>
                  <a:schemeClr val="accen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grpSp>
        <p:nvGrpSpPr>
          <p:cNvPr id="403" name="Google Shape;403;p30"/>
          <p:cNvGrpSpPr/>
          <p:nvPr/>
        </p:nvGrpSpPr>
        <p:grpSpPr>
          <a:xfrm>
            <a:off x="5139839" y="180097"/>
            <a:ext cx="4481434" cy="1594505"/>
            <a:chOff x="5139839" y="180098"/>
            <a:chExt cx="4481434" cy="1594505"/>
          </a:xfrm>
        </p:grpSpPr>
        <p:sp>
          <p:nvSpPr>
            <p:cNvPr id="404" name="Google Shape;404;p30"/>
            <p:cNvSpPr/>
            <p:nvPr/>
          </p:nvSpPr>
          <p:spPr>
            <a:xfrm>
              <a:off x="8377772" y="234890"/>
              <a:ext cx="1243498" cy="232150"/>
            </a:xfrm>
            <a:custGeom>
              <a:avLst/>
              <a:gdLst/>
              <a:ahLst/>
              <a:cxnLst/>
              <a:rect l="l" t="t" r="r" b="b"/>
              <a:pathLst>
                <a:path w="1243498" h="232150" extrusionOk="0">
                  <a:moveTo>
                    <a:pt x="3848" y="226700"/>
                  </a:moveTo>
                  <a:cubicBezTo>
                    <a:pt x="69190" y="226700"/>
                    <a:pt x="1169042" y="233925"/>
                    <a:pt x="1238193" y="231738"/>
                  </a:cubicBezTo>
                  <a:cubicBezTo>
                    <a:pt x="1243146" y="231643"/>
                    <a:pt x="1245813" y="224324"/>
                    <a:pt x="1240860" y="221853"/>
                  </a:cubicBezTo>
                  <a:cubicBezTo>
                    <a:pt x="1197331" y="200371"/>
                    <a:pt x="1147896" y="204648"/>
                    <a:pt x="1102557" y="189440"/>
                  </a:cubicBezTo>
                  <a:cubicBezTo>
                    <a:pt x="1075887" y="180505"/>
                    <a:pt x="1059600" y="163111"/>
                    <a:pt x="1041026" y="143150"/>
                  </a:cubicBezTo>
                  <a:cubicBezTo>
                    <a:pt x="1025024" y="125945"/>
                    <a:pt x="1006545" y="112733"/>
                    <a:pt x="983781" y="105890"/>
                  </a:cubicBezTo>
                  <a:cubicBezTo>
                    <a:pt x="963683" y="99901"/>
                    <a:pt x="941870" y="99046"/>
                    <a:pt x="921487" y="103988"/>
                  </a:cubicBezTo>
                  <a:cubicBezTo>
                    <a:pt x="899199" y="109311"/>
                    <a:pt x="879767" y="122048"/>
                    <a:pt x="858527" y="130128"/>
                  </a:cubicBezTo>
                  <a:cubicBezTo>
                    <a:pt x="805663" y="149993"/>
                    <a:pt x="754323" y="131078"/>
                    <a:pt x="716604" y="92107"/>
                  </a:cubicBezTo>
                  <a:cubicBezTo>
                    <a:pt x="685457" y="59979"/>
                    <a:pt x="654882" y="29658"/>
                    <a:pt x="612591" y="12263"/>
                  </a:cubicBezTo>
                  <a:cubicBezTo>
                    <a:pt x="577158" y="-2280"/>
                    <a:pt x="537820" y="-5226"/>
                    <a:pt x="502387" y="10742"/>
                  </a:cubicBezTo>
                  <a:cubicBezTo>
                    <a:pt x="462001" y="28992"/>
                    <a:pt x="434378" y="65682"/>
                    <a:pt x="396469" y="87735"/>
                  </a:cubicBezTo>
                  <a:cubicBezTo>
                    <a:pt x="351511" y="113969"/>
                    <a:pt x="297790" y="107696"/>
                    <a:pt x="248260" y="115680"/>
                  </a:cubicBezTo>
                  <a:cubicBezTo>
                    <a:pt x="198540" y="123569"/>
                    <a:pt x="160535" y="165297"/>
                    <a:pt x="117006" y="189250"/>
                  </a:cubicBezTo>
                  <a:cubicBezTo>
                    <a:pt x="102147" y="197425"/>
                    <a:pt x="86906" y="204363"/>
                    <a:pt x="69571" y="203888"/>
                  </a:cubicBezTo>
                  <a:cubicBezTo>
                    <a:pt x="59856" y="203603"/>
                    <a:pt x="50331" y="201037"/>
                    <a:pt x="40710" y="199801"/>
                  </a:cubicBezTo>
                  <a:cubicBezTo>
                    <a:pt x="25756" y="197995"/>
                    <a:pt x="11468" y="198375"/>
                    <a:pt x="1467" y="210827"/>
                  </a:cubicBezTo>
                  <a:cubicBezTo>
                    <a:pt x="-1009" y="213868"/>
                    <a:pt x="-438" y="226796"/>
                    <a:pt x="3848" y="22679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 name="Google Shape;405;p30"/>
            <p:cNvSpPr/>
            <p:nvPr/>
          </p:nvSpPr>
          <p:spPr>
            <a:xfrm>
              <a:off x="5139838" y="180097"/>
              <a:ext cx="1243498" cy="232150"/>
            </a:xfrm>
            <a:custGeom>
              <a:avLst/>
              <a:gdLst/>
              <a:ahLst/>
              <a:cxnLst/>
              <a:rect l="l" t="t" r="r" b="b"/>
              <a:pathLst>
                <a:path w="1243498" h="232150" extrusionOk="0">
                  <a:moveTo>
                    <a:pt x="3848" y="226700"/>
                  </a:moveTo>
                  <a:cubicBezTo>
                    <a:pt x="69190" y="226700"/>
                    <a:pt x="1169042" y="233924"/>
                    <a:pt x="1238193" y="231738"/>
                  </a:cubicBezTo>
                  <a:cubicBezTo>
                    <a:pt x="1243146" y="231643"/>
                    <a:pt x="1245813" y="224324"/>
                    <a:pt x="1240860" y="221853"/>
                  </a:cubicBezTo>
                  <a:cubicBezTo>
                    <a:pt x="1197331" y="200371"/>
                    <a:pt x="1147896" y="204648"/>
                    <a:pt x="1102557" y="189440"/>
                  </a:cubicBezTo>
                  <a:cubicBezTo>
                    <a:pt x="1075887" y="180505"/>
                    <a:pt x="1059599" y="163111"/>
                    <a:pt x="1041026" y="143150"/>
                  </a:cubicBezTo>
                  <a:cubicBezTo>
                    <a:pt x="1025024" y="125945"/>
                    <a:pt x="1006545" y="112733"/>
                    <a:pt x="983780" y="105890"/>
                  </a:cubicBezTo>
                  <a:cubicBezTo>
                    <a:pt x="963683" y="99901"/>
                    <a:pt x="941870" y="99046"/>
                    <a:pt x="921487" y="103988"/>
                  </a:cubicBezTo>
                  <a:cubicBezTo>
                    <a:pt x="899198" y="109311"/>
                    <a:pt x="879767" y="122048"/>
                    <a:pt x="858527" y="130128"/>
                  </a:cubicBezTo>
                  <a:cubicBezTo>
                    <a:pt x="805663" y="149993"/>
                    <a:pt x="754323" y="131078"/>
                    <a:pt x="716604" y="92107"/>
                  </a:cubicBezTo>
                  <a:cubicBezTo>
                    <a:pt x="685457" y="59979"/>
                    <a:pt x="654882" y="29562"/>
                    <a:pt x="612591" y="12263"/>
                  </a:cubicBezTo>
                  <a:cubicBezTo>
                    <a:pt x="577158" y="-2280"/>
                    <a:pt x="537820" y="-5226"/>
                    <a:pt x="502387" y="10742"/>
                  </a:cubicBezTo>
                  <a:cubicBezTo>
                    <a:pt x="462001" y="28992"/>
                    <a:pt x="434378" y="65682"/>
                    <a:pt x="396469" y="87735"/>
                  </a:cubicBezTo>
                  <a:cubicBezTo>
                    <a:pt x="351511" y="113969"/>
                    <a:pt x="297790" y="107695"/>
                    <a:pt x="248260" y="115680"/>
                  </a:cubicBezTo>
                  <a:cubicBezTo>
                    <a:pt x="198539" y="123569"/>
                    <a:pt x="160535" y="165297"/>
                    <a:pt x="117005" y="189250"/>
                  </a:cubicBezTo>
                  <a:cubicBezTo>
                    <a:pt x="102146" y="197424"/>
                    <a:pt x="86906" y="204363"/>
                    <a:pt x="69571" y="203888"/>
                  </a:cubicBezTo>
                  <a:cubicBezTo>
                    <a:pt x="59855" y="203603"/>
                    <a:pt x="50330" y="201036"/>
                    <a:pt x="40710" y="199801"/>
                  </a:cubicBezTo>
                  <a:cubicBezTo>
                    <a:pt x="25756" y="197995"/>
                    <a:pt x="11468" y="198375"/>
                    <a:pt x="1467" y="210827"/>
                  </a:cubicBezTo>
                  <a:cubicBezTo>
                    <a:pt x="-1009" y="213868"/>
                    <a:pt x="-438" y="226795"/>
                    <a:pt x="3848" y="22679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6" name="Google Shape;406;p30"/>
            <p:cNvSpPr/>
            <p:nvPr/>
          </p:nvSpPr>
          <p:spPr>
            <a:xfrm>
              <a:off x="8713443" y="1605074"/>
              <a:ext cx="907829" cy="169528"/>
            </a:xfrm>
            <a:custGeom>
              <a:avLst/>
              <a:gdLst/>
              <a:ahLst/>
              <a:cxnLst/>
              <a:rect l="l" t="t" r="r" b="b"/>
              <a:pathLst>
                <a:path w="907829" h="169528" extrusionOk="0">
                  <a:moveTo>
                    <a:pt x="2798" y="165544"/>
                  </a:moveTo>
                  <a:cubicBezTo>
                    <a:pt x="50519" y="165544"/>
                    <a:pt x="853476" y="170771"/>
                    <a:pt x="903959" y="169251"/>
                  </a:cubicBezTo>
                  <a:cubicBezTo>
                    <a:pt x="907578" y="169156"/>
                    <a:pt x="909483" y="163833"/>
                    <a:pt x="905959" y="162027"/>
                  </a:cubicBezTo>
                  <a:cubicBezTo>
                    <a:pt x="874145" y="146343"/>
                    <a:pt x="838046" y="149480"/>
                    <a:pt x="804994" y="138359"/>
                  </a:cubicBezTo>
                  <a:cubicBezTo>
                    <a:pt x="785563" y="131800"/>
                    <a:pt x="773561" y="119158"/>
                    <a:pt x="760131" y="104615"/>
                  </a:cubicBezTo>
                  <a:cubicBezTo>
                    <a:pt x="748511" y="92068"/>
                    <a:pt x="734985" y="82373"/>
                    <a:pt x="718316" y="77430"/>
                  </a:cubicBezTo>
                  <a:cubicBezTo>
                    <a:pt x="703648" y="73058"/>
                    <a:pt x="687741" y="72488"/>
                    <a:pt x="672787" y="76005"/>
                  </a:cubicBezTo>
                  <a:cubicBezTo>
                    <a:pt x="656499" y="79902"/>
                    <a:pt x="642307" y="89217"/>
                    <a:pt x="626781" y="95015"/>
                  </a:cubicBezTo>
                  <a:cubicBezTo>
                    <a:pt x="588205" y="109558"/>
                    <a:pt x="550676" y="95775"/>
                    <a:pt x="523149" y="67260"/>
                  </a:cubicBezTo>
                  <a:cubicBezTo>
                    <a:pt x="500384" y="43782"/>
                    <a:pt x="478096" y="21635"/>
                    <a:pt x="447235" y="8993"/>
                  </a:cubicBezTo>
                  <a:cubicBezTo>
                    <a:pt x="421422" y="-1653"/>
                    <a:pt x="392657" y="-3839"/>
                    <a:pt x="366844" y="7852"/>
                  </a:cubicBezTo>
                  <a:cubicBezTo>
                    <a:pt x="337412" y="21160"/>
                    <a:pt x="317219" y="47964"/>
                    <a:pt x="289501" y="64028"/>
                  </a:cubicBezTo>
                  <a:cubicBezTo>
                    <a:pt x="256735" y="83134"/>
                    <a:pt x="217492" y="78666"/>
                    <a:pt x="181297" y="84369"/>
                  </a:cubicBezTo>
                  <a:cubicBezTo>
                    <a:pt x="145007" y="90167"/>
                    <a:pt x="117289" y="120584"/>
                    <a:pt x="85475" y="138074"/>
                  </a:cubicBezTo>
                  <a:cubicBezTo>
                    <a:pt x="74617" y="144062"/>
                    <a:pt x="63473" y="149099"/>
                    <a:pt x="50804" y="148814"/>
                  </a:cubicBezTo>
                  <a:cubicBezTo>
                    <a:pt x="43661" y="148624"/>
                    <a:pt x="36707" y="146723"/>
                    <a:pt x="29754" y="145868"/>
                  </a:cubicBezTo>
                  <a:cubicBezTo>
                    <a:pt x="18800" y="144537"/>
                    <a:pt x="8418" y="144822"/>
                    <a:pt x="1084" y="153947"/>
                  </a:cubicBezTo>
                  <a:cubicBezTo>
                    <a:pt x="-726" y="156134"/>
                    <a:pt x="-345" y="165544"/>
                    <a:pt x="2798" y="16554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07" name="Google Shape;407;p30"/>
          <p:cNvGrpSpPr/>
          <p:nvPr/>
        </p:nvGrpSpPr>
        <p:grpSpPr>
          <a:xfrm>
            <a:off x="8137651" y="4047701"/>
            <a:ext cx="1007379" cy="1112595"/>
            <a:chOff x="8137651" y="4047701"/>
            <a:chExt cx="1007379" cy="1112595"/>
          </a:xfrm>
        </p:grpSpPr>
        <p:grpSp>
          <p:nvGrpSpPr>
            <p:cNvPr id="408" name="Google Shape;408;p30"/>
            <p:cNvGrpSpPr/>
            <p:nvPr/>
          </p:nvGrpSpPr>
          <p:grpSpPr>
            <a:xfrm flipH="1">
              <a:off x="8137651" y="4047701"/>
              <a:ext cx="698178" cy="1112595"/>
              <a:chOff x="7571898" y="4752503"/>
              <a:chExt cx="600170" cy="956413"/>
            </a:xfrm>
          </p:grpSpPr>
          <p:sp>
            <p:nvSpPr>
              <p:cNvPr id="409" name="Google Shape;409;p30"/>
              <p:cNvSpPr/>
              <p:nvPr/>
            </p:nvSpPr>
            <p:spPr>
              <a:xfrm>
                <a:off x="7571898" y="4752503"/>
                <a:ext cx="600170" cy="956318"/>
              </a:xfrm>
              <a:custGeom>
                <a:avLst/>
                <a:gdLst/>
                <a:ahLst/>
                <a:cxnLst/>
                <a:rect l="l" t="t" r="r" b="b"/>
                <a:pathLst>
                  <a:path w="600170" h="956318" extrusionOk="0">
                    <a:moveTo>
                      <a:pt x="93059" y="956128"/>
                    </a:moveTo>
                    <a:lnTo>
                      <a:pt x="600170" y="956128"/>
                    </a:lnTo>
                    <a:cubicBezTo>
                      <a:pt x="567023" y="883223"/>
                      <a:pt x="529876" y="809463"/>
                      <a:pt x="489299" y="735227"/>
                    </a:cubicBezTo>
                    <a:cubicBezTo>
                      <a:pt x="441865" y="732566"/>
                      <a:pt x="380429" y="722205"/>
                      <a:pt x="319659" y="692169"/>
                    </a:cubicBezTo>
                    <a:cubicBezTo>
                      <a:pt x="372713" y="700438"/>
                      <a:pt x="425958" y="708803"/>
                      <a:pt x="479298" y="717072"/>
                    </a:cubicBezTo>
                    <a:cubicBezTo>
                      <a:pt x="429006" y="626202"/>
                      <a:pt x="373666" y="534573"/>
                      <a:pt x="314230" y="442847"/>
                    </a:cubicBezTo>
                    <a:cubicBezTo>
                      <a:pt x="290227" y="433913"/>
                      <a:pt x="265366" y="422316"/>
                      <a:pt x="240601" y="407488"/>
                    </a:cubicBezTo>
                    <a:cubicBezTo>
                      <a:pt x="260890" y="412906"/>
                      <a:pt x="281273" y="418324"/>
                      <a:pt x="301752" y="423647"/>
                    </a:cubicBezTo>
                    <a:cubicBezTo>
                      <a:pt x="293751" y="411385"/>
                      <a:pt x="285750" y="399123"/>
                      <a:pt x="277654" y="386957"/>
                    </a:cubicBezTo>
                    <a:cubicBezTo>
                      <a:pt x="244888" y="375265"/>
                      <a:pt x="209550" y="358916"/>
                      <a:pt x="175069" y="336009"/>
                    </a:cubicBezTo>
                    <a:cubicBezTo>
                      <a:pt x="204025" y="345324"/>
                      <a:pt x="233077" y="354734"/>
                      <a:pt x="262318" y="364049"/>
                    </a:cubicBezTo>
                    <a:cubicBezTo>
                      <a:pt x="180689" y="242383"/>
                      <a:pt x="92583" y="120621"/>
                      <a:pt x="0" y="0"/>
                    </a:cubicBezTo>
                    <a:cubicBezTo>
                      <a:pt x="23050" y="68152"/>
                      <a:pt x="42386" y="136685"/>
                      <a:pt x="58198" y="205407"/>
                    </a:cubicBezTo>
                    <a:cubicBezTo>
                      <a:pt x="70675" y="201891"/>
                      <a:pt x="83153" y="198469"/>
                      <a:pt x="95536" y="194952"/>
                    </a:cubicBezTo>
                    <a:cubicBezTo>
                      <a:pt x="95536" y="194952"/>
                      <a:pt x="84201" y="207118"/>
                      <a:pt x="61531" y="220046"/>
                    </a:cubicBezTo>
                    <a:cubicBezTo>
                      <a:pt x="83439" y="318424"/>
                      <a:pt x="98012" y="417088"/>
                      <a:pt x="105537" y="515372"/>
                    </a:cubicBezTo>
                    <a:cubicBezTo>
                      <a:pt x="121825" y="511380"/>
                      <a:pt x="138113" y="507292"/>
                      <a:pt x="154400" y="503300"/>
                    </a:cubicBezTo>
                    <a:cubicBezTo>
                      <a:pt x="154400" y="503300"/>
                      <a:pt x="137636" y="517463"/>
                      <a:pt x="106775" y="531531"/>
                    </a:cubicBezTo>
                    <a:cubicBezTo>
                      <a:pt x="111442" y="599493"/>
                      <a:pt x="112776" y="667265"/>
                      <a:pt x="110966" y="734657"/>
                    </a:cubicBezTo>
                    <a:cubicBezTo>
                      <a:pt x="144971" y="726862"/>
                      <a:pt x="178784" y="719068"/>
                      <a:pt x="212407" y="711274"/>
                    </a:cubicBezTo>
                    <a:cubicBezTo>
                      <a:pt x="210121" y="712985"/>
                      <a:pt x="172021" y="740360"/>
                      <a:pt x="110299" y="755854"/>
                    </a:cubicBezTo>
                    <a:cubicBezTo>
                      <a:pt x="109918" y="767545"/>
                      <a:pt x="109347" y="779236"/>
                      <a:pt x="108775" y="790928"/>
                    </a:cubicBezTo>
                    <a:cubicBezTo>
                      <a:pt x="161639" y="778951"/>
                      <a:pt x="214217" y="767070"/>
                      <a:pt x="266414" y="755093"/>
                    </a:cubicBezTo>
                    <a:cubicBezTo>
                      <a:pt x="266605" y="755093"/>
                      <a:pt x="203644" y="800528"/>
                      <a:pt x="107632" y="808892"/>
                    </a:cubicBezTo>
                    <a:cubicBezTo>
                      <a:pt x="106585" y="825622"/>
                      <a:pt x="105346" y="842256"/>
                      <a:pt x="103917" y="858890"/>
                    </a:cubicBezTo>
                    <a:cubicBezTo>
                      <a:pt x="121825" y="854993"/>
                      <a:pt x="139636" y="851000"/>
                      <a:pt x="157448" y="847008"/>
                    </a:cubicBezTo>
                    <a:cubicBezTo>
                      <a:pt x="157448" y="847008"/>
                      <a:pt x="137255" y="860886"/>
                      <a:pt x="102489" y="874668"/>
                    </a:cubicBezTo>
                    <a:cubicBezTo>
                      <a:pt x="99917" y="901948"/>
                      <a:pt x="96869" y="929228"/>
                      <a:pt x="93250" y="95631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30"/>
              <p:cNvSpPr/>
              <p:nvPr/>
            </p:nvSpPr>
            <p:spPr>
              <a:xfrm>
                <a:off x="7644050" y="4930607"/>
                <a:ext cx="378578" cy="778309"/>
              </a:xfrm>
              <a:custGeom>
                <a:avLst/>
                <a:gdLst/>
                <a:ahLst/>
                <a:cxnLst/>
                <a:rect l="l" t="t" r="r" b="b"/>
                <a:pathLst>
                  <a:path w="378578" h="778309" extrusionOk="0">
                    <a:moveTo>
                      <a:pt x="55388" y="491538"/>
                    </a:moveTo>
                    <a:cubicBezTo>
                      <a:pt x="84725" y="500662"/>
                      <a:pt x="194929" y="536782"/>
                      <a:pt x="219599" y="547238"/>
                    </a:cubicBezTo>
                    <a:cubicBezTo>
                      <a:pt x="218551" y="543246"/>
                      <a:pt x="217503" y="539159"/>
                      <a:pt x="216456" y="535166"/>
                    </a:cubicBezTo>
                    <a:cubicBezTo>
                      <a:pt x="188738" y="522619"/>
                      <a:pt x="161020" y="510168"/>
                      <a:pt x="133398" y="497716"/>
                    </a:cubicBezTo>
                    <a:cubicBezTo>
                      <a:pt x="103680" y="484314"/>
                      <a:pt x="72533" y="472337"/>
                      <a:pt x="44053" y="456558"/>
                    </a:cubicBezTo>
                    <a:cubicBezTo>
                      <a:pt x="42624" y="455798"/>
                      <a:pt x="42720" y="453612"/>
                      <a:pt x="44529" y="454277"/>
                    </a:cubicBezTo>
                    <a:cubicBezTo>
                      <a:pt x="73866" y="464163"/>
                      <a:pt x="102632" y="478801"/>
                      <a:pt x="131112" y="491728"/>
                    </a:cubicBezTo>
                    <a:cubicBezTo>
                      <a:pt x="159210" y="504560"/>
                      <a:pt x="187309" y="517677"/>
                      <a:pt x="215313" y="530984"/>
                    </a:cubicBezTo>
                    <a:cubicBezTo>
                      <a:pt x="207121" y="500187"/>
                      <a:pt x="198263" y="469295"/>
                      <a:pt x="188928" y="438308"/>
                    </a:cubicBezTo>
                    <a:cubicBezTo>
                      <a:pt x="145971" y="424431"/>
                      <a:pt x="101489" y="405801"/>
                      <a:pt x="60341" y="386695"/>
                    </a:cubicBezTo>
                    <a:cubicBezTo>
                      <a:pt x="58912" y="386030"/>
                      <a:pt x="59103" y="384034"/>
                      <a:pt x="60722" y="384509"/>
                    </a:cubicBezTo>
                    <a:cubicBezTo>
                      <a:pt x="102441" y="398482"/>
                      <a:pt x="146637" y="415021"/>
                      <a:pt x="187690" y="434126"/>
                    </a:cubicBezTo>
                    <a:cubicBezTo>
                      <a:pt x="182642" y="418062"/>
                      <a:pt x="144828" y="293924"/>
                      <a:pt x="80915" y="135758"/>
                    </a:cubicBezTo>
                    <a:cubicBezTo>
                      <a:pt x="54245" y="125017"/>
                      <a:pt x="27670" y="115607"/>
                      <a:pt x="1286" y="104866"/>
                    </a:cubicBezTo>
                    <a:cubicBezTo>
                      <a:pt x="-429" y="104201"/>
                      <a:pt x="-429" y="101729"/>
                      <a:pt x="1286" y="102300"/>
                    </a:cubicBezTo>
                    <a:cubicBezTo>
                      <a:pt x="27003" y="110664"/>
                      <a:pt x="52721" y="120645"/>
                      <a:pt x="78629" y="129960"/>
                    </a:cubicBezTo>
                    <a:cubicBezTo>
                      <a:pt x="61198" y="86901"/>
                      <a:pt x="43196" y="43938"/>
                      <a:pt x="25003" y="1069"/>
                    </a:cubicBezTo>
                    <a:cubicBezTo>
                      <a:pt x="24432" y="-356"/>
                      <a:pt x="26432" y="-356"/>
                      <a:pt x="27194" y="1069"/>
                    </a:cubicBezTo>
                    <a:cubicBezTo>
                      <a:pt x="70247" y="80818"/>
                      <a:pt x="135779" y="235563"/>
                      <a:pt x="162068" y="315311"/>
                    </a:cubicBezTo>
                    <a:cubicBezTo>
                      <a:pt x="179498" y="297822"/>
                      <a:pt x="198930" y="282328"/>
                      <a:pt x="216170" y="265314"/>
                    </a:cubicBezTo>
                    <a:cubicBezTo>
                      <a:pt x="216837" y="264649"/>
                      <a:pt x="218361" y="266074"/>
                      <a:pt x="217694" y="266740"/>
                    </a:cubicBezTo>
                    <a:cubicBezTo>
                      <a:pt x="199691" y="284514"/>
                      <a:pt x="183499" y="304190"/>
                      <a:pt x="164449" y="321965"/>
                    </a:cubicBezTo>
                    <a:cubicBezTo>
                      <a:pt x="165973" y="326432"/>
                      <a:pt x="167592" y="330995"/>
                      <a:pt x="169116" y="335462"/>
                    </a:cubicBezTo>
                    <a:cubicBezTo>
                      <a:pt x="191214" y="324626"/>
                      <a:pt x="213693" y="314456"/>
                      <a:pt x="235791" y="304190"/>
                    </a:cubicBezTo>
                    <a:cubicBezTo>
                      <a:pt x="237506" y="303430"/>
                      <a:pt x="240363" y="306091"/>
                      <a:pt x="238649" y="307042"/>
                    </a:cubicBezTo>
                    <a:cubicBezTo>
                      <a:pt x="216646" y="318828"/>
                      <a:pt x="194453" y="330805"/>
                      <a:pt x="171212" y="341831"/>
                    </a:cubicBezTo>
                    <a:cubicBezTo>
                      <a:pt x="185785" y="381467"/>
                      <a:pt x="225981" y="523570"/>
                      <a:pt x="239411" y="591532"/>
                    </a:cubicBezTo>
                    <a:cubicBezTo>
                      <a:pt x="285036" y="569100"/>
                      <a:pt x="330470" y="547238"/>
                      <a:pt x="375523" y="525946"/>
                    </a:cubicBezTo>
                    <a:cubicBezTo>
                      <a:pt x="377238" y="525091"/>
                      <a:pt x="379714" y="527562"/>
                      <a:pt x="377999" y="528513"/>
                    </a:cubicBezTo>
                    <a:cubicBezTo>
                      <a:pt x="335328" y="553702"/>
                      <a:pt x="289131" y="576514"/>
                      <a:pt x="240554" y="596760"/>
                    </a:cubicBezTo>
                    <a:cubicBezTo>
                      <a:pt x="253032" y="653411"/>
                      <a:pt x="265224" y="720043"/>
                      <a:pt x="273224" y="775743"/>
                    </a:cubicBezTo>
                    <a:cubicBezTo>
                      <a:pt x="273701" y="779165"/>
                      <a:pt x="267414" y="779165"/>
                      <a:pt x="266938" y="775743"/>
                    </a:cubicBezTo>
                    <a:cubicBezTo>
                      <a:pt x="256556" y="704644"/>
                      <a:pt x="239220" y="622329"/>
                      <a:pt x="220265" y="549899"/>
                    </a:cubicBezTo>
                    <a:cubicBezTo>
                      <a:pt x="191881" y="544101"/>
                      <a:pt x="81010" y="506176"/>
                      <a:pt x="54626" y="495720"/>
                    </a:cubicBezTo>
                    <a:cubicBezTo>
                      <a:pt x="51864" y="494674"/>
                      <a:pt x="52625" y="490872"/>
                      <a:pt x="55483" y="49172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11" name="Google Shape;411;p30"/>
            <p:cNvGrpSpPr/>
            <p:nvPr/>
          </p:nvGrpSpPr>
          <p:grpSpPr>
            <a:xfrm>
              <a:off x="8681426" y="4286652"/>
              <a:ext cx="463604" cy="873644"/>
              <a:chOff x="6553581" y="4957625"/>
              <a:chExt cx="398525" cy="751005"/>
            </a:xfrm>
          </p:grpSpPr>
          <p:sp>
            <p:nvSpPr>
              <p:cNvPr id="412" name="Google Shape;412;p30"/>
              <p:cNvSpPr/>
              <p:nvPr/>
            </p:nvSpPr>
            <p:spPr>
              <a:xfrm>
                <a:off x="6553581" y="4957625"/>
                <a:ext cx="398525" cy="751005"/>
              </a:xfrm>
              <a:custGeom>
                <a:avLst/>
                <a:gdLst/>
                <a:ahLst/>
                <a:cxnLst/>
                <a:rect l="l" t="t" r="r" b="b"/>
                <a:pathLst>
                  <a:path w="398525" h="751005" extrusionOk="0">
                    <a:moveTo>
                      <a:pt x="398526" y="751005"/>
                    </a:moveTo>
                    <a:lnTo>
                      <a:pt x="0" y="751005"/>
                    </a:lnTo>
                    <a:cubicBezTo>
                      <a:pt x="14668" y="693689"/>
                      <a:pt x="28956" y="635898"/>
                      <a:pt x="42481" y="577726"/>
                    </a:cubicBezTo>
                    <a:cubicBezTo>
                      <a:pt x="79343" y="575635"/>
                      <a:pt x="125444" y="567555"/>
                      <a:pt x="165830" y="543982"/>
                    </a:cubicBezTo>
                    <a:cubicBezTo>
                      <a:pt x="125921" y="550446"/>
                      <a:pt x="85915" y="557005"/>
                      <a:pt x="45815" y="563468"/>
                    </a:cubicBezTo>
                    <a:cubicBezTo>
                      <a:pt x="62293" y="492274"/>
                      <a:pt x="77819" y="420605"/>
                      <a:pt x="92107" y="348651"/>
                    </a:cubicBezTo>
                    <a:cubicBezTo>
                      <a:pt x="108204" y="341617"/>
                      <a:pt x="123920" y="332587"/>
                      <a:pt x="138303" y="320895"/>
                    </a:cubicBezTo>
                    <a:cubicBezTo>
                      <a:pt x="123920" y="325173"/>
                      <a:pt x="109538" y="329355"/>
                      <a:pt x="95059" y="333537"/>
                    </a:cubicBezTo>
                    <a:cubicBezTo>
                      <a:pt x="96964" y="323937"/>
                      <a:pt x="98774" y="314337"/>
                      <a:pt x="100584" y="304737"/>
                    </a:cubicBezTo>
                    <a:cubicBezTo>
                      <a:pt x="122587" y="295612"/>
                      <a:pt x="144780" y="282780"/>
                      <a:pt x="163544" y="264720"/>
                    </a:cubicBezTo>
                    <a:cubicBezTo>
                      <a:pt x="143828" y="272039"/>
                      <a:pt x="123920" y="279358"/>
                      <a:pt x="104013" y="286677"/>
                    </a:cubicBezTo>
                    <a:cubicBezTo>
                      <a:pt x="121920" y="191245"/>
                      <a:pt x="137541" y="95527"/>
                      <a:pt x="150114" y="0"/>
                    </a:cubicBezTo>
                    <a:cubicBezTo>
                      <a:pt x="167640" y="53989"/>
                      <a:pt x="185356" y="107979"/>
                      <a:pt x="203263" y="162064"/>
                    </a:cubicBezTo>
                    <a:cubicBezTo>
                      <a:pt x="191453" y="159307"/>
                      <a:pt x="179641" y="156551"/>
                      <a:pt x="167830" y="153794"/>
                    </a:cubicBezTo>
                    <a:cubicBezTo>
                      <a:pt x="167830" y="153794"/>
                      <a:pt x="182689" y="163299"/>
                      <a:pt x="207073" y="173565"/>
                    </a:cubicBezTo>
                    <a:cubicBezTo>
                      <a:pt x="232791" y="250937"/>
                      <a:pt x="258699" y="328309"/>
                      <a:pt x="284416" y="405207"/>
                    </a:cubicBezTo>
                    <a:cubicBezTo>
                      <a:pt x="270034" y="402070"/>
                      <a:pt x="255651" y="398838"/>
                      <a:pt x="241363" y="395701"/>
                    </a:cubicBezTo>
                    <a:cubicBezTo>
                      <a:pt x="241363" y="395701"/>
                      <a:pt x="259556" y="406822"/>
                      <a:pt x="288607" y="417848"/>
                    </a:cubicBezTo>
                    <a:cubicBezTo>
                      <a:pt x="306419" y="471078"/>
                      <a:pt x="324136" y="524116"/>
                      <a:pt x="341566" y="576870"/>
                    </a:cubicBezTo>
                    <a:cubicBezTo>
                      <a:pt x="312801" y="570787"/>
                      <a:pt x="284226" y="564704"/>
                      <a:pt x="255556" y="558525"/>
                    </a:cubicBezTo>
                    <a:cubicBezTo>
                      <a:pt x="257842" y="559856"/>
                      <a:pt x="294704" y="581338"/>
                      <a:pt x="346996" y="593409"/>
                    </a:cubicBezTo>
                    <a:cubicBezTo>
                      <a:pt x="350044" y="602534"/>
                      <a:pt x="352996" y="611754"/>
                      <a:pt x="356045" y="620880"/>
                    </a:cubicBezTo>
                    <a:cubicBezTo>
                      <a:pt x="311753" y="611564"/>
                      <a:pt x="267462" y="602154"/>
                      <a:pt x="223456" y="592839"/>
                    </a:cubicBezTo>
                    <a:cubicBezTo>
                      <a:pt x="223456" y="592839"/>
                      <a:pt x="283369" y="628388"/>
                      <a:pt x="360712" y="635042"/>
                    </a:cubicBezTo>
                    <a:cubicBezTo>
                      <a:pt x="364998" y="648159"/>
                      <a:pt x="369284" y="661182"/>
                      <a:pt x="373571" y="674299"/>
                    </a:cubicBezTo>
                    <a:cubicBezTo>
                      <a:pt x="358712" y="671162"/>
                      <a:pt x="343948" y="668120"/>
                      <a:pt x="329089" y="664984"/>
                    </a:cubicBezTo>
                    <a:cubicBezTo>
                      <a:pt x="329089" y="664984"/>
                      <a:pt x="347758" y="675914"/>
                      <a:pt x="377571" y="686655"/>
                    </a:cubicBezTo>
                    <a:cubicBezTo>
                      <a:pt x="384524" y="708042"/>
                      <a:pt x="391478" y="729429"/>
                      <a:pt x="398335" y="75072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30"/>
              <p:cNvSpPr/>
              <p:nvPr/>
            </p:nvSpPr>
            <p:spPr>
              <a:xfrm>
                <a:off x="6619011" y="5098302"/>
                <a:ext cx="249362" cy="610233"/>
              </a:xfrm>
              <a:custGeom>
                <a:avLst/>
                <a:gdLst/>
                <a:ahLst/>
                <a:cxnLst/>
                <a:rect l="l" t="t" r="r" b="b"/>
                <a:pathLst>
                  <a:path w="249362" h="610233" extrusionOk="0">
                    <a:moveTo>
                      <a:pt x="246799" y="385626"/>
                    </a:moveTo>
                    <a:cubicBezTo>
                      <a:pt x="225939" y="392755"/>
                      <a:pt x="147929" y="421080"/>
                      <a:pt x="130880" y="429255"/>
                    </a:cubicBezTo>
                    <a:cubicBezTo>
                      <a:pt x="130689" y="426118"/>
                      <a:pt x="130499" y="422981"/>
                      <a:pt x="130403" y="419750"/>
                    </a:cubicBezTo>
                    <a:cubicBezTo>
                      <a:pt x="149168" y="409864"/>
                      <a:pt x="167932" y="400169"/>
                      <a:pt x="186601" y="390379"/>
                    </a:cubicBezTo>
                    <a:cubicBezTo>
                      <a:pt x="206604" y="379923"/>
                      <a:pt x="228130" y="370513"/>
                      <a:pt x="246323" y="358156"/>
                    </a:cubicBezTo>
                    <a:cubicBezTo>
                      <a:pt x="247180" y="357585"/>
                      <a:pt x="246608" y="355875"/>
                      <a:pt x="245275" y="356350"/>
                    </a:cubicBezTo>
                    <a:cubicBezTo>
                      <a:pt x="224701" y="364049"/>
                      <a:pt x="205841" y="375550"/>
                      <a:pt x="186696" y="385721"/>
                    </a:cubicBezTo>
                    <a:cubicBezTo>
                      <a:pt x="167741" y="395701"/>
                      <a:pt x="148977" y="406062"/>
                      <a:pt x="130118" y="416423"/>
                    </a:cubicBezTo>
                    <a:cubicBezTo>
                      <a:pt x="128784" y="392280"/>
                      <a:pt x="127451" y="368136"/>
                      <a:pt x="125831" y="343803"/>
                    </a:cubicBezTo>
                    <a:cubicBezTo>
                      <a:pt x="156026" y="332872"/>
                      <a:pt x="185934" y="318329"/>
                      <a:pt x="212890" y="303406"/>
                    </a:cubicBezTo>
                    <a:cubicBezTo>
                      <a:pt x="213842" y="302931"/>
                      <a:pt x="213080" y="301315"/>
                      <a:pt x="211937" y="301695"/>
                    </a:cubicBezTo>
                    <a:cubicBezTo>
                      <a:pt x="182886" y="312626"/>
                      <a:pt x="152692" y="325553"/>
                      <a:pt x="125546" y="340571"/>
                    </a:cubicBezTo>
                    <a:cubicBezTo>
                      <a:pt x="124688" y="328024"/>
                      <a:pt x="119736" y="230786"/>
                      <a:pt x="106781" y="106743"/>
                    </a:cubicBezTo>
                    <a:cubicBezTo>
                      <a:pt x="124022" y="98379"/>
                      <a:pt x="141833" y="90965"/>
                      <a:pt x="158883" y="82505"/>
                    </a:cubicBezTo>
                    <a:cubicBezTo>
                      <a:pt x="160026" y="81935"/>
                      <a:pt x="158979" y="80034"/>
                      <a:pt x="157836" y="80509"/>
                    </a:cubicBezTo>
                    <a:cubicBezTo>
                      <a:pt x="140405" y="87068"/>
                      <a:pt x="123641" y="94957"/>
                      <a:pt x="106400" y="102181"/>
                    </a:cubicBezTo>
                    <a:cubicBezTo>
                      <a:pt x="102876" y="68342"/>
                      <a:pt x="98780" y="34599"/>
                      <a:pt x="93732" y="855"/>
                    </a:cubicBezTo>
                    <a:cubicBezTo>
                      <a:pt x="93542" y="-285"/>
                      <a:pt x="91827" y="-285"/>
                      <a:pt x="91922" y="855"/>
                    </a:cubicBezTo>
                    <a:cubicBezTo>
                      <a:pt x="94875" y="63685"/>
                      <a:pt x="103924" y="185066"/>
                      <a:pt x="108591" y="247515"/>
                    </a:cubicBezTo>
                    <a:cubicBezTo>
                      <a:pt x="88589" y="233828"/>
                      <a:pt x="67634" y="221661"/>
                      <a:pt x="47631" y="208354"/>
                    </a:cubicBezTo>
                    <a:cubicBezTo>
                      <a:pt x="46869" y="207879"/>
                      <a:pt x="46203" y="209019"/>
                      <a:pt x="46964" y="209495"/>
                    </a:cubicBezTo>
                    <a:cubicBezTo>
                      <a:pt x="67920" y="223467"/>
                      <a:pt x="87731" y="238866"/>
                      <a:pt x="109067" y="252743"/>
                    </a:cubicBezTo>
                    <a:cubicBezTo>
                      <a:pt x="109353" y="256260"/>
                      <a:pt x="109639" y="259777"/>
                      <a:pt x="109925" y="263294"/>
                    </a:cubicBezTo>
                    <a:cubicBezTo>
                      <a:pt x="88589" y="254739"/>
                      <a:pt x="67157" y="246850"/>
                      <a:pt x="45821" y="238771"/>
                    </a:cubicBezTo>
                    <a:cubicBezTo>
                      <a:pt x="44202" y="238105"/>
                      <a:pt x="42773" y="240291"/>
                      <a:pt x="44488" y="240957"/>
                    </a:cubicBezTo>
                    <a:cubicBezTo>
                      <a:pt x="66300" y="250177"/>
                      <a:pt x="88017" y="259492"/>
                      <a:pt x="110211" y="268237"/>
                    </a:cubicBezTo>
                    <a:cubicBezTo>
                      <a:pt x="112782" y="299224"/>
                      <a:pt x="122117" y="410530"/>
                      <a:pt x="125736" y="463759"/>
                    </a:cubicBezTo>
                    <a:cubicBezTo>
                      <a:pt x="84493" y="446174"/>
                      <a:pt x="43250" y="429065"/>
                      <a:pt x="2006" y="412336"/>
                    </a:cubicBezTo>
                    <a:cubicBezTo>
                      <a:pt x="482" y="411670"/>
                      <a:pt x="-851" y="413571"/>
                      <a:pt x="673" y="414332"/>
                    </a:cubicBezTo>
                    <a:cubicBezTo>
                      <a:pt x="41059" y="434103"/>
                      <a:pt x="83064" y="451972"/>
                      <a:pt x="126022" y="467751"/>
                    </a:cubicBezTo>
                    <a:cubicBezTo>
                      <a:pt x="129165" y="512140"/>
                      <a:pt x="132308" y="564419"/>
                      <a:pt x="134404" y="608238"/>
                    </a:cubicBezTo>
                    <a:cubicBezTo>
                      <a:pt x="134499" y="610899"/>
                      <a:pt x="139452" y="610899"/>
                      <a:pt x="139357" y="608238"/>
                    </a:cubicBezTo>
                    <a:cubicBezTo>
                      <a:pt x="136785" y="552347"/>
                      <a:pt x="134023" y="487807"/>
                      <a:pt x="130975" y="431061"/>
                    </a:cubicBezTo>
                    <a:cubicBezTo>
                      <a:pt x="152120" y="426498"/>
                      <a:pt x="230321" y="396747"/>
                      <a:pt x="248513" y="388573"/>
                    </a:cubicBezTo>
                    <a:cubicBezTo>
                      <a:pt x="250419" y="387717"/>
                      <a:pt x="248799" y="384771"/>
                      <a:pt x="246799" y="38543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CUSTOM_8">
    <p:bg>
      <p:bgPr>
        <a:solidFill>
          <a:srgbClr val="FDFCF9"/>
        </a:solidFill>
        <a:effectLst/>
      </p:bgPr>
    </p:bg>
    <p:spTree>
      <p:nvGrpSpPr>
        <p:cNvPr id="1" name="Shape 421"/>
        <p:cNvGrpSpPr/>
        <p:nvPr/>
      </p:nvGrpSpPr>
      <p:grpSpPr>
        <a:xfrm>
          <a:off x="0" y="0"/>
          <a:ext cx="0" cy="0"/>
          <a:chOff x="0" y="0"/>
          <a:chExt cx="0" cy="0"/>
        </a:xfrm>
      </p:grpSpPr>
      <p:grpSp>
        <p:nvGrpSpPr>
          <p:cNvPr id="422" name="Google Shape;422;p32"/>
          <p:cNvGrpSpPr/>
          <p:nvPr/>
        </p:nvGrpSpPr>
        <p:grpSpPr>
          <a:xfrm>
            <a:off x="8107778" y="4030726"/>
            <a:ext cx="914626" cy="1112595"/>
            <a:chOff x="8107778" y="4030726"/>
            <a:chExt cx="914626" cy="1112595"/>
          </a:xfrm>
        </p:grpSpPr>
        <p:grpSp>
          <p:nvGrpSpPr>
            <p:cNvPr id="423" name="Google Shape;423;p32"/>
            <p:cNvGrpSpPr/>
            <p:nvPr/>
          </p:nvGrpSpPr>
          <p:grpSpPr>
            <a:xfrm flipH="1">
              <a:off x="8107778" y="4030726"/>
              <a:ext cx="698178" cy="1112595"/>
              <a:chOff x="7571898" y="4752503"/>
              <a:chExt cx="600170" cy="956413"/>
            </a:xfrm>
          </p:grpSpPr>
          <p:sp>
            <p:nvSpPr>
              <p:cNvPr id="424" name="Google Shape;424;p32"/>
              <p:cNvSpPr/>
              <p:nvPr/>
            </p:nvSpPr>
            <p:spPr>
              <a:xfrm>
                <a:off x="7571898" y="4752503"/>
                <a:ext cx="600170" cy="956318"/>
              </a:xfrm>
              <a:custGeom>
                <a:avLst/>
                <a:gdLst/>
                <a:ahLst/>
                <a:cxnLst/>
                <a:rect l="l" t="t" r="r" b="b"/>
                <a:pathLst>
                  <a:path w="600170" h="956318" extrusionOk="0">
                    <a:moveTo>
                      <a:pt x="93059" y="956128"/>
                    </a:moveTo>
                    <a:lnTo>
                      <a:pt x="600170" y="956128"/>
                    </a:lnTo>
                    <a:cubicBezTo>
                      <a:pt x="567023" y="883223"/>
                      <a:pt x="529876" y="809463"/>
                      <a:pt x="489299" y="735227"/>
                    </a:cubicBezTo>
                    <a:cubicBezTo>
                      <a:pt x="441865" y="732566"/>
                      <a:pt x="380429" y="722205"/>
                      <a:pt x="319659" y="692169"/>
                    </a:cubicBezTo>
                    <a:cubicBezTo>
                      <a:pt x="372713" y="700438"/>
                      <a:pt x="425958" y="708803"/>
                      <a:pt x="479298" y="717072"/>
                    </a:cubicBezTo>
                    <a:cubicBezTo>
                      <a:pt x="429006" y="626202"/>
                      <a:pt x="373666" y="534573"/>
                      <a:pt x="314230" y="442847"/>
                    </a:cubicBezTo>
                    <a:cubicBezTo>
                      <a:pt x="290227" y="433913"/>
                      <a:pt x="265366" y="422316"/>
                      <a:pt x="240601" y="407488"/>
                    </a:cubicBezTo>
                    <a:cubicBezTo>
                      <a:pt x="260890" y="412906"/>
                      <a:pt x="281273" y="418324"/>
                      <a:pt x="301752" y="423647"/>
                    </a:cubicBezTo>
                    <a:cubicBezTo>
                      <a:pt x="293751" y="411385"/>
                      <a:pt x="285750" y="399123"/>
                      <a:pt x="277654" y="386957"/>
                    </a:cubicBezTo>
                    <a:cubicBezTo>
                      <a:pt x="244888" y="375265"/>
                      <a:pt x="209550" y="358916"/>
                      <a:pt x="175069" y="336009"/>
                    </a:cubicBezTo>
                    <a:cubicBezTo>
                      <a:pt x="204025" y="345324"/>
                      <a:pt x="233077" y="354734"/>
                      <a:pt x="262318" y="364049"/>
                    </a:cubicBezTo>
                    <a:cubicBezTo>
                      <a:pt x="180689" y="242383"/>
                      <a:pt x="92583" y="120621"/>
                      <a:pt x="0" y="0"/>
                    </a:cubicBezTo>
                    <a:cubicBezTo>
                      <a:pt x="23050" y="68152"/>
                      <a:pt x="42386" y="136685"/>
                      <a:pt x="58198" y="205407"/>
                    </a:cubicBezTo>
                    <a:cubicBezTo>
                      <a:pt x="70675" y="201891"/>
                      <a:pt x="83153" y="198469"/>
                      <a:pt x="95536" y="194952"/>
                    </a:cubicBezTo>
                    <a:cubicBezTo>
                      <a:pt x="95536" y="194952"/>
                      <a:pt x="84201" y="207118"/>
                      <a:pt x="61531" y="220046"/>
                    </a:cubicBezTo>
                    <a:cubicBezTo>
                      <a:pt x="83439" y="318424"/>
                      <a:pt x="98012" y="417088"/>
                      <a:pt x="105537" y="515372"/>
                    </a:cubicBezTo>
                    <a:cubicBezTo>
                      <a:pt x="121825" y="511380"/>
                      <a:pt x="138113" y="507292"/>
                      <a:pt x="154400" y="503300"/>
                    </a:cubicBezTo>
                    <a:cubicBezTo>
                      <a:pt x="154400" y="503300"/>
                      <a:pt x="137636" y="517463"/>
                      <a:pt x="106775" y="531531"/>
                    </a:cubicBezTo>
                    <a:cubicBezTo>
                      <a:pt x="111442" y="599493"/>
                      <a:pt x="112776" y="667265"/>
                      <a:pt x="110966" y="734657"/>
                    </a:cubicBezTo>
                    <a:cubicBezTo>
                      <a:pt x="144971" y="726862"/>
                      <a:pt x="178784" y="719068"/>
                      <a:pt x="212407" y="711274"/>
                    </a:cubicBezTo>
                    <a:cubicBezTo>
                      <a:pt x="210121" y="712985"/>
                      <a:pt x="172021" y="740360"/>
                      <a:pt x="110299" y="755854"/>
                    </a:cubicBezTo>
                    <a:cubicBezTo>
                      <a:pt x="109918" y="767545"/>
                      <a:pt x="109347" y="779236"/>
                      <a:pt x="108775" y="790928"/>
                    </a:cubicBezTo>
                    <a:cubicBezTo>
                      <a:pt x="161639" y="778951"/>
                      <a:pt x="214217" y="767070"/>
                      <a:pt x="266414" y="755093"/>
                    </a:cubicBezTo>
                    <a:cubicBezTo>
                      <a:pt x="266605" y="755093"/>
                      <a:pt x="203644" y="800528"/>
                      <a:pt x="107632" y="808892"/>
                    </a:cubicBezTo>
                    <a:cubicBezTo>
                      <a:pt x="106585" y="825622"/>
                      <a:pt x="105346" y="842256"/>
                      <a:pt x="103917" y="858890"/>
                    </a:cubicBezTo>
                    <a:cubicBezTo>
                      <a:pt x="121825" y="854993"/>
                      <a:pt x="139636" y="851000"/>
                      <a:pt x="157448" y="847008"/>
                    </a:cubicBezTo>
                    <a:cubicBezTo>
                      <a:pt x="157448" y="847008"/>
                      <a:pt x="137255" y="860886"/>
                      <a:pt x="102489" y="874668"/>
                    </a:cubicBezTo>
                    <a:cubicBezTo>
                      <a:pt x="99917" y="901948"/>
                      <a:pt x="96869" y="929228"/>
                      <a:pt x="93250" y="95631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32"/>
              <p:cNvSpPr/>
              <p:nvPr/>
            </p:nvSpPr>
            <p:spPr>
              <a:xfrm>
                <a:off x="7644050" y="4930607"/>
                <a:ext cx="378578" cy="778309"/>
              </a:xfrm>
              <a:custGeom>
                <a:avLst/>
                <a:gdLst/>
                <a:ahLst/>
                <a:cxnLst/>
                <a:rect l="l" t="t" r="r" b="b"/>
                <a:pathLst>
                  <a:path w="378578" h="778309" extrusionOk="0">
                    <a:moveTo>
                      <a:pt x="55388" y="491538"/>
                    </a:moveTo>
                    <a:cubicBezTo>
                      <a:pt x="84725" y="500662"/>
                      <a:pt x="194929" y="536782"/>
                      <a:pt x="219599" y="547238"/>
                    </a:cubicBezTo>
                    <a:cubicBezTo>
                      <a:pt x="218551" y="543246"/>
                      <a:pt x="217503" y="539159"/>
                      <a:pt x="216456" y="535166"/>
                    </a:cubicBezTo>
                    <a:cubicBezTo>
                      <a:pt x="188738" y="522619"/>
                      <a:pt x="161020" y="510168"/>
                      <a:pt x="133398" y="497716"/>
                    </a:cubicBezTo>
                    <a:cubicBezTo>
                      <a:pt x="103680" y="484314"/>
                      <a:pt x="72533" y="472337"/>
                      <a:pt x="44053" y="456558"/>
                    </a:cubicBezTo>
                    <a:cubicBezTo>
                      <a:pt x="42624" y="455798"/>
                      <a:pt x="42720" y="453612"/>
                      <a:pt x="44529" y="454277"/>
                    </a:cubicBezTo>
                    <a:cubicBezTo>
                      <a:pt x="73866" y="464163"/>
                      <a:pt x="102632" y="478801"/>
                      <a:pt x="131112" y="491728"/>
                    </a:cubicBezTo>
                    <a:cubicBezTo>
                      <a:pt x="159210" y="504560"/>
                      <a:pt x="187309" y="517677"/>
                      <a:pt x="215313" y="530984"/>
                    </a:cubicBezTo>
                    <a:cubicBezTo>
                      <a:pt x="207121" y="500187"/>
                      <a:pt x="198263" y="469295"/>
                      <a:pt x="188928" y="438308"/>
                    </a:cubicBezTo>
                    <a:cubicBezTo>
                      <a:pt x="145971" y="424431"/>
                      <a:pt x="101489" y="405801"/>
                      <a:pt x="60341" y="386695"/>
                    </a:cubicBezTo>
                    <a:cubicBezTo>
                      <a:pt x="58912" y="386030"/>
                      <a:pt x="59103" y="384034"/>
                      <a:pt x="60722" y="384509"/>
                    </a:cubicBezTo>
                    <a:cubicBezTo>
                      <a:pt x="102441" y="398482"/>
                      <a:pt x="146637" y="415021"/>
                      <a:pt x="187690" y="434126"/>
                    </a:cubicBezTo>
                    <a:cubicBezTo>
                      <a:pt x="182642" y="418062"/>
                      <a:pt x="144828" y="293924"/>
                      <a:pt x="80915" y="135758"/>
                    </a:cubicBezTo>
                    <a:cubicBezTo>
                      <a:pt x="54245" y="125017"/>
                      <a:pt x="27670" y="115607"/>
                      <a:pt x="1286" y="104866"/>
                    </a:cubicBezTo>
                    <a:cubicBezTo>
                      <a:pt x="-429" y="104201"/>
                      <a:pt x="-429" y="101729"/>
                      <a:pt x="1286" y="102300"/>
                    </a:cubicBezTo>
                    <a:cubicBezTo>
                      <a:pt x="27003" y="110664"/>
                      <a:pt x="52721" y="120645"/>
                      <a:pt x="78629" y="129960"/>
                    </a:cubicBezTo>
                    <a:cubicBezTo>
                      <a:pt x="61198" y="86901"/>
                      <a:pt x="43196" y="43938"/>
                      <a:pt x="25003" y="1069"/>
                    </a:cubicBezTo>
                    <a:cubicBezTo>
                      <a:pt x="24432" y="-356"/>
                      <a:pt x="26432" y="-356"/>
                      <a:pt x="27194" y="1069"/>
                    </a:cubicBezTo>
                    <a:cubicBezTo>
                      <a:pt x="70247" y="80818"/>
                      <a:pt x="135779" y="235563"/>
                      <a:pt x="162068" y="315311"/>
                    </a:cubicBezTo>
                    <a:cubicBezTo>
                      <a:pt x="179498" y="297822"/>
                      <a:pt x="198930" y="282328"/>
                      <a:pt x="216170" y="265314"/>
                    </a:cubicBezTo>
                    <a:cubicBezTo>
                      <a:pt x="216837" y="264649"/>
                      <a:pt x="218361" y="266074"/>
                      <a:pt x="217694" y="266740"/>
                    </a:cubicBezTo>
                    <a:cubicBezTo>
                      <a:pt x="199691" y="284514"/>
                      <a:pt x="183499" y="304190"/>
                      <a:pt x="164449" y="321965"/>
                    </a:cubicBezTo>
                    <a:cubicBezTo>
                      <a:pt x="165973" y="326432"/>
                      <a:pt x="167592" y="330995"/>
                      <a:pt x="169116" y="335462"/>
                    </a:cubicBezTo>
                    <a:cubicBezTo>
                      <a:pt x="191214" y="324626"/>
                      <a:pt x="213693" y="314456"/>
                      <a:pt x="235791" y="304190"/>
                    </a:cubicBezTo>
                    <a:cubicBezTo>
                      <a:pt x="237506" y="303430"/>
                      <a:pt x="240363" y="306091"/>
                      <a:pt x="238649" y="307042"/>
                    </a:cubicBezTo>
                    <a:cubicBezTo>
                      <a:pt x="216646" y="318828"/>
                      <a:pt x="194453" y="330805"/>
                      <a:pt x="171212" y="341831"/>
                    </a:cubicBezTo>
                    <a:cubicBezTo>
                      <a:pt x="185785" y="381467"/>
                      <a:pt x="225981" y="523570"/>
                      <a:pt x="239411" y="591532"/>
                    </a:cubicBezTo>
                    <a:cubicBezTo>
                      <a:pt x="285036" y="569100"/>
                      <a:pt x="330470" y="547238"/>
                      <a:pt x="375523" y="525946"/>
                    </a:cubicBezTo>
                    <a:cubicBezTo>
                      <a:pt x="377238" y="525091"/>
                      <a:pt x="379714" y="527562"/>
                      <a:pt x="377999" y="528513"/>
                    </a:cubicBezTo>
                    <a:cubicBezTo>
                      <a:pt x="335328" y="553702"/>
                      <a:pt x="289131" y="576514"/>
                      <a:pt x="240554" y="596760"/>
                    </a:cubicBezTo>
                    <a:cubicBezTo>
                      <a:pt x="253032" y="653411"/>
                      <a:pt x="265224" y="720043"/>
                      <a:pt x="273224" y="775743"/>
                    </a:cubicBezTo>
                    <a:cubicBezTo>
                      <a:pt x="273701" y="779165"/>
                      <a:pt x="267414" y="779165"/>
                      <a:pt x="266938" y="775743"/>
                    </a:cubicBezTo>
                    <a:cubicBezTo>
                      <a:pt x="256556" y="704644"/>
                      <a:pt x="239220" y="622329"/>
                      <a:pt x="220265" y="549899"/>
                    </a:cubicBezTo>
                    <a:cubicBezTo>
                      <a:pt x="191881" y="544101"/>
                      <a:pt x="81010" y="506176"/>
                      <a:pt x="54626" y="495720"/>
                    </a:cubicBezTo>
                    <a:cubicBezTo>
                      <a:pt x="51864" y="494674"/>
                      <a:pt x="52625" y="490872"/>
                      <a:pt x="55483" y="49172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26" name="Google Shape;426;p32"/>
            <p:cNvGrpSpPr/>
            <p:nvPr/>
          </p:nvGrpSpPr>
          <p:grpSpPr>
            <a:xfrm flipH="1">
              <a:off x="8558800" y="4269677"/>
              <a:ext cx="463604" cy="873644"/>
              <a:chOff x="6553581" y="4957625"/>
              <a:chExt cx="398525" cy="751005"/>
            </a:xfrm>
          </p:grpSpPr>
          <p:sp>
            <p:nvSpPr>
              <p:cNvPr id="427" name="Google Shape;427;p32"/>
              <p:cNvSpPr/>
              <p:nvPr/>
            </p:nvSpPr>
            <p:spPr>
              <a:xfrm>
                <a:off x="6553581" y="4957625"/>
                <a:ext cx="398525" cy="751005"/>
              </a:xfrm>
              <a:custGeom>
                <a:avLst/>
                <a:gdLst/>
                <a:ahLst/>
                <a:cxnLst/>
                <a:rect l="l" t="t" r="r" b="b"/>
                <a:pathLst>
                  <a:path w="398525" h="751005" extrusionOk="0">
                    <a:moveTo>
                      <a:pt x="398526" y="751005"/>
                    </a:moveTo>
                    <a:lnTo>
                      <a:pt x="0" y="751005"/>
                    </a:lnTo>
                    <a:cubicBezTo>
                      <a:pt x="14668" y="693689"/>
                      <a:pt x="28956" y="635898"/>
                      <a:pt x="42481" y="577726"/>
                    </a:cubicBezTo>
                    <a:cubicBezTo>
                      <a:pt x="79343" y="575635"/>
                      <a:pt x="125444" y="567555"/>
                      <a:pt x="165830" y="543982"/>
                    </a:cubicBezTo>
                    <a:cubicBezTo>
                      <a:pt x="125921" y="550446"/>
                      <a:pt x="85915" y="557005"/>
                      <a:pt x="45815" y="563468"/>
                    </a:cubicBezTo>
                    <a:cubicBezTo>
                      <a:pt x="62293" y="492274"/>
                      <a:pt x="77819" y="420605"/>
                      <a:pt x="92107" y="348651"/>
                    </a:cubicBezTo>
                    <a:cubicBezTo>
                      <a:pt x="108204" y="341617"/>
                      <a:pt x="123920" y="332587"/>
                      <a:pt x="138303" y="320895"/>
                    </a:cubicBezTo>
                    <a:cubicBezTo>
                      <a:pt x="123920" y="325173"/>
                      <a:pt x="109538" y="329355"/>
                      <a:pt x="95059" y="333537"/>
                    </a:cubicBezTo>
                    <a:cubicBezTo>
                      <a:pt x="96964" y="323937"/>
                      <a:pt x="98774" y="314337"/>
                      <a:pt x="100584" y="304737"/>
                    </a:cubicBezTo>
                    <a:cubicBezTo>
                      <a:pt x="122587" y="295612"/>
                      <a:pt x="144780" y="282780"/>
                      <a:pt x="163544" y="264720"/>
                    </a:cubicBezTo>
                    <a:cubicBezTo>
                      <a:pt x="143828" y="272039"/>
                      <a:pt x="123920" y="279358"/>
                      <a:pt x="104013" y="286677"/>
                    </a:cubicBezTo>
                    <a:cubicBezTo>
                      <a:pt x="121920" y="191245"/>
                      <a:pt x="137541" y="95527"/>
                      <a:pt x="150114" y="0"/>
                    </a:cubicBezTo>
                    <a:cubicBezTo>
                      <a:pt x="167640" y="53989"/>
                      <a:pt x="185356" y="107979"/>
                      <a:pt x="203263" y="162064"/>
                    </a:cubicBezTo>
                    <a:cubicBezTo>
                      <a:pt x="191453" y="159307"/>
                      <a:pt x="179641" y="156551"/>
                      <a:pt x="167830" y="153794"/>
                    </a:cubicBezTo>
                    <a:cubicBezTo>
                      <a:pt x="167830" y="153794"/>
                      <a:pt x="182689" y="163299"/>
                      <a:pt x="207073" y="173565"/>
                    </a:cubicBezTo>
                    <a:cubicBezTo>
                      <a:pt x="232791" y="250937"/>
                      <a:pt x="258699" y="328309"/>
                      <a:pt x="284416" y="405207"/>
                    </a:cubicBezTo>
                    <a:cubicBezTo>
                      <a:pt x="270034" y="402070"/>
                      <a:pt x="255651" y="398838"/>
                      <a:pt x="241363" y="395701"/>
                    </a:cubicBezTo>
                    <a:cubicBezTo>
                      <a:pt x="241363" y="395701"/>
                      <a:pt x="259556" y="406822"/>
                      <a:pt x="288607" y="417848"/>
                    </a:cubicBezTo>
                    <a:cubicBezTo>
                      <a:pt x="306419" y="471078"/>
                      <a:pt x="324136" y="524116"/>
                      <a:pt x="341566" y="576870"/>
                    </a:cubicBezTo>
                    <a:cubicBezTo>
                      <a:pt x="312801" y="570787"/>
                      <a:pt x="284226" y="564704"/>
                      <a:pt x="255556" y="558525"/>
                    </a:cubicBezTo>
                    <a:cubicBezTo>
                      <a:pt x="257842" y="559856"/>
                      <a:pt x="294704" y="581338"/>
                      <a:pt x="346996" y="593409"/>
                    </a:cubicBezTo>
                    <a:cubicBezTo>
                      <a:pt x="350044" y="602534"/>
                      <a:pt x="352996" y="611754"/>
                      <a:pt x="356045" y="620880"/>
                    </a:cubicBezTo>
                    <a:cubicBezTo>
                      <a:pt x="311753" y="611564"/>
                      <a:pt x="267462" y="602154"/>
                      <a:pt x="223456" y="592839"/>
                    </a:cubicBezTo>
                    <a:cubicBezTo>
                      <a:pt x="223456" y="592839"/>
                      <a:pt x="283369" y="628388"/>
                      <a:pt x="360712" y="635042"/>
                    </a:cubicBezTo>
                    <a:cubicBezTo>
                      <a:pt x="364998" y="648159"/>
                      <a:pt x="369284" y="661182"/>
                      <a:pt x="373571" y="674299"/>
                    </a:cubicBezTo>
                    <a:cubicBezTo>
                      <a:pt x="358712" y="671162"/>
                      <a:pt x="343948" y="668120"/>
                      <a:pt x="329089" y="664984"/>
                    </a:cubicBezTo>
                    <a:cubicBezTo>
                      <a:pt x="329089" y="664984"/>
                      <a:pt x="347758" y="675914"/>
                      <a:pt x="377571" y="686655"/>
                    </a:cubicBezTo>
                    <a:cubicBezTo>
                      <a:pt x="384524" y="708042"/>
                      <a:pt x="391478" y="729429"/>
                      <a:pt x="398335" y="75072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32"/>
              <p:cNvSpPr/>
              <p:nvPr/>
            </p:nvSpPr>
            <p:spPr>
              <a:xfrm>
                <a:off x="6619011" y="5098302"/>
                <a:ext cx="249362" cy="610233"/>
              </a:xfrm>
              <a:custGeom>
                <a:avLst/>
                <a:gdLst/>
                <a:ahLst/>
                <a:cxnLst/>
                <a:rect l="l" t="t" r="r" b="b"/>
                <a:pathLst>
                  <a:path w="249362" h="610233" extrusionOk="0">
                    <a:moveTo>
                      <a:pt x="246799" y="385626"/>
                    </a:moveTo>
                    <a:cubicBezTo>
                      <a:pt x="225939" y="392755"/>
                      <a:pt x="147929" y="421080"/>
                      <a:pt x="130880" y="429255"/>
                    </a:cubicBezTo>
                    <a:cubicBezTo>
                      <a:pt x="130689" y="426118"/>
                      <a:pt x="130499" y="422981"/>
                      <a:pt x="130403" y="419750"/>
                    </a:cubicBezTo>
                    <a:cubicBezTo>
                      <a:pt x="149168" y="409864"/>
                      <a:pt x="167932" y="400169"/>
                      <a:pt x="186601" y="390379"/>
                    </a:cubicBezTo>
                    <a:cubicBezTo>
                      <a:pt x="206604" y="379923"/>
                      <a:pt x="228130" y="370513"/>
                      <a:pt x="246323" y="358156"/>
                    </a:cubicBezTo>
                    <a:cubicBezTo>
                      <a:pt x="247180" y="357585"/>
                      <a:pt x="246608" y="355875"/>
                      <a:pt x="245275" y="356350"/>
                    </a:cubicBezTo>
                    <a:cubicBezTo>
                      <a:pt x="224701" y="364049"/>
                      <a:pt x="205841" y="375550"/>
                      <a:pt x="186696" y="385721"/>
                    </a:cubicBezTo>
                    <a:cubicBezTo>
                      <a:pt x="167741" y="395701"/>
                      <a:pt x="148977" y="406062"/>
                      <a:pt x="130118" y="416423"/>
                    </a:cubicBezTo>
                    <a:cubicBezTo>
                      <a:pt x="128784" y="392280"/>
                      <a:pt x="127451" y="368136"/>
                      <a:pt x="125831" y="343803"/>
                    </a:cubicBezTo>
                    <a:cubicBezTo>
                      <a:pt x="156026" y="332872"/>
                      <a:pt x="185934" y="318329"/>
                      <a:pt x="212890" y="303406"/>
                    </a:cubicBezTo>
                    <a:cubicBezTo>
                      <a:pt x="213842" y="302931"/>
                      <a:pt x="213080" y="301315"/>
                      <a:pt x="211937" y="301695"/>
                    </a:cubicBezTo>
                    <a:cubicBezTo>
                      <a:pt x="182886" y="312626"/>
                      <a:pt x="152692" y="325553"/>
                      <a:pt x="125546" y="340571"/>
                    </a:cubicBezTo>
                    <a:cubicBezTo>
                      <a:pt x="124688" y="328024"/>
                      <a:pt x="119736" y="230786"/>
                      <a:pt x="106781" y="106743"/>
                    </a:cubicBezTo>
                    <a:cubicBezTo>
                      <a:pt x="124022" y="98379"/>
                      <a:pt x="141833" y="90965"/>
                      <a:pt x="158883" y="82505"/>
                    </a:cubicBezTo>
                    <a:cubicBezTo>
                      <a:pt x="160026" y="81935"/>
                      <a:pt x="158979" y="80034"/>
                      <a:pt x="157836" y="80509"/>
                    </a:cubicBezTo>
                    <a:cubicBezTo>
                      <a:pt x="140405" y="87068"/>
                      <a:pt x="123641" y="94957"/>
                      <a:pt x="106400" y="102181"/>
                    </a:cubicBezTo>
                    <a:cubicBezTo>
                      <a:pt x="102876" y="68342"/>
                      <a:pt x="98780" y="34599"/>
                      <a:pt x="93732" y="855"/>
                    </a:cubicBezTo>
                    <a:cubicBezTo>
                      <a:pt x="93542" y="-285"/>
                      <a:pt x="91827" y="-285"/>
                      <a:pt x="91922" y="855"/>
                    </a:cubicBezTo>
                    <a:cubicBezTo>
                      <a:pt x="94875" y="63685"/>
                      <a:pt x="103924" y="185066"/>
                      <a:pt x="108591" y="247515"/>
                    </a:cubicBezTo>
                    <a:cubicBezTo>
                      <a:pt x="88589" y="233828"/>
                      <a:pt x="67634" y="221661"/>
                      <a:pt x="47631" y="208354"/>
                    </a:cubicBezTo>
                    <a:cubicBezTo>
                      <a:pt x="46869" y="207879"/>
                      <a:pt x="46203" y="209019"/>
                      <a:pt x="46964" y="209495"/>
                    </a:cubicBezTo>
                    <a:cubicBezTo>
                      <a:pt x="67920" y="223467"/>
                      <a:pt x="87731" y="238866"/>
                      <a:pt x="109067" y="252743"/>
                    </a:cubicBezTo>
                    <a:cubicBezTo>
                      <a:pt x="109353" y="256260"/>
                      <a:pt x="109639" y="259777"/>
                      <a:pt x="109925" y="263294"/>
                    </a:cubicBezTo>
                    <a:cubicBezTo>
                      <a:pt x="88589" y="254739"/>
                      <a:pt x="67157" y="246850"/>
                      <a:pt x="45821" y="238771"/>
                    </a:cubicBezTo>
                    <a:cubicBezTo>
                      <a:pt x="44202" y="238105"/>
                      <a:pt x="42773" y="240291"/>
                      <a:pt x="44488" y="240957"/>
                    </a:cubicBezTo>
                    <a:cubicBezTo>
                      <a:pt x="66300" y="250177"/>
                      <a:pt x="88017" y="259492"/>
                      <a:pt x="110211" y="268237"/>
                    </a:cubicBezTo>
                    <a:cubicBezTo>
                      <a:pt x="112782" y="299224"/>
                      <a:pt x="122117" y="410530"/>
                      <a:pt x="125736" y="463759"/>
                    </a:cubicBezTo>
                    <a:cubicBezTo>
                      <a:pt x="84493" y="446174"/>
                      <a:pt x="43250" y="429065"/>
                      <a:pt x="2006" y="412336"/>
                    </a:cubicBezTo>
                    <a:cubicBezTo>
                      <a:pt x="482" y="411670"/>
                      <a:pt x="-851" y="413571"/>
                      <a:pt x="673" y="414332"/>
                    </a:cubicBezTo>
                    <a:cubicBezTo>
                      <a:pt x="41059" y="434103"/>
                      <a:pt x="83064" y="451972"/>
                      <a:pt x="126022" y="467751"/>
                    </a:cubicBezTo>
                    <a:cubicBezTo>
                      <a:pt x="129165" y="512140"/>
                      <a:pt x="132308" y="564419"/>
                      <a:pt x="134404" y="608238"/>
                    </a:cubicBezTo>
                    <a:cubicBezTo>
                      <a:pt x="134499" y="610899"/>
                      <a:pt x="139452" y="610899"/>
                      <a:pt x="139357" y="608238"/>
                    </a:cubicBezTo>
                    <a:cubicBezTo>
                      <a:pt x="136785" y="552347"/>
                      <a:pt x="134023" y="487807"/>
                      <a:pt x="130975" y="431061"/>
                    </a:cubicBezTo>
                    <a:cubicBezTo>
                      <a:pt x="152120" y="426498"/>
                      <a:pt x="230321" y="396747"/>
                      <a:pt x="248513" y="388573"/>
                    </a:cubicBezTo>
                    <a:cubicBezTo>
                      <a:pt x="250419" y="387717"/>
                      <a:pt x="248799" y="384771"/>
                      <a:pt x="246799" y="38543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429" name="Google Shape;429;p32"/>
          <p:cNvSpPr/>
          <p:nvPr/>
        </p:nvSpPr>
        <p:spPr>
          <a:xfrm>
            <a:off x="8023074" y="376293"/>
            <a:ext cx="1535066" cy="2271968"/>
          </a:xfrm>
          <a:custGeom>
            <a:avLst/>
            <a:gdLst/>
            <a:ahLst/>
            <a:cxnLst/>
            <a:rect l="l" t="t" r="r" b="b"/>
            <a:pathLst>
              <a:path w="1326191" h="1962823" extrusionOk="0">
                <a:moveTo>
                  <a:pt x="1262901" y="1106739"/>
                </a:moveTo>
                <a:cubicBezTo>
                  <a:pt x="1257761" y="1104457"/>
                  <a:pt x="1252146" y="1103031"/>
                  <a:pt x="1247863" y="1099512"/>
                </a:cubicBezTo>
                <a:cubicBezTo>
                  <a:pt x="1243485" y="1096184"/>
                  <a:pt x="1240725" y="1091144"/>
                  <a:pt x="1237204" y="1086675"/>
                </a:cubicBezTo>
                <a:lnTo>
                  <a:pt x="1217027" y="1059480"/>
                </a:lnTo>
                <a:lnTo>
                  <a:pt x="1176768" y="1005089"/>
                </a:lnTo>
                <a:cubicBezTo>
                  <a:pt x="1173342" y="1000525"/>
                  <a:pt x="1170296" y="996056"/>
                  <a:pt x="1166489" y="991396"/>
                </a:cubicBezTo>
                <a:cubicBezTo>
                  <a:pt x="1162492" y="986927"/>
                  <a:pt x="1157067" y="983694"/>
                  <a:pt x="1151166" y="982363"/>
                </a:cubicBezTo>
                <a:lnTo>
                  <a:pt x="1118331" y="974090"/>
                </a:lnTo>
                <a:lnTo>
                  <a:pt x="1101866" y="970001"/>
                </a:lnTo>
                <a:cubicBezTo>
                  <a:pt x="1096251" y="968860"/>
                  <a:pt x="1091302" y="966768"/>
                  <a:pt x="1084830" y="966293"/>
                </a:cubicBezTo>
                <a:lnTo>
                  <a:pt x="1050853" y="966007"/>
                </a:lnTo>
                <a:lnTo>
                  <a:pt x="1033912" y="966007"/>
                </a:lnTo>
                <a:cubicBezTo>
                  <a:pt x="1033912" y="966007"/>
                  <a:pt x="1025441" y="965817"/>
                  <a:pt x="1025441" y="965817"/>
                </a:cubicBezTo>
                <a:cubicBezTo>
                  <a:pt x="1022871" y="965817"/>
                  <a:pt x="1020397" y="965437"/>
                  <a:pt x="1018017" y="964676"/>
                </a:cubicBezTo>
                <a:cubicBezTo>
                  <a:pt x="1013163" y="963155"/>
                  <a:pt x="1009166" y="960397"/>
                  <a:pt x="1005645" y="956118"/>
                </a:cubicBezTo>
                <a:lnTo>
                  <a:pt x="999934" y="949842"/>
                </a:lnTo>
                <a:cubicBezTo>
                  <a:pt x="998031" y="947846"/>
                  <a:pt x="996222" y="945563"/>
                  <a:pt x="993653" y="943471"/>
                </a:cubicBezTo>
                <a:cubicBezTo>
                  <a:pt x="991274" y="941475"/>
                  <a:pt x="988228" y="939763"/>
                  <a:pt x="985754" y="938622"/>
                </a:cubicBezTo>
                <a:lnTo>
                  <a:pt x="978139" y="934913"/>
                </a:lnTo>
                <a:lnTo>
                  <a:pt x="962911" y="927592"/>
                </a:lnTo>
                <a:lnTo>
                  <a:pt x="947779" y="920270"/>
                </a:lnTo>
                <a:cubicBezTo>
                  <a:pt x="943782" y="918178"/>
                  <a:pt x="939308" y="913804"/>
                  <a:pt x="934930" y="910476"/>
                </a:cubicBezTo>
                <a:lnTo>
                  <a:pt x="908567" y="889271"/>
                </a:lnTo>
                <a:lnTo>
                  <a:pt x="895338" y="878621"/>
                </a:lnTo>
                <a:cubicBezTo>
                  <a:pt x="890960" y="875388"/>
                  <a:pt x="888200" y="871965"/>
                  <a:pt x="886392" y="867400"/>
                </a:cubicBezTo>
                <a:lnTo>
                  <a:pt x="862693" y="804071"/>
                </a:lnTo>
                <a:lnTo>
                  <a:pt x="850892" y="772407"/>
                </a:lnTo>
                <a:cubicBezTo>
                  <a:pt x="848893" y="767652"/>
                  <a:pt x="848512" y="763373"/>
                  <a:pt x="849464" y="758809"/>
                </a:cubicBezTo>
                <a:cubicBezTo>
                  <a:pt x="849940" y="756622"/>
                  <a:pt x="850701" y="754435"/>
                  <a:pt x="851843" y="752533"/>
                </a:cubicBezTo>
                <a:cubicBezTo>
                  <a:pt x="853081" y="750441"/>
                  <a:pt x="855079" y="746828"/>
                  <a:pt x="855840" y="743690"/>
                </a:cubicBezTo>
                <a:cubicBezTo>
                  <a:pt x="857744" y="737129"/>
                  <a:pt x="857554" y="730092"/>
                  <a:pt x="855365" y="723626"/>
                </a:cubicBezTo>
                <a:cubicBezTo>
                  <a:pt x="854127" y="720203"/>
                  <a:pt x="852700" y="717731"/>
                  <a:pt x="851463" y="715258"/>
                </a:cubicBezTo>
                <a:lnTo>
                  <a:pt x="847656" y="707651"/>
                </a:lnTo>
                <a:lnTo>
                  <a:pt x="843849" y="700044"/>
                </a:lnTo>
                <a:cubicBezTo>
                  <a:pt x="842421" y="697096"/>
                  <a:pt x="840327" y="694149"/>
                  <a:pt x="838043" y="691676"/>
                </a:cubicBezTo>
                <a:cubicBezTo>
                  <a:pt x="833284" y="686732"/>
                  <a:pt x="827003" y="683213"/>
                  <a:pt x="820150" y="681882"/>
                </a:cubicBezTo>
                <a:cubicBezTo>
                  <a:pt x="812727" y="680646"/>
                  <a:pt x="807968" y="681407"/>
                  <a:pt x="802067" y="681121"/>
                </a:cubicBezTo>
                <a:lnTo>
                  <a:pt x="785316" y="680931"/>
                </a:lnTo>
                <a:cubicBezTo>
                  <a:pt x="781034" y="680836"/>
                  <a:pt x="776751" y="679315"/>
                  <a:pt x="773325" y="676652"/>
                </a:cubicBezTo>
                <a:cubicBezTo>
                  <a:pt x="771612" y="675416"/>
                  <a:pt x="770089" y="673799"/>
                  <a:pt x="768851" y="672088"/>
                </a:cubicBezTo>
                <a:lnTo>
                  <a:pt x="763997" y="665242"/>
                </a:lnTo>
                <a:lnTo>
                  <a:pt x="759143" y="658300"/>
                </a:lnTo>
                <a:lnTo>
                  <a:pt x="756669" y="654877"/>
                </a:lnTo>
                <a:cubicBezTo>
                  <a:pt x="755717" y="653450"/>
                  <a:pt x="754575" y="652119"/>
                  <a:pt x="753338" y="650788"/>
                </a:cubicBezTo>
                <a:cubicBezTo>
                  <a:pt x="748484" y="645653"/>
                  <a:pt x="742012" y="642135"/>
                  <a:pt x="734969" y="640804"/>
                </a:cubicBezTo>
                <a:lnTo>
                  <a:pt x="701563" y="634623"/>
                </a:lnTo>
                <a:lnTo>
                  <a:pt x="685003" y="631580"/>
                </a:lnTo>
                <a:cubicBezTo>
                  <a:pt x="680625" y="630724"/>
                  <a:pt x="678150" y="628918"/>
                  <a:pt x="673011" y="625114"/>
                </a:cubicBezTo>
                <a:lnTo>
                  <a:pt x="645601" y="605336"/>
                </a:lnTo>
                <a:lnTo>
                  <a:pt x="638939" y="600486"/>
                </a:lnTo>
                <a:cubicBezTo>
                  <a:pt x="637321" y="599250"/>
                  <a:pt x="635988" y="597824"/>
                  <a:pt x="634846" y="596207"/>
                </a:cubicBezTo>
                <a:cubicBezTo>
                  <a:pt x="632943" y="593545"/>
                  <a:pt x="630563" y="587174"/>
                  <a:pt x="628279" y="582324"/>
                </a:cubicBezTo>
                <a:lnTo>
                  <a:pt x="614479" y="551420"/>
                </a:lnTo>
                <a:lnTo>
                  <a:pt x="610957" y="543433"/>
                </a:lnTo>
                <a:cubicBezTo>
                  <a:pt x="609339" y="540105"/>
                  <a:pt x="607245" y="537062"/>
                  <a:pt x="604676" y="534304"/>
                </a:cubicBezTo>
                <a:lnTo>
                  <a:pt x="592684" y="522133"/>
                </a:lnTo>
                <a:lnTo>
                  <a:pt x="573649" y="502830"/>
                </a:lnTo>
                <a:cubicBezTo>
                  <a:pt x="573459" y="501689"/>
                  <a:pt x="573363" y="500548"/>
                  <a:pt x="572983" y="499502"/>
                </a:cubicBezTo>
                <a:cubicBezTo>
                  <a:pt x="572697" y="498361"/>
                  <a:pt x="572126" y="497315"/>
                  <a:pt x="571746" y="496269"/>
                </a:cubicBezTo>
                <a:lnTo>
                  <a:pt x="570794" y="494177"/>
                </a:lnTo>
                <a:lnTo>
                  <a:pt x="563180" y="477536"/>
                </a:lnTo>
                <a:lnTo>
                  <a:pt x="561562" y="473923"/>
                </a:lnTo>
                <a:cubicBezTo>
                  <a:pt x="561276" y="473257"/>
                  <a:pt x="561086" y="472592"/>
                  <a:pt x="560991" y="471831"/>
                </a:cubicBezTo>
                <a:cubicBezTo>
                  <a:pt x="560896" y="471165"/>
                  <a:pt x="560896" y="470404"/>
                  <a:pt x="560991" y="469739"/>
                </a:cubicBezTo>
                <a:cubicBezTo>
                  <a:pt x="560991" y="469358"/>
                  <a:pt x="560991" y="469073"/>
                  <a:pt x="561181" y="468693"/>
                </a:cubicBezTo>
                <a:lnTo>
                  <a:pt x="561562" y="467171"/>
                </a:lnTo>
                <a:lnTo>
                  <a:pt x="570889" y="431798"/>
                </a:lnTo>
                <a:lnTo>
                  <a:pt x="580216" y="396425"/>
                </a:lnTo>
                <a:lnTo>
                  <a:pt x="582595" y="387582"/>
                </a:lnTo>
                <a:cubicBezTo>
                  <a:pt x="583452" y="384920"/>
                  <a:pt x="584213" y="377693"/>
                  <a:pt x="584023" y="375791"/>
                </a:cubicBezTo>
                <a:lnTo>
                  <a:pt x="584308" y="357534"/>
                </a:lnTo>
                <a:lnTo>
                  <a:pt x="584689" y="328722"/>
                </a:lnTo>
                <a:cubicBezTo>
                  <a:pt x="585736" y="331670"/>
                  <a:pt x="587164" y="334618"/>
                  <a:pt x="589067" y="337660"/>
                </a:cubicBezTo>
                <a:cubicBezTo>
                  <a:pt x="593540" y="344792"/>
                  <a:pt x="600869" y="351829"/>
                  <a:pt x="610767" y="356108"/>
                </a:cubicBezTo>
                <a:cubicBezTo>
                  <a:pt x="615811" y="358295"/>
                  <a:pt x="621046" y="359246"/>
                  <a:pt x="625900" y="361813"/>
                </a:cubicBezTo>
                <a:cubicBezTo>
                  <a:pt x="630754" y="364285"/>
                  <a:pt x="635322" y="367804"/>
                  <a:pt x="639224" y="372178"/>
                </a:cubicBezTo>
                <a:cubicBezTo>
                  <a:pt x="646077" y="382067"/>
                  <a:pt x="657878" y="391481"/>
                  <a:pt x="672154" y="393763"/>
                </a:cubicBezTo>
                <a:cubicBezTo>
                  <a:pt x="678912" y="394904"/>
                  <a:pt x="686145" y="395760"/>
                  <a:pt x="692807" y="397091"/>
                </a:cubicBezTo>
                <a:cubicBezTo>
                  <a:pt x="699469" y="398707"/>
                  <a:pt x="705846" y="401845"/>
                  <a:pt x="711271" y="406505"/>
                </a:cubicBezTo>
                <a:cubicBezTo>
                  <a:pt x="716601" y="411069"/>
                  <a:pt x="721169" y="417440"/>
                  <a:pt x="726309" y="423145"/>
                </a:cubicBezTo>
                <a:cubicBezTo>
                  <a:pt x="731353" y="428946"/>
                  <a:pt x="736492" y="434936"/>
                  <a:pt x="741631" y="440927"/>
                </a:cubicBezTo>
                <a:cubicBezTo>
                  <a:pt x="746771" y="446918"/>
                  <a:pt x="751910" y="452813"/>
                  <a:pt x="756955" y="458709"/>
                </a:cubicBezTo>
                <a:cubicBezTo>
                  <a:pt x="759334" y="461656"/>
                  <a:pt x="762475" y="464414"/>
                  <a:pt x="765235" y="467171"/>
                </a:cubicBezTo>
                <a:cubicBezTo>
                  <a:pt x="768280" y="469739"/>
                  <a:pt x="770945" y="471831"/>
                  <a:pt x="773325" y="474493"/>
                </a:cubicBezTo>
                <a:cubicBezTo>
                  <a:pt x="782937" y="485048"/>
                  <a:pt x="786554" y="499787"/>
                  <a:pt x="784174" y="512624"/>
                </a:cubicBezTo>
                <a:cubicBezTo>
                  <a:pt x="783128" y="519090"/>
                  <a:pt x="780082" y="524890"/>
                  <a:pt x="777512" y="530976"/>
                </a:cubicBezTo>
                <a:cubicBezTo>
                  <a:pt x="774942" y="536967"/>
                  <a:pt x="772468" y="542767"/>
                  <a:pt x="769993" y="548377"/>
                </a:cubicBezTo>
                <a:cubicBezTo>
                  <a:pt x="765139" y="560168"/>
                  <a:pt x="765520" y="572815"/>
                  <a:pt x="769137" y="582895"/>
                </a:cubicBezTo>
                <a:cubicBezTo>
                  <a:pt x="777417" y="602198"/>
                  <a:pt x="784650" y="617222"/>
                  <a:pt x="789504" y="627777"/>
                </a:cubicBezTo>
                <a:cubicBezTo>
                  <a:pt x="791788" y="632626"/>
                  <a:pt x="793787" y="636620"/>
                  <a:pt x="795310" y="639853"/>
                </a:cubicBezTo>
                <a:cubicBezTo>
                  <a:pt x="796642" y="642610"/>
                  <a:pt x="797499" y="644037"/>
                  <a:pt x="797594" y="643942"/>
                </a:cubicBezTo>
                <a:cubicBezTo>
                  <a:pt x="797784" y="643942"/>
                  <a:pt x="797213" y="642325"/>
                  <a:pt x="796166" y="639472"/>
                </a:cubicBezTo>
                <a:cubicBezTo>
                  <a:pt x="794834" y="636144"/>
                  <a:pt x="793216" y="632055"/>
                  <a:pt x="791217" y="627111"/>
                </a:cubicBezTo>
                <a:cubicBezTo>
                  <a:pt x="786459" y="615795"/>
                  <a:pt x="780082" y="600486"/>
                  <a:pt x="772278" y="581849"/>
                </a:cubicBezTo>
                <a:cubicBezTo>
                  <a:pt x="769137" y="572435"/>
                  <a:pt x="768946" y="560739"/>
                  <a:pt x="773610" y="549899"/>
                </a:cubicBezTo>
                <a:cubicBezTo>
                  <a:pt x="776084" y="544289"/>
                  <a:pt x="778654" y="538583"/>
                  <a:pt x="781319" y="532688"/>
                </a:cubicBezTo>
                <a:cubicBezTo>
                  <a:pt x="783603" y="527458"/>
                  <a:pt x="786363" y="521943"/>
                  <a:pt x="787886" y="515762"/>
                </a:cubicBezTo>
                <a:cubicBezTo>
                  <a:pt x="789124" y="516618"/>
                  <a:pt x="790932" y="517949"/>
                  <a:pt x="793216" y="519756"/>
                </a:cubicBezTo>
                <a:cubicBezTo>
                  <a:pt x="797879" y="523369"/>
                  <a:pt x="804542" y="528789"/>
                  <a:pt x="812536" y="535635"/>
                </a:cubicBezTo>
                <a:lnTo>
                  <a:pt x="813012" y="536016"/>
                </a:lnTo>
                <a:lnTo>
                  <a:pt x="813678" y="536016"/>
                </a:lnTo>
                <a:cubicBezTo>
                  <a:pt x="824148" y="536206"/>
                  <a:pt x="835949" y="536301"/>
                  <a:pt x="848702" y="536491"/>
                </a:cubicBezTo>
                <a:cubicBezTo>
                  <a:pt x="852034" y="543813"/>
                  <a:pt x="855555" y="551420"/>
                  <a:pt x="859172" y="559313"/>
                </a:cubicBezTo>
                <a:cubicBezTo>
                  <a:pt x="869641" y="581944"/>
                  <a:pt x="879349" y="602578"/>
                  <a:pt x="886772" y="617792"/>
                </a:cubicBezTo>
                <a:lnTo>
                  <a:pt x="886772" y="617982"/>
                </a:lnTo>
                <a:cubicBezTo>
                  <a:pt x="886772" y="617982"/>
                  <a:pt x="886867" y="617982"/>
                  <a:pt x="886867" y="617982"/>
                </a:cubicBezTo>
                <a:cubicBezTo>
                  <a:pt x="898479" y="634433"/>
                  <a:pt x="905997" y="644512"/>
                  <a:pt x="906569" y="644132"/>
                </a:cubicBezTo>
                <a:cubicBezTo>
                  <a:pt x="907140" y="643751"/>
                  <a:pt x="900668" y="633101"/>
                  <a:pt x="889913" y="616176"/>
                </a:cubicBezTo>
                <a:cubicBezTo>
                  <a:pt x="883155" y="600581"/>
                  <a:pt x="873829" y="579852"/>
                  <a:pt x="863455" y="557316"/>
                </a:cubicBezTo>
                <a:cubicBezTo>
                  <a:pt x="859552" y="548948"/>
                  <a:pt x="855840" y="540960"/>
                  <a:pt x="852319" y="533258"/>
                </a:cubicBezTo>
                <a:lnTo>
                  <a:pt x="851748" y="531927"/>
                </a:lnTo>
                <a:lnTo>
                  <a:pt x="850321" y="531927"/>
                </a:lnTo>
                <a:cubicBezTo>
                  <a:pt x="837186" y="532117"/>
                  <a:pt x="825099" y="532307"/>
                  <a:pt x="814440" y="532402"/>
                </a:cubicBezTo>
                <a:cubicBezTo>
                  <a:pt x="802067" y="522513"/>
                  <a:pt x="792454" y="516523"/>
                  <a:pt x="788362" y="514621"/>
                </a:cubicBezTo>
                <a:cubicBezTo>
                  <a:pt x="788362" y="514240"/>
                  <a:pt x="788553" y="513860"/>
                  <a:pt x="788648" y="513385"/>
                </a:cubicBezTo>
                <a:cubicBezTo>
                  <a:pt x="791408" y="499311"/>
                  <a:pt x="787505" y="483146"/>
                  <a:pt x="776941" y="471450"/>
                </a:cubicBezTo>
                <a:cubicBezTo>
                  <a:pt x="774371" y="468503"/>
                  <a:pt x="771135" y="465935"/>
                  <a:pt x="768375" y="463653"/>
                </a:cubicBezTo>
                <a:cubicBezTo>
                  <a:pt x="765806" y="461086"/>
                  <a:pt x="763141" y="458804"/>
                  <a:pt x="760666" y="455666"/>
                </a:cubicBezTo>
                <a:cubicBezTo>
                  <a:pt x="755622" y="449865"/>
                  <a:pt x="750483" y="443875"/>
                  <a:pt x="745343" y="437884"/>
                </a:cubicBezTo>
                <a:cubicBezTo>
                  <a:pt x="740204" y="431894"/>
                  <a:pt x="735064" y="425998"/>
                  <a:pt x="730020" y="420102"/>
                </a:cubicBezTo>
                <a:cubicBezTo>
                  <a:pt x="724786" y="414397"/>
                  <a:pt x="720503" y="408311"/>
                  <a:pt x="714412" y="403082"/>
                </a:cubicBezTo>
                <a:cubicBezTo>
                  <a:pt x="708416" y="398042"/>
                  <a:pt x="701278" y="394524"/>
                  <a:pt x="693949" y="392812"/>
                </a:cubicBezTo>
                <a:cubicBezTo>
                  <a:pt x="686526" y="391386"/>
                  <a:pt x="679768" y="390625"/>
                  <a:pt x="673011" y="389579"/>
                </a:cubicBezTo>
                <a:cubicBezTo>
                  <a:pt x="659782" y="387392"/>
                  <a:pt x="649408" y="379595"/>
                  <a:pt x="642270" y="369705"/>
                </a:cubicBezTo>
                <a:cubicBezTo>
                  <a:pt x="637987" y="365046"/>
                  <a:pt x="632943" y="361338"/>
                  <a:pt x="627708" y="358675"/>
                </a:cubicBezTo>
                <a:cubicBezTo>
                  <a:pt x="622473" y="355918"/>
                  <a:pt x="616763" y="354967"/>
                  <a:pt x="612290" y="353065"/>
                </a:cubicBezTo>
                <a:cubicBezTo>
                  <a:pt x="602963" y="349261"/>
                  <a:pt x="595920" y="342890"/>
                  <a:pt x="591542" y="336234"/>
                </a:cubicBezTo>
                <a:cubicBezTo>
                  <a:pt x="588306" y="331385"/>
                  <a:pt x="586212" y="326440"/>
                  <a:pt x="585070" y="321971"/>
                </a:cubicBezTo>
                <a:lnTo>
                  <a:pt x="585070" y="321020"/>
                </a:lnTo>
                <a:cubicBezTo>
                  <a:pt x="585070" y="321020"/>
                  <a:pt x="585356" y="302668"/>
                  <a:pt x="585356" y="302668"/>
                </a:cubicBezTo>
                <a:cubicBezTo>
                  <a:pt x="585165" y="300291"/>
                  <a:pt x="584975" y="297818"/>
                  <a:pt x="584594" y="295536"/>
                </a:cubicBezTo>
                <a:lnTo>
                  <a:pt x="583547" y="291067"/>
                </a:lnTo>
                <a:lnTo>
                  <a:pt x="581549" y="282129"/>
                </a:lnTo>
                <a:lnTo>
                  <a:pt x="573459" y="246470"/>
                </a:lnTo>
                <a:lnTo>
                  <a:pt x="569461" y="228594"/>
                </a:lnTo>
                <a:lnTo>
                  <a:pt x="567558" y="220036"/>
                </a:lnTo>
                <a:cubicBezTo>
                  <a:pt x="567367" y="218895"/>
                  <a:pt x="567367" y="217658"/>
                  <a:pt x="567748" y="216422"/>
                </a:cubicBezTo>
                <a:lnTo>
                  <a:pt x="577075" y="181049"/>
                </a:lnTo>
                <a:lnTo>
                  <a:pt x="581739" y="163363"/>
                </a:lnTo>
                <a:cubicBezTo>
                  <a:pt x="582024" y="162317"/>
                  <a:pt x="582786" y="159464"/>
                  <a:pt x="582976" y="157087"/>
                </a:cubicBezTo>
                <a:cubicBezTo>
                  <a:pt x="583262" y="154614"/>
                  <a:pt x="583262" y="152142"/>
                  <a:pt x="582976" y="149670"/>
                </a:cubicBezTo>
                <a:cubicBezTo>
                  <a:pt x="582595" y="144820"/>
                  <a:pt x="580026" y="139400"/>
                  <a:pt x="579074" y="137403"/>
                </a:cubicBezTo>
                <a:lnTo>
                  <a:pt x="564322" y="103932"/>
                </a:lnTo>
                <a:lnTo>
                  <a:pt x="560705" y="95850"/>
                </a:lnTo>
                <a:cubicBezTo>
                  <a:pt x="560325" y="94804"/>
                  <a:pt x="560134" y="93758"/>
                  <a:pt x="560229" y="92617"/>
                </a:cubicBezTo>
                <a:cubicBezTo>
                  <a:pt x="560229" y="91951"/>
                  <a:pt x="560229" y="91856"/>
                  <a:pt x="560610" y="90715"/>
                </a:cubicBezTo>
                <a:lnTo>
                  <a:pt x="561752" y="86341"/>
                </a:lnTo>
                <a:lnTo>
                  <a:pt x="564132" y="77497"/>
                </a:lnTo>
                <a:lnTo>
                  <a:pt x="582881" y="6751"/>
                </a:lnTo>
                <a:lnTo>
                  <a:pt x="556803" y="0"/>
                </a:lnTo>
                <a:lnTo>
                  <a:pt x="538910" y="70936"/>
                </a:lnTo>
                <a:lnTo>
                  <a:pt x="536721" y="79780"/>
                </a:lnTo>
                <a:lnTo>
                  <a:pt x="535579" y="84249"/>
                </a:lnTo>
                <a:cubicBezTo>
                  <a:pt x="535104" y="85960"/>
                  <a:pt x="534533" y="89003"/>
                  <a:pt x="534437" y="91285"/>
                </a:cubicBezTo>
                <a:cubicBezTo>
                  <a:pt x="534152" y="96325"/>
                  <a:pt x="535104" y="101365"/>
                  <a:pt x="537102" y="105929"/>
                </a:cubicBezTo>
                <a:lnTo>
                  <a:pt x="541004" y="114487"/>
                </a:lnTo>
                <a:lnTo>
                  <a:pt x="556232" y="147768"/>
                </a:lnTo>
                <a:cubicBezTo>
                  <a:pt x="557850" y="151286"/>
                  <a:pt x="557945" y="151477"/>
                  <a:pt x="558136" y="152808"/>
                </a:cubicBezTo>
                <a:cubicBezTo>
                  <a:pt x="558136" y="153378"/>
                  <a:pt x="558231" y="153949"/>
                  <a:pt x="558136" y="154519"/>
                </a:cubicBezTo>
                <a:cubicBezTo>
                  <a:pt x="558136" y="155185"/>
                  <a:pt x="558136" y="155280"/>
                  <a:pt x="557565" y="157182"/>
                </a:cubicBezTo>
                <a:lnTo>
                  <a:pt x="553091" y="174868"/>
                </a:lnTo>
                <a:lnTo>
                  <a:pt x="544145" y="210337"/>
                </a:lnTo>
                <a:cubicBezTo>
                  <a:pt x="542908" y="215091"/>
                  <a:pt x="542813" y="220131"/>
                  <a:pt x="543859" y="224885"/>
                </a:cubicBezTo>
                <a:lnTo>
                  <a:pt x="546049" y="234109"/>
                </a:lnTo>
                <a:lnTo>
                  <a:pt x="550331" y="251890"/>
                </a:lnTo>
                <a:lnTo>
                  <a:pt x="558802" y="287454"/>
                </a:lnTo>
                <a:lnTo>
                  <a:pt x="560896" y="296392"/>
                </a:lnTo>
                <a:lnTo>
                  <a:pt x="561942" y="300861"/>
                </a:lnTo>
                <a:cubicBezTo>
                  <a:pt x="561942" y="301527"/>
                  <a:pt x="561942" y="302097"/>
                  <a:pt x="562133" y="302763"/>
                </a:cubicBezTo>
                <a:lnTo>
                  <a:pt x="562133" y="320925"/>
                </a:lnTo>
                <a:cubicBezTo>
                  <a:pt x="562133" y="320925"/>
                  <a:pt x="562133" y="357534"/>
                  <a:pt x="562133" y="357534"/>
                </a:cubicBezTo>
                <a:lnTo>
                  <a:pt x="562133" y="375791"/>
                </a:lnTo>
                <a:cubicBezTo>
                  <a:pt x="562133" y="377313"/>
                  <a:pt x="562133" y="379024"/>
                  <a:pt x="561942" y="379309"/>
                </a:cubicBezTo>
                <a:cubicBezTo>
                  <a:pt x="561752" y="380070"/>
                  <a:pt x="562038" y="380260"/>
                  <a:pt x="561467" y="382067"/>
                </a:cubicBezTo>
                <a:lnTo>
                  <a:pt x="559278" y="390910"/>
                </a:lnTo>
                <a:lnTo>
                  <a:pt x="550331" y="426378"/>
                </a:lnTo>
                <a:lnTo>
                  <a:pt x="541385" y="461846"/>
                </a:lnTo>
                <a:cubicBezTo>
                  <a:pt x="541195" y="462417"/>
                  <a:pt x="540909" y="463463"/>
                  <a:pt x="540719" y="464699"/>
                </a:cubicBezTo>
                <a:cubicBezTo>
                  <a:pt x="540528" y="465840"/>
                  <a:pt x="540338" y="466981"/>
                  <a:pt x="540243" y="468217"/>
                </a:cubicBezTo>
                <a:cubicBezTo>
                  <a:pt x="540052" y="470500"/>
                  <a:pt x="540243" y="472877"/>
                  <a:pt x="540528" y="475159"/>
                </a:cubicBezTo>
                <a:cubicBezTo>
                  <a:pt x="540909" y="477441"/>
                  <a:pt x="541480" y="479723"/>
                  <a:pt x="542337" y="481910"/>
                </a:cubicBezTo>
                <a:lnTo>
                  <a:pt x="543479" y="484573"/>
                </a:lnTo>
                <a:lnTo>
                  <a:pt x="544430" y="486665"/>
                </a:lnTo>
                <a:lnTo>
                  <a:pt x="552235" y="503210"/>
                </a:lnTo>
                <a:lnTo>
                  <a:pt x="553187" y="505302"/>
                </a:lnTo>
                <a:cubicBezTo>
                  <a:pt x="553187" y="505302"/>
                  <a:pt x="553472" y="505968"/>
                  <a:pt x="553567" y="506348"/>
                </a:cubicBezTo>
                <a:cubicBezTo>
                  <a:pt x="553853" y="507014"/>
                  <a:pt x="553948" y="507774"/>
                  <a:pt x="554043" y="508440"/>
                </a:cubicBezTo>
                <a:cubicBezTo>
                  <a:pt x="554233" y="509866"/>
                  <a:pt x="554043" y="511388"/>
                  <a:pt x="553472" y="512814"/>
                </a:cubicBezTo>
                <a:cubicBezTo>
                  <a:pt x="552996" y="514145"/>
                  <a:pt x="552140" y="515477"/>
                  <a:pt x="551093" y="516427"/>
                </a:cubicBezTo>
                <a:lnTo>
                  <a:pt x="544526" y="522133"/>
                </a:lnTo>
                <a:lnTo>
                  <a:pt x="516925" y="546095"/>
                </a:lnTo>
                <a:lnTo>
                  <a:pt x="489325" y="570058"/>
                </a:lnTo>
                <a:lnTo>
                  <a:pt x="482091" y="576333"/>
                </a:lnTo>
                <a:cubicBezTo>
                  <a:pt x="478760" y="579471"/>
                  <a:pt x="476191" y="583275"/>
                  <a:pt x="474573" y="587554"/>
                </a:cubicBezTo>
                <a:cubicBezTo>
                  <a:pt x="474192" y="588600"/>
                  <a:pt x="473811" y="589741"/>
                  <a:pt x="473526" y="590787"/>
                </a:cubicBezTo>
                <a:lnTo>
                  <a:pt x="472955" y="592974"/>
                </a:lnTo>
                <a:lnTo>
                  <a:pt x="471813" y="597443"/>
                </a:lnTo>
                <a:cubicBezTo>
                  <a:pt x="471337" y="599155"/>
                  <a:pt x="470766" y="600486"/>
                  <a:pt x="469719" y="601722"/>
                </a:cubicBezTo>
                <a:cubicBezTo>
                  <a:pt x="468672" y="602958"/>
                  <a:pt x="467434" y="603909"/>
                  <a:pt x="466007" y="604575"/>
                </a:cubicBezTo>
                <a:cubicBezTo>
                  <a:pt x="465150" y="605050"/>
                  <a:pt x="461724" y="605811"/>
                  <a:pt x="458774" y="606667"/>
                </a:cubicBezTo>
                <a:lnTo>
                  <a:pt x="441071" y="611326"/>
                </a:lnTo>
                <a:lnTo>
                  <a:pt x="431744" y="613798"/>
                </a:lnTo>
                <a:cubicBezTo>
                  <a:pt x="427461" y="615130"/>
                  <a:pt x="423464" y="617507"/>
                  <a:pt x="420228" y="620550"/>
                </a:cubicBezTo>
                <a:cubicBezTo>
                  <a:pt x="416992" y="623593"/>
                  <a:pt x="414422" y="627396"/>
                  <a:pt x="412900" y="631580"/>
                </a:cubicBezTo>
                <a:cubicBezTo>
                  <a:pt x="412138" y="633672"/>
                  <a:pt x="411567" y="635859"/>
                  <a:pt x="411282" y="638046"/>
                </a:cubicBezTo>
                <a:cubicBezTo>
                  <a:pt x="411092" y="639092"/>
                  <a:pt x="410996" y="639758"/>
                  <a:pt x="410711" y="640518"/>
                </a:cubicBezTo>
                <a:cubicBezTo>
                  <a:pt x="409569" y="643656"/>
                  <a:pt x="407094" y="646129"/>
                  <a:pt x="403763" y="647270"/>
                </a:cubicBezTo>
                <a:lnTo>
                  <a:pt x="386441" y="653165"/>
                </a:lnTo>
                <a:lnTo>
                  <a:pt x="351798" y="664861"/>
                </a:lnTo>
                <a:lnTo>
                  <a:pt x="334476" y="670757"/>
                </a:lnTo>
                <a:cubicBezTo>
                  <a:pt x="331240" y="671708"/>
                  <a:pt x="326577" y="673990"/>
                  <a:pt x="323531" y="676842"/>
                </a:cubicBezTo>
                <a:cubicBezTo>
                  <a:pt x="322008" y="678174"/>
                  <a:pt x="320200" y="680266"/>
                  <a:pt x="319343" y="681311"/>
                </a:cubicBezTo>
                <a:lnTo>
                  <a:pt x="316488" y="684925"/>
                </a:lnTo>
                <a:lnTo>
                  <a:pt x="303925" y="700995"/>
                </a:lnTo>
                <a:cubicBezTo>
                  <a:pt x="299928" y="700519"/>
                  <a:pt x="291457" y="699949"/>
                  <a:pt x="279656" y="699378"/>
                </a:cubicBezTo>
                <a:cubicBezTo>
                  <a:pt x="271661" y="698808"/>
                  <a:pt x="260621" y="698428"/>
                  <a:pt x="250152" y="703372"/>
                </a:cubicBezTo>
                <a:cubicBezTo>
                  <a:pt x="239683" y="708032"/>
                  <a:pt x="229880" y="717350"/>
                  <a:pt x="224740" y="729712"/>
                </a:cubicBezTo>
                <a:cubicBezTo>
                  <a:pt x="223503" y="732755"/>
                  <a:pt x="222646" y="736083"/>
                  <a:pt x="221980" y="739030"/>
                </a:cubicBezTo>
                <a:cubicBezTo>
                  <a:pt x="221314" y="741883"/>
                  <a:pt x="220362" y="744641"/>
                  <a:pt x="219220" y="747208"/>
                </a:cubicBezTo>
                <a:cubicBezTo>
                  <a:pt x="216936" y="752438"/>
                  <a:pt x="213700" y="757002"/>
                  <a:pt x="210084" y="760806"/>
                </a:cubicBezTo>
                <a:cubicBezTo>
                  <a:pt x="202279" y="768033"/>
                  <a:pt x="194475" y="774594"/>
                  <a:pt x="188384" y="780109"/>
                </a:cubicBezTo>
                <a:cubicBezTo>
                  <a:pt x="176011" y="791234"/>
                  <a:pt x="168492" y="798271"/>
                  <a:pt x="168968" y="798746"/>
                </a:cubicBezTo>
                <a:cubicBezTo>
                  <a:pt x="169349" y="799222"/>
                  <a:pt x="177629" y="793041"/>
                  <a:pt x="190573" y="782581"/>
                </a:cubicBezTo>
                <a:cubicBezTo>
                  <a:pt x="197044" y="777256"/>
                  <a:pt x="204659" y="771361"/>
                  <a:pt x="213129" y="763849"/>
                </a:cubicBezTo>
                <a:cubicBezTo>
                  <a:pt x="217222" y="759855"/>
                  <a:pt x="220838" y="754815"/>
                  <a:pt x="223408" y="749110"/>
                </a:cubicBezTo>
                <a:cubicBezTo>
                  <a:pt x="224740" y="746257"/>
                  <a:pt x="225692" y="743214"/>
                  <a:pt x="226453" y="740076"/>
                </a:cubicBezTo>
                <a:cubicBezTo>
                  <a:pt x="227120" y="737034"/>
                  <a:pt x="227976" y="734276"/>
                  <a:pt x="229023" y="731423"/>
                </a:cubicBezTo>
                <a:cubicBezTo>
                  <a:pt x="233591" y="720203"/>
                  <a:pt x="242443" y="711740"/>
                  <a:pt x="251865" y="707271"/>
                </a:cubicBezTo>
                <a:cubicBezTo>
                  <a:pt x="261478" y="702516"/>
                  <a:pt x="270995" y="702516"/>
                  <a:pt x="279465" y="702611"/>
                </a:cubicBezTo>
                <a:cubicBezTo>
                  <a:pt x="290410" y="702611"/>
                  <a:pt x="298500" y="702421"/>
                  <a:pt x="302878" y="702136"/>
                </a:cubicBezTo>
                <a:lnTo>
                  <a:pt x="293742" y="713737"/>
                </a:lnTo>
                <a:lnTo>
                  <a:pt x="271185" y="742454"/>
                </a:lnTo>
                <a:lnTo>
                  <a:pt x="268330" y="746067"/>
                </a:lnTo>
                <a:cubicBezTo>
                  <a:pt x="267378" y="747303"/>
                  <a:pt x="265856" y="749395"/>
                  <a:pt x="264999" y="751202"/>
                </a:cubicBezTo>
                <a:cubicBezTo>
                  <a:pt x="263000" y="754815"/>
                  <a:pt x="261953" y="759665"/>
                  <a:pt x="261858" y="763183"/>
                </a:cubicBezTo>
                <a:lnTo>
                  <a:pt x="260621" y="781440"/>
                </a:lnTo>
                <a:lnTo>
                  <a:pt x="258242" y="817954"/>
                </a:lnTo>
                <a:lnTo>
                  <a:pt x="257004" y="836211"/>
                </a:lnTo>
                <a:lnTo>
                  <a:pt x="256719" y="840680"/>
                </a:lnTo>
                <a:cubicBezTo>
                  <a:pt x="256719" y="841631"/>
                  <a:pt x="256433" y="842582"/>
                  <a:pt x="256148" y="843438"/>
                </a:cubicBezTo>
                <a:cubicBezTo>
                  <a:pt x="255577" y="845340"/>
                  <a:pt x="254720" y="846481"/>
                  <a:pt x="252721" y="849334"/>
                </a:cubicBezTo>
                <a:cubicBezTo>
                  <a:pt x="245869" y="859128"/>
                  <a:pt x="238731" y="869873"/>
                  <a:pt x="232069" y="879001"/>
                </a:cubicBezTo>
                <a:cubicBezTo>
                  <a:pt x="231212" y="879762"/>
                  <a:pt x="231117" y="880332"/>
                  <a:pt x="229880" y="881378"/>
                </a:cubicBezTo>
                <a:lnTo>
                  <a:pt x="226453" y="884421"/>
                </a:lnTo>
                <a:lnTo>
                  <a:pt x="219601" y="890507"/>
                </a:lnTo>
                <a:lnTo>
                  <a:pt x="205896" y="902678"/>
                </a:lnTo>
                <a:lnTo>
                  <a:pt x="192191" y="914850"/>
                </a:lnTo>
                <a:lnTo>
                  <a:pt x="185338" y="920935"/>
                </a:lnTo>
                <a:cubicBezTo>
                  <a:pt x="182483" y="923408"/>
                  <a:pt x="179723" y="926926"/>
                  <a:pt x="178200" y="930634"/>
                </a:cubicBezTo>
                <a:cubicBezTo>
                  <a:pt x="176487" y="934818"/>
                  <a:pt x="176201" y="937576"/>
                  <a:pt x="175345" y="940524"/>
                </a:cubicBezTo>
                <a:lnTo>
                  <a:pt x="173156" y="949367"/>
                </a:lnTo>
                <a:lnTo>
                  <a:pt x="168683" y="967053"/>
                </a:lnTo>
                <a:lnTo>
                  <a:pt x="166398" y="975897"/>
                </a:lnTo>
                <a:cubicBezTo>
                  <a:pt x="165542" y="978844"/>
                  <a:pt x="164781" y="983599"/>
                  <a:pt x="165447" y="987498"/>
                </a:cubicBezTo>
                <a:cubicBezTo>
                  <a:pt x="165732" y="989494"/>
                  <a:pt x="166208" y="991491"/>
                  <a:pt x="166969" y="993488"/>
                </a:cubicBezTo>
                <a:cubicBezTo>
                  <a:pt x="164971" y="993488"/>
                  <a:pt x="162782" y="993298"/>
                  <a:pt x="160212" y="993488"/>
                </a:cubicBezTo>
                <a:cubicBezTo>
                  <a:pt x="155549" y="993869"/>
                  <a:pt x="150219" y="996341"/>
                  <a:pt x="146698" y="1001190"/>
                </a:cubicBezTo>
                <a:cubicBezTo>
                  <a:pt x="139750" y="1010129"/>
                  <a:pt x="131850" y="1020398"/>
                  <a:pt x="123189" y="1031524"/>
                </a:cubicBezTo>
                <a:cubicBezTo>
                  <a:pt x="121096" y="1033901"/>
                  <a:pt x="118145" y="1035708"/>
                  <a:pt x="114909" y="1036468"/>
                </a:cubicBezTo>
                <a:cubicBezTo>
                  <a:pt x="113101" y="1036849"/>
                  <a:pt x="111959" y="1036849"/>
                  <a:pt x="109579" y="1036944"/>
                </a:cubicBezTo>
                <a:cubicBezTo>
                  <a:pt x="107391" y="1037134"/>
                  <a:pt x="105201" y="1037609"/>
                  <a:pt x="103203" y="1038560"/>
                </a:cubicBezTo>
                <a:cubicBezTo>
                  <a:pt x="99015" y="1040177"/>
                  <a:pt x="95684" y="1043980"/>
                  <a:pt x="93305" y="1046928"/>
                </a:cubicBezTo>
                <a:cubicBezTo>
                  <a:pt x="90640" y="1050066"/>
                  <a:pt x="87975" y="1053204"/>
                  <a:pt x="85310" y="1056437"/>
                </a:cubicBezTo>
                <a:cubicBezTo>
                  <a:pt x="82455" y="1059575"/>
                  <a:pt x="80171" y="1063188"/>
                  <a:pt x="77315" y="1064995"/>
                </a:cubicBezTo>
                <a:cubicBezTo>
                  <a:pt x="74270" y="1066992"/>
                  <a:pt x="70939" y="1067848"/>
                  <a:pt x="67227" y="1067753"/>
                </a:cubicBezTo>
                <a:cubicBezTo>
                  <a:pt x="59327" y="1067753"/>
                  <a:pt x="51714" y="1067753"/>
                  <a:pt x="44480" y="1067848"/>
                </a:cubicBezTo>
                <a:cubicBezTo>
                  <a:pt x="36295" y="1067562"/>
                  <a:pt x="28967" y="1073078"/>
                  <a:pt x="26112" y="1079163"/>
                </a:cubicBezTo>
                <a:cubicBezTo>
                  <a:pt x="22876" y="1084678"/>
                  <a:pt x="19925" y="1089813"/>
                  <a:pt x="17070" y="1094663"/>
                </a:cubicBezTo>
                <a:cubicBezTo>
                  <a:pt x="11550" y="1104172"/>
                  <a:pt x="7172" y="1111874"/>
                  <a:pt x="4222" y="1117294"/>
                </a:cubicBezTo>
                <a:cubicBezTo>
                  <a:pt x="1271" y="1122714"/>
                  <a:pt x="-252" y="1125757"/>
                  <a:pt x="34" y="1125947"/>
                </a:cubicBezTo>
                <a:cubicBezTo>
                  <a:pt x="320" y="1126137"/>
                  <a:pt x="2318" y="1123380"/>
                  <a:pt x="5745" y="1118245"/>
                </a:cubicBezTo>
                <a:cubicBezTo>
                  <a:pt x="9171" y="1113110"/>
                  <a:pt x="13929" y="1105693"/>
                  <a:pt x="19830" y="1096374"/>
                </a:cubicBezTo>
                <a:cubicBezTo>
                  <a:pt x="22780" y="1091620"/>
                  <a:pt x="26016" y="1086580"/>
                  <a:pt x="29348" y="1081160"/>
                </a:cubicBezTo>
                <a:cubicBezTo>
                  <a:pt x="32203" y="1075740"/>
                  <a:pt x="37723" y="1071936"/>
                  <a:pt x="44385" y="1072127"/>
                </a:cubicBezTo>
                <a:cubicBezTo>
                  <a:pt x="51714" y="1072127"/>
                  <a:pt x="59327" y="1072127"/>
                  <a:pt x="67132" y="1072222"/>
                </a:cubicBezTo>
                <a:cubicBezTo>
                  <a:pt x="71224" y="1072412"/>
                  <a:pt x="76078" y="1071366"/>
                  <a:pt x="79885" y="1068703"/>
                </a:cubicBezTo>
                <a:cubicBezTo>
                  <a:pt x="83882" y="1065946"/>
                  <a:pt x="85976" y="1062332"/>
                  <a:pt x="88831" y="1059290"/>
                </a:cubicBezTo>
                <a:cubicBezTo>
                  <a:pt x="91496" y="1056057"/>
                  <a:pt x="94161" y="1052919"/>
                  <a:pt x="96826" y="1049781"/>
                </a:cubicBezTo>
                <a:cubicBezTo>
                  <a:pt x="99491" y="1046453"/>
                  <a:pt x="101680" y="1043980"/>
                  <a:pt x="105011" y="1042649"/>
                </a:cubicBezTo>
                <a:cubicBezTo>
                  <a:pt x="106629" y="1041983"/>
                  <a:pt x="108247" y="1041508"/>
                  <a:pt x="109960" y="1041413"/>
                </a:cubicBezTo>
                <a:cubicBezTo>
                  <a:pt x="111388" y="1041413"/>
                  <a:pt x="114053" y="1041318"/>
                  <a:pt x="116051" y="1040747"/>
                </a:cubicBezTo>
                <a:cubicBezTo>
                  <a:pt x="120239" y="1039701"/>
                  <a:pt x="123855" y="1037324"/>
                  <a:pt x="126520" y="1034281"/>
                </a:cubicBezTo>
                <a:cubicBezTo>
                  <a:pt x="134896" y="1022776"/>
                  <a:pt x="142605" y="1012316"/>
                  <a:pt x="149362" y="1003092"/>
                </a:cubicBezTo>
                <a:cubicBezTo>
                  <a:pt x="152217" y="998908"/>
                  <a:pt x="156595" y="996626"/>
                  <a:pt x="160593" y="996056"/>
                </a:cubicBezTo>
                <a:cubicBezTo>
                  <a:pt x="163258" y="995770"/>
                  <a:pt x="165732" y="995675"/>
                  <a:pt x="168112" y="995675"/>
                </a:cubicBezTo>
                <a:cubicBezTo>
                  <a:pt x="168587" y="996721"/>
                  <a:pt x="169063" y="997767"/>
                  <a:pt x="169635" y="998623"/>
                </a:cubicBezTo>
                <a:lnTo>
                  <a:pt x="174488" y="1006420"/>
                </a:lnTo>
                <a:cubicBezTo>
                  <a:pt x="178010" y="1012316"/>
                  <a:pt x="182007" y="1016785"/>
                  <a:pt x="185528" y="1021730"/>
                </a:cubicBezTo>
                <a:lnTo>
                  <a:pt x="196569" y="1036278"/>
                </a:lnTo>
                <a:lnTo>
                  <a:pt x="207609" y="1050827"/>
                </a:lnTo>
                <a:cubicBezTo>
                  <a:pt x="209417" y="1053204"/>
                  <a:pt x="211606" y="1055962"/>
                  <a:pt x="212463" y="1057483"/>
                </a:cubicBezTo>
                <a:lnTo>
                  <a:pt x="216650" y="1065470"/>
                </a:lnTo>
                <a:lnTo>
                  <a:pt x="225121" y="1081731"/>
                </a:lnTo>
                <a:cubicBezTo>
                  <a:pt x="227120" y="1085534"/>
                  <a:pt x="227310" y="1090289"/>
                  <a:pt x="225502" y="1094187"/>
                </a:cubicBezTo>
                <a:lnTo>
                  <a:pt x="192096" y="1159133"/>
                </a:lnTo>
                <a:cubicBezTo>
                  <a:pt x="190382" y="1162461"/>
                  <a:pt x="189621" y="1166930"/>
                  <a:pt x="189526" y="1169878"/>
                </a:cubicBezTo>
                <a:lnTo>
                  <a:pt x="188860" y="1179007"/>
                </a:lnTo>
                <a:lnTo>
                  <a:pt x="187432" y="1197264"/>
                </a:lnTo>
                <a:lnTo>
                  <a:pt x="186766" y="1206392"/>
                </a:lnTo>
                <a:cubicBezTo>
                  <a:pt x="186385" y="1209245"/>
                  <a:pt x="186385" y="1213809"/>
                  <a:pt x="187622" y="1217327"/>
                </a:cubicBezTo>
                <a:cubicBezTo>
                  <a:pt x="189621" y="1224649"/>
                  <a:pt x="195712" y="1231020"/>
                  <a:pt x="202279" y="1233588"/>
                </a:cubicBezTo>
                <a:lnTo>
                  <a:pt x="235495" y="1248897"/>
                </a:lnTo>
                <a:lnTo>
                  <a:pt x="251770" y="1256409"/>
                </a:lnTo>
                <a:cubicBezTo>
                  <a:pt x="253863" y="1257550"/>
                  <a:pt x="255577" y="1259071"/>
                  <a:pt x="257004" y="1261068"/>
                </a:cubicBezTo>
                <a:cubicBezTo>
                  <a:pt x="257671" y="1262114"/>
                  <a:pt x="258146" y="1262970"/>
                  <a:pt x="258717" y="1264301"/>
                </a:cubicBezTo>
                <a:lnTo>
                  <a:pt x="260526" y="1268485"/>
                </a:lnTo>
                <a:lnTo>
                  <a:pt x="275278" y="1301956"/>
                </a:lnTo>
                <a:cubicBezTo>
                  <a:pt x="277657" y="1307567"/>
                  <a:pt x="280703" y="1313082"/>
                  <a:pt x="281845" y="1318217"/>
                </a:cubicBezTo>
                <a:lnTo>
                  <a:pt x="286413" y="1335903"/>
                </a:lnTo>
                <a:lnTo>
                  <a:pt x="295455" y="1371371"/>
                </a:lnTo>
                <a:lnTo>
                  <a:pt x="297739" y="1380215"/>
                </a:lnTo>
                <a:lnTo>
                  <a:pt x="298881" y="1384589"/>
                </a:lnTo>
                <a:lnTo>
                  <a:pt x="299357" y="1388202"/>
                </a:lnTo>
                <a:lnTo>
                  <a:pt x="299357" y="1406459"/>
                </a:lnTo>
                <a:cubicBezTo>
                  <a:pt x="299357" y="1406459"/>
                  <a:pt x="299357" y="1443068"/>
                  <a:pt x="299357" y="1443068"/>
                </a:cubicBezTo>
                <a:cubicBezTo>
                  <a:pt x="299357" y="1449344"/>
                  <a:pt x="299262" y="1454859"/>
                  <a:pt x="299547" y="1461706"/>
                </a:cubicBezTo>
                <a:cubicBezTo>
                  <a:pt x="299928" y="1465224"/>
                  <a:pt x="301165" y="1468742"/>
                  <a:pt x="302973" y="1471785"/>
                </a:cubicBezTo>
                <a:cubicBezTo>
                  <a:pt x="304972" y="1474733"/>
                  <a:pt x="306590" y="1476825"/>
                  <a:pt x="308398" y="1479392"/>
                </a:cubicBezTo>
                <a:lnTo>
                  <a:pt x="329908" y="1508965"/>
                </a:lnTo>
                <a:cubicBezTo>
                  <a:pt x="333334" y="1513814"/>
                  <a:pt x="337331" y="1519044"/>
                  <a:pt x="340377" y="1523513"/>
                </a:cubicBezTo>
                <a:cubicBezTo>
                  <a:pt x="343042" y="1528173"/>
                  <a:pt x="343232" y="1533212"/>
                  <a:pt x="341424" y="1539013"/>
                </a:cubicBezTo>
                <a:lnTo>
                  <a:pt x="323531" y="1609949"/>
                </a:lnTo>
                <a:cubicBezTo>
                  <a:pt x="322865" y="1612802"/>
                  <a:pt x="321723" y="1615845"/>
                  <a:pt x="321723" y="1619458"/>
                </a:cubicBezTo>
                <a:cubicBezTo>
                  <a:pt x="321628" y="1623071"/>
                  <a:pt x="322484" y="1626019"/>
                  <a:pt x="322865" y="1628967"/>
                </a:cubicBezTo>
                <a:lnTo>
                  <a:pt x="325815" y="1647034"/>
                </a:lnTo>
                <a:lnTo>
                  <a:pt x="331716" y="1683072"/>
                </a:lnTo>
                <a:lnTo>
                  <a:pt x="333239" y="1692106"/>
                </a:lnTo>
                <a:cubicBezTo>
                  <a:pt x="333715" y="1694958"/>
                  <a:pt x="334191" y="1698477"/>
                  <a:pt x="335713" y="1701425"/>
                </a:cubicBezTo>
                <a:cubicBezTo>
                  <a:pt x="337236" y="1704563"/>
                  <a:pt x="339425" y="1706845"/>
                  <a:pt x="341138" y="1709222"/>
                </a:cubicBezTo>
                <a:lnTo>
                  <a:pt x="346754" y="1716449"/>
                </a:lnTo>
                <a:lnTo>
                  <a:pt x="369024" y="1745451"/>
                </a:lnTo>
                <a:cubicBezTo>
                  <a:pt x="370833" y="1747923"/>
                  <a:pt x="372927" y="1750300"/>
                  <a:pt x="374259" y="1752677"/>
                </a:cubicBezTo>
                <a:cubicBezTo>
                  <a:pt x="375591" y="1755150"/>
                  <a:pt x="376353" y="1757907"/>
                  <a:pt x="376448" y="1760760"/>
                </a:cubicBezTo>
                <a:cubicBezTo>
                  <a:pt x="376638" y="1766465"/>
                  <a:pt x="374164" y="1771790"/>
                  <a:pt x="369786" y="1775879"/>
                </a:cubicBezTo>
                <a:lnTo>
                  <a:pt x="344755" y="1802599"/>
                </a:lnTo>
                <a:lnTo>
                  <a:pt x="294693" y="1856039"/>
                </a:lnTo>
                <a:lnTo>
                  <a:pt x="194665" y="1962824"/>
                </a:lnTo>
                <a:lnTo>
                  <a:pt x="295931" y="1857180"/>
                </a:lnTo>
                <a:lnTo>
                  <a:pt x="346563" y="1804406"/>
                </a:lnTo>
                <a:lnTo>
                  <a:pt x="371880" y="1777971"/>
                </a:lnTo>
                <a:cubicBezTo>
                  <a:pt x="376543" y="1773882"/>
                  <a:pt x="379874" y="1767321"/>
                  <a:pt x="379589" y="1760665"/>
                </a:cubicBezTo>
                <a:cubicBezTo>
                  <a:pt x="379494" y="1757432"/>
                  <a:pt x="378637" y="1754104"/>
                  <a:pt x="377114" y="1751156"/>
                </a:cubicBezTo>
                <a:cubicBezTo>
                  <a:pt x="375496" y="1748208"/>
                  <a:pt x="373498" y="1745926"/>
                  <a:pt x="371689" y="1743454"/>
                </a:cubicBezTo>
                <a:lnTo>
                  <a:pt x="349704" y="1714166"/>
                </a:lnTo>
                <a:lnTo>
                  <a:pt x="344184" y="1706845"/>
                </a:lnTo>
                <a:cubicBezTo>
                  <a:pt x="342376" y="1704372"/>
                  <a:pt x="340282" y="1702090"/>
                  <a:pt x="339235" y="1699618"/>
                </a:cubicBezTo>
                <a:cubicBezTo>
                  <a:pt x="337997" y="1697146"/>
                  <a:pt x="337617" y="1694483"/>
                  <a:pt x="337141" y="1691345"/>
                </a:cubicBezTo>
                <a:lnTo>
                  <a:pt x="335713" y="1682312"/>
                </a:lnTo>
                <a:lnTo>
                  <a:pt x="330193" y="1646178"/>
                </a:lnTo>
                <a:lnTo>
                  <a:pt x="327433" y="1628111"/>
                </a:lnTo>
                <a:cubicBezTo>
                  <a:pt x="327053" y="1625068"/>
                  <a:pt x="326291" y="1622025"/>
                  <a:pt x="326481" y="1619553"/>
                </a:cubicBezTo>
                <a:cubicBezTo>
                  <a:pt x="326481" y="1616986"/>
                  <a:pt x="327529" y="1614228"/>
                  <a:pt x="328290" y="1611185"/>
                </a:cubicBezTo>
                <a:lnTo>
                  <a:pt x="347039" y="1540439"/>
                </a:lnTo>
                <a:cubicBezTo>
                  <a:pt x="349133" y="1534734"/>
                  <a:pt x="349228" y="1526461"/>
                  <a:pt x="345612" y="1520471"/>
                </a:cubicBezTo>
                <a:cubicBezTo>
                  <a:pt x="341900" y="1514765"/>
                  <a:pt x="338474" y="1510296"/>
                  <a:pt x="334952" y="1505161"/>
                </a:cubicBezTo>
                <a:lnTo>
                  <a:pt x="313728" y="1475303"/>
                </a:lnTo>
                <a:lnTo>
                  <a:pt x="308589" y="1467981"/>
                </a:lnTo>
                <a:cubicBezTo>
                  <a:pt x="307256" y="1465794"/>
                  <a:pt x="306495" y="1463322"/>
                  <a:pt x="306209" y="1460850"/>
                </a:cubicBezTo>
                <a:cubicBezTo>
                  <a:pt x="306114" y="1455525"/>
                  <a:pt x="306209" y="1448869"/>
                  <a:pt x="306305" y="1442973"/>
                </a:cubicBezTo>
                <a:lnTo>
                  <a:pt x="306685" y="1406364"/>
                </a:lnTo>
                <a:lnTo>
                  <a:pt x="306876" y="1388012"/>
                </a:lnTo>
                <a:lnTo>
                  <a:pt x="306209" y="1382592"/>
                </a:lnTo>
                <a:lnTo>
                  <a:pt x="305163" y="1378123"/>
                </a:lnTo>
                <a:lnTo>
                  <a:pt x="302973" y="1369279"/>
                </a:lnTo>
                <a:lnTo>
                  <a:pt x="294313" y="1333716"/>
                </a:lnTo>
                <a:lnTo>
                  <a:pt x="290030" y="1315934"/>
                </a:lnTo>
                <a:cubicBezTo>
                  <a:pt x="288507" y="1309183"/>
                  <a:pt x="285461" y="1303858"/>
                  <a:pt x="283272" y="1298248"/>
                </a:cubicBezTo>
                <a:lnTo>
                  <a:pt x="268901" y="1264586"/>
                </a:lnTo>
                <a:lnTo>
                  <a:pt x="267093" y="1260403"/>
                </a:lnTo>
                <a:cubicBezTo>
                  <a:pt x="267093" y="1260403"/>
                  <a:pt x="266902" y="1260117"/>
                  <a:pt x="266902" y="1259927"/>
                </a:cubicBezTo>
                <a:cubicBezTo>
                  <a:pt x="271661" y="1259262"/>
                  <a:pt x="277467" y="1258406"/>
                  <a:pt x="284605" y="1257360"/>
                </a:cubicBezTo>
                <a:cubicBezTo>
                  <a:pt x="289078" y="1256694"/>
                  <a:pt x="294027" y="1255933"/>
                  <a:pt x="299357" y="1255078"/>
                </a:cubicBezTo>
                <a:cubicBezTo>
                  <a:pt x="304782" y="1254317"/>
                  <a:pt x="310588" y="1252510"/>
                  <a:pt x="316012" y="1255363"/>
                </a:cubicBezTo>
                <a:cubicBezTo>
                  <a:pt x="318677" y="1256599"/>
                  <a:pt x="321152" y="1258596"/>
                  <a:pt x="322865" y="1261258"/>
                </a:cubicBezTo>
                <a:cubicBezTo>
                  <a:pt x="324673" y="1264111"/>
                  <a:pt x="326481" y="1267059"/>
                  <a:pt x="328385" y="1270102"/>
                </a:cubicBezTo>
                <a:cubicBezTo>
                  <a:pt x="332192" y="1276282"/>
                  <a:pt x="336189" y="1282748"/>
                  <a:pt x="340377" y="1289500"/>
                </a:cubicBezTo>
                <a:cubicBezTo>
                  <a:pt x="342471" y="1292923"/>
                  <a:pt x="344660" y="1296441"/>
                  <a:pt x="346849" y="1299960"/>
                </a:cubicBezTo>
                <a:cubicBezTo>
                  <a:pt x="347991" y="1301766"/>
                  <a:pt x="349133" y="1303573"/>
                  <a:pt x="350275" y="1305380"/>
                </a:cubicBezTo>
                <a:cubicBezTo>
                  <a:pt x="351608" y="1307376"/>
                  <a:pt x="353225" y="1309088"/>
                  <a:pt x="355224" y="1310514"/>
                </a:cubicBezTo>
                <a:cubicBezTo>
                  <a:pt x="362648" y="1315269"/>
                  <a:pt x="370262" y="1320213"/>
                  <a:pt x="378256" y="1325253"/>
                </a:cubicBezTo>
                <a:cubicBezTo>
                  <a:pt x="382254" y="1327820"/>
                  <a:pt x="386251" y="1330388"/>
                  <a:pt x="390343" y="1332955"/>
                </a:cubicBezTo>
                <a:cubicBezTo>
                  <a:pt x="392532" y="1334382"/>
                  <a:pt x="395102" y="1335523"/>
                  <a:pt x="397862" y="1335998"/>
                </a:cubicBezTo>
                <a:cubicBezTo>
                  <a:pt x="400718" y="1336474"/>
                  <a:pt x="403192" y="1336283"/>
                  <a:pt x="405667" y="1336379"/>
                </a:cubicBezTo>
                <a:cubicBezTo>
                  <a:pt x="410711" y="1336379"/>
                  <a:pt x="415755" y="1336379"/>
                  <a:pt x="420894" y="1336379"/>
                </a:cubicBezTo>
                <a:cubicBezTo>
                  <a:pt x="423464" y="1336379"/>
                  <a:pt x="426034" y="1336379"/>
                  <a:pt x="428699" y="1336379"/>
                </a:cubicBezTo>
                <a:cubicBezTo>
                  <a:pt x="431078" y="1336379"/>
                  <a:pt x="433362" y="1336854"/>
                  <a:pt x="435456" y="1337805"/>
                </a:cubicBezTo>
                <a:cubicBezTo>
                  <a:pt x="437550" y="1338756"/>
                  <a:pt x="439453" y="1340277"/>
                  <a:pt x="440976" y="1342084"/>
                </a:cubicBezTo>
                <a:cubicBezTo>
                  <a:pt x="442309" y="1343795"/>
                  <a:pt x="443831" y="1346363"/>
                  <a:pt x="445354" y="1348550"/>
                </a:cubicBezTo>
                <a:cubicBezTo>
                  <a:pt x="448305" y="1353114"/>
                  <a:pt x="451255" y="1357678"/>
                  <a:pt x="454300" y="1362338"/>
                </a:cubicBezTo>
                <a:cubicBezTo>
                  <a:pt x="457346" y="1366997"/>
                  <a:pt x="460392" y="1371656"/>
                  <a:pt x="463437" y="1376411"/>
                </a:cubicBezTo>
                <a:lnTo>
                  <a:pt x="468101" y="1383543"/>
                </a:lnTo>
                <a:cubicBezTo>
                  <a:pt x="469528" y="1385920"/>
                  <a:pt x="471717" y="1388772"/>
                  <a:pt x="474382" y="1390484"/>
                </a:cubicBezTo>
                <a:cubicBezTo>
                  <a:pt x="476952" y="1392386"/>
                  <a:pt x="480378" y="1393432"/>
                  <a:pt x="483043" y="1394097"/>
                </a:cubicBezTo>
                <a:lnTo>
                  <a:pt x="491514" y="1396475"/>
                </a:lnTo>
                <a:cubicBezTo>
                  <a:pt x="497129" y="1397996"/>
                  <a:pt x="502839" y="1399613"/>
                  <a:pt x="508550" y="1401229"/>
                </a:cubicBezTo>
                <a:cubicBezTo>
                  <a:pt x="514260" y="1402846"/>
                  <a:pt x="520066" y="1404367"/>
                  <a:pt x="525872" y="1405984"/>
                </a:cubicBezTo>
                <a:lnTo>
                  <a:pt x="534627" y="1408361"/>
                </a:lnTo>
                <a:cubicBezTo>
                  <a:pt x="537673" y="1409121"/>
                  <a:pt x="539862" y="1409977"/>
                  <a:pt x="542051" y="1411689"/>
                </a:cubicBezTo>
                <a:cubicBezTo>
                  <a:pt x="544145" y="1413305"/>
                  <a:pt x="545763" y="1415492"/>
                  <a:pt x="546810" y="1417965"/>
                </a:cubicBezTo>
                <a:cubicBezTo>
                  <a:pt x="547762" y="1420437"/>
                  <a:pt x="548618" y="1423670"/>
                  <a:pt x="549475" y="1426428"/>
                </a:cubicBezTo>
                <a:cubicBezTo>
                  <a:pt x="551283" y="1432228"/>
                  <a:pt x="552996" y="1437933"/>
                  <a:pt x="554804" y="1443639"/>
                </a:cubicBezTo>
                <a:cubicBezTo>
                  <a:pt x="556042" y="1448488"/>
                  <a:pt x="555566" y="1454764"/>
                  <a:pt x="555661" y="1460565"/>
                </a:cubicBezTo>
                <a:cubicBezTo>
                  <a:pt x="555661" y="1466460"/>
                  <a:pt x="555661" y="1472260"/>
                  <a:pt x="555661" y="1477966"/>
                </a:cubicBezTo>
                <a:cubicBezTo>
                  <a:pt x="555661" y="1483766"/>
                  <a:pt x="555661" y="1489471"/>
                  <a:pt x="555661" y="1495082"/>
                </a:cubicBezTo>
                <a:cubicBezTo>
                  <a:pt x="555661" y="1498030"/>
                  <a:pt x="555471" y="1500502"/>
                  <a:pt x="555851" y="1503830"/>
                </a:cubicBezTo>
                <a:cubicBezTo>
                  <a:pt x="556232" y="1506968"/>
                  <a:pt x="557374" y="1509916"/>
                  <a:pt x="559183" y="1512483"/>
                </a:cubicBezTo>
                <a:cubicBezTo>
                  <a:pt x="560896" y="1515050"/>
                  <a:pt x="563275" y="1517237"/>
                  <a:pt x="565940" y="1518759"/>
                </a:cubicBezTo>
                <a:cubicBezTo>
                  <a:pt x="568795" y="1520185"/>
                  <a:pt x="570413" y="1521041"/>
                  <a:pt x="572221" y="1522848"/>
                </a:cubicBezTo>
                <a:cubicBezTo>
                  <a:pt x="575838" y="1526176"/>
                  <a:pt x="576504" y="1531120"/>
                  <a:pt x="577837" y="1536445"/>
                </a:cubicBezTo>
                <a:cubicBezTo>
                  <a:pt x="582595" y="1557080"/>
                  <a:pt x="588496" y="1576383"/>
                  <a:pt x="593255" y="1594640"/>
                </a:cubicBezTo>
                <a:cubicBezTo>
                  <a:pt x="595634" y="1603768"/>
                  <a:pt x="598109" y="1612516"/>
                  <a:pt x="600964" y="1620789"/>
                </a:cubicBezTo>
                <a:cubicBezTo>
                  <a:pt x="602297" y="1624973"/>
                  <a:pt x="603629" y="1629062"/>
                  <a:pt x="604961" y="1633056"/>
                </a:cubicBezTo>
                <a:cubicBezTo>
                  <a:pt x="606674" y="1637049"/>
                  <a:pt x="606484" y="1640378"/>
                  <a:pt x="606389" y="1644561"/>
                </a:cubicBezTo>
                <a:cubicBezTo>
                  <a:pt x="606294" y="1652549"/>
                  <a:pt x="606199" y="1660251"/>
                  <a:pt x="606389" y="1667478"/>
                </a:cubicBezTo>
                <a:cubicBezTo>
                  <a:pt x="606389" y="1671091"/>
                  <a:pt x="606579" y="1674705"/>
                  <a:pt x="606865" y="1678033"/>
                </a:cubicBezTo>
                <a:cubicBezTo>
                  <a:pt x="606865" y="1681076"/>
                  <a:pt x="606199" y="1684404"/>
                  <a:pt x="605628" y="1687447"/>
                </a:cubicBezTo>
                <a:cubicBezTo>
                  <a:pt x="603058" y="1699808"/>
                  <a:pt x="600203" y="1710458"/>
                  <a:pt x="597919" y="1719016"/>
                </a:cubicBezTo>
                <a:cubicBezTo>
                  <a:pt x="595253" y="1727289"/>
                  <a:pt x="592018" y="1733755"/>
                  <a:pt x="591256" y="1738509"/>
                </a:cubicBezTo>
                <a:cubicBezTo>
                  <a:pt x="590875" y="1740791"/>
                  <a:pt x="590495" y="1742883"/>
                  <a:pt x="591637" y="1743929"/>
                </a:cubicBezTo>
                <a:cubicBezTo>
                  <a:pt x="593065" y="1744595"/>
                  <a:pt x="593540" y="1743644"/>
                  <a:pt x="593540" y="1743739"/>
                </a:cubicBezTo>
                <a:cubicBezTo>
                  <a:pt x="593540" y="1743454"/>
                  <a:pt x="592779" y="1744119"/>
                  <a:pt x="591923" y="1743549"/>
                </a:cubicBezTo>
                <a:cubicBezTo>
                  <a:pt x="591256" y="1742788"/>
                  <a:pt x="591542" y="1740886"/>
                  <a:pt x="592113" y="1738699"/>
                </a:cubicBezTo>
                <a:cubicBezTo>
                  <a:pt x="593160" y="1734040"/>
                  <a:pt x="596491" y="1728145"/>
                  <a:pt x="599536" y="1719491"/>
                </a:cubicBezTo>
                <a:cubicBezTo>
                  <a:pt x="602106" y="1710933"/>
                  <a:pt x="605247" y="1700379"/>
                  <a:pt x="608102" y="1687922"/>
                </a:cubicBezTo>
                <a:cubicBezTo>
                  <a:pt x="608768" y="1684784"/>
                  <a:pt x="609530" y="1681646"/>
                  <a:pt x="609625" y="1677842"/>
                </a:cubicBezTo>
                <a:cubicBezTo>
                  <a:pt x="609339" y="1674324"/>
                  <a:pt x="609339" y="1670996"/>
                  <a:pt x="609339" y="1667383"/>
                </a:cubicBezTo>
                <a:cubicBezTo>
                  <a:pt x="609339" y="1660156"/>
                  <a:pt x="609530" y="1652549"/>
                  <a:pt x="609720" y="1644561"/>
                </a:cubicBezTo>
                <a:cubicBezTo>
                  <a:pt x="609720" y="1642565"/>
                  <a:pt x="609910" y="1640663"/>
                  <a:pt x="609720" y="1638286"/>
                </a:cubicBezTo>
                <a:cubicBezTo>
                  <a:pt x="609625" y="1636003"/>
                  <a:pt x="608864" y="1633816"/>
                  <a:pt x="608197" y="1631915"/>
                </a:cubicBezTo>
                <a:cubicBezTo>
                  <a:pt x="606960" y="1627921"/>
                  <a:pt x="605723" y="1623832"/>
                  <a:pt x="604390" y="1619648"/>
                </a:cubicBezTo>
                <a:cubicBezTo>
                  <a:pt x="601630" y="1611375"/>
                  <a:pt x="599251" y="1602627"/>
                  <a:pt x="596967" y="1593499"/>
                </a:cubicBezTo>
                <a:cubicBezTo>
                  <a:pt x="592398" y="1575242"/>
                  <a:pt x="586593" y="1556034"/>
                  <a:pt x="582024" y="1535399"/>
                </a:cubicBezTo>
                <a:cubicBezTo>
                  <a:pt x="581358" y="1532737"/>
                  <a:pt x="580977" y="1530455"/>
                  <a:pt x="580026" y="1527507"/>
                </a:cubicBezTo>
                <a:cubicBezTo>
                  <a:pt x="579074" y="1524654"/>
                  <a:pt x="577456" y="1521992"/>
                  <a:pt x="575362" y="1519805"/>
                </a:cubicBezTo>
                <a:cubicBezTo>
                  <a:pt x="573459" y="1517618"/>
                  <a:pt x="570223" y="1515906"/>
                  <a:pt x="568129" y="1514860"/>
                </a:cubicBezTo>
                <a:cubicBezTo>
                  <a:pt x="566035" y="1513624"/>
                  <a:pt x="564227" y="1512008"/>
                  <a:pt x="562894" y="1510011"/>
                </a:cubicBezTo>
                <a:cubicBezTo>
                  <a:pt x="561562" y="1508014"/>
                  <a:pt x="560610" y="1505637"/>
                  <a:pt x="560325" y="1503259"/>
                </a:cubicBezTo>
                <a:cubicBezTo>
                  <a:pt x="560039" y="1500977"/>
                  <a:pt x="560325" y="1497839"/>
                  <a:pt x="560229" y="1495082"/>
                </a:cubicBezTo>
                <a:cubicBezTo>
                  <a:pt x="560229" y="1489471"/>
                  <a:pt x="560229" y="1483766"/>
                  <a:pt x="560229" y="1477966"/>
                </a:cubicBezTo>
                <a:cubicBezTo>
                  <a:pt x="560229" y="1472165"/>
                  <a:pt x="560229" y="1466365"/>
                  <a:pt x="560229" y="1460565"/>
                </a:cubicBezTo>
                <a:cubicBezTo>
                  <a:pt x="560039" y="1454669"/>
                  <a:pt x="560800" y="1449059"/>
                  <a:pt x="559183" y="1442212"/>
                </a:cubicBezTo>
                <a:cubicBezTo>
                  <a:pt x="557470" y="1436507"/>
                  <a:pt x="555661" y="1430802"/>
                  <a:pt x="553948" y="1425001"/>
                </a:cubicBezTo>
                <a:cubicBezTo>
                  <a:pt x="552996" y="1422054"/>
                  <a:pt x="552330" y="1419391"/>
                  <a:pt x="551093" y="1416158"/>
                </a:cubicBezTo>
                <a:cubicBezTo>
                  <a:pt x="550331" y="1414351"/>
                  <a:pt x="549380" y="1412735"/>
                  <a:pt x="548142" y="1411308"/>
                </a:cubicBezTo>
                <a:cubicBezTo>
                  <a:pt x="551568" y="1412640"/>
                  <a:pt x="571650" y="1414827"/>
                  <a:pt x="596110" y="1416348"/>
                </a:cubicBezTo>
                <a:cubicBezTo>
                  <a:pt x="600488" y="1416634"/>
                  <a:pt x="604771" y="1416824"/>
                  <a:pt x="608864" y="1417109"/>
                </a:cubicBezTo>
                <a:cubicBezTo>
                  <a:pt x="623425" y="1430707"/>
                  <a:pt x="634465" y="1440025"/>
                  <a:pt x="635131" y="1439360"/>
                </a:cubicBezTo>
                <a:cubicBezTo>
                  <a:pt x="635893" y="1438599"/>
                  <a:pt x="625805" y="1427664"/>
                  <a:pt x="611338" y="1413305"/>
                </a:cubicBezTo>
                <a:lnTo>
                  <a:pt x="610767" y="1412735"/>
                </a:lnTo>
                <a:lnTo>
                  <a:pt x="609910" y="1412735"/>
                </a:lnTo>
                <a:cubicBezTo>
                  <a:pt x="605532" y="1412354"/>
                  <a:pt x="601059" y="1412069"/>
                  <a:pt x="596396" y="1411689"/>
                </a:cubicBezTo>
                <a:cubicBezTo>
                  <a:pt x="570032" y="1409977"/>
                  <a:pt x="548618" y="1409692"/>
                  <a:pt x="547762" y="1410833"/>
                </a:cubicBezTo>
                <a:cubicBezTo>
                  <a:pt x="546905" y="1409787"/>
                  <a:pt x="546049" y="1408836"/>
                  <a:pt x="545001" y="1407980"/>
                </a:cubicBezTo>
                <a:cubicBezTo>
                  <a:pt x="542432" y="1405793"/>
                  <a:pt x="538815" y="1404462"/>
                  <a:pt x="535960" y="1403797"/>
                </a:cubicBezTo>
                <a:lnTo>
                  <a:pt x="527204" y="1401419"/>
                </a:lnTo>
                <a:cubicBezTo>
                  <a:pt x="521398" y="1399803"/>
                  <a:pt x="515593" y="1398186"/>
                  <a:pt x="509882" y="1396665"/>
                </a:cubicBezTo>
                <a:cubicBezTo>
                  <a:pt x="504172" y="1395048"/>
                  <a:pt x="498461" y="1393527"/>
                  <a:pt x="492751" y="1392005"/>
                </a:cubicBezTo>
                <a:lnTo>
                  <a:pt x="484281" y="1389723"/>
                </a:lnTo>
                <a:cubicBezTo>
                  <a:pt x="481330" y="1388963"/>
                  <a:pt x="479141" y="1388297"/>
                  <a:pt x="477047" y="1386776"/>
                </a:cubicBezTo>
                <a:cubicBezTo>
                  <a:pt x="474858" y="1385254"/>
                  <a:pt x="473431" y="1383543"/>
                  <a:pt x="471908" y="1381070"/>
                </a:cubicBezTo>
                <a:lnTo>
                  <a:pt x="467244" y="1373939"/>
                </a:lnTo>
                <a:cubicBezTo>
                  <a:pt x="464199" y="1369184"/>
                  <a:pt x="461058" y="1364525"/>
                  <a:pt x="458012" y="1359866"/>
                </a:cubicBezTo>
                <a:cubicBezTo>
                  <a:pt x="454967" y="1355206"/>
                  <a:pt x="452016" y="1350642"/>
                  <a:pt x="448971" y="1346078"/>
                </a:cubicBezTo>
                <a:cubicBezTo>
                  <a:pt x="447353" y="1343795"/>
                  <a:pt x="446211" y="1341608"/>
                  <a:pt x="444307" y="1339136"/>
                </a:cubicBezTo>
                <a:cubicBezTo>
                  <a:pt x="442404" y="1336854"/>
                  <a:pt x="439929" y="1335047"/>
                  <a:pt x="437264" y="1333811"/>
                </a:cubicBezTo>
                <a:cubicBezTo>
                  <a:pt x="434600" y="1332575"/>
                  <a:pt x="431554" y="1332004"/>
                  <a:pt x="428699" y="1332004"/>
                </a:cubicBezTo>
                <a:cubicBezTo>
                  <a:pt x="426129" y="1332004"/>
                  <a:pt x="423464" y="1332004"/>
                  <a:pt x="420894" y="1332004"/>
                </a:cubicBezTo>
                <a:cubicBezTo>
                  <a:pt x="415755" y="1332004"/>
                  <a:pt x="410615" y="1332004"/>
                  <a:pt x="405667" y="1332004"/>
                </a:cubicBezTo>
                <a:cubicBezTo>
                  <a:pt x="400432" y="1332195"/>
                  <a:pt x="396339" y="1332004"/>
                  <a:pt x="392532" y="1329342"/>
                </a:cubicBezTo>
                <a:cubicBezTo>
                  <a:pt x="388440" y="1326774"/>
                  <a:pt x="384348" y="1324207"/>
                  <a:pt x="380350" y="1321735"/>
                </a:cubicBezTo>
                <a:cubicBezTo>
                  <a:pt x="372451" y="1316790"/>
                  <a:pt x="364742" y="1311941"/>
                  <a:pt x="357318" y="1307281"/>
                </a:cubicBezTo>
                <a:cubicBezTo>
                  <a:pt x="353987" y="1305189"/>
                  <a:pt x="352179" y="1301386"/>
                  <a:pt x="349894" y="1297868"/>
                </a:cubicBezTo>
                <a:cubicBezTo>
                  <a:pt x="347610" y="1294349"/>
                  <a:pt x="345421" y="1290831"/>
                  <a:pt x="343328" y="1287503"/>
                </a:cubicBezTo>
                <a:cubicBezTo>
                  <a:pt x="339045" y="1280752"/>
                  <a:pt x="334952" y="1274286"/>
                  <a:pt x="331050" y="1268200"/>
                </a:cubicBezTo>
                <a:cubicBezTo>
                  <a:pt x="329051" y="1265157"/>
                  <a:pt x="327148" y="1262209"/>
                  <a:pt x="325339" y="1259357"/>
                </a:cubicBezTo>
                <a:cubicBezTo>
                  <a:pt x="323246" y="1256314"/>
                  <a:pt x="320390" y="1254032"/>
                  <a:pt x="317250" y="1252700"/>
                </a:cubicBezTo>
                <a:cubicBezTo>
                  <a:pt x="314109" y="1251369"/>
                  <a:pt x="310778" y="1250894"/>
                  <a:pt x="307637" y="1251179"/>
                </a:cubicBezTo>
                <a:cubicBezTo>
                  <a:pt x="304496" y="1251654"/>
                  <a:pt x="301831" y="1252225"/>
                  <a:pt x="299167" y="1252605"/>
                </a:cubicBezTo>
                <a:cubicBezTo>
                  <a:pt x="293837" y="1253556"/>
                  <a:pt x="288983" y="1254507"/>
                  <a:pt x="284510" y="1255268"/>
                </a:cubicBezTo>
                <a:cubicBezTo>
                  <a:pt x="277277" y="1256694"/>
                  <a:pt x="271376" y="1257740"/>
                  <a:pt x="266617" y="1258691"/>
                </a:cubicBezTo>
                <a:cubicBezTo>
                  <a:pt x="266046" y="1257550"/>
                  <a:pt x="265475" y="1256314"/>
                  <a:pt x="264714" y="1255363"/>
                </a:cubicBezTo>
                <a:cubicBezTo>
                  <a:pt x="262620" y="1252225"/>
                  <a:pt x="259764" y="1249657"/>
                  <a:pt x="256433" y="1247851"/>
                </a:cubicBezTo>
                <a:lnTo>
                  <a:pt x="239587" y="1239768"/>
                </a:lnTo>
                <a:lnTo>
                  <a:pt x="206562" y="1224079"/>
                </a:lnTo>
                <a:cubicBezTo>
                  <a:pt x="201803" y="1222082"/>
                  <a:pt x="198853" y="1218563"/>
                  <a:pt x="197521" y="1214094"/>
                </a:cubicBezTo>
                <a:cubicBezTo>
                  <a:pt x="196854" y="1211717"/>
                  <a:pt x="196854" y="1210101"/>
                  <a:pt x="197140" y="1206867"/>
                </a:cubicBezTo>
                <a:lnTo>
                  <a:pt x="197996" y="1197739"/>
                </a:lnTo>
                <a:lnTo>
                  <a:pt x="199614" y="1179482"/>
                </a:lnTo>
                <a:lnTo>
                  <a:pt x="200471" y="1170353"/>
                </a:lnTo>
                <a:cubicBezTo>
                  <a:pt x="200661" y="1167216"/>
                  <a:pt x="201042" y="1165694"/>
                  <a:pt x="202089" y="1163507"/>
                </a:cubicBezTo>
                <a:lnTo>
                  <a:pt x="236351" y="1098752"/>
                </a:lnTo>
                <a:cubicBezTo>
                  <a:pt x="239778" y="1091620"/>
                  <a:pt x="239587" y="1082967"/>
                  <a:pt x="235971" y="1075835"/>
                </a:cubicBezTo>
                <a:lnTo>
                  <a:pt x="227691" y="1059480"/>
                </a:lnTo>
                <a:lnTo>
                  <a:pt x="223503" y="1051207"/>
                </a:lnTo>
                <a:cubicBezTo>
                  <a:pt x="221314" y="1047403"/>
                  <a:pt x="219601" y="1045502"/>
                  <a:pt x="217793" y="1042934"/>
                </a:cubicBezTo>
                <a:lnTo>
                  <a:pt x="206943" y="1028196"/>
                </a:lnTo>
                <a:lnTo>
                  <a:pt x="196093" y="1013457"/>
                </a:lnTo>
                <a:cubicBezTo>
                  <a:pt x="192571" y="1008512"/>
                  <a:pt x="188479" y="1003663"/>
                  <a:pt x="185814" y="999003"/>
                </a:cubicBezTo>
                <a:lnTo>
                  <a:pt x="181055" y="991206"/>
                </a:lnTo>
                <a:cubicBezTo>
                  <a:pt x="179723" y="989114"/>
                  <a:pt x="179152" y="987402"/>
                  <a:pt x="178866" y="985310"/>
                </a:cubicBezTo>
                <a:cubicBezTo>
                  <a:pt x="178676" y="983028"/>
                  <a:pt x="178771" y="981697"/>
                  <a:pt x="179628" y="978844"/>
                </a:cubicBezTo>
                <a:lnTo>
                  <a:pt x="182007" y="970001"/>
                </a:lnTo>
                <a:lnTo>
                  <a:pt x="186671" y="952315"/>
                </a:lnTo>
                <a:lnTo>
                  <a:pt x="189050" y="943471"/>
                </a:lnTo>
                <a:cubicBezTo>
                  <a:pt x="189906" y="940619"/>
                  <a:pt x="190573" y="937196"/>
                  <a:pt x="191239" y="935769"/>
                </a:cubicBezTo>
                <a:cubicBezTo>
                  <a:pt x="192096" y="933867"/>
                  <a:pt x="193238" y="932441"/>
                  <a:pt x="194951" y="930920"/>
                </a:cubicBezTo>
                <a:lnTo>
                  <a:pt x="201898" y="924929"/>
                </a:lnTo>
                <a:lnTo>
                  <a:pt x="215699" y="912948"/>
                </a:lnTo>
                <a:lnTo>
                  <a:pt x="229499" y="900967"/>
                </a:lnTo>
                <a:lnTo>
                  <a:pt x="236447" y="894976"/>
                </a:lnTo>
                <a:lnTo>
                  <a:pt x="239873" y="891933"/>
                </a:lnTo>
                <a:cubicBezTo>
                  <a:pt x="240920" y="891078"/>
                  <a:pt x="242633" y="889081"/>
                  <a:pt x="243966" y="887654"/>
                </a:cubicBezTo>
                <a:cubicBezTo>
                  <a:pt x="251770" y="877195"/>
                  <a:pt x="258242" y="867591"/>
                  <a:pt x="265475" y="857511"/>
                </a:cubicBezTo>
                <a:cubicBezTo>
                  <a:pt x="266998" y="855514"/>
                  <a:pt x="269853" y="851616"/>
                  <a:pt x="270995" y="847622"/>
                </a:cubicBezTo>
                <a:cubicBezTo>
                  <a:pt x="271661" y="845625"/>
                  <a:pt x="272042" y="843533"/>
                  <a:pt x="272232" y="841441"/>
                </a:cubicBezTo>
                <a:lnTo>
                  <a:pt x="272613" y="836782"/>
                </a:lnTo>
                <a:lnTo>
                  <a:pt x="274040" y="818525"/>
                </a:lnTo>
                <a:lnTo>
                  <a:pt x="276801" y="782106"/>
                </a:lnTo>
                <a:lnTo>
                  <a:pt x="278228" y="763849"/>
                </a:lnTo>
                <a:cubicBezTo>
                  <a:pt x="278419" y="761281"/>
                  <a:pt x="278799" y="760045"/>
                  <a:pt x="279656" y="758238"/>
                </a:cubicBezTo>
                <a:cubicBezTo>
                  <a:pt x="280132" y="757288"/>
                  <a:pt x="280417" y="756907"/>
                  <a:pt x="281369" y="755766"/>
                </a:cubicBezTo>
                <a:lnTo>
                  <a:pt x="284224" y="752248"/>
                </a:lnTo>
                <a:lnTo>
                  <a:pt x="307161" y="723721"/>
                </a:lnTo>
                <a:lnTo>
                  <a:pt x="330098" y="695194"/>
                </a:lnTo>
                <a:cubicBezTo>
                  <a:pt x="333049" y="691581"/>
                  <a:pt x="334381" y="689869"/>
                  <a:pt x="336094" y="688728"/>
                </a:cubicBezTo>
                <a:cubicBezTo>
                  <a:pt x="336094" y="688728"/>
                  <a:pt x="336094" y="688824"/>
                  <a:pt x="336094" y="688919"/>
                </a:cubicBezTo>
                <a:cubicBezTo>
                  <a:pt x="336094" y="694244"/>
                  <a:pt x="339520" y="701470"/>
                  <a:pt x="347134" y="704323"/>
                </a:cubicBezTo>
                <a:cubicBezTo>
                  <a:pt x="351037" y="705844"/>
                  <a:pt x="355224" y="705369"/>
                  <a:pt x="359221" y="705559"/>
                </a:cubicBezTo>
                <a:cubicBezTo>
                  <a:pt x="363504" y="705559"/>
                  <a:pt x="367502" y="705559"/>
                  <a:pt x="371023" y="707936"/>
                </a:cubicBezTo>
                <a:cubicBezTo>
                  <a:pt x="374735" y="710123"/>
                  <a:pt x="376448" y="714212"/>
                  <a:pt x="378637" y="718872"/>
                </a:cubicBezTo>
                <a:cubicBezTo>
                  <a:pt x="380826" y="723436"/>
                  <a:pt x="383205" y="728095"/>
                  <a:pt x="385585" y="732945"/>
                </a:cubicBezTo>
                <a:cubicBezTo>
                  <a:pt x="390248" y="742549"/>
                  <a:pt x="395768" y="753294"/>
                  <a:pt x="400622" y="763849"/>
                </a:cubicBezTo>
                <a:cubicBezTo>
                  <a:pt x="401384" y="766321"/>
                  <a:pt x="401479" y="769174"/>
                  <a:pt x="400718" y="771741"/>
                </a:cubicBezTo>
                <a:cubicBezTo>
                  <a:pt x="400337" y="773072"/>
                  <a:pt x="399766" y="774308"/>
                  <a:pt x="399099" y="775449"/>
                </a:cubicBezTo>
                <a:cubicBezTo>
                  <a:pt x="398243" y="776876"/>
                  <a:pt x="397291" y="778587"/>
                  <a:pt x="396815" y="780299"/>
                </a:cubicBezTo>
                <a:cubicBezTo>
                  <a:pt x="394626" y="787240"/>
                  <a:pt x="397196" y="795703"/>
                  <a:pt x="403382" y="800173"/>
                </a:cubicBezTo>
                <a:cubicBezTo>
                  <a:pt x="409569" y="803976"/>
                  <a:pt x="415184" y="806829"/>
                  <a:pt x="421275" y="810347"/>
                </a:cubicBezTo>
                <a:cubicBezTo>
                  <a:pt x="424226" y="812249"/>
                  <a:pt x="428413" y="813580"/>
                  <a:pt x="432410" y="813295"/>
                </a:cubicBezTo>
                <a:cubicBezTo>
                  <a:pt x="436598" y="812914"/>
                  <a:pt x="439549" y="811678"/>
                  <a:pt x="443070" y="811013"/>
                </a:cubicBezTo>
                <a:cubicBezTo>
                  <a:pt x="449447" y="808635"/>
                  <a:pt x="455823" y="810347"/>
                  <a:pt x="459630" y="815101"/>
                </a:cubicBezTo>
                <a:cubicBezTo>
                  <a:pt x="461629" y="817384"/>
                  <a:pt x="462295" y="820046"/>
                  <a:pt x="463057" y="823564"/>
                </a:cubicBezTo>
                <a:cubicBezTo>
                  <a:pt x="463913" y="826797"/>
                  <a:pt x="464770" y="830030"/>
                  <a:pt x="465626" y="833263"/>
                </a:cubicBezTo>
                <a:cubicBezTo>
                  <a:pt x="466578" y="836687"/>
                  <a:pt x="467340" y="839254"/>
                  <a:pt x="466863" y="842107"/>
                </a:cubicBezTo>
                <a:cubicBezTo>
                  <a:pt x="466388" y="845340"/>
                  <a:pt x="465817" y="848478"/>
                  <a:pt x="465341" y="851616"/>
                </a:cubicBezTo>
                <a:cubicBezTo>
                  <a:pt x="464389" y="857891"/>
                  <a:pt x="463342" y="864072"/>
                  <a:pt x="462390" y="870158"/>
                </a:cubicBezTo>
                <a:cubicBezTo>
                  <a:pt x="460487" y="882139"/>
                  <a:pt x="458774" y="893645"/>
                  <a:pt x="457061" y="904390"/>
                </a:cubicBezTo>
                <a:cubicBezTo>
                  <a:pt x="456204" y="909810"/>
                  <a:pt x="455443" y="914945"/>
                  <a:pt x="454681" y="919985"/>
                </a:cubicBezTo>
                <a:cubicBezTo>
                  <a:pt x="454205" y="925024"/>
                  <a:pt x="453729" y="929779"/>
                  <a:pt x="453349" y="934438"/>
                </a:cubicBezTo>
                <a:cubicBezTo>
                  <a:pt x="451731" y="952220"/>
                  <a:pt x="450493" y="966958"/>
                  <a:pt x="449542" y="977989"/>
                </a:cubicBezTo>
                <a:cubicBezTo>
                  <a:pt x="448780" y="988258"/>
                  <a:pt x="448400" y="993964"/>
                  <a:pt x="448780" y="994059"/>
                </a:cubicBezTo>
                <a:cubicBezTo>
                  <a:pt x="449066" y="994059"/>
                  <a:pt x="450018" y="988448"/>
                  <a:pt x="451350" y="978179"/>
                </a:cubicBezTo>
                <a:cubicBezTo>
                  <a:pt x="452683" y="967149"/>
                  <a:pt x="454491" y="952505"/>
                  <a:pt x="456680" y="934723"/>
                </a:cubicBezTo>
                <a:cubicBezTo>
                  <a:pt x="457251" y="930159"/>
                  <a:pt x="457727" y="925309"/>
                  <a:pt x="458393" y="920365"/>
                </a:cubicBezTo>
                <a:cubicBezTo>
                  <a:pt x="459250" y="915420"/>
                  <a:pt x="460106" y="910285"/>
                  <a:pt x="460963" y="904960"/>
                </a:cubicBezTo>
                <a:cubicBezTo>
                  <a:pt x="462771" y="894215"/>
                  <a:pt x="464675" y="882805"/>
                  <a:pt x="466673" y="870728"/>
                </a:cubicBezTo>
                <a:cubicBezTo>
                  <a:pt x="467625" y="864738"/>
                  <a:pt x="468672" y="858557"/>
                  <a:pt x="469719" y="852186"/>
                </a:cubicBezTo>
                <a:cubicBezTo>
                  <a:pt x="470195" y="849048"/>
                  <a:pt x="470766" y="845815"/>
                  <a:pt x="471337" y="842582"/>
                </a:cubicBezTo>
                <a:cubicBezTo>
                  <a:pt x="472003" y="838874"/>
                  <a:pt x="470861" y="834975"/>
                  <a:pt x="470099" y="831932"/>
                </a:cubicBezTo>
                <a:cubicBezTo>
                  <a:pt x="469243" y="828699"/>
                  <a:pt x="468482" y="825466"/>
                  <a:pt x="467625" y="822233"/>
                </a:cubicBezTo>
                <a:cubicBezTo>
                  <a:pt x="466959" y="819190"/>
                  <a:pt x="465912" y="815006"/>
                  <a:pt x="463342" y="812059"/>
                </a:cubicBezTo>
                <a:cubicBezTo>
                  <a:pt x="460867" y="808921"/>
                  <a:pt x="457346" y="806734"/>
                  <a:pt x="453539" y="805783"/>
                </a:cubicBezTo>
                <a:cubicBezTo>
                  <a:pt x="449827" y="804737"/>
                  <a:pt x="445164" y="805402"/>
                  <a:pt x="442023" y="806448"/>
                </a:cubicBezTo>
                <a:cubicBezTo>
                  <a:pt x="438692" y="807209"/>
                  <a:pt x="434980" y="808445"/>
                  <a:pt x="432220" y="808635"/>
                </a:cubicBezTo>
                <a:cubicBezTo>
                  <a:pt x="429175" y="808731"/>
                  <a:pt x="426510" y="807970"/>
                  <a:pt x="423654" y="806258"/>
                </a:cubicBezTo>
                <a:cubicBezTo>
                  <a:pt x="417754" y="802930"/>
                  <a:pt x="411377" y="799602"/>
                  <a:pt x="406238" y="796464"/>
                </a:cubicBezTo>
                <a:cubicBezTo>
                  <a:pt x="401574" y="793136"/>
                  <a:pt x="399575" y="786765"/>
                  <a:pt x="401193" y="781535"/>
                </a:cubicBezTo>
                <a:cubicBezTo>
                  <a:pt x="401574" y="780204"/>
                  <a:pt x="402145" y="779063"/>
                  <a:pt x="402906" y="777732"/>
                </a:cubicBezTo>
                <a:cubicBezTo>
                  <a:pt x="403858" y="776210"/>
                  <a:pt x="404619" y="774594"/>
                  <a:pt x="405000" y="772787"/>
                </a:cubicBezTo>
                <a:cubicBezTo>
                  <a:pt x="405952" y="769364"/>
                  <a:pt x="405857" y="765750"/>
                  <a:pt x="404715" y="762422"/>
                </a:cubicBezTo>
                <a:cubicBezTo>
                  <a:pt x="399290" y="750726"/>
                  <a:pt x="393960" y="740932"/>
                  <a:pt x="389106" y="731138"/>
                </a:cubicBezTo>
                <a:cubicBezTo>
                  <a:pt x="386632" y="726289"/>
                  <a:pt x="384252" y="721629"/>
                  <a:pt x="381968" y="717160"/>
                </a:cubicBezTo>
                <a:cubicBezTo>
                  <a:pt x="380731" y="714878"/>
                  <a:pt x="379874" y="712786"/>
                  <a:pt x="378447" y="710504"/>
                </a:cubicBezTo>
                <a:cubicBezTo>
                  <a:pt x="377019" y="708222"/>
                  <a:pt x="375020" y="706415"/>
                  <a:pt x="372831" y="705084"/>
                </a:cubicBezTo>
                <a:cubicBezTo>
                  <a:pt x="368453" y="702136"/>
                  <a:pt x="363124" y="702421"/>
                  <a:pt x="359221" y="702516"/>
                </a:cubicBezTo>
                <a:cubicBezTo>
                  <a:pt x="354938" y="702516"/>
                  <a:pt x="351132" y="702992"/>
                  <a:pt x="347991" y="701851"/>
                </a:cubicBezTo>
                <a:cubicBezTo>
                  <a:pt x="341424" y="699664"/>
                  <a:pt x="338093" y="693578"/>
                  <a:pt x="337807" y="688824"/>
                </a:cubicBezTo>
                <a:cubicBezTo>
                  <a:pt x="337807" y="688443"/>
                  <a:pt x="337807" y="688158"/>
                  <a:pt x="337807" y="687778"/>
                </a:cubicBezTo>
                <a:cubicBezTo>
                  <a:pt x="338474" y="687492"/>
                  <a:pt x="339045" y="687207"/>
                  <a:pt x="339996" y="686922"/>
                </a:cubicBezTo>
                <a:lnTo>
                  <a:pt x="357413" y="681216"/>
                </a:lnTo>
                <a:lnTo>
                  <a:pt x="392247" y="669901"/>
                </a:lnTo>
                <a:lnTo>
                  <a:pt x="409664" y="664196"/>
                </a:lnTo>
                <a:cubicBezTo>
                  <a:pt x="418039" y="661628"/>
                  <a:pt x="425177" y="654782"/>
                  <a:pt x="428223" y="646414"/>
                </a:cubicBezTo>
                <a:cubicBezTo>
                  <a:pt x="428984" y="644322"/>
                  <a:pt x="429555" y="642040"/>
                  <a:pt x="429841" y="640043"/>
                </a:cubicBezTo>
                <a:cubicBezTo>
                  <a:pt x="429936" y="639187"/>
                  <a:pt x="430221" y="638426"/>
                  <a:pt x="430507" y="637666"/>
                </a:cubicBezTo>
                <a:cubicBezTo>
                  <a:pt x="431078" y="636144"/>
                  <a:pt x="432030" y="634718"/>
                  <a:pt x="433267" y="633672"/>
                </a:cubicBezTo>
                <a:cubicBezTo>
                  <a:pt x="434504" y="632531"/>
                  <a:pt x="435932" y="631770"/>
                  <a:pt x="437455" y="631295"/>
                </a:cubicBezTo>
                <a:lnTo>
                  <a:pt x="445830" y="629203"/>
                </a:lnTo>
                <a:lnTo>
                  <a:pt x="463628" y="624829"/>
                </a:lnTo>
                <a:lnTo>
                  <a:pt x="468101" y="623688"/>
                </a:lnTo>
                <a:cubicBezTo>
                  <a:pt x="469243" y="623402"/>
                  <a:pt x="472098" y="622642"/>
                  <a:pt x="474002" y="621786"/>
                </a:cubicBezTo>
                <a:cubicBezTo>
                  <a:pt x="478094" y="619979"/>
                  <a:pt x="481806" y="617222"/>
                  <a:pt x="484756" y="613798"/>
                </a:cubicBezTo>
                <a:cubicBezTo>
                  <a:pt x="487707" y="610375"/>
                  <a:pt x="489800" y="606096"/>
                  <a:pt x="490848" y="601912"/>
                </a:cubicBezTo>
                <a:lnTo>
                  <a:pt x="491990" y="597538"/>
                </a:lnTo>
                <a:lnTo>
                  <a:pt x="492561" y="595351"/>
                </a:lnTo>
                <a:lnTo>
                  <a:pt x="492941" y="594210"/>
                </a:lnTo>
                <a:cubicBezTo>
                  <a:pt x="493512" y="592784"/>
                  <a:pt x="494464" y="591453"/>
                  <a:pt x="495606" y="590407"/>
                </a:cubicBezTo>
                <a:lnTo>
                  <a:pt x="502268" y="584796"/>
                </a:lnTo>
                <a:lnTo>
                  <a:pt x="530154" y="561119"/>
                </a:lnTo>
                <a:lnTo>
                  <a:pt x="558041" y="537442"/>
                </a:lnTo>
                <a:lnTo>
                  <a:pt x="565369" y="531166"/>
                </a:lnTo>
                <a:cubicBezTo>
                  <a:pt x="567558" y="529169"/>
                  <a:pt x="569271" y="526792"/>
                  <a:pt x="570699" y="524320"/>
                </a:cubicBezTo>
                <a:lnTo>
                  <a:pt x="580787" y="534304"/>
                </a:lnTo>
                <a:lnTo>
                  <a:pt x="592779" y="546095"/>
                </a:lnTo>
                <a:cubicBezTo>
                  <a:pt x="594111" y="547426"/>
                  <a:pt x="595253" y="549043"/>
                  <a:pt x="596110" y="550850"/>
                </a:cubicBezTo>
                <a:lnTo>
                  <a:pt x="599632" y="558267"/>
                </a:lnTo>
                <a:lnTo>
                  <a:pt x="613908" y="588980"/>
                </a:lnTo>
                <a:lnTo>
                  <a:pt x="617524" y="596682"/>
                </a:lnTo>
                <a:cubicBezTo>
                  <a:pt x="618571" y="598965"/>
                  <a:pt x="620189" y="602578"/>
                  <a:pt x="622378" y="605431"/>
                </a:cubicBezTo>
                <a:cubicBezTo>
                  <a:pt x="624567" y="608378"/>
                  <a:pt x="627137" y="610946"/>
                  <a:pt x="630087" y="613133"/>
                </a:cubicBezTo>
                <a:lnTo>
                  <a:pt x="637225" y="618077"/>
                </a:lnTo>
                <a:lnTo>
                  <a:pt x="665016" y="637476"/>
                </a:lnTo>
                <a:cubicBezTo>
                  <a:pt x="667300" y="638997"/>
                  <a:pt x="669394" y="640709"/>
                  <a:pt x="672821" y="642610"/>
                </a:cubicBezTo>
                <a:cubicBezTo>
                  <a:pt x="675961" y="644322"/>
                  <a:pt x="679388" y="645463"/>
                  <a:pt x="682909" y="646129"/>
                </a:cubicBezTo>
                <a:lnTo>
                  <a:pt x="699374" y="648886"/>
                </a:lnTo>
                <a:cubicBezTo>
                  <a:pt x="699565" y="651549"/>
                  <a:pt x="699945" y="655257"/>
                  <a:pt x="700516" y="660107"/>
                </a:cubicBezTo>
                <a:cubicBezTo>
                  <a:pt x="701753" y="670947"/>
                  <a:pt x="703467" y="685305"/>
                  <a:pt x="705561" y="702897"/>
                </a:cubicBezTo>
                <a:lnTo>
                  <a:pt x="705561" y="703562"/>
                </a:lnTo>
                <a:cubicBezTo>
                  <a:pt x="705561" y="703562"/>
                  <a:pt x="706227" y="703943"/>
                  <a:pt x="706227" y="703943"/>
                </a:cubicBezTo>
                <a:cubicBezTo>
                  <a:pt x="727355" y="718396"/>
                  <a:pt x="754194" y="736653"/>
                  <a:pt x="784270" y="757097"/>
                </a:cubicBezTo>
                <a:cubicBezTo>
                  <a:pt x="784270" y="771170"/>
                  <a:pt x="784270" y="786004"/>
                  <a:pt x="784270" y="801219"/>
                </a:cubicBezTo>
                <a:cubicBezTo>
                  <a:pt x="783984" y="803406"/>
                  <a:pt x="783603" y="805688"/>
                  <a:pt x="783223" y="808065"/>
                </a:cubicBezTo>
                <a:cubicBezTo>
                  <a:pt x="781319" y="820807"/>
                  <a:pt x="779511" y="833263"/>
                  <a:pt x="777798" y="845340"/>
                </a:cubicBezTo>
                <a:lnTo>
                  <a:pt x="777798" y="845530"/>
                </a:lnTo>
                <a:cubicBezTo>
                  <a:pt x="777798" y="845530"/>
                  <a:pt x="777798" y="845720"/>
                  <a:pt x="777798" y="845720"/>
                </a:cubicBezTo>
                <a:cubicBezTo>
                  <a:pt x="777798" y="861790"/>
                  <a:pt x="777893" y="877195"/>
                  <a:pt x="777988" y="891743"/>
                </a:cubicBezTo>
                <a:cubicBezTo>
                  <a:pt x="765996" y="906292"/>
                  <a:pt x="754956" y="919604"/>
                  <a:pt x="745248" y="931395"/>
                </a:cubicBezTo>
                <a:cubicBezTo>
                  <a:pt x="725642" y="939858"/>
                  <a:pt x="709939" y="947275"/>
                  <a:pt x="699279" y="952980"/>
                </a:cubicBezTo>
                <a:cubicBezTo>
                  <a:pt x="693949" y="955928"/>
                  <a:pt x="689952" y="958400"/>
                  <a:pt x="687382" y="960302"/>
                </a:cubicBezTo>
                <a:cubicBezTo>
                  <a:pt x="684812" y="962299"/>
                  <a:pt x="684051" y="964011"/>
                  <a:pt x="684146" y="964011"/>
                </a:cubicBezTo>
                <a:cubicBezTo>
                  <a:pt x="684337" y="964011"/>
                  <a:pt x="685193" y="962774"/>
                  <a:pt x="687953" y="961063"/>
                </a:cubicBezTo>
                <a:cubicBezTo>
                  <a:pt x="690618" y="959446"/>
                  <a:pt x="694806" y="957259"/>
                  <a:pt x="700231" y="954597"/>
                </a:cubicBezTo>
                <a:cubicBezTo>
                  <a:pt x="711081" y="949367"/>
                  <a:pt x="727070" y="942425"/>
                  <a:pt x="747056" y="934343"/>
                </a:cubicBezTo>
                <a:lnTo>
                  <a:pt x="747437" y="934153"/>
                </a:lnTo>
                <a:lnTo>
                  <a:pt x="747723" y="933772"/>
                </a:lnTo>
                <a:cubicBezTo>
                  <a:pt x="757811" y="921886"/>
                  <a:pt x="769327" y="908479"/>
                  <a:pt x="781890" y="893740"/>
                </a:cubicBezTo>
                <a:lnTo>
                  <a:pt x="782366" y="893169"/>
                </a:lnTo>
                <a:lnTo>
                  <a:pt x="782366" y="892409"/>
                </a:lnTo>
                <a:cubicBezTo>
                  <a:pt x="782366" y="877765"/>
                  <a:pt x="782461" y="862075"/>
                  <a:pt x="782557" y="845815"/>
                </a:cubicBezTo>
                <a:cubicBezTo>
                  <a:pt x="784365" y="833834"/>
                  <a:pt x="786173" y="821377"/>
                  <a:pt x="788076" y="808731"/>
                </a:cubicBezTo>
                <a:cubicBezTo>
                  <a:pt x="788457" y="806353"/>
                  <a:pt x="788743" y="803976"/>
                  <a:pt x="789124" y="801789"/>
                </a:cubicBezTo>
                <a:lnTo>
                  <a:pt x="789124" y="801599"/>
                </a:lnTo>
                <a:cubicBezTo>
                  <a:pt x="789124" y="801599"/>
                  <a:pt x="789124" y="801409"/>
                  <a:pt x="789124" y="801409"/>
                </a:cubicBezTo>
                <a:cubicBezTo>
                  <a:pt x="789124" y="785719"/>
                  <a:pt x="789124" y="770410"/>
                  <a:pt x="789124" y="755861"/>
                </a:cubicBezTo>
                <a:lnTo>
                  <a:pt x="789124" y="754625"/>
                </a:lnTo>
                <a:cubicBezTo>
                  <a:pt x="789124" y="754625"/>
                  <a:pt x="788076" y="753959"/>
                  <a:pt x="788076" y="753959"/>
                </a:cubicBezTo>
                <a:cubicBezTo>
                  <a:pt x="757621" y="733801"/>
                  <a:pt x="730401" y="715829"/>
                  <a:pt x="708891" y="701565"/>
                </a:cubicBezTo>
                <a:cubicBezTo>
                  <a:pt x="706322" y="684449"/>
                  <a:pt x="704133" y="670281"/>
                  <a:pt x="702515" y="659726"/>
                </a:cubicBezTo>
                <a:cubicBezTo>
                  <a:pt x="701753" y="655067"/>
                  <a:pt x="701182" y="651454"/>
                  <a:pt x="700611" y="648886"/>
                </a:cubicBezTo>
                <a:lnTo>
                  <a:pt x="733256" y="654401"/>
                </a:lnTo>
                <a:cubicBezTo>
                  <a:pt x="737349" y="655162"/>
                  <a:pt x="741251" y="657159"/>
                  <a:pt x="744296" y="660202"/>
                </a:cubicBezTo>
                <a:cubicBezTo>
                  <a:pt x="745058" y="660962"/>
                  <a:pt x="745724" y="661723"/>
                  <a:pt x="746390" y="662674"/>
                </a:cubicBezTo>
                <a:lnTo>
                  <a:pt x="748865" y="666097"/>
                </a:lnTo>
                <a:lnTo>
                  <a:pt x="753814" y="672944"/>
                </a:lnTo>
                <a:lnTo>
                  <a:pt x="758858" y="679790"/>
                </a:lnTo>
                <a:cubicBezTo>
                  <a:pt x="760952" y="682643"/>
                  <a:pt x="763426" y="685115"/>
                  <a:pt x="766282" y="687207"/>
                </a:cubicBezTo>
                <a:cubicBezTo>
                  <a:pt x="771897" y="691296"/>
                  <a:pt x="778845" y="693673"/>
                  <a:pt x="785888" y="693768"/>
                </a:cubicBezTo>
                <a:lnTo>
                  <a:pt x="802924" y="693768"/>
                </a:lnTo>
                <a:cubicBezTo>
                  <a:pt x="808349" y="693768"/>
                  <a:pt x="814916" y="693198"/>
                  <a:pt x="818627" y="693863"/>
                </a:cubicBezTo>
                <a:cubicBezTo>
                  <a:pt x="822910" y="694624"/>
                  <a:pt x="827003" y="696811"/>
                  <a:pt x="830048" y="699949"/>
                </a:cubicBezTo>
                <a:cubicBezTo>
                  <a:pt x="831571" y="701565"/>
                  <a:pt x="832903" y="703277"/>
                  <a:pt x="833951" y="705369"/>
                </a:cubicBezTo>
                <a:lnTo>
                  <a:pt x="837853" y="712881"/>
                </a:lnTo>
                <a:lnTo>
                  <a:pt x="841755" y="720393"/>
                </a:lnTo>
                <a:cubicBezTo>
                  <a:pt x="843087" y="722960"/>
                  <a:pt x="844515" y="725433"/>
                  <a:pt x="845181" y="727335"/>
                </a:cubicBezTo>
                <a:cubicBezTo>
                  <a:pt x="846704" y="731518"/>
                  <a:pt x="846894" y="736178"/>
                  <a:pt x="845752" y="740552"/>
                </a:cubicBezTo>
                <a:cubicBezTo>
                  <a:pt x="845086" y="742929"/>
                  <a:pt x="844420" y="744355"/>
                  <a:pt x="842802" y="747113"/>
                </a:cubicBezTo>
                <a:cubicBezTo>
                  <a:pt x="841184" y="750061"/>
                  <a:pt x="840042" y="753294"/>
                  <a:pt x="839471" y="756622"/>
                </a:cubicBezTo>
                <a:cubicBezTo>
                  <a:pt x="838138" y="763183"/>
                  <a:pt x="839280" y="770505"/>
                  <a:pt x="841755" y="776115"/>
                </a:cubicBezTo>
                <a:lnTo>
                  <a:pt x="854127" y="807590"/>
                </a:lnTo>
                <a:lnTo>
                  <a:pt x="878873" y="870633"/>
                </a:lnTo>
                <a:cubicBezTo>
                  <a:pt x="881157" y="876719"/>
                  <a:pt x="886011" y="882139"/>
                  <a:pt x="890770" y="885467"/>
                </a:cubicBezTo>
                <a:lnTo>
                  <a:pt x="904094" y="895832"/>
                </a:lnTo>
                <a:lnTo>
                  <a:pt x="930838" y="916561"/>
                </a:lnTo>
                <a:cubicBezTo>
                  <a:pt x="935501" y="919889"/>
                  <a:pt x="939118" y="923693"/>
                  <a:pt x="945114" y="926926"/>
                </a:cubicBezTo>
                <a:lnTo>
                  <a:pt x="960532" y="934058"/>
                </a:lnTo>
                <a:lnTo>
                  <a:pt x="974713" y="940619"/>
                </a:lnTo>
                <a:cubicBezTo>
                  <a:pt x="974428" y="942616"/>
                  <a:pt x="974237" y="944993"/>
                  <a:pt x="973857" y="948036"/>
                </a:cubicBezTo>
                <a:cubicBezTo>
                  <a:pt x="973000" y="956403"/>
                  <a:pt x="972048" y="968385"/>
                  <a:pt x="971001" y="982838"/>
                </a:cubicBezTo>
                <a:lnTo>
                  <a:pt x="971001" y="983123"/>
                </a:lnTo>
                <a:cubicBezTo>
                  <a:pt x="971001" y="983123"/>
                  <a:pt x="971001" y="983504"/>
                  <a:pt x="971001" y="983504"/>
                </a:cubicBezTo>
                <a:cubicBezTo>
                  <a:pt x="974713" y="996911"/>
                  <a:pt x="978996" y="1012031"/>
                  <a:pt x="983469" y="1028196"/>
                </a:cubicBezTo>
                <a:cubicBezTo>
                  <a:pt x="971763" y="1051587"/>
                  <a:pt x="961389" y="1072887"/>
                  <a:pt x="954060" y="1088482"/>
                </a:cubicBezTo>
                <a:cubicBezTo>
                  <a:pt x="946732" y="1104172"/>
                  <a:pt x="942449" y="1113966"/>
                  <a:pt x="943020" y="1114251"/>
                </a:cubicBezTo>
                <a:cubicBezTo>
                  <a:pt x="943591" y="1114536"/>
                  <a:pt x="948921" y="1105218"/>
                  <a:pt x="957011" y="1089908"/>
                </a:cubicBezTo>
                <a:cubicBezTo>
                  <a:pt x="965101" y="1074599"/>
                  <a:pt x="976046" y="1053299"/>
                  <a:pt x="987942" y="1029717"/>
                </a:cubicBezTo>
                <a:lnTo>
                  <a:pt x="987942" y="1029527"/>
                </a:lnTo>
                <a:cubicBezTo>
                  <a:pt x="987942" y="1029527"/>
                  <a:pt x="988513" y="1028671"/>
                  <a:pt x="988513" y="1028671"/>
                </a:cubicBezTo>
                <a:lnTo>
                  <a:pt x="988228" y="1027815"/>
                </a:lnTo>
                <a:cubicBezTo>
                  <a:pt x="983469" y="1011555"/>
                  <a:pt x="978996" y="996246"/>
                  <a:pt x="974999" y="982743"/>
                </a:cubicBezTo>
                <a:cubicBezTo>
                  <a:pt x="975570" y="968480"/>
                  <a:pt x="975950" y="956594"/>
                  <a:pt x="976141" y="948226"/>
                </a:cubicBezTo>
                <a:cubicBezTo>
                  <a:pt x="976141" y="945563"/>
                  <a:pt x="976141" y="943376"/>
                  <a:pt x="976141" y="941380"/>
                </a:cubicBezTo>
                <a:cubicBezTo>
                  <a:pt x="981090" y="943852"/>
                  <a:pt x="986515" y="945658"/>
                  <a:pt x="990036" y="948606"/>
                </a:cubicBezTo>
                <a:cubicBezTo>
                  <a:pt x="993558" y="951649"/>
                  <a:pt x="997650" y="956499"/>
                  <a:pt x="1001457" y="960397"/>
                </a:cubicBezTo>
                <a:cubicBezTo>
                  <a:pt x="1005169" y="964771"/>
                  <a:pt x="1010784" y="968860"/>
                  <a:pt x="1016780" y="970477"/>
                </a:cubicBezTo>
                <a:cubicBezTo>
                  <a:pt x="1019731" y="971332"/>
                  <a:pt x="1022966" y="971713"/>
                  <a:pt x="1026012" y="971713"/>
                </a:cubicBezTo>
                <a:lnTo>
                  <a:pt x="1034483" y="971713"/>
                </a:lnTo>
                <a:cubicBezTo>
                  <a:pt x="1034483" y="971713"/>
                  <a:pt x="1051424" y="971523"/>
                  <a:pt x="1051424" y="971523"/>
                </a:cubicBezTo>
                <a:lnTo>
                  <a:pt x="1085210" y="971237"/>
                </a:lnTo>
                <a:cubicBezTo>
                  <a:pt x="1090159" y="971428"/>
                  <a:pt x="1095870" y="973424"/>
                  <a:pt x="1101295" y="974470"/>
                </a:cubicBezTo>
                <a:lnTo>
                  <a:pt x="1117760" y="978274"/>
                </a:lnTo>
                <a:lnTo>
                  <a:pt x="1150690" y="985976"/>
                </a:lnTo>
                <a:cubicBezTo>
                  <a:pt x="1154022" y="986642"/>
                  <a:pt x="1157067" y="988068"/>
                  <a:pt x="1159827" y="989970"/>
                </a:cubicBezTo>
                <a:cubicBezTo>
                  <a:pt x="1159351" y="993298"/>
                  <a:pt x="1158970" y="1003187"/>
                  <a:pt x="1158590" y="1018116"/>
                </a:cubicBezTo>
                <a:lnTo>
                  <a:pt x="1158590" y="1018592"/>
                </a:lnTo>
                <a:cubicBezTo>
                  <a:pt x="1158590" y="1018592"/>
                  <a:pt x="1158875" y="1018972"/>
                  <a:pt x="1158875" y="1018972"/>
                </a:cubicBezTo>
                <a:cubicBezTo>
                  <a:pt x="1166680" y="1031334"/>
                  <a:pt x="1177434" y="1047879"/>
                  <a:pt x="1189712" y="1066516"/>
                </a:cubicBezTo>
                <a:cubicBezTo>
                  <a:pt x="1187142" y="1074884"/>
                  <a:pt x="1184477" y="1083632"/>
                  <a:pt x="1181622" y="1092761"/>
                </a:cubicBezTo>
                <a:cubicBezTo>
                  <a:pt x="1178576" y="1102935"/>
                  <a:pt x="1175531" y="1112825"/>
                  <a:pt x="1172771" y="1122048"/>
                </a:cubicBezTo>
                <a:lnTo>
                  <a:pt x="1172485" y="1122904"/>
                </a:lnTo>
                <a:lnTo>
                  <a:pt x="1172866" y="1123665"/>
                </a:lnTo>
                <a:cubicBezTo>
                  <a:pt x="1182954" y="1146106"/>
                  <a:pt x="1191806" y="1165409"/>
                  <a:pt x="1198277" y="1179007"/>
                </a:cubicBezTo>
                <a:cubicBezTo>
                  <a:pt x="1204749" y="1192699"/>
                  <a:pt x="1208842" y="1200687"/>
                  <a:pt x="1209318" y="1200497"/>
                </a:cubicBezTo>
                <a:cubicBezTo>
                  <a:pt x="1209793" y="1200306"/>
                  <a:pt x="1206653" y="1191843"/>
                  <a:pt x="1200847" y="1177865"/>
                </a:cubicBezTo>
                <a:cubicBezTo>
                  <a:pt x="1195137" y="1164078"/>
                  <a:pt x="1186952" y="1144775"/>
                  <a:pt x="1177244" y="1122619"/>
                </a:cubicBezTo>
                <a:cubicBezTo>
                  <a:pt x="1180004" y="1113585"/>
                  <a:pt x="1182954" y="1104076"/>
                  <a:pt x="1186000" y="1094187"/>
                </a:cubicBezTo>
                <a:cubicBezTo>
                  <a:pt x="1188855" y="1084678"/>
                  <a:pt x="1191615" y="1075550"/>
                  <a:pt x="1194280" y="1066897"/>
                </a:cubicBezTo>
                <a:lnTo>
                  <a:pt x="1194566" y="1065851"/>
                </a:lnTo>
                <a:lnTo>
                  <a:pt x="1193995" y="1064995"/>
                </a:lnTo>
                <a:cubicBezTo>
                  <a:pt x="1181336" y="1046262"/>
                  <a:pt x="1170106" y="1029812"/>
                  <a:pt x="1161635" y="1017736"/>
                </a:cubicBezTo>
                <a:cubicBezTo>
                  <a:pt x="1161350" y="1003853"/>
                  <a:pt x="1160969" y="994344"/>
                  <a:pt x="1160493" y="990636"/>
                </a:cubicBezTo>
                <a:cubicBezTo>
                  <a:pt x="1161826" y="991586"/>
                  <a:pt x="1163063" y="992632"/>
                  <a:pt x="1164205" y="993869"/>
                </a:cubicBezTo>
                <a:cubicBezTo>
                  <a:pt x="1167631" y="997957"/>
                  <a:pt x="1171058" y="1002712"/>
                  <a:pt x="1174484" y="1007086"/>
                </a:cubicBezTo>
                <a:lnTo>
                  <a:pt x="1215694" y="1060811"/>
                </a:lnTo>
                <a:lnTo>
                  <a:pt x="1236252" y="1087626"/>
                </a:lnTo>
                <a:cubicBezTo>
                  <a:pt x="1239773" y="1091905"/>
                  <a:pt x="1242724" y="1096945"/>
                  <a:pt x="1247387" y="1100558"/>
                </a:cubicBezTo>
                <a:cubicBezTo>
                  <a:pt x="1252051" y="1104172"/>
                  <a:pt x="1257761" y="1105503"/>
                  <a:pt x="1262901" y="1107690"/>
                </a:cubicBezTo>
                <a:lnTo>
                  <a:pt x="1326192" y="1131842"/>
                </a:lnTo>
                <a:lnTo>
                  <a:pt x="1263377" y="110664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 sz="1800">
                <a:latin typeface="Calibri"/>
                <a:ea typeface="Calibri"/>
                <a:cs typeface="Calibri"/>
                <a:sym typeface="Calibri"/>
              </a:rPr>
              <a:t> </a:t>
            </a:r>
            <a:endParaRPr sz="1800">
              <a:solidFill>
                <a:srgbClr val="000000"/>
              </a:solidFill>
              <a:latin typeface="Calibri"/>
              <a:ea typeface="Calibri"/>
              <a:cs typeface="Calibri"/>
              <a:sym typeface="Calibri"/>
            </a:endParaRPr>
          </a:p>
        </p:txBody>
      </p:sp>
      <p:pic>
        <p:nvPicPr>
          <p:cNvPr id="430" name="Google Shape;430;p32"/>
          <p:cNvPicPr preferRelativeResize="0"/>
          <p:nvPr/>
        </p:nvPicPr>
        <p:blipFill>
          <a:blip r:embed="rId2">
            <a:alphaModFix/>
          </a:blip>
          <a:stretch>
            <a:fillRect/>
          </a:stretch>
        </p:blipFill>
        <p:spPr>
          <a:xfrm rot="-2215837">
            <a:off x="-962870" y="3355326"/>
            <a:ext cx="2714190" cy="2271949"/>
          </a:xfrm>
          <a:prstGeom prst="rect">
            <a:avLst/>
          </a:prstGeom>
          <a:noFill/>
          <a:ln>
            <a:noFill/>
          </a:ln>
        </p:spPr>
      </p:pic>
      <p:grpSp>
        <p:nvGrpSpPr>
          <p:cNvPr id="431" name="Google Shape;431;p32"/>
          <p:cNvGrpSpPr/>
          <p:nvPr/>
        </p:nvGrpSpPr>
        <p:grpSpPr>
          <a:xfrm rot="1146086">
            <a:off x="8205103" y="-299293"/>
            <a:ext cx="1170994" cy="905208"/>
            <a:chOff x="7507128" y="2293059"/>
            <a:chExt cx="970121" cy="749928"/>
          </a:xfrm>
        </p:grpSpPr>
        <p:sp>
          <p:nvSpPr>
            <p:cNvPr id="432" name="Google Shape;432;p32"/>
            <p:cNvSpPr/>
            <p:nvPr/>
          </p:nvSpPr>
          <p:spPr>
            <a:xfrm>
              <a:off x="7507128" y="2293059"/>
              <a:ext cx="970121" cy="749928"/>
            </a:xfrm>
            <a:custGeom>
              <a:avLst/>
              <a:gdLst/>
              <a:ahLst/>
              <a:cxnLst/>
              <a:rect l="l" t="t" r="r" b="b"/>
              <a:pathLst>
                <a:path w="970121" h="749928" extrusionOk="0">
                  <a:moveTo>
                    <a:pt x="0" y="742140"/>
                  </a:moveTo>
                  <a:cubicBezTo>
                    <a:pt x="0" y="742805"/>
                    <a:pt x="571" y="743471"/>
                    <a:pt x="1143" y="743946"/>
                  </a:cubicBezTo>
                  <a:cubicBezTo>
                    <a:pt x="6287" y="748984"/>
                    <a:pt x="28861" y="750790"/>
                    <a:pt x="63532" y="749554"/>
                  </a:cubicBezTo>
                  <a:cubicBezTo>
                    <a:pt x="65818" y="749459"/>
                    <a:pt x="68199" y="749364"/>
                    <a:pt x="70580" y="749269"/>
                  </a:cubicBezTo>
                  <a:cubicBezTo>
                    <a:pt x="84201" y="748699"/>
                    <a:pt x="99441" y="747653"/>
                    <a:pt x="116205" y="746132"/>
                  </a:cubicBezTo>
                  <a:cubicBezTo>
                    <a:pt x="119348" y="745847"/>
                    <a:pt x="122492" y="745562"/>
                    <a:pt x="125730" y="745277"/>
                  </a:cubicBezTo>
                  <a:cubicBezTo>
                    <a:pt x="129445" y="744897"/>
                    <a:pt x="133255" y="744516"/>
                    <a:pt x="137255" y="744136"/>
                  </a:cubicBezTo>
                  <a:cubicBezTo>
                    <a:pt x="143066" y="743471"/>
                    <a:pt x="149162" y="742900"/>
                    <a:pt x="155258" y="742140"/>
                  </a:cubicBezTo>
                  <a:cubicBezTo>
                    <a:pt x="156115" y="742045"/>
                    <a:pt x="156972" y="741950"/>
                    <a:pt x="157829" y="741855"/>
                  </a:cubicBezTo>
                  <a:cubicBezTo>
                    <a:pt x="173831" y="740049"/>
                    <a:pt x="190595" y="737863"/>
                    <a:pt x="207931" y="735296"/>
                  </a:cubicBezTo>
                  <a:cubicBezTo>
                    <a:pt x="215075" y="734251"/>
                    <a:pt x="222504" y="733205"/>
                    <a:pt x="229838" y="732064"/>
                  </a:cubicBezTo>
                  <a:cubicBezTo>
                    <a:pt x="234887" y="731304"/>
                    <a:pt x="240030" y="730449"/>
                    <a:pt x="245269" y="729593"/>
                  </a:cubicBezTo>
                  <a:cubicBezTo>
                    <a:pt x="260795" y="727217"/>
                    <a:pt x="276606" y="724460"/>
                    <a:pt x="292894" y="721419"/>
                  </a:cubicBezTo>
                  <a:cubicBezTo>
                    <a:pt x="303752" y="719518"/>
                    <a:pt x="314611" y="717521"/>
                    <a:pt x="325660" y="715145"/>
                  </a:cubicBezTo>
                  <a:cubicBezTo>
                    <a:pt x="331184" y="714005"/>
                    <a:pt x="336709" y="712959"/>
                    <a:pt x="342233" y="711818"/>
                  </a:cubicBezTo>
                  <a:cubicBezTo>
                    <a:pt x="347758" y="710678"/>
                    <a:pt x="353473" y="709537"/>
                    <a:pt x="358997" y="708301"/>
                  </a:cubicBezTo>
                  <a:cubicBezTo>
                    <a:pt x="358902" y="708301"/>
                    <a:pt x="358712" y="708301"/>
                    <a:pt x="358521" y="708301"/>
                  </a:cubicBezTo>
                  <a:cubicBezTo>
                    <a:pt x="368522" y="706210"/>
                    <a:pt x="378524" y="704119"/>
                    <a:pt x="388620" y="701838"/>
                  </a:cubicBezTo>
                  <a:cubicBezTo>
                    <a:pt x="388620" y="701838"/>
                    <a:pt x="388811" y="701838"/>
                    <a:pt x="388906" y="701743"/>
                  </a:cubicBezTo>
                  <a:cubicBezTo>
                    <a:pt x="529685" y="669520"/>
                    <a:pt x="675418" y="621139"/>
                    <a:pt x="763429" y="556408"/>
                  </a:cubicBezTo>
                  <a:cubicBezTo>
                    <a:pt x="763429" y="556408"/>
                    <a:pt x="862394" y="551181"/>
                    <a:pt x="970121" y="526657"/>
                  </a:cubicBezTo>
                  <a:lnTo>
                    <a:pt x="970121" y="21456"/>
                  </a:lnTo>
                  <a:cubicBezTo>
                    <a:pt x="967073" y="19175"/>
                    <a:pt x="963835" y="16798"/>
                    <a:pt x="960406" y="14612"/>
                  </a:cubicBezTo>
                  <a:cubicBezTo>
                    <a:pt x="956024" y="11761"/>
                    <a:pt x="951357" y="9289"/>
                    <a:pt x="946404" y="7293"/>
                  </a:cubicBezTo>
                  <a:cubicBezTo>
                    <a:pt x="944785" y="6628"/>
                    <a:pt x="943166" y="6057"/>
                    <a:pt x="941451" y="5487"/>
                  </a:cubicBezTo>
                  <a:cubicBezTo>
                    <a:pt x="865727" y="-19987"/>
                    <a:pt x="744569" y="48165"/>
                    <a:pt x="684467" y="108428"/>
                  </a:cubicBezTo>
                  <a:cubicBezTo>
                    <a:pt x="683133" y="109854"/>
                    <a:pt x="681704" y="111185"/>
                    <a:pt x="680466" y="112516"/>
                  </a:cubicBezTo>
                  <a:cubicBezTo>
                    <a:pt x="679133" y="113941"/>
                    <a:pt x="677799" y="115272"/>
                    <a:pt x="676561" y="116793"/>
                  </a:cubicBezTo>
                  <a:cubicBezTo>
                    <a:pt x="674084" y="119454"/>
                    <a:pt x="671703" y="122306"/>
                    <a:pt x="669512" y="124967"/>
                  </a:cubicBezTo>
                  <a:cubicBezTo>
                    <a:pt x="666655" y="128389"/>
                    <a:pt x="664083" y="131906"/>
                    <a:pt x="661702" y="135233"/>
                  </a:cubicBezTo>
                  <a:cubicBezTo>
                    <a:pt x="654653" y="145214"/>
                    <a:pt x="650081" y="154434"/>
                    <a:pt x="648843" y="162418"/>
                  </a:cubicBezTo>
                  <a:cubicBezTo>
                    <a:pt x="645700" y="161943"/>
                    <a:pt x="586930" y="154244"/>
                    <a:pt x="519970" y="178387"/>
                  </a:cubicBezTo>
                  <a:cubicBezTo>
                    <a:pt x="516731" y="179527"/>
                    <a:pt x="513397" y="180763"/>
                    <a:pt x="510064" y="182189"/>
                  </a:cubicBezTo>
                  <a:cubicBezTo>
                    <a:pt x="508349" y="182854"/>
                    <a:pt x="506635" y="183520"/>
                    <a:pt x="504920" y="184280"/>
                  </a:cubicBezTo>
                  <a:cubicBezTo>
                    <a:pt x="501587" y="185706"/>
                    <a:pt x="498158" y="187227"/>
                    <a:pt x="494824" y="188937"/>
                  </a:cubicBezTo>
                  <a:cubicBezTo>
                    <a:pt x="467678" y="201960"/>
                    <a:pt x="439960" y="220875"/>
                    <a:pt x="415004" y="248060"/>
                  </a:cubicBezTo>
                  <a:cubicBezTo>
                    <a:pt x="408813" y="254904"/>
                    <a:pt x="402622" y="262223"/>
                    <a:pt x="396812" y="270112"/>
                  </a:cubicBezTo>
                  <a:cubicBezTo>
                    <a:pt x="393859" y="274009"/>
                    <a:pt x="391001" y="278191"/>
                    <a:pt x="388239" y="282374"/>
                  </a:cubicBezTo>
                  <a:cubicBezTo>
                    <a:pt x="386810" y="284465"/>
                    <a:pt x="385477" y="286651"/>
                    <a:pt x="384048" y="288837"/>
                  </a:cubicBezTo>
                  <a:cubicBezTo>
                    <a:pt x="381286" y="293209"/>
                    <a:pt x="378619" y="297772"/>
                    <a:pt x="376047" y="302430"/>
                  </a:cubicBezTo>
                  <a:cubicBezTo>
                    <a:pt x="362903" y="325812"/>
                    <a:pt x="351472" y="352997"/>
                    <a:pt x="342424" y="384650"/>
                  </a:cubicBezTo>
                  <a:cubicBezTo>
                    <a:pt x="342424" y="384650"/>
                    <a:pt x="178499" y="464778"/>
                    <a:pt x="160592" y="630834"/>
                  </a:cubicBezTo>
                  <a:lnTo>
                    <a:pt x="160592" y="630834"/>
                  </a:lnTo>
                  <a:cubicBezTo>
                    <a:pt x="159258" y="643001"/>
                    <a:pt x="158687" y="655643"/>
                    <a:pt x="159068" y="668665"/>
                  </a:cubicBezTo>
                  <a:cubicBezTo>
                    <a:pt x="159068" y="668665"/>
                    <a:pt x="153543" y="670091"/>
                    <a:pt x="144399" y="672657"/>
                  </a:cubicBezTo>
                  <a:cubicBezTo>
                    <a:pt x="142875" y="673037"/>
                    <a:pt x="141256" y="673513"/>
                    <a:pt x="139541" y="673988"/>
                  </a:cubicBezTo>
                  <a:cubicBezTo>
                    <a:pt x="134493" y="675414"/>
                    <a:pt x="128588" y="677124"/>
                    <a:pt x="122206" y="679121"/>
                  </a:cubicBezTo>
                  <a:cubicBezTo>
                    <a:pt x="120015" y="679786"/>
                    <a:pt x="117920" y="680451"/>
                    <a:pt x="115634" y="681117"/>
                  </a:cubicBezTo>
                  <a:cubicBezTo>
                    <a:pt x="114300" y="681592"/>
                    <a:pt x="112871" y="681972"/>
                    <a:pt x="111443" y="682447"/>
                  </a:cubicBezTo>
                  <a:cubicBezTo>
                    <a:pt x="109633" y="682923"/>
                    <a:pt x="107918" y="683493"/>
                    <a:pt x="106109" y="684063"/>
                  </a:cubicBezTo>
                  <a:cubicBezTo>
                    <a:pt x="100013" y="686059"/>
                    <a:pt x="93536" y="688150"/>
                    <a:pt x="87059" y="690432"/>
                  </a:cubicBezTo>
                  <a:cubicBezTo>
                    <a:pt x="84582" y="691287"/>
                    <a:pt x="82105" y="692143"/>
                    <a:pt x="79724" y="692998"/>
                  </a:cubicBezTo>
                  <a:cubicBezTo>
                    <a:pt x="69437" y="696610"/>
                    <a:pt x="59055" y="700602"/>
                    <a:pt x="49530" y="704690"/>
                  </a:cubicBezTo>
                  <a:cubicBezTo>
                    <a:pt x="47911" y="705355"/>
                    <a:pt x="46292" y="706020"/>
                    <a:pt x="44672" y="706686"/>
                  </a:cubicBezTo>
                  <a:cubicBezTo>
                    <a:pt x="28575" y="713814"/>
                    <a:pt x="14954" y="721324"/>
                    <a:pt x="7049" y="728643"/>
                  </a:cubicBezTo>
                  <a:cubicBezTo>
                    <a:pt x="6572" y="729118"/>
                    <a:pt x="6001" y="729593"/>
                    <a:pt x="5525" y="730163"/>
                  </a:cubicBezTo>
                  <a:cubicBezTo>
                    <a:pt x="5048" y="730639"/>
                    <a:pt x="4572" y="731114"/>
                    <a:pt x="4191" y="731589"/>
                  </a:cubicBezTo>
                  <a:cubicBezTo>
                    <a:pt x="4191" y="731589"/>
                    <a:pt x="4163" y="731618"/>
                    <a:pt x="4096" y="731684"/>
                  </a:cubicBezTo>
                  <a:cubicBezTo>
                    <a:pt x="2286" y="733870"/>
                    <a:pt x="1048" y="736152"/>
                    <a:pt x="571" y="738243"/>
                  </a:cubicBezTo>
                  <a:cubicBezTo>
                    <a:pt x="191" y="739574"/>
                    <a:pt x="95" y="740904"/>
                    <a:pt x="381" y="74214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32"/>
            <p:cNvSpPr/>
            <p:nvPr/>
          </p:nvSpPr>
          <p:spPr>
            <a:xfrm>
              <a:off x="7507128" y="2293059"/>
              <a:ext cx="970121" cy="749928"/>
            </a:xfrm>
            <a:custGeom>
              <a:avLst/>
              <a:gdLst/>
              <a:ahLst/>
              <a:cxnLst/>
              <a:rect l="l" t="t" r="r" b="b"/>
              <a:pathLst>
                <a:path w="970121" h="749928" extrusionOk="0">
                  <a:moveTo>
                    <a:pt x="0" y="742140"/>
                  </a:moveTo>
                  <a:cubicBezTo>
                    <a:pt x="0" y="742805"/>
                    <a:pt x="571" y="743471"/>
                    <a:pt x="1143" y="743946"/>
                  </a:cubicBezTo>
                  <a:cubicBezTo>
                    <a:pt x="6287" y="748984"/>
                    <a:pt x="28861" y="750790"/>
                    <a:pt x="63532" y="749554"/>
                  </a:cubicBezTo>
                  <a:cubicBezTo>
                    <a:pt x="65818" y="749459"/>
                    <a:pt x="68199" y="749364"/>
                    <a:pt x="70580" y="749269"/>
                  </a:cubicBezTo>
                  <a:cubicBezTo>
                    <a:pt x="84201" y="748699"/>
                    <a:pt x="99441" y="747653"/>
                    <a:pt x="116205" y="746132"/>
                  </a:cubicBezTo>
                  <a:cubicBezTo>
                    <a:pt x="119348" y="745847"/>
                    <a:pt x="122492" y="745562"/>
                    <a:pt x="125730" y="745277"/>
                  </a:cubicBezTo>
                  <a:cubicBezTo>
                    <a:pt x="129445" y="744897"/>
                    <a:pt x="133255" y="744516"/>
                    <a:pt x="137255" y="744136"/>
                  </a:cubicBezTo>
                  <a:cubicBezTo>
                    <a:pt x="143066" y="743471"/>
                    <a:pt x="149162" y="742900"/>
                    <a:pt x="155258" y="742140"/>
                  </a:cubicBezTo>
                  <a:cubicBezTo>
                    <a:pt x="156115" y="742045"/>
                    <a:pt x="156972" y="741950"/>
                    <a:pt x="157829" y="741855"/>
                  </a:cubicBezTo>
                  <a:cubicBezTo>
                    <a:pt x="173831" y="740049"/>
                    <a:pt x="190595" y="737863"/>
                    <a:pt x="207931" y="735296"/>
                  </a:cubicBezTo>
                  <a:cubicBezTo>
                    <a:pt x="215075" y="734251"/>
                    <a:pt x="222504" y="733205"/>
                    <a:pt x="229838" y="732064"/>
                  </a:cubicBezTo>
                  <a:cubicBezTo>
                    <a:pt x="234887" y="731304"/>
                    <a:pt x="240030" y="730449"/>
                    <a:pt x="245269" y="729593"/>
                  </a:cubicBezTo>
                  <a:cubicBezTo>
                    <a:pt x="260795" y="727217"/>
                    <a:pt x="276606" y="724460"/>
                    <a:pt x="292894" y="721419"/>
                  </a:cubicBezTo>
                  <a:cubicBezTo>
                    <a:pt x="303752" y="719518"/>
                    <a:pt x="314611" y="717521"/>
                    <a:pt x="325660" y="715145"/>
                  </a:cubicBezTo>
                  <a:cubicBezTo>
                    <a:pt x="331184" y="714005"/>
                    <a:pt x="336709" y="712959"/>
                    <a:pt x="342233" y="711818"/>
                  </a:cubicBezTo>
                  <a:cubicBezTo>
                    <a:pt x="347758" y="710678"/>
                    <a:pt x="353473" y="709537"/>
                    <a:pt x="358997" y="708301"/>
                  </a:cubicBezTo>
                  <a:cubicBezTo>
                    <a:pt x="358902" y="708301"/>
                    <a:pt x="358712" y="708301"/>
                    <a:pt x="358521" y="708301"/>
                  </a:cubicBezTo>
                  <a:cubicBezTo>
                    <a:pt x="368522" y="706210"/>
                    <a:pt x="378524" y="704119"/>
                    <a:pt x="388620" y="701838"/>
                  </a:cubicBezTo>
                  <a:cubicBezTo>
                    <a:pt x="388620" y="701838"/>
                    <a:pt x="388811" y="701838"/>
                    <a:pt x="388906" y="701743"/>
                  </a:cubicBezTo>
                  <a:cubicBezTo>
                    <a:pt x="529685" y="669520"/>
                    <a:pt x="675418" y="621139"/>
                    <a:pt x="763429" y="556408"/>
                  </a:cubicBezTo>
                  <a:cubicBezTo>
                    <a:pt x="763429" y="556408"/>
                    <a:pt x="862394" y="551181"/>
                    <a:pt x="970121" y="526657"/>
                  </a:cubicBezTo>
                  <a:lnTo>
                    <a:pt x="970121" y="21456"/>
                  </a:lnTo>
                  <a:cubicBezTo>
                    <a:pt x="967073" y="19175"/>
                    <a:pt x="963835" y="16798"/>
                    <a:pt x="960406" y="14612"/>
                  </a:cubicBezTo>
                  <a:cubicBezTo>
                    <a:pt x="956024" y="11761"/>
                    <a:pt x="951357" y="9289"/>
                    <a:pt x="946404" y="7293"/>
                  </a:cubicBezTo>
                  <a:cubicBezTo>
                    <a:pt x="944785" y="6628"/>
                    <a:pt x="943166" y="6057"/>
                    <a:pt x="941451" y="5487"/>
                  </a:cubicBezTo>
                  <a:cubicBezTo>
                    <a:pt x="865727" y="-19987"/>
                    <a:pt x="744569" y="48165"/>
                    <a:pt x="684467" y="108428"/>
                  </a:cubicBezTo>
                  <a:cubicBezTo>
                    <a:pt x="683133" y="109854"/>
                    <a:pt x="681704" y="111185"/>
                    <a:pt x="680466" y="112516"/>
                  </a:cubicBezTo>
                  <a:cubicBezTo>
                    <a:pt x="679133" y="113941"/>
                    <a:pt x="677799" y="115272"/>
                    <a:pt x="676561" y="116793"/>
                  </a:cubicBezTo>
                  <a:cubicBezTo>
                    <a:pt x="674084" y="119454"/>
                    <a:pt x="671703" y="122306"/>
                    <a:pt x="669512" y="124967"/>
                  </a:cubicBezTo>
                  <a:cubicBezTo>
                    <a:pt x="666655" y="128389"/>
                    <a:pt x="664083" y="131906"/>
                    <a:pt x="661702" y="135233"/>
                  </a:cubicBezTo>
                  <a:cubicBezTo>
                    <a:pt x="654653" y="145214"/>
                    <a:pt x="650081" y="154434"/>
                    <a:pt x="648843" y="162418"/>
                  </a:cubicBezTo>
                  <a:cubicBezTo>
                    <a:pt x="645700" y="161943"/>
                    <a:pt x="586930" y="154244"/>
                    <a:pt x="519970" y="178387"/>
                  </a:cubicBezTo>
                  <a:cubicBezTo>
                    <a:pt x="516731" y="179527"/>
                    <a:pt x="513397" y="180763"/>
                    <a:pt x="510064" y="182189"/>
                  </a:cubicBezTo>
                  <a:cubicBezTo>
                    <a:pt x="508349" y="182854"/>
                    <a:pt x="506635" y="183520"/>
                    <a:pt x="504920" y="184280"/>
                  </a:cubicBezTo>
                  <a:cubicBezTo>
                    <a:pt x="501587" y="185706"/>
                    <a:pt x="498158" y="187227"/>
                    <a:pt x="494824" y="188937"/>
                  </a:cubicBezTo>
                  <a:cubicBezTo>
                    <a:pt x="467678" y="201960"/>
                    <a:pt x="439960" y="220875"/>
                    <a:pt x="415004" y="248060"/>
                  </a:cubicBezTo>
                  <a:cubicBezTo>
                    <a:pt x="408813" y="254904"/>
                    <a:pt x="402622" y="262223"/>
                    <a:pt x="396812" y="270112"/>
                  </a:cubicBezTo>
                  <a:cubicBezTo>
                    <a:pt x="393859" y="274009"/>
                    <a:pt x="391001" y="278191"/>
                    <a:pt x="388239" y="282374"/>
                  </a:cubicBezTo>
                  <a:cubicBezTo>
                    <a:pt x="386810" y="284465"/>
                    <a:pt x="385477" y="286651"/>
                    <a:pt x="384048" y="288837"/>
                  </a:cubicBezTo>
                  <a:cubicBezTo>
                    <a:pt x="381286" y="293209"/>
                    <a:pt x="378619" y="297772"/>
                    <a:pt x="376047" y="302430"/>
                  </a:cubicBezTo>
                  <a:cubicBezTo>
                    <a:pt x="362903" y="325812"/>
                    <a:pt x="351472" y="352997"/>
                    <a:pt x="342424" y="384650"/>
                  </a:cubicBezTo>
                  <a:cubicBezTo>
                    <a:pt x="342424" y="384650"/>
                    <a:pt x="178499" y="464778"/>
                    <a:pt x="160592" y="630834"/>
                  </a:cubicBezTo>
                  <a:lnTo>
                    <a:pt x="160592" y="630834"/>
                  </a:lnTo>
                  <a:cubicBezTo>
                    <a:pt x="159258" y="643001"/>
                    <a:pt x="158687" y="655643"/>
                    <a:pt x="159068" y="668665"/>
                  </a:cubicBezTo>
                  <a:cubicBezTo>
                    <a:pt x="159068" y="668665"/>
                    <a:pt x="153543" y="670091"/>
                    <a:pt x="144399" y="672657"/>
                  </a:cubicBezTo>
                  <a:cubicBezTo>
                    <a:pt x="142875" y="673037"/>
                    <a:pt x="141256" y="673513"/>
                    <a:pt x="139541" y="673988"/>
                  </a:cubicBezTo>
                  <a:cubicBezTo>
                    <a:pt x="134493" y="675414"/>
                    <a:pt x="128588" y="677124"/>
                    <a:pt x="122206" y="679121"/>
                  </a:cubicBezTo>
                  <a:cubicBezTo>
                    <a:pt x="120015" y="679786"/>
                    <a:pt x="117920" y="680451"/>
                    <a:pt x="115634" y="681117"/>
                  </a:cubicBezTo>
                  <a:cubicBezTo>
                    <a:pt x="114300" y="681592"/>
                    <a:pt x="112871" y="681972"/>
                    <a:pt x="111443" y="682447"/>
                  </a:cubicBezTo>
                  <a:cubicBezTo>
                    <a:pt x="109633" y="682923"/>
                    <a:pt x="107918" y="683493"/>
                    <a:pt x="106109" y="684063"/>
                  </a:cubicBezTo>
                  <a:cubicBezTo>
                    <a:pt x="100013" y="686059"/>
                    <a:pt x="93536" y="688150"/>
                    <a:pt x="87059" y="690432"/>
                  </a:cubicBezTo>
                  <a:cubicBezTo>
                    <a:pt x="84582" y="691287"/>
                    <a:pt x="82105" y="692143"/>
                    <a:pt x="79724" y="692998"/>
                  </a:cubicBezTo>
                  <a:cubicBezTo>
                    <a:pt x="69437" y="696610"/>
                    <a:pt x="59055" y="700602"/>
                    <a:pt x="49530" y="704690"/>
                  </a:cubicBezTo>
                  <a:cubicBezTo>
                    <a:pt x="47911" y="705355"/>
                    <a:pt x="46292" y="706020"/>
                    <a:pt x="44672" y="706686"/>
                  </a:cubicBezTo>
                  <a:cubicBezTo>
                    <a:pt x="28575" y="713814"/>
                    <a:pt x="14954" y="721324"/>
                    <a:pt x="7049" y="728643"/>
                  </a:cubicBezTo>
                  <a:cubicBezTo>
                    <a:pt x="6572" y="729118"/>
                    <a:pt x="6001" y="729593"/>
                    <a:pt x="5525" y="730163"/>
                  </a:cubicBezTo>
                  <a:cubicBezTo>
                    <a:pt x="5048" y="730639"/>
                    <a:pt x="4572" y="731114"/>
                    <a:pt x="4191" y="731589"/>
                  </a:cubicBezTo>
                  <a:cubicBezTo>
                    <a:pt x="4191" y="731589"/>
                    <a:pt x="4163" y="731618"/>
                    <a:pt x="4096" y="731684"/>
                  </a:cubicBezTo>
                  <a:cubicBezTo>
                    <a:pt x="2286" y="733870"/>
                    <a:pt x="1048" y="736152"/>
                    <a:pt x="571" y="738243"/>
                  </a:cubicBezTo>
                  <a:cubicBezTo>
                    <a:pt x="191" y="739574"/>
                    <a:pt x="95" y="740904"/>
                    <a:pt x="381" y="742140"/>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32"/>
            <p:cNvSpPr/>
            <p:nvPr/>
          </p:nvSpPr>
          <p:spPr>
            <a:xfrm>
              <a:off x="7507224" y="2293059"/>
              <a:ext cx="970025" cy="749928"/>
            </a:xfrm>
            <a:custGeom>
              <a:avLst/>
              <a:gdLst/>
              <a:ahLst/>
              <a:cxnLst/>
              <a:rect l="l" t="t" r="r" b="b"/>
              <a:pathLst>
                <a:path w="970025" h="749928" extrusionOk="0">
                  <a:moveTo>
                    <a:pt x="0" y="742140"/>
                  </a:moveTo>
                  <a:cubicBezTo>
                    <a:pt x="95" y="742805"/>
                    <a:pt x="476" y="743376"/>
                    <a:pt x="1048" y="743946"/>
                  </a:cubicBezTo>
                  <a:cubicBezTo>
                    <a:pt x="6191" y="748984"/>
                    <a:pt x="28765" y="750790"/>
                    <a:pt x="63437" y="749554"/>
                  </a:cubicBezTo>
                  <a:cubicBezTo>
                    <a:pt x="65722" y="749459"/>
                    <a:pt x="68104" y="749364"/>
                    <a:pt x="70485" y="749269"/>
                  </a:cubicBezTo>
                  <a:cubicBezTo>
                    <a:pt x="84106" y="748699"/>
                    <a:pt x="99346" y="747653"/>
                    <a:pt x="116110" y="746132"/>
                  </a:cubicBezTo>
                  <a:cubicBezTo>
                    <a:pt x="119253" y="745847"/>
                    <a:pt x="122396" y="745562"/>
                    <a:pt x="125635" y="745277"/>
                  </a:cubicBezTo>
                  <a:cubicBezTo>
                    <a:pt x="129349" y="744897"/>
                    <a:pt x="133160" y="744516"/>
                    <a:pt x="137160" y="744136"/>
                  </a:cubicBezTo>
                  <a:cubicBezTo>
                    <a:pt x="142970" y="743471"/>
                    <a:pt x="149066" y="742900"/>
                    <a:pt x="155162" y="742140"/>
                  </a:cubicBezTo>
                  <a:cubicBezTo>
                    <a:pt x="156020" y="742045"/>
                    <a:pt x="156877" y="741950"/>
                    <a:pt x="157734" y="741855"/>
                  </a:cubicBezTo>
                  <a:cubicBezTo>
                    <a:pt x="173736" y="740049"/>
                    <a:pt x="190500" y="737863"/>
                    <a:pt x="207836" y="735296"/>
                  </a:cubicBezTo>
                  <a:cubicBezTo>
                    <a:pt x="214979" y="734251"/>
                    <a:pt x="222409" y="733205"/>
                    <a:pt x="229743" y="732064"/>
                  </a:cubicBezTo>
                  <a:cubicBezTo>
                    <a:pt x="234791" y="731304"/>
                    <a:pt x="239935" y="730449"/>
                    <a:pt x="245173" y="729593"/>
                  </a:cubicBezTo>
                  <a:cubicBezTo>
                    <a:pt x="260699" y="727122"/>
                    <a:pt x="276511" y="724365"/>
                    <a:pt x="292798" y="721419"/>
                  </a:cubicBezTo>
                  <a:cubicBezTo>
                    <a:pt x="303657" y="719423"/>
                    <a:pt x="314515" y="717236"/>
                    <a:pt x="325564" y="715145"/>
                  </a:cubicBezTo>
                  <a:cubicBezTo>
                    <a:pt x="331089" y="714005"/>
                    <a:pt x="336613" y="712959"/>
                    <a:pt x="342138" y="711818"/>
                  </a:cubicBezTo>
                  <a:cubicBezTo>
                    <a:pt x="347663" y="710678"/>
                    <a:pt x="353378" y="709537"/>
                    <a:pt x="358902" y="708301"/>
                  </a:cubicBezTo>
                  <a:cubicBezTo>
                    <a:pt x="343090" y="709917"/>
                    <a:pt x="154686" y="727122"/>
                    <a:pt x="156972" y="710678"/>
                  </a:cubicBezTo>
                  <a:cubicBezTo>
                    <a:pt x="158687" y="696325"/>
                    <a:pt x="238030" y="664007"/>
                    <a:pt x="264700" y="653457"/>
                  </a:cubicBezTo>
                  <a:lnTo>
                    <a:pt x="264795" y="653457"/>
                  </a:lnTo>
                  <a:cubicBezTo>
                    <a:pt x="270129" y="651365"/>
                    <a:pt x="273367" y="650130"/>
                    <a:pt x="273367" y="650130"/>
                  </a:cubicBezTo>
                  <a:cubicBezTo>
                    <a:pt x="288512" y="507457"/>
                    <a:pt x="444817" y="428373"/>
                    <a:pt x="444817" y="428373"/>
                  </a:cubicBezTo>
                  <a:cubicBezTo>
                    <a:pt x="543020" y="278667"/>
                    <a:pt x="687229" y="306612"/>
                    <a:pt x="687229" y="306612"/>
                  </a:cubicBezTo>
                  <a:cubicBezTo>
                    <a:pt x="755713" y="220685"/>
                    <a:pt x="837819" y="162418"/>
                    <a:pt x="874109" y="177056"/>
                  </a:cubicBezTo>
                  <a:cubicBezTo>
                    <a:pt x="910399" y="191599"/>
                    <a:pt x="883920" y="225818"/>
                    <a:pt x="883920" y="225818"/>
                  </a:cubicBezTo>
                  <a:cubicBezTo>
                    <a:pt x="915829" y="253383"/>
                    <a:pt x="907352" y="338644"/>
                    <a:pt x="907352" y="338644"/>
                  </a:cubicBezTo>
                  <a:cubicBezTo>
                    <a:pt x="907352" y="338644"/>
                    <a:pt x="934403" y="332276"/>
                    <a:pt x="970026" y="327333"/>
                  </a:cubicBezTo>
                  <a:lnTo>
                    <a:pt x="970026" y="21456"/>
                  </a:lnTo>
                  <a:cubicBezTo>
                    <a:pt x="966978" y="19080"/>
                    <a:pt x="963739" y="16703"/>
                    <a:pt x="960311" y="14517"/>
                  </a:cubicBezTo>
                  <a:cubicBezTo>
                    <a:pt x="955929" y="11761"/>
                    <a:pt x="951262" y="9289"/>
                    <a:pt x="946309" y="7293"/>
                  </a:cubicBezTo>
                  <a:cubicBezTo>
                    <a:pt x="944689" y="6628"/>
                    <a:pt x="943070" y="6057"/>
                    <a:pt x="941356" y="5487"/>
                  </a:cubicBezTo>
                  <a:cubicBezTo>
                    <a:pt x="865632" y="-19987"/>
                    <a:pt x="744474" y="48165"/>
                    <a:pt x="684371" y="108428"/>
                  </a:cubicBezTo>
                  <a:cubicBezTo>
                    <a:pt x="683038" y="109854"/>
                    <a:pt x="681609" y="111185"/>
                    <a:pt x="680371" y="112516"/>
                  </a:cubicBezTo>
                  <a:cubicBezTo>
                    <a:pt x="679037" y="113941"/>
                    <a:pt x="677704" y="115272"/>
                    <a:pt x="676465" y="116793"/>
                  </a:cubicBezTo>
                  <a:cubicBezTo>
                    <a:pt x="673989" y="119454"/>
                    <a:pt x="671608" y="122306"/>
                    <a:pt x="669417" y="124967"/>
                  </a:cubicBezTo>
                  <a:cubicBezTo>
                    <a:pt x="666560" y="128389"/>
                    <a:pt x="663988" y="131906"/>
                    <a:pt x="661606" y="135233"/>
                  </a:cubicBezTo>
                  <a:cubicBezTo>
                    <a:pt x="654653" y="145214"/>
                    <a:pt x="650177" y="154434"/>
                    <a:pt x="648843" y="162418"/>
                  </a:cubicBezTo>
                  <a:lnTo>
                    <a:pt x="648748" y="162418"/>
                  </a:lnTo>
                  <a:cubicBezTo>
                    <a:pt x="645605" y="161943"/>
                    <a:pt x="586835" y="154244"/>
                    <a:pt x="519874" y="178387"/>
                  </a:cubicBezTo>
                  <a:cubicBezTo>
                    <a:pt x="516636" y="179527"/>
                    <a:pt x="513302" y="180763"/>
                    <a:pt x="509969" y="182189"/>
                  </a:cubicBezTo>
                  <a:cubicBezTo>
                    <a:pt x="508254" y="182854"/>
                    <a:pt x="506539" y="183520"/>
                    <a:pt x="504825" y="184280"/>
                  </a:cubicBezTo>
                  <a:cubicBezTo>
                    <a:pt x="501491" y="185706"/>
                    <a:pt x="498062" y="187227"/>
                    <a:pt x="494729" y="188937"/>
                  </a:cubicBezTo>
                  <a:cubicBezTo>
                    <a:pt x="467582" y="201960"/>
                    <a:pt x="439864" y="220875"/>
                    <a:pt x="414909" y="248060"/>
                  </a:cubicBezTo>
                  <a:cubicBezTo>
                    <a:pt x="408718" y="254904"/>
                    <a:pt x="402527" y="262223"/>
                    <a:pt x="396716" y="270112"/>
                  </a:cubicBezTo>
                  <a:cubicBezTo>
                    <a:pt x="393859" y="274009"/>
                    <a:pt x="390906" y="278191"/>
                    <a:pt x="388144" y="282374"/>
                  </a:cubicBezTo>
                  <a:cubicBezTo>
                    <a:pt x="386715" y="284465"/>
                    <a:pt x="385381" y="286651"/>
                    <a:pt x="383953" y="288837"/>
                  </a:cubicBezTo>
                  <a:cubicBezTo>
                    <a:pt x="381286" y="293209"/>
                    <a:pt x="378523" y="297772"/>
                    <a:pt x="375952" y="302430"/>
                  </a:cubicBezTo>
                  <a:cubicBezTo>
                    <a:pt x="362807" y="325812"/>
                    <a:pt x="351377" y="352997"/>
                    <a:pt x="342329" y="384650"/>
                  </a:cubicBezTo>
                  <a:cubicBezTo>
                    <a:pt x="342329" y="384650"/>
                    <a:pt x="178403" y="464778"/>
                    <a:pt x="160496" y="630834"/>
                  </a:cubicBezTo>
                  <a:lnTo>
                    <a:pt x="160496" y="630834"/>
                  </a:lnTo>
                  <a:cubicBezTo>
                    <a:pt x="159163" y="643001"/>
                    <a:pt x="158591" y="655643"/>
                    <a:pt x="158972" y="668665"/>
                  </a:cubicBezTo>
                  <a:cubicBezTo>
                    <a:pt x="158972" y="668665"/>
                    <a:pt x="153448" y="670091"/>
                    <a:pt x="144304" y="672657"/>
                  </a:cubicBezTo>
                  <a:cubicBezTo>
                    <a:pt x="142780" y="673037"/>
                    <a:pt x="141161" y="673513"/>
                    <a:pt x="139446" y="673988"/>
                  </a:cubicBezTo>
                  <a:cubicBezTo>
                    <a:pt x="134398" y="675414"/>
                    <a:pt x="128492" y="677124"/>
                    <a:pt x="122111" y="679121"/>
                  </a:cubicBezTo>
                  <a:cubicBezTo>
                    <a:pt x="119920" y="679786"/>
                    <a:pt x="117824" y="680451"/>
                    <a:pt x="115538" y="681117"/>
                  </a:cubicBezTo>
                  <a:cubicBezTo>
                    <a:pt x="114205" y="681592"/>
                    <a:pt x="112776" y="681972"/>
                    <a:pt x="111347" y="682447"/>
                  </a:cubicBezTo>
                  <a:cubicBezTo>
                    <a:pt x="109538" y="682923"/>
                    <a:pt x="107823" y="683493"/>
                    <a:pt x="106013" y="684063"/>
                  </a:cubicBezTo>
                  <a:cubicBezTo>
                    <a:pt x="99917" y="686059"/>
                    <a:pt x="93440" y="688150"/>
                    <a:pt x="86963" y="690432"/>
                  </a:cubicBezTo>
                  <a:cubicBezTo>
                    <a:pt x="84487" y="691287"/>
                    <a:pt x="82010" y="692143"/>
                    <a:pt x="79629" y="692998"/>
                  </a:cubicBezTo>
                  <a:cubicBezTo>
                    <a:pt x="69342" y="696610"/>
                    <a:pt x="58960" y="700602"/>
                    <a:pt x="49435" y="704690"/>
                  </a:cubicBezTo>
                  <a:cubicBezTo>
                    <a:pt x="47815" y="705355"/>
                    <a:pt x="46196" y="706020"/>
                    <a:pt x="44577" y="706686"/>
                  </a:cubicBezTo>
                  <a:cubicBezTo>
                    <a:pt x="28480" y="713814"/>
                    <a:pt x="14859" y="721324"/>
                    <a:pt x="6953" y="728643"/>
                  </a:cubicBezTo>
                  <a:cubicBezTo>
                    <a:pt x="6477" y="729118"/>
                    <a:pt x="5905" y="729593"/>
                    <a:pt x="5429" y="730163"/>
                  </a:cubicBezTo>
                  <a:cubicBezTo>
                    <a:pt x="4953" y="730639"/>
                    <a:pt x="4477" y="731114"/>
                    <a:pt x="4096" y="731589"/>
                  </a:cubicBezTo>
                  <a:cubicBezTo>
                    <a:pt x="4096" y="731589"/>
                    <a:pt x="4067" y="731618"/>
                    <a:pt x="4000" y="731684"/>
                  </a:cubicBezTo>
                  <a:cubicBezTo>
                    <a:pt x="2191" y="733870"/>
                    <a:pt x="953" y="736152"/>
                    <a:pt x="476" y="738243"/>
                  </a:cubicBezTo>
                  <a:cubicBezTo>
                    <a:pt x="190" y="739574"/>
                    <a:pt x="95" y="740904"/>
                    <a:pt x="381" y="742140"/>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35" name="Google Shape;435;p32"/>
          <p:cNvGrpSpPr/>
          <p:nvPr/>
        </p:nvGrpSpPr>
        <p:grpSpPr>
          <a:xfrm>
            <a:off x="-577686" y="144148"/>
            <a:ext cx="3238881" cy="305317"/>
            <a:chOff x="-577686" y="144148"/>
            <a:chExt cx="3238881" cy="305317"/>
          </a:xfrm>
        </p:grpSpPr>
        <p:sp>
          <p:nvSpPr>
            <p:cNvPr id="436" name="Google Shape;436;p32"/>
            <p:cNvSpPr/>
            <p:nvPr/>
          </p:nvSpPr>
          <p:spPr>
            <a:xfrm>
              <a:off x="1417697" y="217315"/>
              <a:ext cx="1243498" cy="232150"/>
            </a:xfrm>
            <a:custGeom>
              <a:avLst/>
              <a:gdLst/>
              <a:ahLst/>
              <a:cxnLst/>
              <a:rect l="l" t="t" r="r" b="b"/>
              <a:pathLst>
                <a:path w="1243498" h="232150" extrusionOk="0">
                  <a:moveTo>
                    <a:pt x="3848" y="226700"/>
                  </a:moveTo>
                  <a:cubicBezTo>
                    <a:pt x="69190" y="226700"/>
                    <a:pt x="1169042" y="233925"/>
                    <a:pt x="1238193" y="231738"/>
                  </a:cubicBezTo>
                  <a:cubicBezTo>
                    <a:pt x="1243146" y="231643"/>
                    <a:pt x="1245813" y="224324"/>
                    <a:pt x="1240860" y="221853"/>
                  </a:cubicBezTo>
                  <a:cubicBezTo>
                    <a:pt x="1197331" y="200371"/>
                    <a:pt x="1147896" y="204648"/>
                    <a:pt x="1102557" y="189440"/>
                  </a:cubicBezTo>
                  <a:cubicBezTo>
                    <a:pt x="1075887" y="180505"/>
                    <a:pt x="1059600" y="163111"/>
                    <a:pt x="1041026" y="143150"/>
                  </a:cubicBezTo>
                  <a:cubicBezTo>
                    <a:pt x="1025024" y="125945"/>
                    <a:pt x="1006545" y="112733"/>
                    <a:pt x="983781" y="105890"/>
                  </a:cubicBezTo>
                  <a:cubicBezTo>
                    <a:pt x="963683" y="99901"/>
                    <a:pt x="941870" y="99046"/>
                    <a:pt x="921487" y="103988"/>
                  </a:cubicBezTo>
                  <a:cubicBezTo>
                    <a:pt x="899199" y="109311"/>
                    <a:pt x="879767" y="122048"/>
                    <a:pt x="858527" y="130128"/>
                  </a:cubicBezTo>
                  <a:cubicBezTo>
                    <a:pt x="805663" y="149993"/>
                    <a:pt x="754323" y="131078"/>
                    <a:pt x="716604" y="92107"/>
                  </a:cubicBezTo>
                  <a:cubicBezTo>
                    <a:pt x="685457" y="59979"/>
                    <a:pt x="654882" y="29658"/>
                    <a:pt x="612591" y="12263"/>
                  </a:cubicBezTo>
                  <a:cubicBezTo>
                    <a:pt x="577158" y="-2280"/>
                    <a:pt x="537820" y="-5226"/>
                    <a:pt x="502387" y="10742"/>
                  </a:cubicBezTo>
                  <a:cubicBezTo>
                    <a:pt x="462001" y="28992"/>
                    <a:pt x="434378" y="65682"/>
                    <a:pt x="396469" y="87735"/>
                  </a:cubicBezTo>
                  <a:cubicBezTo>
                    <a:pt x="351511" y="113969"/>
                    <a:pt x="297790" y="107696"/>
                    <a:pt x="248260" y="115680"/>
                  </a:cubicBezTo>
                  <a:cubicBezTo>
                    <a:pt x="198540" y="123569"/>
                    <a:pt x="160535" y="165297"/>
                    <a:pt x="117006" y="189250"/>
                  </a:cubicBezTo>
                  <a:cubicBezTo>
                    <a:pt x="102147" y="197425"/>
                    <a:pt x="86906" y="204363"/>
                    <a:pt x="69571" y="203888"/>
                  </a:cubicBezTo>
                  <a:cubicBezTo>
                    <a:pt x="59856" y="203603"/>
                    <a:pt x="50331" y="201037"/>
                    <a:pt x="40710" y="199801"/>
                  </a:cubicBezTo>
                  <a:cubicBezTo>
                    <a:pt x="25756" y="197995"/>
                    <a:pt x="11468" y="198375"/>
                    <a:pt x="1467" y="210827"/>
                  </a:cubicBezTo>
                  <a:cubicBezTo>
                    <a:pt x="-1009" y="213868"/>
                    <a:pt x="-438" y="226796"/>
                    <a:pt x="3848" y="22679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32"/>
            <p:cNvSpPr/>
            <p:nvPr/>
          </p:nvSpPr>
          <p:spPr>
            <a:xfrm>
              <a:off x="-577686" y="144148"/>
              <a:ext cx="1243498" cy="232150"/>
            </a:xfrm>
            <a:custGeom>
              <a:avLst/>
              <a:gdLst/>
              <a:ahLst/>
              <a:cxnLst/>
              <a:rect l="l" t="t" r="r" b="b"/>
              <a:pathLst>
                <a:path w="1243498" h="232150" extrusionOk="0">
                  <a:moveTo>
                    <a:pt x="3848" y="226700"/>
                  </a:moveTo>
                  <a:cubicBezTo>
                    <a:pt x="69190" y="226700"/>
                    <a:pt x="1169042" y="233924"/>
                    <a:pt x="1238193" y="231738"/>
                  </a:cubicBezTo>
                  <a:cubicBezTo>
                    <a:pt x="1243146" y="231643"/>
                    <a:pt x="1245813" y="224324"/>
                    <a:pt x="1240860" y="221853"/>
                  </a:cubicBezTo>
                  <a:cubicBezTo>
                    <a:pt x="1197331" y="200371"/>
                    <a:pt x="1147896" y="204648"/>
                    <a:pt x="1102557" y="189440"/>
                  </a:cubicBezTo>
                  <a:cubicBezTo>
                    <a:pt x="1075887" y="180505"/>
                    <a:pt x="1059599" y="163111"/>
                    <a:pt x="1041026" y="143150"/>
                  </a:cubicBezTo>
                  <a:cubicBezTo>
                    <a:pt x="1025024" y="125945"/>
                    <a:pt x="1006545" y="112733"/>
                    <a:pt x="983780" y="105890"/>
                  </a:cubicBezTo>
                  <a:cubicBezTo>
                    <a:pt x="963683" y="99901"/>
                    <a:pt x="941870" y="99046"/>
                    <a:pt x="921487" y="103988"/>
                  </a:cubicBezTo>
                  <a:cubicBezTo>
                    <a:pt x="899198" y="109311"/>
                    <a:pt x="879767" y="122048"/>
                    <a:pt x="858527" y="130128"/>
                  </a:cubicBezTo>
                  <a:cubicBezTo>
                    <a:pt x="805663" y="149993"/>
                    <a:pt x="754323" y="131078"/>
                    <a:pt x="716604" y="92107"/>
                  </a:cubicBezTo>
                  <a:cubicBezTo>
                    <a:pt x="685457" y="59979"/>
                    <a:pt x="654882" y="29562"/>
                    <a:pt x="612591" y="12263"/>
                  </a:cubicBezTo>
                  <a:cubicBezTo>
                    <a:pt x="577158" y="-2280"/>
                    <a:pt x="537820" y="-5226"/>
                    <a:pt x="502387" y="10742"/>
                  </a:cubicBezTo>
                  <a:cubicBezTo>
                    <a:pt x="462001" y="28992"/>
                    <a:pt x="434378" y="65682"/>
                    <a:pt x="396469" y="87735"/>
                  </a:cubicBezTo>
                  <a:cubicBezTo>
                    <a:pt x="351511" y="113969"/>
                    <a:pt x="297790" y="107695"/>
                    <a:pt x="248260" y="115680"/>
                  </a:cubicBezTo>
                  <a:cubicBezTo>
                    <a:pt x="198539" y="123569"/>
                    <a:pt x="160535" y="165297"/>
                    <a:pt x="117005" y="189250"/>
                  </a:cubicBezTo>
                  <a:cubicBezTo>
                    <a:pt x="102146" y="197424"/>
                    <a:pt x="86906" y="204363"/>
                    <a:pt x="69571" y="203888"/>
                  </a:cubicBezTo>
                  <a:cubicBezTo>
                    <a:pt x="59855" y="203603"/>
                    <a:pt x="50330" y="201036"/>
                    <a:pt x="40710" y="199801"/>
                  </a:cubicBezTo>
                  <a:cubicBezTo>
                    <a:pt x="25756" y="197995"/>
                    <a:pt x="11468" y="198375"/>
                    <a:pt x="1467" y="210827"/>
                  </a:cubicBezTo>
                  <a:cubicBezTo>
                    <a:pt x="-1009" y="213868"/>
                    <a:pt x="-438" y="226795"/>
                    <a:pt x="3848" y="22679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922050" y="3102575"/>
            <a:ext cx="4499400" cy="851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2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ubTitle" idx="1"/>
          </p:nvPr>
        </p:nvSpPr>
        <p:spPr>
          <a:xfrm>
            <a:off x="3922050" y="3794649"/>
            <a:ext cx="4499400" cy="444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7" name="Google Shape;17;p3"/>
          <p:cNvSpPr txBox="1">
            <a:spLocks noGrp="1"/>
          </p:cNvSpPr>
          <p:nvPr>
            <p:ph type="title" idx="2" hasCustomPrompt="1"/>
          </p:nvPr>
        </p:nvSpPr>
        <p:spPr>
          <a:xfrm>
            <a:off x="3922049" y="2169325"/>
            <a:ext cx="1590300" cy="1094700"/>
          </a:xfrm>
          <a:prstGeom prst="rect">
            <a:avLst/>
          </a:prstGeom>
        </p:spPr>
        <p:txBody>
          <a:bodyPr spcFirstLastPara="1" wrap="square" lIns="91425" tIns="91425" rIns="91425" bIns="91425" anchor="b" anchorCtr="0">
            <a:noAutofit/>
          </a:bodyPr>
          <a:lstStyle>
            <a:lvl1pPr lvl="0" rtl="0">
              <a:spcBef>
                <a:spcPts val="0"/>
              </a:spcBef>
              <a:spcAft>
                <a:spcPts val="0"/>
              </a:spcAft>
              <a:buSzPts val="12000"/>
              <a:buNone/>
              <a:defRPr sz="72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18" name="Google Shape;18;p3"/>
          <p:cNvGrpSpPr/>
          <p:nvPr/>
        </p:nvGrpSpPr>
        <p:grpSpPr>
          <a:xfrm>
            <a:off x="3341780" y="221174"/>
            <a:ext cx="6282156" cy="2437861"/>
            <a:chOff x="3341781" y="221174"/>
            <a:chExt cx="6282156" cy="2437861"/>
          </a:xfrm>
        </p:grpSpPr>
        <p:sp>
          <p:nvSpPr>
            <p:cNvPr id="19" name="Google Shape;19;p3"/>
            <p:cNvSpPr/>
            <p:nvPr/>
          </p:nvSpPr>
          <p:spPr>
            <a:xfrm>
              <a:off x="8380439" y="2426885"/>
              <a:ext cx="1243498" cy="232150"/>
            </a:xfrm>
            <a:custGeom>
              <a:avLst/>
              <a:gdLst/>
              <a:ahLst/>
              <a:cxnLst/>
              <a:rect l="l" t="t" r="r" b="b"/>
              <a:pathLst>
                <a:path w="1243498" h="232150" extrusionOk="0">
                  <a:moveTo>
                    <a:pt x="3848" y="226700"/>
                  </a:moveTo>
                  <a:cubicBezTo>
                    <a:pt x="69190" y="226700"/>
                    <a:pt x="1169042" y="233924"/>
                    <a:pt x="1238193" y="231738"/>
                  </a:cubicBezTo>
                  <a:cubicBezTo>
                    <a:pt x="1243146" y="231643"/>
                    <a:pt x="1245813" y="224324"/>
                    <a:pt x="1240860" y="221853"/>
                  </a:cubicBezTo>
                  <a:cubicBezTo>
                    <a:pt x="1197331" y="200371"/>
                    <a:pt x="1147896" y="204648"/>
                    <a:pt x="1102557" y="189440"/>
                  </a:cubicBezTo>
                  <a:cubicBezTo>
                    <a:pt x="1075887" y="180505"/>
                    <a:pt x="1059599" y="163111"/>
                    <a:pt x="1041026" y="143150"/>
                  </a:cubicBezTo>
                  <a:cubicBezTo>
                    <a:pt x="1025024" y="125945"/>
                    <a:pt x="1006545" y="112733"/>
                    <a:pt x="983780" y="105890"/>
                  </a:cubicBezTo>
                  <a:cubicBezTo>
                    <a:pt x="963683" y="99901"/>
                    <a:pt x="941870" y="99046"/>
                    <a:pt x="921487" y="103988"/>
                  </a:cubicBezTo>
                  <a:cubicBezTo>
                    <a:pt x="899198" y="109311"/>
                    <a:pt x="879767" y="122048"/>
                    <a:pt x="858527" y="130128"/>
                  </a:cubicBezTo>
                  <a:cubicBezTo>
                    <a:pt x="805663" y="149993"/>
                    <a:pt x="754323" y="131078"/>
                    <a:pt x="716604" y="92107"/>
                  </a:cubicBezTo>
                  <a:cubicBezTo>
                    <a:pt x="685457" y="59979"/>
                    <a:pt x="654882" y="29562"/>
                    <a:pt x="612591" y="12263"/>
                  </a:cubicBezTo>
                  <a:cubicBezTo>
                    <a:pt x="577158" y="-2280"/>
                    <a:pt x="537820" y="-5226"/>
                    <a:pt x="502387" y="10742"/>
                  </a:cubicBezTo>
                  <a:cubicBezTo>
                    <a:pt x="462001" y="28992"/>
                    <a:pt x="434378" y="65682"/>
                    <a:pt x="396469" y="87735"/>
                  </a:cubicBezTo>
                  <a:cubicBezTo>
                    <a:pt x="351511" y="113969"/>
                    <a:pt x="297790" y="107695"/>
                    <a:pt x="248260" y="115680"/>
                  </a:cubicBezTo>
                  <a:cubicBezTo>
                    <a:pt x="198539" y="123569"/>
                    <a:pt x="160535" y="165297"/>
                    <a:pt x="117005" y="189250"/>
                  </a:cubicBezTo>
                  <a:cubicBezTo>
                    <a:pt x="102146" y="197424"/>
                    <a:pt x="86906" y="204363"/>
                    <a:pt x="69571" y="203888"/>
                  </a:cubicBezTo>
                  <a:cubicBezTo>
                    <a:pt x="59855" y="203603"/>
                    <a:pt x="50330" y="201036"/>
                    <a:pt x="40710" y="199801"/>
                  </a:cubicBezTo>
                  <a:cubicBezTo>
                    <a:pt x="25756" y="197995"/>
                    <a:pt x="11468" y="198375"/>
                    <a:pt x="1467" y="210827"/>
                  </a:cubicBezTo>
                  <a:cubicBezTo>
                    <a:pt x="-1009" y="213868"/>
                    <a:pt x="-438" y="226795"/>
                    <a:pt x="3848" y="22679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3"/>
            <p:cNvSpPr/>
            <p:nvPr/>
          </p:nvSpPr>
          <p:spPr>
            <a:xfrm>
              <a:off x="3341780" y="221174"/>
              <a:ext cx="907829" cy="169528"/>
            </a:xfrm>
            <a:custGeom>
              <a:avLst/>
              <a:gdLst/>
              <a:ahLst/>
              <a:cxnLst/>
              <a:rect l="l" t="t" r="r" b="b"/>
              <a:pathLst>
                <a:path w="907829" h="169528" extrusionOk="0">
                  <a:moveTo>
                    <a:pt x="2798" y="165544"/>
                  </a:moveTo>
                  <a:cubicBezTo>
                    <a:pt x="50519" y="165544"/>
                    <a:pt x="853476" y="170771"/>
                    <a:pt x="903959" y="169251"/>
                  </a:cubicBezTo>
                  <a:cubicBezTo>
                    <a:pt x="907578" y="169156"/>
                    <a:pt x="909483" y="163833"/>
                    <a:pt x="905959" y="162027"/>
                  </a:cubicBezTo>
                  <a:cubicBezTo>
                    <a:pt x="874145" y="146343"/>
                    <a:pt x="838046" y="149480"/>
                    <a:pt x="804994" y="138359"/>
                  </a:cubicBezTo>
                  <a:cubicBezTo>
                    <a:pt x="785563" y="131800"/>
                    <a:pt x="773561" y="119158"/>
                    <a:pt x="760131" y="104615"/>
                  </a:cubicBezTo>
                  <a:cubicBezTo>
                    <a:pt x="748511" y="92068"/>
                    <a:pt x="734985" y="82373"/>
                    <a:pt x="718316" y="77430"/>
                  </a:cubicBezTo>
                  <a:cubicBezTo>
                    <a:pt x="703648" y="73058"/>
                    <a:pt x="687741" y="72488"/>
                    <a:pt x="672787" y="76005"/>
                  </a:cubicBezTo>
                  <a:cubicBezTo>
                    <a:pt x="656499" y="79902"/>
                    <a:pt x="642307" y="89217"/>
                    <a:pt x="626781" y="95015"/>
                  </a:cubicBezTo>
                  <a:cubicBezTo>
                    <a:pt x="588205" y="109558"/>
                    <a:pt x="550676" y="95775"/>
                    <a:pt x="523149" y="67260"/>
                  </a:cubicBezTo>
                  <a:cubicBezTo>
                    <a:pt x="500384" y="43782"/>
                    <a:pt x="478096" y="21635"/>
                    <a:pt x="447235" y="8993"/>
                  </a:cubicBezTo>
                  <a:cubicBezTo>
                    <a:pt x="421422" y="-1653"/>
                    <a:pt x="392657" y="-3839"/>
                    <a:pt x="366844" y="7852"/>
                  </a:cubicBezTo>
                  <a:cubicBezTo>
                    <a:pt x="337412" y="21160"/>
                    <a:pt x="317219" y="47964"/>
                    <a:pt x="289501" y="64028"/>
                  </a:cubicBezTo>
                  <a:cubicBezTo>
                    <a:pt x="256735" y="83134"/>
                    <a:pt x="217492" y="78666"/>
                    <a:pt x="181297" y="84369"/>
                  </a:cubicBezTo>
                  <a:cubicBezTo>
                    <a:pt x="145007" y="90167"/>
                    <a:pt x="117289" y="120584"/>
                    <a:pt x="85475" y="138074"/>
                  </a:cubicBezTo>
                  <a:cubicBezTo>
                    <a:pt x="74617" y="144062"/>
                    <a:pt x="63473" y="149099"/>
                    <a:pt x="50804" y="148814"/>
                  </a:cubicBezTo>
                  <a:cubicBezTo>
                    <a:pt x="43661" y="148624"/>
                    <a:pt x="36707" y="146723"/>
                    <a:pt x="29754" y="145868"/>
                  </a:cubicBezTo>
                  <a:cubicBezTo>
                    <a:pt x="18800" y="144537"/>
                    <a:pt x="8418" y="144822"/>
                    <a:pt x="1084" y="153947"/>
                  </a:cubicBezTo>
                  <a:cubicBezTo>
                    <a:pt x="-726" y="156134"/>
                    <a:pt x="-345" y="165544"/>
                    <a:pt x="2798" y="16554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38"/>
        <p:cNvGrpSpPr/>
        <p:nvPr/>
      </p:nvGrpSpPr>
      <p:grpSpPr>
        <a:xfrm>
          <a:off x="0" y="0"/>
          <a:ext cx="0" cy="0"/>
          <a:chOff x="0" y="0"/>
          <a:chExt cx="0" cy="0"/>
        </a:xfrm>
      </p:grpSpPr>
      <p:pic>
        <p:nvPicPr>
          <p:cNvPr id="439" name="Google Shape;439;p33"/>
          <p:cNvPicPr preferRelativeResize="0"/>
          <p:nvPr/>
        </p:nvPicPr>
        <p:blipFill>
          <a:blip r:embed="rId2">
            <a:alphaModFix/>
          </a:blip>
          <a:stretch>
            <a:fillRect/>
          </a:stretch>
        </p:blipFill>
        <p:spPr>
          <a:xfrm rot="4269315" flipH="1">
            <a:off x="6814043" y="3184101"/>
            <a:ext cx="2714191" cy="2271949"/>
          </a:xfrm>
          <a:prstGeom prst="rect">
            <a:avLst/>
          </a:prstGeom>
          <a:noFill/>
          <a:ln>
            <a:noFill/>
          </a:ln>
        </p:spPr>
      </p:pic>
      <p:grpSp>
        <p:nvGrpSpPr>
          <p:cNvPr id="440" name="Google Shape;440;p33"/>
          <p:cNvGrpSpPr/>
          <p:nvPr/>
        </p:nvGrpSpPr>
        <p:grpSpPr>
          <a:xfrm>
            <a:off x="298793" y="4030726"/>
            <a:ext cx="8366381" cy="1112740"/>
            <a:chOff x="298793" y="4030726"/>
            <a:chExt cx="8366381" cy="1112740"/>
          </a:xfrm>
        </p:grpSpPr>
        <p:grpSp>
          <p:nvGrpSpPr>
            <p:cNvPr id="441" name="Google Shape;441;p33"/>
            <p:cNvGrpSpPr/>
            <p:nvPr/>
          </p:nvGrpSpPr>
          <p:grpSpPr>
            <a:xfrm>
              <a:off x="7966997" y="4030726"/>
              <a:ext cx="698178" cy="1112595"/>
              <a:chOff x="7571898" y="4752503"/>
              <a:chExt cx="600170" cy="956413"/>
            </a:xfrm>
          </p:grpSpPr>
          <p:sp>
            <p:nvSpPr>
              <p:cNvPr id="442" name="Google Shape;442;p33"/>
              <p:cNvSpPr/>
              <p:nvPr/>
            </p:nvSpPr>
            <p:spPr>
              <a:xfrm>
                <a:off x="7571898" y="4752503"/>
                <a:ext cx="600170" cy="956318"/>
              </a:xfrm>
              <a:custGeom>
                <a:avLst/>
                <a:gdLst/>
                <a:ahLst/>
                <a:cxnLst/>
                <a:rect l="l" t="t" r="r" b="b"/>
                <a:pathLst>
                  <a:path w="600170" h="956318" extrusionOk="0">
                    <a:moveTo>
                      <a:pt x="93059" y="956128"/>
                    </a:moveTo>
                    <a:lnTo>
                      <a:pt x="600170" y="956128"/>
                    </a:lnTo>
                    <a:cubicBezTo>
                      <a:pt x="567023" y="883223"/>
                      <a:pt x="529876" y="809463"/>
                      <a:pt x="489299" y="735227"/>
                    </a:cubicBezTo>
                    <a:cubicBezTo>
                      <a:pt x="441865" y="732566"/>
                      <a:pt x="380429" y="722205"/>
                      <a:pt x="319659" y="692169"/>
                    </a:cubicBezTo>
                    <a:cubicBezTo>
                      <a:pt x="372713" y="700438"/>
                      <a:pt x="425958" y="708803"/>
                      <a:pt x="479298" y="717072"/>
                    </a:cubicBezTo>
                    <a:cubicBezTo>
                      <a:pt x="429006" y="626202"/>
                      <a:pt x="373666" y="534573"/>
                      <a:pt x="314230" y="442847"/>
                    </a:cubicBezTo>
                    <a:cubicBezTo>
                      <a:pt x="290227" y="433913"/>
                      <a:pt x="265366" y="422316"/>
                      <a:pt x="240601" y="407488"/>
                    </a:cubicBezTo>
                    <a:cubicBezTo>
                      <a:pt x="260890" y="412906"/>
                      <a:pt x="281273" y="418324"/>
                      <a:pt x="301752" y="423647"/>
                    </a:cubicBezTo>
                    <a:cubicBezTo>
                      <a:pt x="293751" y="411385"/>
                      <a:pt x="285750" y="399123"/>
                      <a:pt x="277654" y="386957"/>
                    </a:cubicBezTo>
                    <a:cubicBezTo>
                      <a:pt x="244888" y="375265"/>
                      <a:pt x="209550" y="358916"/>
                      <a:pt x="175069" y="336009"/>
                    </a:cubicBezTo>
                    <a:cubicBezTo>
                      <a:pt x="204025" y="345324"/>
                      <a:pt x="233077" y="354734"/>
                      <a:pt x="262318" y="364049"/>
                    </a:cubicBezTo>
                    <a:cubicBezTo>
                      <a:pt x="180689" y="242383"/>
                      <a:pt x="92583" y="120621"/>
                      <a:pt x="0" y="0"/>
                    </a:cubicBezTo>
                    <a:cubicBezTo>
                      <a:pt x="23050" y="68152"/>
                      <a:pt x="42386" y="136685"/>
                      <a:pt x="58198" y="205407"/>
                    </a:cubicBezTo>
                    <a:cubicBezTo>
                      <a:pt x="70675" y="201891"/>
                      <a:pt x="83153" y="198469"/>
                      <a:pt x="95536" y="194952"/>
                    </a:cubicBezTo>
                    <a:cubicBezTo>
                      <a:pt x="95536" y="194952"/>
                      <a:pt x="84201" y="207118"/>
                      <a:pt x="61531" y="220046"/>
                    </a:cubicBezTo>
                    <a:cubicBezTo>
                      <a:pt x="83439" y="318424"/>
                      <a:pt x="98012" y="417088"/>
                      <a:pt x="105537" y="515372"/>
                    </a:cubicBezTo>
                    <a:cubicBezTo>
                      <a:pt x="121825" y="511380"/>
                      <a:pt x="138113" y="507292"/>
                      <a:pt x="154400" y="503300"/>
                    </a:cubicBezTo>
                    <a:cubicBezTo>
                      <a:pt x="154400" y="503300"/>
                      <a:pt x="137636" y="517463"/>
                      <a:pt x="106775" y="531531"/>
                    </a:cubicBezTo>
                    <a:cubicBezTo>
                      <a:pt x="111442" y="599493"/>
                      <a:pt x="112776" y="667265"/>
                      <a:pt x="110966" y="734657"/>
                    </a:cubicBezTo>
                    <a:cubicBezTo>
                      <a:pt x="144971" y="726862"/>
                      <a:pt x="178784" y="719068"/>
                      <a:pt x="212407" y="711274"/>
                    </a:cubicBezTo>
                    <a:cubicBezTo>
                      <a:pt x="210121" y="712985"/>
                      <a:pt x="172021" y="740360"/>
                      <a:pt x="110299" y="755854"/>
                    </a:cubicBezTo>
                    <a:cubicBezTo>
                      <a:pt x="109918" y="767545"/>
                      <a:pt x="109347" y="779236"/>
                      <a:pt x="108775" y="790928"/>
                    </a:cubicBezTo>
                    <a:cubicBezTo>
                      <a:pt x="161639" y="778951"/>
                      <a:pt x="214217" y="767070"/>
                      <a:pt x="266414" y="755093"/>
                    </a:cubicBezTo>
                    <a:cubicBezTo>
                      <a:pt x="266605" y="755093"/>
                      <a:pt x="203644" y="800528"/>
                      <a:pt x="107632" y="808892"/>
                    </a:cubicBezTo>
                    <a:cubicBezTo>
                      <a:pt x="106585" y="825622"/>
                      <a:pt x="105346" y="842256"/>
                      <a:pt x="103917" y="858890"/>
                    </a:cubicBezTo>
                    <a:cubicBezTo>
                      <a:pt x="121825" y="854993"/>
                      <a:pt x="139636" y="851000"/>
                      <a:pt x="157448" y="847008"/>
                    </a:cubicBezTo>
                    <a:cubicBezTo>
                      <a:pt x="157448" y="847008"/>
                      <a:pt x="137255" y="860886"/>
                      <a:pt x="102489" y="874668"/>
                    </a:cubicBezTo>
                    <a:cubicBezTo>
                      <a:pt x="99917" y="901948"/>
                      <a:pt x="96869" y="929228"/>
                      <a:pt x="93250" y="95631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33"/>
              <p:cNvSpPr/>
              <p:nvPr/>
            </p:nvSpPr>
            <p:spPr>
              <a:xfrm>
                <a:off x="7644050" y="4930607"/>
                <a:ext cx="378578" cy="778309"/>
              </a:xfrm>
              <a:custGeom>
                <a:avLst/>
                <a:gdLst/>
                <a:ahLst/>
                <a:cxnLst/>
                <a:rect l="l" t="t" r="r" b="b"/>
                <a:pathLst>
                  <a:path w="378578" h="778309" extrusionOk="0">
                    <a:moveTo>
                      <a:pt x="55388" y="491538"/>
                    </a:moveTo>
                    <a:cubicBezTo>
                      <a:pt x="84725" y="500662"/>
                      <a:pt x="194929" y="536782"/>
                      <a:pt x="219599" y="547238"/>
                    </a:cubicBezTo>
                    <a:cubicBezTo>
                      <a:pt x="218551" y="543246"/>
                      <a:pt x="217503" y="539159"/>
                      <a:pt x="216456" y="535166"/>
                    </a:cubicBezTo>
                    <a:cubicBezTo>
                      <a:pt x="188738" y="522619"/>
                      <a:pt x="161020" y="510168"/>
                      <a:pt x="133398" y="497716"/>
                    </a:cubicBezTo>
                    <a:cubicBezTo>
                      <a:pt x="103680" y="484314"/>
                      <a:pt x="72533" y="472337"/>
                      <a:pt x="44053" y="456558"/>
                    </a:cubicBezTo>
                    <a:cubicBezTo>
                      <a:pt x="42624" y="455798"/>
                      <a:pt x="42720" y="453612"/>
                      <a:pt x="44529" y="454277"/>
                    </a:cubicBezTo>
                    <a:cubicBezTo>
                      <a:pt x="73866" y="464163"/>
                      <a:pt x="102632" y="478801"/>
                      <a:pt x="131112" y="491728"/>
                    </a:cubicBezTo>
                    <a:cubicBezTo>
                      <a:pt x="159210" y="504560"/>
                      <a:pt x="187309" y="517677"/>
                      <a:pt x="215313" y="530984"/>
                    </a:cubicBezTo>
                    <a:cubicBezTo>
                      <a:pt x="207121" y="500187"/>
                      <a:pt x="198263" y="469295"/>
                      <a:pt x="188928" y="438308"/>
                    </a:cubicBezTo>
                    <a:cubicBezTo>
                      <a:pt x="145971" y="424431"/>
                      <a:pt x="101489" y="405801"/>
                      <a:pt x="60341" y="386695"/>
                    </a:cubicBezTo>
                    <a:cubicBezTo>
                      <a:pt x="58912" y="386030"/>
                      <a:pt x="59103" y="384034"/>
                      <a:pt x="60722" y="384509"/>
                    </a:cubicBezTo>
                    <a:cubicBezTo>
                      <a:pt x="102441" y="398482"/>
                      <a:pt x="146637" y="415021"/>
                      <a:pt x="187690" y="434126"/>
                    </a:cubicBezTo>
                    <a:cubicBezTo>
                      <a:pt x="182642" y="418062"/>
                      <a:pt x="144828" y="293924"/>
                      <a:pt x="80915" y="135758"/>
                    </a:cubicBezTo>
                    <a:cubicBezTo>
                      <a:pt x="54245" y="125017"/>
                      <a:pt x="27670" y="115607"/>
                      <a:pt x="1286" y="104866"/>
                    </a:cubicBezTo>
                    <a:cubicBezTo>
                      <a:pt x="-429" y="104201"/>
                      <a:pt x="-429" y="101729"/>
                      <a:pt x="1286" y="102300"/>
                    </a:cubicBezTo>
                    <a:cubicBezTo>
                      <a:pt x="27003" y="110664"/>
                      <a:pt x="52721" y="120645"/>
                      <a:pt x="78629" y="129960"/>
                    </a:cubicBezTo>
                    <a:cubicBezTo>
                      <a:pt x="61198" y="86901"/>
                      <a:pt x="43196" y="43938"/>
                      <a:pt x="25003" y="1069"/>
                    </a:cubicBezTo>
                    <a:cubicBezTo>
                      <a:pt x="24432" y="-356"/>
                      <a:pt x="26432" y="-356"/>
                      <a:pt x="27194" y="1069"/>
                    </a:cubicBezTo>
                    <a:cubicBezTo>
                      <a:pt x="70247" y="80818"/>
                      <a:pt x="135779" y="235563"/>
                      <a:pt x="162068" y="315311"/>
                    </a:cubicBezTo>
                    <a:cubicBezTo>
                      <a:pt x="179498" y="297822"/>
                      <a:pt x="198930" y="282328"/>
                      <a:pt x="216170" y="265314"/>
                    </a:cubicBezTo>
                    <a:cubicBezTo>
                      <a:pt x="216837" y="264649"/>
                      <a:pt x="218361" y="266074"/>
                      <a:pt x="217694" y="266740"/>
                    </a:cubicBezTo>
                    <a:cubicBezTo>
                      <a:pt x="199691" y="284514"/>
                      <a:pt x="183499" y="304190"/>
                      <a:pt x="164449" y="321965"/>
                    </a:cubicBezTo>
                    <a:cubicBezTo>
                      <a:pt x="165973" y="326432"/>
                      <a:pt x="167592" y="330995"/>
                      <a:pt x="169116" y="335462"/>
                    </a:cubicBezTo>
                    <a:cubicBezTo>
                      <a:pt x="191214" y="324626"/>
                      <a:pt x="213693" y="314456"/>
                      <a:pt x="235791" y="304190"/>
                    </a:cubicBezTo>
                    <a:cubicBezTo>
                      <a:pt x="237506" y="303430"/>
                      <a:pt x="240363" y="306091"/>
                      <a:pt x="238649" y="307042"/>
                    </a:cubicBezTo>
                    <a:cubicBezTo>
                      <a:pt x="216646" y="318828"/>
                      <a:pt x="194453" y="330805"/>
                      <a:pt x="171212" y="341831"/>
                    </a:cubicBezTo>
                    <a:cubicBezTo>
                      <a:pt x="185785" y="381467"/>
                      <a:pt x="225981" y="523570"/>
                      <a:pt x="239411" y="591532"/>
                    </a:cubicBezTo>
                    <a:cubicBezTo>
                      <a:pt x="285036" y="569100"/>
                      <a:pt x="330470" y="547238"/>
                      <a:pt x="375523" y="525946"/>
                    </a:cubicBezTo>
                    <a:cubicBezTo>
                      <a:pt x="377238" y="525091"/>
                      <a:pt x="379714" y="527562"/>
                      <a:pt x="377999" y="528513"/>
                    </a:cubicBezTo>
                    <a:cubicBezTo>
                      <a:pt x="335328" y="553702"/>
                      <a:pt x="289131" y="576514"/>
                      <a:pt x="240554" y="596760"/>
                    </a:cubicBezTo>
                    <a:cubicBezTo>
                      <a:pt x="253032" y="653411"/>
                      <a:pt x="265224" y="720043"/>
                      <a:pt x="273224" y="775743"/>
                    </a:cubicBezTo>
                    <a:cubicBezTo>
                      <a:pt x="273701" y="779165"/>
                      <a:pt x="267414" y="779165"/>
                      <a:pt x="266938" y="775743"/>
                    </a:cubicBezTo>
                    <a:cubicBezTo>
                      <a:pt x="256556" y="704644"/>
                      <a:pt x="239220" y="622329"/>
                      <a:pt x="220265" y="549899"/>
                    </a:cubicBezTo>
                    <a:cubicBezTo>
                      <a:pt x="191881" y="544101"/>
                      <a:pt x="81010" y="506176"/>
                      <a:pt x="54626" y="495720"/>
                    </a:cubicBezTo>
                    <a:cubicBezTo>
                      <a:pt x="51864" y="494674"/>
                      <a:pt x="52625" y="490872"/>
                      <a:pt x="55483" y="49172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44" name="Google Shape;444;p33"/>
            <p:cNvGrpSpPr/>
            <p:nvPr/>
          </p:nvGrpSpPr>
          <p:grpSpPr>
            <a:xfrm>
              <a:off x="762400" y="4404637"/>
              <a:ext cx="463571" cy="738829"/>
              <a:chOff x="7571898" y="4752503"/>
              <a:chExt cx="600170" cy="956413"/>
            </a:xfrm>
          </p:grpSpPr>
          <p:sp>
            <p:nvSpPr>
              <p:cNvPr id="445" name="Google Shape;445;p33"/>
              <p:cNvSpPr/>
              <p:nvPr/>
            </p:nvSpPr>
            <p:spPr>
              <a:xfrm>
                <a:off x="7571898" y="4752503"/>
                <a:ext cx="600170" cy="956318"/>
              </a:xfrm>
              <a:custGeom>
                <a:avLst/>
                <a:gdLst/>
                <a:ahLst/>
                <a:cxnLst/>
                <a:rect l="l" t="t" r="r" b="b"/>
                <a:pathLst>
                  <a:path w="600170" h="956318" extrusionOk="0">
                    <a:moveTo>
                      <a:pt x="93059" y="956128"/>
                    </a:moveTo>
                    <a:lnTo>
                      <a:pt x="600170" y="956128"/>
                    </a:lnTo>
                    <a:cubicBezTo>
                      <a:pt x="567023" y="883223"/>
                      <a:pt x="529876" y="809463"/>
                      <a:pt x="489299" y="735227"/>
                    </a:cubicBezTo>
                    <a:cubicBezTo>
                      <a:pt x="441865" y="732566"/>
                      <a:pt x="380429" y="722205"/>
                      <a:pt x="319659" y="692169"/>
                    </a:cubicBezTo>
                    <a:cubicBezTo>
                      <a:pt x="372713" y="700438"/>
                      <a:pt x="425958" y="708803"/>
                      <a:pt x="479298" y="717072"/>
                    </a:cubicBezTo>
                    <a:cubicBezTo>
                      <a:pt x="429006" y="626202"/>
                      <a:pt x="373666" y="534573"/>
                      <a:pt x="314230" y="442847"/>
                    </a:cubicBezTo>
                    <a:cubicBezTo>
                      <a:pt x="290227" y="433913"/>
                      <a:pt x="265366" y="422316"/>
                      <a:pt x="240601" y="407488"/>
                    </a:cubicBezTo>
                    <a:cubicBezTo>
                      <a:pt x="260890" y="412906"/>
                      <a:pt x="281273" y="418324"/>
                      <a:pt x="301752" y="423647"/>
                    </a:cubicBezTo>
                    <a:cubicBezTo>
                      <a:pt x="293751" y="411385"/>
                      <a:pt x="285750" y="399123"/>
                      <a:pt x="277654" y="386957"/>
                    </a:cubicBezTo>
                    <a:cubicBezTo>
                      <a:pt x="244888" y="375265"/>
                      <a:pt x="209550" y="358916"/>
                      <a:pt x="175069" y="336009"/>
                    </a:cubicBezTo>
                    <a:cubicBezTo>
                      <a:pt x="204025" y="345324"/>
                      <a:pt x="233077" y="354734"/>
                      <a:pt x="262318" y="364049"/>
                    </a:cubicBezTo>
                    <a:cubicBezTo>
                      <a:pt x="180689" y="242383"/>
                      <a:pt x="92583" y="120621"/>
                      <a:pt x="0" y="0"/>
                    </a:cubicBezTo>
                    <a:cubicBezTo>
                      <a:pt x="23050" y="68152"/>
                      <a:pt x="42386" y="136685"/>
                      <a:pt x="58198" y="205407"/>
                    </a:cubicBezTo>
                    <a:cubicBezTo>
                      <a:pt x="70675" y="201891"/>
                      <a:pt x="83153" y="198469"/>
                      <a:pt x="95536" y="194952"/>
                    </a:cubicBezTo>
                    <a:cubicBezTo>
                      <a:pt x="95536" y="194952"/>
                      <a:pt x="84201" y="207118"/>
                      <a:pt x="61531" y="220046"/>
                    </a:cubicBezTo>
                    <a:cubicBezTo>
                      <a:pt x="83439" y="318424"/>
                      <a:pt x="98012" y="417088"/>
                      <a:pt x="105537" y="515372"/>
                    </a:cubicBezTo>
                    <a:cubicBezTo>
                      <a:pt x="121825" y="511380"/>
                      <a:pt x="138113" y="507292"/>
                      <a:pt x="154400" y="503300"/>
                    </a:cubicBezTo>
                    <a:cubicBezTo>
                      <a:pt x="154400" y="503300"/>
                      <a:pt x="137636" y="517463"/>
                      <a:pt x="106775" y="531531"/>
                    </a:cubicBezTo>
                    <a:cubicBezTo>
                      <a:pt x="111442" y="599493"/>
                      <a:pt x="112776" y="667265"/>
                      <a:pt x="110966" y="734657"/>
                    </a:cubicBezTo>
                    <a:cubicBezTo>
                      <a:pt x="144971" y="726862"/>
                      <a:pt x="178784" y="719068"/>
                      <a:pt x="212407" y="711274"/>
                    </a:cubicBezTo>
                    <a:cubicBezTo>
                      <a:pt x="210121" y="712985"/>
                      <a:pt x="172021" y="740360"/>
                      <a:pt x="110299" y="755854"/>
                    </a:cubicBezTo>
                    <a:cubicBezTo>
                      <a:pt x="109918" y="767545"/>
                      <a:pt x="109347" y="779236"/>
                      <a:pt x="108775" y="790928"/>
                    </a:cubicBezTo>
                    <a:cubicBezTo>
                      <a:pt x="161639" y="778951"/>
                      <a:pt x="214217" y="767070"/>
                      <a:pt x="266414" y="755093"/>
                    </a:cubicBezTo>
                    <a:cubicBezTo>
                      <a:pt x="266605" y="755093"/>
                      <a:pt x="203644" y="800528"/>
                      <a:pt x="107632" y="808892"/>
                    </a:cubicBezTo>
                    <a:cubicBezTo>
                      <a:pt x="106585" y="825622"/>
                      <a:pt x="105346" y="842256"/>
                      <a:pt x="103917" y="858890"/>
                    </a:cubicBezTo>
                    <a:cubicBezTo>
                      <a:pt x="121825" y="854993"/>
                      <a:pt x="139636" y="851000"/>
                      <a:pt x="157448" y="847008"/>
                    </a:cubicBezTo>
                    <a:cubicBezTo>
                      <a:pt x="157448" y="847008"/>
                      <a:pt x="137255" y="860886"/>
                      <a:pt x="102489" y="874668"/>
                    </a:cubicBezTo>
                    <a:cubicBezTo>
                      <a:pt x="99917" y="901948"/>
                      <a:pt x="96869" y="929228"/>
                      <a:pt x="93250" y="95631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33"/>
              <p:cNvSpPr/>
              <p:nvPr/>
            </p:nvSpPr>
            <p:spPr>
              <a:xfrm>
                <a:off x="7644050" y="4930607"/>
                <a:ext cx="378578" cy="778309"/>
              </a:xfrm>
              <a:custGeom>
                <a:avLst/>
                <a:gdLst/>
                <a:ahLst/>
                <a:cxnLst/>
                <a:rect l="l" t="t" r="r" b="b"/>
                <a:pathLst>
                  <a:path w="378578" h="778309" extrusionOk="0">
                    <a:moveTo>
                      <a:pt x="55388" y="491538"/>
                    </a:moveTo>
                    <a:cubicBezTo>
                      <a:pt x="84725" y="500662"/>
                      <a:pt x="194929" y="536782"/>
                      <a:pt x="219599" y="547238"/>
                    </a:cubicBezTo>
                    <a:cubicBezTo>
                      <a:pt x="218551" y="543246"/>
                      <a:pt x="217503" y="539159"/>
                      <a:pt x="216456" y="535166"/>
                    </a:cubicBezTo>
                    <a:cubicBezTo>
                      <a:pt x="188738" y="522619"/>
                      <a:pt x="161020" y="510168"/>
                      <a:pt x="133398" y="497716"/>
                    </a:cubicBezTo>
                    <a:cubicBezTo>
                      <a:pt x="103680" y="484314"/>
                      <a:pt x="72533" y="472337"/>
                      <a:pt x="44053" y="456558"/>
                    </a:cubicBezTo>
                    <a:cubicBezTo>
                      <a:pt x="42624" y="455798"/>
                      <a:pt x="42720" y="453612"/>
                      <a:pt x="44529" y="454277"/>
                    </a:cubicBezTo>
                    <a:cubicBezTo>
                      <a:pt x="73866" y="464163"/>
                      <a:pt x="102632" y="478801"/>
                      <a:pt x="131112" y="491728"/>
                    </a:cubicBezTo>
                    <a:cubicBezTo>
                      <a:pt x="159210" y="504560"/>
                      <a:pt x="187309" y="517677"/>
                      <a:pt x="215313" y="530984"/>
                    </a:cubicBezTo>
                    <a:cubicBezTo>
                      <a:pt x="207121" y="500187"/>
                      <a:pt x="198263" y="469295"/>
                      <a:pt x="188928" y="438308"/>
                    </a:cubicBezTo>
                    <a:cubicBezTo>
                      <a:pt x="145971" y="424431"/>
                      <a:pt x="101489" y="405801"/>
                      <a:pt x="60341" y="386695"/>
                    </a:cubicBezTo>
                    <a:cubicBezTo>
                      <a:pt x="58912" y="386030"/>
                      <a:pt x="59103" y="384034"/>
                      <a:pt x="60722" y="384509"/>
                    </a:cubicBezTo>
                    <a:cubicBezTo>
                      <a:pt x="102441" y="398482"/>
                      <a:pt x="146637" y="415021"/>
                      <a:pt x="187690" y="434126"/>
                    </a:cubicBezTo>
                    <a:cubicBezTo>
                      <a:pt x="182642" y="418062"/>
                      <a:pt x="144828" y="293924"/>
                      <a:pt x="80915" y="135758"/>
                    </a:cubicBezTo>
                    <a:cubicBezTo>
                      <a:pt x="54245" y="125017"/>
                      <a:pt x="27670" y="115607"/>
                      <a:pt x="1286" y="104866"/>
                    </a:cubicBezTo>
                    <a:cubicBezTo>
                      <a:pt x="-429" y="104201"/>
                      <a:pt x="-429" y="101729"/>
                      <a:pt x="1286" y="102300"/>
                    </a:cubicBezTo>
                    <a:cubicBezTo>
                      <a:pt x="27003" y="110664"/>
                      <a:pt x="52721" y="120645"/>
                      <a:pt x="78629" y="129960"/>
                    </a:cubicBezTo>
                    <a:cubicBezTo>
                      <a:pt x="61198" y="86901"/>
                      <a:pt x="43196" y="43938"/>
                      <a:pt x="25003" y="1069"/>
                    </a:cubicBezTo>
                    <a:cubicBezTo>
                      <a:pt x="24432" y="-356"/>
                      <a:pt x="26432" y="-356"/>
                      <a:pt x="27194" y="1069"/>
                    </a:cubicBezTo>
                    <a:cubicBezTo>
                      <a:pt x="70247" y="80818"/>
                      <a:pt x="135779" y="235563"/>
                      <a:pt x="162068" y="315311"/>
                    </a:cubicBezTo>
                    <a:cubicBezTo>
                      <a:pt x="179498" y="297822"/>
                      <a:pt x="198930" y="282328"/>
                      <a:pt x="216170" y="265314"/>
                    </a:cubicBezTo>
                    <a:cubicBezTo>
                      <a:pt x="216837" y="264649"/>
                      <a:pt x="218361" y="266074"/>
                      <a:pt x="217694" y="266740"/>
                    </a:cubicBezTo>
                    <a:cubicBezTo>
                      <a:pt x="199691" y="284514"/>
                      <a:pt x="183499" y="304190"/>
                      <a:pt x="164449" y="321965"/>
                    </a:cubicBezTo>
                    <a:cubicBezTo>
                      <a:pt x="165973" y="326432"/>
                      <a:pt x="167592" y="330995"/>
                      <a:pt x="169116" y="335462"/>
                    </a:cubicBezTo>
                    <a:cubicBezTo>
                      <a:pt x="191214" y="324626"/>
                      <a:pt x="213693" y="314456"/>
                      <a:pt x="235791" y="304190"/>
                    </a:cubicBezTo>
                    <a:cubicBezTo>
                      <a:pt x="237506" y="303430"/>
                      <a:pt x="240363" y="306091"/>
                      <a:pt x="238649" y="307042"/>
                    </a:cubicBezTo>
                    <a:cubicBezTo>
                      <a:pt x="216646" y="318828"/>
                      <a:pt x="194453" y="330805"/>
                      <a:pt x="171212" y="341831"/>
                    </a:cubicBezTo>
                    <a:cubicBezTo>
                      <a:pt x="185785" y="381467"/>
                      <a:pt x="225981" y="523570"/>
                      <a:pt x="239411" y="591532"/>
                    </a:cubicBezTo>
                    <a:cubicBezTo>
                      <a:pt x="285036" y="569100"/>
                      <a:pt x="330470" y="547238"/>
                      <a:pt x="375523" y="525946"/>
                    </a:cubicBezTo>
                    <a:cubicBezTo>
                      <a:pt x="377238" y="525091"/>
                      <a:pt x="379714" y="527562"/>
                      <a:pt x="377999" y="528513"/>
                    </a:cubicBezTo>
                    <a:cubicBezTo>
                      <a:pt x="335328" y="553702"/>
                      <a:pt x="289131" y="576514"/>
                      <a:pt x="240554" y="596760"/>
                    </a:cubicBezTo>
                    <a:cubicBezTo>
                      <a:pt x="253032" y="653411"/>
                      <a:pt x="265224" y="720043"/>
                      <a:pt x="273224" y="775743"/>
                    </a:cubicBezTo>
                    <a:cubicBezTo>
                      <a:pt x="273701" y="779165"/>
                      <a:pt x="267414" y="779165"/>
                      <a:pt x="266938" y="775743"/>
                    </a:cubicBezTo>
                    <a:cubicBezTo>
                      <a:pt x="256556" y="704644"/>
                      <a:pt x="239220" y="622329"/>
                      <a:pt x="220265" y="549899"/>
                    </a:cubicBezTo>
                    <a:cubicBezTo>
                      <a:pt x="191881" y="544101"/>
                      <a:pt x="81010" y="506176"/>
                      <a:pt x="54626" y="495720"/>
                    </a:cubicBezTo>
                    <a:cubicBezTo>
                      <a:pt x="51864" y="494674"/>
                      <a:pt x="52625" y="490872"/>
                      <a:pt x="55483" y="49172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47" name="Google Shape;447;p33"/>
            <p:cNvGrpSpPr/>
            <p:nvPr/>
          </p:nvGrpSpPr>
          <p:grpSpPr>
            <a:xfrm flipH="1">
              <a:off x="298793" y="4269540"/>
              <a:ext cx="463604" cy="873644"/>
              <a:chOff x="6553581" y="4957625"/>
              <a:chExt cx="398525" cy="751005"/>
            </a:xfrm>
          </p:grpSpPr>
          <p:sp>
            <p:nvSpPr>
              <p:cNvPr id="448" name="Google Shape;448;p33"/>
              <p:cNvSpPr/>
              <p:nvPr/>
            </p:nvSpPr>
            <p:spPr>
              <a:xfrm>
                <a:off x="6553581" y="4957625"/>
                <a:ext cx="398525" cy="751005"/>
              </a:xfrm>
              <a:custGeom>
                <a:avLst/>
                <a:gdLst/>
                <a:ahLst/>
                <a:cxnLst/>
                <a:rect l="l" t="t" r="r" b="b"/>
                <a:pathLst>
                  <a:path w="398525" h="751005" extrusionOk="0">
                    <a:moveTo>
                      <a:pt x="398526" y="751005"/>
                    </a:moveTo>
                    <a:lnTo>
                      <a:pt x="0" y="751005"/>
                    </a:lnTo>
                    <a:cubicBezTo>
                      <a:pt x="14668" y="693689"/>
                      <a:pt x="28956" y="635898"/>
                      <a:pt x="42481" y="577726"/>
                    </a:cubicBezTo>
                    <a:cubicBezTo>
                      <a:pt x="79343" y="575635"/>
                      <a:pt x="125444" y="567555"/>
                      <a:pt x="165830" y="543982"/>
                    </a:cubicBezTo>
                    <a:cubicBezTo>
                      <a:pt x="125921" y="550446"/>
                      <a:pt x="85915" y="557005"/>
                      <a:pt x="45815" y="563468"/>
                    </a:cubicBezTo>
                    <a:cubicBezTo>
                      <a:pt x="62293" y="492274"/>
                      <a:pt x="77819" y="420605"/>
                      <a:pt x="92107" y="348651"/>
                    </a:cubicBezTo>
                    <a:cubicBezTo>
                      <a:pt x="108204" y="341617"/>
                      <a:pt x="123920" y="332587"/>
                      <a:pt x="138303" y="320895"/>
                    </a:cubicBezTo>
                    <a:cubicBezTo>
                      <a:pt x="123920" y="325173"/>
                      <a:pt x="109538" y="329355"/>
                      <a:pt x="95059" y="333537"/>
                    </a:cubicBezTo>
                    <a:cubicBezTo>
                      <a:pt x="96964" y="323937"/>
                      <a:pt x="98774" y="314337"/>
                      <a:pt x="100584" y="304737"/>
                    </a:cubicBezTo>
                    <a:cubicBezTo>
                      <a:pt x="122587" y="295612"/>
                      <a:pt x="144780" y="282780"/>
                      <a:pt x="163544" y="264720"/>
                    </a:cubicBezTo>
                    <a:cubicBezTo>
                      <a:pt x="143828" y="272039"/>
                      <a:pt x="123920" y="279358"/>
                      <a:pt x="104013" y="286677"/>
                    </a:cubicBezTo>
                    <a:cubicBezTo>
                      <a:pt x="121920" y="191245"/>
                      <a:pt x="137541" y="95527"/>
                      <a:pt x="150114" y="0"/>
                    </a:cubicBezTo>
                    <a:cubicBezTo>
                      <a:pt x="167640" y="53989"/>
                      <a:pt x="185356" y="107979"/>
                      <a:pt x="203263" y="162064"/>
                    </a:cubicBezTo>
                    <a:cubicBezTo>
                      <a:pt x="191453" y="159307"/>
                      <a:pt x="179641" y="156551"/>
                      <a:pt x="167830" y="153794"/>
                    </a:cubicBezTo>
                    <a:cubicBezTo>
                      <a:pt x="167830" y="153794"/>
                      <a:pt x="182689" y="163299"/>
                      <a:pt x="207073" y="173565"/>
                    </a:cubicBezTo>
                    <a:cubicBezTo>
                      <a:pt x="232791" y="250937"/>
                      <a:pt x="258699" y="328309"/>
                      <a:pt x="284416" y="405207"/>
                    </a:cubicBezTo>
                    <a:cubicBezTo>
                      <a:pt x="270034" y="402070"/>
                      <a:pt x="255651" y="398838"/>
                      <a:pt x="241363" y="395701"/>
                    </a:cubicBezTo>
                    <a:cubicBezTo>
                      <a:pt x="241363" y="395701"/>
                      <a:pt x="259556" y="406822"/>
                      <a:pt x="288607" y="417848"/>
                    </a:cubicBezTo>
                    <a:cubicBezTo>
                      <a:pt x="306419" y="471078"/>
                      <a:pt x="324136" y="524116"/>
                      <a:pt x="341566" y="576870"/>
                    </a:cubicBezTo>
                    <a:cubicBezTo>
                      <a:pt x="312801" y="570787"/>
                      <a:pt x="284226" y="564704"/>
                      <a:pt x="255556" y="558525"/>
                    </a:cubicBezTo>
                    <a:cubicBezTo>
                      <a:pt x="257842" y="559856"/>
                      <a:pt x="294704" y="581338"/>
                      <a:pt x="346996" y="593409"/>
                    </a:cubicBezTo>
                    <a:cubicBezTo>
                      <a:pt x="350044" y="602534"/>
                      <a:pt x="352996" y="611754"/>
                      <a:pt x="356045" y="620880"/>
                    </a:cubicBezTo>
                    <a:cubicBezTo>
                      <a:pt x="311753" y="611564"/>
                      <a:pt x="267462" y="602154"/>
                      <a:pt x="223456" y="592839"/>
                    </a:cubicBezTo>
                    <a:cubicBezTo>
                      <a:pt x="223456" y="592839"/>
                      <a:pt x="283369" y="628388"/>
                      <a:pt x="360712" y="635042"/>
                    </a:cubicBezTo>
                    <a:cubicBezTo>
                      <a:pt x="364998" y="648159"/>
                      <a:pt x="369284" y="661182"/>
                      <a:pt x="373571" y="674299"/>
                    </a:cubicBezTo>
                    <a:cubicBezTo>
                      <a:pt x="358712" y="671162"/>
                      <a:pt x="343948" y="668120"/>
                      <a:pt x="329089" y="664984"/>
                    </a:cubicBezTo>
                    <a:cubicBezTo>
                      <a:pt x="329089" y="664984"/>
                      <a:pt x="347758" y="675914"/>
                      <a:pt x="377571" y="686655"/>
                    </a:cubicBezTo>
                    <a:cubicBezTo>
                      <a:pt x="384524" y="708042"/>
                      <a:pt x="391478" y="729429"/>
                      <a:pt x="398335" y="75072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33"/>
              <p:cNvSpPr/>
              <p:nvPr/>
            </p:nvSpPr>
            <p:spPr>
              <a:xfrm>
                <a:off x="6619011" y="5098302"/>
                <a:ext cx="249362" cy="610233"/>
              </a:xfrm>
              <a:custGeom>
                <a:avLst/>
                <a:gdLst/>
                <a:ahLst/>
                <a:cxnLst/>
                <a:rect l="l" t="t" r="r" b="b"/>
                <a:pathLst>
                  <a:path w="249362" h="610233" extrusionOk="0">
                    <a:moveTo>
                      <a:pt x="246799" y="385626"/>
                    </a:moveTo>
                    <a:cubicBezTo>
                      <a:pt x="225939" y="392755"/>
                      <a:pt x="147929" y="421080"/>
                      <a:pt x="130880" y="429255"/>
                    </a:cubicBezTo>
                    <a:cubicBezTo>
                      <a:pt x="130689" y="426118"/>
                      <a:pt x="130499" y="422981"/>
                      <a:pt x="130403" y="419750"/>
                    </a:cubicBezTo>
                    <a:cubicBezTo>
                      <a:pt x="149168" y="409864"/>
                      <a:pt x="167932" y="400169"/>
                      <a:pt x="186601" y="390379"/>
                    </a:cubicBezTo>
                    <a:cubicBezTo>
                      <a:pt x="206604" y="379923"/>
                      <a:pt x="228130" y="370513"/>
                      <a:pt x="246323" y="358156"/>
                    </a:cubicBezTo>
                    <a:cubicBezTo>
                      <a:pt x="247180" y="357585"/>
                      <a:pt x="246608" y="355875"/>
                      <a:pt x="245275" y="356350"/>
                    </a:cubicBezTo>
                    <a:cubicBezTo>
                      <a:pt x="224701" y="364049"/>
                      <a:pt x="205841" y="375550"/>
                      <a:pt x="186696" y="385721"/>
                    </a:cubicBezTo>
                    <a:cubicBezTo>
                      <a:pt x="167741" y="395701"/>
                      <a:pt x="148977" y="406062"/>
                      <a:pt x="130118" y="416423"/>
                    </a:cubicBezTo>
                    <a:cubicBezTo>
                      <a:pt x="128784" y="392280"/>
                      <a:pt x="127451" y="368136"/>
                      <a:pt x="125831" y="343803"/>
                    </a:cubicBezTo>
                    <a:cubicBezTo>
                      <a:pt x="156026" y="332872"/>
                      <a:pt x="185934" y="318329"/>
                      <a:pt x="212890" y="303406"/>
                    </a:cubicBezTo>
                    <a:cubicBezTo>
                      <a:pt x="213842" y="302931"/>
                      <a:pt x="213080" y="301315"/>
                      <a:pt x="211937" y="301695"/>
                    </a:cubicBezTo>
                    <a:cubicBezTo>
                      <a:pt x="182886" y="312626"/>
                      <a:pt x="152692" y="325553"/>
                      <a:pt x="125546" y="340571"/>
                    </a:cubicBezTo>
                    <a:cubicBezTo>
                      <a:pt x="124688" y="328024"/>
                      <a:pt x="119736" y="230786"/>
                      <a:pt x="106781" y="106743"/>
                    </a:cubicBezTo>
                    <a:cubicBezTo>
                      <a:pt x="124022" y="98379"/>
                      <a:pt x="141833" y="90965"/>
                      <a:pt x="158883" y="82505"/>
                    </a:cubicBezTo>
                    <a:cubicBezTo>
                      <a:pt x="160026" y="81935"/>
                      <a:pt x="158979" y="80034"/>
                      <a:pt x="157836" y="80509"/>
                    </a:cubicBezTo>
                    <a:cubicBezTo>
                      <a:pt x="140405" y="87068"/>
                      <a:pt x="123641" y="94957"/>
                      <a:pt x="106400" y="102181"/>
                    </a:cubicBezTo>
                    <a:cubicBezTo>
                      <a:pt x="102876" y="68342"/>
                      <a:pt x="98780" y="34599"/>
                      <a:pt x="93732" y="855"/>
                    </a:cubicBezTo>
                    <a:cubicBezTo>
                      <a:pt x="93542" y="-285"/>
                      <a:pt x="91827" y="-285"/>
                      <a:pt x="91922" y="855"/>
                    </a:cubicBezTo>
                    <a:cubicBezTo>
                      <a:pt x="94875" y="63685"/>
                      <a:pt x="103924" y="185066"/>
                      <a:pt x="108591" y="247515"/>
                    </a:cubicBezTo>
                    <a:cubicBezTo>
                      <a:pt x="88589" y="233828"/>
                      <a:pt x="67634" y="221661"/>
                      <a:pt x="47631" y="208354"/>
                    </a:cubicBezTo>
                    <a:cubicBezTo>
                      <a:pt x="46869" y="207879"/>
                      <a:pt x="46203" y="209019"/>
                      <a:pt x="46964" y="209495"/>
                    </a:cubicBezTo>
                    <a:cubicBezTo>
                      <a:pt x="67920" y="223467"/>
                      <a:pt x="87731" y="238866"/>
                      <a:pt x="109067" y="252743"/>
                    </a:cubicBezTo>
                    <a:cubicBezTo>
                      <a:pt x="109353" y="256260"/>
                      <a:pt x="109639" y="259777"/>
                      <a:pt x="109925" y="263294"/>
                    </a:cubicBezTo>
                    <a:cubicBezTo>
                      <a:pt x="88589" y="254739"/>
                      <a:pt x="67157" y="246850"/>
                      <a:pt x="45821" y="238771"/>
                    </a:cubicBezTo>
                    <a:cubicBezTo>
                      <a:pt x="44202" y="238105"/>
                      <a:pt x="42773" y="240291"/>
                      <a:pt x="44488" y="240957"/>
                    </a:cubicBezTo>
                    <a:cubicBezTo>
                      <a:pt x="66300" y="250177"/>
                      <a:pt x="88017" y="259492"/>
                      <a:pt x="110211" y="268237"/>
                    </a:cubicBezTo>
                    <a:cubicBezTo>
                      <a:pt x="112782" y="299224"/>
                      <a:pt x="122117" y="410530"/>
                      <a:pt x="125736" y="463759"/>
                    </a:cubicBezTo>
                    <a:cubicBezTo>
                      <a:pt x="84493" y="446174"/>
                      <a:pt x="43250" y="429065"/>
                      <a:pt x="2006" y="412336"/>
                    </a:cubicBezTo>
                    <a:cubicBezTo>
                      <a:pt x="482" y="411670"/>
                      <a:pt x="-851" y="413571"/>
                      <a:pt x="673" y="414332"/>
                    </a:cubicBezTo>
                    <a:cubicBezTo>
                      <a:pt x="41059" y="434103"/>
                      <a:pt x="83064" y="451972"/>
                      <a:pt x="126022" y="467751"/>
                    </a:cubicBezTo>
                    <a:cubicBezTo>
                      <a:pt x="129165" y="512140"/>
                      <a:pt x="132308" y="564419"/>
                      <a:pt x="134404" y="608238"/>
                    </a:cubicBezTo>
                    <a:cubicBezTo>
                      <a:pt x="134499" y="610899"/>
                      <a:pt x="139452" y="610899"/>
                      <a:pt x="139357" y="608238"/>
                    </a:cubicBezTo>
                    <a:cubicBezTo>
                      <a:pt x="136785" y="552347"/>
                      <a:pt x="134023" y="487807"/>
                      <a:pt x="130975" y="431061"/>
                    </a:cubicBezTo>
                    <a:cubicBezTo>
                      <a:pt x="152120" y="426498"/>
                      <a:pt x="230321" y="396747"/>
                      <a:pt x="248513" y="388573"/>
                    </a:cubicBezTo>
                    <a:cubicBezTo>
                      <a:pt x="250419" y="387717"/>
                      <a:pt x="248799" y="384771"/>
                      <a:pt x="246799" y="38543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50" name="Google Shape;450;p33"/>
          <p:cNvGrpSpPr/>
          <p:nvPr/>
        </p:nvGrpSpPr>
        <p:grpSpPr>
          <a:xfrm>
            <a:off x="-84639" y="-42207"/>
            <a:ext cx="9993317" cy="2271968"/>
            <a:chOff x="-84639" y="-42207"/>
            <a:chExt cx="9993317" cy="2271968"/>
          </a:xfrm>
        </p:grpSpPr>
        <p:sp>
          <p:nvSpPr>
            <p:cNvPr id="451" name="Google Shape;451;p33"/>
            <p:cNvSpPr/>
            <p:nvPr/>
          </p:nvSpPr>
          <p:spPr>
            <a:xfrm flipH="1">
              <a:off x="8665181" y="1905140"/>
              <a:ext cx="1243498" cy="232150"/>
            </a:xfrm>
            <a:custGeom>
              <a:avLst/>
              <a:gdLst/>
              <a:ahLst/>
              <a:cxnLst/>
              <a:rect l="l" t="t" r="r" b="b"/>
              <a:pathLst>
                <a:path w="1243498" h="232150" extrusionOk="0">
                  <a:moveTo>
                    <a:pt x="3848" y="226700"/>
                  </a:moveTo>
                  <a:cubicBezTo>
                    <a:pt x="69190" y="226700"/>
                    <a:pt x="1169042" y="233925"/>
                    <a:pt x="1238193" y="231738"/>
                  </a:cubicBezTo>
                  <a:cubicBezTo>
                    <a:pt x="1243146" y="231643"/>
                    <a:pt x="1245813" y="224324"/>
                    <a:pt x="1240860" y="221853"/>
                  </a:cubicBezTo>
                  <a:cubicBezTo>
                    <a:pt x="1197331" y="200371"/>
                    <a:pt x="1147896" y="204648"/>
                    <a:pt x="1102557" y="189440"/>
                  </a:cubicBezTo>
                  <a:cubicBezTo>
                    <a:pt x="1075887" y="180505"/>
                    <a:pt x="1059600" y="163111"/>
                    <a:pt x="1041026" y="143150"/>
                  </a:cubicBezTo>
                  <a:cubicBezTo>
                    <a:pt x="1025024" y="125945"/>
                    <a:pt x="1006545" y="112733"/>
                    <a:pt x="983781" y="105890"/>
                  </a:cubicBezTo>
                  <a:cubicBezTo>
                    <a:pt x="963683" y="99901"/>
                    <a:pt x="941870" y="99046"/>
                    <a:pt x="921487" y="103988"/>
                  </a:cubicBezTo>
                  <a:cubicBezTo>
                    <a:pt x="899199" y="109311"/>
                    <a:pt x="879767" y="122048"/>
                    <a:pt x="858527" y="130128"/>
                  </a:cubicBezTo>
                  <a:cubicBezTo>
                    <a:pt x="805663" y="149993"/>
                    <a:pt x="754323" y="131078"/>
                    <a:pt x="716604" y="92107"/>
                  </a:cubicBezTo>
                  <a:cubicBezTo>
                    <a:pt x="685457" y="59979"/>
                    <a:pt x="654882" y="29658"/>
                    <a:pt x="612591" y="12263"/>
                  </a:cubicBezTo>
                  <a:cubicBezTo>
                    <a:pt x="577158" y="-2280"/>
                    <a:pt x="537820" y="-5226"/>
                    <a:pt x="502387" y="10742"/>
                  </a:cubicBezTo>
                  <a:cubicBezTo>
                    <a:pt x="462001" y="28992"/>
                    <a:pt x="434378" y="65682"/>
                    <a:pt x="396469" y="87735"/>
                  </a:cubicBezTo>
                  <a:cubicBezTo>
                    <a:pt x="351511" y="113969"/>
                    <a:pt x="297790" y="107696"/>
                    <a:pt x="248260" y="115680"/>
                  </a:cubicBezTo>
                  <a:cubicBezTo>
                    <a:pt x="198540" y="123569"/>
                    <a:pt x="160535" y="165297"/>
                    <a:pt x="117006" y="189250"/>
                  </a:cubicBezTo>
                  <a:cubicBezTo>
                    <a:pt x="102147" y="197425"/>
                    <a:pt x="86906" y="204363"/>
                    <a:pt x="69571" y="203888"/>
                  </a:cubicBezTo>
                  <a:cubicBezTo>
                    <a:pt x="59856" y="203603"/>
                    <a:pt x="50331" y="201037"/>
                    <a:pt x="40710" y="199801"/>
                  </a:cubicBezTo>
                  <a:cubicBezTo>
                    <a:pt x="25756" y="197995"/>
                    <a:pt x="11468" y="198375"/>
                    <a:pt x="1467" y="210827"/>
                  </a:cubicBezTo>
                  <a:cubicBezTo>
                    <a:pt x="-1009" y="213868"/>
                    <a:pt x="-438" y="226796"/>
                    <a:pt x="3848" y="22679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33"/>
            <p:cNvSpPr/>
            <p:nvPr/>
          </p:nvSpPr>
          <p:spPr>
            <a:xfrm flipH="1">
              <a:off x="1984802" y="216610"/>
              <a:ext cx="1243498" cy="232150"/>
            </a:xfrm>
            <a:custGeom>
              <a:avLst/>
              <a:gdLst/>
              <a:ahLst/>
              <a:cxnLst/>
              <a:rect l="l" t="t" r="r" b="b"/>
              <a:pathLst>
                <a:path w="1243498" h="232150" extrusionOk="0">
                  <a:moveTo>
                    <a:pt x="3848" y="226700"/>
                  </a:moveTo>
                  <a:cubicBezTo>
                    <a:pt x="69190" y="226700"/>
                    <a:pt x="1169042" y="233924"/>
                    <a:pt x="1238193" y="231738"/>
                  </a:cubicBezTo>
                  <a:cubicBezTo>
                    <a:pt x="1243146" y="231643"/>
                    <a:pt x="1245813" y="224324"/>
                    <a:pt x="1240860" y="221853"/>
                  </a:cubicBezTo>
                  <a:cubicBezTo>
                    <a:pt x="1197331" y="200371"/>
                    <a:pt x="1147896" y="204648"/>
                    <a:pt x="1102557" y="189440"/>
                  </a:cubicBezTo>
                  <a:cubicBezTo>
                    <a:pt x="1075887" y="180505"/>
                    <a:pt x="1059599" y="163111"/>
                    <a:pt x="1041026" y="143150"/>
                  </a:cubicBezTo>
                  <a:cubicBezTo>
                    <a:pt x="1025024" y="125945"/>
                    <a:pt x="1006545" y="112733"/>
                    <a:pt x="983780" y="105890"/>
                  </a:cubicBezTo>
                  <a:cubicBezTo>
                    <a:pt x="963683" y="99901"/>
                    <a:pt x="941870" y="99046"/>
                    <a:pt x="921487" y="103988"/>
                  </a:cubicBezTo>
                  <a:cubicBezTo>
                    <a:pt x="899198" y="109311"/>
                    <a:pt x="879767" y="122048"/>
                    <a:pt x="858527" y="130128"/>
                  </a:cubicBezTo>
                  <a:cubicBezTo>
                    <a:pt x="805663" y="149993"/>
                    <a:pt x="754323" y="131078"/>
                    <a:pt x="716604" y="92107"/>
                  </a:cubicBezTo>
                  <a:cubicBezTo>
                    <a:pt x="685457" y="59979"/>
                    <a:pt x="654882" y="29562"/>
                    <a:pt x="612591" y="12263"/>
                  </a:cubicBezTo>
                  <a:cubicBezTo>
                    <a:pt x="577158" y="-2280"/>
                    <a:pt x="537820" y="-5226"/>
                    <a:pt x="502387" y="10742"/>
                  </a:cubicBezTo>
                  <a:cubicBezTo>
                    <a:pt x="462001" y="28992"/>
                    <a:pt x="434378" y="65682"/>
                    <a:pt x="396469" y="87735"/>
                  </a:cubicBezTo>
                  <a:cubicBezTo>
                    <a:pt x="351511" y="113969"/>
                    <a:pt x="297790" y="107695"/>
                    <a:pt x="248260" y="115680"/>
                  </a:cubicBezTo>
                  <a:cubicBezTo>
                    <a:pt x="198539" y="123569"/>
                    <a:pt x="160535" y="165297"/>
                    <a:pt x="117005" y="189250"/>
                  </a:cubicBezTo>
                  <a:cubicBezTo>
                    <a:pt x="102146" y="197424"/>
                    <a:pt x="86906" y="204363"/>
                    <a:pt x="69571" y="203888"/>
                  </a:cubicBezTo>
                  <a:cubicBezTo>
                    <a:pt x="59855" y="203603"/>
                    <a:pt x="50330" y="201036"/>
                    <a:pt x="40710" y="199801"/>
                  </a:cubicBezTo>
                  <a:cubicBezTo>
                    <a:pt x="25756" y="197995"/>
                    <a:pt x="11468" y="198375"/>
                    <a:pt x="1467" y="210827"/>
                  </a:cubicBezTo>
                  <a:cubicBezTo>
                    <a:pt x="-1009" y="213868"/>
                    <a:pt x="-438" y="226795"/>
                    <a:pt x="3848" y="22679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33"/>
            <p:cNvSpPr/>
            <p:nvPr/>
          </p:nvSpPr>
          <p:spPr>
            <a:xfrm flipH="1">
              <a:off x="6597491" y="-42199"/>
              <a:ext cx="2700784" cy="1740682"/>
            </a:xfrm>
            <a:custGeom>
              <a:avLst/>
              <a:gdLst/>
              <a:ahLst/>
              <a:cxnLst/>
              <a:rect l="l" t="t" r="r" b="b"/>
              <a:pathLst>
                <a:path w="2333291" h="1503829" extrusionOk="0">
                  <a:moveTo>
                    <a:pt x="1584556" y="596778"/>
                  </a:moveTo>
                  <a:cubicBezTo>
                    <a:pt x="1583889" y="597538"/>
                    <a:pt x="1581605" y="599915"/>
                    <a:pt x="1579607" y="601532"/>
                  </a:cubicBezTo>
                  <a:cubicBezTo>
                    <a:pt x="1575419" y="605145"/>
                    <a:pt x="1570851" y="608664"/>
                    <a:pt x="1566187" y="612182"/>
                  </a:cubicBezTo>
                  <a:cubicBezTo>
                    <a:pt x="1556860" y="619028"/>
                    <a:pt x="1547343" y="625780"/>
                    <a:pt x="1537635" y="632056"/>
                  </a:cubicBezTo>
                  <a:cubicBezTo>
                    <a:pt x="1535255" y="633577"/>
                    <a:pt x="1532781" y="635193"/>
                    <a:pt x="1530497" y="636430"/>
                  </a:cubicBezTo>
                  <a:lnTo>
                    <a:pt x="1529735" y="636905"/>
                  </a:lnTo>
                  <a:cubicBezTo>
                    <a:pt x="1529735" y="636905"/>
                    <a:pt x="1528498" y="637666"/>
                    <a:pt x="1527927" y="638141"/>
                  </a:cubicBezTo>
                  <a:cubicBezTo>
                    <a:pt x="1526404" y="639282"/>
                    <a:pt x="1525928" y="640043"/>
                    <a:pt x="1525262" y="640899"/>
                  </a:cubicBezTo>
                  <a:cubicBezTo>
                    <a:pt x="1523930" y="642610"/>
                    <a:pt x="1523264" y="644037"/>
                    <a:pt x="1522407" y="645558"/>
                  </a:cubicBezTo>
                  <a:cubicBezTo>
                    <a:pt x="1519361" y="651359"/>
                    <a:pt x="1517363" y="656969"/>
                    <a:pt x="1515364" y="662674"/>
                  </a:cubicBezTo>
                  <a:cubicBezTo>
                    <a:pt x="1511367" y="673990"/>
                    <a:pt x="1508131" y="685305"/>
                    <a:pt x="1504990" y="696716"/>
                  </a:cubicBezTo>
                  <a:cubicBezTo>
                    <a:pt x="1503658" y="702421"/>
                    <a:pt x="1502230" y="704608"/>
                    <a:pt x="1497757" y="707556"/>
                  </a:cubicBezTo>
                  <a:lnTo>
                    <a:pt x="1483195" y="717445"/>
                  </a:lnTo>
                  <a:lnTo>
                    <a:pt x="1468633" y="727334"/>
                  </a:lnTo>
                  <a:lnTo>
                    <a:pt x="1461210" y="732374"/>
                  </a:lnTo>
                  <a:cubicBezTo>
                    <a:pt x="1458926" y="734086"/>
                    <a:pt x="1457022" y="736273"/>
                    <a:pt x="1455404" y="738650"/>
                  </a:cubicBezTo>
                  <a:lnTo>
                    <a:pt x="1335961" y="736558"/>
                  </a:lnTo>
                  <a:lnTo>
                    <a:pt x="1334343" y="736558"/>
                  </a:lnTo>
                  <a:cubicBezTo>
                    <a:pt x="1334343" y="736558"/>
                    <a:pt x="1327680" y="739316"/>
                    <a:pt x="1327680" y="739316"/>
                  </a:cubicBezTo>
                  <a:lnTo>
                    <a:pt x="1280189" y="759379"/>
                  </a:lnTo>
                  <a:lnTo>
                    <a:pt x="1254777" y="770029"/>
                  </a:lnTo>
                  <a:lnTo>
                    <a:pt x="1242119" y="775354"/>
                  </a:lnTo>
                  <a:lnTo>
                    <a:pt x="1235266" y="778302"/>
                  </a:lnTo>
                  <a:cubicBezTo>
                    <a:pt x="1231364" y="780204"/>
                    <a:pt x="1227938" y="783057"/>
                    <a:pt x="1225463" y="786575"/>
                  </a:cubicBezTo>
                  <a:cubicBezTo>
                    <a:pt x="1222989" y="790093"/>
                    <a:pt x="1221466" y="794277"/>
                    <a:pt x="1220990" y="798556"/>
                  </a:cubicBezTo>
                  <a:lnTo>
                    <a:pt x="1220609" y="805973"/>
                  </a:lnTo>
                  <a:lnTo>
                    <a:pt x="1219943" y="819761"/>
                  </a:lnTo>
                  <a:lnTo>
                    <a:pt x="1219372" y="831172"/>
                  </a:lnTo>
                  <a:cubicBezTo>
                    <a:pt x="1219372" y="831172"/>
                    <a:pt x="1219182" y="831742"/>
                    <a:pt x="1218896" y="832027"/>
                  </a:cubicBezTo>
                  <a:cubicBezTo>
                    <a:pt x="1218801" y="832122"/>
                    <a:pt x="1218706" y="832217"/>
                    <a:pt x="1218516" y="832313"/>
                  </a:cubicBezTo>
                  <a:lnTo>
                    <a:pt x="1215946" y="833739"/>
                  </a:lnTo>
                  <a:lnTo>
                    <a:pt x="1203859" y="840395"/>
                  </a:lnTo>
                  <a:lnTo>
                    <a:pt x="1200813" y="842012"/>
                  </a:lnTo>
                  <a:cubicBezTo>
                    <a:pt x="1200813" y="842012"/>
                    <a:pt x="1199481" y="842677"/>
                    <a:pt x="1198624" y="843343"/>
                  </a:cubicBezTo>
                  <a:cubicBezTo>
                    <a:pt x="1197768" y="843913"/>
                    <a:pt x="1196911" y="844579"/>
                    <a:pt x="1196055" y="845245"/>
                  </a:cubicBezTo>
                  <a:cubicBezTo>
                    <a:pt x="1192819" y="848002"/>
                    <a:pt x="1190344" y="851521"/>
                    <a:pt x="1188916" y="855514"/>
                  </a:cubicBezTo>
                  <a:lnTo>
                    <a:pt x="1180446" y="882234"/>
                  </a:lnTo>
                  <a:lnTo>
                    <a:pt x="1176354" y="895357"/>
                  </a:lnTo>
                  <a:cubicBezTo>
                    <a:pt x="1175497" y="897734"/>
                    <a:pt x="1176544" y="895832"/>
                    <a:pt x="1174926" y="898114"/>
                  </a:cubicBezTo>
                  <a:lnTo>
                    <a:pt x="1170738" y="903629"/>
                  </a:lnTo>
                  <a:lnTo>
                    <a:pt x="1153988" y="925500"/>
                  </a:lnTo>
                  <a:lnTo>
                    <a:pt x="1137237" y="947370"/>
                  </a:lnTo>
                  <a:lnTo>
                    <a:pt x="1133049" y="952885"/>
                  </a:lnTo>
                  <a:lnTo>
                    <a:pt x="1130670" y="956023"/>
                  </a:lnTo>
                  <a:cubicBezTo>
                    <a:pt x="1129528" y="957735"/>
                    <a:pt x="1128576" y="959541"/>
                    <a:pt x="1127910" y="961443"/>
                  </a:cubicBezTo>
                  <a:cubicBezTo>
                    <a:pt x="1126387" y="966103"/>
                    <a:pt x="1126577" y="967149"/>
                    <a:pt x="1126006" y="969716"/>
                  </a:cubicBezTo>
                  <a:lnTo>
                    <a:pt x="1124674" y="976467"/>
                  </a:lnTo>
                  <a:lnTo>
                    <a:pt x="1122104" y="989970"/>
                  </a:lnTo>
                  <a:lnTo>
                    <a:pt x="1120772" y="996721"/>
                  </a:lnTo>
                  <a:cubicBezTo>
                    <a:pt x="1120677" y="997482"/>
                    <a:pt x="1120391" y="997862"/>
                    <a:pt x="1120106" y="998338"/>
                  </a:cubicBezTo>
                  <a:lnTo>
                    <a:pt x="1101071" y="1016500"/>
                  </a:lnTo>
                  <a:cubicBezTo>
                    <a:pt x="1099929" y="1017546"/>
                    <a:pt x="1100214" y="1017260"/>
                    <a:pt x="1099833" y="1017641"/>
                  </a:cubicBezTo>
                  <a:cubicBezTo>
                    <a:pt x="1099548" y="1017831"/>
                    <a:pt x="1099262" y="1017926"/>
                    <a:pt x="1098977" y="1018021"/>
                  </a:cubicBezTo>
                  <a:cubicBezTo>
                    <a:pt x="1098406" y="1018211"/>
                    <a:pt x="1097740" y="1018306"/>
                    <a:pt x="1097169" y="1018211"/>
                  </a:cubicBezTo>
                  <a:lnTo>
                    <a:pt x="1084320" y="1014978"/>
                  </a:lnTo>
                  <a:lnTo>
                    <a:pt x="1070805" y="1011555"/>
                  </a:lnTo>
                  <a:cubicBezTo>
                    <a:pt x="1063096" y="1009653"/>
                    <a:pt x="1054626" y="1012126"/>
                    <a:pt x="1049201" y="1017831"/>
                  </a:cubicBezTo>
                  <a:cubicBezTo>
                    <a:pt x="1046441" y="1020588"/>
                    <a:pt x="1044442" y="1024107"/>
                    <a:pt x="1043395" y="1027910"/>
                  </a:cubicBezTo>
                  <a:cubicBezTo>
                    <a:pt x="1043110" y="1028861"/>
                    <a:pt x="1043014" y="1029812"/>
                    <a:pt x="1042824" y="1030763"/>
                  </a:cubicBezTo>
                  <a:lnTo>
                    <a:pt x="1042634" y="1032665"/>
                  </a:lnTo>
                  <a:lnTo>
                    <a:pt x="1042253" y="1036088"/>
                  </a:lnTo>
                  <a:lnTo>
                    <a:pt x="1040730" y="1049781"/>
                  </a:lnTo>
                  <a:lnTo>
                    <a:pt x="1039207" y="1063474"/>
                  </a:lnTo>
                  <a:lnTo>
                    <a:pt x="1038446" y="1070320"/>
                  </a:lnTo>
                  <a:lnTo>
                    <a:pt x="1038065" y="1073363"/>
                  </a:lnTo>
                  <a:cubicBezTo>
                    <a:pt x="1038065" y="1073363"/>
                    <a:pt x="1037875" y="1074124"/>
                    <a:pt x="1037780" y="1074409"/>
                  </a:cubicBezTo>
                  <a:cubicBezTo>
                    <a:pt x="1036733" y="1077357"/>
                    <a:pt x="1032260" y="1078117"/>
                    <a:pt x="1030261" y="1075550"/>
                  </a:cubicBezTo>
                  <a:cubicBezTo>
                    <a:pt x="1029785" y="1075550"/>
                    <a:pt x="1027787" y="1069464"/>
                    <a:pt x="1026359" y="1065565"/>
                  </a:cubicBezTo>
                  <a:lnTo>
                    <a:pt x="1021695" y="1052633"/>
                  </a:lnTo>
                  <a:lnTo>
                    <a:pt x="1019316" y="1046167"/>
                  </a:lnTo>
                  <a:cubicBezTo>
                    <a:pt x="1018459" y="1043505"/>
                    <a:pt x="1016270" y="1039511"/>
                    <a:pt x="1013606" y="1037039"/>
                  </a:cubicBezTo>
                  <a:cubicBezTo>
                    <a:pt x="1010941" y="1034376"/>
                    <a:pt x="1007514" y="1032570"/>
                    <a:pt x="1003898" y="1031619"/>
                  </a:cubicBezTo>
                  <a:cubicBezTo>
                    <a:pt x="1001804" y="1031143"/>
                    <a:pt x="1000757" y="1031048"/>
                    <a:pt x="999615" y="1030858"/>
                  </a:cubicBezTo>
                  <a:lnTo>
                    <a:pt x="996189" y="1030383"/>
                  </a:lnTo>
                  <a:lnTo>
                    <a:pt x="982579" y="1028291"/>
                  </a:lnTo>
                  <a:lnTo>
                    <a:pt x="976012" y="1027340"/>
                  </a:lnTo>
                  <a:cubicBezTo>
                    <a:pt x="975346" y="1027150"/>
                    <a:pt x="975631" y="1027340"/>
                    <a:pt x="974299" y="1026769"/>
                  </a:cubicBezTo>
                  <a:lnTo>
                    <a:pt x="971063" y="1025438"/>
                  </a:lnTo>
                  <a:lnTo>
                    <a:pt x="958309" y="1020303"/>
                  </a:lnTo>
                  <a:lnTo>
                    <a:pt x="951933" y="1017736"/>
                  </a:lnTo>
                  <a:lnTo>
                    <a:pt x="948697" y="1016405"/>
                  </a:lnTo>
                  <a:lnTo>
                    <a:pt x="947079" y="1015739"/>
                  </a:lnTo>
                  <a:cubicBezTo>
                    <a:pt x="946508" y="1015454"/>
                    <a:pt x="945461" y="1015073"/>
                    <a:pt x="944604" y="1014883"/>
                  </a:cubicBezTo>
                  <a:cubicBezTo>
                    <a:pt x="941083" y="1013837"/>
                    <a:pt x="937276" y="1013837"/>
                    <a:pt x="933659" y="1014693"/>
                  </a:cubicBezTo>
                  <a:cubicBezTo>
                    <a:pt x="929472" y="1015834"/>
                    <a:pt x="928329" y="1016690"/>
                    <a:pt x="926045" y="1017641"/>
                  </a:cubicBezTo>
                  <a:lnTo>
                    <a:pt x="913387" y="1023061"/>
                  </a:lnTo>
                  <a:lnTo>
                    <a:pt x="907010" y="1025723"/>
                  </a:lnTo>
                  <a:lnTo>
                    <a:pt x="903870" y="1027055"/>
                  </a:lnTo>
                  <a:cubicBezTo>
                    <a:pt x="903204" y="1027340"/>
                    <a:pt x="902918" y="1027435"/>
                    <a:pt x="902442" y="1027530"/>
                  </a:cubicBezTo>
                  <a:cubicBezTo>
                    <a:pt x="901395" y="1027625"/>
                    <a:pt x="900729" y="1027720"/>
                    <a:pt x="899396" y="1027245"/>
                  </a:cubicBezTo>
                  <a:lnTo>
                    <a:pt x="892829" y="1025058"/>
                  </a:lnTo>
                  <a:lnTo>
                    <a:pt x="886263" y="1022871"/>
                  </a:lnTo>
                  <a:lnTo>
                    <a:pt x="883026" y="1021825"/>
                  </a:lnTo>
                  <a:cubicBezTo>
                    <a:pt x="881789" y="1021349"/>
                    <a:pt x="879695" y="1020874"/>
                    <a:pt x="877982" y="1020684"/>
                  </a:cubicBezTo>
                  <a:cubicBezTo>
                    <a:pt x="874366" y="1020303"/>
                    <a:pt x="870749" y="1020874"/>
                    <a:pt x="867418" y="1022300"/>
                  </a:cubicBezTo>
                  <a:cubicBezTo>
                    <a:pt x="863706" y="1024107"/>
                    <a:pt x="862469" y="1025343"/>
                    <a:pt x="860375" y="1026579"/>
                  </a:cubicBezTo>
                  <a:lnTo>
                    <a:pt x="814501" y="1057103"/>
                  </a:lnTo>
                  <a:lnTo>
                    <a:pt x="803080" y="1064710"/>
                  </a:lnTo>
                  <a:lnTo>
                    <a:pt x="797370" y="1068513"/>
                  </a:lnTo>
                  <a:cubicBezTo>
                    <a:pt x="795561" y="1069749"/>
                    <a:pt x="793182" y="1071366"/>
                    <a:pt x="792611" y="1071556"/>
                  </a:cubicBezTo>
                  <a:cubicBezTo>
                    <a:pt x="791564" y="1072032"/>
                    <a:pt x="790422" y="1072222"/>
                    <a:pt x="789375" y="1072127"/>
                  </a:cubicBezTo>
                  <a:cubicBezTo>
                    <a:pt x="788138" y="1072032"/>
                    <a:pt x="787662" y="1071746"/>
                    <a:pt x="785092" y="1070605"/>
                  </a:cubicBezTo>
                  <a:lnTo>
                    <a:pt x="772624" y="1064805"/>
                  </a:lnTo>
                  <a:lnTo>
                    <a:pt x="766343" y="1061857"/>
                  </a:lnTo>
                  <a:lnTo>
                    <a:pt x="763202" y="1060431"/>
                  </a:lnTo>
                  <a:cubicBezTo>
                    <a:pt x="762346" y="1059955"/>
                    <a:pt x="760252" y="1059099"/>
                    <a:pt x="758729" y="1058814"/>
                  </a:cubicBezTo>
                  <a:cubicBezTo>
                    <a:pt x="757016" y="1058434"/>
                    <a:pt x="755303" y="1058244"/>
                    <a:pt x="753590" y="1058244"/>
                  </a:cubicBezTo>
                  <a:lnTo>
                    <a:pt x="749878" y="1058434"/>
                  </a:lnTo>
                  <a:lnTo>
                    <a:pt x="743025" y="1058909"/>
                  </a:lnTo>
                  <a:lnTo>
                    <a:pt x="715520" y="1060716"/>
                  </a:lnTo>
                  <a:cubicBezTo>
                    <a:pt x="713236" y="1060811"/>
                    <a:pt x="710571" y="1061096"/>
                    <a:pt x="709809" y="1061001"/>
                  </a:cubicBezTo>
                  <a:cubicBezTo>
                    <a:pt x="709238" y="1061001"/>
                    <a:pt x="708572" y="1060811"/>
                    <a:pt x="708001" y="1060526"/>
                  </a:cubicBezTo>
                  <a:lnTo>
                    <a:pt x="705051" y="1059195"/>
                  </a:lnTo>
                  <a:lnTo>
                    <a:pt x="692393" y="1053679"/>
                  </a:lnTo>
                  <a:cubicBezTo>
                    <a:pt x="690013" y="1052729"/>
                    <a:pt x="688871" y="1051968"/>
                    <a:pt x="685254" y="1050732"/>
                  </a:cubicBezTo>
                  <a:cubicBezTo>
                    <a:pt x="682019" y="1049876"/>
                    <a:pt x="678592" y="1049781"/>
                    <a:pt x="675356" y="1050542"/>
                  </a:cubicBezTo>
                  <a:cubicBezTo>
                    <a:pt x="673738" y="1050922"/>
                    <a:pt x="672216" y="1051587"/>
                    <a:pt x="670693" y="1052348"/>
                  </a:cubicBezTo>
                  <a:lnTo>
                    <a:pt x="667552" y="1054155"/>
                  </a:lnTo>
                  <a:lnTo>
                    <a:pt x="664697" y="1055866"/>
                  </a:lnTo>
                  <a:cubicBezTo>
                    <a:pt x="657368" y="1054820"/>
                    <a:pt x="647375" y="1053489"/>
                    <a:pt x="635288" y="1052063"/>
                  </a:cubicBezTo>
                  <a:lnTo>
                    <a:pt x="635193" y="1052063"/>
                  </a:lnTo>
                  <a:cubicBezTo>
                    <a:pt x="635193" y="1052063"/>
                    <a:pt x="635002" y="1052063"/>
                    <a:pt x="635002" y="1052063"/>
                  </a:cubicBezTo>
                  <a:cubicBezTo>
                    <a:pt x="617776" y="1052824"/>
                    <a:pt x="596267" y="1053870"/>
                    <a:pt x="573044" y="1055296"/>
                  </a:cubicBezTo>
                  <a:cubicBezTo>
                    <a:pt x="568666" y="1055581"/>
                    <a:pt x="564288" y="1055866"/>
                    <a:pt x="560100" y="1056057"/>
                  </a:cubicBezTo>
                  <a:lnTo>
                    <a:pt x="558578" y="1056057"/>
                  </a:lnTo>
                  <a:cubicBezTo>
                    <a:pt x="558578" y="1056057"/>
                    <a:pt x="558102" y="1057578"/>
                    <a:pt x="558102" y="1057578"/>
                  </a:cubicBezTo>
                  <a:cubicBezTo>
                    <a:pt x="553248" y="1071556"/>
                    <a:pt x="548680" y="1084678"/>
                    <a:pt x="544587" y="1096564"/>
                  </a:cubicBezTo>
                  <a:cubicBezTo>
                    <a:pt x="531739" y="1103886"/>
                    <a:pt x="521174" y="1110067"/>
                    <a:pt x="513751" y="1114536"/>
                  </a:cubicBezTo>
                  <a:cubicBezTo>
                    <a:pt x="506232" y="1119101"/>
                    <a:pt x="502044" y="1121858"/>
                    <a:pt x="502234" y="1122238"/>
                  </a:cubicBezTo>
                  <a:cubicBezTo>
                    <a:pt x="502425" y="1122619"/>
                    <a:pt x="506993" y="1120527"/>
                    <a:pt x="514893" y="1116533"/>
                  </a:cubicBezTo>
                  <a:cubicBezTo>
                    <a:pt x="522792" y="1112539"/>
                    <a:pt x="533927" y="1106739"/>
                    <a:pt x="547252" y="1099607"/>
                  </a:cubicBezTo>
                  <a:lnTo>
                    <a:pt x="547918" y="1099227"/>
                  </a:lnTo>
                  <a:lnTo>
                    <a:pt x="548204" y="1098466"/>
                  </a:lnTo>
                  <a:cubicBezTo>
                    <a:pt x="552391" y="1086960"/>
                    <a:pt x="557055" y="1074124"/>
                    <a:pt x="562004" y="1060526"/>
                  </a:cubicBezTo>
                  <a:cubicBezTo>
                    <a:pt x="565811" y="1060336"/>
                    <a:pt x="569618" y="1060050"/>
                    <a:pt x="573425" y="1059860"/>
                  </a:cubicBezTo>
                  <a:cubicBezTo>
                    <a:pt x="596647" y="1058529"/>
                    <a:pt x="618061" y="1057103"/>
                    <a:pt x="635193" y="1055771"/>
                  </a:cubicBezTo>
                  <a:cubicBezTo>
                    <a:pt x="645567" y="1056627"/>
                    <a:pt x="654323" y="1057388"/>
                    <a:pt x="661271" y="1057863"/>
                  </a:cubicBezTo>
                  <a:lnTo>
                    <a:pt x="614255" y="1085534"/>
                  </a:lnTo>
                  <a:lnTo>
                    <a:pt x="590461" y="1099512"/>
                  </a:lnTo>
                  <a:lnTo>
                    <a:pt x="584560" y="1103031"/>
                  </a:lnTo>
                  <a:lnTo>
                    <a:pt x="581610" y="1104742"/>
                  </a:lnTo>
                  <a:lnTo>
                    <a:pt x="580087" y="1105598"/>
                  </a:lnTo>
                  <a:cubicBezTo>
                    <a:pt x="579421" y="1105978"/>
                    <a:pt x="578754" y="1106454"/>
                    <a:pt x="578088" y="1106929"/>
                  </a:cubicBezTo>
                  <a:cubicBezTo>
                    <a:pt x="575519" y="1108831"/>
                    <a:pt x="573520" y="1111493"/>
                    <a:pt x="572283" y="1114346"/>
                  </a:cubicBezTo>
                  <a:lnTo>
                    <a:pt x="569618" y="1120717"/>
                  </a:lnTo>
                  <a:lnTo>
                    <a:pt x="558863" y="1146106"/>
                  </a:lnTo>
                  <a:lnTo>
                    <a:pt x="553533" y="1158753"/>
                  </a:lnTo>
                  <a:lnTo>
                    <a:pt x="550868" y="1165124"/>
                  </a:lnTo>
                  <a:cubicBezTo>
                    <a:pt x="550012" y="1167215"/>
                    <a:pt x="549441" y="1167976"/>
                    <a:pt x="548299" y="1169212"/>
                  </a:cubicBezTo>
                  <a:cubicBezTo>
                    <a:pt x="547252" y="1170258"/>
                    <a:pt x="546015" y="1170734"/>
                    <a:pt x="543635" y="1171875"/>
                  </a:cubicBezTo>
                  <a:lnTo>
                    <a:pt x="537354" y="1174728"/>
                  </a:lnTo>
                  <a:lnTo>
                    <a:pt x="524791" y="1180433"/>
                  </a:lnTo>
                  <a:lnTo>
                    <a:pt x="512228" y="1186138"/>
                  </a:lnTo>
                  <a:lnTo>
                    <a:pt x="509277" y="1187469"/>
                  </a:lnTo>
                  <a:cubicBezTo>
                    <a:pt x="508611" y="1187755"/>
                    <a:pt x="507850" y="1187945"/>
                    <a:pt x="507088" y="1188040"/>
                  </a:cubicBezTo>
                  <a:lnTo>
                    <a:pt x="500331" y="1188706"/>
                  </a:lnTo>
                  <a:cubicBezTo>
                    <a:pt x="497761" y="1188991"/>
                    <a:pt x="496524" y="1189086"/>
                    <a:pt x="494906" y="1188706"/>
                  </a:cubicBezTo>
                  <a:cubicBezTo>
                    <a:pt x="493383" y="1188325"/>
                    <a:pt x="491956" y="1187564"/>
                    <a:pt x="490814" y="1186519"/>
                  </a:cubicBezTo>
                  <a:lnTo>
                    <a:pt x="481486" y="1176724"/>
                  </a:lnTo>
                  <a:cubicBezTo>
                    <a:pt x="480154" y="1175298"/>
                    <a:pt x="477965" y="1172826"/>
                    <a:pt x="475300" y="1171494"/>
                  </a:cubicBezTo>
                  <a:cubicBezTo>
                    <a:pt x="472635" y="1170068"/>
                    <a:pt x="469685" y="1169307"/>
                    <a:pt x="466639" y="1169403"/>
                  </a:cubicBezTo>
                  <a:cubicBezTo>
                    <a:pt x="463689" y="1169403"/>
                    <a:pt x="460738" y="1170258"/>
                    <a:pt x="458074" y="1171780"/>
                  </a:cubicBezTo>
                  <a:cubicBezTo>
                    <a:pt x="456836" y="1172540"/>
                    <a:pt x="455504" y="1173586"/>
                    <a:pt x="454647" y="1174442"/>
                  </a:cubicBezTo>
                  <a:lnTo>
                    <a:pt x="452173" y="1176819"/>
                  </a:lnTo>
                  <a:lnTo>
                    <a:pt x="442180" y="1186328"/>
                  </a:lnTo>
                  <a:cubicBezTo>
                    <a:pt x="440657" y="1187755"/>
                    <a:pt x="438563" y="1189847"/>
                    <a:pt x="437421" y="1190702"/>
                  </a:cubicBezTo>
                  <a:cubicBezTo>
                    <a:pt x="436088" y="1191748"/>
                    <a:pt x="434566" y="1192319"/>
                    <a:pt x="432852" y="1192604"/>
                  </a:cubicBezTo>
                  <a:cubicBezTo>
                    <a:pt x="430092" y="1193080"/>
                    <a:pt x="424763" y="1191368"/>
                    <a:pt x="420480" y="1190702"/>
                  </a:cubicBezTo>
                  <a:lnTo>
                    <a:pt x="413437" y="1189371"/>
                  </a:lnTo>
                  <a:cubicBezTo>
                    <a:pt x="410582" y="1188991"/>
                    <a:pt x="407536" y="1189371"/>
                    <a:pt x="404871" y="1190512"/>
                  </a:cubicBezTo>
                  <a:lnTo>
                    <a:pt x="379745" y="1202208"/>
                  </a:lnTo>
                  <a:cubicBezTo>
                    <a:pt x="378603" y="1202779"/>
                    <a:pt x="377842" y="1203159"/>
                    <a:pt x="376985" y="1203349"/>
                  </a:cubicBezTo>
                  <a:lnTo>
                    <a:pt x="373844" y="1204110"/>
                  </a:lnTo>
                  <a:cubicBezTo>
                    <a:pt x="371846" y="1204585"/>
                    <a:pt x="370323" y="1204681"/>
                    <a:pt x="368515" y="1204205"/>
                  </a:cubicBezTo>
                  <a:cubicBezTo>
                    <a:pt x="365088" y="1203444"/>
                    <a:pt x="362233" y="1200782"/>
                    <a:pt x="361186" y="1197359"/>
                  </a:cubicBezTo>
                  <a:cubicBezTo>
                    <a:pt x="360710" y="1195742"/>
                    <a:pt x="360235" y="1193080"/>
                    <a:pt x="359759" y="1190988"/>
                  </a:cubicBezTo>
                  <a:cubicBezTo>
                    <a:pt x="359188" y="1188610"/>
                    <a:pt x="358997" y="1186709"/>
                    <a:pt x="358045" y="1183856"/>
                  </a:cubicBezTo>
                  <a:cubicBezTo>
                    <a:pt x="356142" y="1178531"/>
                    <a:pt x="351193" y="1174442"/>
                    <a:pt x="345673" y="1173491"/>
                  </a:cubicBezTo>
                  <a:lnTo>
                    <a:pt x="318643" y="1168261"/>
                  </a:lnTo>
                  <a:lnTo>
                    <a:pt x="311886" y="1166930"/>
                  </a:lnTo>
                  <a:cubicBezTo>
                    <a:pt x="310744" y="1166645"/>
                    <a:pt x="309126" y="1166455"/>
                    <a:pt x="307889" y="1166550"/>
                  </a:cubicBezTo>
                  <a:lnTo>
                    <a:pt x="304462" y="1166550"/>
                  </a:lnTo>
                  <a:cubicBezTo>
                    <a:pt x="304462" y="1166550"/>
                    <a:pt x="290662" y="1166740"/>
                    <a:pt x="290662" y="1166740"/>
                  </a:cubicBezTo>
                  <a:lnTo>
                    <a:pt x="263157" y="1167025"/>
                  </a:lnTo>
                  <a:lnTo>
                    <a:pt x="256304" y="1167025"/>
                  </a:lnTo>
                  <a:cubicBezTo>
                    <a:pt x="253925" y="1167215"/>
                    <a:pt x="252497" y="1167025"/>
                    <a:pt x="250403" y="1166169"/>
                  </a:cubicBezTo>
                  <a:lnTo>
                    <a:pt x="237460" y="1161510"/>
                  </a:lnTo>
                  <a:cubicBezTo>
                    <a:pt x="228799" y="1158467"/>
                    <a:pt x="220233" y="1155044"/>
                    <a:pt x="211477" y="1152382"/>
                  </a:cubicBezTo>
                  <a:lnTo>
                    <a:pt x="185114" y="1144204"/>
                  </a:lnTo>
                  <a:lnTo>
                    <a:pt x="178547" y="1142207"/>
                  </a:lnTo>
                  <a:cubicBezTo>
                    <a:pt x="176453" y="1141542"/>
                    <a:pt x="173883" y="1140686"/>
                    <a:pt x="171218" y="1140876"/>
                  </a:cubicBezTo>
                  <a:cubicBezTo>
                    <a:pt x="168649" y="1140876"/>
                    <a:pt x="166079" y="1141732"/>
                    <a:pt x="163890" y="1143063"/>
                  </a:cubicBezTo>
                  <a:cubicBezTo>
                    <a:pt x="161606" y="1144489"/>
                    <a:pt x="160083" y="1146296"/>
                    <a:pt x="158465" y="1147817"/>
                  </a:cubicBezTo>
                  <a:lnTo>
                    <a:pt x="138479" y="1166835"/>
                  </a:lnTo>
                  <a:lnTo>
                    <a:pt x="128485" y="1176344"/>
                  </a:lnTo>
                  <a:cubicBezTo>
                    <a:pt x="125440" y="1179767"/>
                    <a:pt x="121538" y="1181669"/>
                    <a:pt x="117255" y="1181289"/>
                  </a:cubicBezTo>
                  <a:cubicBezTo>
                    <a:pt x="108689" y="1179292"/>
                    <a:pt x="99647" y="1176534"/>
                    <a:pt x="90891" y="1174157"/>
                  </a:cubicBezTo>
                  <a:cubicBezTo>
                    <a:pt x="88702" y="1173586"/>
                    <a:pt x="86418" y="1172731"/>
                    <a:pt x="83849" y="1172826"/>
                  </a:cubicBezTo>
                  <a:cubicBezTo>
                    <a:pt x="81374" y="1172826"/>
                    <a:pt x="79090" y="1173777"/>
                    <a:pt x="76901" y="1174347"/>
                  </a:cubicBezTo>
                  <a:lnTo>
                    <a:pt x="63767" y="1178341"/>
                  </a:lnTo>
                  <a:lnTo>
                    <a:pt x="50633" y="1182335"/>
                  </a:lnTo>
                  <a:cubicBezTo>
                    <a:pt x="48444" y="1183095"/>
                    <a:pt x="46160" y="1183476"/>
                    <a:pt x="44066" y="1184712"/>
                  </a:cubicBezTo>
                  <a:cubicBezTo>
                    <a:pt x="41972" y="1185948"/>
                    <a:pt x="40449" y="1187755"/>
                    <a:pt x="38736" y="1189276"/>
                  </a:cubicBezTo>
                  <a:lnTo>
                    <a:pt x="18749" y="1208294"/>
                  </a:lnTo>
                  <a:cubicBezTo>
                    <a:pt x="14942" y="1211337"/>
                    <a:pt x="14086" y="1216376"/>
                    <a:pt x="12658" y="1220560"/>
                  </a:cubicBezTo>
                  <a:lnTo>
                    <a:pt x="8471" y="1233683"/>
                  </a:lnTo>
                  <a:lnTo>
                    <a:pt x="0" y="1259927"/>
                  </a:lnTo>
                  <a:lnTo>
                    <a:pt x="8756" y="1233873"/>
                  </a:lnTo>
                  <a:lnTo>
                    <a:pt x="13134" y="1220846"/>
                  </a:lnTo>
                  <a:cubicBezTo>
                    <a:pt x="14657" y="1216567"/>
                    <a:pt x="15513" y="1211812"/>
                    <a:pt x="19225" y="1208959"/>
                  </a:cubicBezTo>
                  <a:lnTo>
                    <a:pt x="39497" y="1190227"/>
                  </a:lnTo>
                  <a:cubicBezTo>
                    <a:pt x="41210" y="1188706"/>
                    <a:pt x="42733" y="1186994"/>
                    <a:pt x="44637" y="1185948"/>
                  </a:cubicBezTo>
                  <a:cubicBezTo>
                    <a:pt x="46540" y="1184807"/>
                    <a:pt x="48729" y="1184427"/>
                    <a:pt x="51013" y="1183761"/>
                  </a:cubicBezTo>
                  <a:lnTo>
                    <a:pt x="64243" y="1179957"/>
                  </a:lnTo>
                  <a:lnTo>
                    <a:pt x="77472" y="1176154"/>
                  </a:lnTo>
                  <a:cubicBezTo>
                    <a:pt x="81945" y="1174442"/>
                    <a:pt x="85847" y="1174347"/>
                    <a:pt x="90416" y="1176154"/>
                  </a:cubicBezTo>
                  <a:cubicBezTo>
                    <a:pt x="99362" y="1178626"/>
                    <a:pt x="107832" y="1181479"/>
                    <a:pt x="117064" y="1183761"/>
                  </a:cubicBezTo>
                  <a:cubicBezTo>
                    <a:pt x="122013" y="1184427"/>
                    <a:pt x="127248" y="1181764"/>
                    <a:pt x="130294" y="1178341"/>
                  </a:cubicBezTo>
                  <a:lnTo>
                    <a:pt x="140382" y="1169022"/>
                  </a:lnTo>
                  <a:lnTo>
                    <a:pt x="160654" y="1150290"/>
                  </a:lnTo>
                  <a:cubicBezTo>
                    <a:pt x="162367" y="1148768"/>
                    <a:pt x="163985" y="1147057"/>
                    <a:pt x="165603" y="1146106"/>
                  </a:cubicBezTo>
                  <a:cubicBezTo>
                    <a:pt x="167316" y="1145060"/>
                    <a:pt x="169315" y="1144489"/>
                    <a:pt x="171314" y="1144489"/>
                  </a:cubicBezTo>
                  <a:cubicBezTo>
                    <a:pt x="175121" y="1144489"/>
                    <a:pt x="179689" y="1146771"/>
                    <a:pt x="183972" y="1147912"/>
                  </a:cubicBezTo>
                  <a:lnTo>
                    <a:pt x="210145" y="1156470"/>
                  </a:lnTo>
                  <a:cubicBezTo>
                    <a:pt x="218901" y="1159323"/>
                    <a:pt x="227371" y="1162841"/>
                    <a:pt x="235937" y="1165979"/>
                  </a:cubicBezTo>
                  <a:lnTo>
                    <a:pt x="248785" y="1170829"/>
                  </a:lnTo>
                  <a:cubicBezTo>
                    <a:pt x="248785" y="1170829"/>
                    <a:pt x="248976" y="1170829"/>
                    <a:pt x="249071" y="1170829"/>
                  </a:cubicBezTo>
                  <a:cubicBezTo>
                    <a:pt x="246121" y="1174728"/>
                    <a:pt x="240505" y="1183286"/>
                    <a:pt x="233082" y="1194981"/>
                  </a:cubicBezTo>
                  <a:cubicBezTo>
                    <a:pt x="220328" y="1198405"/>
                    <a:pt x="204529" y="1202874"/>
                    <a:pt x="187493" y="1207913"/>
                  </a:cubicBezTo>
                  <a:lnTo>
                    <a:pt x="184638" y="1208769"/>
                  </a:lnTo>
                  <a:lnTo>
                    <a:pt x="183877" y="1208959"/>
                  </a:lnTo>
                  <a:lnTo>
                    <a:pt x="183401" y="1209530"/>
                  </a:lnTo>
                  <a:cubicBezTo>
                    <a:pt x="173693" y="1222177"/>
                    <a:pt x="164842" y="1233968"/>
                    <a:pt x="157609" y="1243857"/>
                  </a:cubicBezTo>
                  <a:cubicBezTo>
                    <a:pt x="137908" y="1249087"/>
                    <a:pt x="125154" y="1252795"/>
                    <a:pt x="125345" y="1253556"/>
                  </a:cubicBezTo>
                  <a:cubicBezTo>
                    <a:pt x="125535" y="1254317"/>
                    <a:pt x="138859" y="1251844"/>
                    <a:pt x="159227" y="1247375"/>
                  </a:cubicBezTo>
                  <a:lnTo>
                    <a:pt x="159893" y="1247375"/>
                  </a:lnTo>
                  <a:cubicBezTo>
                    <a:pt x="159893" y="1247375"/>
                    <a:pt x="160369" y="1246710"/>
                    <a:pt x="160369" y="1246710"/>
                  </a:cubicBezTo>
                  <a:cubicBezTo>
                    <a:pt x="167983" y="1237201"/>
                    <a:pt x="177024" y="1225695"/>
                    <a:pt x="186732" y="1213048"/>
                  </a:cubicBezTo>
                  <a:lnTo>
                    <a:pt x="188826" y="1212383"/>
                  </a:lnTo>
                  <a:cubicBezTo>
                    <a:pt x="206147" y="1207248"/>
                    <a:pt x="222137" y="1202398"/>
                    <a:pt x="234795" y="1198405"/>
                  </a:cubicBezTo>
                  <a:lnTo>
                    <a:pt x="235556" y="1198214"/>
                  </a:lnTo>
                  <a:lnTo>
                    <a:pt x="235937" y="1197644"/>
                  </a:lnTo>
                  <a:cubicBezTo>
                    <a:pt x="243170" y="1184997"/>
                    <a:pt x="248405" y="1175583"/>
                    <a:pt x="250403" y="1171304"/>
                  </a:cubicBezTo>
                  <a:cubicBezTo>
                    <a:pt x="252307" y="1171875"/>
                    <a:pt x="254591" y="1172350"/>
                    <a:pt x="256399" y="1172160"/>
                  </a:cubicBezTo>
                  <a:lnTo>
                    <a:pt x="263252" y="1172160"/>
                  </a:lnTo>
                  <a:cubicBezTo>
                    <a:pt x="263252" y="1172160"/>
                    <a:pt x="290852" y="1172255"/>
                    <a:pt x="290852" y="1172255"/>
                  </a:cubicBezTo>
                  <a:lnTo>
                    <a:pt x="304653" y="1172255"/>
                  </a:lnTo>
                  <a:cubicBezTo>
                    <a:pt x="304653" y="1172255"/>
                    <a:pt x="308079" y="1172255"/>
                    <a:pt x="308079" y="1172255"/>
                  </a:cubicBezTo>
                  <a:cubicBezTo>
                    <a:pt x="309126" y="1172255"/>
                    <a:pt x="309792" y="1172255"/>
                    <a:pt x="310934" y="1172540"/>
                  </a:cubicBezTo>
                  <a:lnTo>
                    <a:pt x="317692" y="1173967"/>
                  </a:lnTo>
                  <a:lnTo>
                    <a:pt x="344626" y="1179577"/>
                  </a:lnTo>
                  <a:cubicBezTo>
                    <a:pt x="348147" y="1180243"/>
                    <a:pt x="351193" y="1182905"/>
                    <a:pt x="352335" y="1186233"/>
                  </a:cubicBezTo>
                  <a:cubicBezTo>
                    <a:pt x="352811" y="1187660"/>
                    <a:pt x="353192" y="1190322"/>
                    <a:pt x="353667" y="1192509"/>
                  </a:cubicBezTo>
                  <a:cubicBezTo>
                    <a:pt x="354143" y="1194886"/>
                    <a:pt x="354429" y="1196693"/>
                    <a:pt x="355095" y="1199546"/>
                  </a:cubicBezTo>
                  <a:cubicBezTo>
                    <a:pt x="356713" y="1204966"/>
                    <a:pt x="361377" y="1209435"/>
                    <a:pt x="366897" y="1210766"/>
                  </a:cubicBezTo>
                  <a:cubicBezTo>
                    <a:pt x="369562" y="1211527"/>
                    <a:pt x="372798" y="1211432"/>
                    <a:pt x="375272" y="1210766"/>
                  </a:cubicBezTo>
                  <a:lnTo>
                    <a:pt x="378793" y="1209910"/>
                  </a:lnTo>
                  <a:cubicBezTo>
                    <a:pt x="380221" y="1209530"/>
                    <a:pt x="381458" y="1208864"/>
                    <a:pt x="382410" y="1208484"/>
                  </a:cubicBezTo>
                  <a:lnTo>
                    <a:pt x="407346" y="1197264"/>
                  </a:lnTo>
                  <a:cubicBezTo>
                    <a:pt x="408869" y="1196598"/>
                    <a:pt x="410677" y="1196408"/>
                    <a:pt x="412295" y="1196693"/>
                  </a:cubicBezTo>
                  <a:lnTo>
                    <a:pt x="418767" y="1198024"/>
                  </a:lnTo>
                  <a:lnTo>
                    <a:pt x="425524" y="1199451"/>
                  </a:lnTo>
                  <a:cubicBezTo>
                    <a:pt x="427523" y="1199831"/>
                    <a:pt x="430568" y="1200592"/>
                    <a:pt x="433519" y="1200211"/>
                  </a:cubicBezTo>
                  <a:cubicBezTo>
                    <a:pt x="436469" y="1199831"/>
                    <a:pt x="439229" y="1198785"/>
                    <a:pt x="441609" y="1196978"/>
                  </a:cubicBezTo>
                  <a:cubicBezTo>
                    <a:pt x="444083" y="1194981"/>
                    <a:pt x="445225" y="1193745"/>
                    <a:pt x="447033" y="1192129"/>
                  </a:cubicBezTo>
                  <a:lnTo>
                    <a:pt x="457122" y="1182810"/>
                  </a:lnTo>
                  <a:lnTo>
                    <a:pt x="459692" y="1180433"/>
                  </a:lnTo>
                  <a:cubicBezTo>
                    <a:pt x="460453" y="1179767"/>
                    <a:pt x="461024" y="1179292"/>
                    <a:pt x="461690" y="1178911"/>
                  </a:cubicBezTo>
                  <a:cubicBezTo>
                    <a:pt x="463118" y="1178151"/>
                    <a:pt x="464641" y="1177675"/>
                    <a:pt x="466259" y="1177675"/>
                  </a:cubicBezTo>
                  <a:cubicBezTo>
                    <a:pt x="467877" y="1177675"/>
                    <a:pt x="469494" y="1178056"/>
                    <a:pt x="470827" y="1178816"/>
                  </a:cubicBezTo>
                  <a:cubicBezTo>
                    <a:pt x="472255" y="1179577"/>
                    <a:pt x="473206" y="1180623"/>
                    <a:pt x="474919" y="1182525"/>
                  </a:cubicBezTo>
                  <a:lnTo>
                    <a:pt x="484437" y="1192794"/>
                  </a:lnTo>
                  <a:cubicBezTo>
                    <a:pt x="486626" y="1194886"/>
                    <a:pt x="489386" y="1196408"/>
                    <a:pt x="492241" y="1197168"/>
                  </a:cubicBezTo>
                  <a:cubicBezTo>
                    <a:pt x="495096" y="1198024"/>
                    <a:pt x="498618" y="1197644"/>
                    <a:pt x="500521" y="1197454"/>
                  </a:cubicBezTo>
                  <a:lnTo>
                    <a:pt x="507469" y="1196883"/>
                  </a:lnTo>
                  <a:cubicBezTo>
                    <a:pt x="508992" y="1196693"/>
                    <a:pt x="510515" y="1196313"/>
                    <a:pt x="511942" y="1195742"/>
                  </a:cubicBezTo>
                  <a:lnTo>
                    <a:pt x="512323" y="1195552"/>
                  </a:lnTo>
                  <a:cubicBezTo>
                    <a:pt x="511561" y="1196027"/>
                    <a:pt x="510990" y="1196408"/>
                    <a:pt x="510229" y="1196883"/>
                  </a:cubicBezTo>
                  <a:cubicBezTo>
                    <a:pt x="502520" y="1201733"/>
                    <a:pt x="491765" y="1208769"/>
                    <a:pt x="478917" y="1217327"/>
                  </a:cubicBezTo>
                  <a:cubicBezTo>
                    <a:pt x="470446" y="1218278"/>
                    <a:pt x="461309" y="1219324"/>
                    <a:pt x="451697" y="1220465"/>
                  </a:cubicBezTo>
                  <a:lnTo>
                    <a:pt x="450840" y="1220465"/>
                  </a:lnTo>
                  <a:cubicBezTo>
                    <a:pt x="450840" y="1220465"/>
                    <a:pt x="450269" y="1221226"/>
                    <a:pt x="450269" y="1221226"/>
                  </a:cubicBezTo>
                  <a:cubicBezTo>
                    <a:pt x="445606" y="1226361"/>
                    <a:pt x="440752" y="1231781"/>
                    <a:pt x="435803" y="1237296"/>
                  </a:cubicBezTo>
                  <a:lnTo>
                    <a:pt x="435422" y="1237676"/>
                  </a:lnTo>
                  <a:lnTo>
                    <a:pt x="435232" y="1238152"/>
                  </a:lnTo>
                  <a:cubicBezTo>
                    <a:pt x="435232" y="1238152"/>
                    <a:pt x="435041" y="1238722"/>
                    <a:pt x="434946" y="1239103"/>
                  </a:cubicBezTo>
                  <a:cubicBezTo>
                    <a:pt x="431425" y="1251464"/>
                    <a:pt x="427999" y="1263350"/>
                    <a:pt x="424763" y="1274381"/>
                  </a:cubicBezTo>
                  <a:cubicBezTo>
                    <a:pt x="418196" y="1275617"/>
                    <a:pt x="411914" y="1276758"/>
                    <a:pt x="406013" y="1277804"/>
                  </a:cubicBezTo>
                  <a:lnTo>
                    <a:pt x="405061" y="1277994"/>
                  </a:lnTo>
                  <a:lnTo>
                    <a:pt x="404681" y="1278850"/>
                  </a:lnTo>
                  <a:cubicBezTo>
                    <a:pt x="398590" y="1290831"/>
                    <a:pt x="393641" y="1300720"/>
                    <a:pt x="390310" y="1307662"/>
                  </a:cubicBezTo>
                  <a:cubicBezTo>
                    <a:pt x="386978" y="1314603"/>
                    <a:pt x="385265" y="1318692"/>
                    <a:pt x="385646" y="1318882"/>
                  </a:cubicBezTo>
                  <a:cubicBezTo>
                    <a:pt x="386027" y="1319072"/>
                    <a:pt x="388406" y="1315364"/>
                    <a:pt x="392308" y="1308708"/>
                  </a:cubicBezTo>
                  <a:cubicBezTo>
                    <a:pt x="396115" y="1302242"/>
                    <a:pt x="401350" y="1292828"/>
                    <a:pt x="407631" y="1281512"/>
                  </a:cubicBezTo>
                  <a:cubicBezTo>
                    <a:pt x="413722" y="1280561"/>
                    <a:pt x="420194" y="1279515"/>
                    <a:pt x="426952" y="1278469"/>
                  </a:cubicBezTo>
                  <a:lnTo>
                    <a:pt x="428284" y="1278279"/>
                  </a:lnTo>
                  <a:lnTo>
                    <a:pt x="428665" y="1276948"/>
                  </a:lnTo>
                  <a:cubicBezTo>
                    <a:pt x="432091" y="1265537"/>
                    <a:pt x="435708" y="1253271"/>
                    <a:pt x="439515" y="1240529"/>
                  </a:cubicBezTo>
                  <a:cubicBezTo>
                    <a:pt x="439515" y="1240434"/>
                    <a:pt x="439515" y="1240244"/>
                    <a:pt x="439610" y="1240149"/>
                  </a:cubicBezTo>
                  <a:cubicBezTo>
                    <a:pt x="444178" y="1234919"/>
                    <a:pt x="448747" y="1229879"/>
                    <a:pt x="453029" y="1225030"/>
                  </a:cubicBezTo>
                  <a:cubicBezTo>
                    <a:pt x="462452" y="1223793"/>
                    <a:pt x="471493" y="1222557"/>
                    <a:pt x="479773" y="1221416"/>
                  </a:cubicBezTo>
                  <a:lnTo>
                    <a:pt x="480249" y="1221416"/>
                  </a:lnTo>
                  <a:cubicBezTo>
                    <a:pt x="480249" y="1221416"/>
                    <a:pt x="480630" y="1221036"/>
                    <a:pt x="480630" y="1221036"/>
                  </a:cubicBezTo>
                  <a:cubicBezTo>
                    <a:pt x="493478" y="1212002"/>
                    <a:pt x="504043" y="1204395"/>
                    <a:pt x="511466" y="1198880"/>
                  </a:cubicBezTo>
                  <a:cubicBezTo>
                    <a:pt x="515464" y="1195932"/>
                    <a:pt x="518414" y="1193650"/>
                    <a:pt x="520317" y="1192034"/>
                  </a:cubicBezTo>
                  <a:lnTo>
                    <a:pt x="527836" y="1188706"/>
                  </a:lnTo>
                  <a:lnTo>
                    <a:pt x="540495" y="1183190"/>
                  </a:lnTo>
                  <a:lnTo>
                    <a:pt x="546776" y="1180433"/>
                  </a:lnTo>
                  <a:cubicBezTo>
                    <a:pt x="548584" y="1179672"/>
                    <a:pt x="551630" y="1178436"/>
                    <a:pt x="554009" y="1176249"/>
                  </a:cubicBezTo>
                  <a:cubicBezTo>
                    <a:pt x="556293" y="1174347"/>
                    <a:pt x="558197" y="1171114"/>
                    <a:pt x="559053" y="1168927"/>
                  </a:cubicBezTo>
                  <a:lnTo>
                    <a:pt x="561813" y="1162651"/>
                  </a:lnTo>
                  <a:lnTo>
                    <a:pt x="567334" y="1150004"/>
                  </a:lnTo>
                  <a:lnTo>
                    <a:pt x="578374" y="1124806"/>
                  </a:lnTo>
                  <a:lnTo>
                    <a:pt x="581134" y="1118530"/>
                  </a:lnTo>
                  <a:cubicBezTo>
                    <a:pt x="581705" y="1117199"/>
                    <a:pt x="582657" y="1116153"/>
                    <a:pt x="583704" y="1115297"/>
                  </a:cubicBezTo>
                  <a:lnTo>
                    <a:pt x="584560" y="1114726"/>
                  </a:lnTo>
                  <a:lnTo>
                    <a:pt x="586083" y="1113871"/>
                  </a:lnTo>
                  <a:lnTo>
                    <a:pt x="589033" y="1112159"/>
                  </a:lnTo>
                  <a:lnTo>
                    <a:pt x="595029" y="1108736"/>
                  </a:lnTo>
                  <a:lnTo>
                    <a:pt x="619013" y="1095138"/>
                  </a:lnTo>
                  <a:lnTo>
                    <a:pt x="666886" y="1067943"/>
                  </a:lnTo>
                  <a:lnTo>
                    <a:pt x="672882" y="1064520"/>
                  </a:lnTo>
                  <a:lnTo>
                    <a:pt x="675737" y="1062903"/>
                  </a:lnTo>
                  <a:cubicBezTo>
                    <a:pt x="676308" y="1062618"/>
                    <a:pt x="676879" y="1062428"/>
                    <a:pt x="677545" y="1062237"/>
                  </a:cubicBezTo>
                  <a:cubicBezTo>
                    <a:pt x="678783" y="1061952"/>
                    <a:pt x="680115" y="1062047"/>
                    <a:pt x="681257" y="1062333"/>
                  </a:cubicBezTo>
                  <a:cubicBezTo>
                    <a:pt x="682019" y="1062523"/>
                    <a:pt x="684874" y="1063949"/>
                    <a:pt x="686777" y="1064710"/>
                  </a:cubicBezTo>
                  <a:lnTo>
                    <a:pt x="699340" y="1070415"/>
                  </a:lnTo>
                  <a:lnTo>
                    <a:pt x="702671" y="1071937"/>
                  </a:lnTo>
                  <a:cubicBezTo>
                    <a:pt x="704194" y="1072602"/>
                    <a:pt x="705907" y="1072982"/>
                    <a:pt x="707525" y="1073268"/>
                  </a:cubicBezTo>
                  <a:cubicBezTo>
                    <a:pt x="711332" y="1073648"/>
                    <a:pt x="713331" y="1073268"/>
                    <a:pt x="715615" y="1073268"/>
                  </a:cubicBezTo>
                  <a:lnTo>
                    <a:pt x="743120" y="1071841"/>
                  </a:lnTo>
                  <a:lnTo>
                    <a:pt x="749973" y="1071461"/>
                  </a:lnTo>
                  <a:lnTo>
                    <a:pt x="753114" y="1071271"/>
                  </a:lnTo>
                  <a:cubicBezTo>
                    <a:pt x="753685" y="1071271"/>
                    <a:pt x="754256" y="1071271"/>
                    <a:pt x="754827" y="1071461"/>
                  </a:cubicBezTo>
                  <a:cubicBezTo>
                    <a:pt x="755493" y="1071651"/>
                    <a:pt x="755588" y="1071651"/>
                    <a:pt x="756730" y="1072222"/>
                  </a:cubicBezTo>
                  <a:lnTo>
                    <a:pt x="759871" y="1073743"/>
                  </a:lnTo>
                  <a:lnTo>
                    <a:pt x="766057" y="1076786"/>
                  </a:lnTo>
                  <a:lnTo>
                    <a:pt x="778430" y="1082777"/>
                  </a:lnTo>
                  <a:cubicBezTo>
                    <a:pt x="780048" y="1083537"/>
                    <a:pt x="783665" y="1085439"/>
                    <a:pt x="787091" y="1085724"/>
                  </a:cubicBezTo>
                  <a:cubicBezTo>
                    <a:pt x="790517" y="1086105"/>
                    <a:pt x="794039" y="1085629"/>
                    <a:pt x="797275" y="1084298"/>
                  </a:cubicBezTo>
                  <a:cubicBezTo>
                    <a:pt x="800891" y="1082586"/>
                    <a:pt x="802224" y="1081350"/>
                    <a:pt x="804222" y="1080209"/>
                  </a:cubicBezTo>
                  <a:lnTo>
                    <a:pt x="810028" y="1076501"/>
                  </a:lnTo>
                  <a:lnTo>
                    <a:pt x="821639" y="1068989"/>
                  </a:lnTo>
                  <a:lnTo>
                    <a:pt x="867894" y="1039131"/>
                  </a:lnTo>
                  <a:cubicBezTo>
                    <a:pt x="872653" y="1035993"/>
                    <a:pt x="873224" y="1035613"/>
                    <a:pt x="875603" y="1035803"/>
                  </a:cubicBezTo>
                  <a:cubicBezTo>
                    <a:pt x="876174" y="1035898"/>
                    <a:pt x="876364" y="1035898"/>
                    <a:pt x="877316" y="1036278"/>
                  </a:cubicBezTo>
                  <a:lnTo>
                    <a:pt x="880552" y="1037419"/>
                  </a:lnTo>
                  <a:lnTo>
                    <a:pt x="887024" y="1039701"/>
                  </a:lnTo>
                  <a:lnTo>
                    <a:pt x="893496" y="1041983"/>
                  </a:lnTo>
                  <a:cubicBezTo>
                    <a:pt x="896446" y="1043124"/>
                    <a:pt x="900443" y="1043600"/>
                    <a:pt x="903965" y="1043029"/>
                  </a:cubicBezTo>
                  <a:cubicBezTo>
                    <a:pt x="905678" y="1042744"/>
                    <a:pt x="907581" y="1042269"/>
                    <a:pt x="909104" y="1041603"/>
                  </a:cubicBezTo>
                  <a:lnTo>
                    <a:pt x="912340" y="1040272"/>
                  </a:lnTo>
                  <a:lnTo>
                    <a:pt x="918717" y="1037704"/>
                  </a:lnTo>
                  <a:lnTo>
                    <a:pt x="931470" y="1032475"/>
                  </a:lnTo>
                  <a:cubicBezTo>
                    <a:pt x="936800" y="1030288"/>
                    <a:pt x="937371" y="1030002"/>
                    <a:pt x="939370" y="1030573"/>
                  </a:cubicBezTo>
                  <a:lnTo>
                    <a:pt x="963925" y="1040842"/>
                  </a:lnTo>
                  <a:lnTo>
                    <a:pt x="967065" y="1042174"/>
                  </a:lnTo>
                  <a:cubicBezTo>
                    <a:pt x="967922" y="1042554"/>
                    <a:pt x="970301" y="1043505"/>
                    <a:pt x="971919" y="1043695"/>
                  </a:cubicBezTo>
                  <a:lnTo>
                    <a:pt x="978962" y="1044836"/>
                  </a:lnTo>
                  <a:lnTo>
                    <a:pt x="992572" y="1047118"/>
                  </a:lnTo>
                  <a:lnTo>
                    <a:pt x="995998" y="1047689"/>
                  </a:lnTo>
                  <a:cubicBezTo>
                    <a:pt x="997140" y="1047879"/>
                    <a:pt x="998378" y="1048069"/>
                    <a:pt x="998473" y="1048164"/>
                  </a:cubicBezTo>
                  <a:cubicBezTo>
                    <a:pt x="999234" y="1048354"/>
                    <a:pt x="999996" y="1048830"/>
                    <a:pt x="1000567" y="1049400"/>
                  </a:cubicBezTo>
                  <a:cubicBezTo>
                    <a:pt x="1001233" y="1050161"/>
                    <a:pt x="1001423" y="1050256"/>
                    <a:pt x="1001994" y="1051968"/>
                  </a:cubicBezTo>
                  <a:lnTo>
                    <a:pt x="1004278" y="1058434"/>
                  </a:lnTo>
                  <a:lnTo>
                    <a:pt x="1008752" y="1071461"/>
                  </a:lnTo>
                  <a:lnTo>
                    <a:pt x="1011036" y="1077927"/>
                  </a:lnTo>
                  <a:cubicBezTo>
                    <a:pt x="1011512" y="1079448"/>
                    <a:pt x="1012939" y="1083823"/>
                    <a:pt x="1015414" y="1086675"/>
                  </a:cubicBezTo>
                  <a:cubicBezTo>
                    <a:pt x="1020173" y="1092761"/>
                    <a:pt x="1028072" y="1095899"/>
                    <a:pt x="1035781" y="1094948"/>
                  </a:cubicBezTo>
                  <a:cubicBezTo>
                    <a:pt x="1043395" y="1093997"/>
                    <a:pt x="1050343" y="1088862"/>
                    <a:pt x="1053484" y="1081826"/>
                  </a:cubicBezTo>
                  <a:cubicBezTo>
                    <a:pt x="1054245" y="1080114"/>
                    <a:pt x="1054816" y="1078212"/>
                    <a:pt x="1055102" y="1076311"/>
                  </a:cubicBezTo>
                  <a:lnTo>
                    <a:pt x="1055577" y="1072507"/>
                  </a:lnTo>
                  <a:lnTo>
                    <a:pt x="1056434" y="1065661"/>
                  </a:lnTo>
                  <a:lnTo>
                    <a:pt x="1058147" y="1051968"/>
                  </a:lnTo>
                  <a:lnTo>
                    <a:pt x="1059860" y="1038275"/>
                  </a:lnTo>
                  <a:lnTo>
                    <a:pt x="1060241" y="1034852"/>
                  </a:lnTo>
                  <a:cubicBezTo>
                    <a:pt x="1060431" y="1033425"/>
                    <a:pt x="1060431" y="1033140"/>
                    <a:pt x="1060527" y="1032855"/>
                  </a:cubicBezTo>
                  <a:cubicBezTo>
                    <a:pt x="1060717" y="1032189"/>
                    <a:pt x="1061002" y="1031619"/>
                    <a:pt x="1061573" y="1031143"/>
                  </a:cubicBezTo>
                  <a:cubicBezTo>
                    <a:pt x="1062620" y="1030192"/>
                    <a:pt x="1063953" y="1029812"/>
                    <a:pt x="1065285" y="1030192"/>
                  </a:cubicBezTo>
                  <a:lnTo>
                    <a:pt x="1078419" y="1033711"/>
                  </a:lnTo>
                  <a:lnTo>
                    <a:pt x="1092315" y="1037419"/>
                  </a:lnTo>
                  <a:cubicBezTo>
                    <a:pt x="1094123" y="1037800"/>
                    <a:pt x="1096026" y="1037895"/>
                    <a:pt x="1097835" y="1037800"/>
                  </a:cubicBezTo>
                  <a:cubicBezTo>
                    <a:pt x="1095551" y="1041698"/>
                    <a:pt x="1093171" y="1045977"/>
                    <a:pt x="1090316" y="1050922"/>
                  </a:cubicBezTo>
                  <a:lnTo>
                    <a:pt x="1090030" y="1051397"/>
                  </a:lnTo>
                  <a:lnTo>
                    <a:pt x="1090221" y="1051968"/>
                  </a:lnTo>
                  <a:cubicBezTo>
                    <a:pt x="1093552" y="1062047"/>
                    <a:pt x="1097549" y="1073933"/>
                    <a:pt x="1102022" y="1087341"/>
                  </a:cubicBezTo>
                  <a:cubicBezTo>
                    <a:pt x="1102022" y="1094092"/>
                    <a:pt x="1101927" y="1101319"/>
                    <a:pt x="1101832" y="1108831"/>
                  </a:cubicBezTo>
                  <a:cubicBezTo>
                    <a:pt x="1091458" y="1113015"/>
                    <a:pt x="1080513" y="1117389"/>
                    <a:pt x="1068997" y="1122048"/>
                  </a:cubicBezTo>
                  <a:lnTo>
                    <a:pt x="1067855" y="1122524"/>
                  </a:lnTo>
                  <a:lnTo>
                    <a:pt x="1067665" y="1123760"/>
                  </a:lnTo>
                  <a:cubicBezTo>
                    <a:pt x="1065761" y="1134029"/>
                    <a:pt x="1063858" y="1144775"/>
                    <a:pt x="1061764" y="1155710"/>
                  </a:cubicBezTo>
                  <a:cubicBezTo>
                    <a:pt x="1061669" y="1156280"/>
                    <a:pt x="1061573" y="1156946"/>
                    <a:pt x="1061478" y="1157516"/>
                  </a:cubicBezTo>
                  <a:cubicBezTo>
                    <a:pt x="1055102" y="1170924"/>
                    <a:pt x="1048915" y="1183856"/>
                    <a:pt x="1043110" y="1195932"/>
                  </a:cubicBezTo>
                  <a:lnTo>
                    <a:pt x="1043110" y="1195932"/>
                  </a:lnTo>
                  <a:cubicBezTo>
                    <a:pt x="1043110" y="1195932"/>
                    <a:pt x="1043110" y="1196218"/>
                    <a:pt x="1043110" y="1196218"/>
                  </a:cubicBezTo>
                  <a:cubicBezTo>
                    <a:pt x="1038256" y="1211051"/>
                    <a:pt x="1033783" y="1224839"/>
                    <a:pt x="1029690" y="1237486"/>
                  </a:cubicBezTo>
                  <a:cubicBezTo>
                    <a:pt x="1023313" y="1242431"/>
                    <a:pt x="1017222" y="1247090"/>
                    <a:pt x="1011797" y="1251274"/>
                  </a:cubicBezTo>
                  <a:lnTo>
                    <a:pt x="1011226" y="1251749"/>
                  </a:lnTo>
                  <a:lnTo>
                    <a:pt x="1011226" y="1252415"/>
                  </a:lnTo>
                  <a:cubicBezTo>
                    <a:pt x="1009132" y="1266583"/>
                    <a:pt x="1007514" y="1278469"/>
                    <a:pt x="1006182" y="1287598"/>
                  </a:cubicBezTo>
                  <a:cubicBezTo>
                    <a:pt x="1005135" y="1295871"/>
                    <a:pt x="1004659" y="1300530"/>
                    <a:pt x="1005040" y="1300530"/>
                  </a:cubicBezTo>
                  <a:cubicBezTo>
                    <a:pt x="1005325" y="1300530"/>
                    <a:pt x="1006372" y="1296061"/>
                    <a:pt x="1007990" y="1287883"/>
                  </a:cubicBezTo>
                  <a:cubicBezTo>
                    <a:pt x="1009608" y="1278945"/>
                    <a:pt x="1011702" y="1267344"/>
                    <a:pt x="1014272" y="1253556"/>
                  </a:cubicBezTo>
                  <a:cubicBezTo>
                    <a:pt x="1019887" y="1249467"/>
                    <a:pt x="1025978" y="1244998"/>
                    <a:pt x="1032450" y="1240244"/>
                  </a:cubicBezTo>
                  <a:lnTo>
                    <a:pt x="1032926" y="1239863"/>
                  </a:lnTo>
                  <a:lnTo>
                    <a:pt x="1033116" y="1239293"/>
                  </a:lnTo>
                  <a:cubicBezTo>
                    <a:pt x="1037399" y="1226646"/>
                    <a:pt x="1042158" y="1212668"/>
                    <a:pt x="1047297" y="1197834"/>
                  </a:cubicBezTo>
                  <a:cubicBezTo>
                    <a:pt x="1053103" y="1185758"/>
                    <a:pt x="1059384" y="1172731"/>
                    <a:pt x="1065856" y="1159323"/>
                  </a:cubicBezTo>
                  <a:lnTo>
                    <a:pt x="1065856" y="1159038"/>
                  </a:lnTo>
                  <a:cubicBezTo>
                    <a:pt x="1065856" y="1159038"/>
                    <a:pt x="1066047" y="1158753"/>
                    <a:pt x="1066047" y="1158753"/>
                  </a:cubicBezTo>
                  <a:cubicBezTo>
                    <a:pt x="1066142" y="1158087"/>
                    <a:pt x="1066332" y="1157326"/>
                    <a:pt x="1066427" y="1156661"/>
                  </a:cubicBezTo>
                  <a:cubicBezTo>
                    <a:pt x="1068331" y="1146106"/>
                    <a:pt x="1070139" y="1135931"/>
                    <a:pt x="1071947" y="1125947"/>
                  </a:cubicBezTo>
                  <a:cubicBezTo>
                    <a:pt x="1083463" y="1121193"/>
                    <a:pt x="1094409" y="1116628"/>
                    <a:pt x="1104782" y="1112349"/>
                  </a:cubicBezTo>
                  <a:lnTo>
                    <a:pt x="1106115" y="1111779"/>
                  </a:lnTo>
                  <a:lnTo>
                    <a:pt x="1106115" y="1110352"/>
                  </a:lnTo>
                  <a:cubicBezTo>
                    <a:pt x="1106115" y="1102175"/>
                    <a:pt x="1105925" y="1094473"/>
                    <a:pt x="1105925" y="1087151"/>
                  </a:cubicBezTo>
                  <a:lnTo>
                    <a:pt x="1105925" y="1086770"/>
                  </a:lnTo>
                  <a:cubicBezTo>
                    <a:pt x="1105925" y="1086770"/>
                    <a:pt x="1105829" y="1086485"/>
                    <a:pt x="1105829" y="1086485"/>
                  </a:cubicBezTo>
                  <a:cubicBezTo>
                    <a:pt x="1100976" y="1073268"/>
                    <a:pt x="1096788" y="1061572"/>
                    <a:pt x="1093171" y="1051683"/>
                  </a:cubicBezTo>
                  <a:cubicBezTo>
                    <a:pt x="1095836" y="1046358"/>
                    <a:pt x="1098215" y="1041698"/>
                    <a:pt x="1100214" y="1037514"/>
                  </a:cubicBezTo>
                  <a:cubicBezTo>
                    <a:pt x="1101547" y="1037324"/>
                    <a:pt x="1102879" y="1037229"/>
                    <a:pt x="1104211" y="1036754"/>
                  </a:cubicBezTo>
                  <a:cubicBezTo>
                    <a:pt x="1106115" y="1036183"/>
                    <a:pt x="1107923" y="1035327"/>
                    <a:pt x="1109636" y="1034186"/>
                  </a:cubicBezTo>
                  <a:cubicBezTo>
                    <a:pt x="1111159" y="1033235"/>
                    <a:pt x="1113158" y="1031429"/>
                    <a:pt x="1113729" y="1030953"/>
                  </a:cubicBezTo>
                  <a:lnTo>
                    <a:pt x="1123817" y="1021634"/>
                  </a:lnTo>
                  <a:lnTo>
                    <a:pt x="1128862" y="1016975"/>
                  </a:lnTo>
                  <a:lnTo>
                    <a:pt x="1131431" y="1014598"/>
                  </a:lnTo>
                  <a:lnTo>
                    <a:pt x="1132669" y="1013457"/>
                  </a:lnTo>
                  <a:cubicBezTo>
                    <a:pt x="1133240" y="1012886"/>
                    <a:pt x="1134096" y="1012126"/>
                    <a:pt x="1134667" y="1011365"/>
                  </a:cubicBezTo>
                  <a:cubicBezTo>
                    <a:pt x="1137237" y="1008322"/>
                    <a:pt x="1139045" y="1004423"/>
                    <a:pt x="1139807" y="1000715"/>
                  </a:cubicBezTo>
                  <a:lnTo>
                    <a:pt x="1141234" y="993964"/>
                  </a:lnTo>
                  <a:lnTo>
                    <a:pt x="1143994" y="980461"/>
                  </a:lnTo>
                  <a:lnTo>
                    <a:pt x="1145422" y="973710"/>
                  </a:lnTo>
                  <a:cubicBezTo>
                    <a:pt x="1145803" y="971808"/>
                    <a:pt x="1146469" y="968290"/>
                    <a:pt x="1146564" y="968575"/>
                  </a:cubicBezTo>
                  <a:cubicBezTo>
                    <a:pt x="1146659" y="968290"/>
                    <a:pt x="1146754" y="968099"/>
                    <a:pt x="1146945" y="967909"/>
                  </a:cubicBezTo>
                  <a:lnTo>
                    <a:pt x="1148753" y="965627"/>
                  </a:lnTo>
                  <a:lnTo>
                    <a:pt x="1153036" y="960207"/>
                  </a:lnTo>
                  <a:lnTo>
                    <a:pt x="1170072" y="938527"/>
                  </a:lnTo>
                  <a:lnTo>
                    <a:pt x="1187108" y="916847"/>
                  </a:lnTo>
                  <a:lnTo>
                    <a:pt x="1191391" y="911426"/>
                  </a:lnTo>
                  <a:cubicBezTo>
                    <a:pt x="1192819" y="910190"/>
                    <a:pt x="1196055" y="904105"/>
                    <a:pt x="1196435" y="902108"/>
                  </a:cubicBezTo>
                  <a:lnTo>
                    <a:pt x="1200718" y="889081"/>
                  </a:lnTo>
                  <a:lnTo>
                    <a:pt x="1209189" y="863407"/>
                  </a:lnTo>
                  <a:cubicBezTo>
                    <a:pt x="1209189" y="863407"/>
                    <a:pt x="1209569" y="862741"/>
                    <a:pt x="1209855" y="862551"/>
                  </a:cubicBezTo>
                  <a:lnTo>
                    <a:pt x="1210045" y="862361"/>
                  </a:lnTo>
                  <a:lnTo>
                    <a:pt x="1210807" y="861980"/>
                  </a:lnTo>
                  <a:lnTo>
                    <a:pt x="1213852" y="860364"/>
                  </a:lnTo>
                  <a:lnTo>
                    <a:pt x="1226034" y="853898"/>
                  </a:lnTo>
                  <a:lnTo>
                    <a:pt x="1229556" y="851996"/>
                  </a:lnTo>
                  <a:cubicBezTo>
                    <a:pt x="1231364" y="850855"/>
                    <a:pt x="1233077" y="849524"/>
                    <a:pt x="1234600" y="848002"/>
                  </a:cubicBezTo>
                  <a:cubicBezTo>
                    <a:pt x="1237550" y="844959"/>
                    <a:pt x="1239740" y="841156"/>
                    <a:pt x="1240882" y="836972"/>
                  </a:cubicBezTo>
                  <a:cubicBezTo>
                    <a:pt x="1241167" y="835926"/>
                    <a:pt x="1241358" y="834880"/>
                    <a:pt x="1241548" y="833834"/>
                  </a:cubicBezTo>
                  <a:lnTo>
                    <a:pt x="1241738" y="831267"/>
                  </a:lnTo>
                  <a:lnTo>
                    <a:pt x="1241929" y="827843"/>
                  </a:lnTo>
                  <a:lnTo>
                    <a:pt x="1242404" y="820997"/>
                  </a:lnTo>
                  <a:lnTo>
                    <a:pt x="1243261" y="807304"/>
                  </a:lnTo>
                  <a:lnTo>
                    <a:pt x="1243642" y="801028"/>
                  </a:lnTo>
                  <a:cubicBezTo>
                    <a:pt x="1243642" y="801028"/>
                    <a:pt x="1243832" y="800458"/>
                    <a:pt x="1243927" y="800268"/>
                  </a:cubicBezTo>
                  <a:cubicBezTo>
                    <a:pt x="1244118" y="800077"/>
                    <a:pt x="1244308" y="799887"/>
                    <a:pt x="1244593" y="799792"/>
                  </a:cubicBezTo>
                  <a:lnTo>
                    <a:pt x="1250399" y="797415"/>
                  </a:lnTo>
                  <a:lnTo>
                    <a:pt x="1263152" y="792280"/>
                  </a:lnTo>
                  <a:lnTo>
                    <a:pt x="1288659" y="782011"/>
                  </a:lnTo>
                  <a:lnTo>
                    <a:pt x="1314166" y="771741"/>
                  </a:lnTo>
                  <a:lnTo>
                    <a:pt x="1326919" y="766606"/>
                  </a:lnTo>
                  <a:lnTo>
                    <a:pt x="1333296" y="764039"/>
                  </a:lnTo>
                  <a:lnTo>
                    <a:pt x="1336817" y="762612"/>
                  </a:lnTo>
                  <a:cubicBezTo>
                    <a:pt x="1336817" y="762612"/>
                    <a:pt x="1337388" y="762232"/>
                    <a:pt x="1337769" y="762042"/>
                  </a:cubicBezTo>
                  <a:lnTo>
                    <a:pt x="1450265" y="765560"/>
                  </a:lnTo>
                  <a:lnTo>
                    <a:pt x="1450265" y="778397"/>
                  </a:lnTo>
                  <a:cubicBezTo>
                    <a:pt x="1450550" y="784768"/>
                    <a:pt x="1450075" y="786860"/>
                    <a:pt x="1446363" y="791900"/>
                  </a:cubicBezTo>
                  <a:lnTo>
                    <a:pt x="1436465" y="806448"/>
                  </a:lnTo>
                  <a:lnTo>
                    <a:pt x="1433990" y="810062"/>
                  </a:lnTo>
                  <a:cubicBezTo>
                    <a:pt x="1433134" y="811298"/>
                    <a:pt x="1432277" y="813295"/>
                    <a:pt x="1431516" y="814816"/>
                  </a:cubicBezTo>
                  <a:cubicBezTo>
                    <a:pt x="1430564" y="816623"/>
                    <a:pt x="1430183" y="818049"/>
                    <a:pt x="1429803" y="819380"/>
                  </a:cubicBezTo>
                  <a:lnTo>
                    <a:pt x="1428470" y="823564"/>
                  </a:lnTo>
                  <a:lnTo>
                    <a:pt x="1423235" y="840395"/>
                  </a:lnTo>
                  <a:lnTo>
                    <a:pt x="1420666" y="848573"/>
                  </a:lnTo>
                  <a:cubicBezTo>
                    <a:pt x="1419904" y="850665"/>
                    <a:pt x="1418667" y="852471"/>
                    <a:pt x="1417049" y="853993"/>
                  </a:cubicBezTo>
                  <a:cubicBezTo>
                    <a:pt x="1415526" y="855514"/>
                    <a:pt x="1413528" y="856370"/>
                    <a:pt x="1410672" y="857891"/>
                  </a:cubicBezTo>
                  <a:lnTo>
                    <a:pt x="1402868" y="861885"/>
                  </a:lnTo>
                  <a:lnTo>
                    <a:pt x="1371461" y="877765"/>
                  </a:lnTo>
                  <a:lnTo>
                    <a:pt x="1367559" y="879762"/>
                  </a:lnTo>
                  <a:cubicBezTo>
                    <a:pt x="1366036" y="880523"/>
                    <a:pt x="1364418" y="881473"/>
                    <a:pt x="1363085" y="882615"/>
                  </a:cubicBezTo>
                  <a:cubicBezTo>
                    <a:pt x="1360325" y="884897"/>
                    <a:pt x="1358041" y="887844"/>
                    <a:pt x="1356518" y="891077"/>
                  </a:cubicBezTo>
                  <a:lnTo>
                    <a:pt x="1350427" y="907908"/>
                  </a:lnTo>
                  <a:lnTo>
                    <a:pt x="1338626" y="941094"/>
                  </a:lnTo>
                  <a:lnTo>
                    <a:pt x="1335675" y="949367"/>
                  </a:lnTo>
                  <a:cubicBezTo>
                    <a:pt x="1334819" y="951934"/>
                    <a:pt x="1333772" y="953741"/>
                    <a:pt x="1332059" y="955453"/>
                  </a:cubicBezTo>
                  <a:cubicBezTo>
                    <a:pt x="1330345" y="957259"/>
                    <a:pt x="1328727" y="958115"/>
                    <a:pt x="1325872" y="959541"/>
                  </a:cubicBezTo>
                  <a:lnTo>
                    <a:pt x="1318068" y="963535"/>
                  </a:lnTo>
                  <a:lnTo>
                    <a:pt x="1302364" y="971523"/>
                  </a:lnTo>
                  <a:cubicBezTo>
                    <a:pt x="1299604" y="972949"/>
                    <a:pt x="1297415" y="973900"/>
                    <a:pt x="1294274" y="975802"/>
                  </a:cubicBezTo>
                  <a:cubicBezTo>
                    <a:pt x="1291324" y="977703"/>
                    <a:pt x="1288849" y="980271"/>
                    <a:pt x="1287041" y="983219"/>
                  </a:cubicBezTo>
                  <a:cubicBezTo>
                    <a:pt x="1285233" y="986166"/>
                    <a:pt x="1284186" y="989590"/>
                    <a:pt x="1283900" y="993108"/>
                  </a:cubicBezTo>
                  <a:cubicBezTo>
                    <a:pt x="1283520" y="996626"/>
                    <a:pt x="1284471" y="1000239"/>
                    <a:pt x="1285042" y="1002807"/>
                  </a:cubicBezTo>
                  <a:lnTo>
                    <a:pt x="1288945" y="1020018"/>
                  </a:lnTo>
                  <a:lnTo>
                    <a:pt x="1292847" y="1037229"/>
                  </a:lnTo>
                  <a:lnTo>
                    <a:pt x="1294750" y="1045787"/>
                  </a:lnTo>
                  <a:cubicBezTo>
                    <a:pt x="1295416" y="1049020"/>
                    <a:pt x="1296844" y="1052348"/>
                    <a:pt x="1298938" y="1055011"/>
                  </a:cubicBezTo>
                  <a:cubicBezTo>
                    <a:pt x="1300937" y="1057673"/>
                    <a:pt x="1303982" y="1059955"/>
                    <a:pt x="1306647" y="1061287"/>
                  </a:cubicBezTo>
                  <a:lnTo>
                    <a:pt x="1314356" y="1065565"/>
                  </a:lnTo>
                  <a:lnTo>
                    <a:pt x="1322065" y="1069845"/>
                  </a:lnTo>
                  <a:cubicBezTo>
                    <a:pt x="1324825" y="1071366"/>
                    <a:pt x="1327014" y="1072412"/>
                    <a:pt x="1328727" y="1074219"/>
                  </a:cubicBezTo>
                  <a:cubicBezTo>
                    <a:pt x="1330441" y="1075930"/>
                    <a:pt x="1331773" y="1078117"/>
                    <a:pt x="1332630" y="1080494"/>
                  </a:cubicBezTo>
                  <a:cubicBezTo>
                    <a:pt x="1333296" y="1082682"/>
                    <a:pt x="1333677" y="1085915"/>
                    <a:pt x="1334248" y="1088672"/>
                  </a:cubicBezTo>
                  <a:lnTo>
                    <a:pt x="1337388" y="1105978"/>
                  </a:lnTo>
                  <a:lnTo>
                    <a:pt x="1340529" y="1123284"/>
                  </a:lnTo>
                  <a:lnTo>
                    <a:pt x="1342052" y="1131938"/>
                  </a:lnTo>
                  <a:cubicBezTo>
                    <a:pt x="1342528" y="1135075"/>
                    <a:pt x="1343860" y="1138404"/>
                    <a:pt x="1345764" y="1141066"/>
                  </a:cubicBezTo>
                  <a:lnTo>
                    <a:pt x="1355757" y="1155329"/>
                  </a:lnTo>
                  <a:cubicBezTo>
                    <a:pt x="1357089" y="1157516"/>
                    <a:pt x="1357851" y="1159989"/>
                    <a:pt x="1358041" y="1162556"/>
                  </a:cubicBezTo>
                  <a:lnTo>
                    <a:pt x="1358041" y="1171209"/>
                  </a:lnTo>
                  <a:cubicBezTo>
                    <a:pt x="1358041" y="1171209"/>
                    <a:pt x="1358231" y="1180052"/>
                    <a:pt x="1358231" y="1180052"/>
                  </a:cubicBezTo>
                  <a:cubicBezTo>
                    <a:pt x="1358231" y="1182810"/>
                    <a:pt x="1358041" y="1186043"/>
                    <a:pt x="1358898" y="1189371"/>
                  </a:cubicBezTo>
                  <a:cubicBezTo>
                    <a:pt x="1359754" y="1192509"/>
                    <a:pt x="1361277" y="1195552"/>
                    <a:pt x="1363466" y="1197929"/>
                  </a:cubicBezTo>
                  <a:cubicBezTo>
                    <a:pt x="1365274" y="1199926"/>
                    <a:pt x="1366987" y="1201352"/>
                    <a:pt x="1368701" y="1202874"/>
                  </a:cubicBezTo>
                  <a:cubicBezTo>
                    <a:pt x="1366512" y="1205061"/>
                    <a:pt x="1362134" y="1209910"/>
                    <a:pt x="1356138" y="1216947"/>
                  </a:cubicBezTo>
                  <a:cubicBezTo>
                    <a:pt x="1347667" y="1226741"/>
                    <a:pt x="1336056" y="1240814"/>
                    <a:pt x="1322636" y="1257170"/>
                  </a:cubicBezTo>
                  <a:cubicBezTo>
                    <a:pt x="1315403" y="1257170"/>
                    <a:pt x="1307789" y="1257170"/>
                    <a:pt x="1299890" y="1257074"/>
                  </a:cubicBezTo>
                  <a:lnTo>
                    <a:pt x="1298367" y="1257074"/>
                  </a:lnTo>
                  <a:cubicBezTo>
                    <a:pt x="1298367" y="1257074"/>
                    <a:pt x="1297796" y="1258501"/>
                    <a:pt x="1297796" y="1258501"/>
                  </a:cubicBezTo>
                  <a:cubicBezTo>
                    <a:pt x="1296368" y="1262019"/>
                    <a:pt x="1294750" y="1265823"/>
                    <a:pt x="1293227" y="1269626"/>
                  </a:cubicBezTo>
                  <a:cubicBezTo>
                    <a:pt x="1289611" y="1278565"/>
                    <a:pt x="1286089" y="1287218"/>
                    <a:pt x="1282663" y="1295300"/>
                  </a:cubicBezTo>
                  <a:lnTo>
                    <a:pt x="1282663" y="1295490"/>
                  </a:lnTo>
                  <a:cubicBezTo>
                    <a:pt x="1282663" y="1295490"/>
                    <a:pt x="1282568" y="1295680"/>
                    <a:pt x="1282568" y="1295680"/>
                  </a:cubicBezTo>
                  <a:cubicBezTo>
                    <a:pt x="1281997" y="1297963"/>
                    <a:pt x="1281521" y="1300245"/>
                    <a:pt x="1280950" y="1302527"/>
                  </a:cubicBezTo>
                  <a:cubicBezTo>
                    <a:pt x="1276286" y="1301766"/>
                    <a:pt x="1264199" y="1301101"/>
                    <a:pt x="1249162" y="1300910"/>
                  </a:cubicBezTo>
                  <a:lnTo>
                    <a:pt x="1248210" y="1300910"/>
                  </a:lnTo>
                  <a:cubicBezTo>
                    <a:pt x="1248210" y="1300910"/>
                    <a:pt x="1247544" y="1301576"/>
                    <a:pt x="1247544" y="1301576"/>
                  </a:cubicBezTo>
                  <a:cubicBezTo>
                    <a:pt x="1245735" y="1303478"/>
                    <a:pt x="1243927" y="1305285"/>
                    <a:pt x="1242024" y="1307281"/>
                  </a:cubicBezTo>
                  <a:cubicBezTo>
                    <a:pt x="1226034" y="1323922"/>
                    <a:pt x="1213852" y="1338185"/>
                    <a:pt x="1214804" y="1339041"/>
                  </a:cubicBezTo>
                  <a:cubicBezTo>
                    <a:pt x="1215756" y="1339897"/>
                    <a:pt x="1229461" y="1327155"/>
                    <a:pt x="1245450" y="1310514"/>
                  </a:cubicBezTo>
                  <a:cubicBezTo>
                    <a:pt x="1247068" y="1308803"/>
                    <a:pt x="1248686" y="1307091"/>
                    <a:pt x="1250209" y="1305475"/>
                  </a:cubicBezTo>
                  <a:cubicBezTo>
                    <a:pt x="1264390" y="1305285"/>
                    <a:pt x="1275811" y="1304714"/>
                    <a:pt x="1280664" y="1303953"/>
                  </a:cubicBezTo>
                  <a:cubicBezTo>
                    <a:pt x="1276001" y="1323542"/>
                    <a:pt x="1272194" y="1340562"/>
                    <a:pt x="1269434" y="1353209"/>
                  </a:cubicBezTo>
                  <a:cubicBezTo>
                    <a:pt x="1266388" y="1367568"/>
                    <a:pt x="1264770" y="1376126"/>
                    <a:pt x="1265341" y="1376316"/>
                  </a:cubicBezTo>
                  <a:cubicBezTo>
                    <a:pt x="1265913" y="1376411"/>
                    <a:pt x="1268387" y="1368043"/>
                    <a:pt x="1272289" y="1353970"/>
                  </a:cubicBezTo>
                  <a:cubicBezTo>
                    <a:pt x="1276096" y="1339897"/>
                    <a:pt x="1281236" y="1319928"/>
                    <a:pt x="1287041" y="1297012"/>
                  </a:cubicBezTo>
                  <a:cubicBezTo>
                    <a:pt x="1290372" y="1288929"/>
                    <a:pt x="1293989" y="1280371"/>
                    <a:pt x="1297605" y="1271528"/>
                  </a:cubicBezTo>
                  <a:cubicBezTo>
                    <a:pt x="1298938" y="1268200"/>
                    <a:pt x="1300270" y="1264967"/>
                    <a:pt x="1301603" y="1261829"/>
                  </a:cubicBezTo>
                  <a:cubicBezTo>
                    <a:pt x="1309312" y="1261829"/>
                    <a:pt x="1316831" y="1261829"/>
                    <a:pt x="1323874" y="1261734"/>
                  </a:cubicBezTo>
                  <a:lnTo>
                    <a:pt x="1324921" y="1261734"/>
                  </a:lnTo>
                  <a:cubicBezTo>
                    <a:pt x="1324921" y="1261734"/>
                    <a:pt x="1325587" y="1260878"/>
                    <a:pt x="1325587" y="1260878"/>
                  </a:cubicBezTo>
                  <a:cubicBezTo>
                    <a:pt x="1339101" y="1243857"/>
                    <a:pt x="1350522" y="1229213"/>
                    <a:pt x="1358517" y="1218754"/>
                  </a:cubicBezTo>
                  <a:cubicBezTo>
                    <a:pt x="1364037" y="1211432"/>
                    <a:pt x="1367844" y="1206202"/>
                    <a:pt x="1369557" y="1203539"/>
                  </a:cubicBezTo>
                  <a:cubicBezTo>
                    <a:pt x="1369747" y="1203730"/>
                    <a:pt x="1370033" y="1203920"/>
                    <a:pt x="1370223" y="1204110"/>
                  </a:cubicBezTo>
                  <a:lnTo>
                    <a:pt x="1383167" y="1215996"/>
                  </a:lnTo>
                  <a:cubicBezTo>
                    <a:pt x="1385356" y="1218088"/>
                    <a:pt x="1387545" y="1219800"/>
                    <a:pt x="1388878" y="1221987"/>
                  </a:cubicBezTo>
                  <a:cubicBezTo>
                    <a:pt x="1390305" y="1224079"/>
                    <a:pt x="1391067" y="1226836"/>
                    <a:pt x="1392113" y="1229594"/>
                  </a:cubicBezTo>
                  <a:cubicBezTo>
                    <a:pt x="1393922" y="1235014"/>
                    <a:pt x="1396587" y="1240814"/>
                    <a:pt x="1397729" y="1245854"/>
                  </a:cubicBezTo>
                  <a:cubicBezTo>
                    <a:pt x="1398110" y="1248516"/>
                    <a:pt x="1397919" y="1251179"/>
                    <a:pt x="1397063" y="1253746"/>
                  </a:cubicBezTo>
                  <a:cubicBezTo>
                    <a:pt x="1396301" y="1256219"/>
                    <a:pt x="1394683" y="1258501"/>
                    <a:pt x="1393065" y="1261068"/>
                  </a:cubicBezTo>
                  <a:lnTo>
                    <a:pt x="1374221" y="1290831"/>
                  </a:lnTo>
                  <a:lnTo>
                    <a:pt x="1369557" y="1298248"/>
                  </a:lnTo>
                  <a:cubicBezTo>
                    <a:pt x="1367844" y="1300625"/>
                    <a:pt x="1366512" y="1303763"/>
                    <a:pt x="1365941" y="1306806"/>
                  </a:cubicBezTo>
                  <a:cubicBezTo>
                    <a:pt x="1365370" y="1313082"/>
                    <a:pt x="1365845" y="1318692"/>
                    <a:pt x="1365750" y="1324588"/>
                  </a:cubicBezTo>
                  <a:cubicBezTo>
                    <a:pt x="1365560" y="1330293"/>
                    <a:pt x="1366226" y="1336569"/>
                    <a:pt x="1365465" y="1341894"/>
                  </a:cubicBezTo>
                  <a:cubicBezTo>
                    <a:pt x="1363942" y="1347219"/>
                    <a:pt x="1361467" y="1352829"/>
                    <a:pt x="1359469" y="1358249"/>
                  </a:cubicBezTo>
                  <a:cubicBezTo>
                    <a:pt x="1357375" y="1364049"/>
                    <a:pt x="1358231" y="1370896"/>
                    <a:pt x="1361658" y="1375935"/>
                  </a:cubicBezTo>
                  <a:cubicBezTo>
                    <a:pt x="1363371" y="1378598"/>
                    <a:pt x="1365845" y="1380214"/>
                    <a:pt x="1367083" y="1382782"/>
                  </a:cubicBezTo>
                  <a:cubicBezTo>
                    <a:pt x="1368510" y="1385159"/>
                    <a:pt x="1369272" y="1387917"/>
                    <a:pt x="1369462" y="1390769"/>
                  </a:cubicBezTo>
                  <a:cubicBezTo>
                    <a:pt x="1369938" y="1396380"/>
                    <a:pt x="1366702" y="1401705"/>
                    <a:pt x="1364989" y="1407315"/>
                  </a:cubicBezTo>
                  <a:lnTo>
                    <a:pt x="1358803" y="1423765"/>
                  </a:lnTo>
                  <a:cubicBezTo>
                    <a:pt x="1356804" y="1429375"/>
                    <a:pt x="1354520" y="1434605"/>
                    <a:pt x="1352902" y="1440406"/>
                  </a:cubicBezTo>
                  <a:cubicBezTo>
                    <a:pt x="1351664" y="1446301"/>
                    <a:pt x="1353473" y="1452767"/>
                    <a:pt x="1357565" y="1457141"/>
                  </a:cubicBezTo>
                  <a:lnTo>
                    <a:pt x="1410292" y="1503830"/>
                  </a:lnTo>
                  <a:lnTo>
                    <a:pt x="1358136" y="1456571"/>
                  </a:lnTo>
                  <a:cubicBezTo>
                    <a:pt x="1354329" y="1452292"/>
                    <a:pt x="1352711" y="1446206"/>
                    <a:pt x="1353949" y="1440596"/>
                  </a:cubicBezTo>
                  <a:cubicBezTo>
                    <a:pt x="1355567" y="1435176"/>
                    <a:pt x="1358041" y="1429661"/>
                    <a:pt x="1360040" y="1424146"/>
                  </a:cubicBezTo>
                  <a:lnTo>
                    <a:pt x="1366416" y="1407695"/>
                  </a:lnTo>
                  <a:cubicBezTo>
                    <a:pt x="1368225" y="1402275"/>
                    <a:pt x="1371556" y="1396950"/>
                    <a:pt x="1371270" y="1390579"/>
                  </a:cubicBezTo>
                  <a:cubicBezTo>
                    <a:pt x="1371080" y="1387536"/>
                    <a:pt x="1370223" y="1384494"/>
                    <a:pt x="1368701" y="1381831"/>
                  </a:cubicBezTo>
                  <a:cubicBezTo>
                    <a:pt x="1367273" y="1378978"/>
                    <a:pt x="1364703" y="1377172"/>
                    <a:pt x="1363276" y="1374794"/>
                  </a:cubicBezTo>
                  <a:cubicBezTo>
                    <a:pt x="1360135" y="1370135"/>
                    <a:pt x="1359469" y="1364049"/>
                    <a:pt x="1361467" y="1358819"/>
                  </a:cubicBezTo>
                  <a:cubicBezTo>
                    <a:pt x="1363466" y="1353304"/>
                    <a:pt x="1365845" y="1348170"/>
                    <a:pt x="1367749" y="1342179"/>
                  </a:cubicBezTo>
                  <a:cubicBezTo>
                    <a:pt x="1368701" y="1335903"/>
                    <a:pt x="1368034" y="1330293"/>
                    <a:pt x="1368320" y="1324397"/>
                  </a:cubicBezTo>
                  <a:cubicBezTo>
                    <a:pt x="1368510" y="1318692"/>
                    <a:pt x="1368130" y="1312416"/>
                    <a:pt x="1368701" y="1307091"/>
                  </a:cubicBezTo>
                  <a:cubicBezTo>
                    <a:pt x="1369557" y="1301766"/>
                    <a:pt x="1373840" y="1297297"/>
                    <a:pt x="1376790" y="1292257"/>
                  </a:cubicBezTo>
                  <a:lnTo>
                    <a:pt x="1395920" y="1262780"/>
                  </a:lnTo>
                  <a:cubicBezTo>
                    <a:pt x="1397443" y="1260403"/>
                    <a:pt x="1399347" y="1257835"/>
                    <a:pt x="1400394" y="1254697"/>
                  </a:cubicBezTo>
                  <a:cubicBezTo>
                    <a:pt x="1401441" y="1251654"/>
                    <a:pt x="1401726" y="1248421"/>
                    <a:pt x="1401250" y="1245188"/>
                  </a:cubicBezTo>
                  <a:cubicBezTo>
                    <a:pt x="1399823" y="1238817"/>
                    <a:pt x="1397538" y="1233873"/>
                    <a:pt x="1395730" y="1228167"/>
                  </a:cubicBezTo>
                  <a:cubicBezTo>
                    <a:pt x="1394778" y="1225505"/>
                    <a:pt x="1394017" y="1222462"/>
                    <a:pt x="1392113" y="1219705"/>
                  </a:cubicBezTo>
                  <a:cubicBezTo>
                    <a:pt x="1390305" y="1216852"/>
                    <a:pt x="1387831" y="1214855"/>
                    <a:pt x="1385832" y="1212953"/>
                  </a:cubicBezTo>
                  <a:lnTo>
                    <a:pt x="1372984" y="1200877"/>
                  </a:lnTo>
                  <a:cubicBezTo>
                    <a:pt x="1370985" y="1198880"/>
                    <a:pt x="1368510" y="1196788"/>
                    <a:pt x="1366797" y="1194981"/>
                  </a:cubicBezTo>
                  <a:cubicBezTo>
                    <a:pt x="1365084" y="1192985"/>
                    <a:pt x="1363847" y="1190607"/>
                    <a:pt x="1363276" y="1188135"/>
                  </a:cubicBezTo>
                  <a:cubicBezTo>
                    <a:pt x="1362609" y="1185663"/>
                    <a:pt x="1362800" y="1183000"/>
                    <a:pt x="1362800" y="1179957"/>
                  </a:cubicBezTo>
                  <a:lnTo>
                    <a:pt x="1362800" y="1171114"/>
                  </a:lnTo>
                  <a:cubicBezTo>
                    <a:pt x="1362800" y="1171114"/>
                    <a:pt x="1362800" y="1162176"/>
                    <a:pt x="1362800" y="1162176"/>
                  </a:cubicBezTo>
                  <a:cubicBezTo>
                    <a:pt x="1362609" y="1158848"/>
                    <a:pt x="1361658" y="1155615"/>
                    <a:pt x="1359945" y="1152762"/>
                  </a:cubicBezTo>
                  <a:lnTo>
                    <a:pt x="1349856" y="1138118"/>
                  </a:lnTo>
                  <a:cubicBezTo>
                    <a:pt x="1348333" y="1136026"/>
                    <a:pt x="1347477" y="1133649"/>
                    <a:pt x="1347096" y="1131082"/>
                  </a:cubicBezTo>
                  <a:lnTo>
                    <a:pt x="1345668" y="1122429"/>
                  </a:lnTo>
                  <a:lnTo>
                    <a:pt x="1342813" y="1105027"/>
                  </a:lnTo>
                  <a:lnTo>
                    <a:pt x="1339958" y="1087626"/>
                  </a:lnTo>
                  <a:cubicBezTo>
                    <a:pt x="1339387" y="1084678"/>
                    <a:pt x="1339197" y="1082016"/>
                    <a:pt x="1338245" y="1078593"/>
                  </a:cubicBezTo>
                  <a:cubicBezTo>
                    <a:pt x="1337198" y="1075360"/>
                    <a:pt x="1335485" y="1072412"/>
                    <a:pt x="1333105" y="1069940"/>
                  </a:cubicBezTo>
                  <a:cubicBezTo>
                    <a:pt x="1330726" y="1067372"/>
                    <a:pt x="1327585" y="1065851"/>
                    <a:pt x="1325206" y="1064520"/>
                  </a:cubicBezTo>
                  <a:lnTo>
                    <a:pt x="1317592" y="1060145"/>
                  </a:lnTo>
                  <a:lnTo>
                    <a:pt x="1309978" y="1055771"/>
                  </a:lnTo>
                  <a:cubicBezTo>
                    <a:pt x="1307504" y="1054440"/>
                    <a:pt x="1305790" y="1053014"/>
                    <a:pt x="1304172" y="1051017"/>
                  </a:cubicBezTo>
                  <a:cubicBezTo>
                    <a:pt x="1302650" y="1049020"/>
                    <a:pt x="1301698" y="1046833"/>
                    <a:pt x="1301222" y="1044266"/>
                  </a:cubicBezTo>
                  <a:lnTo>
                    <a:pt x="1299414" y="1035708"/>
                  </a:lnTo>
                  <a:lnTo>
                    <a:pt x="1295797" y="1018497"/>
                  </a:lnTo>
                  <a:lnTo>
                    <a:pt x="1292181" y="1001285"/>
                  </a:lnTo>
                  <a:cubicBezTo>
                    <a:pt x="1291514" y="998243"/>
                    <a:pt x="1290943" y="996056"/>
                    <a:pt x="1291229" y="993583"/>
                  </a:cubicBezTo>
                  <a:cubicBezTo>
                    <a:pt x="1291419" y="991206"/>
                    <a:pt x="1292181" y="988924"/>
                    <a:pt x="1293418" y="986832"/>
                  </a:cubicBezTo>
                  <a:cubicBezTo>
                    <a:pt x="1294655" y="984835"/>
                    <a:pt x="1296368" y="983123"/>
                    <a:pt x="1298367" y="981887"/>
                  </a:cubicBezTo>
                  <a:cubicBezTo>
                    <a:pt x="1300270" y="980746"/>
                    <a:pt x="1303411" y="979320"/>
                    <a:pt x="1305886" y="978084"/>
                  </a:cubicBezTo>
                  <a:lnTo>
                    <a:pt x="1321685" y="970286"/>
                  </a:lnTo>
                  <a:lnTo>
                    <a:pt x="1329584" y="966388"/>
                  </a:lnTo>
                  <a:cubicBezTo>
                    <a:pt x="1331963" y="965342"/>
                    <a:pt x="1335675" y="963345"/>
                    <a:pt x="1337959" y="960873"/>
                  </a:cubicBezTo>
                  <a:cubicBezTo>
                    <a:pt x="1340434" y="958400"/>
                    <a:pt x="1342337" y="955072"/>
                    <a:pt x="1343384" y="952029"/>
                  </a:cubicBezTo>
                  <a:lnTo>
                    <a:pt x="1346430" y="943757"/>
                  </a:lnTo>
                  <a:lnTo>
                    <a:pt x="1358707" y="910761"/>
                  </a:lnTo>
                  <a:lnTo>
                    <a:pt x="1364799" y="894596"/>
                  </a:lnTo>
                  <a:cubicBezTo>
                    <a:pt x="1365750" y="892504"/>
                    <a:pt x="1367178" y="890697"/>
                    <a:pt x="1368986" y="889366"/>
                  </a:cubicBezTo>
                  <a:cubicBezTo>
                    <a:pt x="1369938" y="888605"/>
                    <a:pt x="1370794" y="888130"/>
                    <a:pt x="1371937" y="887559"/>
                  </a:cubicBezTo>
                  <a:lnTo>
                    <a:pt x="1375934" y="885657"/>
                  </a:lnTo>
                  <a:lnTo>
                    <a:pt x="1407532" y="870063"/>
                  </a:lnTo>
                  <a:lnTo>
                    <a:pt x="1415431" y="866164"/>
                  </a:lnTo>
                  <a:cubicBezTo>
                    <a:pt x="1417810" y="865023"/>
                    <a:pt x="1421332" y="863502"/>
                    <a:pt x="1423997" y="860934"/>
                  </a:cubicBezTo>
                  <a:cubicBezTo>
                    <a:pt x="1426757" y="858462"/>
                    <a:pt x="1428851" y="855324"/>
                    <a:pt x="1430183" y="851901"/>
                  </a:cubicBezTo>
                  <a:lnTo>
                    <a:pt x="1433038" y="843248"/>
                  </a:lnTo>
                  <a:lnTo>
                    <a:pt x="1438463" y="826512"/>
                  </a:lnTo>
                  <a:lnTo>
                    <a:pt x="1439796" y="822328"/>
                  </a:lnTo>
                  <a:cubicBezTo>
                    <a:pt x="1440272" y="820902"/>
                    <a:pt x="1440748" y="819476"/>
                    <a:pt x="1441223" y="818715"/>
                  </a:cubicBezTo>
                  <a:cubicBezTo>
                    <a:pt x="1441794" y="817764"/>
                    <a:pt x="1441985" y="816908"/>
                    <a:pt x="1442746" y="815672"/>
                  </a:cubicBezTo>
                  <a:lnTo>
                    <a:pt x="1445316" y="812059"/>
                  </a:lnTo>
                  <a:lnTo>
                    <a:pt x="1455404" y="797700"/>
                  </a:lnTo>
                  <a:cubicBezTo>
                    <a:pt x="1456927" y="795608"/>
                    <a:pt x="1459402" y="792090"/>
                    <a:pt x="1460353" y="788572"/>
                  </a:cubicBezTo>
                  <a:cubicBezTo>
                    <a:pt x="1461591" y="784958"/>
                    <a:pt x="1461400" y="780965"/>
                    <a:pt x="1461400" y="778397"/>
                  </a:cubicBezTo>
                  <a:lnTo>
                    <a:pt x="1461400" y="760806"/>
                  </a:lnTo>
                  <a:cubicBezTo>
                    <a:pt x="1461400" y="760806"/>
                    <a:pt x="1461591" y="752058"/>
                    <a:pt x="1461591" y="752058"/>
                  </a:cubicBezTo>
                  <a:cubicBezTo>
                    <a:pt x="1461591" y="749966"/>
                    <a:pt x="1462162" y="747874"/>
                    <a:pt x="1463114" y="746067"/>
                  </a:cubicBezTo>
                  <a:cubicBezTo>
                    <a:pt x="1464065" y="744260"/>
                    <a:pt x="1465493" y="742644"/>
                    <a:pt x="1467206" y="741408"/>
                  </a:cubicBezTo>
                  <a:lnTo>
                    <a:pt x="1474344" y="736653"/>
                  </a:lnTo>
                  <a:lnTo>
                    <a:pt x="1489001" y="726954"/>
                  </a:lnTo>
                  <a:lnTo>
                    <a:pt x="1503658" y="717255"/>
                  </a:lnTo>
                  <a:cubicBezTo>
                    <a:pt x="1506132" y="715829"/>
                    <a:pt x="1509654" y="712881"/>
                    <a:pt x="1511652" y="709743"/>
                  </a:cubicBezTo>
                  <a:cubicBezTo>
                    <a:pt x="1513841" y="706795"/>
                    <a:pt x="1515174" y="702326"/>
                    <a:pt x="1515745" y="699949"/>
                  </a:cubicBezTo>
                  <a:cubicBezTo>
                    <a:pt x="1518981" y="688728"/>
                    <a:pt x="1522312" y="677603"/>
                    <a:pt x="1526309" y="666858"/>
                  </a:cubicBezTo>
                  <a:cubicBezTo>
                    <a:pt x="1528308" y="661533"/>
                    <a:pt x="1530402" y="656113"/>
                    <a:pt x="1532876" y="651549"/>
                  </a:cubicBezTo>
                  <a:cubicBezTo>
                    <a:pt x="1533447" y="650503"/>
                    <a:pt x="1534113" y="649267"/>
                    <a:pt x="1534684" y="648696"/>
                  </a:cubicBezTo>
                  <a:cubicBezTo>
                    <a:pt x="1534780" y="648506"/>
                    <a:pt x="1534970" y="648411"/>
                    <a:pt x="1535065" y="648221"/>
                  </a:cubicBezTo>
                  <a:cubicBezTo>
                    <a:pt x="1535065" y="648221"/>
                    <a:pt x="1534589" y="648411"/>
                    <a:pt x="1535065" y="648221"/>
                  </a:cubicBezTo>
                  <a:lnTo>
                    <a:pt x="1536207" y="647650"/>
                  </a:lnTo>
                  <a:cubicBezTo>
                    <a:pt x="1539158" y="646034"/>
                    <a:pt x="1541537" y="644512"/>
                    <a:pt x="1544107" y="642896"/>
                  </a:cubicBezTo>
                  <a:cubicBezTo>
                    <a:pt x="1554195" y="636525"/>
                    <a:pt x="1563903" y="629868"/>
                    <a:pt x="1573611" y="622832"/>
                  </a:cubicBezTo>
                  <a:cubicBezTo>
                    <a:pt x="1578465" y="619314"/>
                    <a:pt x="1583223" y="615795"/>
                    <a:pt x="1587887" y="611802"/>
                  </a:cubicBezTo>
                  <a:lnTo>
                    <a:pt x="1597024" y="605145"/>
                  </a:lnTo>
                  <a:cubicBezTo>
                    <a:pt x="1607588" y="606382"/>
                    <a:pt x="1619199" y="609424"/>
                    <a:pt x="1630335" y="612372"/>
                  </a:cubicBezTo>
                  <a:lnTo>
                    <a:pt x="1647180" y="617031"/>
                  </a:lnTo>
                  <a:lnTo>
                    <a:pt x="1651463" y="618268"/>
                  </a:lnTo>
                  <a:cubicBezTo>
                    <a:pt x="1653367" y="618838"/>
                    <a:pt x="1655461" y="619123"/>
                    <a:pt x="1657459" y="619123"/>
                  </a:cubicBezTo>
                  <a:cubicBezTo>
                    <a:pt x="1661457" y="619314"/>
                    <a:pt x="1665549" y="618458"/>
                    <a:pt x="1669261" y="616746"/>
                  </a:cubicBezTo>
                  <a:cubicBezTo>
                    <a:pt x="1672782" y="615320"/>
                    <a:pt x="1676494" y="611992"/>
                    <a:pt x="1678398" y="609805"/>
                  </a:cubicBezTo>
                  <a:lnTo>
                    <a:pt x="1684394" y="603339"/>
                  </a:lnTo>
                  <a:lnTo>
                    <a:pt x="1687344" y="600106"/>
                  </a:lnTo>
                  <a:cubicBezTo>
                    <a:pt x="1688296" y="599155"/>
                    <a:pt x="1688676" y="598774"/>
                    <a:pt x="1689533" y="598109"/>
                  </a:cubicBezTo>
                  <a:cubicBezTo>
                    <a:pt x="1690961" y="597063"/>
                    <a:pt x="1692674" y="596397"/>
                    <a:pt x="1694482" y="596112"/>
                  </a:cubicBezTo>
                  <a:cubicBezTo>
                    <a:pt x="1695719" y="595827"/>
                    <a:pt x="1699241" y="596112"/>
                    <a:pt x="1702096" y="596017"/>
                  </a:cubicBezTo>
                  <a:lnTo>
                    <a:pt x="1710947" y="596017"/>
                  </a:lnTo>
                  <a:cubicBezTo>
                    <a:pt x="1710947" y="596017"/>
                    <a:pt x="1728554" y="596207"/>
                    <a:pt x="1728554" y="596207"/>
                  </a:cubicBezTo>
                  <a:lnTo>
                    <a:pt x="1746162" y="596207"/>
                  </a:lnTo>
                  <a:cubicBezTo>
                    <a:pt x="1749302" y="596302"/>
                    <a:pt x="1751491" y="596397"/>
                    <a:pt x="1755489" y="596302"/>
                  </a:cubicBezTo>
                  <a:cubicBezTo>
                    <a:pt x="1759581" y="596017"/>
                    <a:pt x="1763674" y="594781"/>
                    <a:pt x="1767290" y="592689"/>
                  </a:cubicBezTo>
                  <a:lnTo>
                    <a:pt x="1796985" y="572910"/>
                  </a:lnTo>
                  <a:lnTo>
                    <a:pt x="1811641" y="563116"/>
                  </a:lnTo>
                  <a:cubicBezTo>
                    <a:pt x="1814116" y="561500"/>
                    <a:pt x="1816781" y="559503"/>
                    <a:pt x="1817828" y="559217"/>
                  </a:cubicBezTo>
                  <a:cubicBezTo>
                    <a:pt x="1819351" y="558552"/>
                    <a:pt x="1821064" y="558267"/>
                    <a:pt x="1822682" y="558362"/>
                  </a:cubicBezTo>
                  <a:cubicBezTo>
                    <a:pt x="1823538" y="558362"/>
                    <a:pt x="1824300" y="558552"/>
                    <a:pt x="1825156" y="558742"/>
                  </a:cubicBezTo>
                  <a:cubicBezTo>
                    <a:pt x="1825537" y="558837"/>
                    <a:pt x="1825918" y="559027"/>
                    <a:pt x="1826298" y="559217"/>
                  </a:cubicBezTo>
                  <a:lnTo>
                    <a:pt x="1828202" y="560073"/>
                  </a:lnTo>
                  <a:lnTo>
                    <a:pt x="1836292" y="563592"/>
                  </a:lnTo>
                  <a:lnTo>
                    <a:pt x="1852376" y="570723"/>
                  </a:lnTo>
                  <a:lnTo>
                    <a:pt x="1868461" y="577855"/>
                  </a:lnTo>
                  <a:lnTo>
                    <a:pt x="1872743" y="579662"/>
                  </a:lnTo>
                  <a:cubicBezTo>
                    <a:pt x="1874742" y="580422"/>
                    <a:pt x="1876741" y="581088"/>
                    <a:pt x="1878930" y="581373"/>
                  </a:cubicBezTo>
                  <a:cubicBezTo>
                    <a:pt x="1883117" y="582039"/>
                    <a:pt x="1887495" y="581658"/>
                    <a:pt x="1891588" y="580327"/>
                  </a:cubicBezTo>
                  <a:cubicBezTo>
                    <a:pt x="1893586" y="579662"/>
                    <a:pt x="1895585" y="578806"/>
                    <a:pt x="1897394" y="577665"/>
                  </a:cubicBezTo>
                  <a:cubicBezTo>
                    <a:pt x="1899487" y="576333"/>
                    <a:pt x="1900058" y="575858"/>
                    <a:pt x="1901486" y="574907"/>
                  </a:cubicBezTo>
                  <a:lnTo>
                    <a:pt x="1908719" y="569962"/>
                  </a:lnTo>
                  <a:lnTo>
                    <a:pt x="1923186" y="559978"/>
                  </a:lnTo>
                  <a:lnTo>
                    <a:pt x="1981242" y="520136"/>
                  </a:lnTo>
                  <a:lnTo>
                    <a:pt x="2039298" y="480294"/>
                  </a:lnTo>
                  <a:lnTo>
                    <a:pt x="2053860" y="470309"/>
                  </a:lnTo>
                  <a:cubicBezTo>
                    <a:pt x="2061188" y="465270"/>
                    <a:pt x="2065947" y="456521"/>
                    <a:pt x="2066137" y="447583"/>
                  </a:cubicBezTo>
                  <a:lnTo>
                    <a:pt x="2066137" y="438550"/>
                  </a:lnTo>
                  <a:cubicBezTo>
                    <a:pt x="2066137" y="438550"/>
                    <a:pt x="2066137" y="436363"/>
                    <a:pt x="2066137" y="436363"/>
                  </a:cubicBezTo>
                  <a:cubicBezTo>
                    <a:pt x="2066137" y="435887"/>
                    <a:pt x="2066137" y="435602"/>
                    <a:pt x="2066137" y="435222"/>
                  </a:cubicBezTo>
                  <a:cubicBezTo>
                    <a:pt x="2066137" y="434556"/>
                    <a:pt x="2066423" y="433890"/>
                    <a:pt x="2066613" y="433225"/>
                  </a:cubicBezTo>
                  <a:cubicBezTo>
                    <a:pt x="2067565" y="430657"/>
                    <a:pt x="2069754" y="428565"/>
                    <a:pt x="2072419" y="427805"/>
                  </a:cubicBezTo>
                  <a:lnTo>
                    <a:pt x="2207566" y="388343"/>
                  </a:lnTo>
                  <a:lnTo>
                    <a:pt x="2211754" y="387107"/>
                  </a:lnTo>
                  <a:cubicBezTo>
                    <a:pt x="2213182" y="386726"/>
                    <a:pt x="2215942" y="385775"/>
                    <a:pt x="2217845" y="384729"/>
                  </a:cubicBezTo>
                  <a:cubicBezTo>
                    <a:pt x="2221937" y="382637"/>
                    <a:pt x="2225554" y="379500"/>
                    <a:pt x="2228314" y="375696"/>
                  </a:cubicBezTo>
                  <a:cubicBezTo>
                    <a:pt x="2231074" y="371892"/>
                    <a:pt x="2232883" y="367518"/>
                    <a:pt x="2233644" y="362954"/>
                  </a:cubicBezTo>
                  <a:cubicBezTo>
                    <a:pt x="2234310" y="357534"/>
                    <a:pt x="2233930" y="355537"/>
                    <a:pt x="2234025" y="352494"/>
                  </a:cubicBezTo>
                  <a:lnTo>
                    <a:pt x="2234215" y="317311"/>
                  </a:lnTo>
                  <a:lnTo>
                    <a:pt x="2234215" y="299720"/>
                  </a:lnTo>
                  <a:cubicBezTo>
                    <a:pt x="2234215" y="299720"/>
                    <a:pt x="2234405" y="291257"/>
                    <a:pt x="2234405" y="291257"/>
                  </a:cubicBezTo>
                  <a:cubicBezTo>
                    <a:pt x="2234405" y="290116"/>
                    <a:pt x="2234786" y="288975"/>
                    <a:pt x="2235357" y="288024"/>
                  </a:cubicBezTo>
                  <a:cubicBezTo>
                    <a:pt x="2235643" y="287549"/>
                    <a:pt x="2235928" y="287073"/>
                    <a:pt x="2236309" y="286693"/>
                  </a:cubicBezTo>
                  <a:lnTo>
                    <a:pt x="2238974" y="284030"/>
                  </a:lnTo>
                  <a:lnTo>
                    <a:pt x="2245255" y="277850"/>
                  </a:lnTo>
                  <a:lnTo>
                    <a:pt x="2257818" y="265488"/>
                  </a:lnTo>
                  <a:lnTo>
                    <a:pt x="2270381" y="253126"/>
                  </a:lnTo>
                  <a:lnTo>
                    <a:pt x="2276663" y="246946"/>
                  </a:lnTo>
                  <a:cubicBezTo>
                    <a:pt x="2277424" y="246185"/>
                    <a:pt x="2279328" y="244378"/>
                    <a:pt x="2280755" y="242381"/>
                  </a:cubicBezTo>
                  <a:cubicBezTo>
                    <a:pt x="2282183" y="240480"/>
                    <a:pt x="2283420" y="238388"/>
                    <a:pt x="2284372" y="236201"/>
                  </a:cubicBezTo>
                  <a:cubicBezTo>
                    <a:pt x="2285324" y="234014"/>
                    <a:pt x="2285990" y="231732"/>
                    <a:pt x="2286466" y="229354"/>
                  </a:cubicBezTo>
                  <a:cubicBezTo>
                    <a:pt x="2286656" y="228213"/>
                    <a:pt x="2286846" y="226977"/>
                    <a:pt x="2286942" y="225741"/>
                  </a:cubicBezTo>
                  <a:lnTo>
                    <a:pt x="2286942" y="222888"/>
                  </a:lnTo>
                  <a:cubicBezTo>
                    <a:pt x="2286942" y="222888"/>
                    <a:pt x="2287037" y="214045"/>
                    <a:pt x="2287037" y="214045"/>
                  </a:cubicBezTo>
                  <a:lnTo>
                    <a:pt x="2287037" y="205202"/>
                  </a:lnTo>
                  <a:cubicBezTo>
                    <a:pt x="2287037" y="205202"/>
                    <a:pt x="2287037" y="201398"/>
                    <a:pt x="2287037" y="201398"/>
                  </a:cubicBezTo>
                  <a:cubicBezTo>
                    <a:pt x="2287037" y="200923"/>
                    <a:pt x="2287132" y="200352"/>
                    <a:pt x="2287322" y="199877"/>
                  </a:cubicBezTo>
                  <a:cubicBezTo>
                    <a:pt x="2287608" y="198926"/>
                    <a:pt x="2288179" y="197975"/>
                    <a:pt x="2288845" y="197214"/>
                  </a:cubicBezTo>
                  <a:cubicBezTo>
                    <a:pt x="2289035" y="197024"/>
                    <a:pt x="2289226" y="196834"/>
                    <a:pt x="2289416" y="196739"/>
                  </a:cubicBezTo>
                  <a:lnTo>
                    <a:pt x="2290939" y="195503"/>
                  </a:lnTo>
                  <a:lnTo>
                    <a:pt x="2294365" y="192745"/>
                  </a:lnTo>
                  <a:lnTo>
                    <a:pt x="2308070" y="181715"/>
                  </a:lnTo>
                  <a:lnTo>
                    <a:pt x="2322346" y="170209"/>
                  </a:lnTo>
                  <a:cubicBezTo>
                    <a:pt x="2325963" y="166976"/>
                    <a:pt x="2328818" y="162792"/>
                    <a:pt x="2330627" y="158228"/>
                  </a:cubicBezTo>
                  <a:cubicBezTo>
                    <a:pt x="2331483" y="155946"/>
                    <a:pt x="2332149" y="153568"/>
                    <a:pt x="2332435" y="151096"/>
                  </a:cubicBezTo>
                  <a:cubicBezTo>
                    <a:pt x="2332816" y="148719"/>
                    <a:pt x="2332720" y="145866"/>
                    <a:pt x="2332720" y="144820"/>
                  </a:cubicBezTo>
                  <a:lnTo>
                    <a:pt x="2332435" y="74550"/>
                  </a:lnTo>
                  <a:lnTo>
                    <a:pt x="2332435" y="39462"/>
                  </a:lnTo>
                  <a:cubicBezTo>
                    <a:pt x="2332435" y="39462"/>
                    <a:pt x="2332816" y="22061"/>
                    <a:pt x="2332816" y="22061"/>
                  </a:cubicBezTo>
                  <a:lnTo>
                    <a:pt x="2333101" y="13503"/>
                  </a:lnTo>
                  <a:lnTo>
                    <a:pt x="2333291" y="9509"/>
                  </a:lnTo>
                  <a:lnTo>
                    <a:pt x="2333291" y="7607"/>
                  </a:lnTo>
                  <a:cubicBezTo>
                    <a:pt x="2333291" y="7607"/>
                    <a:pt x="2333291" y="8273"/>
                    <a:pt x="2333101" y="8558"/>
                  </a:cubicBezTo>
                  <a:lnTo>
                    <a:pt x="2307499" y="0"/>
                  </a:lnTo>
                  <a:cubicBezTo>
                    <a:pt x="2307023" y="1712"/>
                    <a:pt x="2306738" y="3613"/>
                    <a:pt x="2306548" y="5325"/>
                  </a:cubicBezTo>
                  <a:lnTo>
                    <a:pt x="2306548" y="7797"/>
                  </a:lnTo>
                  <a:cubicBezTo>
                    <a:pt x="2306548" y="7797"/>
                    <a:pt x="2306262" y="12552"/>
                    <a:pt x="2306262" y="12552"/>
                  </a:cubicBezTo>
                  <a:lnTo>
                    <a:pt x="2306072" y="21585"/>
                  </a:lnTo>
                  <a:lnTo>
                    <a:pt x="2306072" y="39367"/>
                  </a:lnTo>
                  <a:cubicBezTo>
                    <a:pt x="2306072" y="39367"/>
                    <a:pt x="2306357" y="74645"/>
                    <a:pt x="2306357" y="74645"/>
                  </a:cubicBezTo>
                  <a:lnTo>
                    <a:pt x="2307499" y="145106"/>
                  </a:lnTo>
                  <a:cubicBezTo>
                    <a:pt x="2307499" y="147007"/>
                    <a:pt x="2307499" y="147102"/>
                    <a:pt x="2307499" y="147673"/>
                  </a:cubicBezTo>
                  <a:cubicBezTo>
                    <a:pt x="2307499" y="148148"/>
                    <a:pt x="2307309" y="148624"/>
                    <a:pt x="2307214" y="149099"/>
                  </a:cubicBezTo>
                  <a:cubicBezTo>
                    <a:pt x="2306928" y="150050"/>
                    <a:pt x="2306357" y="150811"/>
                    <a:pt x="2305596" y="151572"/>
                  </a:cubicBezTo>
                  <a:lnTo>
                    <a:pt x="2292557" y="162317"/>
                  </a:lnTo>
                  <a:lnTo>
                    <a:pt x="2278947" y="173442"/>
                  </a:lnTo>
                  <a:lnTo>
                    <a:pt x="2275521" y="176200"/>
                  </a:lnTo>
                  <a:lnTo>
                    <a:pt x="2273617" y="177816"/>
                  </a:lnTo>
                  <a:cubicBezTo>
                    <a:pt x="2272666" y="178577"/>
                    <a:pt x="2271809" y="179433"/>
                    <a:pt x="2271047" y="180288"/>
                  </a:cubicBezTo>
                  <a:cubicBezTo>
                    <a:pt x="2267716" y="183807"/>
                    <a:pt x="2265337" y="188181"/>
                    <a:pt x="2264005" y="192745"/>
                  </a:cubicBezTo>
                  <a:cubicBezTo>
                    <a:pt x="2263338" y="195027"/>
                    <a:pt x="2262958" y="197500"/>
                    <a:pt x="2262863" y="199877"/>
                  </a:cubicBezTo>
                  <a:lnTo>
                    <a:pt x="2262863" y="204916"/>
                  </a:lnTo>
                  <a:cubicBezTo>
                    <a:pt x="2262863" y="204916"/>
                    <a:pt x="2262863" y="213760"/>
                    <a:pt x="2262863" y="213760"/>
                  </a:cubicBezTo>
                  <a:lnTo>
                    <a:pt x="2262863" y="222603"/>
                  </a:lnTo>
                  <a:cubicBezTo>
                    <a:pt x="2262863" y="222603"/>
                    <a:pt x="2262863" y="224124"/>
                    <a:pt x="2262863" y="224124"/>
                  </a:cubicBezTo>
                  <a:cubicBezTo>
                    <a:pt x="2262863" y="224410"/>
                    <a:pt x="2262863" y="224695"/>
                    <a:pt x="2262863" y="224885"/>
                  </a:cubicBezTo>
                  <a:cubicBezTo>
                    <a:pt x="2262863" y="225456"/>
                    <a:pt x="2262672" y="225931"/>
                    <a:pt x="2262387" y="226407"/>
                  </a:cubicBezTo>
                  <a:cubicBezTo>
                    <a:pt x="2262196" y="226882"/>
                    <a:pt x="2261911" y="227357"/>
                    <a:pt x="2261625" y="227833"/>
                  </a:cubicBezTo>
                  <a:cubicBezTo>
                    <a:pt x="2261340" y="228308"/>
                    <a:pt x="2261150" y="228498"/>
                    <a:pt x="2259817" y="229735"/>
                  </a:cubicBezTo>
                  <a:lnTo>
                    <a:pt x="2253631" y="236010"/>
                  </a:lnTo>
                  <a:lnTo>
                    <a:pt x="2241258" y="248562"/>
                  </a:lnTo>
                  <a:lnTo>
                    <a:pt x="2228885" y="261114"/>
                  </a:lnTo>
                  <a:lnTo>
                    <a:pt x="2222699" y="267390"/>
                  </a:lnTo>
                  <a:lnTo>
                    <a:pt x="2219178" y="271003"/>
                  </a:lnTo>
                  <a:cubicBezTo>
                    <a:pt x="2217560" y="272810"/>
                    <a:pt x="2216227" y="274712"/>
                    <a:pt x="2215085" y="276804"/>
                  </a:cubicBezTo>
                  <a:cubicBezTo>
                    <a:pt x="2212801" y="280988"/>
                    <a:pt x="2211564" y="285647"/>
                    <a:pt x="2211469" y="290401"/>
                  </a:cubicBezTo>
                  <a:lnTo>
                    <a:pt x="2211469" y="299530"/>
                  </a:lnTo>
                  <a:cubicBezTo>
                    <a:pt x="2211469" y="299530"/>
                    <a:pt x="2211564" y="317121"/>
                    <a:pt x="2211564" y="317121"/>
                  </a:cubicBezTo>
                  <a:lnTo>
                    <a:pt x="2211754" y="352304"/>
                  </a:lnTo>
                  <a:cubicBezTo>
                    <a:pt x="2211849" y="359626"/>
                    <a:pt x="2211944" y="360292"/>
                    <a:pt x="2210421" y="362669"/>
                  </a:cubicBezTo>
                  <a:cubicBezTo>
                    <a:pt x="2209755" y="363715"/>
                    <a:pt x="2208804" y="364476"/>
                    <a:pt x="2207757" y="365046"/>
                  </a:cubicBezTo>
                  <a:cubicBezTo>
                    <a:pt x="2206995" y="365426"/>
                    <a:pt x="2207090" y="365426"/>
                    <a:pt x="2205663" y="365902"/>
                  </a:cubicBezTo>
                  <a:lnTo>
                    <a:pt x="2201475" y="367233"/>
                  </a:lnTo>
                  <a:lnTo>
                    <a:pt x="2066613" y="408311"/>
                  </a:lnTo>
                  <a:cubicBezTo>
                    <a:pt x="2057952" y="410974"/>
                    <a:pt x="2050814" y="417820"/>
                    <a:pt x="2047864" y="426378"/>
                  </a:cubicBezTo>
                  <a:cubicBezTo>
                    <a:pt x="2047102" y="428470"/>
                    <a:pt x="2046627" y="430657"/>
                    <a:pt x="2046436" y="432939"/>
                  </a:cubicBezTo>
                  <a:cubicBezTo>
                    <a:pt x="2046341" y="433985"/>
                    <a:pt x="2046341" y="435222"/>
                    <a:pt x="2046246" y="436172"/>
                  </a:cubicBezTo>
                  <a:lnTo>
                    <a:pt x="2046246" y="438360"/>
                  </a:lnTo>
                  <a:cubicBezTo>
                    <a:pt x="2046246" y="438360"/>
                    <a:pt x="2046246" y="446918"/>
                    <a:pt x="2046246" y="446918"/>
                  </a:cubicBezTo>
                  <a:cubicBezTo>
                    <a:pt x="2046246" y="449675"/>
                    <a:pt x="2044818" y="452528"/>
                    <a:pt x="2042534" y="454144"/>
                  </a:cubicBezTo>
                  <a:lnTo>
                    <a:pt x="2028163" y="464224"/>
                  </a:lnTo>
                  <a:lnTo>
                    <a:pt x="1970583" y="504827"/>
                  </a:lnTo>
                  <a:lnTo>
                    <a:pt x="1913002" y="545430"/>
                  </a:lnTo>
                  <a:lnTo>
                    <a:pt x="1898631" y="555604"/>
                  </a:lnTo>
                  <a:lnTo>
                    <a:pt x="1891398" y="560644"/>
                  </a:lnTo>
                  <a:cubicBezTo>
                    <a:pt x="1888542" y="562641"/>
                    <a:pt x="1887591" y="563401"/>
                    <a:pt x="1886068" y="563877"/>
                  </a:cubicBezTo>
                  <a:cubicBezTo>
                    <a:pt x="1884545" y="564352"/>
                    <a:pt x="1882927" y="564542"/>
                    <a:pt x="1881309" y="564352"/>
                  </a:cubicBezTo>
                  <a:cubicBezTo>
                    <a:pt x="1880548" y="564257"/>
                    <a:pt x="1879786" y="564067"/>
                    <a:pt x="1879025" y="563782"/>
                  </a:cubicBezTo>
                  <a:lnTo>
                    <a:pt x="1875218" y="562165"/>
                  </a:lnTo>
                  <a:lnTo>
                    <a:pt x="1859038" y="555224"/>
                  </a:lnTo>
                  <a:lnTo>
                    <a:pt x="1842859" y="548282"/>
                  </a:lnTo>
                  <a:lnTo>
                    <a:pt x="1834769" y="544859"/>
                  </a:lnTo>
                  <a:lnTo>
                    <a:pt x="1832675" y="544003"/>
                  </a:lnTo>
                  <a:cubicBezTo>
                    <a:pt x="1831723" y="543623"/>
                    <a:pt x="1830676" y="543243"/>
                    <a:pt x="1829725" y="542957"/>
                  </a:cubicBezTo>
                  <a:cubicBezTo>
                    <a:pt x="1827726" y="542387"/>
                    <a:pt x="1825632" y="542101"/>
                    <a:pt x="1823538" y="542006"/>
                  </a:cubicBezTo>
                  <a:cubicBezTo>
                    <a:pt x="1819351" y="541816"/>
                    <a:pt x="1815068" y="542672"/>
                    <a:pt x="1811261" y="544384"/>
                  </a:cubicBezTo>
                  <a:cubicBezTo>
                    <a:pt x="1809548" y="545144"/>
                    <a:pt x="1807168" y="546666"/>
                    <a:pt x="1806216" y="547331"/>
                  </a:cubicBezTo>
                  <a:lnTo>
                    <a:pt x="1802600" y="549804"/>
                  </a:lnTo>
                  <a:lnTo>
                    <a:pt x="1788133" y="559788"/>
                  </a:lnTo>
                  <a:lnTo>
                    <a:pt x="1759486" y="579376"/>
                  </a:lnTo>
                  <a:cubicBezTo>
                    <a:pt x="1758058" y="580232"/>
                    <a:pt x="1756345" y="580803"/>
                    <a:pt x="1754632" y="580898"/>
                  </a:cubicBezTo>
                  <a:lnTo>
                    <a:pt x="1746352" y="580898"/>
                  </a:lnTo>
                  <a:cubicBezTo>
                    <a:pt x="1746352" y="580898"/>
                    <a:pt x="1728745" y="581088"/>
                    <a:pt x="1728745" y="581088"/>
                  </a:cubicBezTo>
                  <a:lnTo>
                    <a:pt x="1711138" y="581088"/>
                  </a:lnTo>
                  <a:cubicBezTo>
                    <a:pt x="1711138" y="581088"/>
                    <a:pt x="1702286" y="581278"/>
                    <a:pt x="1702286" y="581278"/>
                  </a:cubicBezTo>
                  <a:cubicBezTo>
                    <a:pt x="1699241" y="581373"/>
                    <a:pt x="1696861" y="581088"/>
                    <a:pt x="1692293" y="581658"/>
                  </a:cubicBezTo>
                  <a:cubicBezTo>
                    <a:pt x="1688296" y="582324"/>
                    <a:pt x="1684394" y="583941"/>
                    <a:pt x="1681158" y="586318"/>
                  </a:cubicBezTo>
                  <a:cubicBezTo>
                    <a:pt x="1679540" y="587459"/>
                    <a:pt x="1677922" y="589075"/>
                    <a:pt x="1676779" y="590312"/>
                  </a:cubicBezTo>
                  <a:lnTo>
                    <a:pt x="1673924" y="593449"/>
                  </a:lnTo>
                  <a:lnTo>
                    <a:pt x="1652986" y="571674"/>
                  </a:lnTo>
                  <a:lnTo>
                    <a:pt x="1642231" y="560454"/>
                  </a:lnTo>
                  <a:cubicBezTo>
                    <a:pt x="1640233" y="558457"/>
                    <a:pt x="1639281" y="557126"/>
                    <a:pt x="1635759" y="553988"/>
                  </a:cubicBezTo>
                  <a:cubicBezTo>
                    <a:pt x="1632619" y="551325"/>
                    <a:pt x="1629097" y="549233"/>
                    <a:pt x="1625290" y="547902"/>
                  </a:cubicBezTo>
                  <a:cubicBezTo>
                    <a:pt x="1617676" y="545049"/>
                    <a:pt x="1609111" y="544954"/>
                    <a:pt x="1601497" y="547712"/>
                  </a:cubicBezTo>
                  <a:lnTo>
                    <a:pt x="1586745" y="553227"/>
                  </a:lnTo>
                  <a:lnTo>
                    <a:pt x="1564569" y="561500"/>
                  </a:lnTo>
                  <a:cubicBezTo>
                    <a:pt x="1561714" y="557316"/>
                    <a:pt x="1558192" y="552181"/>
                    <a:pt x="1553910" y="545905"/>
                  </a:cubicBezTo>
                  <a:cubicBezTo>
                    <a:pt x="1548675" y="538868"/>
                    <a:pt x="1543345" y="529550"/>
                    <a:pt x="1536969" y="519090"/>
                  </a:cubicBezTo>
                  <a:cubicBezTo>
                    <a:pt x="1530497" y="508535"/>
                    <a:pt x="1523264" y="496649"/>
                    <a:pt x="1515364" y="483717"/>
                  </a:cubicBezTo>
                  <a:lnTo>
                    <a:pt x="1515079" y="483241"/>
                  </a:lnTo>
                  <a:lnTo>
                    <a:pt x="1514508" y="482956"/>
                  </a:lnTo>
                  <a:cubicBezTo>
                    <a:pt x="1509178" y="480579"/>
                    <a:pt x="1503563" y="478107"/>
                    <a:pt x="1497662" y="475539"/>
                  </a:cubicBezTo>
                  <a:cubicBezTo>
                    <a:pt x="1496710" y="464414"/>
                    <a:pt x="1495758" y="452623"/>
                    <a:pt x="1494806" y="440451"/>
                  </a:cubicBezTo>
                  <a:lnTo>
                    <a:pt x="1494806" y="438740"/>
                  </a:lnTo>
                  <a:cubicBezTo>
                    <a:pt x="1494806" y="438740"/>
                    <a:pt x="1492998" y="438455"/>
                    <a:pt x="1492998" y="438455"/>
                  </a:cubicBezTo>
                  <a:cubicBezTo>
                    <a:pt x="1474249" y="435031"/>
                    <a:pt x="1453977" y="431418"/>
                    <a:pt x="1432943" y="427710"/>
                  </a:cubicBezTo>
                  <a:cubicBezTo>
                    <a:pt x="1427138" y="426664"/>
                    <a:pt x="1421427" y="425618"/>
                    <a:pt x="1415717" y="424667"/>
                  </a:cubicBezTo>
                  <a:cubicBezTo>
                    <a:pt x="1397729" y="405934"/>
                    <a:pt x="1380693" y="388153"/>
                    <a:pt x="1365084" y="371892"/>
                  </a:cubicBezTo>
                  <a:lnTo>
                    <a:pt x="1363847" y="370561"/>
                  </a:lnTo>
                  <a:lnTo>
                    <a:pt x="1362419" y="371607"/>
                  </a:lnTo>
                  <a:cubicBezTo>
                    <a:pt x="1328347" y="394809"/>
                    <a:pt x="1300366" y="414112"/>
                    <a:pt x="1282568" y="426569"/>
                  </a:cubicBezTo>
                  <a:cubicBezTo>
                    <a:pt x="1274573" y="430277"/>
                    <a:pt x="1268197" y="433225"/>
                    <a:pt x="1263248" y="435507"/>
                  </a:cubicBezTo>
                  <a:cubicBezTo>
                    <a:pt x="1258870" y="437599"/>
                    <a:pt x="1256585" y="438835"/>
                    <a:pt x="1256681" y="439025"/>
                  </a:cubicBezTo>
                  <a:cubicBezTo>
                    <a:pt x="1256776" y="439215"/>
                    <a:pt x="1259155" y="438360"/>
                    <a:pt x="1263723" y="436648"/>
                  </a:cubicBezTo>
                  <a:cubicBezTo>
                    <a:pt x="1268863" y="434556"/>
                    <a:pt x="1275430" y="431989"/>
                    <a:pt x="1283615" y="428660"/>
                  </a:cubicBezTo>
                  <a:lnTo>
                    <a:pt x="1283615" y="428660"/>
                  </a:lnTo>
                  <a:cubicBezTo>
                    <a:pt x="1283615" y="428660"/>
                    <a:pt x="1283710" y="428565"/>
                    <a:pt x="1283710" y="428565"/>
                  </a:cubicBezTo>
                  <a:cubicBezTo>
                    <a:pt x="1301698" y="416965"/>
                    <a:pt x="1329584" y="398612"/>
                    <a:pt x="1363181" y="376171"/>
                  </a:cubicBezTo>
                  <a:cubicBezTo>
                    <a:pt x="1378503" y="392337"/>
                    <a:pt x="1395159" y="409928"/>
                    <a:pt x="1412766" y="428470"/>
                  </a:cubicBezTo>
                  <a:lnTo>
                    <a:pt x="1413242" y="429041"/>
                  </a:lnTo>
                  <a:lnTo>
                    <a:pt x="1414004" y="429041"/>
                  </a:lnTo>
                  <a:cubicBezTo>
                    <a:pt x="1419904" y="430277"/>
                    <a:pt x="1425900" y="431323"/>
                    <a:pt x="1431992" y="432369"/>
                  </a:cubicBezTo>
                  <a:cubicBezTo>
                    <a:pt x="1452359" y="435982"/>
                    <a:pt x="1472060" y="439406"/>
                    <a:pt x="1490333" y="442639"/>
                  </a:cubicBezTo>
                  <a:cubicBezTo>
                    <a:pt x="1491380" y="454715"/>
                    <a:pt x="1492427" y="466316"/>
                    <a:pt x="1493474" y="477251"/>
                  </a:cubicBezTo>
                  <a:lnTo>
                    <a:pt x="1493474" y="478487"/>
                  </a:lnTo>
                  <a:cubicBezTo>
                    <a:pt x="1493474" y="478487"/>
                    <a:pt x="1494711" y="478962"/>
                    <a:pt x="1494711" y="478962"/>
                  </a:cubicBezTo>
                  <a:cubicBezTo>
                    <a:pt x="1500802" y="481530"/>
                    <a:pt x="1506703" y="484097"/>
                    <a:pt x="1512223" y="486474"/>
                  </a:cubicBezTo>
                  <a:cubicBezTo>
                    <a:pt x="1520218" y="499026"/>
                    <a:pt x="1527546" y="510627"/>
                    <a:pt x="1534113" y="520992"/>
                  </a:cubicBezTo>
                  <a:cubicBezTo>
                    <a:pt x="1540776" y="531356"/>
                    <a:pt x="1546296" y="540485"/>
                    <a:pt x="1551911" y="547426"/>
                  </a:cubicBezTo>
                  <a:cubicBezTo>
                    <a:pt x="1556479" y="553417"/>
                    <a:pt x="1560191" y="558171"/>
                    <a:pt x="1563237" y="562260"/>
                  </a:cubicBezTo>
                  <a:lnTo>
                    <a:pt x="1557431" y="564447"/>
                  </a:lnTo>
                  <a:lnTo>
                    <a:pt x="1499089" y="586223"/>
                  </a:lnTo>
                  <a:lnTo>
                    <a:pt x="1491761" y="588980"/>
                  </a:lnTo>
                  <a:lnTo>
                    <a:pt x="1488144" y="590312"/>
                  </a:lnTo>
                  <a:cubicBezTo>
                    <a:pt x="1487002" y="590692"/>
                    <a:pt x="1486717" y="590787"/>
                    <a:pt x="1485955" y="590977"/>
                  </a:cubicBezTo>
                  <a:cubicBezTo>
                    <a:pt x="1483290" y="591643"/>
                    <a:pt x="1480435" y="591167"/>
                    <a:pt x="1477961" y="589931"/>
                  </a:cubicBezTo>
                  <a:cubicBezTo>
                    <a:pt x="1476723" y="589361"/>
                    <a:pt x="1475581" y="588505"/>
                    <a:pt x="1474630" y="587459"/>
                  </a:cubicBezTo>
                  <a:cubicBezTo>
                    <a:pt x="1474344" y="587174"/>
                    <a:pt x="1473297" y="585937"/>
                    <a:pt x="1472536" y="584987"/>
                  </a:cubicBezTo>
                  <a:lnTo>
                    <a:pt x="1470061" y="581944"/>
                  </a:lnTo>
                  <a:lnTo>
                    <a:pt x="1465112" y="575953"/>
                  </a:lnTo>
                  <a:cubicBezTo>
                    <a:pt x="1462923" y="573196"/>
                    <a:pt x="1459973" y="570533"/>
                    <a:pt x="1456832" y="568536"/>
                  </a:cubicBezTo>
                  <a:cubicBezTo>
                    <a:pt x="1450455" y="564542"/>
                    <a:pt x="1442746" y="562926"/>
                    <a:pt x="1435323" y="563877"/>
                  </a:cubicBezTo>
                  <a:cubicBezTo>
                    <a:pt x="1431516" y="564352"/>
                    <a:pt x="1427899" y="565779"/>
                    <a:pt x="1427138" y="565874"/>
                  </a:cubicBezTo>
                  <a:cubicBezTo>
                    <a:pt x="1425710" y="566159"/>
                    <a:pt x="1424187" y="566254"/>
                    <a:pt x="1422760" y="565969"/>
                  </a:cubicBezTo>
                  <a:cubicBezTo>
                    <a:pt x="1419809" y="565588"/>
                    <a:pt x="1417049" y="564067"/>
                    <a:pt x="1415051" y="561880"/>
                  </a:cubicBezTo>
                  <a:cubicBezTo>
                    <a:pt x="1414575" y="561309"/>
                    <a:pt x="1414099" y="560739"/>
                    <a:pt x="1413718" y="560073"/>
                  </a:cubicBezTo>
                  <a:cubicBezTo>
                    <a:pt x="1413528" y="559788"/>
                    <a:pt x="1413337" y="559408"/>
                    <a:pt x="1413147" y="559122"/>
                  </a:cubicBezTo>
                  <a:lnTo>
                    <a:pt x="1412290" y="557506"/>
                  </a:lnTo>
                  <a:cubicBezTo>
                    <a:pt x="1410672" y="554178"/>
                    <a:pt x="1408483" y="551135"/>
                    <a:pt x="1405914" y="548663"/>
                  </a:cubicBezTo>
                  <a:cubicBezTo>
                    <a:pt x="1400679" y="543528"/>
                    <a:pt x="1393636" y="540390"/>
                    <a:pt x="1386403" y="539819"/>
                  </a:cubicBezTo>
                  <a:cubicBezTo>
                    <a:pt x="1384595" y="539629"/>
                    <a:pt x="1382786" y="539724"/>
                    <a:pt x="1380978" y="539819"/>
                  </a:cubicBezTo>
                  <a:lnTo>
                    <a:pt x="1376886" y="540295"/>
                  </a:lnTo>
                  <a:lnTo>
                    <a:pt x="1369176" y="541246"/>
                  </a:lnTo>
                  <a:lnTo>
                    <a:pt x="1338245" y="544954"/>
                  </a:lnTo>
                  <a:cubicBezTo>
                    <a:pt x="1336722" y="545144"/>
                    <a:pt x="1336056" y="545239"/>
                    <a:pt x="1335294" y="545239"/>
                  </a:cubicBezTo>
                  <a:cubicBezTo>
                    <a:pt x="1334438" y="545239"/>
                    <a:pt x="1333677" y="545239"/>
                    <a:pt x="1332820" y="545049"/>
                  </a:cubicBezTo>
                  <a:cubicBezTo>
                    <a:pt x="1331202" y="544764"/>
                    <a:pt x="1329584" y="544289"/>
                    <a:pt x="1328156" y="543528"/>
                  </a:cubicBezTo>
                  <a:cubicBezTo>
                    <a:pt x="1327395" y="543147"/>
                    <a:pt x="1326824" y="542767"/>
                    <a:pt x="1325967" y="542101"/>
                  </a:cubicBezTo>
                  <a:lnTo>
                    <a:pt x="1322922" y="539724"/>
                  </a:lnTo>
                  <a:lnTo>
                    <a:pt x="1316831" y="534875"/>
                  </a:lnTo>
                  <a:lnTo>
                    <a:pt x="1292276" y="515667"/>
                  </a:lnTo>
                  <a:cubicBezTo>
                    <a:pt x="1289992" y="513955"/>
                    <a:pt x="1288754" y="512719"/>
                    <a:pt x="1285518" y="510532"/>
                  </a:cubicBezTo>
                  <a:cubicBezTo>
                    <a:pt x="1282663" y="508630"/>
                    <a:pt x="1279427" y="507299"/>
                    <a:pt x="1276001" y="506538"/>
                  </a:cubicBezTo>
                  <a:cubicBezTo>
                    <a:pt x="1269434" y="504827"/>
                    <a:pt x="1261630" y="506063"/>
                    <a:pt x="1256300" y="508630"/>
                  </a:cubicBezTo>
                  <a:lnTo>
                    <a:pt x="1227938" y="520706"/>
                  </a:lnTo>
                  <a:cubicBezTo>
                    <a:pt x="1226225" y="521372"/>
                    <a:pt x="1224417" y="521657"/>
                    <a:pt x="1222608" y="521752"/>
                  </a:cubicBezTo>
                  <a:cubicBezTo>
                    <a:pt x="1221847" y="521752"/>
                    <a:pt x="1220514" y="521657"/>
                    <a:pt x="1219182" y="521562"/>
                  </a:cubicBezTo>
                  <a:cubicBezTo>
                    <a:pt x="1217564" y="521562"/>
                    <a:pt x="1215851" y="521562"/>
                    <a:pt x="1214138" y="521657"/>
                  </a:cubicBezTo>
                  <a:cubicBezTo>
                    <a:pt x="1207476" y="522323"/>
                    <a:pt x="1201099" y="525461"/>
                    <a:pt x="1196530" y="530215"/>
                  </a:cubicBezTo>
                  <a:lnTo>
                    <a:pt x="1175878" y="553988"/>
                  </a:lnTo>
                  <a:lnTo>
                    <a:pt x="1165789" y="565588"/>
                  </a:lnTo>
                  <a:cubicBezTo>
                    <a:pt x="1162934" y="568441"/>
                    <a:pt x="1159888" y="570248"/>
                    <a:pt x="1155225" y="570913"/>
                  </a:cubicBezTo>
                  <a:lnTo>
                    <a:pt x="1139902" y="573956"/>
                  </a:lnTo>
                  <a:lnTo>
                    <a:pt x="1132288" y="575478"/>
                  </a:lnTo>
                  <a:cubicBezTo>
                    <a:pt x="1129718" y="576048"/>
                    <a:pt x="1127339" y="576333"/>
                    <a:pt x="1124103" y="577379"/>
                  </a:cubicBezTo>
                  <a:cubicBezTo>
                    <a:pt x="1118012" y="579376"/>
                    <a:pt x="1112777" y="583560"/>
                    <a:pt x="1109446" y="588885"/>
                  </a:cubicBezTo>
                  <a:cubicBezTo>
                    <a:pt x="1107733" y="591548"/>
                    <a:pt x="1106591" y="594495"/>
                    <a:pt x="1105925" y="597633"/>
                  </a:cubicBezTo>
                  <a:cubicBezTo>
                    <a:pt x="1105258" y="600866"/>
                    <a:pt x="1105258" y="603529"/>
                    <a:pt x="1105068" y="606096"/>
                  </a:cubicBezTo>
                  <a:cubicBezTo>
                    <a:pt x="1104878" y="611707"/>
                    <a:pt x="1104497" y="615225"/>
                    <a:pt x="1102213" y="619028"/>
                  </a:cubicBezTo>
                  <a:cubicBezTo>
                    <a:pt x="1099929" y="622642"/>
                    <a:pt x="1096788" y="625304"/>
                    <a:pt x="1092410" y="626921"/>
                  </a:cubicBezTo>
                  <a:lnTo>
                    <a:pt x="1077943" y="632816"/>
                  </a:lnTo>
                  <a:cubicBezTo>
                    <a:pt x="1072804" y="634908"/>
                    <a:pt x="1069092" y="636715"/>
                    <a:pt x="1064619" y="636430"/>
                  </a:cubicBezTo>
                  <a:lnTo>
                    <a:pt x="1033592" y="634528"/>
                  </a:lnTo>
                  <a:lnTo>
                    <a:pt x="909199" y="627016"/>
                  </a:lnTo>
                  <a:cubicBezTo>
                    <a:pt x="904060" y="626635"/>
                    <a:pt x="898635" y="626445"/>
                    <a:pt x="893781" y="625970"/>
                  </a:cubicBezTo>
                  <a:cubicBezTo>
                    <a:pt x="889022" y="625209"/>
                    <a:pt x="884454" y="622642"/>
                    <a:pt x="881313" y="618933"/>
                  </a:cubicBezTo>
                  <a:cubicBezTo>
                    <a:pt x="875317" y="610756"/>
                    <a:pt x="869512" y="602007"/>
                    <a:pt x="863516" y="593545"/>
                  </a:cubicBezTo>
                  <a:lnTo>
                    <a:pt x="828111" y="542387"/>
                  </a:lnTo>
                  <a:lnTo>
                    <a:pt x="862183" y="594495"/>
                  </a:lnTo>
                  <a:cubicBezTo>
                    <a:pt x="867989" y="603244"/>
                    <a:pt x="873319" y="611802"/>
                    <a:pt x="879410" y="620550"/>
                  </a:cubicBezTo>
                  <a:cubicBezTo>
                    <a:pt x="882836" y="624829"/>
                    <a:pt x="887880" y="627776"/>
                    <a:pt x="893305" y="628822"/>
                  </a:cubicBezTo>
                  <a:cubicBezTo>
                    <a:pt x="898730" y="629583"/>
                    <a:pt x="903679" y="629773"/>
                    <a:pt x="908914" y="630344"/>
                  </a:cubicBezTo>
                  <a:lnTo>
                    <a:pt x="1033021" y="641279"/>
                  </a:lnTo>
                  <a:lnTo>
                    <a:pt x="1064143" y="644037"/>
                  </a:lnTo>
                  <a:cubicBezTo>
                    <a:pt x="1067189" y="644227"/>
                    <a:pt x="1070234" y="643942"/>
                    <a:pt x="1073185" y="643086"/>
                  </a:cubicBezTo>
                  <a:cubicBezTo>
                    <a:pt x="1073565" y="642991"/>
                    <a:pt x="1073851" y="642801"/>
                    <a:pt x="1074232" y="642705"/>
                  </a:cubicBezTo>
                  <a:cubicBezTo>
                    <a:pt x="1073375" y="644512"/>
                    <a:pt x="1072233" y="647270"/>
                    <a:pt x="1070710" y="651073"/>
                  </a:cubicBezTo>
                  <a:cubicBezTo>
                    <a:pt x="1067665" y="658775"/>
                    <a:pt x="1063762" y="668855"/>
                    <a:pt x="1059004" y="681121"/>
                  </a:cubicBezTo>
                  <a:cubicBezTo>
                    <a:pt x="1037399" y="690820"/>
                    <a:pt x="1009132" y="703467"/>
                    <a:pt x="976964" y="717826"/>
                  </a:cubicBezTo>
                  <a:cubicBezTo>
                    <a:pt x="960023" y="721534"/>
                    <a:pt x="941654" y="725623"/>
                    <a:pt x="922619" y="729807"/>
                  </a:cubicBezTo>
                  <a:cubicBezTo>
                    <a:pt x="911484" y="732279"/>
                    <a:pt x="900634" y="734751"/>
                    <a:pt x="889974" y="737034"/>
                  </a:cubicBezTo>
                  <a:cubicBezTo>
                    <a:pt x="865514" y="715924"/>
                    <a:pt x="843244" y="696811"/>
                    <a:pt x="824780" y="680931"/>
                  </a:cubicBezTo>
                  <a:lnTo>
                    <a:pt x="824114" y="680361"/>
                  </a:lnTo>
                  <a:lnTo>
                    <a:pt x="823257" y="680551"/>
                  </a:lnTo>
                  <a:cubicBezTo>
                    <a:pt x="802890" y="684164"/>
                    <a:pt x="785949" y="687207"/>
                    <a:pt x="773291" y="689489"/>
                  </a:cubicBezTo>
                  <a:cubicBezTo>
                    <a:pt x="767866" y="690535"/>
                    <a:pt x="763393" y="691486"/>
                    <a:pt x="759681" y="692152"/>
                  </a:cubicBezTo>
                  <a:cubicBezTo>
                    <a:pt x="756540" y="692817"/>
                    <a:pt x="754922" y="693293"/>
                    <a:pt x="755017" y="693483"/>
                  </a:cubicBezTo>
                  <a:cubicBezTo>
                    <a:pt x="755017" y="693673"/>
                    <a:pt x="756730" y="693483"/>
                    <a:pt x="759871" y="693198"/>
                  </a:cubicBezTo>
                  <a:cubicBezTo>
                    <a:pt x="763678" y="692722"/>
                    <a:pt x="768151" y="692152"/>
                    <a:pt x="773671" y="691486"/>
                  </a:cubicBezTo>
                  <a:cubicBezTo>
                    <a:pt x="786234" y="689679"/>
                    <a:pt x="802890" y="687207"/>
                    <a:pt x="823067" y="684259"/>
                  </a:cubicBezTo>
                  <a:cubicBezTo>
                    <a:pt x="841435" y="700424"/>
                    <a:pt x="863611" y="719918"/>
                    <a:pt x="887880" y="741408"/>
                  </a:cubicBezTo>
                  <a:lnTo>
                    <a:pt x="888737" y="742168"/>
                  </a:lnTo>
                  <a:lnTo>
                    <a:pt x="889879" y="741883"/>
                  </a:lnTo>
                  <a:cubicBezTo>
                    <a:pt x="900824" y="739506"/>
                    <a:pt x="912150" y="736938"/>
                    <a:pt x="923666" y="734466"/>
                  </a:cubicBezTo>
                  <a:cubicBezTo>
                    <a:pt x="942701" y="730187"/>
                    <a:pt x="961165" y="726098"/>
                    <a:pt x="978201" y="722295"/>
                  </a:cubicBezTo>
                  <a:lnTo>
                    <a:pt x="978486" y="722295"/>
                  </a:lnTo>
                  <a:cubicBezTo>
                    <a:pt x="978486" y="722295"/>
                    <a:pt x="978677" y="722105"/>
                    <a:pt x="978677" y="722105"/>
                  </a:cubicBezTo>
                  <a:cubicBezTo>
                    <a:pt x="1010941" y="706985"/>
                    <a:pt x="1039303" y="693768"/>
                    <a:pt x="1060812" y="683689"/>
                  </a:cubicBezTo>
                  <a:lnTo>
                    <a:pt x="1061383" y="683403"/>
                  </a:lnTo>
                  <a:lnTo>
                    <a:pt x="1061573" y="682833"/>
                  </a:lnTo>
                  <a:cubicBezTo>
                    <a:pt x="1065951" y="670091"/>
                    <a:pt x="1069473" y="659726"/>
                    <a:pt x="1072233" y="651739"/>
                  </a:cubicBezTo>
                  <a:cubicBezTo>
                    <a:pt x="1073660" y="647365"/>
                    <a:pt x="1074612" y="644417"/>
                    <a:pt x="1075088" y="642515"/>
                  </a:cubicBezTo>
                  <a:cubicBezTo>
                    <a:pt x="1077087" y="641850"/>
                    <a:pt x="1078800" y="641089"/>
                    <a:pt x="1080799" y="640423"/>
                  </a:cubicBezTo>
                  <a:lnTo>
                    <a:pt x="1095360" y="634908"/>
                  </a:lnTo>
                  <a:cubicBezTo>
                    <a:pt x="1100785" y="633101"/>
                    <a:pt x="1106305" y="629108"/>
                    <a:pt x="1109541" y="623878"/>
                  </a:cubicBezTo>
                  <a:cubicBezTo>
                    <a:pt x="1111254" y="621215"/>
                    <a:pt x="1112396" y="618363"/>
                    <a:pt x="1113158" y="615320"/>
                  </a:cubicBezTo>
                  <a:cubicBezTo>
                    <a:pt x="1113824" y="612087"/>
                    <a:pt x="1113919" y="609519"/>
                    <a:pt x="1114110" y="606952"/>
                  </a:cubicBezTo>
                  <a:cubicBezTo>
                    <a:pt x="1114395" y="604290"/>
                    <a:pt x="1114490" y="601722"/>
                    <a:pt x="1114966" y="599915"/>
                  </a:cubicBezTo>
                  <a:cubicBezTo>
                    <a:pt x="1115442" y="597919"/>
                    <a:pt x="1116299" y="596017"/>
                    <a:pt x="1117441" y="594305"/>
                  </a:cubicBezTo>
                  <a:cubicBezTo>
                    <a:pt x="1119725" y="590882"/>
                    <a:pt x="1123151" y="588410"/>
                    <a:pt x="1127053" y="587174"/>
                  </a:cubicBezTo>
                  <a:cubicBezTo>
                    <a:pt x="1128766" y="586603"/>
                    <a:pt x="1131526" y="586318"/>
                    <a:pt x="1134096" y="585842"/>
                  </a:cubicBezTo>
                  <a:lnTo>
                    <a:pt x="1141805" y="584511"/>
                  </a:lnTo>
                  <a:lnTo>
                    <a:pt x="1157128" y="581849"/>
                  </a:lnTo>
                  <a:cubicBezTo>
                    <a:pt x="1162744" y="581183"/>
                    <a:pt x="1169501" y="578235"/>
                    <a:pt x="1173879" y="573576"/>
                  </a:cubicBezTo>
                  <a:lnTo>
                    <a:pt x="1184539" y="561880"/>
                  </a:lnTo>
                  <a:lnTo>
                    <a:pt x="1205286" y="539154"/>
                  </a:lnTo>
                  <a:cubicBezTo>
                    <a:pt x="1207951" y="536586"/>
                    <a:pt x="1211568" y="534970"/>
                    <a:pt x="1215280" y="534685"/>
                  </a:cubicBezTo>
                  <a:cubicBezTo>
                    <a:pt x="1216232" y="534685"/>
                    <a:pt x="1217088" y="534685"/>
                    <a:pt x="1218040" y="534685"/>
                  </a:cubicBezTo>
                  <a:cubicBezTo>
                    <a:pt x="1219277" y="534780"/>
                    <a:pt x="1220514" y="534970"/>
                    <a:pt x="1222323" y="534970"/>
                  </a:cubicBezTo>
                  <a:cubicBezTo>
                    <a:pt x="1225654" y="534970"/>
                    <a:pt x="1229080" y="534494"/>
                    <a:pt x="1232221" y="533448"/>
                  </a:cubicBezTo>
                  <a:lnTo>
                    <a:pt x="1261534" y="521943"/>
                  </a:lnTo>
                  <a:cubicBezTo>
                    <a:pt x="1265627" y="520136"/>
                    <a:pt x="1268673" y="520041"/>
                    <a:pt x="1272289" y="520897"/>
                  </a:cubicBezTo>
                  <a:cubicBezTo>
                    <a:pt x="1275811" y="521657"/>
                    <a:pt x="1278000" y="523749"/>
                    <a:pt x="1282473" y="527553"/>
                  </a:cubicBezTo>
                  <a:lnTo>
                    <a:pt x="1306457" y="547426"/>
                  </a:lnTo>
                  <a:lnTo>
                    <a:pt x="1312453" y="552371"/>
                  </a:lnTo>
                  <a:lnTo>
                    <a:pt x="1315498" y="554843"/>
                  </a:lnTo>
                  <a:cubicBezTo>
                    <a:pt x="1316736" y="555889"/>
                    <a:pt x="1318258" y="556935"/>
                    <a:pt x="1319781" y="557791"/>
                  </a:cubicBezTo>
                  <a:cubicBezTo>
                    <a:pt x="1322827" y="559598"/>
                    <a:pt x="1326253" y="560834"/>
                    <a:pt x="1329679" y="561500"/>
                  </a:cubicBezTo>
                  <a:cubicBezTo>
                    <a:pt x="1331392" y="561785"/>
                    <a:pt x="1333201" y="561975"/>
                    <a:pt x="1335009" y="561975"/>
                  </a:cubicBezTo>
                  <a:cubicBezTo>
                    <a:pt x="1336817" y="561975"/>
                    <a:pt x="1338721" y="561785"/>
                    <a:pt x="1339768" y="561690"/>
                  </a:cubicBezTo>
                  <a:lnTo>
                    <a:pt x="1370794" y="558742"/>
                  </a:lnTo>
                  <a:lnTo>
                    <a:pt x="1378503" y="557981"/>
                  </a:lnTo>
                  <a:lnTo>
                    <a:pt x="1382120" y="557696"/>
                  </a:lnTo>
                  <a:cubicBezTo>
                    <a:pt x="1382882" y="557696"/>
                    <a:pt x="1383643" y="557696"/>
                    <a:pt x="1384404" y="557696"/>
                  </a:cubicBezTo>
                  <a:cubicBezTo>
                    <a:pt x="1387450" y="558076"/>
                    <a:pt x="1390400" y="559503"/>
                    <a:pt x="1392494" y="561690"/>
                  </a:cubicBezTo>
                  <a:cubicBezTo>
                    <a:pt x="1393541" y="562831"/>
                    <a:pt x="1394398" y="564067"/>
                    <a:pt x="1395064" y="565493"/>
                  </a:cubicBezTo>
                  <a:lnTo>
                    <a:pt x="1395920" y="567395"/>
                  </a:lnTo>
                  <a:cubicBezTo>
                    <a:pt x="1396301" y="568251"/>
                    <a:pt x="1396777" y="569012"/>
                    <a:pt x="1397253" y="569867"/>
                  </a:cubicBezTo>
                  <a:cubicBezTo>
                    <a:pt x="1398205" y="571484"/>
                    <a:pt x="1399252" y="573005"/>
                    <a:pt x="1400489" y="574337"/>
                  </a:cubicBezTo>
                  <a:cubicBezTo>
                    <a:pt x="1405248" y="579947"/>
                    <a:pt x="1412100" y="583845"/>
                    <a:pt x="1419428" y="585082"/>
                  </a:cubicBezTo>
                  <a:cubicBezTo>
                    <a:pt x="1423045" y="585747"/>
                    <a:pt x="1426852" y="585747"/>
                    <a:pt x="1430564" y="585082"/>
                  </a:cubicBezTo>
                  <a:cubicBezTo>
                    <a:pt x="1434942" y="584226"/>
                    <a:pt x="1436179" y="583560"/>
                    <a:pt x="1437607" y="583560"/>
                  </a:cubicBezTo>
                  <a:cubicBezTo>
                    <a:pt x="1440462" y="583275"/>
                    <a:pt x="1443508" y="584036"/>
                    <a:pt x="1445792" y="585652"/>
                  </a:cubicBezTo>
                  <a:cubicBezTo>
                    <a:pt x="1447029" y="586508"/>
                    <a:pt x="1447981" y="587364"/>
                    <a:pt x="1448933" y="588695"/>
                  </a:cubicBezTo>
                  <a:lnTo>
                    <a:pt x="1453691" y="594876"/>
                  </a:lnTo>
                  <a:lnTo>
                    <a:pt x="1456071" y="597919"/>
                  </a:lnTo>
                  <a:cubicBezTo>
                    <a:pt x="1456927" y="598965"/>
                    <a:pt x="1457498" y="599820"/>
                    <a:pt x="1458926" y="601437"/>
                  </a:cubicBezTo>
                  <a:cubicBezTo>
                    <a:pt x="1461400" y="604290"/>
                    <a:pt x="1464446" y="606762"/>
                    <a:pt x="1467777" y="608569"/>
                  </a:cubicBezTo>
                  <a:cubicBezTo>
                    <a:pt x="1474439" y="612277"/>
                    <a:pt x="1482434" y="613608"/>
                    <a:pt x="1489953" y="612087"/>
                  </a:cubicBezTo>
                  <a:cubicBezTo>
                    <a:pt x="1491761" y="611802"/>
                    <a:pt x="1493950" y="611136"/>
                    <a:pt x="1495187" y="610661"/>
                  </a:cubicBezTo>
                  <a:lnTo>
                    <a:pt x="1498899" y="609424"/>
                  </a:lnTo>
                  <a:lnTo>
                    <a:pt x="1506227" y="606857"/>
                  </a:lnTo>
                  <a:lnTo>
                    <a:pt x="1565140" y="586698"/>
                  </a:lnTo>
                  <a:lnTo>
                    <a:pt x="1594644" y="576619"/>
                  </a:lnTo>
                  <a:lnTo>
                    <a:pt x="1609206" y="571674"/>
                  </a:lnTo>
                  <a:cubicBezTo>
                    <a:pt x="1611395" y="571008"/>
                    <a:pt x="1613869" y="571104"/>
                    <a:pt x="1615963" y="571959"/>
                  </a:cubicBezTo>
                  <a:cubicBezTo>
                    <a:pt x="1618343" y="573005"/>
                    <a:pt x="1618818" y="573671"/>
                    <a:pt x="1623197" y="578425"/>
                  </a:cubicBezTo>
                  <a:lnTo>
                    <a:pt x="1633666" y="589931"/>
                  </a:lnTo>
                  <a:lnTo>
                    <a:pt x="1644896" y="602293"/>
                  </a:lnTo>
                  <a:lnTo>
                    <a:pt x="1633761" y="599345"/>
                  </a:lnTo>
                  <a:cubicBezTo>
                    <a:pt x="1622150" y="596492"/>
                    <a:pt x="1610919" y="593545"/>
                    <a:pt x="1598166" y="592118"/>
                  </a:cubicBezTo>
                  <a:cubicBezTo>
                    <a:pt x="1596548" y="592023"/>
                    <a:pt x="1594835" y="591833"/>
                    <a:pt x="1592550" y="592118"/>
                  </a:cubicBezTo>
                  <a:cubicBezTo>
                    <a:pt x="1591408" y="592308"/>
                    <a:pt x="1590171" y="592118"/>
                    <a:pt x="1587506" y="593640"/>
                  </a:cubicBezTo>
                  <a:cubicBezTo>
                    <a:pt x="1586745" y="594210"/>
                    <a:pt x="1586174" y="594400"/>
                    <a:pt x="1585222" y="595732"/>
                  </a:cubicBezTo>
                  <a:lnTo>
                    <a:pt x="1584175" y="59744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33"/>
            <p:cNvSpPr/>
            <p:nvPr/>
          </p:nvSpPr>
          <p:spPr>
            <a:xfrm flipH="1">
              <a:off x="5122679" y="454737"/>
              <a:ext cx="907829" cy="169528"/>
            </a:xfrm>
            <a:custGeom>
              <a:avLst/>
              <a:gdLst/>
              <a:ahLst/>
              <a:cxnLst/>
              <a:rect l="l" t="t" r="r" b="b"/>
              <a:pathLst>
                <a:path w="907829" h="169528" extrusionOk="0">
                  <a:moveTo>
                    <a:pt x="2798" y="165544"/>
                  </a:moveTo>
                  <a:cubicBezTo>
                    <a:pt x="50519" y="165544"/>
                    <a:pt x="853476" y="170771"/>
                    <a:pt x="903959" y="169251"/>
                  </a:cubicBezTo>
                  <a:cubicBezTo>
                    <a:pt x="907578" y="169156"/>
                    <a:pt x="909483" y="163833"/>
                    <a:pt x="905959" y="162027"/>
                  </a:cubicBezTo>
                  <a:cubicBezTo>
                    <a:pt x="874145" y="146343"/>
                    <a:pt x="838046" y="149480"/>
                    <a:pt x="804994" y="138359"/>
                  </a:cubicBezTo>
                  <a:cubicBezTo>
                    <a:pt x="785563" y="131800"/>
                    <a:pt x="773561" y="119158"/>
                    <a:pt x="760131" y="104615"/>
                  </a:cubicBezTo>
                  <a:cubicBezTo>
                    <a:pt x="748511" y="92068"/>
                    <a:pt x="734985" y="82373"/>
                    <a:pt x="718316" y="77430"/>
                  </a:cubicBezTo>
                  <a:cubicBezTo>
                    <a:pt x="703648" y="73058"/>
                    <a:pt x="687741" y="72488"/>
                    <a:pt x="672787" y="76005"/>
                  </a:cubicBezTo>
                  <a:cubicBezTo>
                    <a:pt x="656499" y="79902"/>
                    <a:pt x="642307" y="89217"/>
                    <a:pt x="626781" y="95015"/>
                  </a:cubicBezTo>
                  <a:cubicBezTo>
                    <a:pt x="588205" y="109558"/>
                    <a:pt x="550676" y="95775"/>
                    <a:pt x="523149" y="67260"/>
                  </a:cubicBezTo>
                  <a:cubicBezTo>
                    <a:pt x="500384" y="43782"/>
                    <a:pt x="478096" y="21635"/>
                    <a:pt x="447235" y="8993"/>
                  </a:cubicBezTo>
                  <a:cubicBezTo>
                    <a:pt x="421422" y="-1653"/>
                    <a:pt x="392657" y="-3839"/>
                    <a:pt x="366844" y="7852"/>
                  </a:cubicBezTo>
                  <a:cubicBezTo>
                    <a:pt x="337412" y="21160"/>
                    <a:pt x="317219" y="47964"/>
                    <a:pt x="289501" y="64028"/>
                  </a:cubicBezTo>
                  <a:cubicBezTo>
                    <a:pt x="256735" y="83134"/>
                    <a:pt x="217492" y="78666"/>
                    <a:pt x="181297" y="84369"/>
                  </a:cubicBezTo>
                  <a:cubicBezTo>
                    <a:pt x="145007" y="90167"/>
                    <a:pt x="117289" y="120584"/>
                    <a:pt x="85475" y="138074"/>
                  </a:cubicBezTo>
                  <a:cubicBezTo>
                    <a:pt x="74617" y="144062"/>
                    <a:pt x="63473" y="149099"/>
                    <a:pt x="50804" y="148814"/>
                  </a:cubicBezTo>
                  <a:cubicBezTo>
                    <a:pt x="43661" y="148624"/>
                    <a:pt x="36707" y="146723"/>
                    <a:pt x="29754" y="145868"/>
                  </a:cubicBezTo>
                  <a:cubicBezTo>
                    <a:pt x="18800" y="144537"/>
                    <a:pt x="8418" y="144822"/>
                    <a:pt x="1084" y="153947"/>
                  </a:cubicBezTo>
                  <a:cubicBezTo>
                    <a:pt x="-726" y="156134"/>
                    <a:pt x="-345" y="165544"/>
                    <a:pt x="2798" y="16554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33"/>
            <p:cNvSpPr/>
            <p:nvPr/>
          </p:nvSpPr>
          <p:spPr>
            <a:xfrm>
              <a:off x="-84639" y="-42207"/>
              <a:ext cx="1535066" cy="2271968"/>
            </a:xfrm>
            <a:custGeom>
              <a:avLst/>
              <a:gdLst/>
              <a:ahLst/>
              <a:cxnLst/>
              <a:rect l="l" t="t" r="r" b="b"/>
              <a:pathLst>
                <a:path w="1326191" h="1962823" extrusionOk="0">
                  <a:moveTo>
                    <a:pt x="1262901" y="1106739"/>
                  </a:moveTo>
                  <a:cubicBezTo>
                    <a:pt x="1257761" y="1104457"/>
                    <a:pt x="1252146" y="1103031"/>
                    <a:pt x="1247863" y="1099512"/>
                  </a:cubicBezTo>
                  <a:cubicBezTo>
                    <a:pt x="1243485" y="1096184"/>
                    <a:pt x="1240725" y="1091144"/>
                    <a:pt x="1237204" y="1086675"/>
                  </a:cubicBezTo>
                  <a:lnTo>
                    <a:pt x="1217027" y="1059480"/>
                  </a:lnTo>
                  <a:lnTo>
                    <a:pt x="1176768" y="1005089"/>
                  </a:lnTo>
                  <a:cubicBezTo>
                    <a:pt x="1173342" y="1000525"/>
                    <a:pt x="1170296" y="996056"/>
                    <a:pt x="1166489" y="991396"/>
                  </a:cubicBezTo>
                  <a:cubicBezTo>
                    <a:pt x="1162492" y="986927"/>
                    <a:pt x="1157067" y="983694"/>
                    <a:pt x="1151166" y="982363"/>
                  </a:cubicBezTo>
                  <a:lnTo>
                    <a:pt x="1118331" y="974090"/>
                  </a:lnTo>
                  <a:lnTo>
                    <a:pt x="1101866" y="970001"/>
                  </a:lnTo>
                  <a:cubicBezTo>
                    <a:pt x="1096251" y="968860"/>
                    <a:pt x="1091302" y="966768"/>
                    <a:pt x="1084830" y="966293"/>
                  </a:cubicBezTo>
                  <a:lnTo>
                    <a:pt x="1050853" y="966007"/>
                  </a:lnTo>
                  <a:lnTo>
                    <a:pt x="1033912" y="966007"/>
                  </a:lnTo>
                  <a:cubicBezTo>
                    <a:pt x="1033912" y="966007"/>
                    <a:pt x="1025441" y="965817"/>
                    <a:pt x="1025441" y="965817"/>
                  </a:cubicBezTo>
                  <a:cubicBezTo>
                    <a:pt x="1022871" y="965817"/>
                    <a:pt x="1020397" y="965437"/>
                    <a:pt x="1018017" y="964676"/>
                  </a:cubicBezTo>
                  <a:cubicBezTo>
                    <a:pt x="1013163" y="963155"/>
                    <a:pt x="1009166" y="960397"/>
                    <a:pt x="1005645" y="956118"/>
                  </a:cubicBezTo>
                  <a:lnTo>
                    <a:pt x="999934" y="949842"/>
                  </a:lnTo>
                  <a:cubicBezTo>
                    <a:pt x="998031" y="947846"/>
                    <a:pt x="996222" y="945563"/>
                    <a:pt x="993653" y="943471"/>
                  </a:cubicBezTo>
                  <a:cubicBezTo>
                    <a:pt x="991274" y="941475"/>
                    <a:pt x="988228" y="939763"/>
                    <a:pt x="985754" y="938622"/>
                  </a:cubicBezTo>
                  <a:lnTo>
                    <a:pt x="978139" y="934913"/>
                  </a:lnTo>
                  <a:lnTo>
                    <a:pt x="962911" y="927592"/>
                  </a:lnTo>
                  <a:lnTo>
                    <a:pt x="947779" y="920270"/>
                  </a:lnTo>
                  <a:cubicBezTo>
                    <a:pt x="943782" y="918178"/>
                    <a:pt x="939308" y="913804"/>
                    <a:pt x="934930" y="910476"/>
                  </a:cubicBezTo>
                  <a:lnTo>
                    <a:pt x="908567" y="889271"/>
                  </a:lnTo>
                  <a:lnTo>
                    <a:pt x="895338" y="878621"/>
                  </a:lnTo>
                  <a:cubicBezTo>
                    <a:pt x="890960" y="875388"/>
                    <a:pt x="888200" y="871965"/>
                    <a:pt x="886392" y="867400"/>
                  </a:cubicBezTo>
                  <a:lnTo>
                    <a:pt x="862693" y="804071"/>
                  </a:lnTo>
                  <a:lnTo>
                    <a:pt x="850892" y="772407"/>
                  </a:lnTo>
                  <a:cubicBezTo>
                    <a:pt x="848893" y="767652"/>
                    <a:pt x="848512" y="763373"/>
                    <a:pt x="849464" y="758809"/>
                  </a:cubicBezTo>
                  <a:cubicBezTo>
                    <a:pt x="849940" y="756622"/>
                    <a:pt x="850701" y="754435"/>
                    <a:pt x="851843" y="752533"/>
                  </a:cubicBezTo>
                  <a:cubicBezTo>
                    <a:pt x="853081" y="750441"/>
                    <a:pt x="855079" y="746828"/>
                    <a:pt x="855840" y="743690"/>
                  </a:cubicBezTo>
                  <a:cubicBezTo>
                    <a:pt x="857744" y="737129"/>
                    <a:pt x="857554" y="730092"/>
                    <a:pt x="855365" y="723626"/>
                  </a:cubicBezTo>
                  <a:cubicBezTo>
                    <a:pt x="854127" y="720203"/>
                    <a:pt x="852700" y="717731"/>
                    <a:pt x="851463" y="715258"/>
                  </a:cubicBezTo>
                  <a:lnTo>
                    <a:pt x="847656" y="707651"/>
                  </a:lnTo>
                  <a:lnTo>
                    <a:pt x="843849" y="700044"/>
                  </a:lnTo>
                  <a:cubicBezTo>
                    <a:pt x="842421" y="697096"/>
                    <a:pt x="840327" y="694149"/>
                    <a:pt x="838043" y="691676"/>
                  </a:cubicBezTo>
                  <a:cubicBezTo>
                    <a:pt x="833284" y="686732"/>
                    <a:pt x="827003" y="683213"/>
                    <a:pt x="820150" y="681882"/>
                  </a:cubicBezTo>
                  <a:cubicBezTo>
                    <a:pt x="812727" y="680646"/>
                    <a:pt x="807968" y="681407"/>
                    <a:pt x="802067" y="681121"/>
                  </a:cubicBezTo>
                  <a:lnTo>
                    <a:pt x="785316" y="680931"/>
                  </a:lnTo>
                  <a:cubicBezTo>
                    <a:pt x="781034" y="680836"/>
                    <a:pt x="776751" y="679315"/>
                    <a:pt x="773325" y="676652"/>
                  </a:cubicBezTo>
                  <a:cubicBezTo>
                    <a:pt x="771612" y="675416"/>
                    <a:pt x="770089" y="673799"/>
                    <a:pt x="768851" y="672088"/>
                  </a:cubicBezTo>
                  <a:lnTo>
                    <a:pt x="763997" y="665242"/>
                  </a:lnTo>
                  <a:lnTo>
                    <a:pt x="759143" y="658300"/>
                  </a:lnTo>
                  <a:lnTo>
                    <a:pt x="756669" y="654877"/>
                  </a:lnTo>
                  <a:cubicBezTo>
                    <a:pt x="755717" y="653450"/>
                    <a:pt x="754575" y="652119"/>
                    <a:pt x="753338" y="650788"/>
                  </a:cubicBezTo>
                  <a:cubicBezTo>
                    <a:pt x="748484" y="645653"/>
                    <a:pt x="742012" y="642135"/>
                    <a:pt x="734969" y="640804"/>
                  </a:cubicBezTo>
                  <a:lnTo>
                    <a:pt x="701563" y="634623"/>
                  </a:lnTo>
                  <a:lnTo>
                    <a:pt x="685003" y="631580"/>
                  </a:lnTo>
                  <a:cubicBezTo>
                    <a:pt x="680625" y="630724"/>
                    <a:pt x="678150" y="628918"/>
                    <a:pt x="673011" y="625114"/>
                  </a:cubicBezTo>
                  <a:lnTo>
                    <a:pt x="645601" y="605336"/>
                  </a:lnTo>
                  <a:lnTo>
                    <a:pt x="638939" y="600486"/>
                  </a:lnTo>
                  <a:cubicBezTo>
                    <a:pt x="637321" y="599250"/>
                    <a:pt x="635988" y="597824"/>
                    <a:pt x="634846" y="596207"/>
                  </a:cubicBezTo>
                  <a:cubicBezTo>
                    <a:pt x="632943" y="593545"/>
                    <a:pt x="630563" y="587174"/>
                    <a:pt x="628279" y="582324"/>
                  </a:cubicBezTo>
                  <a:lnTo>
                    <a:pt x="614479" y="551420"/>
                  </a:lnTo>
                  <a:lnTo>
                    <a:pt x="610957" y="543433"/>
                  </a:lnTo>
                  <a:cubicBezTo>
                    <a:pt x="609339" y="540105"/>
                    <a:pt x="607245" y="537062"/>
                    <a:pt x="604676" y="534304"/>
                  </a:cubicBezTo>
                  <a:lnTo>
                    <a:pt x="592684" y="522133"/>
                  </a:lnTo>
                  <a:lnTo>
                    <a:pt x="573649" y="502830"/>
                  </a:lnTo>
                  <a:cubicBezTo>
                    <a:pt x="573459" y="501689"/>
                    <a:pt x="573363" y="500548"/>
                    <a:pt x="572983" y="499502"/>
                  </a:cubicBezTo>
                  <a:cubicBezTo>
                    <a:pt x="572697" y="498361"/>
                    <a:pt x="572126" y="497315"/>
                    <a:pt x="571746" y="496269"/>
                  </a:cubicBezTo>
                  <a:lnTo>
                    <a:pt x="570794" y="494177"/>
                  </a:lnTo>
                  <a:lnTo>
                    <a:pt x="563180" y="477536"/>
                  </a:lnTo>
                  <a:lnTo>
                    <a:pt x="561562" y="473923"/>
                  </a:lnTo>
                  <a:cubicBezTo>
                    <a:pt x="561276" y="473257"/>
                    <a:pt x="561086" y="472592"/>
                    <a:pt x="560991" y="471831"/>
                  </a:cubicBezTo>
                  <a:cubicBezTo>
                    <a:pt x="560896" y="471165"/>
                    <a:pt x="560896" y="470404"/>
                    <a:pt x="560991" y="469739"/>
                  </a:cubicBezTo>
                  <a:cubicBezTo>
                    <a:pt x="560991" y="469358"/>
                    <a:pt x="560991" y="469073"/>
                    <a:pt x="561181" y="468693"/>
                  </a:cubicBezTo>
                  <a:lnTo>
                    <a:pt x="561562" y="467171"/>
                  </a:lnTo>
                  <a:lnTo>
                    <a:pt x="570889" y="431798"/>
                  </a:lnTo>
                  <a:lnTo>
                    <a:pt x="580216" y="396425"/>
                  </a:lnTo>
                  <a:lnTo>
                    <a:pt x="582595" y="387582"/>
                  </a:lnTo>
                  <a:cubicBezTo>
                    <a:pt x="583452" y="384920"/>
                    <a:pt x="584213" y="377693"/>
                    <a:pt x="584023" y="375791"/>
                  </a:cubicBezTo>
                  <a:lnTo>
                    <a:pt x="584308" y="357534"/>
                  </a:lnTo>
                  <a:lnTo>
                    <a:pt x="584689" y="328722"/>
                  </a:lnTo>
                  <a:cubicBezTo>
                    <a:pt x="585736" y="331670"/>
                    <a:pt x="587164" y="334618"/>
                    <a:pt x="589067" y="337660"/>
                  </a:cubicBezTo>
                  <a:cubicBezTo>
                    <a:pt x="593540" y="344792"/>
                    <a:pt x="600869" y="351829"/>
                    <a:pt x="610767" y="356108"/>
                  </a:cubicBezTo>
                  <a:cubicBezTo>
                    <a:pt x="615811" y="358295"/>
                    <a:pt x="621046" y="359246"/>
                    <a:pt x="625900" y="361813"/>
                  </a:cubicBezTo>
                  <a:cubicBezTo>
                    <a:pt x="630754" y="364285"/>
                    <a:pt x="635322" y="367804"/>
                    <a:pt x="639224" y="372178"/>
                  </a:cubicBezTo>
                  <a:cubicBezTo>
                    <a:pt x="646077" y="382067"/>
                    <a:pt x="657878" y="391481"/>
                    <a:pt x="672154" y="393763"/>
                  </a:cubicBezTo>
                  <a:cubicBezTo>
                    <a:pt x="678912" y="394904"/>
                    <a:pt x="686145" y="395760"/>
                    <a:pt x="692807" y="397091"/>
                  </a:cubicBezTo>
                  <a:cubicBezTo>
                    <a:pt x="699469" y="398707"/>
                    <a:pt x="705846" y="401845"/>
                    <a:pt x="711271" y="406505"/>
                  </a:cubicBezTo>
                  <a:cubicBezTo>
                    <a:pt x="716601" y="411069"/>
                    <a:pt x="721169" y="417440"/>
                    <a:pt x="726309" y="423145"/>
                  </a:cubicBezTo>
                  <a:cubicBezTo>
                    <a:pt x="731353" y="428946"/>
                    <a:pt x="736492" y="434936"/>
                    <a:pt x="741631" y="440927"/>
                  </a:cubicBezTo>
                  <a:cubicBezTo>
                    <a:pt x="746771" y="446918"/>
                    <a:pt x="751910" y="452813"/>
                    <a:pt x="756955" y="458709"/>
                  </a:cubicBezTo>
                  <a:cubicBezTo>
                    <a:pt x="759334" y="461656"/>
                    <a:pt x="762475" y="464414"/>
                    <a:pt x="765235" y="467171"/>
                  </a:cubicBezTo>
                  <a:cubicBezTo>
                    <a:pt x="768280" y="469739"/>
                    <a:pt x="770945" y="471831"/>
                    <a:pt x="773325" y="474493"/>
                  </a:cubicBezTo>
                  <a:cubicBezTo>
                    <a:pt x="782937" y="485048"/>
                    <a:pt x="786554" y="499787"/>
                    <a:pt x="784174" y="512624"/>
                  </a:cubicBezTo>
                  <a:cubicBezTo>
                    <a:pt x="783128" y="519090"/>
                    <a:pt x="780082" y="524890"/>
                    <a:pt x="777512" y="530976"/>
                  </a:cubicBezTo>
                  <a:cubicBezTo>
                    <a:pt x="774942" y="536967"/>
                    <a:pt x="772468" y="542767"/>
                    <a:pt x="769993" y="548377"/>
                  </a:cubicBezTo>
                  <a:cubicBezTo>
                    <a:pt x="765139" y="560168"/>
                    <a:pt x="765520" y="572815"/>
                    <a:pt x="769137" y="582895"/>
                  </a:cubicBezTo>
                  <a:cubicBezTo>
                    <a:pt x="777417" y="602198"/>
                    <a:pt x="784650" y="617222"/>
                    <a:pt x="789504" y="627777"/>
                  </a:cubicBezTo>
                  <a:cubicBezTo>
                    <a:pt x="791788" y="632626"/>
                    <a:pt x="793787" y="636620"/>
                    <a:pt x="795310" y="639853"/>
                  </a:cubicBezTo>
                  <a:cubicBezTo>
                    <a:pt x="796642" y="642610"/>
                    <a:pt x="797499" y="644037"/>
                    <a:pt x="797594" y="643942"/>
                  </a:cubicBezTo>
                  <a:cubicBezTo>
                    <a:pt x="797784" y="643942"/>
                    <a:pt x="797213" y="642325"/>
                    <a:pt x="796166" y="639472"/>
                  </a:cubicBezTo>
                  <a:cubicBezTo>
                    <a:pt x="794834" y="636144"/>
                    <a:pt x="793216" y="632055"/>
                    <a:pt x="791217" y="627111"/>
                  </a:cubicBezTo>
                  <a:cubicBezTo>
                    <a:pt x="786459" y="615795"/>
                    <a:pt x="780082" y="600486"/>
                    <a:pt x="772278" y="581849"/>
                  </a:cubicBezTo>
                  <a:cubicBezTo>
                    <a:pt x="769137" y="572435"/>
                    <a:pt x="768946" y="560739"/>
                    <a:pt x="773610" y="549899"/>
                  </a:cubicBezTo>
                  <a:cubicBezTo>
                    <a:pt x="776084" y="544289"/>
                    <a:pt x="778654" y="538583"/>
                    <a:pt x="781319" y="532688"/>
                  </a:cubicBezTo>
                  <a:cubicBezTo>
                    <a:pt x="783603" y="527458"/>
                    <a:pt x="786363" y="521943"/>
                    <a:pt x="787886" y="515762"/>
                  </a:cubicBezTo>
                  <a:cubicBezTo>
                    <a:pt x="789124" y="516618"/>
                    <a:pt x="790932" y="517949"/>
                    <a:pt x="793216" y="519756"/>
                  </a:cubicBezTo>
                  <a:cubicBezTo>
                    <a:pt x="797879" y="523369"/>
                    <a:pt x="804542" y="528789"/>
                    <a:pt x="812536" y="535635"/>
                  </a:cubicBezTo>
                  <a:lnTo>
                    <a:pt x="813012" y="536016"/>
                  </a:lnTo>
                  <a:lnTo>
                    <a:pt x="813678" y="536016"/>
                  </a:lnTo>
                  <a:cubicBezTo>
                    <a:pt x="824148" y="536206"/>
                    <a:pt x="835949" y="536301"/>
                    <a:pt x="848702" y="536491"/>
                  </a:cubicBezTo>
                  <a:cubicBezTo>
                    <a:pt x="852034" y="543813"/>
                    <a:pt x="855555" y="551420"/>
                    <a:pt x="859172" y="559313"/>
                  </a:cubicBezTo>
                  <a:cubicBezTo>
                    <a:pt x="869641" y="581944"/>
                    <a:pt x="879349" y="602578"/>
                    <a:pt x="886772" y="617792"/>
                  </a:cubicBezTo>
                  <a:lnTo>
                    <a:pt x="886772" y="617982"/>
                  </a:lnTo>
                  <a:cubicBezTo>
                    <a:pt x="886772" y="617982"/>
                    <a:pt x="886867" y="617982"/>
                    <a:pt x="886867" y="617982"/>
                  </a:cubicBezTo>
                  <a:cubicBezTo>
                    <a:pt x="898479" y="634433"/>
                    <a:pt x="905997" y="644512"/>
                    <a:pt x="906569" y="644132"/>
                  </a:cubicBezTo>
                  <a:cubicBezTo>
                    <a:pt x="907140" y="643751"/>
                    <a:pt x="900668" y="633101"/>
                    <a:pt x="889913" y="616176"/>
                  </a:cubicBezTo>
                  <a:cubicBezTo>
                    <a:pt x="883155" y="600581"/>
                    <a:pt x="873829" y="579852"/>
                    <a:pt x="863455" y="557316"/>
                  </a:cubicBezTo>
                  <a:cubicBezTo>
                    <a:pt x="859552" y="548948"/>
                    <a:pt x="855840" y="540960"/>
                    <a:pt x="852319" y="533258"/>
                  </a:cubicBezTo>
                  <a:lnTo>
                    <a:pt x="851748" y="531927"/>
                  </a:lnTo>
                  <a:lnTo>
                    <a:pt x="850321" y="531927"/>
                  </a:lnTo>
                  <a:cubicBezTo>
                    <a:pt x="837186" y="532117"/>
                    <a:pt x="825099" y="532307"/>
                    <a:pt x="814440" y="532402"/>
                  </a:cubicBezTo>
                  <a:cubicBezTo>
                    <a:pt x="802067" y="522513"/>
                    <a:pt x="792454" y="516523"/>
                    <a:pt x="788362" y="514621"/>
                  </a:cubicBezTo>
                  <a:cubicBezTo>
                    <a:pt x="788362" y="514240"/>
                    <a:pt x="788553" y="513860"/>
                    <a:pt x="788648" y="513385"/>
                  </a:cubicBezTo>
                  <a:cubicBezTo>
                    <a:pt x="791408" y="499311"/>
                    <a:pt x="787505" y="483146"/>
                    <a:pt x="776941" y="471450"/>
                  </a:cubicBezTo>
                  <a:cubicBezTo>
                    <a:pt x="774371" y="468503"/>
                    <a:pt x="771135" y="465935"/>
                    <a:pt x="768375" y="463653"/>
                  </a:cubicBezTo>
                  <a:cubicBezTo>
                    <a:pt x="765806" y="461086"/>
                    <a:pt x="763141" y="458804"/>
                    <a:pt x="760666" y="455666"/>
                  </a:cubicBezTo>
                  <a:cubicBezTo>
                    <a:pt x="755622" y="449865"/>
                    <a:pt x="750483" y="443875"/>
                    <a:pt x="745343" y="437884"/>
                  </a:cubicBezTo>
                  <a:cubicBezTo>
                    <a:pt x="740204" y="431894"/>
                    <a:pt x="735064" y="425998"/>
                    <a:pt x="730020" y="420102"/>
                  </a:cubicBezTo>
                  <a:cubicBezTo>
                    <a:pt x="724786" y="414397"/>
                    <a:pt x="720503" y="408311"/>
                    <a:pt x="714412" y="403082"/>
                  </a:cubicBezTo>
                  <a:cubicBezTo>
                    <a:pt x="708416" y="398042"/>
                    <a:pt x="701278" y="394524"/>
                    <a:pt x="693949" y="392812"/>
                  </a:cubicBezTo>
                  <a:cubicBezTo>
                    <a:pt x="686526" y="391386"/>
                    <a:pt x="679768" y="390625"/>
                    <a:pt x="673011" y="389579"/>
                  </a:cubicBezTo>
                  <a:cubicBezTo>
                    <a:pt x="659782" y="387392"/>
                    <a:pt x="649408" y="379595"/>
                    <a:pt x="642270" y="369705"/>
                  </a:cubicBezTo>
                  <a:cubicBezTo>
                    <a:pt x="637987" y="365046"/>
                    <a:pt x="632943" y="361338"/>
                    <a:pt x="627708" y="358675"/>
                  </a:cubicBezTo>
                  <a:cubicBezTo>
                    <a:pt x="622473" y="355918"/>
                    <a:pt x="616763" y="354967"/>
                    <a:pt x="612290" y="353065"/>
                  </a:cubicBezTo>
                  <a:cubicBezTo>
                    <a:pt x="602963" y="349261"/>
                    <a:pt x="595920" y="342890"/>
                    <a:pt x="591542" y="336234"/>
                  </a:cubicBezTo>
                  <a:cubicBezTo>
                    <a:pt x="588306" y="331385"/>
                    <a:pt x="586212" y="326440"/>
                    <a:pt x="585070" y="321971"/>
                  </a:cubicBezTo>
                  <a:lnTo>
                    <a:pt x="585070" y="321020"/>
                  </a:lnTo>
                  <a:cubicBezTo>
                    <a:pt x="585070" y="321020"/>
                    <a:pt x="585356" y="302668"/>
                    <a:pt x="585356" y="302668"/>
                  </a:cubicBezTo>
                  <a:cubicBezTo>
                    <a:pt x="585165" y="300291"/>
                    <a:pt x="584975" y="297818"/>
                    <a:pt x="584594" y="295536"/>
                  </a:cubicBezTo>
                  <a:lnTo>
                    <a:pt x="583547" y="291067"/>
                  </a:lnTo>
                  <a:lnTo>
                    <a:pt x="581549" y="282129"/>
                  </a:lnTo>
                  <a:lnTo>
                    <a:pt x="573459" y="246470"/>
                  </a:lnTo>
                  <a:lnTo>
                    <a:pt x="569461" y="228594"/>
                  </a:lnTo>
                  <a:lnTo>
                    <a:pt x="567558" y="220036"/>
                  </a:lnTo>
                  <a:cubicBezTo>
                    <a:pt x="567367" y="218895"/>
                    <a:pt x="567367" y="217658"/>
                    <a:pt x="567748" y="216422"/>
                  </a:cubicBezTo>
                  <a:lnTo>
                    <a:pt x="577075" y="181049"/>
                  </a:lnTo>
                  <a:lnTo>
                    <a:pt x="581739" y="163363"/>
                  </a:lnTo>
                  <a:cubicBezTo>
                    <a:pt x="582024" y="162317"/>
                    <a:pt x="582786" y="159464"/>
                    <a:pt x="582976" y="157087"/>
                  </a:cubicBezTo>
                  <a:cubicBezTo>
                    <a:pt x="583262" y="154614"/>
                    <a:pt x="583262" y="152142"/>
                    <a:pt x="582976" y="149670"/>
                  </a:cubicBezTo>
                  <a:cubicBezTo>
                    <a:pt x="582595" y="144820"/>
                    <a:pt x="580026" y="139400"/>
                    <a:pt x="579074" y="137403"/>
                  </a:cubicBezTo>
                  <a:lnTo>
                    <a:pt x="564322" y="103932"/>
                  </a:lnTo>
                  <a:lnTo>
                    <a:pt x="560705" y="95850"/>
                  </a:lnTo>
                  <a:cubicBezTo>
                    <a:pt x="560325" y="94804"/>
                    <a:pt x="560134" y="93758"/>
                    <a:pt x="560229" y="92617"/>
                  </a:cubicBezTo>
                  <a:cubicBezTo>
                    <a:pt x="560229" y="91951"/>
                    <a:pt x="560229" y="91856"/>
                    <a:pt x="560610" y="90715"/>
                  </a:cubicBezTo>
                  <a:lnTo>
                    <a:pt x="561752" y="86341"/>
                  </a:lnTo>
                  <a:lnTo>
                    <a:pt x="564132" y="77497"/>
                  </a:lnTo>
                  <a:lnTo>
                    <a:pt x="582881" y="6751"/>
                  </a:lnTo>
                  <a:lnTo>
                    <a:pt x="556803" y="0"/>
                  </a:lnTo>
                  <a:lnTo>
                    <a:pt x="538910" y="70936"/>
                  </a:lnTo>
                  <a:lnTo>
                    <a:pt x="536721" y="79780"/>
                  </a:lnTo>
                  <a:lnTo>
                    <a:pt x="535579" y="84249"/>
                  </a:lnTo>
                  <a:cubicBezTo>
                    <a:pt x="535104" y="85960"/>
                    <a:pt x="534533" y="89003"/>
                    <a:pt x="534437" y="91285"/>
                  </a:cubicBezTo>
                  <a:cubicBezTo>
                    <a:pt x="534152" y="96325"/>
                    <a:pt x="535104" y="101365"/>
                    <a:pt x="537102" y="105929"/>
                  </a:cubicBezTo>
                  <a:lnTo>
                    <a:pt x="541004" y="114487"/>
                  </a:lnTo>
                  <a:lnTo>
                    <a:pt x="556232" y="147768"/>
                  </a:lnTo>
                  <a:cubicBezTo>
                    <a:pt x="557850" y="151286"/>
                    <a:pt x="557945" y="151477"/>
                    <a:pt x="558136" y="152808"/>
                  </a:cubicBezTo>
                  <a:cubicBezTo>
                    <a:pt x="558136" y="153378"/>
                    <a:pt x="558231" y="153949"/>
                    <a:pt x="558136" y="154519"/>
                  </a:cubicBezTo>
                  <a:cubicBezTo>
                    <a:pt x="558136" y="155185"/>
                    <a:pt x="558136" y="155280"/>
                    <a:pt x="557565" y="157182"/>
                  </a:cubicBezTo>
                  <a:lnTo>
                    <a:pt x="553091" y="174868"/>
                  </a:lnTo>
                  <a:lnTo>
                    <a:pt x="544145" y="210337"/>
                  </a:lnTo>
                  <a:cubicBezTo>
                    <a:pt x="542908" y="215091"/>
                    <a:pt x="542813" y="220131"/>
                    <a:pt x="543859" y="224885"/>
                  </a:cubicBezTo>
                  <a:lnTo>
                    <a:pt x="546049" y="234109"/>
                  </a:lnTo>
                  <a:lnTo>
                    <a:pt x="550331" y="251890"/>
                  </a:lnTo>
                  <a:lnTo>
                    <a:pt x="558802" y="287454"/>
                  </a:lnTo>
                  <a:lnTo>
                    <a:pt x="560896" y="296392"/>
                  </a:lnTo>
                  <a:lnTo>
                    <a:pt x="561942" y="300861"/>
                  </a:lnTo>
                  <a:cubicBezTo>
                    <a:pt x="561942" y="301527"/>
                    <a:pt x="561942" y="302097"/>
                    <a:pt x="562133" y="302763"/>
                  </a:cubicBezTo>
                  <a:lnTo>
                    <a:pt x="562133" y="320925"/>
                  </a:lnTo>
                  <a:cubicBezTo>
                    <a:pt x="562133" y="320925"/>
                    <a:pt x="562133" y="357534"/>
                    <a:pt x="562133" y="357534"/>
                  </a:cubicBezTo>
                  <a:lnTo>
                    <a:pt x="562133" y="375791"/>
                  </a:lnTo>
                  <a:cubicBezTo>
                    <a:pt x="562133" y="377313"/>
                    <a:pt x="562133" y="379024"/>
                    <a:pt x="561942" y="379309"/>
                  </a:cubicBezTo>
                  <a:cubicBezTo>
                    <a:pt x="561752" y="380070"/>
                    <a:pt x="562038" y="380260"/>
                    <a:pt x="561467" y="382067"/>
                  </a:cubicBezTo>
                  <a:lnTo>
                    <a:pt x="559278" y="390910"/>
                  </a:lnTo>
                  <a:lnTo>
                    <a:pt x="550331" y="426378"/>
                  </a:lnTo>
                  <a:lnTo>
                    <a:pt x="541385" y="461846"/>
                  </a:lnTo>
                  <a:cubicBezTo>
                    <a:pt x="541195" y="462417"/>
                    <a:pt x="540909" y="463463"/>
                    <a:pt x="540719" y="464699"/>
                  </a:cubicBezTo>
                  <a:cubicBezTo>
                    <a:pt x="540528" y="465840"/>
                    <a:pt x="540338" y="466981"/>
                    <a:pt x="540243" y="468217"/>
                  </a:cubicBezTo>
                  <a:cubicBezTo>
                    <a:pt x="540052" y="470500"/>
                    <a:pt x="540243" y="472877"/>
                    <a:pt x="540528" y="475159"/>
                  </a:cubicBezTo>
                  <a:cubicBezTo>
                    <a:pt x="540909" y="477441"/>
                    <a:pt x="541480" y="479723"/>
                    <a:pt x="542337" y="481910"/>
                  </a:cubicBezTo>
                  <a:lnTo>
                    <a:pt x="543479" y="484573"/>
                  </a:lnTo>
                  <a:lnTo>
                    <a:pt x="544430" y="486665"/>
                  </a:lnTo>
                  <a:lnTo>
                    <a:pt x="552235" y="503210"/>
                  </a:lnTo>
                  <a:lnTo>
                    <a:pt x="553187" y="505302"/>
                  </a:lnTo>
                  <a:cubicBezTo>
                    <a:pt x="553187" y="505302"/>
                    <a:pt x="553472" y="505968"/>
                    <a:pt x="553567" y="506348"/>
                  </a:cubicBezTo>
                  <a:cubicBezTo>
                    <a:pt x="553853" y="507014"/>
                    <a:pt x="553948" y="507774"/>
                    <a:pt x="554043" y="508440"/>
                  </a:cubicBezTo>
                  <a:cubicBezTo>
                    <a:pt x="554233" y="509866"/>
                    <a:pt x="554043" y="511388"/>
                    <a:pt x="553472" y="512814"/>
                  </a:cubicBezTo>
                  <a:cubicBezTo>
                    <a:pt x="552996" y="514145"/>
                    <a:pt x="552140" y="515477"/>
                    <a:pt x="551093" y="516427"/>
                  </a:cubicBezTo>
                  <a:lnTo>
                    <a:pt x="544526" y="522133"/>
                  </a:lnTo>
                  <a:lnTo>
                    <a:pt x="516925" y="546095"/>
                  </a:lnTo>
                  <a:lnTo>
                    <a:pt x="489325" y="570058"/>
                  </a:lnTo>
                  <a:lnTo>
                    <a:pt x="482091" y="576333"/>
                  </a:lnTo>
                  <a:cubicBezTo>
                    <a:pt x="478760" y="579471"/>
                    <a:pt x="476191" y="583275"/>
                    <a:pt x="474573" y="587554"/>
                  </a:cubicBezTo>
                  <a:cubicBezTo>
                    <a:pt x="474192" y="588600"/>
                    <a:pt x="473811" y="589741"/>
                    <a:pt x="473526" y="590787"/>
                  </a:cubicBezTo>
                  <a:lnTo>
                    <a:pt x="472955" y="592974"/>
                  </a:lnTo>
                  <a:lnTo>
                    <a:pt x="471813" y="597443"/>
                  </a:lnTo>
                  <a:cubicBezTo>
                    <a:pt x="471337" y="599155"/>
                    <a:pt x="470766" y="600486"/>
                    <a:pt x="469719" y="601722"/>
                  </a:cubicBezTo>
                  <a:cubicBezTo>
                    <a:pt x="468672" y="602958"/>
                    <a:pt x="467434" y="603909"/>
                    <a:pt x="466007" y="604575"/>
                  </a:cubicBezTo>
                  <a:cubicBezTo>
                    <a:pt x="465150" y="605050"/>
                    <a:pt x="461724" y="605811"/>
                    <a:pt x="458774" y="606667"/>
                  </a:cubicBezTo>
                  <a:lnTo>
                    <a:pt x="441071" y="611326"/>
                  </a:lnTo>
                  <a:lnTo>
                    <a:pt x="431744" y="613798"/>
                  </a:lnTo>
                  <a:cubicBezTo>
                    <a:pt x="427461" y="615130"/>
                    <a:pt x="423464" y="617507"/>
                    <a:pt x="420228" y="620550"/>
                  </a:cubicBezTo>
                  <a:cubicBezTo>
                    <a:pt x="416992" y="623593"/>
                    <a:pt x="414422" y="627396"/>
                    <a:pt x="412900" y="631580"/>
                  </a:cubicBezTo>
                  <a:cubicBezTo>
                    <a:pt x="412138" y="633672"/>
                    <a:pt x="411567" y="635859"/>
                    <a:pt x="411282" y="638046"/>
                  </a:cubicBezTo>
                  <a:cubicBezTo>
                    <a:pt x="411092" y="639092"/>
                    <a:pt x="410996" y="639758"/>
                    <a:pt x="410711" y="640518"/>
                  </a:cubicBezTo>
                  <a:cubicBezTo>
                    <a:pt x="409569" y="643656"/>
                    <a:pt x="407094" y="646129"/>
                    <a:pt x="403763" y="647270"/>
                  </a:cubicBezTo>
                  <a:lnTo>
                    <a:pt x="386441" y="653165"/>
                  </a:lnTo>
                  <a:lnTo>
                    <a:pt x="351798" y="664861"/>
                  </a:lnTo>
                  <a:lnTo>
                    <a:pt x="334476" y="670757"/>
                  </a:lnTo>
                  <a:cubicBezTo>
                    <a:pt x="331240" y="671708"/>
                    <a:pt x="326577" y="673990"/>
                    <a:pt x="323531" y="676842"/>
                  </a:cubicBezTo>
                  <a:cubicBezTo>
                    <a:pt x="322008" y="678174"/>
                    <a:pt x="320200" y="680266"/>
                    <a:pt x="319343" y="681311"/>
                  </a:cubicBezTo>
                  <a:lnTo>
                    <a:pt x="316488" y="684925"/>
                  </a:lnTo>
                  <a:lnTo>
                    <a:pt x="303925" y="700995"/>
                  </a:lnTo>
                  <a:cubicBezTo>
                    <a:pt x="299928" y="700519"/>
                    <a:pt x="291457" y="699949"/>
                    <a:pt x="279656" y="699378"/>
                  </a:cubicBezTo>
                  <a:cubicBezTo>
                    <a:pt x="271661" y="698808"/>
                    <a:pt x="260621" y="698428"/>
                    <a:pt x="250152" y="703372"/>
                  </a:cubicBezTo>
                  <a:cubicBezTo>
                    <a:pt x="239683" y="708032"/>
                    <a:pt x="229880" y="717350"/>
                    <a:pt x="224740" y="729712"/>
                  </a:cubicBezTo>
                  <a:cubicBezTo>
                    <a:pt x="223503" y="732755"/>
                    <a:pt x="222646" y="736083"/>
                    <a:pt x="221980" y="739030"/>
                  </a:cubicBezTo>
                  <a:cubicBezTo>
                    <a:pt x="221314" y="741883"/>
                    <a:pt x="220362" y="744641"/>
                    <a:pt x="219220" y="747208"/>
                  </a:cubicBezTo>
                  <a:cubicBezTo>
                    <a:pt x="216936" y="752438"/>
                    <a:pt x="213700" y="757002"/>
                    <a:pt x="210084" y="760806"/>
                  </a:cubicBezTo>
                  <a:cubicBezTo>
                    <a:pt x="202279" y="768033"/>
                    <a:pt x="194475" y="774594"/>
                    <a:pt x="188384" y="780109"/>
                  </a:cubicBezTo>
                  <a:cubicBezTo>
                    <a:pt x="176011" y="791234"/>
                    <a:pt x="168492" y="798271"/>
                    <a:pt x="168968" y="798746"/>
                  </a:cubicBezTo>
                  <a:cubicBezTo>
                    <a:pt x="169349" y="799222"/>
                    <a:pt x="177629" y="793041"/>
                    <a:pt x="190573" y="782581"/>
                  </a:cubicBezTo>
                  <a:cubicBezTo>
                    <a:pt x="197044" y="777256"/>
                    <a:pt x="204659" y="771361"/>
                    <a:pt x="213129" y="763849"/>
                  </a:cubicBezTo>
                  <a:cubicBezTo>
                    <a:pt x="217222" y="759855"/>
                    <a:pt x="220838" y="754815"/>
                    <a:pt x="223408" y="749110"/>
                  </a:cubicBezTo>
                  <a:cubicBezTo>
                    <a:pt x="224740" y="746257"/>
                    <a:pt x="225692" y="743214"/>
                    <a:pt x="226453" y="740076"/>
                  </a:cubicBezTo>
                  <a:cubicBezTo>
                    <a:pt x="227120" y="737034"/>
                    <a:pt x="227976" y="734276"/>
                    <a:pt x="229023" y="731423"/>
                  </a:cubicBezTo>
                  <a:cubicBezTo>
                    <a:pt x="233591" y="720203"/>
                    <a:pt x="242443" y="711740"/>
                    <a:pt x="251865" y="707271"/>
                  </a:cubicBezTo>
                  <a:cubicBezTo>
                    <a:pt x="261478" y="702516"/>
                    <a:pt x="270995" y="702516"/>
                    <a:pt x="279465" y="702611"/>
                  </a:cubicBezTo>
                  <a:cubicBezTo>
                    <a:pt x="290410" y="702611"/>
                    <a:pt x="298500" y="702421"/>
                    <a:pt x="302878" y="702136"/>
                  </a:cubicBezTo>
                  <a:lnTo>
                    <a:pt x="293742" y="713737"/>
                  </a:lnTo>
                  <a:lnTo>
                    <a:pt x="271185" y="742454"/>
                  </a:lnTo>
                  <a:lnTo>
                    <a:pt x="268330" y="746067"/>
                  </a:lnTo>
                  <a:cubicBezTo>
                    <a:pt x="267378" y="747303"/>
                    <a:pt x="265856" y="749395"/>
                    <a:pt x="264999" y="751202"/>
                  </a:cubicBezTo>
                  <a:cubicBezTo>
                    <a:pt x="263000" y="754815"/>
                    <a:pt x="261953" y="759665"/>
                    <a:pt x="261858" y="763183"/>
                  </a:cubicBezTo>
                  <a:lnTo>
                    <a:pt x="260621" y="781440"/>
                  </a:lnTo>
                  <a:lnTo>
                    <a:pt x="258242" y="817954"/>
                  </a:lnTo>
                  <a:lnTo>
                    <a:pt x="257004" y="836211"/>
                  </a:lnTo>
                  <a:lnTo>
                    <a:pt x="256719" y="840680"/>
                  </a:lnTo>
                  <a:cubicBezTo>
                    <a:pt x="256719" y="841631"/>
                    <a:pt x="256433" y="842582"/>
                    <a:pt x="256148" y="843438"/>
                  </a:cubicBezTo>
                  <a:cubicBezTo>
                    <a:pt x="255577" y="845340"/>
                    <a:pt x="254720" y="846481"/>
                    <a:pt x="252721" y="849334"/>
                  </a:cubicBezTo>
                  <a:cubicBezTo>
                    <a:pt x="245869" y="859128"/>
                    <a:pt x="238731" y="869873"/>
                    <a:pt x="232069" y="879001"/>
                  </a:cubicBezTo>
                  <a:cubicBezTo>
                    <a:pt x="231212" y="879762"/>
                    <a:pt x="231117" y="880332"/>
                    <a:pt x="229880" y="881378"/>
                  </a:cubicBezTo>
                  <a:lnTo>
                    <a:pt x="226453" y="884421"/>
                  </a:lnTo>
                  <a:lnTo>
                    <a:pt x="219601" y="890507"/>
                  </a:lnTo>
                  <a:lnTo>
                    <a:pt x="205896" y="902678"/>
                  </a:lnTo>
                  <a:lnTo>
                    <a:pt x="192191" y="914850"/>
                  </a:lnTo>
                  <a:lnTo>
                    <a:pt x="185338" y="920935"/>
                  </a:lnTo>
                  <a:cubicBezTo>
                    <a:pt x="182483" y="923408"/>
                    <a:pt x="179723" y="926926"/>
                    <a:pt x="178200" y="930634"/>
                  </a:cubicBezTo>
                  <a:cubicBezTo>
                    <a:pt x="176487" y="934818"/>
                    <a:pt x="176201" y="937576"/>
                    <a:pt x="175345" y="940524"/>
                  </a:cubicBezTo>
                  <a:lnTo>
                    <a:pt x="173156" y="949367"/>
                  </a:lnTo>
                  <a:lnTo>
                    <a:pt x="168683" y="967053"/>
                  </a:lnTo>
                  <a:lnTo>
                    <a:pt x="166398" y="975897"/>
                  </a:lnTo>
                  <a:cubicBezTo>
                    <a:pt x="165542" y="978844"/>
                    <a:pt x="164781" y="983599"/>
                    <a:pt x="165447" y="987498"/>
                  </a:cubicBezTo>
                  <a:cubicBezTo>
                    <a:pt x="165732" y="989494"/>
                    <a:pt x="166208" y="991491"/>
                    <a:pt x="166969" y="993488"/>
                  </a:cubicBezTo>
                  <a:cubicBezTo>
                    <a:pt x="164971" y="993488"/>
                    <a:pt x="162782" y="993298"/>
                    <a:pt x="160212" y="993488"/>
                  </a:cubicBezTo>
                  <a:cubicBezTo>
                    <a:pt x="155549" y="993869"/>
                    <a:pt x="150219" y="996341"/>
                    <a:pt x="146698" y="1001190"/>
                  </a:cubicBezTo>
                  <a:cubicBezTo>
                    <a:pt x="139750" y="1010129"/>
                    <a:pt x="131850" y="1020398"/>
                    <a:pt x="123189" y="1031524"/>
                  </a:cubicBezTo>
                  <a:cubicBezTo>
                    <a:pt x="121096" y="1033901"/>
                    <a:pt x="118145" y="1035708"/>
                    <a:pt x="114909" y="1036468"/>
                  </a:cubicBezTo>
                  <a:cubicBezTo>
                    <a:pt x="113101" y="1036849"/>
                    <a:pt x="111959" y="1036849"/>
                    <a:pt x="109579" y="1036944"/>
                  </a:cubicBezTo>
                  <a:cubicBezTo>
                    <a:pt x="107391" y="1037134"/>
                    <a:pt x="105201" y="1037609"/>
                    <a:pt x="103203" y="1038560"/>
                  </a:cubicBezTo>
                  <a:cubicBezTo>
                    <a:pt x="99015" y="1040177"/>
                    <a:pt x="95684" y="1043980"/>
                    <a:pt x="93305" y="1046928"/>
                  </a:cubicBezTo>
                  <a:cubicBezTo>
                    <a:pt x="90640" y="1050066"/>
                    <a:pt x="87975" y="1053204"/>
                    <a:pt x="85310" y="1056437"/>
                  </a:cubicBezTo>
                  <a:cubicBezTo>
                    <a:pt x="82455" y="1059575"/>
                    <a:pt x="80171" y="1063188"/>
                    <a:pt x="77315" y="1064995"/>
                  </a:cubicBezTo>
                  <a:cubicBezTo>
                    <a:pt x="74270" y="1066992"/>
                    <a:pt x="70939" y="1067848"/>
                    <a:pt x="67227" y="1067753"/>
                  </a:cubicBezTo>
                  <a:cubicBezTo>
                    <a:pt x="59327" y="1067753"/>
                    <a:pt x="51714" y="1067753"/>
                    <a:pt x="44480" y="1067848"/>
                  </a:cubicBezTo>
                  <a:cubicBezTo>
                    <a:pt x="36295" y="1067562"/>
                    <a:pt x="28967" y="1073078"/>
                    <a:pt x="26112" y="1079163"/>
                  </a:cubicBezTo>
                  <a:cubicBezTo>
                    <a:pt x="22876" y="1084678"/>
                    <a:pt x="19925" y="1089813"/>
                    <a:pt x="17070" y="1094663"/>
                  </a:cubicBezTo>
                  <a:cubicBezTo>
                    <a:pt x="11550" y="1104172"/>
                    <a:pt x="7172" y="1111874"/>
                    <a:pt x="4222" y="1117294"/>
                  </a:cubicBezTo>
                  <a:cubicBezTo>
                    <a:pt x="1271" y="1122714"/>
                    <a:pt x="-252" y="1125757"/>
                    <a:pt x="34" y="1125947"/>
                  </a:cubicBezTo>
                  <a:cubicBezTo>
                    <a:pt x="320" y="1126137"/>
                    <a:pt x="2318" y="1123380"/>
                    <a:pt x="5745" y="1118245"/>
                  </a:cubicBezTo>
                  <a:cubicBezTo>
                    <a:pt x="9171" y="1113110"/>
                    <a:pt x="13929" y="1105693"/>
                    <a:pt x="19830" y="1096374"/>
                  </a:cubicBezTo>
                  <a:cubicBezTo>
                    <a:pt x="22780" y="1091620"/>
                    <a:pt x="26016" y="1086580"/>
                    <a:pt x="29348" y="1081160"/>
                  </a:cubicBezTo>
                  <a:cubicBezTo>
                    <a:pt x="32203" y="1075740"/>
                    <a:pt x="37723" y="1071936"/>
                    <a:pt x="44385" y="1072127"/>
                  </a:cubicBezTo>
                  <a:cubicBezTo>
                    <a:pt x="51714" y="1072127"/>
                    <a:pt x="59327" y="1072127"/>
                    <a:pt x="67132" y="1072222"/>
                  </a:cubicBezTo>
                  <a:cubicBezTo>
                    <a:pt x="71224" y="1072412"/>
                    <a:pt x="76078" y="1071366"/>
                    <a:pt x="79885" y="1068703"/>
                  </a:cubicBezTo>
                  <a:cubicBezTo>
                    <a:pt x="83882" y="1065946"/>
                    <a:pt x="85976" y="1062332"/>
                    <a:pt x="88831" y="1059290"/>
                  </a:cubicBezTo>
                  <a:cubicBezTo>
                    <a:pt x="91496" y="1056057"/>
                    <a:pt x="94161" y="1052919"/>
                    <a:pt x="96826" y="1049781"/>
                  </a:cubicBezTo>
                  <a:cubicBezTo>
                    <a:pt x="99491" y="1046453"/>
                    <a:pt x="101680" y="1043980"/>
                    <a:pt x="105011" y="1042649"/>
                  </a:cubicBezTo>
                  <a:cubicBezTo>
                    <a:pt x="106629" y="1041983"/>
                    <a:pt x="108247" y="1041508"/>
                    <a:pt x="109960" y="1041413"/>
                  </a:cubicBezTo>
                  <a:cubicBezTo>
                    <a:pt x="111388" y="1041413"/>
                    <a:pt x="114053" y="1041318"/>
                    <a:pt x="116051" y="1040747"/>
                  </a:cubicBezTo>
                  <a:cubicBezTo>
                    <a:pt x="120239" y="1039701"/>
                    <a:pt x="123855" y="1037324"/>
                    <a:pt x="126520" y="1034281"/>
                  </a:cubicBezTo>
                  <a:cubicBezTo>
                    <a:pt x="134896" y="1022776"/>
                    <a:pt x="142605" y="1012316"/>
                    <a:pt x="149362" y="1003092"/>
                  </a:cubicBezTo>
                  <a:cubicBezTo>
                    <a:pt x="152217" y="998908"/>
                    <a:pt x="156595" y="996626"/>
                    <a:pt x="160593" y="996056"/>
                  </a:cubicBezTo>
                  <a:cubicBezTo>
                    <a:pt x="163258" y="995770"/>
                    <a:pt x="165732" y="995675"/>
                    <a:pt x="168112" y="995675"/>
                  </a:cubicBezTo>
                  <a:cubicBezTo>
                    <a:pt x="168587" y="996721"/>
                    <a:pt x="169063" y="997767"/>
                    <a:pt x="169635" y="998623"/>
                  </a:cubicBezTo>
                  <a:lnTo>
                    <a:pt x="174488" y="1006420"/>
                  </a:lnTo>
                  <a:cubicBezTo>
                    <a:pt x="178010" y="1012316"/>
                    <a:pt x="182007" y="1016785"/>
                    <a:pt x="185528" y="1021730"/>
                  </a:cubicBezTo>
                  <a:lnTo>
                    <a:pt x="196569" y="1036278"/>
                  </a:lnTo>
                  <a:lnTo>
                    <a:pt x="207609" y="1050827"/>
                  </a:lnTo>
                  <a:cubicBezTo>
                    <a:pt x="209417" y="1053204"/>
                    <a:pt x="211606" y="1055962"/>
                    <a:pt x="212463" y="1057483"/>
                  </a:cubicBezTo>
                  <a:lnTo>
                    <a:pt x="216650" y="1065470"/>
                  </a:lnTo>
                  <a:lnTo>
                    <a:pt x="225121" y="1081731"/>
                  </a:lnTo>
                  <a:cubicBezTo>
                    <a:pt x="227120" y="1085534"/>
                    <a:pt x="227310" y="1090289"/>
                    <a:pt x="225502" y="1094187"/>
                  </a:cubicBezTo>
                  <a:lnTo>
                    <a:pt x="192096" y="1159133"/>
                  </a:lnTo>
                  <a:cubicBezTo>
                    <a:pt x="190382" y="1162461"/>
                    <a:pt x="189621" y="1166930"/>
                    <a:pt x="189526" y="1169878"/>
                  </a:cubicBezTo>
                  <a:lnTo>
                    <a:pt x="188860" y="1179007"/>
                  </a:lnTo>
                  <a:lnTo>
                    <a:pt x="187432" y="1197264"/>
                  </a:lnTo>
                  <a:lnTo>
                    <a:pt x="186766" y="1206392"/>
                  </a:lnTo>
                  <a:cubicBezTo>
                    <a:pt x="186385" y="1209245"/>
                    <a:pt x="186385" y="1213809"/>
                    <a:pt x="187622" y="1217327"/>
                  </a:cubicBezTo>
                  <a:cubicBezTo>
                    <a:pt x="189621" y="1224649"/>
                    <a:pt x="195712" y="1231020"/>
                    <a:pt x="202279" y="1233588"/>
                  </a:cubicBezTo>
                  <a:lnTo>
                    <a:pt x="235495" y="1248897"/>
                  </a:lnTo>
                  <a:lnTo>
                    <a:pt x="251770" y="1256409"/>
                  </a:lnTo>
                  <a:cubicBezTo>
                    <a:pt x="253863" y="1257550"/>
                    <a:pt x="255577" y="1259071"/>
                    <a:pt x="257004" y="1261068"/>
                  </a:cubicBezTo>
                  <a:cubicBezTo>
                    <a:pt x="257671" y="1262114"/>
                    <a:pt x="258146" y="1262970"/>
                    <a:pt x="258717" y="1264301"/>
                  </a:cubicBezTo>
                  <a:lnTo>
                    <a:pt x="260526" y="1268485"/>
                  </a:lnTo>
                  <a:lnTo>
                    <a:pt x="275278" y="1301956"/>
                  </a:lnTo>
                  <a:cubicBezTo>
                    <a:pt x="277657" y="1307567"/>
                    <a:pt x="280703" y="1313082"/>
                    <a:pt x="281845" y="1318217"/>
                  </a:cubicBezTo>
                  <a:lnTo>
                    <a:pt x="286413" y="1335903"/>
                  </a:lnTo>
                  <a:lnTo>
                    <a:pt x="295455" y="1371371"/>
                  </a:lnTo>
                  <a:lnTo>
                    <a:pt x="297739" y="1380215"/>
                  </a:lnTo>
                  <a:lnTo>
                    <a:pt x="298881" y="1384589"/>
                  </a:lnTo>
                  <a:lnTo>
                    <a:pt x="299357" y="1388202"/>
                  </a:lnTo>
                  <a:lnTo>
                    <a:pt x="299357" y="1406459"/>
                  </a:lnTo>
                  <a:cubicBezTo>
                    <a:pt x="299357" y="1406459"/>
                    <a:pt x="299357" y="1443068"/>
                    <a:pt x="299357" y="1443068"/>
                  </a:cubicBezTo>
                  <a:cubicBezTo>
                    <a:pt x="299357" y="1449344"/>
                    <a:pt x="299262" y="1454859"/>
                    <a:pt x="299547" y="1461706"/>
                  </a:cubicBezTo>
                  <a:cubicBezTo>
                    <a:pt x="299928" y="1465224"/>
                    <a:pt x="301165" y="1468742"/>
                    <a:pt x="302973" y="1471785"/>
                  </a:cubicBezTo>
                  <a:cubicBezTo>
                    <a:pt x="304972" y="1474733"/>
                    <a:pt x="306590" y="1476825"/>
                    <a:pt x="308398" y="1479392"/>
                  </a:cubicBezTo>
                  <a:lnTo>
                    <a:pt x="329908" y="1508965"/>
                  </a:lnTo>
                  <a:cubicBezTo>
                    <a:pt x="333334" y="1513814"/>
                    <a:pt x="337331" y="1519044"/>
                    <a:pt x="340377" y="1523513"/>
                  </a:cubicBezTo>
                  <a:cubicBezTo>
                    <a:pt x="343042" y="1528173"/>
                    <a:pt x="343232" y="1533212"/>
                    <a:pt x="341424" y="1539013"/>
                  </a:cubicBezTo>
                  <a:lnTo>
                    <a:pt x="323531" y="1609949"/>
                  </a:lnTo>
                  <a:cubicBezTo>
                    <a:pt x="322865" y="1612802"/>
                    <a:pt x="321723" y="1615845"/>
                    <a:pt x="321723" y="1619458"/>
                  </a:cubicBezTo>
                  <a:cubicBezTo>
                    <a:pt x="321628" y="1623071"/>
                    <a:pt x="322484" y="1626019"/>
                    <a:pt x="322865" y="1628967"/>
                  </a:cubicBezTo>
                  <a:lnTo>
                    <a:pt x="325815" y="1647034"/>
                  </a:lnTo>
                  <a:lnTo>
                    <a:pt x="331716" y="1683072"/>
                  </a:lnTo>
                  <a:lnTo>
                    <a:pt x="333239" y="1692106"/>
                  </a:lnTo>
                  <a:cubicBezTo>
                    <a:pt x="333715" y="1694958"/>
                    <a:pt x="334191" y="1698477"/>
                    <a:pt x="335713" y="1701425"/>
                  </a:cubicBezTo>
                  <a:cubicBezTo>
                    <a:pt x="337236" y="1704563"/>
                    <a:pt x="339425" y="1706845"/>
                    <a:pt x="341138" y="1709222"/>
                  </a:cubicBezTo>
                  <a:lnTo>
                    <a:pt x="346754" y="1716449"/>
                  </a:lnTo>
                  <a:lnTo>
                    <a:pt x="369024" y="1745451"/>
                  </a:lnTo>
                  <a:cubicBezTo>
                    <a:pt x="370833" y="1747923"/>
                    <a:pt x="372927" y="1750300"/>
                    <a:pt x="374259" y="1752677"/>
                  </a:cubicBezTo>
                  <a:cubicBezTo>
                    <a:pt x="375591" y="1755150"/>
                    <a:pt x="376353" y="1757907"/>
                    <a:pt x="376448" y="1760760"/>
                  </a:cubicBezTo>
                  <a:cubicBezTo>
                    <a:pt x="376638" y="1766465"/>
                    <a:pt x="374164" y="1771790"/>
                    <a:pt x="369786" y="1775879"/>
                  </a:cubicBezTo>
                  <a:lnTo>
                    <a:pt x="344755" y="1802599"/>
                  </a:lnTo>
                  <a:lnTo>
                    <a:pt x="294693" y="1856039"/>
                  </a:lnTo>
                  <a:lnTo>
                    <a:pt x="194665" y="1962824"/>
                  </a:lnTo>
                  <a:lnTo>
                    <a:pt x="295931" y="1857180"/>
                  </a:lnTo>
                  <a:lnTo>
                    <a:pt x="346563" y="1804406"/>
                  </a:lnTo>
                  <a:lnTo>
                    <a:pt x="371880" y="1777971"/>
                  </a:lnTo>
                  <a:cubicBezTo>
                    <a:pt x="376543" y="1773882"/>
                    <a:pt x="379874" y="1767321"/>
                    <a:pt x="379589" y="1760665"/>
                  </a:cubicBezTo>
                  <a:cubicBezTo>
                    <a:pt x="379494" y="1757432"/>
                    <a:pt x="378637" y="1754104"/>
                    <a:pt x="377114" y="1751156"/>
                  </a:cubicBezTo>
                  <a:cubicBezTo>
                    <a:pt x="375496" y="1748208"/>
                    <a:pt x="373498" y="1745926"/>
                    <a:pt x="371689" y="1743454"/>
                  </a:cubicBezTo>
                  <a:lnTo>
                    <a:pt x="349704" y="1714166"/>
                  </a:lnTo>
                  <a:lnTo>
                    <a:pt x="344184" y="1706845"/>
                  </a:lnTo>
                  <a:cubicBezTo>
                    <a:pt x="342376" y="1704372"/>
                    <a:pt x="340282" y="1702090"/>
                    <a:pt x="339235" y="1699618"/>
                  </a:cubicBezTo>
                  <a:cubicBezTo>
                    <a:pt x="337997" y="1697146"/>
                    <a:pt x="337617" y="1694483"/>
                    <a:pt x="337141" y="1691345"/>
                  </a:cubicBezTo>
                  <a:lnTo>
                    <a:pt x="335713" y="1682312"/>
                  </a:lnTo>
                  <a:lnTo>
                    <a:pt x="330193" y="1646178"/>
                  </a:lnTo>
                  <a:lnTo>
                    <a:pt x="327433" y="1628111"/>
                  </a:lnTo>
                  <a:cubicBezTo>
                    <a:pt x="327053" y="1625068"/>
                    <a:pt x="326291" y="1622025"/>
                    <a:pt x="326481" y="1619553"/>
                  </a:cubicBezTo>
                  <a:cubicBezTo>
                    <a:pt x="326481" y="1616986"/>
                    <a:pt x="327529" y="1614228"/>
                    <a:pt x="328290" y="1611185"/>
                  </a:cubicBezTo>
                  <a:lnTo>
                    <a:pt x="347039" y="1540439"/>
                  </a:lnTo>
                  <a:cubicBezTo>
                    <a:pt x="349133" y="1534734"/>
                    <a:pt x="349228" y="1526461"/>
                    <a:pt x="345612" y="1520471"/>
                  </a:cubicBezTo>
                  <a:cubicBezTo>
                    <a:pt x="341900" y="1514765"/>
                    <a:pt x="338474" y="1510296"/>
                    <a:pt x="334952" y="1505161"/>
                  </a:cubicBezTo>
                  <a:lnTo>
                    <a:pt x="313728" y="1475303"/>
                  </a:lnTo>
                  <a:lnTo>
                    <a:pt x="308589" y="1467981"/>
                  </a:lnTo>
                  <a:cubicBezTo>
                    <a:pt x="307256" y="1465794"/>
                    <a:pt x="306495" y="1463322"/>
                    <a:pt x="306209" y="1460850"/>
                  </a:cubicBezTo>
                  <a:cubicBezTo>
                    <a:pt x="306114" y="1455525"/>
                    <a:pt x="306209" y="1448869"/>
                    <a:pt x="306305" y="1442973"/>
                  </a:cubicBezTo>
                  <a:lnTo>
                    <a:pt x="306685" y="1406364"/>
                  </a:lnTo>
                  <a:lnTo>
                    <a:pt x="306876" y="1388012"/>
                  </a:lnTo>
                  <a:lnTo>
                    <a:pt x="306209" y="1382592"/>
                  </a:lnTo>
                  <a:lnTo>
                    <a:pt x="305163" y="1378123"/>
                  </a:lnTo>
                  <a:lnTo>
                    <a:pt x="302973" y="1369279"/>
                  </a:lnTo>
                  <a:lnTo>
                    <a:pt x="294313" y="1333716"/>
                  </a:lnTo>
                  <a:lnTo>
                    <a:pt x="290030" y="1315934"/>
                  </a:lnTo>
                  <a:cubicBezTo>
                    <a:pt x="288507" y="1309183"/>
                    <a:pt x="285461" y="1303858"/>
                    <a:pt x="283272" y="1298248"/>
                  </a:cubicBezTo>
                  <a:lnTo>
                    <a:pt x="268901" y="1264586"/>
                  </a:lnTo>
                  <a:lnTo>
                    <a:pt x="267093" y="1260403"/>
                  </a:lnTo>
                  <a:cubicBezTo>
                    <a:pt x="267093" y="1260403"/>
                    <a:pt x="266902" y="1260117"/>
                    <a:pt x="266902" y="1259927"/>
                  </a:cubicBezTo>
                  <a:cubicBezTo>
                    <a:pt x="271661" y="1259262"/>
                    <a:pt x="277467" y="1258406"/>
                    <a:pt x="284605" y="1257360"/>
                  </a:cubicBezTo>
                  <a:cubicBezTo>
                    <a:pt x="289078" y="1256694"/>
                    <a:pt x="294027" y="1255933"/>
                    <a:pt x="299357" y="1255078"/>
                  </a:cubicBezTo>
                  <a:cubicBezTo>
                    <a:pt x="304782" y="1254317"/>
                    <a:pt x="310588" y="1252510"/>
                    <a:pt x="316012" y="1255363"/>
                  </a:cubicBezTo>
                  <a:cubicBezTo>
                    <a:pt x="318677" y="1256599"/>
                    <a:pt x="321152" y="1258596"/>
                    <a:pt x="322865" y="1261258"/>
                  </a:cubicBezTo>
                  <a:cubicBezTo>
                    <a:pt x="324673" y="1264111"/>
                    <a:pt x="326481" y="1267059"/>
                    <a:pt x="328385" y="1270102"/>
                  </a:cubicBezTo>
                  <a:cubicBezTo>
                    <a:pt x="332192" y="1276282"/>
                    <a:pt x="336189" y="1282748"/>
                    <a:pt x="340377" y="1289500"/>
                  </a:cubicBezTo>
                  <a:cubicBezTo>
                    <a:pt x="342471" y="1292923"/>
                    <a:pt x="344660" y="1296441"/>
                    <a:pt x="346849" y="1299960"/>
                  </a:cubicBezTo>
                  <a:cubicBezTo>
                    <a:pt x="347991" y="1301766"/>
                    <a:pt x="349133" y="1303573"/>
                    <a:pt x="350275" y="1305380"/>
                  </a:cubicBezTo>
                  <a:cubicBezTo>
                    <a:pt x="351608" y="1307376"/>
                    <a:pt x="353225" y="1309088"/>
                    <a:pt x="355224" y="1310514"/>
                  </a:cubicBezTo>
                  <a:cubicBezTo>
                    <a:pt x="362648" y="1315269"/>
                    <a:pt x="370262" y="1320213"/>
                    <a:pt x="378256" y="1325253"/>
                  </a:cubicBezTo>
                  <a:cubicBezTo>
                    <a:pt x="382254" y="1327820"/>
                    <a:pt x="386251" y="1330388"/>
                    <a:pt x="390343" y="1332955"/>
                  </a:cubicBezTo>
                  <a:cubicBezTo>
                    <a:pt x="392532" y="1334382"/>
                    <a:pt x="395102" y="1335523"/>
                    <a:pt x="397862" y="1335998"/>
                  </a:cubicBezTo>
                  <a:cubicBezTo>
                    <a:pt x="400718" y="1336474"/>
                    <a:pt x="403192" y="1336283"/>
                    <a:pt x="405667" y="1336379"/>
                  </a:cubicBezTo>
                  <a:cubicBezTo>
                    <a:pt x="410711" y="1336379"/>
                    <a:pt x="415755" y="1336379"/>
                    <a:pt x="420894" y="1336379"/>
                  </a:cubicBezTo>
                  <a:cubicBezTo>
                    <a:pt x="423464" y="1336379"/>
                    <a:pt x="426034" y="1336379"/>
                    <a:pt x="428699" y="1336379"/>
                  </a:cubicBezTo>
                  <a:cubicBezTo>
                    <a:pt x="431078" y="1336379"/>
                    <a:pt x="433362" y="1336854"/>
                    <a:pt x="435456" y="1337805"/>
                  </a:cubicBezTo>
                  <a:cubicBezTo>
                    <a:pt x="437550" y="1338756"/>
                    <a:pt x="439453" y="1340277"/>
                    <a:pt x="440976" y="1342084"/>
                  </a:cubicBezTo>
                  <a:cubicBezTo>
                    <a:pt x="442309" y="1343795"/>
                    <a:pt x="443831" y="1346363"/>
                    <a:pt x="445354" y="1348550"/>
                  </a:cubicBezTo>
                  <a:cubicBezTo>
                    <a:pt x="448305" y="1353114"/>
                    <a:pt x="451255" y="1357678"/>
                    <a:pt x="454300" y="1362338"/>
                  </a:cubicBezTo>
                  <a:cubicBezTo>
                    <a:pt x="457346" y="1366997"/>
                    <a:pt x="460392" y="1371656"/>
                    <a:pt x="463437" y="1376411"/>
                  </a:cubicBezTo>
                  <a:lnTo>
                    <a:pt x="468101" y="1383543"/>
                  </a:lnTo>
                  <a:cubicBezTo>
                    <a:pt x="469528" y="1385920"/>
                    <a:pt x="471717" y="1388772"/>
                    <a:pt x="474382" y="1390484"/>
                  </a:cubicBezTo>
                  <a:cubicBezTo>
                    <a:pt x="476952" y="1392386"/>
                    <a:pt x="480378" y="1393432"/>
                    <a:pt x="483043" y="1394097"/>
                  </a:cubicBezTo>
                  <a:lnTo>
                    <a:pt x="491514" y="1396475"/>
                  </a:lnTo>
                  <a:cubicBezTo>
                    <a:pt x="497129" y="1397996"/>
                    <a:pt x="502839" y="1399613"/>
                    <a:pt x="508550" y="1401229"/>
                  </a:cubicBezTo>
                  <a:cubicBezTo>
                    <a:pt x="514260" y="1402846"/>
                    <a:pt x="520066" y="1404367"/>
                    <a:pt x="525872" y="1405984"/>
                  </a:cubicBezTo>
                  <a:lnTo>
                    <a:pt x="534627" y="1408361"/>
                  </a:lnTo>
                  <a:cubicBezTo>
                    <a:pt x="537673" y="1409121"/>
                    <a:pt x="539862" y="1409977"/>
                    <a:pt x="542051" y="1411689"/>
                  </a:cubicBezTo>
                  <a:cubicBezTo>
                    <a:pt x="544145" y="1413305"/>
                    <a:pt x="545763" y="1415492"/>
                    <a:pt x="546810" y="1417965"/>
                  </a:cubicBezTo>
                  <a:cubicBezTo>
                    <a:pt x="547762" y="1420437"/>
                    <a:pt x="548618" y="1423670"/>
                    <a:pt x="549475" y="1426428"/>
                  </a:cubicBezTo>
                  <a:cubicBezTo>
                    <a:pt x="551283" y="1432228"/>
                    <a:pt x="552996" y="1437933"/>
                    <a:pt x="554804" y="1443639"/>
                  </a:cubicBezTo>
                  <a:cubicBezTo>
                    <a:pt x="556042" y="1448488"/>
                    <a:pt x="555566" y="1454764"/>
                    <a:pt x="555661" y="1460565"/>
                  </a:cubicBezTo>
                  <a:cubicBezTo>
                    <a:pt x="555661" y="1466460"/>
                    <a:pt x="555661" y="1472260"/>
                    <a:pt x="555661" y="1477966"/>
                  </a:cubicBezTo>
                  <a:cubicBezTo>
                    <a:pt x="555661" y="1483766"/>
                    <a:pt x="555661" y="1489471"/>
                    <a:pt x="555661" y="1495082"/>
                  </a:cubicBezTo>
                  <a:cubicBezTo>
                    <a:pt x="555661" y="1498030"/>
                    <a:pt x="555471" y="1500502"/>
                    <a:pt x="555851" y="1503830"/>
                  </a:cubicBezTo>
                  <a:cubicBezTo>
                    <a:pt x="556232" y="1506968"/>
                    <a:pt x="557374" y="1509916"/>
                    <a:pt x="559183" y="1512483"/>
                  </a:cubicBezTo>
                  <a:cubicBezTo>
                    <a:pt x="560896" y="1515050"/>
                    <a:pt x="563275" y="1517237"/>
                    <a:pt x="565940" y="1518759"/>
                  </a:cubicBezTo>
                  <a:cubicBezTo>
                    <a:pt x="568795" y="1520185"/>
                    <a:pt x="570413" y="1521041"/>
                    <a:pt x="572221" y="1522848"/>
                  </a:cubicBezTo>
                  <a:cubicBezTo>
                    <a:pt x="575838" y="1526176"/>
                    <a:pt x="576504" y="1531120"/>
                    <a:pt x="577837" y="1536445"/>
                  </a:cubicBezTo>
                  <a:cubicBezTo>
                    <a:pt x="582595" y="1557080"/>
                    <a:pt x="588496" y="1576383"/>
                    <a:pt x="593255" y="1594640"/>
                  </a:cubicBezTo>
                  <a:cubicBezTo>
                    <a:pt x="595634" y="1603768"/>
                    <a:pt x="598109" y="1612516"/>
                    <a:pt x="600964" y="1620789"/>
                  </a:cubicBezTo>
                  <a:cubicBezTo>
                    <a:pt x="602297" y="1624973"/>
                    <a:pt x="603629" y="1629062"/>
                    <a:pt x="604961" y="1633056"/>
                  </a:cubicBezTo>
                  <a:cubicBezTo>
                    <a:pt x="606674" y="1637049"/>
                    <a:pt x="606484" y="1640378"/>
                    <a:pt x="606389" y="1644561"/>
                  </a:cubicBezTo>
                  <a:cubicBezTo>
                    <a:pt x="606294" y="1652549"/>
                    <a:pt x="606199" y="1660251"/>
                    <a:pt x="606389" y="1667478"/>
                  </a:cubicBezTo>
                  <a:cubicBezTo>
                    <a:pt x="606389" y="1671091"/>
                    <a:pt x="606579" y="1674705"/>
                    <a:pt x="606865" y="1678033"/>
                  </a:cubicBezTo>
                  <a:cubicBezTo>
                    <a:pt x="606865" y="1681076"/>
                    <a:pt x="606199" y="1684404"/>
                    <a:pt x="605628" y="1687447"/>
                  </a:cubicBezTo>
                  <a:cubicBezTo>
                    <a:pt x="603058" y="1699808"/>
                    <a:pt x="600203" y="1710458"/>
                    <a:pt x="597919" y="1719016"/>
                  </a:cubicBezTo>
                  <a:cubicBezTo>
                    <a:pt x="595253" y="1727289"/>
                    <a:pt x="592018" y="1733755"/>
                    <a:pt x="591256" y="1738509"/>
                  </a:cubicBezTo>
                  <a:cubicBezTo>
                    <a:pt x="590875" y="1740791"/>
                    <a:pt x="590495" y="1742883"/>
                    <a:pt x="591637" y="1743929"/>
                  </a:cubicBezTo>
                  <a:cubicBezTo>
                    <a:pt x="593065" y="1744595"/>
                    <a:pt x="593540" y="1743644"/>
                    <a:pt x="593540" y="1743739"/>
                  </a:cubicBezTo>
                  <a:cubicBezTo>
                    <a:pt x="593540" y="1743454"/>
                    <a:pt x="592779" y="1744119"/>
                    <a:pt x="591923" y="1743549"/>
                  </a:cubicBezTo>
                  <a:cubicBezTo>
                    <a:pt x="591256" y="1742788"/>
                    <a:pt x="591542" y="1740886"/>
                    <a:pt x="592113" y="1738699"/>
                  </a:cubicBezTo>
                  <a:cubicBezTo>
                    <a:pt x="593160" y="1734040"/>
                    <a:pt x="596491" y="1728145"/>
                    <a:pt x="599536" y="1719491"/>
                  </a:cubicBezTo>
                  <a:cubicBezTo>
                    <a:pt x="602106" y="1710933"/>
                    <a:pt x="605247" y="1700379"/>
                    <a:pt x="608102" y="1687922"/>
                  </a:cubicBezTo>
                  <a:cubicBezTo>
                    <a:pt x="608768" y="1684784"/>
                    <a:pt x="609530" y="1681646"/>
                    <a:pt x="609625" y="1677842"/>
                  </a:cubicBezTo>
                  <a:cubicBezTo>
                    <a:pt x="609339" y="1674324"/>
                    <a:pt x="609339" y="1670996"/>
                    <a:pt x="609339" y="1667383"/>
                  </a:cubicBezTo>
                  <a:cubicBezTo>
                    <a:pt x="609339" y="1660156"/>
                    <a:pt x="609530" y="1652549"/>
                    <a:pt x="609720" y="1644561"/>
                  </a:cubicBezTo>
                  <a:cubicBezTo>
                    <a:pt x="609720" y="1642565"/>
                    <a:pt x="609910" y="1640663"/>
                    <a:pt x="609720" y="1638286"/>
                  </a:cubicBezTo>
                  <a:cubicBezTo>
                    <a:pt x="609625" y="1636003"/>
                    <a:pt x="608864" y="1633816"/>
                    <a:pt x="608197" y="1631915"/>
                  </a:cubicBezTo>
                  <a:cubicBezTo>
                    <a:pt x="606960" y="1627921"/>
                    <a:pt x="605723" y="1623832"/>
                    <a:pt x="604390" y="1619648"/>
                  </a:cubicBezTo>
                  <a:cubicBezTo>
                    <a:pt x="601630" y="1611375"/>
                    <a:pt x="599251" y="1602627"/>
                    <a:pt x="596967" y="1593499"/>
                  </a:cubicBezTo>
                  <a:cubicBezTo>
                    <a:pt x="592398" y="1575242"/>
                    <a:pt x="586593" y="1556034"/>
                    <a:pt x="582024" y="1535399"/>
                  </a:cubicBezTo>
                  <a:cubicBezTo>
                    <a:pt x="581358" y="1532737"/>
                    <a:pt x="580977" y="1530455"/>
                    <a:pt x="580026" y="1527507"/>
                  </a:cubicBezTo>
                  <a:cubicBezTo>
                    <a:pt x="579074" y="1524654"/>
                    <a:pt x="577456" y="1521992"/>
                    <a:pt x="575362" y="1519805"/>
                  </a:cubicBezTo>
                  <a:cubicBezTo>
                    <a:pt x="573459" y="1517618"/>
                    <a:pt x="570223" y="1515906"/>
                    <a:pt x="568129" y="1514860"/>
                  </a:cubicBezTo>
                  <a:cubicBezTo>
                    <a:pt x="566035" y="1513624"/>
                    <a:pt x="564227" y="1512008"/>
                    <a:pt x="562894" y="1510011"/>
                  </a:cubicBezTo>
                  <a:cubicBezTo>
                    <a:pt x="561562" y="1508014"/>
                    <a:pt x="560610" y="1505637"/>
                    <a:pt x="560325" y="1503259"/>
                  </a:cubicBezTo>
                  <a:cubicBezTo>
                    <a:pt x="560039" y="1500977"/>
                    <a:pt x="560325" y="1497839"/>
                    <a:pt x="560229" y="1495082"/>
                  </a:cubicBezTo>
                  <a:cubicBezTo>
                    <a:pt x="560229" y="1489471"/>
                    <a:pt x="560229" y="1483766"/>
                    <a:pt x="560229" y="1477966"/>
                  </a:cubicBezTo>
                  <a:cubicBezTo>
                    <a:pt x="560229" y="1472165"/>
                    <a:pt x="560229" y="1466365"/>
                    <a:pt x="560229" y="1460565"/>
                  </a:cubicBezTo>
                  <a:cubicBezTo>
                    <a:pt x="560039" y="1454669"/>
                    <a:pt x="560800" y="1449059"/>
                    <a:pt x="559183" y="1442212"/>
                  </a:cubicBezTo>
                  <a:cubicBezTo>
                    <a:pt x="557470" y="1436507"/>
                    <a:pt x="555661" y="1430802"/>
                    <a:pt x="553948" y="1425001"/>
                  </a:cubicBezTo>
                  <a:cubicBezTo>
                    <a:pt x="552996" y="1422054"/>
                    <a:pt x="552330" y="1419391"/>
                    <a:pt x="551093" y="1416158"/>
                  </a:cubicBezTo>
                  <a:cubicBezTo>
                    <a:pt x="550331" y="1414351"/>
                    <a:pt x="549380" y="1412735"/>
                    <a:pt x="548142" y="1411308"/>
                  </a:cubicBezTo>
                  <a:cubicBezTo>
                    <a:pt x="551568" y="1412640"/>
                    <a:pt x="571650" y="1414827"/>
                    <a:pt x="596110" y="1416348"/>
                  </a:cubicBezTo>
                  <a:cubicBezTo>
                    <a:pt x="600488" y="1416634"/>
                    <a:pt x="604771" y="1416824"/>
                    <a:pt x="608864" y="1417109"/>
                  </a:cubicBezTo>
                  <a:cubicBezTo>
                    <a:pt x="623425" y="1430707"/>
                    <a:pt x="634465" y="1440025"/>
                    <a:pt x="635131" y="1439360"/>
                  </a:cubicBezTo>
                  <a:cubicBezTo>
                    <a:pt x="635893" y="1438599"/>
                    <a:pt x="625805" y="1427664"/>
                    <a:pt x="611338" y="1413305"/>
                  </a:cubicBezTo>
                  <a:lnTo>
                    <a:pt x="610767" y="1412735"/>
                  </a:lnTo>
                  <a:lnTo>
                    <a:pt x="609910" y="1412735"/>
                  </a:lnTo>
                  <a:cubicBezTo>
                    <a:pt x="605532" y="1412354"/>
                    <a:pt x="601059" y="1412069"/>
                    <a:pt x="596396" y="1411689"/>
                  </a:cubicBezTo>
                  <a:cubicBezTo>
                    <a:pt x="570032" y="1409977"/>
                    <a:pt x="548618" y="1409692"/>
                    <a:pt x="547762" y="1410833"/>
                  </a:cubicBezTo>
                  <a:cubicBezTo>
                    <a:pt x="546905" y="1409787"/>
                    <a:pt x="546049" y="1408836"/>
                    <a:pt x="545001" y="1407980"/>
                  </a:cubicBezTo>
                  <a:cubicBezTo>
                    <a:pt x="542432" y="1405793"/>
                    <a:pt x="538815" y="1404462"/>
                    <a:pt x="535960" y="1403797"/>
                  </a:cubicBezTo>
                  <a:lnTo>
                    <a:pt x="527204" y="1401419"/>
                  </a:lnTo>
                  <a:cubicBezTo>
                    <a:pt x="521398" y="1399803"/>
                    <a:pt x="515593" y="1398186"/>
                    <a:pt x="509882" y="1396665"/>
                  </a:cubicBezTo>
                  <a:cubicBezTo>
                    <a:pt x="504172" y="1395048"/>
                    <a:pt x="498461" y="1393527"/>
                    <a:pt x="492751" y="1392005"/>
                  </a:cubicBezTo>
                  <a:lnTo>
                    <a:pt x="484281" y="1389723"/>
                  </a:lnTo>
                  <a:cubicBezTo>
                    <a:pt x="481330" y="1388963"/>
                    <a:pt x="479141" y="1388297"/>
                    <a:pt x="477047" y="1386776"/>
                  </a:cubicBezTo>
                  <a:cubicBezTo>
                    <a:pt x="474858" y="1385254"/>
                    <a:pt x="473431" y="1383543"/>
                    <a:pt x="471908" y="1381070"/>
                  </a:cubicBezTo>
                  <a:lnTo>
                    <a:pt x="467244" y="1373939"/>
                  </a:lnTo>
                  <a:cubicBezTo>
                    <a:pt x="464199" y="1369184"/>
                    <a:pt x="461058" y="1364525"/>
                    <a:pt x="458012" y="1359866"/>
                  </a:cubicBezTo>
                  <a:cubicBezTo>
                    <a:pt x="454967" y="1355206"/>
                    <a:pt x="452016" y="1350642"/>
                    <a:pt x="448971" y="1346078"/>
                  </a:cubicBezTo>
                  <a:cubicBezTo>
                    <a:pt x="447353" y="1343795"/>
                    <a:pt x="446211" y="1341608"/>
                    <a:pt x="444307" y="1339136"/>
                  </a:cubicBezTo>
                  <a:cubicBezTo>
                    <a:pt x="442404" y="1336854"/>
                    <a:pt x="439929" y="1335047"/>
                    <a:pt x="437264" y="1333811"/>
                  </a:cubicBezTo>
                  <a:cubicBezTo>
                    <a:pt x="434600" y="1332575"/>
                    <a:pt x="431554" y="1332004"/>
                    <a:pt x="428699" y="1332004"/>
                  </a:cubicBezTo>
                  <a:cubicBezTo>
                    <a:pt x="426129" y="1332004"/>
                    <a:pt x="423464" y="1332004"/>
                    <a:pt x="420894" y="1332004"/>
                  </a:cubicBezTo>
                  <a:cubicBezTo>
                    <a:pt x="415755" y="1332004"/>
                    <a:pt x="410615" y="1332004"/>
                    <a:pt x="405667" y="1332004"/>
                  </a:cubicBezTo>
                  <a:cubicBezTo>
                    <a:pt x="400432" y="1332195"/>
                    <a:pt x="396339" y="1332004"/>
                    <a:pt x="392532" y="1329342"/>
                  </a:cubicBezTo>
                  <a:cubicBezTo>
                    <a:pt x="388440" y="1326774"/>
                    <a:pt x="384348" y="1324207"/>
                    <a:pt x="380350" y="1321735"/>
                  </a:cubicBezTo>
                  <a:cubicBezTo>
                    <a:pt x="372451" y="1316790"/>
                    <a:pt x="364742" y="1311941"/>
                    <a:pt x="357318" y="1307281"/>
                  </a:cubicBezTo>
                  <a:cubicBezTo>
                    <a:pt x="353987" y="1305189"/>
                    <a:pt x="352179" y="1301386"/>
                    <a:pt x="349894" y="1297868"/>
                  </a:cubicBezTo>
                  <a:cubicBezTo>
                    <a:pt x="347610" y="1294349"/>
                    <a:pt x="345421" y="1290831"/>
                    <a:pt x="343328" y="1287503"/>
                  </a:cubicBezTo>
                  <a:cubicBezTo>
                    <a:pt x="339045" y="1280752"/>
                    <a:pt x="334952" y="1274286"/>
                    <a:pt x="331050" y="1268200"/>
                  </a:cubicBezTo>
                  <a:cubicBezTo>
                    <a:pt x="329051" y="1265157"/>
                    <a:pt x="327148" y="1262209"/>
                    <a:pt x="325339" y="1259357"/>
                  </a:cubicBezTo>
                  <a:cubicBezTo>
                    <a:pt x="323246" y="1256314"/>
                    <a:pt x="320390" y="1254032"/>
                    <a:pt x="317250" y="1252700"/>
                  </a:cubicBezTo>
                  <a:cubicBezTo>
                    <a:pt x="314109" y="1251369"/>
                    <a:pt x="310778" y="1250894"/>
                    <a:pt x="307637" y="1251179"/>
                  </a:cubicBezTo>
                  <a:cubicBezTo>
                    <a:pt x="304496" y="1251654"/>
                    <a:pt x="301831" y="1252225"/>
                    <a:pt x="299167" y="1252605"/>
                  </a:cubicBezTo>
                  <a:cubicBezTo>
                    <a:pt x="293837" y="1253556"/>
                    <a:pt x="288983" y="1254507"/>
                    <a:pt x="284510" y="1255268"/>
                  </a:cubicBezTo>
                  <a:cubicBezTo>
                    <a:pt x="277277" y="1256694"/>
                    <a:pt x="271376" y="1257740"/>
                    <a:pt x="266617" y="1258691"/>
                  </a:cubicBezTo>
                  <a:cubicBezTo>
                    <a:pt x="266046" y="1257550"/>
                    <a:pt x="265475" y="1256314"/>
                    <a:pt x="264714" y="1255363"/>
                  </a:cubicBezTo>
                  <a:cubicBezTo>
                    <a:pt x="262620" y="1252225"/>
                    <a:pt x="259764" y="1249657"/>
                    <a:pt x="256433" y="1247851"/>
                  </a:cubicBezTo>
                  <a:lnTo>
                    <a:pt x="239587" y="1239768"/>
                  </a:lnTo>
                  <a:lnTo>
                    <a:pt x="206562" y="1224079"/>
                  </a:lnTo>
                  <a:cubicBezTo>
                    <a:pt x="201803" y="1222082"/>
                    <a:pt x="198853" y="1218563"/>
                    <a:pt x="197521" y="1214094"/>
                  </a:cubicBezTo>
                  <a:cubicBezTo>
                    <a:pt x="196854" y="1211717"/>
                    <a:pt x="196854" y="1210101"/>
                    <a:pt x="197140" y="1206867"/>
                  </a:cubicBezTo>
                  <a:lnTo>
                    <a:pt x="197996" y="1197739"/>
                  </a:lnTo>
                  <a:lnTo>
                    <a:pt x="199614" y="1179482"/>
                  </a:lnTo>
                  <a:lnTo>
                    <a:pt x="200471" y="1170353"/>
                  </a:lnTo>
                  <a:cubicBezTo>
                    <a:pt x="200661" y="1167216"/>
                    <a:pt x="201042" y="1165694"/>
                    <a:pt x="202089" y="1163507"/>
                  </a:cubicBezTo>
                  <a:lnTo>
                    <a:pt x="236351" y="1098752"/>
                  </a:lnTo>
                  <a:cubicBezTo>
                    <a:pt x="239778" y="1091620"/>
                    <a:pt x="239587" y="1082967"/>
                    <a:pt x="235971" y="1075835"/>
                  </a:cubicBezTo>
                  <a:lnTo>
                    <a:pt x="227691" y="1059480"/>
                  </a:lnTo>
                  <a:lnTo>
                    <a:pt x="223503" y="1051207"/>
                  </a:lnTo>
                  <a:cubicBezTo>
                    <a:pt x="221314" y="1047403"/>
                    <a:pt x="219601" y="1045502"/>
                    <a:pt x="217793" y="1042934"/>
                  </a:cubicBezTo>
                  <a:lnTo>
                    <a:pt x="206943" y="1028196"/>
                  </a:lnTo>
                  <a:lnTo>
                    <a:pt x="196093" y="1013457"/>
                  </a:lnTo>
                  <a:cubicBezTo>
                    <a:pt x="192571" y="1008512"/>
                    <a:pt x="188479" y="1003663"/>
                    <a:pt x="185814" y="999003"/>
                  </a:cubicBezTo>
                  <a:lnTo>
                    <a:pt x="181055" y="991206"/>
                  </a:lnTo>
                  <a:cubicBezTo>
                    <a:pt x="179723" y="989114"/>
                    <a:pt x="179152" y="987402"/>
                    <a:pt x="178866" y="985310"/>
                  </a:cubicBezTo>
                  <a:cubicBezTo>
                    <a:pt x="178676" y="983028"/>
                    <a:pt x="178771" y="981697"/>
                    <a:pt x="179628" y="978844"/>
                  </a:cubicBezTo>
                  <a:lnTo>
                    <a:pt x="182007" y="970001"/>
                  </a:lnTo>
                  <a:lnTo>
                    <a:pt x="186671" y="952315"/>
                  </a:lnTo>
                  <a:lnTo>
                    <a:pt x="189050" y="943471"/>
                  </a:lnTo>
                  <a:cubicBezTo>
                    <a:pt x="189906" y="940619"/>
                    <a:pt x="190573" y="937196"/>
                    <a:pt x="191239" y="935769"/>
                  </a:cubicBezTo>
                  <a:cubicBezTo>
                    <a:pt x="192096" y="933867"/>
                    <a:pt x="193238" y="932441"/>
                    <a:pt x="194951" y="930920"/>
                  </a:cubicBezTo>
                  <a:lnTo>
                    <a:pt x="201898" y="924929"/>
                  </a:lnTo>
                  <a:lnTo>
                    <a:pt x="215699" y="912948"/>
                  </a:lnTo>
                  <a:lnTo>
                    <a:pt x="229499" y="900967"/>
                  </a:lnTo>
                  <a:lnTo>
                    <a:pt x="236447" y="894976"/>
                  </a:lnTo>
                  <a:lnTo>
                    <a:pt x="239873" y="891933"/>
                  </a:lnTo>
                  <a:cubicBezTo>
                    <a:pt x="240920" y="891078"/>
                    <a:pt x="242633" y="889081"/>
                    <a:pt x="243966" y="887654"/>
                  </a:cubicBezTo>
                  <a:cubicBezTo>
                    <a:pt x="251770" y="877195"/>
                    <a:pt x="258242" y="867591"/>
                    <a:pt x="265475" y="857511"/>
                  </a:cubicBezTo>
                  <a:cubicBezTo>
                    <a:pt x="266998" y="855514"/>
                    <a:pt x="269853" y="851616"/>
                    <a:pt x="270995" y="847622"/>
                  </a:cubicBezTo>
                  <a:cubicBezTo>
                    <a:pt x="271661" y="845625"/>
                    <a:pt x="272042" y="843533"/>
                    <a:pt x="272232" y="841441"/>
                  </a:cubicBezTo>
                  <a:lnTo>
                    <a:pt x="272613" y="836782"/>
                  </a:lnTo>
                  <a:lnTo>
                    <a:pt x="274040" y="818525"/>
                  </a:lnTo>
                  <a:lnTo>
                    <a:pt x="276801" y="782106"/>
                  </a:lnTo>
                  <a:lnTo>
                    <a:pt x="278228" y="763849"/>
                  </a:lnTo>
                  <a:cubicBezTo>
                    <a:pt x="278419" y="761281"/>
                    <a:pt x="278799" y="760045"/>
                    <a:pt x="279656" y="758238"/>
                  </a:cubicBezTo>
                  <a:cubicBezTo>
                    <a:pt x="280132" y="757288"/>
                    <a:pt x="280417" y="756907"/>
                    <a:pt x="281369" y="755766"/>
                  </a:cubicBezTo>
                  <a:lnTo>
                    <a:pt x="284224" y="752248"/>
                  </a:lnTo>
                  <a:lnTo>
                    <a:pt x="307161" y="723721"/>
                  </a:lnTo>
                  <a:lnTo>
                    <a:pt x="330098" y="695194"/>
                  </a:lnTo>
                  <a:cubicBezTo>
                    <a:pt x="333049" y="691581"/>
                    <a:pt x="334381" y="689869"/>
                    <a:pt x="336094" y="688728"/>
                  </a:cubicBezTo>
                  <a:cubicBezTo>
                    <a:pt x="336094" y="688728"/>
                    <a:pt x="336094" y="688824"/>
                    <a:pt x="336094" y="688919"/>
                  </a:cubicBezTo>
                  <a:cubicBezTo>
                    <a:pt x="336094" y="694244"/>
                    <a:pt x="339520" y="701470"/>
                    <a:pt x="347134" y="704323"/>
                  </a:cubicBezTo>
                  <a:cubicBezTo>
                    <a:pt x="351037" y="705844"/>
                    <a:pt x="355224" y="705369"/>
                    <a:pt x="359221" y="705559"/>
                  </a:cubicBezTo>
                  <a:cubicBezTo>
                    <a:pt x="363504" y="705559"/>
                    <a:pt x="367502" y="705559"/>
                    <a:pt x="371023" y="707936"/>
                  </a:cubicBezTo>
                  <a:cubicBezTo>
                    <a:pt x="374735" y="710123"/>
                    <a:pt x="376448" y="714212"/>
                    <a:pt x="378637" y="718872"/>
                  </a:cubicBezTo>
                  <a:cubicBezTo>
                    <a:pt x="380826" y="723436"/>
                    <a:pt x="383205" y="728095"/>
                    <a:pt x="385585" y="732945"/>
                  </a:cubicBezTo>
                  <a:cubicBezTo>
                    <a:pt x="390248" y="742549"/>
                    <a:pt x="395768" y="753294"/>
                    <a:pt x="400622" y="763849"/>
                  </a:cubicBezTo>
                  <a:cubicBezTo>
                    <a:pt x="401384" y="766321"/>
                    <a:pt x="401479" y="769174"/>
                    <a:pt x="400718" y="771741"/>
                  </a:cubicBezTo>
                  <a:cubicBezTo>
                    <a:pt x="400337" y="773072"/>
                    <a:pt x="399766" y="774308"/>
                    <a:pt x="399099" y="775449"/>
                  </a:cubicBezTo>
                  <a:cubicBezTo>
                    <a:pt x="398243" y="776876"/>
                    <a:pt x="397291" y="778587"/>
                    <a:pt x="396815" y="780299"/>
                  </a:cubicBezTo>
                  <a:cubicBezTo>
                    <a:pt x="394626" y="787240"/>
                    <a:pt x="397196" y="795703"/>
                    <a:pt x="403382" y="800173"/>
                  </a:cubicBezTo>
                  <a:cubicBezTo>
                    <a:pt x="409569" y="803976"/>
                    <a:pt x="415184" y="806829"/>
                    <a:pt x="421275" y="810347"/>
                  </a:cubicBezTo>
                  <a:cubicBezTo>
                    <a:pt x="424226" y="812249"/>
                    <a:pt x="428413" y="813580"/>
                    <a:pt x="432410" y="813295"/>
                  </a:cubicBezTo>
                  <a:cubicBezTo>
                    <a:pt x="436598" y="812914"/>
                    <a:pt x="439549" y="811678"/>
                    <a:pt x="443070" y="811013"/>
                  </a:cubicBezTo>
                  <a:cubicBezTo>
                    <a:pt x="449447" y="808635"/>
                    <a:pt x="455823" y="810347"/>
                    <a:pt x="459630" y="815101"/>
                  </a:cubicBezTo>
                  <a:cubicBezTo>
                    <a:pt x="461629" y="817384"/>
                    <a:pt x="462295" y="820046"/>
                    <a:pt x="463057" y="823564"/>
                  </a:cubicBezTo>
                  <a:cubicBezTo>
                    <a:pt x="463913" y="826797"/>
                    <a:pt x="464770" y="830030"/>
                    <a:pt x="465626" y="833263"/>
                  </a:cubicBezTo>
                  <a:cubicBezTo>
                    <a:pt x="466578" y="836687"/>
                    <a:pt x="467340" y="839254"/>
                    <a:pt x="466863" y="842107"/>
                  </a:cubicBezTo>
                  <a:cubicBezTo>
                    <a:pt x="466388" y="845340"/>
                    <a:pt x="465817" y="848478"/>
                    <a:pt x="465341" y="851616"/>
                  </a:cubicBezTo>
                  <a:cubicBezTo>
                    <a:pt x="464389" y="857891"/>
                    <a:pt x="463342" y="864072"/>
                    <a:pt x="462390" y="870158"/>
                  </a:cubicBezTo>
                  <a:cubicBezTo>
                    <a:pt x="460487" y="882139"/>
                    <a:pt x="458774" y="893645"/>
                    <a:pt x="457061" y="904390"/>
                  </a:cubicBezTo>
                  <a:cubicBezTo>
                    <a:pt x="456204" y="909810"/>
                    <a:pt x="455443" y="914945"/>
                    <a:pt x="454681" y="919985"/>
                  </a:cubicBezTo>
                  <a:cubicBezTo>
                    <a:pt x="454205" y="925024"/>
                    <a:pt x="453729" y="929779"/>
                    <a:pt x="453349" y="934438"/>
                  </a:cubicBezTo>
                  <a:cubicBezTo>
                    <a:pt x="451731" y="952220"/>
                    <a:pt x="450493" y="966958"/>
                    <a:pt x="449542" y="977989"/>
                  </a:cubicBezTo>
                  <a:cubicBezTo>
                    <a:pt x="448780" y="988258"/>
                    <a:pt x="448400" y="993964"/>
                    <a:pt x="448780" y="994059"/>
                  </a:cubicBezTo>
                  <a:cubicBezTo>
                    <a:pt x="449066" y="994059"/>
                    <a:pt x="450018" y="988448"/>
                    <a:pt x="451350" y="978179"/>
                  </a:cubicBezTo>
                  <a:cubicBezTo>
                    <a:pt x="452683" y="967149"/>
                    <a:pt x="454491" y="952505"/>
                    <a:pt x="456680" y="934723"/>
                  </a:cubicBezTo>
                  <a:cubicBezTo>
                    <a:pt x="457251" y="930159"/>
                    <a:pt x="457727" y="925309"/>
                    <a:pt x="458393" y="920365"/>
                  </a:cubicBezTo>
                  <a:cubicBezTo>
                    <a:pt x="459250" y="915420"/>
                    <a:pt x="460106" y="910285"/>
                    <a:pt x="460963" y="904960"/>
                  </a:cubicBezTo>
                  <a:cubicBezTo>
                    <a:pt x="462771" y="894215"/>
                    <a:pt x="464675" y="882805"/>
                    <a:pt x="466673" y="870728"/>
                  </a:cubicBezTo>
                  <a:cubicBezTo>
                    <a:pt x="467625" y="864738"/>
                    <a:pt x="468672" y="858557"/>
                    <a:pt x="469719" y="852186"/>
                  </a:cubicBezTo>
                  <a:cubicBezTo>
                    <a:pt x="470195" y="849048"/>
                    <a:pt x="470766" y="845815"/>
                    <a:pt x="471337" y="842582"/>
                  </a:cubicBezTo>
                  <a:cubicBezTo>
                    <a:pt x="472003" y="838874"/>
                    <a:pt x="470861" y="834975"/>
                    <a:pt x="470099" y="831932"/>
                  </a:cubicBezTo>
                  <a:cubicBezTo>
                    <a:pt x="469243" y="828699"/>
                    <a:pt x="468482" y="825466"/>
                    <a:pt x="467625" y="822233"/>
                  </a:cubicBezTo>
                  <a:cubicBezTo>
                    <a:pt x="466959" y="819190"/>
                    <a:pt x="465912" y="815006"/>
                    <a:pt x="463342" y="812059"/>
                  </a:cubicBezTo>
                  <a:cubicBezTo>
                    <a:pt x="460867" y="808921"/>
                    <a:pt x="457346" y="806734"/>
                    <a:pt x="453539" y="805783"/>
                  </a:cubicBezTo>
                  <a:cubicBezTo>
                    <a:pt x="449827" y="804737"/>
                    <a:pt x="445164" y="805402"/>
                    <a:pt x="442023" y="806448"/>
                  </a:cubicBezTo>
                  <a:cubicBezTo>
                    <a:pt x="438692" y="807209"/>
                    <a:pt x="434980" y="808445"/>
                    <a:pt x="432220" y="808635"/>
                  </a:cubicBezTo>
                  <a:cubicBezTo>
                    <a:pt x="429175" y="808731"/>
                    <a:pt x="426510" y="807970"/>
                    <a:pt x="423654" y="806258"/>
                  </a:cubicBezTo>
                  <a:cubicBezTo>
                    <a:pt x="417754" y="802930"/>
                    <a:pt x="411377" y="799602"/>
                    <a:pt x="406238" y="796464"/>
                  </a:cubicBezTo>
                  <a:cubicBezTo>
                    <a:pt x="401574" y="793136"/>
                    <a:pt x="399575" y="786765"/>
                    <a:pt x="401193" y="781535"/>
                  </a:cubicBezTo>
                  <a:cubicBezTo>
                    <a:pt x="401574" y="780204"/>
                    <a:pt x="402145" y="779063"/>
                    <a:pt x="402906" y="777732"/>
                  </a:cubicBezTo>
                  <a:cubicBezTo>
                    <a:pt x="403858" y="776210"/>
                    <a:pt x="404619" y="774594"/>
                    <a:pt x="405000" y="772787"/>
                  </a:cubicBezTo>
                  <a:cubicBezTo>
                    <a:pt x="405952" y="769364"/>
                    <a:pt x="405857" y="765750"/>
                    <a:pt x="404715" y="762422"/>
                  </a:cubicBezTo>
                  <a:cubicBezTo>
                    <a:pt x="399290" y="750726"/>
                    <a:pt x="393960" y="740932"/>
                    <a:pt x="389106" y="731138"/>
                  </a:cubicBezTo>
                  <a:cubicBezTo>
                    <a:pt x="386632" y="726289"/>
                    <a:pt x="384252" y="721629"/>
                    <a:pt x="381968" y="717160"/>
                  </a:cubicBezTo>
                  <a:cubicBezTo>
                    <a:pt x="380731" y="714878"/>
                    <a:pt x="379874" y="712786"/>
                    <a:pt x="378447" y="710504"/>
                  </a:cubicBezTo>
                  <a:cubicBezTo>
                    <a:pt x="377019" y="708222"/>
                    <a:pt x="375020" y="706415"/>
                    <a:pt x="372831" y="705084"/>
                  </a:cubicBezTo>
                  <a:cubicBezTo>
                    <a:pt x="368453" y="702136"/>
                    <a:pt x="363124" y="702421"/>
                    <a:pt x="359221" y="702516"/>
                  </a:cubicBezTo>
                  <a:cubicBezTo>
                    <a:pt x="354938" y="702516"/>
                    <a:pt x="351132" y="702992"/>
                    <a:pt x="347991" y="701851"/>
                  </a:cubicBezTo>
                  <a:cubicBezTo>
                    <a:pt x="341424" y="699664"/>
                    <a:pt x="338093" y="693578"/>
                    <a:pt x="337807" y="688824"/>
                  </a:cubicBezTo>
                  <a:cubicBezTo>
                    <a:pt x="337807" y="688443"/>
                    <a:pt x="337807" y="688158"/>
                    <a:pt x="337807" y="687778"/>
                  </a:cubicBezTo>
                  <a:cubicBezTo>
                    <a:pt x="338474" y="687492"/>
                    <a:pt x="339045" y="687207"/>
                    <a:pt x="339996" y="686922"/>
                  </a:cubicBezTo>
                  <a:lnTo>
                    <a:pt x="357413" y="681216"/>
                  </a:lnTo>
                  <a:lnTo>
                    <a:pt x="392247" y="669901"/>
                  </a:lnTo>
                  <a:lnTo>
                    <a:pt x="409664" y="664196"/>
                  </a:lnTo>
                  <a:cubicBezTo>
                    <a:pt x="418039" y="661628"/>
                    <a:pt x="425177" y="654782"/>
                    <a:pt x="428223" y="646414"/>
                  </a:cubicBezTo>
                  <a:cubicBezTo>
                    <a:pt x="428984" y="644322"/>
                    <a:pt x="429555" y="642040"/>
                    <a:pt x="429841" y="640043"/>
                  </a:cubicBezTo>
                  <a:cubicBezTo>
                    <a:pt x="429936" y="639187"/>
                    <a:pt x="430221" y="638426"/>
                    <a:pt x="430507" y="637666"/>
                  </a:cubicBezTo>
                  <a:cubicBezTo>
                    <a:pt x="431078" y="636144"/>
                    <a:pt x="432030" y="634718"/>
                    <a:pt x="433267" y="633672"/>
                  </a:cubicBezTo>
                  <a:cubicBezTo>
                    <a:pt x="434504" y="632531"/>
                    <a:pt x="435932" y="631770"/>
                    <a:pt x="437455" y="631295"/>
                  </a:cubicBezTo>
                  <a:lnTo>
                    <a:pt x="445830" y="629203"/>
                  </a:lnTo>
                  <a:lnTo>
                    <a:pt x="463628" y="624829"/>
                  </a:lnTo>
                  <a:lnTo>
                    <a:pt x="468101" y="623688"/>
                  </a:lnTo>
                  <a:cubicBezTo>
                    <a:pt x="469243" y="623402"/>
                    <a:pt x="472098" y="622642"/>
                    <a:pt x="474002" y="621786"/>
                  </a:cubicBezTo>
                  <a:cubicBezTo>
                    <a:pt x="478094" y="619979"/>
                    <a:pt x="481806" y="617222"/>
                    <a:pt x="484756" y="613798"/>
                  </a:cubicBezTo>
                  <a:cubicBezTo>
                    <a:pt x="487707" y="610375"/>
                    <a:pt x="489800" y="606096"/>
                    <a:pt x="490848" y="601912"/>
                  </a:cubicBezTo>
                  <a:lnTo>
                    <a:pt x="491990" y="597538"/>
                  </a:lnTo>
                  <a:lnTo>
                    <a:pt x="492561" y="595351"/>
                  </a:lnTo>
                  <a:lnTo>
                    <a:pt x="492941" y="594210"/>
                  </a:lnTo>
                  <a:cubicBezTo>
                    <a:pt x="493512" y="592784"/>
                    <a:pt x="494464" y="591453"/>
                    <a:pt x="495606" y="590407"/>
                  </a:cubicBezTo>
                  <a:lnTo>
                    <a:pt x="502268" y="584796"/>
                  </a:lnTo>
                  <a:lnTo>
                    <a:pt x="530154" y="561119"/>
                  </a:lnTo>
                  <a:lnTo>
                    <a:pt x="558041" y="537442"/>
                  </a:lnTo>
                  <a:lnTo>
                    <a:pt x="565369" y="531166"/>
                  </a:lnTo>
                  <a:cubicBezTo>
                    <a:pt x="567558" y="529169"/>
                    <a:pt x="569271" y="526792"/>
                    <a:pt x="570699" y="524320"/>
                  </a:cubicBezTo>
                  <a:lnTo>
                    <a:pt x="580787" y="534304"/>
                  </a:lnTo>
                  <a:lnTo>
                    <a:pt x="592779" y="546095"/>
                  </a:lnTo>
                  <a:cubicBezTo>
                    <a:pt x="594111" y="547426"/>
                    <a:pt x="595253" y="549043"/>
                    <a:pt x="596110" y="550850"/>
                  </a:cubicBezTo>
                  <a:lnTo>
                    <a:pt x="599632" y="558267"/>
                  </a:lnTo>
                  <a:lnTo>
                    <a:pt x="613908" y="588980"/>
                  </a:lnTo>
                  <a:lnTo>
                    <a:pt x="617524" y="596682"/>
                  </a:lnTo>
                  <a:cubicBezTo>
                    <a:pt x="618571" y="598965"/>
                    <a:pt x="620189" y="602578"/>
                    <a:pt x="622378" y="605431"/>
                  </a:cubicBezTo>
                  <a:cubicBezTo>
                    <a:pt x="624567" y="608378"/>
                    <a:pt x="627137" y="610946"/>
                    <a:pt x="630087" y="613133"/>
                  </a:cubicBezTo>
                  <a:lnTo>
                    <a:pt x="637225" y="618077"/>
                  </a:lnTo>
                  <a:lnTo>
                    <a:pt x="665016" y="637476"/>
                  </a:lnTo>
                  <a:cubicBezTo>
                    <a:pt x="667300" y="638997"/>
                    <a:pt x="669394" y="640709"/>
                    <a:pt x="672821" y="642610"/>
                  </a:cubicBezTo>
                  <a:cubicBezTo>
                    <a:pt x="675961" y="644322"/>
                    <a:pt x="679388" y="645463"/>
                    <a:pt x="682909" y="646129"/>
                  </a:cubicBezTo>
                  <a:lnTo>
                    <a:pt x="699374" y="648886"/>
                  </a:lnTo>
                  <a:cubicBezTo>
                    <a:pt x="699565" y="651549"/>
                    <a:pt x="699945" y="655257"/>
                    <a:pt x="700516" y="660107"/>
                  </a:cubicBezTo>
                  <a:cubicBezTo>
                    <a:pt x="701753" y="670947"/>
                    <a:pt x="703467" y="685305"/>
                    <a:pt x="705561" y="702897"/>
                  </a:cubicBezTo>
                  <a:lnTo>
                    <a:pt x="705561" y="703562"/>
                  </a:lnTo>
                  <a:cubicBezTo>
                    <a:pt x="705561" y="703562"/>
                    <a:pt x="706227" y="703943"/>
                    <a:pt x="706227" y="703943"/>
                  </a:cubicBezTo>
                  <a:cubicBezTo>
                    <a:pt x="727355" y="718396"/>
                    <a:pt x="754194" y="736653"/>
                    <a:pt x="784270" y="757097"/>
                  </a:cubicBezTo>
                  <a:cubicBezTo>
                    <a:pt x="784270" y="771170"/>
                    <a:pt x="784270" y="786004"/>
                    <a:pt x="784270" y="801219"/>
                  </a:cubicBezTo>
                  <a:cubicBezTo>
                    <a:pt x="783984" y="803406"/>
                    <a:pt x="783603" y="805688"/>
                    <a:pt x="783223" y="808065"/>
                  </a:cubicBezTo>
                  <a:cubicBezTo>
                    <a:pt x="781319" y="820807"/>
                    <a:pt x="779511" y="833263"/>
                    <a:pt x="777798" y="845340"/>
                  </a:cubicBezTo>
                  <a:lnTo>
                    <a:pt x="777798" y="845530"/>
                  </a:lnTo>
                  <a:cubicBezTo>
                    <a:pt x="777798" y="845530"/>
                    <a:pt x="777798" y="845720"/>
                    <a:pt x="777798" y="845720"/>
                  </a:cubicBezTo>
                  <a:cubicBezTo>
                    <a:pt x="777798" y="861790"/>
                    <a:pt x="777893" y="877195"/>
                    <a:pt x="777988" y="891743"/>
                  </a:cubicBezTo>
                  <a:cubicBezTo>
                    <a:pt x="765996" y="906292"/>
                    <a:pt x="754956" y="919604"/>
                    <a:pt x="745248" y="931395"/>
                  </a:cubicBezTo>
                  <a:cubicBezTo>
                    <a:pt x="725642" y="939858"/>
                    <a:pt x="709939" y="947275"/>
                    <a:pt x="699279" y="952980"/>
                  </a:cubicBezTo>
                  <a:cubicBezTo>
                    <a:pt x="693949" y="955928"/>
                    <a:pt x="689952" y="958400"/>
                    <a:pt x="687382" y="960302"/>
                  </a:cubicBezTo>
                  <a:cubicBezTo>
                    <a:pt x="684812" y="962299"/>
                    <a:pt x="684051" y="964011"/>
                    <a:pt x="684146" y="964011"/>
                  </a:cubicBezTo>
                  <a:cubicBezTo>
                    <a:pt x="684337" y="964011"/>
                    <a:pt x="685193" y="962774"/>
                    <a:pt x="687953" y="961063"/>
                  </a:cubicBezTo>
                  <a:cubicBezTo>
                    <a:pt x="690618" y="959446"/>
                    <a:pt x="694806" y="957259"/>
                    <a:pt x="700231" y="954597"/>
                  </a:cubicBezTo>
                  <a:cubicBezTo>
                    <a:pt x="711081" y="949367"/>
                    <a:pt x="727070" y="942425"/>
                    <a:pt x="747056" y="934343"/>
                  </a:cubicBezTo>
                  <a:lnTo>
                    <a:pt x="747437" y="934153"/>
                  </a:lnTo>
                  <a:lnTo>
                    <a:pt x="747723" y="933772"/>
                  </a:lnTo>
                  <a:cubicBezTo>
                    <a:pt x="757811" y="921886"/>
                    <a:pt x="769327" y="908479"/>
                    <a:pt x="781890" y="893740"/>
                  </a:cubicBezTo>
                  <a:lnTo>
                    <a:pt x="782366" y="893169"/>
                  </a:lnTo>
                  <a:lnTo>
                    <a:pt x="782366" y="892409"/>
                  </a:lnTo>
                  <a:cubicBezTo>
                    <a:pt x="782366" y="877765"/>
                    <a:pt x="782461" y="862075"/>
                    <a:pt x="782557" y="845815"/>
                  </a:cubicBezTo>
                  <a:cubicBezTo>
                    <a:pt x="784365" y="833834"/>
                    <a:pt x="786173" y="821377"/>
                    <a:pt x="788076" y="808731"/>
                  </a:cubicBezTo>
                  <a:cubicBezTo>
                    <a:pt x="788457" y="806353"/>
                    <a:pt x="788743" y="803976"/>
                    <a:pt x="789124" y="801789"/>
                  </a:cubicBezTo>
                  <a:lnTo>
                    <a:pt x="789124" y="801599"/>
                  </a:lnTo>
                  <a:cubicBezTo>
                    <a:pt x="789124" y="801599"/>
                    <a:pt x="789124" y="801409"/>
                    <a:pt x="789124" y="801409"/>
                  </a:cubicBezTo>
                  <a:cubicBezTo>
                    <a:pt x="789124" y="785719"/>
                    <a:pt x="789124" y="770410"/>
                    <a:pt x="789124" y="755861"/>
                  </a:cubicBezTo>
                  <a:lnTo>
                    <a:pt x="789124" y="754625"/>
                  </a:lnTo>
                  <a:cubicBezTo>
                    <a:pt x="789124" y="754625"/>
                    <a:pt x="788076" y="753959"/>
                    <a:pt x="788076" y="753959"/>
                  </a:cubicBezTo>
                  <a:cubicBezTo>
                    <a:pt x="757621" y="733801"/>
                    <a:pt x="730401" y="715829"/>
                    <a:pt x="708891" y="701565"/>
                  </a:cubicBezTo>
                  <a:cubicBezTo>
                    <a:pt x="706322" y="684449"/>
                    <a:pt x="704133" y="670281"/>
                    <a:pt x="702515" y="659726"/>
                  </a:cubicBezTo>
                  <a:cubicBezTo>
                    <a:pt x="701753" y="655067"/>
                    <a:pt x="701182" y="651454"/>
                    <a:pt x="700611" y="648886"/>
                  </a:cubicBezTo>
                  <a:lnTo>
                    <a:pt x="733256" y="654401"/>
                  </a:lnTo>
                  <a:cubicBezTo>
                    <a:pt x="737349" y="655162"/>
                    <a:pt x="741251" y="657159"/>
                    <a:pt x="744296" y="660202"/>
                  </a:cubicBezTo>
                  <a:cubicBezTo>
                    <a:pt x="745058" y="660962"/>
                    <a:pt x="745724" y="661723"/>
                    <a:pt x="746390" y="662674"/>
                  </a:cubicBezTo>
                  <a:lnTo>
                    <a:pt x="748865" y="666097"/>
                  </a:lnTo>
                  <a:lnTo>
                    <a:pt x="753814" y="672944"/>
                  </a:lnTo>
                  <a:lnTo>
                    <a:pt x="758858" y="679790"/>
                  </a:lnTo>
                  <a:cubicBezTo>
                    <a:pt x="760952" y="682643"/>
                    <a:pt x="763426" y="685115"/>
                    <a:pt x="766282" y="687207"/>
                  </a:cubicBezTo>
                  <a:cubicBezTo>
                    <a:pt x="771897" y="691296"/>
                    <a:pt x="778845" y="693673"/>
                    <a:pt x="785888" y="693768"/>
                  </a:cubicBezTo>
                  <a:lnTo>
                    <a:pt x="802924" y="693768"/>
                  </a:lnTo>
                  <a:cubicBezTo>
                    <a:pt x="808349" y="693768"/>
                    <a:pt x="814916" y="693198"/>
                    <a:pt x="818627" y="693863"/>
                  </a:cubicBezTo>
                  <a:cubicBezTo>
                    <a:pt x="822910" y="694624"/>
                    <a:pt x="827003" y="696811"/>
                    <a:pt x="830048" y="699949"/>
                  </a:cubicBezTo>
                  <a:cubicBezTo>
                    <a:pt x="831571" y="701565"/>
                    <a:pt x="832903" y="703277"/>
                    <a:pt x="833951" y="705369"/>
                  </a:cubicBezTo>
                  <a:lnTo>
                    <a:pt x="837853" y="712881"/>
                  </a:lnTo>
                  <a:lnTo>
                    <a:pt x="841755" y="720393"/>
                  </a:lnTo>
                  <a:cubicBezTo>
                    <a:pt x="843087" y="722960"/>
                    <a:pt x="844515" y="725433"/>
                    <a:pt x="845181" y="727335"/>
                  </a:cubicBezTo>
                  <a:cubicBezTo>
                    <a:pt x="846704" y="731518"/>
                    <a:pt x="846894" y="736178"/>
                    <a:pt x="845752" y="740552"/>
                  </a:cubicBezTo>
                  <a:cubicBezTo>
                    <a:pt x="845086" y="742929"/>
                    <a:pt x="844420" y="744355"/>
                    <a:pt x="842802" y="747113"/>
                  </a:cubicBezTo>
                  <a:cubicBezTo>
                    <a:pt x="841184" y="750061"/>
                    <a:pt x="840042" y="753294"/>
                    <a:pt x="839471" y="756622"/>
                  </a:cubicBezTo>
                  <a:cubicBezTo>
                    <a:pt x="838138" y="763183"/>
                    <a:pt x="839280" y="770505"/>
                    <a:pt x="841755" y="776115"/>
                  </a:cubicBezTo>
                  <a:lnTo>
                    <a:pt x="854127" y="807590"/>
                  </a:lnTo>
                  <a:lnTo>
                    <a:pt x="878873" y="870633"/>
                  </a:lnTo>
                  <a:cubicBezTo>
                    <a:pt x="881157" y="876719"/>
                    <a:pt x="886011" y="882139"/>
                    <a:pt x="890770" y="885467"/>
                  </a:cubicBezTo>
                  <a:lnTo>
                    <a:pt x="904094" y="895832"/>
                  </a:lnTo>
                  <a:lnTo>
                    <a:pt x="930838" y="916561"/>
                  </a:lnTo>
                  <a:cubicBezTo>
                    <a:pt x="935501" y="919889"/>
                    <a:pt x="939118" y="923693"/>
                    <a:pt x="945114" y="926926"/>
                  </a:cubicBezTo>
                  <a:lnTo>
                    <a:pt x="960532" y="934058"/>
                  </a:lnTo>
                  <a:lnTo>
                    <a:pt x="974713" y="940619"/>
                  </a:lnTo>
                  <a:cubicBezTo>
                    <a:pt x="974428" y="942616"/>
                    <a:pt x="974237" y="944993"/>
                    <a:pt x="973857" y="948036"/>
                  </a:cubicBezTo>
                  <a:cubicBezTo>
                    <a:pt x="973000" y="956403"/>
                    <a:pt x="972048" y="968385"/>
                    <a:pt x="971001" y="982838"/>
                  </a:cubicBezTo>
                  <a:lnTo>
                    <a:pt x="971001" y="983123"/>
                  </a:lnTo>
                  <a:cubicBezTo>
                    <a:pt x="971001" y="983123"/>
                    <a:pt x="971001" y="983504"/>
                    <a:pt x="971001" y="983504"/>
                  </a:cubicBezTo>
                  <a:cubicBezTo>
                    <a:pt x="974713" y="996911"/>
                    <a:pt x="978996" y="1012031"/>
                    <a:pt x="983469" y="1028196"/>
                  </a:cubicBezTo>
                  <a:cubicBezTo>
                    <a:pt x="971763" y="1051587"/>
                    <a:pt x="961389" y="1072887"/>
                    <a:pt x="954060" y="1088482"/>
                  </a:cubicBezTo>
                  <a:cubicBezTo>
                    <a:pt x="946732" y="1104172"/>
                    <a:pt x="942449" y="1113966"/>
                    <a:pt x="943020" y="1114251"/>
                  </a:cubicBezTo>
                  <a:cubicBezTo>
                    <a:pt x="943591" y="1114536"/>
                    <a:pt x="948921" y="1105218"/>
                    <a:pt x="957011" y="1089908"/>
                  </a:cubicBezTo>
                  <a:cubicBezTo>
                    <a:pt x="965101" y="1074599"/>
                    <a:pt x="976046" y="1053299"/>
                    <a:pt x="987942" y="1029717"/>
                  </a:cubicBezTo>
                  <a:lnTo>
                    <a:pt x="987942" y="1029527"/>
                  </a:lnTo>
                  <a:cubicBezTo>
                    <a:pt x="987942" y="1029527"/>
                    <a:pt x="988513" y="1028671"/>
                    <a:pt x="988513" y="1028671"/>
                  </a:cubicBezTo>
                  <a:lnTo>
                    <a:pt x="988228" y="1027815"/>
                  </a:lnTo>
                  <a:cubicBezTo>
                    <a:pt x="983469" y="1011555"/>
                    <a:pt x="978996" y="996246"/>
                    <a:pt x="974999" y="982743"/>
                  </a:cubicBezTo>
                  <a:cubicBezTo>
                    <a:pt x="975570" y="968480"/>
                    <a:pt x="975950" y="956594"/>
                    <a:pt x="976141" y="948226"/>
                  </a:cubicBezTo>
                  <a:cubicBezTo>
                    <a:pt x="976141" y="945563"/>
                    <a:pt x="976141" y="943376"/>
                    <a:pt x="976141" y="941380"/>
                  </a:cubicBezTo>
                  <a:cubicBezTo>
                    <a:pt x="981090" y="943852"/>
                    <a:pt x="986515" y="945658"/>
                    <a:pt x="990036" y="948606"/>
                  </a:cubicBezTo>
                  <a:cubicBezTo>
                    <a:pt x="993558" y="951649"/>
                    <a:pt x="997650" y="956499"/>
                    <a:pt x="1001457" y="960397"/>
                  </a:cubicBezTo>
                  <a:cubicBezTo>
                    <a:pt x="1005169" y="964771"/>
                    <a:pt x="1010784" y="968860"/>
                    <a:pt x="1016780" y="970477"/>
                  </a:cubicBezTo>
                  <a:cubicBezTo>
                    <a:pt x="1019731" y="971332"/>
                    <a:pt x="1022966" y="971713"/>
                    <a:pt x="1026012" y="971713"/>
                  </a:cubicBezTo>
                  <a:lnTo>
                    <a:pt x="1034483" y="971713"/>
                  </a:lnTo>
                  <a:cubicBezTo>
                    <a:pt x="1034483" y="971713"/>
                    <a:pt x="1051424" y="971523"/>
                    <a:pt x="1051424" y="971523"/>
                  </a:cubicBezTo>
                  <a:lnTo>
                    <a:pt x="1085210" y="971237"/>
                  </a:lnTo>
                  <a:cubicBezTo>
                    <a:pt x="1090159" y="971428"/>
                    <a:pt x="1095870" y="973424"/>
                    <a:pt x="1101295" y="974470"/>
                  </a:cubicBezTo>
                  <a:lnTo>
                    <a:pt x="1117760" y="978274"/>
                  </a:lnTo>
                  <a:lnTo>
                    <a:pt x="1150690" y="985976"/>
                  </a:lnTo>
                  <a:cubicBezTo>
                    <a:pt x="1154022" y="986642"/>
                    <a:pt x="1157067" y="988068"/>
                    <a:pt x="1159827" y="989970"/>
                  </a:cubicBezTo>
                  <a:cubicBezTo>
                    <a:pt x="1159351" y="993298"/>
                    <a:pt x="1158970" y="1003187"/>
                    <a:pt x="1158590" y="1018116"/>
                  </a:cubicBezTo>
                  <a:lnTo>
                    <a:pt x="1158590" y="1018592"/>
                  </a:lnTo>
                  <a:cubicBezTo>
                    <a:pt x="1158590" y="1018592"/>
                    <a:pt x="1158875" y="1018972"/>
                    <a:pt x="1158875" y="1018972"/>
                  </a:cubicBezTo>
                  <a:cubicBezTo>
                    <a:pt x="1166680" y="1031334"/>
                    <a:pt x="1177434" y="1047879"/>
                    <a:pt x="1189712" y="1066516"/>
                  </a:cubicBezTo>
                  <a:cubicBezTo>
                    <a:pt x="1187142" y="1074884"/>
                    <a:pt x="1184477" y="1083632"/>
                    <a:pt x="1181622" y="1092761"/>
                  </a:cubicBezTo>
                  <a:cubicBezTo>
                    <a:pt x="1178576" y="1102935"/>
                    <a:pt x="1175531" y="1112825"/>
                    <a:pt x="1172771" y="1122048"/>
                  </a:cubicBezTo>
                  <a:lnTo>
                    <a:pt x="1172485" y="1122904"/>
                  </a:lnTo>
                  <a:lnTo>
                    <a:pt x="1172866" y="1123665"/>
                  </a:lnTo>
                  <a:cubicBezTo>
                    <a:pt x="1182954" y="1146106"/>
                    <a:pt x="1191806" y="1165409"/>
                    <a:pt x="1198277" y="1179007"/>
                  </a:cubicBezTo>
                  <a:cubicBezTo>
                    <a:pt x="1204749" y="1192699"/>
                    <a:pt x="1208842" y="1200687"/>
                    <a:pt x="1209318" y="1200497"/>
                  </a:cubicBezTo>
                  <a:cubicBezTo>
                    <a:pt x="1209793" y="1200306"/>
                    <a:pt x="1206653" y="1191843"/>
                    <a:pt x="1200847" y="1177865"/>
                  </a:cubicBezTo>
                  <a:cubicBezTo>
                    <a:pt x="1195137" y="1164078"/>
                    <a:pt x="1186952" y="1144775"/>
                    <a:pt x="1177244" y="1122619"/>
                  </a:cubicBezTo>
                  <a:cubicBezTo>
                    <a:pt x="1180004" y="1113585"/>
                    <a:pt x="1182954" y="1104076"/>
                    <a:pt x="1186000" y="1094187"/>
                  </a:cubicBezTo>
                  <a:cubicBezTo>
                    <a:pt x="1188855" y="1084678"/>
                    <a:pt x="1191615" y="1075550"/>
                    <a:pt x="1194280" y="1066897"/>
                  </a:cubicBezTo>
                  <a:lnTo>
                    <a:pt x="1194566" y="1065851"/>
                  </a:lnTo>
                  <a:lnTo>
                    <a:pt x="1193995" y="1064995"/>
                  </a:lnTo>
                  <a:cubicBezTo>
                    <a:pt x="1181336" y="1046262"/>
                    <a:pt x="1170106" y="1029812"/>
                    <a:pt x="1161635" y="1017736"/>
                  </a:cubicBezTo>
                  <a:cubicBezTo>
                    <a:pt x="1161350" y="1003853"/>
                    <a:pt x="1160969" y="994344"/>
                    <a:pt x="1160493" y="990636"/>
                  </a:cubicBezTo>
                  <a:cubicBezTo>
                    <a:pt x="1161826" y="991586"/>
                    <a:pt x="1163063" y="992632"/>
                    <a:pt x="1164205" y="993869"/>
                  </a:cubicBezTo>
                  <a:cubicBezTo>
                    <a:pt x="1167631" y="997957"/>
                    <a:pt x="1171058" y="1002712"/>
                    <a:pt x="1174484" y="1007086"/>
                  </a:cubicBezTo>
                  <a:lnTo>
                    <a:pt x="1215694" y="1060811"/>
                  </a:lnTo>
                  <a:lnTo>
                    <a:pt x="1236252" y="1087626"/>
                  </a:lnTo>
                  <a:cubicBezTo>
                    <a:pt x="1239773" y="1091905"/>
                    <a:pt x="1242724" y="1096945"/>
                    <a:pt x="1247387" y="1100558"/>
                  </a:cubicBezTo>
                  <a:cubicBezTo>
                    <a:pt x="1252051" y="1104172"/>
                    <a:pt x="1257761" y="1105503"/>
                    <a:pt x="1262901" y="1107690"/>
                  </a:cubicBezTo>
                  <a:lnTo>
                    <a:pt x="1326192" y="1131842"/>
                  </a:lnTo>
                  <a:lnTo>
                    <a:pt x="1263377" y="110664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2">
  <p:cSld name="CUSTOM_8_1_1">
    <p:spTree>
      <p:nvGrpSpPr>
        <p:cNvPr id="1" name="Shape 456"/>
        <p:cNvGrpSpPr/>
        <p:nvPr/>
      </p:nvGrpSpPr>
      <p:grpSpPr>
        <a:xfrm>
          <a:off x="0" y="0"/>
          <a:ext cx="0" cy="0"/>
          <a:chOff x="0" y="0"/>
          <a:chExt cx="0" cy="0"/>
        </a:xfrm>
      </p:grpSpPr>
      <p:pic>
        <p:nvPicPr>
          <p:cNvPr id="457" name="Google Shape;457;p34"/>
          <p:cNvPicPr preferRelativeResize="0"/>
          <p:nvPr/>
        </p:nvPicPr>
        <p:blipFill>
          <a:blip r:embed="rId2">
            <a:alphaModFix/>
          </a:blip>
          <a:stretch>
            <a:fillRect/>
          </a:stretch>
        </p:blipFill>
        <p:spPr>
          <a:xfrm rot="2700003" flipH="1">
            <a:off x="-1758458" y="3788251"/>
            <a:ext cx="2714192" cy="2271949"/>
          </a:xfrm>
          <a:prstGeom prst="rect">
            <a:avLst/>
          </a:prstGeom>
          <a:noFill/>
          <a:ln>
            <a:noFill/>
          </a:ln>
        </p:spPr>
      </p:pic>
      <p:grpSp>
        <p:nvGrpSpPr>
          <p:cNvPr id="458" name="Google Shape;458;p34"/>
          <p:cNvGrpSpPr/>
          <p:nvPr/>
        </p:nvGrpSpPr>
        <p:grpSpPr>
          <a:xfrm>
            <a:off x="444409" y="4047701"/>
            <a:ext cx="7737888" cy="1112595"/>
            <a:chOff x="444409" y="4047701"/>
            <a:chExt cx="7737888" cy="1112595"/>
          </a:xfrm>
        </p:grpSpPr>
        <p:grpSp>
          <p:nvGrpSpPr>
            <p:cNvPr id="459" name="Google Shape;459;p34"/>
            <p:cNvGrpSpPr/>
            <p:nvPr/>
          </p:nvGrpSpPr>
          <p:grpSpPr>
            <a:xfrm>
              <a:off x="444409" y="4047701"/>
              <a:ext cx="698178" cy="1112595"/>
              <a:chOff x="7571898" y="4752503"/>
              <a:chExt cx="600170" cy="956413"/>
            </a:xfrm>
          </p:grpSpPr>
          <p:sp>
            <p:nvSpPr>
              <p:cNvPr id="460" name="Google Shape;460;p34"/>
              <p:cNvSpPr/>
              <p:nvPr/>
            </p:nvSpPr>
            <p:spPr>
              <a:xfrm>
                <a:off x="7571898" y="4752503"/>
                <a:ext cx="600170" cy="956318"/>
              </a:xfrm>
              <a:custGeom>
                <a:avLst/>
                <a:gdLst/>
                <a:ahLst/>
                <a:cxnLst/>
                <a:rect l="l" t="t" r="r" b="b"/>
                <a:pathLst>
                  <a:path w="600170" h="956318" extrusionOk="0">
                    <a:moveTo>
                      <a:pt x="93059" y="956128"/>
                    </a:moveTo>
                    <a:lnTo>
                      <a:pt x="600170" y="956128"/>
                    </a:lnTo>
                    <a:cubicBezTo>
                      <a:pt x="567023" y="883223"/>
                      <a:pt x="529876" y="809463"/>
                      <a:pt x="489299" y="735227"/>
                    </a:cubicBezTo>
                    <a:cubicBezTo>
                      <a:pt x="441865" y="732566"/>
                      <a:pt x="380429" y="722205"/>
                      <a:pt x="319659" y="692169"/>
                    </a:cubicBezTo>
                    <a:cubicBezTo>
                      <a:pt x="372713" y="700438"/>
                      <a:pt x="425958" y="708803"/>
                      <a:pt x="479298" y="717072"/>
                    </a:cubicBezTo>
                    <a:cubicBezTo>
                      <a:pt x="429006" y="626202"/>
                      <a:pt x="373666" y="534573"/>
                      <a:pt x="314230" y="442847"/>
                    </a:cubicBezTo>
                    <a:cubicBezTo>
                      <a:pt x="290227" y="433913"/>
                      <a:pt x="265366" y="422316"/>
                      <a:pt x="240601" y="407488"/>
                    </a:cubicBezTo>
                    <a:cubicBezTo>
                      <a:pt x="260890" y="412906"/>
                      <a:pt x="281273" y="418324"/>
                      <a:pt x="301752" y="423647"/>
                    </a:cubicBezTo>
                    <a:cubicBezTo>
                      <a:pt x="293751" y="411385"/>
                      <a:pt x="285750" y="399123"/>
                      <a:pt x="277654" y="386957"/>
                    </a:cubicBezTo>
                    <a:cubicBezTo>
                      <a:pt x="244888" y="375265"/>
                      <a:pt x="209550" y="358916"/>
                      <a:pt x="175069" y="336009"/>
                    </a:cubicBezTo>
                    <a:cubicBezTo>
                      <a:pt x="204025" y="345324"/>
                      <a:pt x="233077" y="354734"/>
                      <a:pt x="262318" y="364049"/>
                    </a:cubicBezTo>
                    <a:cubicBezTo>
                      <a:pt x="180689" y="242383"/>
                      <a:pt x="92583" y="120621"/>
                      <a:pt x="0" y="0"/>
                    </a:cubicBezTo>
                    <a:cubicBezTo>
                      <a:pt x="23050" y="68152"/>
                      <a:pt x="42386" y="136685"/>
                      <a:pt x="58198" y="205407"/>
                    </a:cubicBezTo>
                    <a:cubicBezTo>
                      <a:pt x="70675" y="201891"/>
                      <a:pt x="83153" y="198469"/>
                      <a:pt x="95536" y="194952"/>
                    </a:cubicBezTo>
                    <a:cubicBezTo>
                      <a:pt x="95536" y="194952"/>
                      <a:pt x="84201" y="207118"/>
                      <a:pt x="61531" y="220046"/>
                    </a:cubicBezTo>
                    <a:cubicBezTo>
                      <a:pt x="83439" y="318424"/>
                      <a:pt x="98012" y="417088"/>
                      <a:pt x="105537" y="515372"/>
                    </a:cubicBezTo>
                    <a:cubicBezTo>
                      <a:pt x="121825" y="511380"/>
                      <a:pt x="138113" y="507292"/>
                      <a:pt x="154400" y="503300"/>
                    </a:cubicBezTo>
                    <a:cubicBezTo>
                      <a:pt x="154400" y="503300"/>
                      <a:pt x="137636" y="517463"/>
                      <a:pt x="106775" y="531531"/>
                    </a:cubicBezTo>
                    <a:cubicBezTo>
                      <a:pt x="111442" y="599493"/>
                      <a:pt x="112776" y="667265"/>
                      <a:pt x="110966" y="734657"/>
                    </a:cubicBezTo>
                    <a:cubicBezTo>
                      <a:pt x="144971" y="726862"/>
                      <a:pt x="178784" y="719068"/>
                      <a:pt x="212407" y="711274"/>
                    </a:cubicBezTo>
                    <a:cubicBezTo>
                      <a:pt x="210121" y="712985"/>
                      <a:pt x="172021" y="740360"/>
                      <a:pt x="110299" y="755854"/>
                    </a:cubicBezTo>
                    <a:cubicBezTo>
                      <a:pt x="109918" y="767545"/>
                      <a:pt x="109347" y="779236"/>
                      <a:pt x="108775" y="790928"/>
                    </a:cubicBezTo>
                    <a:cubicBezTo>
                      <a:pt x="161639" y="778951"/>
                      <a:pt x="214217" y="767070"/>
                      <a:pt x="266414" y="755093"/>
                    </a:cubicBezTo>
                    <a:cubicBezTo>
                      <a:pt x="266605" y="755093"/>
                      <a:pt x="203644" y="800528"/>
                      <a:pt x="107632" y="808892"/>
                    </a:cubicBezTo>
                    <a:cubicBezTo>
                      <a:pt x="106585" y="825622"/>
                      <a:pt x="105346" y="842256"/>
                      <a:pt x="103917" y="858890"/>
                    </a:cubicBezTo>
                    <a:cubicBezTo>
                      <a:pt x="121825" y="854993"/>
                      <a:pt x="139636" y="851000"/>
                      <a:pt x="157448" y="847008"/>
                    </a:cubicBezTo>
                    <a:cubicBezTo>
                      <a:pt x="157448" y="847008"/>
                      <a:pt x="137255" y="860886"/>
                      <a:pt x="102489" y="874668"/>
                    </a:cubicBezTo>
                    <a:cubicBezTo>
                      <a:pt x="99917" y="901948"/>
                      <a:pt x="96869" y="929228"/>
                      <a:pt x="93250" y="95631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34"/>
              <p:cNvSpPr/>
              <p:nvPr/>
            </p:nvSpPr>
            <p:spPr>
              <a:xfrm>
                <a:off x="7644050" y="4930607"/>
                <a:ext cx="378578" cy="778309"/>
              </a:xfrm>
              <a:custGeom>
                <a:avLst/>
                <a:gdLst/>
                <a:ahLst/>
                <a:cxnLst/>
                <a:rect l="l" t="t" r="r" b="b"/>
                <a:pathLst>
                  <a:path w="378578" h="778309" extrusionOk="0">
                    <a:moveTo>
                      <a:pt x="55388" y="491538"/>
                    </a:moveTo>
                    <a:cubicBezTo>
                      <a:pt x="84725" y="500662"/>
                      <a:pt x="194929" y="536782"/>
                      <a:pt x="219599" y="547238"/>
                    </a:cubicBezTo>
                    <a:cubicBezTo>
                      <a:pt x="218551" y="543246"/>
                      <a:pt x="217503" y="539159"/>
                      <a:pt x="216456" y="535166"/>
                    </a:cubicBezTo>
                    <a:cubicBezTo>
                      <a:pt x="188738" y="522619"/>
                      <a:pt x="161020" y="510168"/>
                      <a:pt x="133398" y="497716"/>
                    </a:cubicBezTo>
                    <a:cubicBezTo>
                      <a:pt x="103680" y="484314"/>
                      <a:pt x="72533" y="472337"/>
                      <a:pt x="44053" y="456558"/>
                    </a:cubicBezTo>
                    <a:cubicBezTo>
                      <a:pt x="42624" y="455798"/>
                      <a:pt x="42720" y="453612"/>
                      <a:pt x="44529" y="454277"/>
                    </a:cubicBezTo>
                    <a:cubicBezTo>
                      <a:pt x="73866" y="464163"/>
                      <a:pt x="102632" y="478801"/>
                      <a:pt x="131112" y="491728"/>
                    </a:cubicBezTo>
                    <a:cubicBezTo>
                      <a:pt x="159210" y="504560"/>
                      <a:pt x="187309" y="517677"/>
                      <a:pt x="215313" y="530984"/>
                    </a:cubicBezTo>
                    <a:cubicBezTo>
                      <a:pt x="207121" y="500187"/>
                      <a:pt x="198263" y="469295"/>
                      <a:pt x="188928" y="438308"/>
                    </a:cubicBezTo>
                    <a:cubicBezTo>
                      <a:pt x="145971" y="424431"/>
                      <a:pt x="101489" y="405801"/>
                      <a:pt x="60341" y="386695"/>
                    </a:cubicBezTo>
                    <a:cubicBezTo>
                      <a:pt x="58912" y="386030"/>
                      <a:pt x="59103" y="384034"/>
                      <a:pt x="60722" y="384509"/>
                    </a:cubicBezTo>
                    <a:cubicBezTo>
                      <a:pt x="102441" y="398482"/>
                      <a:pt x="146637" y="415021"/>
                      <a:pt x="187690" y="434126"/>
                    </a:cubicBezTo>
                    <a:cubicBezTo>
                      <a:pt x="182642" y="418062"/>
                      <a:pt x="144828" y="293924"/>
                      <a:pt x="80915" y="135758"/>
                    </a:cubicBezTo>
                    <a:cubicBezTo>
                      <a:pt x="54245" y="125017"/>
                      <a:pt x="27670" y="115607"/>
                      <a:pt x="1286" y="104866"/>
                    </a:cubicBezTo>
                    <a:cubicBezTo>
                      <a:pt x="-429" y="104201"/>
                      <a:pt x="-429" y="101729"/>
                      <a:pt x="1286" y="102300"/>
                    </a:cubicBezTo>
                    <a:cubicBezTo>
                      <a:pt x="27003" y="110664"/>
                      <a:pt x="52721" y="120645"/>
                      <a:pt x="78629" y="129960"/>
                    </a:cubicBezTo>
                    <a:cubicBezTo>
                      <a:pt x="61198" y="86901"/>
                      <a:pt x="43196" y="43938"/>
                      <a:pt x="25003" y="1069"/>
                    </a:cubicBezTo>
                    <a:cubicBezTo>
                      <a:pt x="24432" y="-356"/>
                      <a:pt x="26432" y="-356"/>
                      <a:pt x="27194" y="1069"/>
                    </a:cubicBezTo>
                    <a:cubicBezTo>
                      <a:pt x="70247" y="80818"/>
                      <a:pt x="135779" y="235563"/>
                      <a:pt x="162068" y="315311"/>
                    </a:cubicBezTo>
                    <a:cubicBezTo>
                      <a:pt x="179498" y="297822"/>
                      <a:pt x="198930" y="282328"/>
                      <a:pt x="216170" y="265314"/>
                    </a:cubicBezTo>
                    <a:cubicBezTo>
                      <a:pt x="216837" y="264649"/>
                      <a:pt x="218361" y="266074"/>
                      <a:pt x="217694" y="266740"/>
                    </a:cubicBezTo>
                    <a:cubicBezTo>
                      <a:pt x="199691" y="284514"/>
                      <a:pt x="183499" y="304190"/>
                      <a:pt x="164449" y="321965"/>
                    </a:cubicBezTo>
                    <a:cubicBezTo>
                      <a:pt x="165973" y="326432"/>
                      <a:pt x="167592" y="330995"/>
                      <a:pt x="169116" y="335462"/>
                    </a:cubicBezTo>
                    <a:cubicBezTo>
                      <a:pt x="191214" y="324626"/>
                      <a:pt x="213693" y="314456"/>
                      <a:pt x="235791" y="304190"/>
                    </a:cubicBezTo>
                    <a:cubicBezTo>
                      <a:pt x="237506" y="303430"/>
                      <a:pt x="240363" y="306091"/>
                      <a:pt x="238649" y="307042"/>
                    </a:cubicBezTo>
                    <a:cubicBezTo>
                      <a:pt x="216646" y="318828"/>
                      <a:pt x="194453" y="330805"/>
                      <a:pt x="171212" y="341831"/>
                    </a:cubicBezTo>
                    <a:cubicBezTo>
                      <a:pt x="185785" y="381467"/>
                      <a:pt x="225981" y="523570"/>
                      <a:pt x="239411" y="591532"/>
                    </a:cubicBezTo>
                    <a:cubicBezTo>
                      <a:pt x="285036" y="569100"/>
                      <a:pt x="330470" y="547238"/>
                      <a:pt x="375523" y="525946"/>
                    </a:cubicBezTo>
                    <a:cubicBezTo>
                      <a:pt x="377238" y="525091"/>
                      <a:pt x="379714" y="527562"/>
                      <a:pt x="377999" y="528513"/>
                    </a:cubicBezTo>
                    <a:cubicBezTo>
                      <a:pt x="335328" y="553702"/>
                      <a:pt x="289131" y="576514"/>
                      <a:pt x="240554" y="596760"/>
                    </a:cubicBezTo>
                    <a:cubicBezTo>
                      <a:pt x="253032" y="653411"/>
                      <a:pt x="265224" y="720043"/>
                      <a:pt x="273224" y="775743"/>
                    </a:cubicBezTo>
                    <a:cubicBezTo>
                      <a:pt x="273701" y="779165"/>
                      <a:pt x="267414" y="779165"/>
                      <a:pt x="266938" y="775743"/>
                    </a:cubicBezTo>
                    <a:cubicBezTo>
                      <a:pt x="256556" y="704644"/>
                      <a:pt x="239220" y="622329"/>
                      <a:pt x="220265" y="549899"/>
                    </a:cubicBezTo>
                    <a:cubicBezTo>
                      <a:pt x="191881" y="544101"/>
                      <a:pt x="81010" y="506176"/>
                      <a:pt x="54626" y="495720"/>
                    </a:cubicBezTo>
                    <a:cubicBezTo>
                      <a:pt x="51864" y="494674"/>
                      <a:pt x="52625" y="490872"/>
                      <a:pt x="55483" y="49172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62" name="Google Shape;462;p34"/>
            <p:cNvGrpSpPr/>
            <p:nvPr/>
          </p:nvGrpSpPr>
          <p:grpSpPr>
            <a:xfrm>
              <a:off x="7381875" y="4420671"/>
              <a:ext cx="463571" cy="738829"/>
              <a:chOff x="7571898" y="4752503"/>
              <a:chExt cx="600170" cy="956413"/>
            </a:xfrm>
          </p:grpSpPr>
          <p:sp>
            <p:nvSpPr>
              <p:cNvPr id="463" name="Google Shape;463;p34"/>
              <p:cNvSpPr/>
              <p:nvPr/>
            </p:nvSpPr>
            <p:spPr>
              <a:xfrm>
                <a:off x="7571898" y="4752503"/>
                <a:ext cx="600170" cy="956318"/>
              </a:xfrm>
              <a:custGeom>
                <a:avLst/>
                <a:gdLst/>
                <a:ahLst/>
                <a:cxnLst/>
                <a:rect l="l" t="t" r="r" b="b"/>
                <a:pathLst>
                  <a:path w="600170" h="956318" extrusionOk="0">
                    <a:moveTo>
                      <a:pt x="93059" y="956128"/>
                    </a:moveTo>
                    <a:lnTo>
                      <a:pt x="600170" y="956128"/>
                    </a:lnTo>
                    <a:cubicBezTo>
                      <a:pt x="567023" y="883223"/>
                      <a:pt x="529876" y="809463"/>
                      <a:pt x="489299" y="735227"/>
                    </a:cubicBezTo>
                    <a:cubicBezTo>
                      <a:pt x="441865" y="732566"/>
                      <a:pt x="380429" y="722205"/>
                      <a:pt x="319659" y="692169"/>
                    </a:cubicBezTo>
                    <a:cubicBezTo>
                      <a:pt x="372713" y="700438"/>
                      <a:pt x="425958" y="708803"/>
                      <a:pt x="479298" y="717072"/>
                    </a:cubicBezTo>
                    <a:cubicBezTo>
                      <a:pt x="429006" y="626202"/>
                      <a:pt x="373666" y="534573"/>
                      <a:pt x="314230" y="442847"/>
                    </a:cubicBezTo>
                    <a:cubicBezTo>
                      <a:pt x="290227" y="433913"/>
                      <a:pt x="265366" y="422316"/>
                      <a:pt x="240601" y="407488"/>
                    </a:cubicBezTo>
                    <a:cubicBezTo>
                      <a:pt x="260890" y="412906"/>
                      <a:pt x="281273" y="418324"/>
                      <a:pt x="301752" y="423647"/>
                    </a:cubicBezTo>
                    <a:cubicBezTo>
                      <a:pt x="293751" y="411385"/>
                      <a:pt x="285750" y="399123"/>
                      <a:pt x="277654" y="386957"/>
                    </a:cubicBezTo>
                    <a:cubicBezTo>
                      <a:pt x="244888" y="375265"/>
                      <a:pt x="209550" y="358916"/>
                      <a:pt x="175069" y="336009"/>
                    </a:cubicBezTo>
                    <a:cubicBezTo>
                      <a:pt x="204025" y="345324"/>
                      <a:pt x="233077" y="354734"/>
                      <a:pt x="262318" y="364049"/>
                    </a:cubicBezTo>
                    <a:cubicBezTo>
                      <a:pt x="180689" y="242383"/>
                      <a:pt x="92583" y="120621"/>
                      <a:pt x="0" y="0"/>
                    </a:cubicBezTo>
                    <a:cubicBezTo>
                      <a:pt x="23050" y="68152"/>
                      <a:pt x="42386" y="136685"/>
                      <a:pt x="58198" y="205407"/>
                    </a:cubicBezTo>
                    <a:cubicBezTo>
                      <a:pt x="70675" y="201891"/>
                      <a:pt x="83153" y="198469"/>
                      <a:pt x="95536" y="194952"/>
                    </a:cubicBezTo>
                    <a:cubicBezTo>
                      <a:pt x="95536" y="194952"/>
                      <a:pt x="84201" y="207118"/>
                      <a:pt x="61531" y="220046"/>
                    </a:cubicBezTo>
                    <a:cubicBezTo>
                      <a:pt x="83439" y="318424"/>
                      <a:pt x="98012" y="417088"/>
                      <a:pt x="105537" y="515372"/>
                    </a:cubicBezTo>
                    <a:cubicBezTo>
                      <a:pt x="121825" y="511380"/>
                      <a:pt x="138113" y="507292"/>
                      <a:pt x="154400" y="503300"/>
                    </a:cubicBezTo>
                    <a:cubicBezTo>
                      <a:pt x="154400" y="503300"/>
                      <a:pt x="137636" y="517463"/>
                      <a:pt x="106775" y="531531"/>
                    </a:cubicBezTo>
                    <a:cubicBezTo>
                      <a:pt x="111442" y="599493"/>
                      <a:pt x="112776" y="667265"/>
                      <a:pt x="110966" y="734657"/>
                    </a:cubicBezTo>
                    <a:cubicBezTo>
                      <a:pt x="144971" y="726862"/>
                      <a:pt x="178784" y="719068"/>
                      <a:pt x="212407" y="711274"/>
                    </a:cubicBezTo>
                    <a:cubicBezTo>
                      <a:pt x="210121" y="712985"/>
                      <a:pt x="172021" y="740360"/>
                      <a:pt x="110299" y="755854"/>
                    </a:cubicBezTo>
                    <a:cubicBezTo>
                      <a:pt x="109918" y="767545"/>
                      <a:pt x="109347" y="779236"/>
                      <a:pt x="108775" y="790928"/>
                    </a:cubicBezTo>
                    <a:cubicBezTo>
                      <a:pt x="161639" y="778951"/>
                      <a:pt x="214217" y="767070"/>
                      <a:pt x="266414" y="755093"/>
                    </a:cubicBezTo>
                    <a:cubicBezTo>
                      <a:pt x="266605" y="755093"/>
                      <a:pt x="203644" y="800528"/>
                      <a:pt x="107632" y="808892"/>
                    </a:cubicBezTo>
                    <a:cubicBezTo>
                      <a:pt x="106585" y="825622"/>
                      <a:pt x="105346" y="842256"/>
                      <a:pt x="103917" y="858890"/>
                    </a:cubicBezTo>
                    <a:cubicBezTo>
                      <a:pt x="121825" y="854993"/>
                      <a:pt x="139636" y="851000"/>
                      <a:pt x="157448" y="847008"/>
                    </a:cubicBezTo>
                    <a:cubicBezTo>
                      <a:pt x="157448" y="847008"/>
                      <a:pt x="137255" y="860886"/>
                      <a:pt x="102489" y="874668"/>
                    </a:cubicBezTo>
                    <a:cubicBezTo>
                      <a:pt x="99917" y="901948"/>
                      <a:pt x="96869" y="929228"/>
                      <a:pt x="93250" y="95631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34"/>
              <p:cNvSpPr/>
              <p:nvPr/>
            </p:nvSpPr>
            <p:spPr>
              <a:xfrm>
                <a:off x="7644050" y="4930607"/>
                <a:ext cx="378578" cy="778309"/>
              </a:xfrm>
              <a:custGeom>
                <a:avLst/>
                <a:gdLst/>
                <a:ahLst/>
                <a:cxnLst/>
                <a:rect l="l" t="t" r="r" b="b"/>
                <a:pathLst>
                  <a:path w="378578" h="778309" extrusionOk="0">
                    <a:moveTo>
                      <a:pt x="55388" y="491538"/>
                    </a:moveTo>
                    <a:cubicBezTo>
                      <a:pt x="84725" y="500662"/>
                      <a:pt x="194929" y="536782"/>
                      <a:pt x="219599" y="547238"/>
                    </a:cubicBezTo>
                    <a:cubicBezTo>
                      <a:pt x="218551" y="543246"/>
                      <a:pt x="217503" y="539159"/>
                      <a:pt x="216456" y="535166"/>
                    </a:cubicBezTo>
                    <a:cubicBezTo>
                      <a:pt x="188738" y="522619"/>
                      <a:pt x="161020" y="510168"/>
                      <a:pt x="133398" y="497716"/>
                    </a:cubicBezTo>
                    <a:cubicBezTo>
                      <a:pt x="103680" y="484314"/>
                      <a:pt x="72533" y="472337"/>
                      <a:pt x="44053" y="456558"/>
                    </a:cubicBezTo>
                    <a:cubicBezTo>
                      <a:pt x="42624" y="455798"/>
                      <a:pt x="42720" y="453612"/>
                      <a:pt x="44529" y="454277"/>
                    </a:cubicBezTo>
                    <a:cubicBezTo>
                      <a:pt x="73866" y="464163"/>
                      <a:pt x="102632" y="478801"/>
                      <a:pt x="131112" y="491728"/>
                    </a:cubicBezTo>
                    <a:cubicBezTo>
                      <a:pt x="159210" y="504560"/>
                      <a:pt x="187309" y="517677"/>
                      <a:pt x="215313" y="530984"/>
                    </a:cubicBezTo>
                    <a:cubicBezTo>
                      <a:pt x="207121" y="500187"/>
                      <a:pt x="198263" y="469295"/>
                      <a:pt x="188928" y="438308"/>
                    </a:cubicBezTo>
                    <a:cubicBezTo>
                      <a:pt x="145971" y="424431"/>
                      <a:pt x="101489" y="405801"/>
                      <a:pt x="60341" y="386695"/>
                    </a:cubicBezTo>
                    <a:cubicBezTo>
                      <a:pt x="58912" y="386030"/>
                      <a:pt x="59103" y="384034"/>
                      <a:pt x="60722" y="384509"/>
                    </a:cubicBezTo>
                    <a:cubicBezTo>
                      <a:pt x="102441" y="398482"/>
                      <a:pt x="146637" y="415021"/>
                      <a:pt x="187690" y="434126"/>
                    </a:cubicBezTo>
                    <a:cubicBezTo>
                      <a:pt x="182642" y="418062"/>
                      <a:pt x="144828" y="293924"/>
                      <a:pt x="80915" y="135758"/>
                    </a:cubicBezTo>
                    <a:cubicBezTo>
                      <a:pt x="54245" y="125017"/>
                      <a:pt x="27670" y="115607"/>
                      <a:pt x="1286" y="104866"/>
                    </a:cubicBezTo>
                    <a:cubicBezTo>
                      <a:pt x="-429" y="104201"/>
                      <a:pt x="-429" y="101729"/>
                      <a:pt x="1286" y="102300"/>
                    </a:cubicBezTo>
                    <a:cubicBezTo>
                      <a:pt x="27003" y="110664"/>
                      <a:pt x="52721" y="120645"/>
                      <a:pt x="78629" y="129960"/>
                    </a:cubicBezTo>
                    <a:cubicBezTo>
                      <a:pt x="61198" y="86901"/>
                      <a:pt x="43196" y="43938"/>
                      <a:pt x="25003" y="1069"/>
                    </a:cubicBezTo>
                    <a:cubicBezTo>
                      <a:pt x="24432" y="-356"/>
                      <a:pt x="26432" y="-356"/>
                      <a:pt x="27194" y="1069"/>
                    </a:cubicBezTo>
                    <a:cubicBezTo>
                      <a:pt x="70247" y="80818"/>
                      <a:pt x="135779" y="235563"/>
                      <a:pt x="162068" y="315311"/>
                    </a:cubicBezTo>
                    <a:cubicBezTo>
                      <a:pt x="179498" y="297822"/>
                      <a:pt x="198930" y="282328"/>
                      <a:pt x="216170" y="265314"/>
                    </a:cubicBezTo>
                    <a:cubicBezTo>
                      <a:pt x="216837" y="264649"/>
                      <a:pt x="218361" y="266074"/>
                      <a:pt x="217694" y="266740"/>
                    </a:cubicBezTo>
                    <a:cubicBezTo>
                      <a:pt x="199691" y="284514"/>
                      <a:pt x="183499" y="304190"/>
                      <a:pt x="164449" y="321965"/>
                    </a:cubicBezTo>
                    <a:cubicBezTo>
                      <a:pt x="165973" y="326432"/>
                      <a:pt x="167592" y="330995"/>
                      <a:pt x="169116" y="335462"/>
                    </a:cubicBezTo>
                    <a:cubicBezTo>
                      <a:pt x="191214" y="324626"/>
                      <a:pt x="213693" y="314456"/>
                      <a:pt x="235791" y="304190"/>
                    </a:cubicBezTo>
                    <a:cubicBezTo>
                      <a:pt x="237506" y="303430"/>
                      <a:pt x="240363" y="306091"/>
                      <a:pt x="238649" y="307042"/>
                    </a:cubicBezTo>
                    <a:cubicBezTo>
                      <a:pt x="216646" y="318828"/>
                      <a:pt x="194453" y="330805"/>
                      <a:pt x="171212" y="341831"/>
                    </a:cubicBezTo>
                    <a:cubicBezTo>
                      <a:pt x="185785" y="381467"/>
                      <a:pt x="225981" y="523570"/>
                      <a:pt x="239411" y="591532"/>
                    </a:cubicBezTo>
                    <a:cubicBezTo>
                      <a:pt x="285036" y="569100"/>
                      <a:pt x="330470" y="547238"/>
                      <a:pt x="375523" y="525946"/>
                    </a:cubicBezTo>
                    <a:cubicBezTo>
                      <a:pt x="377238" y="525091"/>
                      <a:pt x="379714" y="527562"/>
                      <a:pt x="377999" y="528513"/>
                    </a:cubicBezTo>
                    <a:cubicBezTo>
                      <a:pt x="335328" y="553702"/>
                      <a:pt x="289131" y="576514"/>
                      <a:pt x="240554" y="596760"/>
                    </a:cubicBezTo>
                    <a:cubicBezTo>
                      <a:pt x="253032" y="653411"/>
                      <a:pt x="265224" y="720043"/>
                      <a:pt x="273224" y="775743"/>
                    </a:cubicBezTo>
                    <a:cubicBezTo>
                      <a:pt x="273701" y="779165"/>
                      <a:pt x="267414" y="779165"/>
                      <a:pt x="266938" y="775743"/>
                    </a:cubicBezTo>
                    <a:cubicBezTo>
                      <a:pt x="256556" y="704644"/>
                      <a:pt x="239220" y="622329"/>
                      <a:pt x="220265" y="549899"/>
                    </a:cubicBezTo>
                    <a:cubicBezTo>
                      <a:pt x="191881" y="544101"/>
                      <a:pt x="81010" y="506176"/>
                      <a:pt x="54626" y="495720"/>
                    </a:cubicBezTo>
                    <a:cubicBezTo>
                      <a:pt x="51864" y="494674"/>
                      <a:pt x="52625" y="490872"/>
                      <a:pt x="55483" y="49172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65" name="Google Shape;465;p34"/>
            <p:cNvGrpSpPr/>
            <p:nvPr/>
          </p:nvGrpSpPr>
          <p:grpSpPr>
            <a:xfrm flipH="1">
              <a:off x="7718693" y="4285856"/>
              <a:ext cx="463604" cy="873644"/>
              <a:chOff x="6553581" y="4957625"/>
              <a:chExt cx="398525" cy="751005"/>
            </a:xfrm>
          </p:grpSpPr>
          <p:sp>
            <p:nvSpPr>
              <p:cNvPr id="466" name="Google Shape;466;p34"/>
              <p:cNvSpPr/>
              <p:nvPr/>
            </p:nvSpPr>
            <p:spPr>
              <a:xfrm>
                <a:off x="6553581" y="4957625"/>
                <a:ext cx="398525" cy="751005"/>
              </a:xfrm>
              <a:custGeom>
                <a:avLst/>
                <a:gdLst/>
                <a:ahLst/>
                <a:cxnLst/>
                <a:rect l="l" t="t" r="r" b="b"/>
                <a:pathLst>
                  <a:path w="398525" h="751005" extrusionOk="0">
                    <a:moveTo>
                      <a:pt x="398526" y="751005"/>
                    </a:moveTo>
                    <a:lnTo>
                      <a:pt x="0" y="751005"/>
                    </a:lnTo>
                    <a:cubicBezTo>
                      <a:pt x="14668" y="693689"/>
                      <a:pt x="28956" y="635898"/>
                      <a:pt x="42481" y="577726"/>
                    </a:cubicBezTo>
                    <a:cubicBezTo>
                      <a:pt x="79343" y="575635"/>
                      <a:pt x="125444" y="567555"/>
                      <a:pt x="165830" y="543982"/>
                    </a:cubicBezTo>
                    <a:cubicBezTo>
                      <a:pt x="125921" y="550446"/>
                      <a:pt x="85915" y="557005"/>
                      <a:pt x="45815" y="563468"/>
                    </a:cubicBezTo>
                    <a:cubicBezTo>
                      <a:pt x="62293" y="492274"/>
                      <a:pt x="77819" y="420605"/>
                      <a:pt x="92107" y="348651"/>
                    </a:cubicBezTo>
                    <a:cubicBezTo>
                      <a:pt x="108204" y="341617"/>
                      <a:pt x="123920" y="332587"/>
                      <a:pt x="138303" y="320895"/>
                    </a:cubicBezTo>
                    <a:cubicBezTo>
                      <a:pt x="123920" y="325173"/>
                      <a:pt x="109538" y="329355"/>
                      <a:pt x="95059" y="333537"/>
                    </a:cubicBezTo>
                    <a:cubicBezTo>
                      <a:pt x="96964" y="323937"/>
                      <a:pt x="98774" y="314337"/>
                      <a:pt x="100584" y="304737"/>
                    </a:cubicBezTo>
                    <a:cubicBezTo>
                      <a:pt x="122587" y="295612"/>
                      <a:pt x="144780" y="282780"/>
                      <a:pt x="163544" y="264720"/>
                    </a:cubicBezTo>
                    <a:cubicBezTo>
                      <a:pt x="143828" y="272039"/>
                      <a:pt x="123920" y="279358"/>
                      <a:pt x="104013" y="286677"/>
                    </a:cubicBezTo>
                    <a:cubicBezTo>
                      <a:pt x="121920" y="191245"/>
                      <a:pt x="137541" y="95527"/>
                      <a:pt x="150114" y="0"/>
                    </a:cubicBezTo>
                    <a:cubicBezTo>
                      <a:pt x="167640" y="53989"/>
                      <a:pt x="185356" y="107979"/>
                      <a:pt x="203263" y="162064"/>
                    </a:cubicBezTo>
                    <a:cubicBezTo>
                      <a:pt x="191453" y="159307"/>
                      <a:pt x="179641" y="156551"/>
                      <a:pt x="167830" y="153794"/>
                    </a:cubicBezTo>
                    <a:cubicBezTo>
                      <a:pt x="167830" y="153794"/>
                      <a:pt x="182689" y="163299"/>
                      <a:pt x="207073" y="173565"/>
                    </a:cubicBezTo>
                    <a:cubicBezTo>
                      <a:pt x="232791" y="250937"/>
                      <a:pt x="258699" y="328309"/>
                      <a:pt x="284416" y="405207"/>
                    </a:cubicBezTo>
                    <a:cubicBezTo>
                      <a:pt x="270034" y="402070"/>
                      <a:pt x="255651" y="398838"/>
                      <a:pt x="241363" y="395701"/>
                    </a:cubicBezTo>
                    <a:cubicBezTo>
                      <a:pt x="241363" y="395701"/>
                      <a:pt x="259556" y="406822"/>
                      <a:pt x="288607" y="417848"/>
                    </a:cubicBezTo>
                    <a:cubicBezTo>
                      <a:pt x="306419" y="471078"/>
                      <a:pt x="324136" y="524116"/>
                      <a:pt x="341566" y="576870"/>
                    </a:cubicBezTo>
                    <a:cubicBezTo>
                      <a:pt x="312801" y="570787"/>
                      <a:pt x="284226" y="564704"/>
                      <a:pt x="255556" y="558525"/>
                    </a:cubicBezTo>
                    <a:cubicBezTo>
                      <a:pt x="257842" y="559856"/>
                      <a:pt x="294704" y="581338"/>
                      <a:pt x="346996" y="593409"/>
                    </a:cubicBezTo>
                    <a:cubicBezTo>
                      <a:pt x="350044" y="602534"/>
                      <a:pt x="352996" y="611754"/>
                      <a:pt x="356045" y="620880"/>
                    </a:cubicBezTo>
                    <a:cubicBezTo>
                      <a:pt x="311753" y="611564"/>
                      <a:pt x="267462" y="602154"/>
                      <a:pt x="223456" y="592839"/>
                    </a:cubicBezTo>
                    <a:cubicBezTo>
                      <a:pt x="223456" y="592839"/>
                      <a:pt x="283369" y="628388"/>
                      <a:pt x="360712" y="635042"/>
                    </a:cubicBezTo>
                    <a:cubicBezTo>
                      <a:pt x="364998" y="648159"/>
                      <a:pt x="369284" y="661182"/>
                      <a:pt x="373571" y="674299"/>
                    </a:cubicBezTo>
                    <a:cubicBezTo>
                      <a:pt x="358712" y="671162"/>
                      <a:pt x="343948" y="668120"/>
                      <a:pt x="329089" y="664984"/>
                    </a:cubicBezTo>
                    <a:cubicBezTo>
                      <a:pt x="329089" y="664984"/>
                      <a:pt x="347758" y="675914"/>
                      <a:pt x="377571" y="686655"/>
                    </a:cubicBezTo>
                    <a:cubicBezTo>
                      <a:pt x="384524" y="708042"/>
                      <a:pt x="391478" y="729429"/>
                      <a:pt x="398335" y="75072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34"/>
              <p:cNvSpPr/>
              <p:nvPr/>
            </p:nvSpPr>
            <p:spPr>
              <a:xfrm>
                <a:off x="6619011" y="5098302"/>
                <a:ext cx="249362" cy="610233"/>
              </a:xfrm>
              <a:custGeom>
                <a:avLst/>
                <a:gdLst/>
                <a:ahLst/>
                <a:cxnLst/>
                <a:rect l="l" t="t" r="r" b="b"/>
                <a:pathLst>
                  <a:path w="249362" h="610233" extrusionOk="0">
                    <a:moveTo>
                      <a:pt x="246799" y="385626"/>
                    </a:moveTo>
                    <a:cubicBezTo>
                      <a:pt x="225939" y="392755"/>
                      <a:pt x="147929" y="421080"/>
                      <a:pt x="130880" y="429255"/>
                    </a:cubicBezTo>
                    <a:cubicBezTo>
                      <a:pt x="130689" y="426118"/>
                      <a:pt x="130499" y="422981"/>
                      <a:pt x="130403" y="419750"/>
                    </a:cubicBezTo>
                    <a:cubicBezTo>
                      <a:pt x="149168" y="409864"/>
                      <a:pt x="167932" y="400169"/>
                      <a:pt x="186601" y="390379"/>
                    </a:cubicBezTo>
                    <a:cubicBezTo>
                      <a:pt x="206604" y="379923"/>
                      <a:pt x="228130" y="370513"/>
                      <a:pt x="246323" y="358156"/>
                    </a:cubicBezTo>
                    <a:cubicBezTo>
                      <a:pt x="247180" y="357585"/>
                      <a:pt x="246608" y="355875"/>
                      <a:pt x="245275" y="356350"/>
                    </a:cubicBezTo>
                    <a:cubicBezTo>
                      <a:pt x="224701" y="364049"/>
                      <a:pt x="205841" y="375550"/>
                      <a:pt x="186696" y="385721"/>
                    </a:cubicBezTo>
                    <a:cubicBezTo>
                      <a:pt x="167741" y="395701"/>
                      <a:pt x="148977" y="406062"/>
                      <a:pt x="130118" y="416423"/>
                    </a:cubicBezTo>
                    <a:cubicBezTo>
                      <a:pt x="128784" y="392280"/>
                      <a:pt x="127451" y="368136"/>
                      <a:pt x="125831" y="343803"/>
                    </a:cubicBezTo>
                    <a:cubicBezTo>
                      <a:pt x="156026" y="332872"/>
                      <a:pt x="185934" y="318329"/>
                      <a:pt x="212890" y="303406"/>
                    </a:cubicBezTo>
                    <a:cubicBezTo>
                      <a:pt x="213842" y="302931"/>
                      <a:pt x="213080" y="301315"/>
                      <a:pt x="211937" y="301695"/>
                    </a:cubicBezTo>
                    <a:cubicBezTo>
                      <a:pt x="182886" y="312626"/>
                      <a:pt x="152692" y="325553"/>
                      <a:pt x="125546" y="340571"/>
                    </a:cubicBezTo>
                    <a:cubicBezTo>
                      <a:pt x="124688" y="328024"/>
                      <a:pt x="119736" y="230786"/>
                      <a:pt x="106781" y="106743"/>
                    </a:cubicBezTo>
                    <a:cubicBezTo>
                      <a:pt x="124022" y="98379"/>
                      <a:pt x="141833" y="90965"/>
                      <a:pt x="158883" y="82505"/>
                    </a:cubicBezTo>
                    <a:cubicBezTo>
                      <a:pt x="160026" y="81935"/>
                      <a:pt x="158979" y="80034"/>
                      <a:pt x="157836" y="80509"/>
                    </a:cubicBezTo>
                    <a:cubicBezTo>
                      <a:pt x="140405" y="87068"/>
                      <a:pt x="123641" y="94957"/>
                      <a:pt x="106400" y="102181"/>
                    </a:cubicBezTo>
                    <a:cubicBezTo>
                      <a:pt x="102876" y="68342"/>
                      <a:pt x="98780" y="34599"/>
                      <a:pt x="93732" y="855"/>
                    </a:cubicBezTo>
                    <a:cubicBezTo>
                      <a:pt x="93542" y="-285"/>
                      <a:pt x="91827" y="-285"/>
                      <a:pt x="91922" y="855"/>
                    </a:cubicBezTo>
                    <a:cubicBezTo>
                      <a:pt x="94875" y="63685"/>
                      <a:pt x="103924" y="185066"/>
                      <a:pt x="108591" y="247515"/>
                    </a:cubicBezTo>
                    <a:cubicBezTo>
                      <a:pt x="88589" y="233828"/>
                      <a:pt x="67634" y="221661"/>
                      <a:pt x="47631" y="208354"/>
                    </a:cubicBezTo>
                    <a:cubicBezTo>
                      <a:pt x="46869" y="207879"/>
                      <a:pt x="46203" y="209019"/>
                      <a:pt x="46964" y="209495"/>
                    </a:cubicBezTo>
                    <a:cubicBezTo>
                      <a:pt x="67920" y="223467"/>
                      <a:pt x="87731" y="238866"/>
                      <a:pt x="109067" y="252743"/>
                    </a:cubicBezTo>
                    <a:cubicBezTo>
                      <a:pt x="109353" y="256260"/>
                      <a:pt x="109639" y="259777"/>
                      <a:pt x="109925" y="263294"/>
                    </a:cubicBezTo>
                    <a:cubicBezTo>
                      <a:pt x="88589" y="254739"/>
                      <a:pt x="67157" y="246850"/>
                      <a:pt x="45821" y="238771"/>
                    </a:cubicBezTo>
                    <a:cubicBezTo>
                      <a:pt x="44202" y="238105"/>
                      <a:pt x="42773" y="240291"/>
                      <a:pt x="44488" y="240957"/>
                    </a:cubicBezTo>
                    <a:cubicBezTo>
                      <a:pt x="66300" y="250177"/>
                      <a:pt x="88017" y="259492"/>
                      <a:pt x="110211" y="268237"/>
                    </a:cubicBezTo>
                    <a:cubicBezTo>
                      <a:pt x="112782" y="299224"/>
                      <a:pt x="122117" y="410530"/>
                      <a:pt x="125736" y="463759"/>
                    </a:cubicBezTo>
                    <a:cubicBezTo>
                      <a:pt x="84493" y="446174"/>
                      <a:pt x="43250" y="429065"/>
                      <a:pt x="2006" y="412336"/>
                    </a:cubicBezTo>
                    <a:cubicBezTo>
                      <a:pt x="482" y="411670"/>
                      <a:pt x="-851" y="413571"/>
                      <a:pt x="673" y="414332"/>
                    </a:cubicBezTo>
                    <a:cubicBezTo>
                      <a:pt x="41059" y="434103"/>
                      <a:pt x="83064" y="451972"/>
                      <a:pt x="126022" y="467751"/>
                    </a:cubicBezTo>
                    <a:cubicBezTo>
                      <a:pt x="129165" y="512140"/>
                      <a:pt x="132308" y="564419"/>
                      <a:pt x="134404" y="608238"/>
                    </a:cubicBezTo>
                    <a:cubicBezTo>
                      <a:pt x="134499" y="610899"/>
                      <a:pt x="139452" y="610899"/>
                      <a:pt x="139357" y="608238"/>
                    </a:cubicBezTo>
                    <a:cubicBezTo>
                      <a:pt x="136785" y="552347"/>
                      <a:pt x="134023" y="487807"/>
                      <a:pt x="130975" y="431061"/>
                    </a:cubicBezTo>
                    <a:cubicBezTo>
                      <a:pt x="152120" y="426498"/>
                      <a:pt x="230321" y="396747"/>
                      <a:pt x="248513" y="388573"/>
                    </a:cubicBezTo>
                    <a:cubicBezTo>
                      <a:pt x="250419" y="387717"/>
                      <a:pt x="248799" y="384771"/>
                      <a:pt x="246799" y="38543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68" name="Google Shape;468;p34"/>
          <p:cNvGrpSpPr/>
          <p:nvPr/>
        </p:nvGrpSpPr>
        <p:grpSpPr>
          <a:xfrm>
            <a:off x="106611" y="-246199"/>
            <a:ext cx="9421013" cy="5389402"/>
            <a:chOff x="106611" y="-246199"/>
            <a:chExt cx="9421013" cy="5389402"/>
          </a:xfrm>
        </p:grpSpPr>
        <p:sp>
          <p:nvSpPr>
            <p:cNvPr id="469" name="Google Shape;469;p34"/>
            <p:cNvSpPr/>
            <p:nvPr/>
          </p:nvSpPr>
          <p:spPr>
            <a:xfrm>
              <a:off x="106611" y="2047156"/>
              <a:ext cx="1535066" cy="2271968"/>
            </a:xfrm>
            <a:custGeom>
              <a:avLst/>
              <a:gdLst/>
              <a:ahLst/>
              <a:cxnLst/>
              <a:rect l="l" t="t" r="r" b="b"/>
              <a:pathLst>
                <a:path w="1326191" h="1962823" extrusionOk="0">
                  <a:moveTo>
                    <a:pt x="1262901" y="1106739"/>
                  </a:moveTo>
                  <a:cubicBezTo>
                    <a:pt x="1257761" y="1104457"/>
                    <a:pt x="1252146" y="1103031"/>
                    <a:pt x="1247863" y="1099512"/>
                  </a:cubicBezTo>
                  <a:cubicBezTo>
                    <a:pt x="1243485" y="1096184"/>
                    <a:pt x="1240725" y="1091144"/>
                    <a:pt x="1237204" y="1086675"/>
                  </a:cubicBezTo>
                  <a:lnTo>
                    <a:pt x="1217027" y="1059480"/>
                  </a:lnTo>
                  <a:lnTo>
                    <a:pt x="1176768" y="1005089"/>
                  </a:lnTo>
                  <a:cubicBezTo>
                    <a:pt x="1173342" y="1000525"/>
                    <a:pt x="1170296" y="996056"/>
                    <a:pt x="1166489" y="991396"/>
                  </a:cubicBezTo>
                  <a:cubicBezTo>
                    <a:pt x="1162492" y="986927"/>
                    <a:pt x="1157067" y="983694"/>
                    <a:pt x="1151166" y="982363"/>
                  </a:cubicBezTo>
                  <a:lnTo>
                    <a:pt x="1118331" y="974090"/>
                  </a:lnTo>
                  <a:lnTo>
                    <a:pt x="1101866" y="970001"/>
                  </a:lnTo>
                  <a:cubicBezTo>
                    <a:pt x="1096251" y="968860"/>
                    <a:pt x="1091302" y="966768"/>
                    <a:pt x="1084830" y="966293"/>
                  </a:cubicBezTo>
                  <a:lnTo>
                    <a:pt x="1050853" y="966007"/>
                  </a:lnTo>
                  <a:lnTo>
                    <a:pt x="1033912" y="966007"/>
                  </a:lnTo>
                  <a:cubicBezTo>
                    <a:pt x="1033912" y="966007"/>
                    <a:pt x="1025441" y="965817"/>
                    <a:pt x="1025441" y="965817"/>
                  </a:cubicBezTo>
                  <a:cubicBezTo>
                    <a:pt x="1022871" y="965817"/>
                    <a:pt x="1020397" y="965437"/>
                    <a:pt x="1018017" y="964676"/>
                  </a:cubicBezTo>
                  <a:cubicBezTo>
                    <a:pt x="1013163" y="963155"/>
                    <a:pt x="1009166" y="960397"/>
                    <a:pt x="1005645" y="956118"/>
                  </a:cubicBezTo>
                  <a:lnTo>
                    <a:pt x="999934" y="949842"/>
                  </a:lnTo>
                  <a:cubicBezTo>
                    <a:pt x="998031" y="947846"/>
                    <a:pt x="996222" y="945563"/>
                    <a:pt x="993653" y="943471"/>
                  </a:cubicBezTo>
                  <a:cubicBezTo>
                    <a:pt x="991274" y="941475"/>
                    <a:pt x="988228" y="939763"/>
                    <a:pt x="985754" y="938622"/>
                  </a:cubicBezTo>
                  <a:lnTo>
                    <a:pt x="978139" y="934913"/>
                  </a:lnTo>
                  <a:lnTo>
                    <a:pt x="962911" y="927592"/>
                  </a:lnTo>
                  <a:lnTo>
                    <a:pt x="947779" y="920270"/>
                  </a:lnTo>
                  <a:cubicBezTo>
                    <a:pt x="943782" y="918178"/>
                    <a:pt x="939308" y="913804"/>
                    <a:pt x="934930" y="910476"/>
                  </a:cubicBezTo>
                  <a:lnTo>
                    <a:pt x="908567" y="889271"/>
                  </a:lnTo>
                  <a:lnTo>
                    <a:pt x="895338" y="878621"/>
                  </a:lnTo>
                  <a:cubicBezTo>
                    <a:pt x="890960" y="875388"/>
                    <a:pt x="888200" y="871965"/>
                    <a:pt x="886392" y="867400"/>
                  </a:cubicBezTo>
                  <a:lnTo>
                    <a:pt x="862693" y="804071"/>
                  </a:lnTo>
                  <a:lnTo>
                    <a:pt x="850892" y="772407"/>
                  </a:lnTo>
                  <a:cubicBezTo>
                    <a:pt x="848893" y="767652"/>
                    <a:pt x="848512" y="763373"/>
                    <a:pt x="849464" y="758809"/>
                  </a:cubicBezTo>
                  <a:cubicBezTo>
                    <a:pt x="849940" y="756622"/>
                    <a:pt x="850701" y="754435"/>
                    <a:pt x="851843" y="752533"/>
                  </a:cubicBezTo>
                  <a:cubicBezTo>
                    <a:pt x="853081" y="750441"/>
                    <a:pt x="855079" y="746828"/>
                    <a:pt x="855840" y="743690"/>
                  </a:cubicBezTo>
                  <a:cubicBezTo>
                    <a:pt x="857744" y="737129"/>
                    <a:pt x="857554" y="730092"/>
                    <a:pt x="855365" y="723626"/>
                  </a:cubicBezTo>
                  <a:cubicBezTo>
                    <a:pt x="854127" y="720203"/>
                    <a:pt x="852700" y="717731"/>
                    <a:pt x="851463" y="715258"/>
                  </a:cubicBezTo>
                  <a:lnTo>
                    <a:pt x="847656" y="707651"/>
                  </a:lnTo>
                  <a:lnTo>
                    <a:pt x="843849" y="700044"/>
                  </a:lnTo>
                  <a:cubicBezTo>
                    <a:pt x="842421" y="697096"/>
                    <a:pt x="840327" y="694149"/>
                    <a:pt x="838043" y="691676"/>
                  </a:cubicBezTo>
                  <a:cubicBezTo>
                    <a:pt x="833284" y="686732"/>
                    <a:pt x="827003" y="683213"/>
                    <a:pt x="820150" y="681882"/>
                  </a:cubicBezTo>
                  <a:cubicBezTo>
                    <a:pt x="812727" y="680646"/>
                    <a:pt x="807968" y="681407"/>
                    <a:pt x="802067" y="681121"/>
                  </a:cubicBezTo>
                  <a:lnTo>
                    <a:pt x="785316" y="680931"/>
                  </a:lnTo>
                  <a:cubicBezTo>
                    <a:pt x="781034" y="680836"/>
                    <a:pt x="776751" y="679315"/>
                    <a:pt x="773325" y="676652"/>
                  </a:cubicBezTo>
                  <a:cubicBezTo>
                    <a:pt x="771612" y="675416"/>
                    <a:pt x="770089" y="673799"/>
                    <a:pt x="768851" y="672088"/>
                  </a:cubicBezTo>
                  <a:lnTo>
                    <a:pt x="763997" y="665242"/>
                  </a:lnTo>
                  <a:lnTo>
                    <a:pt x="759143" y="658300"/>
                  </a:lnTo>
                  <a:lnTo>
                    <a:pt x="756669" y="654877"/>
                  </a:lnTo>
                  <a:cubicBezTo>
                    <a:pt x="755717" y="653450"/>
                    <a:pt x="754575" y="652119"/>
                    <a:pt x="753338" y="650788"/>
                  </a:cubicBezTo>
                  <a:cubicBezTo>
                    <a:pt x="748484" y="645653"/>
                    <a:pt x="742012" y="642135"/>
                    <a:pt x="734969" y="640804"/>
                  </a:cubicBezTo>
                  <a:lnTo>
                    <a:pt x="701563" y="634623"/>
                  </a:lnTo>
                  <a:lnTo>
                    <a:pt x="685003" y="631580"/>
                  </a:lnTo>
                  <a:cubicBezTo>
                    <a:pt x="680625" y="630724"/>
                    <a:pt x="678150" y="628918"/>
                    <a:pt x="673011" y="625114"/>
                  </a:cubicBezTo>
                  <a:lnTo>
                    <a:pt x="645601" y="605336"/>
                  </a:lnTo>
                  <a:lnTo>
                    <a:pt x="638939" y="600486"/>
                  </a:lnTo>
                  <a:cubicBezTo>
                    <a:pt x="637321" y="599250"/>
                    <a:pt x="635988" y="597824"/>
                    <a:pt x="634846" y="596207"/>
                  </a:cubicBezTo>
                  <a:cubicBezTo>
                    <a:pt x="632943" y="593545"/>
                    <a:pt x="630563" y="587174"/>
                    <a:pt x="628279" y="582324"/>
                  </a:cubicBezTo>
                  <a:lnTo>
                    <a:pt x="614479" y="551420"/>
                  </a:lnTo>
                  <a:lnTo>
                    <a:pt x="610957" y="543433"/>
                  </a:lnTo>
                  <a:cubicBezTo>
                    <a:pt x="609339" y="540105"/>
                    <a:pt x="607245" y="537062"/>
                    <a:pt x="604676" y="534304"/>
                  </a:cubicBezTo>
                  <a:lnTo>
                    <a:pt x="592684" y="522133"/>
                  </a:lnTo>
                  <a:lnTo>
                    <a:pt x="573649" y="502830"/>
                  </a:lnTo>
                  <a:cubicBezTo>
                    <a:pt x="573459" y="501689"/>
                    <a:pt x="573363" y="500548"/>
                    <a:pt x="572983" y="499502"/>
                  </a:cubicBezTo>
                  <a:cubicBezTo>
                    <a:pt x="572697" y="498361"/>
                    <a:pt x="572126" y="497315"/>
                    <a:pt x="571746" y="496269"/>
                  </a:cubicBezTo>
                  <a:lnTo>
                    <a:pt x="570794" y="494177"/>
                  </a:lnTo>
                  <a:lnTo>
                    <a:pt x="563180" y="477536"/>
                  </a:lnTo>
                  <a:lnTo>
                    <a:pt x="561562" y="473923"/>
                  </a:lnTo>
                  <a:cubicBezTo>
                    <a:pt x="561276" y="473257"/>
                    <a:pt x="561086" y="472592"/>
                    <a:pt x="560991" y="471831"/>
                  </a:cubicBezTo>
                  <a:cubicBezTo>
                    <a:pt x="560896" y="471165"/>
                    <a:pt x="560896" y="470404"/>
                    <a:pt x="560991" y="469739"/>
                  </a:cubicBezTo>
                  <a:cubicBezTo>
                    <a:pt x="560991" y="469358"/>
                    <a:pt x="560991" y="469073"/>
                    <a:pt x="561181" y="468693"/>
                  </a:cubicBezTo>
                  <a:lnTo>
                    <a:pt x="561562" y="467171"/>
                  </a:lnTo>
                  <a:lnTo>
                    <a:pt x="570889" y="431798"/>
                  </a:lnTo>
                  <a:lnTo>
                    <a:pt x="580216" y="396425"/>
                  </a:lnTo>
                  <a:lnTo>
                    <a:pt x="582595" y="387582"/>
                  </a:lnTo>
                  <a:cubicBezTo>
                    <a:pt x="583452" y="384920"/>
                    <a:pt x="584213" y="377693"/>
                    <a:pt x="584023" y="375791"/>
                  </a:cubicBezTo>
                  <a:lnTo>
                    <a:pt x="584308" y="357534"/>
                  </a:lnTo>
                  <a:lnTo>
                    <a:pt x="584689" y="328722"/>
                  </a:lnTo>
                  <a:cubicBezTo>
                    <a:pt x="585736" y="331670"/>
                    <a:pt x="587164" y="334618"/>
                    <a:pt x="589067" y="337660"/>
                  </a:cubicBezTo>
                  <a:cubicBezTo>
                    <a:pt x="593540" y="344792"/>
                    <a:pt x="600869" y="351829"/>
                    <a:pt x="610767" y="356108"/>
                  </a:cubicBezTo>
                  <a:cubicBezTo>
                    <a:pt x="615811" y="358295"/>
                    <a:pt x="621046" y="359246"/>
                    <a:pt x="625900" y="361813"/>
                  </a:cubicBezTo>
                  <a:cubicBezTo>
                    <a:pt x="630754" y="364285"/>
                    <a:pt x="635322" y="367804"/>
                    <a:pt x="639224" y="372178"/>
                  </a:cubicBezTo>
                  <a:cubicBezTo>
                    <a:pt x="646077" y="382067"/>
                    <a:pt x="657878" y="391481"/>
                    <a:pt x="672154" y="393763"/>
                  </a:cubicBezTo>
                  <a:cubicBezTo>
                    <a:pt x="678912" y="394904"/>
                    <a:pt x="686145" y="395760"/>
                    <a:pt x="692807" y="397091"/>
                  </a:cubicBezTo>
                  <a:cubicBezTo>
                    <a:pt x="699469" y="398707"/>
                    <a:pt x="705846" y="401845"/>
                    <a:pt x="711271" y="406505"/>
                  </a:cubicBezTo>
                  <a:cubicBezTo>
                    <a:pt x="716601" y="411069"/>
                    <a:pt x="721169" y="417440"/>
                    <a:pt x="726309" y="423145"/>
                  </a:cubicBezTo>
                  <a:cubicBezTo>
                    <a:pt x="731353" y="428946"/>
                    <a:pt x="736492" y="434936"/>
                    <a:pt x="741631" y="440927"/>
                  </a:cubicBezTo>
                  <a:cubicBezTo>
                    <a:pt x="746771" y="446918"/>
                    <a:pt x="751910" y="452813"/>
                    <a:pt x="756955" y="458709"/>
                  </a:cubicBezTo>
                  <a:cubicBezTo>
                    <a:pt x="759334" y="461656"/>
                    <a:pt x="762475" y="464414"/>
                    <a:pt x="765235" y="467171"/>
                  </a:cubicBezTo>
                  <a:cubicBezTo>
                    <a:pt x="768280" y="469739"/>
                    <a:pt x="770945" y="471831"/>
                    <a:pt x="773325" y="474493"/>
                  </a:cubicBezTo>
                  <a:cubicBezTo>
                    <a:pt x="782937" y="485048"/>
                    <a:pt x="786554" y="499787"/>
                    <a:pt x="784174" y="512624"/>
                  </a:cubicBezTo>
                  <a:cubicBezTo>
                    <a:pt x="783128" y="519090"/>
                    <a:pt x="780082" y="524890"/>
                    <a:pt x="777512" y="530976"/>
                  </a:cubicBezTo>
                  <a:cubicBezTo>
                    <a:pt x="774942" y="536967"/>
                    <a:pt x="772468" y="542767"/>
                    <a:pt x="769993" y="548377"/>
                  </a:cubicBezTo>
                  <a:cubicBezTo>
                    <a:pt x="765139" y="560168"/>
                    <a:pt x="765520" y="572815"/>
                    <a:pt x="769137" y="582895"/>
                  </a:cubicBezTo>
                  <a:cubicBezTo>
                    <a:pt x="777417" y="602198"/>
                    <a:pt x="784650" y="617222"/>
                    <a:pt x="789504" y="627777"/>
                  </a:cubicBezTo>
                  <a:cubicBezTo>
                    <a:pt x="791788" y="632626"/>
                    <a:pt x="793787" y="636620"/>
                    <a:pt x="795310" y="639853"/>
                  </a:cubicBezTo>
                  <a:cubicBezTo>
                    <a:pt x="796642" y="642610"/>
                    <a:pt x="797499" y="644037"/>
                    <a:pt x="797594" y="643942"/>
                  </a:cubicBezTo>
                  <a:cubicBezTo>
                    <a:pt x="797784" y="643942"/>
                    <a:pt x="797213" y="642325"/>
                    <a:pt x="796166" y="639472"/>
                  </a:cubicBezTo>
                  <a:cubicBezTo>
                    <a:pt x="794834" y="636144"/>
                    <a:pt x="793216" y="632055"/>
                    <a:pt x="791217" y="627111"/>
                  </a:cubicBezTo>
                  <a:cubicBezTo>
                    <a:pt x="786459" y="615795"/>
                    <a:pt x="780082" y="600486"/>
                    <a:pt x="772278" y="581849"/>
                  </a:cubicBezTo>
                  <a:cubicBezTo>
                    <a:pt x="769137" y="572435"/>
                    <a:pt x="768946" y="560739"/>
                    <a:pt x="773610" y="549899"/>
                  </a:cubicBezTo>
                  <a:cubicBezTo>
                    <a:pt x="776084" y="544289"/>
                    <a:pt x="778654" y="538583"/>
                    <a:pt x="781319" y="532688"/>
                  </a:cubicBezTo>
                  <a:cubicBezTo>
                    <a:pt x="783603" y="527458"/>
                    <a:pt x="786363" y="521943"/>
                    <a:pt x="787886" y="515762"/>
                  </a:cubicBezTo>
                  <a:cubicBezTo>
                    <a:pt x="789124" y="516618"/>
                    <a:pt x="790932" y="517949"/>
                    <a:pt x="793216" y="519756"/>
                  </a:cubicBezTo>
                  <a:cubicBezTo>
                    <a:pt x="797879" y="523369"/>
                    <a:pt x="804542" y="528789"/>
                    <a:pt x="812536" y="535635"/>
                  </a:cubicBezTo>
                  <a:lnTo>
                    <a:pt x="813012" y="536016"/>
                  </a:lnTo>
                  <a:lnTo>
                    <a:pt x="813678" y="536016"/>
                  </a:lnTo>
                  <a:cubicBezTo>
                    <a:pt x="824148" y="536206"/>
                    <a:pt x="835949" y="536301"/>
                    <a:pt x="848702" y="536491"/>
                  </a:cubicBezTo>
                  <a:cubicBezTo>
                    <a:pt x="852034" y="543813"/>
                    <a:pt x="855555" y="551420"/>
                    <a:pt x="859172" y="559313"/>
                  </a:cubicBezTo>
                  <a:cubicBezTo>
                    <a:pt x="869641" y="581944"/>
                    <a:pt x="879349" y="602578"/>
                    <a:pt x="886772" y="617792"/>
                  </a:cubicBezTo>
                  <a:lnTo>
                    <a:pt x="886772" y="617982"/>
                  </a:lnTo>
                  <a:cubicBezTo>
                    <a:pt x="886772" y="617982"/>
                    <a:pt x="886867" y="617982"/>
                    <a:pt x="886867" y="617982"/>
                  </a:cubicBezTo>
                  <a:cubicBezTo>
                    <a:pt x="898479" y="634433"/>
                    <a:pt x="905997" y="644512"/>
                    <a:pt x="906569" y="644132"/>
                  </a:cubicBezTo>
                  <a:cubicBezTo>
                    <a:pt x="907140" y="643751"/>
                    <a:pt x="900668" y="633101"/>
                    <a:pt x="889913" y="616176"/>
                  </a:cubicBezTo>
                  <a:cubicBezTo>
                    <a:pt x="883155" y="600581"/>
                    <a:pt x="873829" y="579852"/>
                    <a:pt x="863455" y="557316"/>
                  </a:cubicBezTo>
                  <a:cubicBezTo>
                    <a:pt x="859552" y="548948"/>
                    <a:pt x="855840" y="540960"/>
                    <a:pt x="852319" y="533258"/>
                  </a:cubicBezTo>
                  <a:lnTo>
                    <a:pt x="851748" y="531927"/>
                  </a:lnTo>
                  <a:lnTo>
                    <a:pt x="850321" y="531927"/>
                  </a:lnTo>
                  <a:cubicBezTo>
                    <a:pt x="837186" y="532117"/>
                    <a:pt x="825099" y="532307"/>
                    <a:pt x="814440" y="532402"/>
                  </a:cubicBezTo>
                  <a:cubicBezTo>
                    <a:pt x="802067" y="522513"/>
                    <a:pt x="792454" y="516523"/>
                    <a:pt x="788362" y="514621"/>
                  </a:cubicBezTo>
                  <a:cubicBezTo>
                    <a:pt x="788362" y="514240"/>
                    <a:pt x="788553" y="513860"/>
                    <a:pt x="788648" y="513385"/>
                  </a:cubicBezTo>
                  <a:cubicBezTo>
                    <a:pt x="791408" y="499311"/>
                    <a:pt x="787505" y="483146"/>
                    <a:pt x="776941" y="471450"/>
                  </a:cubicBezTo>
                  <a:cubicBezTo>
                    <a:pt x="774371" y="468503"/>
                    <a:pt x="771135" y="465935"/>
                    <a:pt x="768375" y="463653"/>
                  </a:cubicBezTo>
                  <a:cubicBezTo>
                    <a:pt x="765806" y="461086"/>
                    <a:pt x="763141" y="458804"/>
                    <a:pt x="760666" y="455666"/>
                  </a:cubicBezTo>
                  <a:cubicBezTo>
                    <a:pt x="755622" y="449865"/>
                    <a:pt x="750483" y="443875"/>
                    <a:pt x="745343" y="437884"/>
                  </a:cubicBezTo>
                  <a:cubicBezTo>
                    <a:pt x="740204" y="431894"/>
                    <a:pt x="735064" y="425998"/>
                    <a:pt x="730020" y="420102"/>
                  </a:cubicBezTo>
                  <a:cubicBezTo>
                    <a:pt x="724786" y="414397"/>
                    <a:pt x="720503" y="408311"/>
                    <a:pt x="714412" y="403082"/>
                  </a:cubicBezTo>
                  <a:cubicBezTo>
                    <a:pt x="708416" y="398042"/>
                    <a:pt x="701278" y="394524"/>
                    <a:pt x="693949" y="392812"/>
                  </a:cubicBezTo>
                  <a:cubicBezTo>
                    <a:pt x="686526" y="391386"/>
                    <a:pt x="679768" y="390625"/>
                    <a:pt x="673011" y="389579"/>
                  </a:cubicBezTo>
                  <a:cubicBezTo>
                    <a:pt x="659782" y="387392"/>
                    <a:pt x="649408" y="379595"/>
                    <a:pt x="642270" y="369705"/>
                  </a:cubicBezTo>
                  <a:cubicBezTo>
                    <a:pt x="637987" y="365046"/>
                    <a:pt x="632943" y="361338"/>
                    <a:pt x="627708" y="358675"/>
                  </a:cubicBezTo>
                  <a:cubicBezTo>
                    <a:pt x="622473" y="355918"/>
                    <a:pt x="616763" y="354967"/>
                    <a:pt x="612290" y="353065"/>
                  </a:cubicBezTo>
                  <a:cubicBezTo>
                    <a:pt x="602963" y="349261"/>
                    <a:pt x="595920" y="342890"/>
                    <a:pt x="591542" y="336234"/>
                  </a:cubicBezTo>
                  <a:cubicBezTo>
                    <a:pt x="588306" y="331385"/>
                    <a:pt x="586212" y="326440"/>
                    <a:pt x="585070" y="321971"/>
                  </a:cubicBezTo>
                  <a:lnTo>
                    <a:pt x="585070" y="321020"/>
                  </a:lnTo>
                  <a:cubicBezTo>
                    <a:pt x="585070" y="321020"/>
                    <a:pt x="585356" y="302668"/>
                    <a:pt x="585356" y="302668"/>
                  </a:cubicBezTo>
                  <a:cubicBezTo>
                    <a:pt x="585165" y="300291"/>
                    <a:pt x="584975" y="297818"/>
                    <a:pt x="584594" y="295536"/>
                  </a:cubicBezTo>
                  <a:lnTo>
                    <a:pt x="583547" y="291067"/>
                  </a:lnTo>
                  <a:lnTo>
                    <a:pt x="581549" y="282129"/>
                  </a:lnTo>
                  <a:lnTo>
                    <a:pt x="573459" y="246470"/>
                  </a:lnTo>
                  <a:lnTo>
                    <a:pt x="569461" y="228594"/>
                  </a:lnTo>
                  <a:lnTo>
                    <a:pt x="567558" y="220036"/>
                  </a:lnTo>
                  <a:cubicBezTo>
                    <a:pt x="567367" y="218895"/>
                    <a:pt x="567367" y="217658"/>
                    <a:pt x="567748" y="216422"/>
                  </a:cubicBezTo>
                  <a:lnTo>
                    <a:pt x="577075" y="181049"/>
                  </a:lnTo>
                  <a:lnTo>
                    <a:pt x="581739" y="163363"/>
                  </a:lnTo>
                  <a:cubicBezTo>
                    <a:pt x="582024" y="162317"/>
                    <a:pt x="582786" y="159464"/>
                    <a:pt x="582976" y="157087"/>
                  </a:cubicBezTo>
                  <a:cubicBezTo>
                    <a:pt x="583262" y="154614"/>
                    <a:pt x="583262" y="152142"/>
                    <a:pt x="582976" y="149670"/>
                  </a:cubicBezTo>
                  <a:cubicBezTo>
                    <a:pt x="582595" y="144820"/>
                    <a:pt x="580026" y="139400"/>
                    <a:pt x="579074" y="137403"/>
                  </a:cubicBezTo>
                  <a:lnTo>
                    <a:pt x="564322" y="103932"/>
                  </a:lnTo>
                  <a:lnTo>
                    <a:pt x="560705" y="95850"/>
                  </a:lnTo>
                  <a:cubicBezTo>
                    <a:pt x="560325" y="94804"/>
                    <a:pt x="560134" y="93758"/>
                    <a:pt x="560229" y="92617"/>
                  </a:cubicBezTo>
                  <a:cubicBezTo>
                    <a:pt x="560229" y="91951"/>
                    <a:pt x="560229" y="91856"/>
                    <a:pt x="560610" y="90715"/>
                  </a:cubicBezTo>
                  <a:lnTo>
                    <a:pt x="561752" y="86341"/>
                  </a:lnTo>
                  <a:lnTo>
                    <a:pt x="564132" y="77497"/>
                  </a:lnTo>
                  <a:lnTo>
                    <a:pt x="582881" y="6751"/>
                  </a:lnTo>
                  <a:lnTo>
                    <a:pt x="556803" y="0"/>
                  </a:lnTo>
                  <a:lnTo>
                    <a:pt x="538910" y="70936"/>
                  </a:lnTo>
                  <a:lnTo>
                    <a:pt x="536721" y="79780"/>
                  </a:lnTo>
                  <a:lnTo>
                    <a:pt x="535579" y="84249"/>
                  </a:lnTo>
                  <a:cubicBezTo>
                    <a:pt x="535104" y="85960"/>
                    <a:pt x="534533" y="89003"/>
                    <a:pt x="534437" y="91285"/>
                  </a:cubicBezTo>
                  <a:cubicBezTo>
                    <a:pt x="534152" y="96325"/>
                    <a:pt x="535104" y="101365"/>
                    <a:pt x="537102" y="105929"/>
                  </a:cubicBezTo>
                  <a:lnTo>
                    <a:pt x="541004" y="114487"/>
                  </a:lnTo>
                  <a:lnTo>
                    <a:pt x="556232" y="147768"/>
                  </a:lnTo>
                  <a:cubicBezTo>
                    <a:pt x="557850" y="151286"/>
                    <a:pt x="557945" y="151477"/>
                    <a:pt x="558136" y="152808"/>
                  </a:cubicBezTo>
                  <a:cubicBezTo>
                    <a:pt x="558136" y="153378"/>
                    <a:pt x="558231" y="153949"/>
                    <a:pt x="558136" y="154519"/>
                  </a:cubicBezTo>
                  <a:cubicBezTo>
                    <a:pt x="558136" y="155185"/>
                    <a:pt x="558136" y="155280"/>
                    <a:pt x="557565" y="157182"/>
                  </a:cubicBezTo>
                  <a:lnTo>
                    <a:pt x="553091" y="174868"/>
                  </a:lnTo>
                  <a:lnTo>
                    <a:pt x="544145" y="210337"/>
                  </a:lnTo>
                  <a:cubicBezTo>
                    <a:pt x="542908" y="215091"/>
                    <a:pt x="542813" y="220131"/>
                    <a:pt x="543859" y="224885"/>
                  </a:cubicBezTo>
                  <a:lnTo>
                    <a:pt x="546049" y="234109"/>
                  </a:lnTo>
                  <a:lnTo>
                    <a:pt x="550331" y="251890"/>
                  </a:lnTo>
                  <a:lnTo>
                    <a:pt x="558802" y="287454"/>
                  </a:lnTo>
                  <a:lnTo>
                    <a:pt x="560896" y="296392"/>
                  </a:lnTo>
                  <a:lnTo>
                    <a:pt x="561942" y="300861"/>
                  </a:lnTo>
                  <a:cubicBezTo>
                    <a:pt x="561942" y="301527"/>
                    <a:pt x="561942" y="302097"/>
                    <a:pt x="562133" y="302763"/>
                  </a:cubicBezTo>
                  <a:lnTo>
                    <a:pt x="562133" y="320925"/>
                  </a:lnTo>
                  <a:cubicBezTo>
                    <a:pt x="562133" y="320925"/>
                    <a:pt x="562133" y="357534"/>
                    <a:pt x="562133" y="357534"/>
                  </a:cubicBezTo>
                  <a:lnTo>
                    <a:pt x="562133" y="375791"/>
                  </a:lnTo>
                  <a:cubicBezTo>
                    <a:pt x="562133" y="377313"/>
                    <a:pt x="562133" y="379024"/>
                    <a:pt x="561942" y="379309"/>
                  </a:cubicBezTo>
                  <a:cubicBezTo>
                    <a:pt x="561752" y="380070"/>
                    <a:pt x="562038" y="380260"/>
                    <a:pt x="561467" y="382067"/>
                  </a:cubicBezTo>
                  <a:lnTo>
                    <a:pt x="559278" y="390910"/>
                  </a:lnTo>
                  <a:lnTo>
                    <a:pt x="550331" y="426378"/>
                  </a:lnTo>
                  <a:lnTo>
                    <a:pt x="541385" y="461846"/>
                  </a:lnTo>
                  <a:cubicBezTo>
                    <a:pt x="541195" y="462417"/>
                    <a:pt x="540909" y="463463"/>
                    <a:pt x="540719" y="464699"/>
                  </a:cubicBezTo>
                  <a:cubicBezTo>
                    <a:pt x="540528" y="465840"/>
                    <a:pt x="540338" y="466981"/>
                    <a:pt x="540243" y="468217"/>
                  </a:cubicBezTo>
                  <a:cubicBezTo>
                    <a:pt x="540052" y="470500"/>
                    <a:pt x="540243" y="472877"/>
                    <a:pt x="540528" y="475159"/>
                  </a:cubicBezTo>
                  <a:cubicBezTo>
                    <a:pt x="540909" y="477441"/>
                    <a:pt x="541480" y="479723"/>
                    <a:pt x="542337" y="481910"/>
                  </a:cubicBezTo>
                  <a:lnTo>
                    <a:pt x="543479" y="484573"/>
                  </a:lnTo>
                  <a:lnTo>
                    <a:pt x="544430" y="486665"/>
                  </a:lnTo>
                  <a:lnTo>
                    <a:pt x="552235" y="503210"/>
                  </a:lnTo>
                  <a:lnTo>
                    <a:pt x="553187" y="505302"/>
                  </a:lnTo>
                  <a:cubicBezTo>
                    <a:pt x="553187" y="505302"/>
                    <a:pt x="553472" y="505968"/>
                    <a:pt x="553567" y="506348"/>
                  </a:cubicBezTo>
                  <a:cubicBezTo>
                    <a:pt x="553853" y="507014"/>
                    <a:pt x="553948" y="507774"/>
                    <a:pt x="554043" y="508440"/>
                  </a:cubicBezTo>
                  <a:cubicBezTo>
                    <a:pt x="554233" y="509866"/>
                    <a:pt x="554043" y="511388"/>
                    <a:pt x="553472" y="512814"/>
                  </a:cubicBezTo>
                  <a:cubicBezTo>
                    <a:pt x="552996" y="514145"/>
                    <a:pt x="552140" y="515477"/>
                    <a:pt x="551093" y="516427"/>
                  </a:cubicBezTo>
                  <a:lnTo>
                    <a:pt x="544526" y="522133"/>
                  </a:lnTo>
                  <a:lnTo>
                    <a:pt x="516925" y="546095"/>
                  </a:lnTo>
                  <a:lnTo>
                    <a:pt x="489325" y="570058"/>
                  </a:lnTo>
                  <a:lnTo>
                    <a:pt x="482091" y="576333"/>
                  </a:lnTo>
                  <a:cubicBezTo>
                    <a:pt x="478760" y="579471"/>
                    <a:pt x="476191" y="583275"/>
                    <a:pt x="474573" y="587554"/>
                  </a:cubicBezTo>
                  <a:cubicBezTo>
                    <a:pt x="474192" y="588600"/>
                    <a:pt x="473811" y="589741"/>
                    <a:pt x="473526" y="590787"/>
                  </a:cubicBezTo>
                  <a:lnTo>
                    <a:pt x="472955" y="592974"/>
                  </a:lnTo>
                  <a:lnTo>
                    <a:pt x="471813" y="597443"/>
                  </a:lnTo>
                  <a:cubicBezTo>
                    <a:pt x="471337" y="599155"/>
                    <a:pt x="470766" y="600486"/>
                    <a:pt x="469719" y="601722"/>
                  </a:cubicBezTo>
                  <a:cubicBezTo>
                    <a:pt x="468672" y="602958"/>
                    <a:pt x="467434" y="603909"/>
                    <a:pt x="466007" y="604575"/>
                  </a:cubicBezTo>
                  <a:cubicBezTo>
                    <a:pt x="465150" y="605050"/>
                    <a:pt x="461724" y="605811"/>
                    <a:pt x="458774" y="606667"/>
                  </a:cubicBezTo>
                  <a:lnTo>
                    <a:pt x="441071" y="611326"/>
                  </a:lnTo>
                  <a:lnTo>
                    <a:pt x="431744" y="613798"/>
                  </a:lnTo>
                  <a:cubicBezTo>
                    <a:pt x="427461" y="615130"/>
                    <a:pt x="423464" y="617507"/>
                    <a:pt x="420228" y="620550"/>
                  </a:cubicBezTo>
                  <a:cubicBezTo>
                    <a:pt x="416992" y="623593"/>
                    <a:pt x="414422" y="627396"/>
                    <a:pt x="412900" y="631580"/>
                  </a:cubicBezTo>
                  <a:cubicBezTo>
                    <a:pt x="412138" y="633672"/>
                    <a:pt x="411567" y="635859"/>
                    <a:pt x="411282" y="638046"/>
                  </a:cubicBezTo>
                  <a:cubicBezTo>
                    <a:pt x="411092" y="639092"/>
                    <a:pt x="410996" y="639758"/>
                    <a:pt x="410711" y="640518"/>
                  </a:cubicBezTo>
                  <a:cubicBezTo>
                    <a:pt x="409569" y="643656"/>
                    <a:pt x="407094" y="646129"/>
                    <a:pt x="403763" y="647270"/>
                  </a:cubicBezTo>
                  <a:lnTo>
                    <a:pt x="386441" y="653165"/>
                  </a:lnTo>
                  <a:lnTo>
                    <a:pt x="351798" y="664861"/>
                  </a:lnTo>
                  <a:lnTo>
                    <a:pt x="334476" y="670757"/>
                  </a:lnTo>
                  <a:cubicBezTo>
                    <a:pt x="331240" y="671708"/>
                    <a:pt x="326577" y="673990"/>
                    <a:pt x="323531" y="676842"/>
                  </a:cubicBezTo>
                  <a:cubicBezTo>
                    <a:pt x="322008" y="678174"/>
                    <a:pt x="320200" y="680266"/>
                    <a:pt x="319343" y="681311"/>
                  </a:cubicBezTo>
                  <a:lnTo>
                    <a:pt x="316488" y="684925"/>
                  </a:lnTo>
                  <a:lnTo>
                    <a:pt x="303925" y="700995"/>
                  </a:lnTo>
                  <a:cubicBezTo>
                    <a:pt x="299928" y="700519"/>
                    <a:pt x="291457" y="699949"/>
                    <a:pt x="279656" y="699378"/>
                  </a:cubicBezTo>
                  <a:cubicBezTo>
                    <a:pt x="271661" y="698808"/>
                    <a:pt x="260621" y="698428"/>
                    <a:pt x="250152" y="703372"/>
                  </a:cubicBezTo>
                  <a:cubicBezTo>
                    <a:pt x="239683" y="708032"/>
                    <a:pt x="229880" y="717350"/>
                    <a:pt x="224740" y="729712"/>
                  </a:cubicBezTo>
                  <a:cubicBezTo>
                    <a:pt x="223503" y="732755"/>
                    <a:pt x="222646" y="736083"/>
                    <a:pt x="221980" y="739030"/>
                  </a:cubicBezTo>
                  <a:cubicBezTo>
                    <a:pt x="221314" y="741883"/>
                    <a:pt x="220362" y="744641"/>
                    <a:pt x="219220" y="747208"/>
                  </a:cubicBezTo>
                  <a:cubicBezTo>
                    <a:pt x="216936" y="752438"/>
                    <a:pt x="213700" y="757002"/>
                    <a:pt x="210084" y="760806"/>
                  </a:cubicBezTo>
                  <a:cubicBezTo>
                    <a:pt x="202279" y="768033"/>
                    <a:pt x="194475" y="774594"/>
                    <a:pt x="188384" y="780109"/>
                  </a:cubicBezTo>
                  <a:cubicBezTo>
                    <a:pt x="176011" y="791234"/>
                    <a:pt x="168492" y="798271"/>
                    <a:pt x="168968" y="798746"/>
                  </a:cubicBezTo>
                  <a:cubicBezTo>
                    <a:pt x="169349" y="799222"/>
                    <a:pt x="177629" y="793041"/>
                    <a:pt x="190573" y="782581"/>
                  </a:cubicBezTo>
                  <a:cubicBezTo>
                    <a:pt x="197044" y="777256"/>
                    <a:pt x="204659" y="771361"/>
                    <a:pt x="213129" y="763849"/>
                  </a:cubicBezTo>
                  <a:cubicBezTo>
                    <a:pt x="217222" y="759855"/>
                    <a:pt x="220838" y="754815"/>
                    <a:pt x="223408" y="749110"/>
                  </a:cubicBezTo>
                  <a:cubicBezTo>
                    <a:pt x="224740" y="746257"/>
                    <a:pt x="225692" y="743214"/>
                    <a:pt x="226453" y="740076"/>
                  </a:cubicBezTo>
                  <a:cubicBezTo>
                    <a:pt x="227120" y="737034"/>
                    <a:pt x="227976" y="734276"/>
                    <a:pt x="229023" y="731423"/>
                  </a:cubicBezTo>
                  <a:cubicBezTo>
                    <a:pt x="233591" y="720203"/>
                    <a:pt x="242443" y="711740"/>
                    <a:pt x="251865" y="707271"/>
                  </a:cubicBezTo>
                  <a:cubicBezTo>
                    <a:pt x="261478" y="702516"/>
                    <a:pt x="270995" y="702516"/>
                    <a:pt x="279465" y="702611"/>
                  </a:cubicBezTo>
                  <a:cubicBezTo>
                    <a:pt x="290410" y="702611"/>
                    <a:pt x="298500" y="702421"/>
                    <a:pt x="302878" y="702136"/>
                  </a:cubicBezTo>
                  <a:lnTo>
                    <a:pt x="293742" y="713737"/>
                  </a:lnTo>
                  <a:lnTo>
                    <a:pt x="271185" y="742454"/>
                  </a:lnTo>
                  <a:lnTo>
                    <a:pt x="268330" y="746067"/>
                  </a:lnTo>
                  <a:cubicBezTo>
                    <a:pt x="267378" y="747303"/>
                    <a:pt x="265856" y="749395"/>
                    <a:pt x="264999" y="751202"/>
                  </a:cubicBezTo>
                  <a:cubicBezTo>
                    <a:pt x="263000" y="754815"/>
                    <a:pt x="261953" y="759665"/>
                    <a:pt x="261858" y="763183"/>
                  </a:cubicBezTo>
                  <a:lnTo>
                    <a:pt x="260621" y="781440"/>
                  </a:lnTo>
                  <a:lnTo>
                    <a:pt x="258242" y="817954"/>
                  </a:lnTo>
                  <a:lnTo>
                    <a:pt x="257004" y="836211"/>
                  </a:lnTo>
                  <a:lnTo>
                    <a:pt x="256719" y="840680"/>
                  </a:lnTo>
                  <a:cubicBezTo>
                    <a:pt x="256719" y="841631"/>
                    <a:pt x="256433" y="842582"/>
                    <a:pt x="256148" y="843438"/>
                  </a:cubicBezTo>
                  <a:cubicBezTo>
                    <a:pt x="255577" y="845340"/>
                    <a:pt x="254720" y="846481"/>
                    <a:pt x="252721" y="849334"/>
                  </a:cubicBezTo>
                  <a:cubicBezTo>
                    <a:pt x="245869" y="859128"/>
                    <a:pt x="238731" y="869873"/>
                    <a:pt x="232069" y="879001"/>
                  </a:cubicBezTo>
                  <a:cubicBezTo>
                    <a:pt x="231212" y="879762"/>
                    <a:pt x="231117" y="880332"/>
                    <a:pt x="229880" y="881378"/>
                  </a:cubicBezTo>
                  <a:lnTo>
                    <a:pt x="226453" y="884421"/>
                  </a:lnTo>
                  <a:lnTo>
                    <a:pt x="219601" y="890507"/>
                  </a:lnTo>
                  <a:lnTo>
                    <a:pt x="205896" y="902678"/>
                  </a:lnTo>
                  <a:lnTo>
                    <a:pt x="192191" y="914850"/>
                  </a:lnTo>
                  <a:lnTo>
                    <a:pt x="185338" y="920935"/>
                  </a:lnTo>
                  <a:cubicBezTo>
                    <a:pt x="182483" y="923408"/>
                    <a:pt x="179723" y="926926"/>
                    <a:pt x="178200" y="930634"/>
                  </a:cubicBezTo>
                  <a:cubicBezTo>
                    <a:pt x="176487" y="934818"/>
                    <a:pt x="176201" y="937576"/>
                    <a:pt x="175345" y="940524"/>
                  </a:cubicBezTo>
                  <a:lnTo>
                    <a:pt x="173156" y="949367"/>
                  </a:lnTo>
                  <a:lnTo>
                    <a:pt x="168683" y="967053"/>
                  </a:lnTo>
                  <a:lnTo>
                    <a:pt x="166398" y="975897"/>
                  </a:lnTo>
                  <a:cubicBezTo>
                    <a:pt x="165542" y="978844"/>
                    <a:pt x="164781" y="983599"/>
                    <a:pt x="165447" y="987498"/>
                  </a:cubicBezTo>
                  <a:cubicBezTo>
                    <a:pt x="165732" y="989494"/>
                    <a:pt x="166208" y="991491"/>
                    <a:pt x="166969" y="993488"/>
                  </a:cubicBezTo>
                  <a:cubicBezTo>
                    <a:pt x="164971" y="993488"/>
                    <a:pt x="162782" y="993298"/>
                    <a:pt x="160212" y="993488"/>
                  </a:cubicBezTo>
                  <a:cubicBezTo>
                    <a:pt x="155549" y="993869"/>
                    <a:pt x="150219" y="996341"/>
                    <a:pt x="146698" y="1001190"/>
                  </a:cubicBezTo>
                  <a:cubicBezTo>
                    <a:pt x="139750" y="1010129"/>
                    <a:pt x="131850" y="1020398"/>
                    <a:pt x="123189" y="1031524"/>
                  </a:cubicBezTo>
                  <a:cubicBezTo>
                    <a:pt x="121096" y="1033901"/>
                    <a:pt x="118145" y="1035708"/>
                    <a:pt x="114909" y="1036468"/>
                  </a:cubicBezTo>
                  <a:cubicBezTo>
                    <a:pt x="113101" y="1036849"/>
                    <a:pt x="111959" y="1036849"/>
                    <a:pt x="109579" y="1036944"/>
                  </a:cubicBezTo>
                  <a:cubicBezTo>
                    <a:pt x="107391" y="1037134"/>
                    <a:pt x="105201" y="1037609"/>
                    <a:pt x="103203" y="1038560"/>
                  </a:cubicBezTo>
                  <a:cubicBezTo>
                    <a:pt x="99015" y="1040177"/>
                    <a:pt x="95684" y="1043980"/>
                    <a:pt x="93305" y="1046928"/>
                  </a:cubicBezTo>
                  <a:cubicBezTo>
                    <a:pt x="90640" y="1050066"/>
                    <a:pt x="87975" y="1053204"/>
                    <a:pt x="85310" y="1056437"/>
                  </a:cubicBezTo>
                  <a:cubicBezTo>
                    <a:pt x="82455" y="1059575"/>
                    <a:pt x="80171" y="1063188"/>
                    <a:pt x="77315" y="1064995"/>
                  </a:cubicBezTo>
                  <a:cubicBezTo>
                    <a:pt x="74270" y="1066992"/>
                    <a:pt x="70939" y="1067848"/>
                    <a:pt x="67227" y="1067753"/>
                  </a:cubicBezTo>
                  <a:cubicBezTo>
                    <a:pt x="59327" y="1067753"/>
                    <a:pt x="51714" y="1067753"/>
                    <a:pt x="44480" y="1067848"/>
                  </a:cubicBezTo>
                  <a:cubicBezTo>
                    <a:pt x="36295" y="1067562"/>
                    <a:pt x="28967" y="1073078"/>
                    <a:pt x="26112" y="1079163"/>
                  </a:cubicBezTo>
                  <a:cubicBezTo>
                    <a:pt x="22876" y="1084678"/>
                    <a:pt x="19925" y="1089813"/>
                    <a:pt x="17070" y="1094663"/>
                  </a:cubicBezTo>
                  <a:cubicBezTo>
                    <a:pt x="11550" y="1104172"/>
                    <a:pt x="7172" y="1111874"/>
                    <a:pt x="4222" y="1117294"/>
                  </a:cubicBezTo>
                  <a:cubicBezTo>
                    <a:pt x="1271" y="1122714"/>
                    <a:pt x="-252" y="1125757"/>
                    <a:pt x="34" y="1125947"/>
                  </a:cubicBezTo>
                  <a:cubicBezTo>
                    <a:pt x="320" y="1126137"/>
                    <a:pt x="2318" y="1123380"/>
                    <a:pt x="5745" y="1118245"/>
                  </a:cubicBezTo>
                  <a:cubicBezTo>
                    <a:pt x="9171" y="1113110"/>
                    <a:pt x="13929" y="1105693"/>
                    <a:pt x="19830" y="1096374"/>
                  </a:cubicBezTo>
                  <a:cubicBezTo>
                    <a:pt x="22780" y="1091620"/>
                    <a:pt x="26016" y="1086580"/>
                    <a:pt x="29348" y="1081160"/>
                  </a:cubicBezTo>
                  <a:cubicBezTo>
                    <a:pt x="32203" y="1075740"/>
                    <a:pt x="37723" y="1071936"/>
                    <a:pt x="44385" y="1072127"/>
                  </a:cubicBezTo>
                  <a:cubicBezTo>
                    <a:pt x="51714" y="1072127"/>
                    <a:pt x="59327" y="1072127"/>
                    <a:pt x="67132" y="1072222"/>
                  </a:cubicBezTo>
                  <a:cubicBezTo>
                    <a:pt x="71224" y="1072412"/>
                    <a:pt x="76078" y="1071366"/>
                    <a:pt x="79885" y="1068703"/>
                  </a:cubicBezTo>
                  <a:cubicBezTo>
                    <a:pt x="83882" y="1065946"/>
                    <a:pt x="85976" y="1062332"/>
                    <a:pt x="88831" y="1059290"/>
                  </a:cubicBezTo>
                  <a:cubicBezTo>
                    <a:pt x="91496" y="1056057"/>
                    <a:pt x="94161" y="1052919"/>
                    <a:pt x="96826" y="1049781"/>
                  </a:cubicBezTo>
                  <a:cubicBezTo>
                    <a:pt x="99491" y="1046453"/>
                    <a:pt x="101680" y="1043980"/>
                    <a:pt x="105011" y="1042649"/>
                  </a:cubicBezTo>
                  <a:cubicBezTo>
                    <a:pt x="106629" y="1041983"/>
                    <a:pt x="108247" y="1041508"/>
                    <a:pt x="109960" y="1041413"/>
                  </a:cubicBezTo>
                  <a:cubicBezTo>
                    <a:pt x="111388" y="1041413"/>
                    <a:pt x="114053" y="1041318"/>
                    <a:pt x="116051" y="1040747"/>
                  </a:cubicBezTo>
                  <a:cubicBezTo>
                    <a:pt x="120239" y="1039701"/>
                    <a:pt x="123855" y="1037324"/>
                    <a:pt x="126520" y="1034281"/>
                  </a:cubicBezTo>
                  <a:cubicBezTo>
                    <a:pt x="134896" y="1022776"/>
                    <a:pt x="142605" y="1012316"/>
                    <a:pt x="149362" y="1003092"/>
                  </a:cubicBezTo>
                  <a:cubicBezTo>
                    <a:pt x="152217" y="998908"/>
                    <a:pt x="156595" y="996626"/>
                    <a:pt x="160593" y="996056"/>
                  </a:cubicBezTo>
                  <a:cubicBezTo>
                    <a:pt x="163258" y="995770"/>
                    <a:pt x="165732" y="995675"/>
                    <a:pt x="168112" y="995675"/>
                  </a:cubicBezTo>
                  <a:cubicBezTo>
                    <a:pt x="168587" y="996721"/>
                    <a:pt x="169063" y="997767"/>
                    <a:pt x="169635" y="998623"/>
                  </a:cubicBezTo>
                  <a:lnTo>
                    <a:pt x="174488" y="1006420"/>
                  </a:lnTo>
                  <a:cubicBezTo>
                    <a:pt x="178010" y="1012316"/>
                    <a:pt x="182007" y="1016785"/>
                    <a:pt x="185528" y="1021730"/>
                  </a:cubicBezTo>
                  <a:lnTo>
                    <a:pt x="196569" y="1036278"/>
                  </a:lnTo>
                  <a:lnTo>
                    <a:pt x="207609" y="1050827"/>
                  </a:lnTo>
                  <a:cubicBezTo>
                    <a:pt x="209417" y="1053204"/>
                    <a:pt x="211606" y="1055962"/>
                    <a:pt x="212463" y="1057483"/>
                  </a:cubicBezTo>
                  <a:lnTo>
                    <a:pt x="216650" y="1065470"/>
                  </a:lnTo>
                  <a:lnTo>
                    <a:pt x="225121" y="1081731"/>
                  </a:lnTo>
                  <a:cubicBezTo>
                    <a:pt x="227120" y="1085534"/>
                    <a:pt x="227310" y="1090289"/>
                    <a:pt x="225502" y="1094187"/>
                  </a:cubicBezTo>
                  <a:lnTo>
                    <a:pt x="192096" y="1159133"/>
                  </a:lnTo>
                  <a:cubicBezTo>
                    <a:pt x="190382" y="1162461"/>
                    <a:pt x="189621" y="1166930"/>
                    <a:pt x="189526" y="1169878"/>
                  </a:cubicBezTo>
                  <a:lnTo>
                    <a:pt x="188860" y="1179007"/>
                  </a:lnTo>
                  <a:lnTo>
                    <a:pt x="187432" y="1197264"/>
                  </a:lnTo>
                  <a:lnTo>
                    <a:pt x="186766" y="1206392"/>
                  </a:lnTo>
                  <a:cubicBezTo>
                    <a:pt x="186385" y="1209245"/>
                    <a:pt x="186385" y="1213809"/>
                    <a:pt x="187622" y="1217327"/>
                  </a:cubicBezTo>
                  <a:cubicBezTo>
                    <a:pt x="189621" y="1224649"/>
                    <a:pt x="195712" y="1231020"/>
                    <a:pt x="202279" y="1233588"/>
                  </a:cubicBezTo>
                  <a:lnTo>
                    <a:pt x="235495" y="1248897"/>
                  </a:lnTo>
                  <a:lnTo>
                    <a:pt x="251770" y="1256409"/>
                  </a:lnTo>
                  <a:cubicBezTo>
                    <a:pt x="253863" y="1257550"/>
                    <a:pt x="255577" y="1259071"/>
                    <a:pt x="257004" y="1261068"/>
                  </a:cubicBezTo>
                  <a:cubicBezTo>
                    <a:pt x="257671" y="1262114"/>
                    <a:pt x="258146" y="1262970"/>
                    <a:pt x="258717" y="1264301"/>
                  </a:cubicBezTo>
                  <a:lnTo>
                    <a:pt x="260526" y="1268485"/>
                  </a:lnTo>
                  <a:lnTo>
                    <a:pt x="275278" y="1301956"/>
                  </a:lnTo>
                  <a:cubicBezTo>
                    <a:pt x="277657" y="1307567"/>
                    <a:pt x="280703" y="1313082"/>
                    <a:pt x="281845" y="1318217"/>
                  </a:cubicBezTo>
                  <a:lnTo>
                    <a:pt x="286413" y="1335903"/>
                  </a:lnTo>
                  <a:lnTo>
                    <a:pt x="295455" y="1371371"/>
                  </a:lnTo>
                  <a:lnTo>
                    <a:pt x="297739" y="1380215"/>
                  </a:lnTo>
                  <a:lnTo>
                    <a:pt x="298881" y="1384589"/>
                  </a:lnTo>
                  <a:lnTo>
                    <a:pt x="299357" y="1388202"/>
                  </a:lnTo>
                  <a:lnTo>
                    <a:pt x="299357" y="1406459"/>
                  </a:lnTo>
                  <a:cubicBezTo>
                    <a:pt x="299357" y="1406459"/>
                    <a:pt x="299357" y="1443068"/>
                    <a:pt x="299357" y="1443068"/>
                  </a:cubicBezTo>
                  <a:cubicBezTo>
                    <a:pt x="299357" y="1449344"/>
                    <a:pt x="299262" y="1454859"/>
                    <a:pt x="299547" y="1461706"/>
                  </a:cubicBezTo>
                  <a:cubicBezTo>
                    <a:pt x="299928" y="1465224"/>
                    <a:pt x="301165" y="1468742"/>
                    <a:pt x="302973" y="1471785"/>
                  </a:cubicBezTo>
                  <a:cubicBezTo>
                    <a:pt x="304972" y="1474733"/>
                    <a:pt x="306590" y="1476825"/>
                    <a:pt x="308398" y="1479392"/>
                  </a:cubicBezTo>
                  <a:lnTo>
                    <a:pt x="329908" y="1508965"/>
                  </a:lnTo>
                  <a:cubicBezTo>
                    <a:pt x="333334" y="1513814"/>
                    <a:pt x="337331" y="1519044"/>
                    <a:pt x="340377" y="1523513"/>
                  </a:cubicBezTo>
                  <a:cubicBezTo>
                    <a:pt x="343042" y="1528173"/>
                    <a:pt x="343232" y="1533212"/>
                    <a:pt x="341424" y="1539013"/>
                  </a:cubicBezTo>
                  <a:lnTo>
                    <a:pt x="323531" y="1609949"/>
                  </a:lnTo>
                  <a:cubicBezTo>
                    <a:pt x="322865" y="1612802"/>
                    <a:pt x="321723" y="1615845"/>
                    <a:pt x="321723" y="1619458"/>
                  </a:cubicBezTo>
                  <a:cubicBezTo>
                    <a:pt x="321628" y="1623071"/>
                    <a:pt x="322484" y="1626019"/>
                    <a:pt x="322865" y="1628967"/>
                  </a:cubicBezTo>
                  <a:lnTo>
                    <a:pt x="325815" y="1647034"/>
                  </a:lnTo>
                  <a:lnTo>
                    <a:pt x="331716" y="1683072"/>
                  </a:lnTo>
                  <a:lnTo>
                    <a:pt x="333239" y="1692106"/>
                  </a:lnTo>
                  <a:cubicBezTo>
                    <a:pt x="333715" y="1694958"/>
                    <a:pt x="334191" y="1698477"/>
                    <a:pt x="335713" y="1701425"/>
                  </a:cubicBezTo>
                  <a:cubicBezTo>
                    <a:pt x="337236" y="1704563"/>
                    <a:pt x="339425" y="1706845"/>
                    <a:pt x="341138" y="1709222"/>
                  </a:cubicBezTo>
                  <a:lnTo>
                    <a:pt x="346754" y="1716449"/>
                  </a:lnTo>
                  <a:lnTo>
                    <a:pt x="369024" y="1745451"/>
                  </a:lnTo>
                  <a:cubicBezTo>
                    <a:pt x="370833" y="1747923"/>
                    <a:pt x="372927" y="1750300"/>
                    <a:pt x="374259" y="1752677"/>
                  </a:cubicBezTo>
                  <a:cubicBezTo>
                    <a:pt x="375591" y="1755150"/>
                    <a:pt x="376353" y="1757907"/>
                    <a:pt x="376448" y="1760760"/>
                  </a:cubicBezTo>
                  <a:cubicBezTo>
                    <a:pt x="376638" y="1766465"/>
                    <a:pt x="374164" y="1771790"/>
                    <a:pt x="369786" y="1775879"/>
                  </a:cubicBezTo>
                  <a:lnTo>
                    <a:pt x="344755" y="1802599"/>
                  </a:lnTo>
                  <a:lnTo>
                    <a:pt x="294693" y="1856039"/>
                  </a:lnTo>
                  <a:lnTo>
                    <a:pt x="194665" y="1962824"/>
                  </a:lnTo>
                  <a:lnTo>
                    <a:pt x="295931" y="1857180"/>
                  </a:lnTo>
                  <a:lnTo>
                    <a:pt x="346563" y="1804406"/>
                  </a:lnTo>
                  <a:lnTo>
                    <a:pt x="371880" y="1777971"/>
                  </a:lnTo>
                  <a:cubicBezTo>
                    <a:pt x="376543" y="1773882"/>
                    <a:pt x="379874" y="1767321"/>
                    <a:pt x="379589" y="1760665"/>
                  </a:cubicBezTo>
                  <a:cubicBezTo>
                    <a:pt x="379494" y="1757432"/>
                    <a:pt x="378637" y="1754104"/>
                    <a:pt x="377114" y="1751156"/>
                  </a:cubicBezTo>
                  <a:cubicBezTo>
                    <a:pt x="375496" y="1748208"/>
                    <a:pt x="373498" y="1745926"/>
                    <a:pt x="371689" y="1743454"/>
                  </a:cubicBezTo>
                  <a:lnTo>
                    <a:pt x="349704" y="1714166"/>
                  </a:lnTo>
                  <a:lnTo>
                    <a:pt x="344184" y="1706845"/>
                  </a:lnTo>
                  <a:cubicBezTo>
                    <a:pt x="342376" y="1704372"/>
                    <a:pt x="340282" y="1702090"/>
                    <a:pt x="339235" y="1699618"/>
                  </a:cubicBezTo>
                  <a:cubicBezTo>
                    <a:pt x="337997" y="1697146"/>
                    <a:pt x="337617" y="1694483"/>
                    <a:pt x="337141" y="1691345"/>
                  </a:cubicBezTo>
                  <a:lnTo>
                    <a:pt x="335713" y="1682312"/>
                  </a:lnTo>
                  <a:lnTo>
                    <a:pt x="330193" y="1646178"/>
                  </a:lnTo>
                  <a:lnTo>
                    <a:pt x="327433" y="1628111"/>
                  </a:lnTo>
                  <a:cubicBezTo>
                    <a:pt x="327053" y="1625068"/>
                    <a:pt x="326291" y="1622025"/>
                    <a:pt x="326481" y="1619553"/>
                  </a:cubicBezTo>
                  <a:cubicBezTo>
                    <a:pt x="326481" y="1616986"/>
                    <a:pt x="327529" y="1614228"/>
                    <a:pt x="328290" y="1611185"/>
                  </a:cubicBezTo>
                  <a:lnTo>
                    <a:pt x="347039" y="1540439"/>
                  </a:lnTo>
                  <a:cubicBezTo>
                    <a:pt x="349133" y="1534734"/>
                    <a:pt x="349228" y="1526461"/>
                    <a:pt x="345612" y="1520471"/>
                  </a:cubicBezTo>
                  <a:cubicBezTo>
                    <a:pt x="341900" y="1514765"/>
                    <a:pt x="338474" y="1510296"/>
                    <a:pt x="334952" y="1505161"/>
                  </a:cubicBezTo>
                  <a:lnTo>
                    <a:pt x="313728" y="1475303"/>
                  </a:lnTo>
                  <a:lnTo>
                    <a:pt x="308589" y="1467981"/>
                  </a:lnTo>
                  <a:cubicBezTo>
                    <a:pt x="307256" y="1465794"/>
                    <a:pt x="306495" y="1463322"/>
                    <a:pt x="306209" y="1460850"/>
                  </a:cubicBezTo>
                  <a:cubicBezTo>
                    <a:pt x="306114" y="1455525"/>
                    <a:pt x="306209" y="1448869"/>
                    <a:pt x="306305" y="1442973"/>
                  </a:cubicBezTo>
                  <a:lnTo>
                    <a:pt x="306685" y="1406364"/>
                  </a:lnTo>
                  <a:lnTo>
                    <a:pt x="306876" y="1388012"/>
                  </a:lnTo>
                  <a:lnTo>
                    <a:pt x="306209" y="1382592"/>
                  </a:lnTo>
                  <a:lnTo>
                    <a:pt x="305163" y="1378123"/>
                  </a:lnTo>
                  <a:lnTo>
                    <a:pt x="302973" y="1369279"/>
                  </a:lnTo>
                  <a:lnTo>
                    <a:pt x="294313" y="1333716"/>
                  </a:lnTo>
                  <a:lnTo>
                    <a:pt x="290030" y="1315934"/>
                  </a:lnTo>
                  <a:cubicBezTo>
                    <a:pt x="288507" y="1309183"/>
                    <a:pt x="285461" y="1303858"/>
                    <a:pt x="283272" y="1298248"/>
                  </a:cubicBezTo>
                  <a:lnTo>
                    <a:pt x="268901" y="1264586"/>
                  </a:lnTo>
                  <a:lnTo>
                    <a:pt x="267093" y="1260403"/>
                  </a:lnTo>
                  <a:cubicBezTo>
                    <a:pt x="267093" y="1260403"/>
                    <a:pt x="266902" y="1260117"/>
                    <a:pt x="266902" y="1259927"/>
                  </a:cubicBezTo>
                  <a:cubicBezTo>
                    <a:pt x="271661" y="1259262"/>
                    <a:pt x="277467" y="1258406"/>
                    <a:pt x="284605" y="1257360"/>
                  </a:cubicBezTo>
                  <a:cubicBezTo>
                    <a:pt x="289078" y="1256694"/>
                    <a:pt x="294027" y="1255933"/>
                    <a:pt x="299357" y="1255078"/>
                  </a:cubicBezTo>
                  <a:cubicBezTo>
                    <a:pt x="304782" y="1254317"/>
                    <a:pt x="310588" y="1252510"/>
                    <a:pt x="316012" y="1255363"/>
                  </a:cubicBezTo>
                  <a:cubicBezTo>
                    <a:pt x="318677" y="1256599"/>
                    <a:pt x="321152" y="1258596"/>
                    <a:pt x="322865" y="1261258"/>
                  </a:cubicBezTo>
                  <a:cubicBezTo>
                    <a:pt x="324673" y="1264111"/>
                    <a:pt x="326481" y="1267059"/>
                    <a:pt x="328385" y="1270102"/>
                  </a:cubicBezTo>
                  <a:cubicBezTo>
                    <a:pt x="332192" y="1276282"/>
                    <a:pt x="336189" y="1282748"/>
                    <a:pt x="340377" y="1289500"/>
                  </a:cubicBezTo>
                  <a:cubicBezTo>
                    <a:pt x="342471" y="1292923"/>
                    <a:pt x="344660" y="1296441"/>
                    <a:pt x="346849" y="1299960"/>
                  </a:cubicBezTo>
                  <a:cubicBezTo>
                    <a:pt x="347991" y="1301766"/>
                    <a:pt x="349133" y="1303573"/>
                    <a:pt x="350275" y="1305380"/>
                  </a:cubicBezTo>
                  <a:cubicBezTo>
                    <a:pt x="351608" y="1307376"/>
                    <a:pt x="353225" y="1309088"/>
                    <a:pt x="355224" y="1310514"/>
                  </a:cubicBezTo>
                  <a:cubicBezTo>
                    <a:pt x="362648" y="1315269"/>
                    <a:pt x="370262" y="1320213"/>
                    <a:pt x="378256" y="1325253"/>
                  </a:cubicBezTo>
                  <a:cubicBezTo>
                    <a:pt x="382254" y="1327820"/>
                    <a:pt x="386251" y="1330388"/>
                    <a:pt x="390343" y="1332955"/>
                  </a:cubicBezTo>
                  <a:cubicBezTo>
                    <a:pt x="392532" y="1334382"/>
                    <a:pt x="395102" y="1335523"/>
                    <a:pt x="397862" y="1335998"/>
                  </a:cubicBezTo>
                  <a:cubicBezTo>
                    <a:pt x="400718" y="1336474"/>
                    <a:pt x="403192" y="1336283"/>
                    <a:pt x="405667" y="1336379"/>
                  </a:cubicBezTo>
                  <a:cubicBezTo>
                    <a:pt x="410711" y="1336379"/>
                    <a:pt x="415755" y="1336379"/>
                    <a:pt x="420894" y="1336379"/>
                  </a:cubicBezTo>
                  <a:cubicBezTo>
                    <a:pt x="423464" y="1336379"/>
                    <a:pt x="426034" y="1336379"/>
                    <a:pt x="428699" y="1336379"/>
                  </a:cubicBezTo>
                  <a:cubicBezTo>
                    <a:pt x="431078" y="1336379"/>
                    <a:pt x="433362" y="1336854"/>
                    <a:pt x="435456" y="1337805"/>
                  </a:cubicBezTo>
                  <a:cubicBezTo>
                    <a:pt x="437550" y="1338756"/>
                    <a:pt x="439453" y="1340277"/>
                    <a:pt x="440976" y="1342084"/>
                  </a:cubicBezTo>
                  <a:cubicBezTo>
                    <a:pt x="442309" y="1343795"/>
                    <a:pt x="443831" y="1346363"/>
                    <a:pt x="445354" y="1348550"/>
                  </a:cubicBezTo>
                  <a:cubicBezTo>
                    <a:pt x="448305" y="1353114"/>
                    <a:pt x="451255" y="1357678"/>
                    <a:pt x="454300" y="1362338"/>
                  </a:cubicBezTo>
                  <a:cubicBezTo>
                    <a:pt x="457346" y="1366997"/>
                    <a:pt x="460392" y="1371656"/>
                    <a:pt x="463437" y="1376411"/>
                  </a:cubicBezTo>
                  <a:lnTo>
                    <a:pt x="468101" y="1383543"/>
                  </a:lnTo>
                  <a:cubicBezTo>
                    <a:pt x="469528" y="1385920"/>
                    <a:pt x="471717" y="1388772"/>
                    <a:pt x="474382" y="1390484"/>
                  </a:cubicBezTo>
                  <a:cubicBezTo>
                    <a:pt x="476952" y="1392386"/>
                    <a:pt x="480378" y="1393432"/>
                    <a:pt x="483043" y="1394097"/>
                  </a:cubicBezTo>
                  <a:lnTo>
                    <a:pt x="491514" y="1396475"/>
                  </a:lnTo>
                  <a:cubicBezTo>
                    <a:pt x="497129" y="1397996"/>
                    <a:pt x="502839" y="1399613"/>
                    <a:pt x="508550" y="1401229"/>
                  </a:cubicBezTo>
                  <a:cubicBezTo>
                    <a:pt x="514260" y="1402846"/>
                    <a:pt x="520066" y="1404367"/>
                    <a:pt x="525872" y="1405984"/>
                  </a:cubicBezTo>
                  <a:lnTo>
                    <a:pt x="534627" y="1408361"/>
                  </a:lnTo>
                  <a:cubicBezTo>
                    <a:pt x="537673" y="1409121"/>
                    <a:pt x="539862" y="1409977"/>
                    <a:pt x="542051" y="1411689"/>
                  </a:cubicBezTo>
                  <a:cubicBezTo>
                    <a:pt x="544145" y="1413305"/>
                    <a:pt x="545763" y="1415492"/>
                    <a:pt x="546810" y="1417965"/>
                  </a:cubicBezTo>
                  <a:cubicBezTo>
                    <a:pt x="547762" y="1420437"/>
                    <a:pt x="548618" y="1423670"/>
                    <a:pt x="549475" y="1426428"/>
                  </a:cubicBezTo>
                  <a:cubicBezTo>
                    <a:pt x="551283" y="1432228"/>
                    <a:pt x="552996" y="1437933"/>
                    <a:pt x="554804" y="1443639"/>
                  </a:cubicBezTo>
                  <a:cubicBezTo>
                    <a:pt x="556042" y="1448488"/>
                    <a:pt x="555566" y="1454764"/>
                    <a:pt x="555661" y="1460565"/>
                  </a:cubicBezTo>
                  <a:cubicBezTo>
                    <a:pt x="555661" y="1466460"/>
                    <a:pt x="555661" y="1472260"/>
                    <a:pt x="555661" y="1477966"/>
                  </a:cubicBezTo>
                  <a:cubicBezTo>
                    <a:pt x="555661" y="1483766"/>
                    <a:pt x="555661" y="1489471"/>
                    <a:pt x="555661" y="1495082"/>
                  </a:cubicBezTo>
                  <a:cubicBezTo>
                    <a:pt x="555661" y="1498030"/>
                    <a:pt x="555471" y="1500502"/>
                    <a:pt x="555851" y="1503830"/>
                  </a:cubicBezTo>
                  <a:cubicBezTo>
                    <a:pt x="556232" y="1506968"/>
                    <a:pt x="557374" y="1509916"/>
                    <a:pt x="559183" y="1512483"/>
                  </a:cubicBezTo>
                  <a:cubicBezTo>
                    <a:pt x="560896" y="1515050"/>
                    <a:pt x="563275" y="1517237"/>
                    <a:pt x="565940" y="1518759"/>
                  </a:cubicBezTo>
                  <a:cubicBezTo>
                    <a:pt x="568795" y="1520185"/>
                    <a:pt x="570413" y="1521041"/>
                    <a:pt x="572221" y="1522848"/>
                  </a:cubicBezTo>
                  <a:cubicBezTo>
                    <a:pt x="575838" y="1526176"/>
                    <a:pt x="576504" y="1531120"/>
                    <a:pt x="577837" y="1536445"/>
                  </a:cubicBezTo>
                  <a:cubicBezTo>
                    <a:pt x="582595" y="1557080"/>
                    <a:pt x="588496" y="1576383"/>
                    <a:pt x="593255" y="1594640"/>
                  </a:cubicBezTo>
                  <a:cubicBezTo>
                    <a:pt x="595634" y="1603768"/>
                    <a:pt x="598109" y="1612516"/>
                    <a:pt x="600964" y="1620789"/>
                  </a:cubicBezTo>
                  <a:cubicBezTo>
                    <a:pt x="602297" y="1624973"/>
                    <a:pt x="603629" y="1629062"/>
                    <a:pt x="604961" y="1633056"/>
                  </a:cubicBezTo>
                  <a:cubicBezTo>
                    <a:pt x="606674" y="1637049"/>
                    <a:pt x="606484" y="1640378"/>
                    <a:pt x="606389" y="1644561"/>
                  </a:cubicBezTo>
                  <a:cubicBezTo>
                    <a:pt x="606294" y="1652549"/>
                    <a:pt x="606199" y="1660251"/>
                    <a:pt x="606389" y="1667478"/>
                  </a:cubicBezTo>
                  <a:cubicBezTo>
                    <a:pt x="606389" y="1671091"/>
                    <a:pt x="606579" y="1674705"/>
                    <a:pt x="606865" y="1678033"/>
                  </a:cubicBezTo>
                  <a:cubicBezTo>
                    <a:pt x="606865" y="1681076"/>
                    <a:pt x="606199" y="1684404"/>
                    <a:pt x="605628" y="1687447"/>
                  </a:cubicBezTo>
                  <a:cubicBezTo>
                    <a:pt x="603058" y="1699808"/>
                    <a:pt x="600203" y="1710458"/>
                    <a:pt x="597919" y="1719016"/>
                  </a:cubicBezTo>
                  <a:cubicBezTo>
                    <a:pt x="595253" y="1727289"/>
                    <a:pt x="592018" y="1733755"/>
                    <a:pt x="591256" y="1738509"/>
                  </a:cubicBezTo>
                  <a:cubicBezTo>
                    <a:pt x="590875" y="1740791"/>
                    <a:pt x="590495" y="1742883"/>
                    <a:pt x="591637" y="1743929"/>
                  </a:cubicBezTo>
                  <a:cubicBezTo>
                    <a:pt x="593065" y="1744595"/>
                    <a:pt x="593540" y="1743644"/>
                    <a:pt x="593540" y="1743739"/>
                  </a:cubicBezTo>
                  <a:cubicBezTo>
                    <a:pt x="593540" y="1743454"/>
                    <a:pt x="592779" y="1744119"/>
                    <a:pt x="591923" y="1743549"/>
                  </a:cubicBezTo>
                  <a:cubicBezTo>
                    <a:pt x="591256" y="1742788"/>
                    <a:pt x="591542" y="1740886"/>
                    <a:pt x="592113" y="1738699"/>
                  </a:cubicBezTo>
                  <a:cubicBezTo>
                    <a:pt x="593160" y="1734040"/>
                    <a:pt x="596491" y="1728145"/>
                    <a:pt x="599536" y="1719491"/>
                  </a:cubicBezTo>
                  <a:cubicBezTo>
                    <a:pt x="602106" y="1710933"/>
                    <a:pt x="605247" y="1700379"/>
                    <a:pt x="608102" y="1687922"/>
                  </a:cubicBezTo>
                  <a:cubicBezTo>
                    <a:pt x="608768" y="1684784"/>
                    <a:pt x="609530" y="1681646"/>
                    <a:pt x="609625" y="1677842"/>
                  </a:cubicBezTo>
                  <a:cubicBezTo>
                    <a:pt x="609339" y="1674324"/>
                    <a:pt x="609339" y="1670996"/>
                    <a:pt x="609339" y="1667383"/>
                  </a:cubicBezTo>
                  <a:cubicBezTo>
                    <a:pt x="609339" y="1660156"/>
                    <a:pt x="609530" y="1652549"/>
                    <a:pt x="609720" y="1644561"/>
                  </a:cubicBezTo>
                  <a:cubicBezTo>
                    <a:pt x="609720" y="1642565"/>
                    <a:pt x="609910" y="1640663"/>
                    <a:pt x="609720" y="1638286"/>
                  </a:cubicBezTo>
                  <a:cubicBezTo>
                    <a:pt x="609625" y="1636003"/>
                    <a:pt x="608864" y="1633816"/>
                    <a:pt x="608197" y="1631915"/>
                  </a:cubicBezTo>
                  <a:cubicBezTo>
                    <a:pt x="606960" y="1627921"/>
                    <a:pt x="605723" y="1623832"/>
                    <a:pt x="604390" y="1619648"/>
                  </a:cubicBezTo>
                  <a:cubicBezTo>
                    <a:pt x="601630" y="1611375"/>
                    <a:pt x="599251" y="1602627"/>
                    <a:pt x="596967" y="1593499"/>
                  </a:cubicBezTo>
                  <a:cubicBezTo>
                    <a:pt x="592398" y="1575242"/>
                    <a:pt x="586593" y="1556034"/>
                    <a:pt x="582024" y="1535399"/>
                  </a:cubicBezTo>
                  <a:cubicBezTo>
                    <a:pt x="581358" y="1532737"/>
                    <a:pt x="580977" y="1530455"/>
                    <a:pt x="580026" y="1527507"/>
                  </a:cubicBezTo>
                  <a:cubicBezTo>
                    <a:pt x="579074" y="1524654"/>
                    <a:pt x="577456" y="1521992"/>
                    <a:pt x="575362" y="1519805"/>
                  </a:cubicBezTo>
                  <a:cubicBezTo>
                    <a:pt x="573459" y="1517618"/>
                    <a:pt x="570223" y="1515906"/>
                    <a:pt x="568129" y="1514860"/>
                  </a:cubicBezTo>
                  <a:cubicBezTo>
                    <a:pt x="566035" y="1513624"/>
                    <a:pt x="564227" y="1512008"/>
                    <a:pt x="562894" y="1510011"/>
                  </a:cubicBezTo>
                  <a:cubicBezTo>
                    <a:pt x="561562" y="1508014"/>
                    <a:pt x="560610" y="1505637"/>
                    <a:pt x="560325" y="1503259"/>
                  </a:cubicBezTo>
                  <a:cubicBezTo>
                    <a:pt x="560039" y="1500977"/>
                    <a:pt x="560325" y="1497839"/>
                    <a:pt x="560229" y="1495082"/>
                  </a:cubicBezTo>
                  <a:cubicBezTo>
                    <a:pt x="560229" y="1489471"/>
                    <a:pt x="560229" y="1483766"/>
                    <a:pt x="560229" y="1477966"/>
                  </a:cubicBezTo>
                  <a:cubicBezTo>
                    <a:pt x="560229" y="1472165"/>
                    <a:pt x="560229" y="1466365"/>
                    <a:pt x="560229" y="1460565"/>
                  </a:cubicBezTo>
                  <a:cubicBezTo>
                    <a:pt x="560039" y="1454669"/>
                    <a:pt x="560800" y="1449059"/>
                    <a:pt x="559183" y="1442212"/>
                  </a:cubicBezTo>
                  <a:cubicBezTo>
                    <a:pt x="557470" y="1436507"/>
                    <a:pt x="555661" y="1430802"/>
                    <a:pt x="553948" y="1425001"/>
                  </a:cubicBezTo>
                  <a:cubicBezTo>
                    <a:pt x="552996" y="1422054"/>
                    <a:pt x="552330" y="1419391"/>
                    <a:pt x="551093" y="1416158"/>
                  </a:cubicBezTo>
                  <a:cubicBezTo>
                    <a:pt x="550331" y="1414351"/>
                    <a:pt x="549380" y="1412735"/>
                    <a:pt x="548142" y="1411308"/>
                  </a:cubicBezTo>
                  <a:cubicBezTo>
                    <a:pt x="551568" y="1412640"/>
                    <a:pt x="571650" y="1414827"/>
                    <a:pt x="596110" y="1416348"/>
                  </a:cubicBezTo>
                  <a:cubicBezTo>
                    <a:pt x="600488" y="1416634"/>
                    <a:pt x="604771" y="1416824"/>
                    <a:pt x="608864" y="1417109"/>
                  </a:cubicBezTo>
                  <a:cubicBezTo>
                    <a:pt x="623425" y="1430707"/>
                    <a:pt x="634465" y="1440025"/>
                    <a:pt x="635131" y="1439360"/>
                  </a:cubicBezTo>
                  <a:cubicBezTo>
                    <a:pt x="635893" y="1438599"/>
                    <a:pt x="625805" y="1427664"/>
                    <a:pt x="611338" y="1413305"/>
                  </a:cubicBezTo>
                  <a:lnTo>
                    <a:pt x="610767" y="1412735"/>
                  </a:lnTo>
                  <a:lnTo>
                    <a:pt x="609910" y="1412735"/>
                  </a:lnTo>
                  <a:cubicBezTo>
                    <a:pt x="605532" y="1412354"/>
                    <a:pt x="601059" y="1412069"/>
                    <a:pt x="596396" y="1411689"/>
                  </a:cubicBezTo>
                  <a:cubicBezTo>
                    <a:pt x="570032" y="1409977"/>
                    <a:pt x="548618" y="1409692"/>
                    <a:pt x="547762" y="1410833"/>
                  </a:cubicBezTo>
                  <a:cubicBezTo>
                    <a:pt x="546905" y="1409787"/>
                    <a:pt x="546049" y="1408836"/>
                    <a:pt x="545001" y="1407980"/>
                  </a:cubicBezTo>
                  <a:cubicBezTo>
                    <a:pt x="542432" y="1405793"/>
                    <a:pt x="538815" y="1404462"/>
                    <a:pt x="535960" y="1403797"/>
                  </a:cubicBezTo>
                  <a:lnTo>
                    <a:pt x="527204" y="1401419"/>
                  </a:lnTo>
                  <a:cubicBezTo>
                    <a:pt x="521398" y="1399803"/>
                    <a:pt x="515593" y="1398186"/>
                    <a:pt x="509882" y="1396665"/>
                  </a:cubicBezTo>
                  <a:cubicBezTo>
                    <a:pt x="504172" y="1395048"/>
                    <a:pt x="498461" y="1393527"/>
                    <a:pt x="492751" y="1392005"/>
                  </a:cubicBezTo>
                  <a:lnTo>
                    <a:pt x="484281" y="1389723"/>
                  </a:lnTo>
                  <a:cubicBezTo>
                    <a:pt x="481330" y="1388963"/>
                    <a:pt x="479141" y="1388297"/>
                    <a:pt x="477047" y="1386776"/>
                  </a:cubicBezTo>
                  <a:cubicBezTo>
                    <a:pt x="474858" y="1385254"/>
                    <a:pt x="473431" y="1383543"/>
                    <a:pt x="471908" y="1381070"/>
                  </a:cubicBezTo>
                  <a:lnTo>
                    <a:pt x="467244" y="1373939"/>
                  </a:lnTo>
                  <a:cubicBezTo>
                    <a:pt x="464199" y="1369184"/>
                    <a:pt x="461058" y="1364525"/>
                    <a:pt x="458012" y="1359866"/>
                  </a:cubicBezTo>
                  <a:cubicBezTo>
                    <a:pt x="454967" y="1355206"/>
                    <a:pt x="452016" y="1350642"/>
                    <a:pt x="448971" y="1346078"/>
                  </a:cubicBezTo>
                  <a:cubicBezTo>
                    <a:pt x="447353" y="1343795"/>
                    <a:pt x="446211" y="1341608"/>
                    <a:pt x="444307" y="1339136"/>
                  </a:cubicBezTo>
                  <a:cubicBezTo>
                    <a:pt x="442404" y="1336854"/>
                    <a:pt x="439929" y="1335047"/>
                    <a:pt x="437264" y="1333811"/>
                  </a:cubicBezTo>
                  <a:cubicBezTo>
                    <a:pt x="434600" y="1332575"/>
                    <a:pt x="431554" y="1332004"/>
                    <a:pt x="428699" y="1332004"/>
                  </a:cubicBezTo>
                  <a:cubicBezTo>
                    <a:pt x="426129" y="1332004"/>
                    <a:pt x="423464" y="1332004"/>
                    <a:pt x="420894" y="1332004"/>
                  </a:cubicBezTo>
                  <a:cubicBezTo>
                    <a:pt x="415755" y="1332004"/>
                    <a:pt x="410615" y="1332004"/>
                    <a:pt x="405667" y="1332004"/>
                  </a:cubicBezTo>
                  <a:cubicBezTo>
                    <a:pt x="400432" y="1332195"/>
                    <a:pt x="396339" y="1332004"/>
                    <a:pt x="392532" y="1329342"/>
                  </a:cubicBezTo>
                  <a:cubicBezTo>
                    <a:pt x="388440" y="1326774"/>
                    <a:pt x="384348" y="1324207"/>
                    <a:pt x="380350" y="1321735"/>
                  </a:cubicBezTo>
                  <a:cubicBezTo>
                    <a:pt x="372451" y="1316790"/>
                    <a:pt x="364742" y="1311941"/>
                    <a:pt x="357318" y="1307281"/>
                  </a:cubicBezTo>
                  <a:cubicBezTo>
                    <a:pt x="353987" y="1305189"/>
                    <a:pt x="352179" y="1301386"/>
                    <a:pt x="349894" y="1297868"/>
                  </a:cubicBezTo>
                  <a:cubicBezTo>
                    <a:pt x="347610" y="1294349"/>
                    <a:pt x="345421" y="1290831"/>
                    <a:pt x="343328" y="1287503"/>
                  </a:cubicBezTo>
                  <a:cubicBezTo>
                    <a:pt x="339045" y="1280752"/>
                    <a:pt x="334952" y="1274286"/>
                    <a:pt x="331050" y="1268200"/>
                  </a:cubicBezTo>
                  <a:cubicBezTo>
                    <a:pt x="329051" y="1265157"/>
                    <a:pt x="327148" y="1262209"/>
                    <a:pt x="325339" y="1259357"/>
                  </a:cubicBezTo>
                  <a:cubicBezTo>
                    <a:pt x="323246" y="1256314"/>
                    <a:pt x="320390" y="1254032"/>
                    <a:pt x="317250" y="1252700"/>
                  </a:cubicBezTo>
                  <a:cubicBezTo>
                    <a:pt x="314109" y="1251369"/>
                    <a:pt x="310778" y="1250894"/>
                    <a:pt x="307637" y="1251179"/>
                  </a:cubicBezTo>
                  <a:cubicBezTo>
                    <a:pt x="304496" y="1251654"/>
                    <a:pt x="301831" y="1252225"/>
                    <a:pt x="299167" y="1252605"/>
                  </a:cubicBezTo>
                  <a:cubicBezTo>
                    <a:pt x="293837" y="1253556"/>
                    <a:pt x="288983" y="1254507"/>
                    <a:pt x="284510" y="1255268"/>
                  </a:cubicBezTo>
                  <a:cubicBezTo>
                    <a:pt x="277277" y="1256694"/>
                    <a:pt x="271376" y="1257740"/>
                    <a:pt x="266617" y="1258691"/>
                  </a:cubicBezTo>
                  <a:cubicBezTo>
                    <a:pt x="266046" y="1257550"/>
                    <a:pt x="265475" y="1256314"/>
                    <a:pt x="264714" y="1255363"/>
                  </a:cubicBezTo>
                  <a:cubicBezTo>
                    <a:pt x="262620" y="1252225"/>
                    <a:pt x="259764" y="1249657"/>
                    <a:pt x="256433" y="1247851"/>
                  </a:cubicBezTo>
                  <a:lnTo>
                    <a:pt x="239587" y="1239768"/>
                  </a:lnTo>
                  <a:lnTo>
                    <a:pt x="206562" y="1224079"/>
                  </a:lnTo>
                  <a:cubicBezTo>
                    <a:pt x="201803" y="1222082"/>
                    <a:pt x="198853" y="1218563"/>
                    <a:pt x="197521" y="1214094"/>
                  </a:cubicBezTo>
                  <a:cubicBezTo>
                    <a:pt x="196854" y="1211717"/>
                    <a:pt x="196854" y="1210101"/>
                    <a:pt x="197140" y="1206867"/>
                  </a:cubicBezTo>
                  <a:lnTo>
                    <a:pt x="197996" y="1197739"/>
                  </a:lnTo>
                  <a:lnTo>
                    <a:pt x="199614" y="1179482"/>
                  </a:lnTo>
                  <a:lnTo>
                    <a:pt x="200471" y="1170353"/>
                  </a:lnTo>
                  <a:cubicBezTo>
                    <a:pt x="200661" y="1167216"/>
                    <a:pt x="201042" y="1165694"/>
                    <a:pt x="202089" y="1163507"/>
                  </a:cubicBezTo>
                  <a:lnTo>
                    <a:pt x="236351" y="1098752"/>
                  </a:lnTo>
                  <a:cubicBezTo>
                    <a:pt x="239778" y="1091620"/>
                    <a:pt x="239587" y="1082967"/>
                    <a:pt x="235971" y="1075835"/>
                  </a:cubicBezTo>
                  <a:lnTo>
                    <a:pt x="227691" y="1059480"/>
                  </a:lnTo>
                  <a:lnTo>
                    <a:pt x="223503" y="1051207"/>
                  </a:lnTo>
                  <a:cubicBezTo>
                    <a:pt x="221314" y="1047403"/>
                    <a:pt x="219601" y="1045502"/>
                    <a:pt x="217793" y="1042934"/>
                  </a:cubicBezTo>
                  <a:lnTo>
                    <a:pt x="206943" y="1028196"/>
                  </a:lnTo>
                  <a:lnTo>
                    <a:pt x="196093" y="1013457"/>
                  </a:lnTo>
                  <a:cubicBezTo>
                    <a:pt x="192571" y="1008512"/>
                    <a:pt x="188479" y="1003663"/>
                    <a:pt x="185814" y="999003"/>
                  </a:cubicBezTo>
                  <a:lnTo>
                    <a:pt x="181055" y="991206"/>
                  </a:lnTo>
                  <a:cubicBezTo>
                    <a:pt x="179723" y="989114"/>
                    <a:pt x="179152" y="987402"/>
                    <a:pt x="178866" y="985310"/>
                  </a:cubicBezTo>
                  <a:cubicBezTo>
                    <a:pt x="178676" y="983028"/>
                    <a:pt x="178771" y="981697"/>
                    <a:pt x="179628" y="978844"/>
                  </a:cubicBezTo>
                  <a:lnTo>
                    <a:pt x="182007" y="970001"/>
                  </a:lnTo>
                  <a:lnTo>
                    <a:pt x="186671" y="952315"/>
                  </a:lnTo>
                  <a:lnTo>
                    <a:pt x="189050" y="943471"/>
                  </a:lnTo>
                  <a:cubicBezTo>
                    <a:pt x="189906" y="940619"/>
                    <a:pt x="190573" y="937196"/>
                    <a:pt x="191239" y="935769"/>
                  </a:cubicBezTo>
                  <a:cubicBezTo>
                    <a:pt x="192096" y="933867"/>
                    <a:pt x="193238" y="932441"/>
                    <a:pt x="194951" y="930920"/>
                  </a:cubicBezTo>
                  <a:lnTo>
                    <a:pt x="201898" y="924929"/>
                  </a:lnTo>
                  <a:lnTo>
                    <a:pt x="215699" y="912948"/>
                  </a:lnTo>
                  <a:lnTo>
                    <a:pt x="229499" y="900967"/>
                  </a:lnTo>
                  <a:lnTo>
                    <a:pt x="236447" y="894976"/>
                  </a:lnTo>
                  <a:lnTo>
                    <a:pt x="239873" y="891933"/>
                  </a:lnTo>
                  <a:cubicBezTo>
                    <a:pt x="240920" y="891078"/>
                    <a:pt x="242633" y="889081"/>
                    <a:pt x="243966" y="887654"/>
                  </a:cubicBezTo>
                  <a:cubicBezTo>
                    <a:pt x="251770" y="877195"/>
                    <a:pt x="258242" y="867591"/>
                    <a:pt x="265475" y="857511"/>
                  </a:cubicBezTo>
                  <a:cubicBezTo>
                    <a:pt x="266998" y="855514"/>
                    <a:pt x="269853" y="851616"/>
                    <a:pt x="270995" y="847622"/>
                  </a:cubicBezTo>
                  <a:cubicBezTo>
                    <a:pt x="271661" y="845625"/>
                    <a:pt x="272042" y="843533"/>
                    <a:pt x="272232" y="841441"/>
                  </a:cubicBezTo>
                  <a:lnTo>
                    <a:pt x="272613" y="836782"/>
                  </a:lnTo>
                  <a:lnTo>
                    <a:pt x="274040" y="818525"/>
                  </a:lnTo>
                  <a:lnTo>
                    <a:pt x="276801" y="782106"/>
                  </a:lnTo>
                  <a:lnTo>
                    <a:pt x="278228" y="763849"/>
                  </a:lnTo>
                  <a:cubicBezTo>
                    <a:pt x="278419" y="761281"/>
                    <a:pt x="278799" y="760045"/>
                    <a:pt x="279656" y="758238"/>
                  </a:cubicBezTo>
                  <a:cubicBezTo>
                    <a:pt x="280132" y="757288"/>
                    <a:pt x="280417" y="756907"/>
                    <a:pt x="281369" y="755766"/>
                  </a:cubicBezTo>
                  <a:lnTo>
                    <a:pt x="284224" y="752248"/>
                  </a:lnTo>
                  <a:lnTo>
                    <a:pt x="307161" y="723721"/>
                  </a:lnTo>
                  <a:lnTo>
                    <a:pt x="330098" y="695194"/>
                  </a:lnTo>
                  <a:cubicBezTo>
                    <a:pt x="333049" y="691581"/>
                    <a:pt x="334381" y="689869"/>
                    <a:pt x="336094" y="688728"/>
                  </a:cubicBezTo>
                  <a:cubicBezTo>
                    <a:pt x="336094" y="688728"/>
                    <a:pt x="336094" y="688824"/>
                    <a:pt x="336094" y="688919"/>
                  </a:cubicBezTo>
                  <a:cubicBezTo>
                    <a:pt x="336094" y="694244"/>
                    <a:pt x="339520" y="701470"/>
                    <a:pt x="347134" y="704323"/>
                  </a:cubicBezTo>
                  <a:cubicBezTo>
                    <a:pt x="351037" y="705844"/>
                    <a:pt x="355224" y="705369"/>
                    <a:pt x="359221" y="705559"/>
                  </a:cubicBezTo>
                  <a:cubicBezTo>
                    <a:pt x="363504" y="705559"/>
                    <a:pt x="367502" y="705559"/>
                    <a:pt x="371023" y="707936"/>
                  </a:cubicBezTo>
                  <a:cubicBezTo>
                    <a:pt x="374735" y="710123"/>
                    <a:pt x="376448" y="714212"/>
                    <a:pt x="378637" y="718872"/>
                  </a:cubicBezTo>
                  <a:cubicBezTo>
                    <a:pt x="380826" y="723436"/>
                    <a:pt x="383205" y="728095"/>
                    <a:pt x="385585" y="732945"/>
                  </a:cubicBezTo>
                  <a:cubicBezTo>
                    <a:pt x="390248" y="742549"/>
                    <a:pt x="395768" y="753294"/>
                    <a:pt x="400622" y="763849"/>
                  </a:cubicBezTo>
                  <a:cubicBezTo>
                    <a:pt x="401384" y="766321"/>
                    <a:pt x="401479" y="769174"/>
                    <a:pt x="400718" y="771741"/>
                  </a:cubicBezTo>
                  <a:cubicBezTo>
                    <a:pt x="400337" y="773072"/>
                    <a:pt x="399766" y="774308"/>
                    <a:pt x="399099" y="775449"/>
                  </a:cubicBezTo>
                  <a:cubicBezTo>
                    <a:pt x="398243" y="776876"/>
                    <a:pt x="397291" y="778587"/>
                    <a:pt x="396815" y="780299"/>
                  </a:cubicBezTo>
                  <a:cubicBezTo>
                    <a:pt x="394626" y="787240"/>
                    <a:pt x="397196" y="795703"/>
                    <a:pt x="403382" y="800173"/>
                  </a:cubicBezTo>
                  <a:cubicBezTo>
                    <a:pt x="409569" y="803976"/>
                    <a:pt x="415184" y="806829"/>
                    <a:pt x="421275" y="810347"/>
                  </a:cubicBezTo>
                  <a:cubicBezTo>
                    <a:pt x="424226" y="812249"/>
                    <a:pt x="428413" y="813580"/>
                    <a:pt x="432410" y="813295"/>
                  </a:cubicBezTo>
                  <a:cubicBezTo>
                    <a:pt x="436598" y="812914"/>
                    <a:pt x="439549" y="811678"/>
                    <a:pt x="443070" y="811013"/>
                  </a:cubicBezTo>
                  <a:cubicBezTo>
                    <a:pt x="449447" y="808635"/>
                    <a:pt x="455823" y="810347"/>
                    <a:pt x="459630" y="815101"/>
                  </a:cubicBezTo>
                  <a:cubicBezTo>
                    <a:pt x="461629" y="817384"/>
                    <a:pt x="462295" y="820046"/>
                    <a:pt x="463057" y="823564"/>
                  </a:cubicBezTo>
                  <a:cubicBezTo>
                    <a:pt x="463913" y="826797"/>
                    <a:pt x="464770" y="830030"/>
                    <a:pt x="465626" y="833263"/>
                  </a:cubicBezTo>
                  <a:cubicBezTo>
                    <a:pt x="466578" y="836687"/>
                    <a:pt x="467340" y="839254"/>
                    <a:pt x="466863" y="842107"/>
                  </a:cubicBezTo>
                  <a:cubicBezTo>
                    <a:pt x="466388" y="845340"/>
                    <a:pt x="465817" y="848478"/>
                    <a:pt x="465341" y="851616"/>
                  </a:cubicBezTo>
                  <a:cubicBezTo>
                    <a:pt x="464389" y="857891"/>
                    <a:pt x="463342" y="864072"/>
                    <a:pt x="462390" y="870158"/>
                  </a:cubicBezTo>
                  <a:cubicBezTo>
                    <a:pt x="460487" y="882139"/>
                    <a:pt x="458774" y="893645"/>
                    <a:pt x="457061" y="904390"/>
                  </a:cubicBezTo>
                  <a:cubicBezTo>
                    <a:pt x="456204" y="909810"/>
                    <a:pt x="455443" y="914945"/>
                    <a:pt x="454681" y="919985"/>
                  </a:cubicBezTo>
                  <a:cubicBezTo>
                    <a:pt x="454205" y="925024"/>
                    <a:pt x="453729" y="929779"/>
                    <a:pt x="453349" y="934438"/>
                  </a:cubicBezTo>
                  <a:cubicBezTo>
                    <a:pt x="451731" y="952220"/>
                    <a:pt x="450493" y="966958"/>
                    <a:pt x="449542" y="977989"/>
                  </a:cubicBezTo>
                  <a:cubicBezTo>
                    <a:pt x="448780" y="988258"/>
                    <a:pt x="448400" y="993964"/>
                    <a:pt x="448780" y="994059"/>
                  </a:cubicBezTo>
                  <a:cubicBezTo>
                    <a:pt x="449066" y="994059"/>
                    <a:pt x="450018" y="988448"/>
                    <a:pt x="451350" y="978179"/>
                  </a:cubicBezTo>
                  <a:cubicBezTo>
                    <a:pt x="452683" y="967149"/>
                    <a:pt x="454491" y="952505"/>
                    <a:pt x="456680" y="934723"/>
                  </a:cubicBezTo>
                  <a:cubicBezTo>
                    <a:pt x="457251" y="930159"/>
                    <a:pt x="457727" y="925309"/>
                    <a:pt x="458393" y="920365"/>
                  </a:cubicBezTo>
                  <a:cubicBezTo>
                    <a:pt x="459250" y="915420"/>
                    <a:pt x="460106" y="910285"/>
                    <a:pt x="460963" y="904960"/>
                  </a:cubicBezTo>
                  <a:cubicBezTo>
                    <a:pt x="462771" y="894215"/>
                    <a:pt x="464675" y="882805"/>
                    <a:pt x="466673" y="870728"/>
                  </a:cubicBezTo>
                  <a:cubicBezTo>
                    <a:pt x="467625" y="864738"/>
                    <a:pt x="468672" y="858557"/>
                    <a:pt x="469719" y="852186"/>
                  </a:cubicBezTo>
                  <a:cubicBezTo>
                    <a:pt x="470195" y="849048"/>
                    <a:pt x="470766" y="845815"/>
                    <a:pt x="471337" y="842582"/>
                  </a:cubicBezTo>
                  <a:cubicBezTo>
                    <a:pt x="472003" y="838874"/>
                    <a:pt x="470861" y="834975"/>
                    <a:pt x="470099" y="831932"/>
                  </a:cubicBezTo>
                  <a:cubicBezTo>
                    <a:pt x="469243" y="828699"/>
                    <a:pt x="468482" y="825466"/>
                    <a:pt x="467625" y="822233"/>
                  </a:cubicBezTo>
                  <a:cubicBezTo>
                    <a:pt x="466959" y="819190"/>
                    <a:pt x="465912" y="815006"/>
                    <a:pt x="463342" y="812059"/>
                  </a:cubicBezTo>
                  <a:cubicBezTo>
                    <a:pt x="460867" y="808921"/>
                    <a:pt x="457346" y="806734"/>
                    <a:pt x="453539" y="805783"/>
                  </a:cubicBezTo>
                  <a:cubicBezTo>
                    <a:pt x="449827" y="804737"/>
                    <a:pt x="445164" y="805402"/>
                    <a:pt x="442023" y="806448"/>
                  </a:cubicBezTo>
                  <a:cubicBezTo>
                    <a:pt x="438692" y="807209"/>
                    <a:pt x="434980" y="808445"/>
                    <a:pt x="432220" y="808635"/>
                  </a:cubicBezTo>
                  <a:cubicBezTo>
                    <a:pt x="429175" y="808731"/>
                    <a:pt x="426510" y="807970"/>
                    <a:pt x="423654" y="806258"/>
                  </a:cubicBezTo>
                  <a:cubicBezTo>
                    <a:pt x="417754" y="802930"/>
                    <a:pt x="411377" y="799602"/>
                    <a:pt x="406238" y="796464"/>
                  </a:cubicBezTo>
                  <a:cubicBezTo>
                    <a:pt x="401574" y="793136"/>
                    <a:pt x="399575" y="786765"/>
                    <a:pt x="401193" y="781535"/>
                  </a:cubicBezTo>
                  <a:cubicBezTo>
                    <a:pt x="401574" y="780204"/>
                    <a:pt x="402145" y="779063"/>
                    <a:pt x="402906" y="777732"/>
                  </a:cubicBezTo>
                  <a:cubicBezTo>
                    <a:pt x="403858" y="776210"/>
                    <a:pt x="404619" y="774594"/>
                    <a:pt x="405000" y="772787"/>
                  </a:cubicBezTo>
                  <a:cubicBezTo>
                    <a:pt x="405952" y="769364"/>
                    <a:pt x="405857" y="765750"/>
                    <a:pt x="404715" y="762422"/>
                  </a:cubicBezTo>
                  <a:cubicBezTo>
                    <a:pt x="399290" y="750726"/>
                    <a:pt x="393960" y="740932"/>
                    <a:pt x="389106" y="731138"/>
                  </a:cubicBezTo>
                  <a:cubicBezTo>
                    <a:pt x="386632" y="726289"/>
                    <a:pt x="384252" y="721629"/>
                    <a:pt x="381968" y="717160"/>
                  </a:cubicBezTo>
                  <a:cubicBezTo>
                    <a:pt x="380731" y="714878"/>
                    <a:pt x="379874" y="712786"/>
                    <a:pt x="378447" y="710504"/>
                  </a:cubicBezTo>
                  <a:cubicBezTo>
                    <a:pt x="377019" y="708222"/>
                    <a:pt x="375020" y="706415"/>
                    <a:pt x="372831" y="705084"/>
                  </a:cubicBezTo>
                  <a:cubicBezTo>
                    <a:pt x="368453" y="702136"/>
                    <a:pt x="363124" y="702421"/>
                    <a:pt x="359221" y="702516"/>
                  </a:cubicBezTo>
                  <a:cubicBezTo>
                    <a:pt x="354938" y="702516"/>
                    <a:pt x="351132" y="702992"/>
                    <a:pt x="347991" y="701851"/>
                  </a:cubicBezTo>
                  <a:cubicBezTo>
                    <a:pt x="341424" y="699664"/>
                    <a:pt x="338093" y="693578"/>
                    <a:pt x="337807" y="688824"/>
                  </a:cubicBezTo>
                  <a:cubicBezTo>
                    <a:pt x="337807" y="688443"/>
                    <a:pt x="337807" y="688158"/>
                    <a:pt x="337807" y="687778"/>
                  </a:cubicBezTo>
                  <a:cubicBezTo>
                    <a:pt x="338474" y="687492"/>
                    <a:pt x="339045" y="687207"/>
                    <a:pt x="339996" y="686922"/>
                  </a:cubicBezTo>
                  <a:lnTo>
                    <a:pt x="357413" y="681216"/>
                  </a:lnTo>
                  <a:lnTo>
                    <a:pt x="392247" y="669901"/>
                  </a:lnTo>
                  <a:lnTo>
                    <a:pt x="409664" y="664196"/>
                  </a:lnTo>
                  <a:cubicBezTo>
                    <a:pt x="418039" y="661628"/>
                    <a:pt x="425177" y="654782"/>
                    <a:pt x="428223" y="646414"/>
                  </a:cubicBezTo>
                  <a:cubicBezTo>
                    <a:pt x="428984" y="644322"/>
                    <a:pt x="429555" y="642040"/>
                    <a:pt x="429841" y="640043"/>
                  </a:cubicBezTo>
                  <a:cubicBezTo>
                    <a:pt x="429936" y="639187"/>
                    <a:pt x="430221" y="638426"/>
                    <a:pt x="430507" y="637666"/>
                  </a:cubicBezTo>
                  <a:cubicBezTo>
                    <a:pt x="431078" y="636144"/>
                    <a:pt x="432030" y="634718"/>
                    <a:pt x="433267" y="633672"/>
                  </a:cubicBezTo>
                  <a:cubicBezTo>
                    <a:pt x="434504" y="632531"/>
                    <a:pt x="435932" y="631770"/>
                    <a:pt x="437455" y="631295"/>
                  </a:cubicBezTo>
                  <a:lnTo>
                    <a:pt x="445830" y="629203"/>
                  </a:lnTo>
                  <a:lnTo>
                    <a:pt x="463628" y="624829"/>
                  </a:lnTo>
                  <a:lnTo>
                    <a:pt x="468101" y="623688"/>
                  </a:lnTo>
                  <a:cubicBezTo>
                    <a:pt x="469243" y="623402"/>
                    <a:pt x="472098" y="622642"/>
                    <a:pt x="474002" y="621786"/>
                  </a:cubicBezTo>
                  <a:cubicBezTo>
                    <a:pt x="478094" y="619979"/>
                    <a:pt x="481806" y="617222"/>
                    <a:pt x="484756" y="613798"/>
                  </a:cubicBezTo>
                  <a:cubicBezTo>
                    <a:pt x="487707" y="610375"/>
                    <a:pt x="489800" y="606096"/>
                    <a:pt x="490848" y="601912"/>
                  </a:cubicBezTo>
                  <a:lnTo>
                    <a:pt x="491990" y="597538"/>
                  </a:lnTo>
                  <a:lnTo>
                    <a:pt x="492561" y="595351"/>
                  </a:lnTo>
                  <a:lnTo>
                    <a:pt x="492941" y="594210"/>
                  </a:lnTo>
                  <a:cubicBezTo>
                    <a:pt x="493512" y="592784"/>
                    <a:pt x="494464" y="591453"/>
                    <a:pt x="495606" y="590407"/>
                  </a:cubicBezTo>
                  <a:lnTo>
                    <a:pt x="502268" y="584796"/>
                  </a:lnTo>
                  <a:lnTo>
                    <a:pt x="530154" y="561119"/>
                  </a:lnTo>
                  <a:lnTo>
                    <a:pt x="558041" y="537442"/>
                  </a:lnTo>
                  <a:lnTo>
                    <a:pt x="565369" y="531166"/>
                  </a:lnTo>
                  <a:cubicBezTo>
                    <a:pt x="567558" y="529169"/>
                    <a:pt x="569271" y="526792"/>
                    <a:pt x="570699" y="524320"/>
                  </a:cubicBezTo>
                  <a:lnTo>
                    <a:pt x="580787" y="534304"/>
                  </a:lnTo>
                  <a:lnTo>
                    <a:pt x="592779" y="546095"/>
                  </a:lnTo>
                  <a:cubicBezTo>
                    <a:pt x="594111" y="547426"/>
                    <a:pt x="595253" y="549043"/>
                    <a:pt x="596110" y="550850"/>
                  </a:cubicBezTo>
                  <a:lnTo>
                    <a:pt x="599632" y="558267"/>
                  </a:lnTo>
                  <a:lnTo>
                    <a:pt x="613908" y="588980"/>
                  </a:lnTo>
                  <a:lnTo>
                    <a:pt x="617524" y="596682"/>
                  </a:lnTo>
                  <a:cubicBezTo>
                    <a:pt x="618571" y="598965"/>
                    <a:pt x="620189" y="602578"/>
                    <a:pt x="622378" y="605431"/>
                  </a:cubicBezTo>
                  <a:cubicBezTo>
                    <a:pt x="624567" y="608378"/>
                    <a:pt x="627137" y="610946"/>
                    <a:pt x="630087" y="613133"/>
                  </a:cubicBezTo>
                  <a:lnTo>
                    <a:pt x="637225" y="618077"/>
                  </a:lnTo>
                  <a:lnTo>
                    <a:pt x="665016" y="637476"/>
                  </a:lnTo>
                  <a:cubicBezTo>
                    <a:pt x="667300" y="638997"/>
                    <a:pt x="669394" y="640709"/>
                    <a:pt x="672821" y="642610"/>
                  </a:cubicBezTo>
                  <a:cubicBezTo>
                    <a:pt x="675961" y="644322"/>
                    <a:pt x="679388" y="645463"/>
                    <a:pt x="682909" y="646129"/>
                  </a:cubicBezTo>
                  <a:lnTo>
                    <a:pt x="699374" y="648886"/>
                  </a:lnTo>
                  <a:cubicBezTo>
                    <a:pt x="699565" y="651549"/>
                    <a:pt x="699945" y="655257"/>
                    <a:pt x="700516" y="660107"/>
                  </a:cubicBezTo>
                  <a:cubicBezTo>
                    <a:pt x="701753" y="670947"/>
                    <a:pt x="703467" y="685305"/>
                    <a:pt x="705561" y="702897"/>
                  </a:cubicBezTo>
                  <a:lnTo>
                    <a:pt x="705561" y="703562"/>
                  </a:lnTo>
                  <a:cubicBezTo>
                    <a:pt x="705561" y="703562"/>
                    <a:pt x="706227" y="703943"/>
                    <a:pt x="706227" y="703943"/>
                  </a:cubicBezTo>
                  <a:cubicBezTo>
                    <a:pt x="727355" y="718396"/>
                    <a:pt x="754194" y="736653"/>
                    <a:pt x="784270" y="757097"/>
                  </a:cubicBezTo>
                  <a:cubicBezTo>
                    <a:pt x="784270" y="771170"/>
                    <a:pt x="784270" y="786004"/>
                    <a:pt x="784270" y="801219"/>
                  </a:cubicBezTo>
                  <a:cubicBezTo>
                    <a:pt x="783984" y="803406"/>
                    <a:pt x="783603" y="805688"/>
                    <a:pt x="783223" y="808065"/>
                  </a:cubicBezTo>
                  <a:cubicBezTo>
                    <a:pt x="781319" y="820807"/>
                    <a:pt x="779511" y="833263"/>
                    <a:pt x="777798" y="845340"/>
                  </a:cubicBezTo>
                  <a:lnTo>
                    <a:pt x="777798" y="845530"/>
                  </a:lnTo>
                  <a:cubicBezTo>
                    <a:pt x="777798" y="845530"/>
                    <a:pt x="777798" y="845720"/>
                    <a:pt x="777798" y="845720"/>
                  </a:cubicBezTo>
                  <a:cubicBezTo>
                    <a:pt x="777798" y="861790"/>
                    <a:pt x="777893" y="877195"/>
                    <a:pt x="777988" y="891743"/>
                  </a:cubicBezTo>
                  <a:cubicBezTo>
                    <a:pt x="765996" y="906292"/>
                    <a:pt x="754956" y="919604"/>
                    <a:pt x="745248" y="931395"/>
                  </a:cubicBezTo>
                  <a:cubicBezTo>
                    <a:pt x="725642" y="939858"/>
                    <a:pt x="709939" y="947275"/>
                    <a:pt x="699279" y="952980"/>
                  </a:cubicBezTo>
                  <a:cubicBezTo>
                    <a:pt x="693949" y="955928"/>
                    <a:pt x="689952" y="958400"/>
                    <a:pt x="687382" y="960302"/>
                  </a:cubicBezTo>
                  <a:cubicBezTo>
                    <a:pt x="684812" y="962299"/>
                    <a:pt x="684051" y="964011"/>
                    <a:pt x="684146" y="964011"/>
                  </a:cubicBezTo>
                  <a:cubicBezTo>
                    <a:pt x="684337" y="964011"/>
                    <a:pt x="685193" y="962774"/>
                    <a:pt x="687953" y="961063"/>
                  </a:cubicBezTo>
                  <a:cubicBezTo>
                    <a:pt x="690618" y="959446"/>
                    <a:pt x="694806" y="957259"/>
                    <a:pt x="700231" y="954597"/>
                  </a:cubicBezTo>
                  <a:cubicBezTo>
                    <a:pt x="711081" y="949367"/>
                    <a:pt x="727070" y="942425"/>
                    <a:pt x="747056" y="934343"/>
                  </a:cubicBezTo>
                  <a:lnTo>
                    <a:pt x="747437" y="934153"/>
                  </a:lnTo>
                  <a:lnTo>
                    <a:pt x="747723" y="933772"/>
                  </a:lnTo>
                  <a:cubicBezTo>
                    <a:pt x="757811" y="921886"/>
                    <a:pt x="769327" y="908479"/>
                    <a:pt x="781890" y="893740"/>
                  </a:cubicBezTo>
                  <a:lnTo>
                    <a:pt x="782366" y="893169"/>
                  </a:lnTo>
                  <a:lnTo>
                    <a:pt x="782366" y="892409"/>
                  </a:lnTo>
                  <a:cubicBezTo>
                    <a:pt x="782366" y="877765"/>
                    <a:pt x="782461" y="862075"/>
                    <a:pt x="782557" y="845815"/>
                  </a:cubicBezTo>
                  <a:cubicBezTo>
                    <a:pt x="784365" y="833834"/>
                    <a:pt x="786173" y="821377"/>
                    <a:pt x="788076" y="808731"/>
                  </a:cubicBezTo>
                  <a:cubicBezTo>
                    <a:pt x="788457" y="806353"/>
                    <a:pt x="788743" y="803976"/>
                    <a:pt x="789124" y="801789"/>
                  </a:cubicBezTo>
                  <a:lnTo>
                    <a:pt x="789124" y="801599"/>
                  </a:lnTo>
                  <a:cubicBezTo>
                    <a:pt x="789124" y="801599"/>
                    <a:pt x="789124" y="801409"/>
                    <a:pt x="789124" y="801409"/>
                  </a:cubicBezTo>
                  <a:cubicBezTo>
                    <a:pt x="789124" y="785719"/>
                    <a:pt x="789124" y="770410"/>
                    <a:pt x="789124" y="755861"/>
                  </a:cubicBezTo>
                  <a:lnTo>
                    <a:pt x="789124" y="754625"/>
                  </a:lnTo>
                  <a:cubicBezTo>
                    <a:pt x="789124" y="754625"/>
                    <a:pt x="788076" y="753959"/>
                    <a:pt x="788076" y="753959"/>
                  </a:cubicBezTo>
                  <a:cubicBezTo>
                    <a:pt x="757621" y="733801"/>
                    <a:pt x="730401" y="715829"/>
                    <a:pt x="708891" y="701565"/>
                  </a:cubicBezTo>
                  <a:cubicBezTo>
                    <a:pt x="706322" y="684449"/>
                    <a:pt x="704133" y="670281"/>
                    <a:pt x="702515" y="659726"/>
                  </a:cubicBezTo>
                  <a:cubicBezTo>
                    <a:pt x="701753" y="655067"/>
                    <a:pt x="701182" y="651454"/>
                    <a:pt x="700611" y="648886"/>
                  </a:cubicBezTo>
                  <a:lnTo>
                    <a:pt x="733256" y="654401"/>
                  </a:lnTo>
                  <a:cubicBezTo>
                    <a:pt x="737349" y="655162"/>
                    <a:pt x="741251" y="657159"/>
                    <a:pt x="744296" y="660202"/>
                  </a:cubicBezTo>
                  <a:cubicBezTo>
                    <a:pt x="745058" y="660962"/>
                    <a:pt x="745724" y="661723"/>
                    <a:pt x="746390" y="662674"/>
                  </a:cubicBezTo>
                  <a:lnTo>
                    <a:pt x="748865" y="666097"/>
                  </a:lnTo>
                  <a:lnTo>
                    <a:pt x="753814" y="672944"/>
                  </a:lnTo>
                  <a:lnTo>
                    <a:pt x="758858" y="679790"/>
                  </a:lnTo>
                  <a:cubicBezTo>
                    <a:pt x="760952" y="682643"/>
                    <a:pt x="763426" y="685115"/>
                    <a:pt x="766282" y="687207"/>
                  </a:cubicBezTo>
                  <a:cubicBezTo>
                    <a:pt x="771897" y="691296"/>
                    <a:pt x="778845" y="693673"/>
                    <a:pt x="785888" y="693768"/>
                  </a:cubicBezTo>
                  <a:lnTo>
                    <a:pt x="802924" y="693768"/>
                  </a:lnTo>
                  <a:cubicBezTo>
                    <a:pt x="808349" y="693768"/>
                    <a:pt x="814916" y="693198"/>
                    <a:pt x="818627" y="693863"/>
                  </a:cubicBezTo>
                  <a:cubicBezTo>
                    <a:pt x="822910" y="694624"/>
                    <a:pt x="827003" y="696811"/>
                    <a:pt x="830048" y="699949"/>
                  </a:cubicBezTo>
                  <a:cubicBezTo>
                    <a:pt x="831571" y="701565"/>
                    <a:pt x="832903" y="703277"/>
                    <a:pt x="833951" y="705369"/>
                  </a:cubicBezTo>
                  <a:lnTo>
                    <a:pt x="837853" y="712881"/>
                  </a:lnTo>
                  <a:lnTo>
                    <a:pt x="841755" y="720393"/>
                  </a:lnTo>
                  <a:cubicBezTo>
                    <a:pt x="843087" y="722960"/>
                    <a:pt x="844515" y="725433"/>
                    <a:pt x="845181" y="727335"/>
                  </a:cubicBezTo>
                  <a:cubicBezTo>
                    <a:pt x="846704" y="731518"/>
                    <a:pt x="846894" y="736178"/>
                    <a:pt x="845752" y="740552"/>
                  </a:cubicBezTo>
                  <a:cubicBezTo>
                    <a:pt x="845086" y="742929"/>
                    <a:pt x="844420" y="744355"/>
                    <a:pt x="842802" y="747113"/>
                  </a:cubicBezTo>
                  <a:cubicBezTo>
                    <a:pt x="841184" y="750061"/>
                    <a:pt x="840042" y="753294"/>
                    <a:pt x="839471" y="756622"/>
                  </a:cubicBezTo>
                  <a:cubicBezTo>
                    <a:pt x="838138" y="763183"/>
                    <a:pt x="839280" y="770505"/>
                    <a:pt x="841755" y="776115"/>
                  </a:cubicBezTo>
                  <a:lnTo>
                    <a:pt x="854127" y="807590"/>
                  </a:lnTo>
                  <a:lnTo>
                    <a:pt x="878873" y="870633"/>
                  </a:lnTo>
                  <a:cubicBezTo>
                    <a:pt x="881157" y="876719"/>
                    <a:pt x="886011" y="882139"/>
                    <a:pt x="890770" y="885467"/>
                  </a:cubicBezTo>
                  <a:lnTo>
                    <a:pt x="904094" y="895832"/>
                  </a:lnTo>
                  <a:lnTo>
                    <a:pt x="930838" y="916561"/>
                  </a:lnTo>
                  <a:cubicBezTo>
                    <a:pt x="935501" y="919889"/>
                    <a:pt x="939118" y="923693"/>
                    <a:pt x="945114" y="926926"/>
                  </a:cubicBezTo>
                  <a:lnTo>
                    <a:pt x="960532" y="934058"/>
                  </a:lnTo>
                  <a:lnTo>
                    <a:pt x="974713" y="940619"/>
                  </a:lnTo>
                  <a:cubicBezTo>
                    <a:pt x="974428" y="942616"/>
                    <a:pt x="974237" y="944993"/>
                    <a:pt x="973857" y="948036"/>
                  </a:cubicBezTo>
                  <a:cubicBezTo>
                    <a:pt x="973000" y="956403"/>
                    <a:pt x="972048" y="968385"/>
                    <a:pt x="971001" y="982838"/>
                  </a:cubicBezTo>
                  <a:lnTo>
                    <a:pt x="971001" y="983123"/>
                  </a:lnTo>
                  <a:cubicBezTo>
                    <a:pt x="971001" y="983123"/>
                    <a:pt x="971001" y="983504"/>
                    <a:pt x="971001" y="983504"/>
                  </a:cubicBezTo>
                  <a:cubicBezTo>
                    <a:pt x="974713" y="996911"/>
                    <a:pt x="978996" y="1012031"/>
                    <a:pt x="983469" y="1028196"/>
                  </a:cubicBezTo>
                  <a:cubicBezTo>
                    <a:pt x="971763" y="1051587"/>
                    <a:pt x="961389" y="1072887"/>
                    <a:pt x="954060" y="1088482"/>
                  </a:cubicBezTo>
                  <a:cubicBezTo>
                    <a:pt x="946732" y="1104172"/>
                    <a:pt x="942449" y="1113966"/>
                    <a:pt x="943020" y="1114251"/>
                  </a:cubicBezTo>
                  <a:cubicBezTo>
                    <a:pt x="943591" y="1114536"/>
                    <a:pt x="948921" y="1105218"/>
                    <a:pt x="957011" y="1089908"/>
                  </a:cubicBezTo>
                  <a:cubicBezTo>
                    <a:pt x="965101" y="1074599"/>
                    <a:pt x="976046" y="1053299"/>
                    <a:pt x="987942" y="1029717"/>
                  </a:cubicBezTo>
                  <a:lnTo>
                    <a:pt x="987942" y="1029527"/>
                  </a:lnTo>
                  <a:cubicBezTo>
                    <a:pt x="987942" y="1029527"/>
                    <a:pt x="988513" y="1028671"/>
                    <a:pt x="988513" y="1028671"/>
                  </a:cubicBezTo>
                  <a:lnTo>
                    <a:pt x="988228" y="1027815"/>
                  </a:lnTo>
                  <a:cubicBezTo>
                    <a:pt x="983469" y="1011555"/>
                    <a:pt x="978996" y="996246"/>
                    <a:pt x="974999" y="982743"/>
                  </a:cubicBezTo>
                  <a:cubicBezTo>
                    <a:pt x="975570" y="968480"/>
                    <a:pt x="975950" y="956594"/>
                    <a:pt x="976141" y="948226"/>
                  </a:cubicBezTo>
                  <a:cubicBezTo>
                    <a:pt x="976141" y="945563"/>
                    <a:pt x="976141" y="943376"/>
                    <a:pt x="976141" y="941380"/>
                  </a:cubicBezTo>
                  <a:cubicBezTo>
                    <a:pt x="981090" y="943852"/>
                    <a:pt x="986515" y="945658"/>
                    <a:pt x="990036" y="948606"/>
                  </a:cubicBezTo>
                  <a:cubicBezTo>
                    <a:pt x="993558" y="951649"/>
                    <a:pt x="997650" y="956499"/>
                    <a:pt x="1001457" y="960397"/>
                  </a:cubicBezTo>
                  <a:cubicBezTo>
                    <a:pt x="1005169" y="964771"/>
                    <a:pt x="1010784" y="968860"/>
                    <a:pt x="1016780" y="970477"/>
                  </a:cubicBezTo>
                  <a:cubicBezTo>
                    <a:pt x="1019731" y="971332"/>
                    <a:pt x="1022966" y="971713"/>
                    <a:pt x="1026012" y="971713"/>
                  </a:cubicBezTo>
                  <a:lnTo>
                    <a:pt x="1034483" y="971713"/>
                  </a:lnTo>
                  <a:cubicBezTo>
                    <a:pt x="1034483" y="971713"/>
                    <a:pt x="1051424" y="971523"/>
                    <a:pt x="1051424" y="971523"/>
                  </a:cubicBezTo>
                  <a:lnTo>
                    <a:pt x="1085210" y="971237"/>
                  </a:lnTo>
                  <a:cubicBezTo>
                    <a:pt x="1090159" y="971428"/>
                    <a:pt x="1095870" y="973424"/>
                    <a:pt x="1101295" y="974470"/>
                  </a:cubicBezTo>
                  <a:lnTo>
                    <a:pt x="1117760" y="978274"/>
                  </a:lnTo>
                  <a:lnTo>
                    <a:pt x="1150690" y="985976"/>
                  </a:lnTo>
                  <a:cubicBezTo>
                    <a:pt x="1154022" y="986642"/>
                    <a:pt x="1157067" y="988068"/>
                    <a:pt x="1159827" y="989970"/>
                  </a:cubicBezTo>
                  <a:cubicBezTo>
                    <a:pt x="1159351" y="993298"/>
                    <a:pt x="1158970" y="1003187"/>
                    <a:pt x="1158590" y="1018116"/>
                  </a:cubicBezTo>
                  <a:lnTo>
                    <a:pt x="1158590" y="1018592"/>
                  </a:lnTo>
                  <a:cubicBezTo>
                    <a:pt x="1158590" y="1018592"/>
                    <a:pt x="1158875" y="1018972"/>
                    <a:pt x="1158875" y="1018972"/>
                  </a:cubicBezTo>
                  <a:cubicBezTo>
                    <a:pt x="1166680" y="1031334"/>
                    <a:pt x="1177434" y="1047879"/>
                    <a:pt x="1189712" y="1066516"/>
                  </a:cubicBezTo>
                  <a:cubicBezTo>
                    <a:pt x="1187142" y="1074884"/>
                    <a:pt x="1184477" y="1083632"/>
                    <a:pt x="1181622" y="1092761"/>
                  </a:cubicBezTo>
                  <a:cubicBezTo>
                    <a:pt x="1178576" y="1102935"/>
                    <a:pt x="1175531" y="1112825"/>
                    <a:pt x="1172771" y="1122048"/>
                  </a:cubicBezTo>
                  <a:lnTo>
                    <a:pt x="1172485" y="1122904"/>
                  </a:lnTo>
                  <a:lnTo>
                    <a:pt x="1172866" y="1123665"/>
                  </a:lnTo>
                  <a:cubicBezTo>
                    <a:pt x="1182954" y="1146106"/>
                    <a:pt x="1191806" y="1165409"/>
                    <a:pt x="1198277" y="1179007"/>
                  </a:cubicBezTo>
                  <a:cubicBezTo>
                    <a:pt x="1204749" y="1192699"/>
                    <a:pt x="1208842" y="1200687"/>
                    <a:pt x="1209318" y="1200497"/>
                  </a:cubicBezTo>
                  <a:cubicBezTo>
                    <a:pt x="1209793" y="1200306"/>
                    <a:pt x="1206653" y="1191843"/>
                    <a:pt x="1200847" y="1177865"/>
                  </a:cubicBezTo>
                  <a:cubicBezTo>
                    <a:pt x="1195137" y="1164078"/>
                    <a:pt x="1186952" y="1144775"/>
                    <a:pt x="1177244" y="1122619"/>
                  </a:cubicBezTo>
                  <a:cubicBezTo>
                    <a:pt x="1180004" y="1113585"/>
                    <a:pt x="1182954" y="1104076"/>
                    <a:pt x="1186000" y="1094187"/>
                  </a:cubicBezTo>
                  <a:cubicBezTo>
                    <a:pt x="1188855" y="1084678"/>
                    <a:pt x="1191615" y="1075550"/>
                    <a:pt x="1194280" y="1066897"/>
                  </a:cubicBezTo>
                  <a:lnTo>
                    <a:pt x="1194566" y="1065851"/>
                  </a:lnTo>
                  <a:lnTo>
                    <a:pt x="1193995" y="1064995"/>
                  </a:lnTo>
                  <a:cubicBezTo>
                    <a:pt x="1181336" y="1046262"/>
                    <a:pt x="1170106" y="1029812"/>
                    <a:pt x="1161635" y="1017736"/>
                  </a:cubicBezTo>
                  <a:cubicBezTo>
                    <a:pt x="1161350" y="1003853"/>
                    <a:pt x="1160969" y="994344"/>
                    <a:pt x="1160493" y="990636"/>
                  </a:cubicBezTo>
                  <a:cubicBezTo>
                    <a:pt x="1161826" y="991586"/>
                    <a:pt x="1163063" y="992632"/>
                    <a:pt x="1164205" y="993869"/>
                  </a:cubicBezTo>
                  <a:cubicBezTo>
                    <a:pt x="1167631" y="997957"/>
                    <a:pt x="1171058" y="1002712"/>
                    <a:pt x="1174484" y="1007086"/>
                  </a:cubicBezTo>
                  <a:lnTo>
                    <a:pt x="1215694" y="1060811"/>
                  </a:lnTo>
                  <a:lnTo>
                    <a:pt x="1236252" y="1087626"/>
                  </a:lnTo>
                  <a:cubicBezTo>
                    <a:pt x="1239773" y="1091905"/>
                    <a:pt x="1242724" y="1096945"/>
                    <a:pt x="1247387" y="1100558"/>
                  </a:cubicBezTo>
                  <a:cubicBezTo>
                    <a:pt x="1252051" y="1104172"/>
                    <a:pt x="1257761" y="1105503"/>
                    <a:pt x="1262901" y="1107690"/>
                  </a:cubicBezTo>
                  <a:lnTo>
                    <a:pt x="1326192" y="1131842"/>
                  </a:lnTo>
                  <a:lnTo>
                    <a:pt x="1263377" y="110664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34"/>
            <p:cNvSpPr/>
            <p:nvPr/>
          </p:nvSpPr>
          <p:spPr>
            <a:xfrm flipH="1">
              <a:off x="3678556" y="104190"/>
              <a:ext cx="1243498" cy="232150"/>
            </a:xfrm>
            <a:custGeom>
              <a:avLst/>
              <a:gdLst/>
              <a:ahLst/>
              <a:cxnLst/>
              <a:rect l="l" t="t" r="r" b="b"/>
              <a:pathLst>
                <a:path w="1243498" h="232150" extrusionOk="0">
                  <a:moveTo>
                    <a:pt x="3848" y="226700"/>
                  </a:moveTo>
                  <a:cubicBezTo>
                    <a:pt x="69190" y="226700"/>
                    <a:pt x="1169042" y="233925"/>
                    <a:pt x="1238193" y="231738"/>
                  </a:cubicBezTo>
                  <a:cubicBezTo>
                    <a:pt x="1243146" y="231643"/>
                    <a:pt x="1245813" y="224324"/>
                    <a:pt x="1240860" y="221853"/>
                  </a:cubicBezTo>
                  <a:cubicBezTo>
                    <a:pt x="1197331" y="200371"/>
                    <a:pt x="1147896" y="204648"/>
                    <a:pt x="1102557" y="189440"/>
                  </a:cubicBezTo>
                  <a:cubicBezTo>
                    <a:pt x="1075887" y="180505"/>
                    <a:pt x="1059600" y="163111"/>
                    <a:pt x="1041026" y="143150"/>
                  </a:cubicBezTo>
                  <a:cubicBezTo>
                    <a:pt x="1025024" y="125945"/>
                    <a:pt x="1006545" y="112733"/>
                    <a:pt x="983781" y="105890"/>
                  </a:cubicBezTo>
                  <a:cubicBezTo>
                    <a:pt x="963683" y="99901"/>
                    <a:pt x="941870" y="99046"/>
                    <a:pt x="921487" y="103988"/>
                  </a:cubicBezTo>
                  <a:cubicBezTo>
                    <a:pt x="899199" y="109311"/>
                    <a:pt x="879767" y="122048"/>
                    <a:pt x="858527" y="130128"/>
                  </a:cubicBezTo>
                  <a:cubicBezTo>
                    <a:pt x="805663" y="149993"/>
                    <a:pt x="754323" y="131078"/>
                    <a:pt x="716604" y="92107"/>
                  </a:cubicBezTo>
                  <a:cubicBezTo>
                    <a:pt x="685457" y="59979"/>
                    <a:pt x="654882" y="29658"/>
                    <a:pt x="612591" y="12263"/>
                  </a:cubicBezTo>
                  <a:cubicBezTo>
                    <a:pt x="577158" y="-2280"/>
                    <a:pt x="537820" y="-5226"/>
                    <a:pt x="502387" y="10742"/>
                  </a:cubicBezTo>
                  <a:cubicBezTo>
                    <a:pt x="462001" y="28992"/>
                    <a:pt x="434378" y="65682"/>
                    <a:pt x="396469" y="87735"/>
                  </a:cubicBezTo>
                  <a:cubicBezTo>
                    <a:pt x="351511" y="113969"/>
                    <a:pt x="297790" y="107696"/>
                    <a:pt x="248260" y="115680"/>
                  </a:cubicBezTo>
                  <a:cubicBezTo>
                    <a:pt x="198540" y="123569"/>
                    <a:pt x="160535" y="165297"/>
                    <a:pt x="117006" y="189250"/>
                  </a:cubicBezTo>
                  <a:cubicBezTo>
                    <a:pt x="102147" y="197425"/>
                    <a:pt x="86906" y="204363"/>
                    <a:pt x="69571" y="203888"/>
                  </a:cubicBezTo>
                  <a:cubicBezTo>
                    <a:pt x="59856" y="203603"/>
                    <a:pt x="50331" y="201037"/>
                    <a:pt x="40710" y="199801"/>
                  </a:cubicBezTo>
                  <a:cubicBezTo>
                    <a:pt x="25756" y="197995"/>
                    <a:pt x="11468" y="198375"/>
                    <a:pt x="1467" y="210827"/>
                  </a:cubicBezTo>
                  <a:cubicBezTo>
                    <a:pt x="-1009" y="213868"/>
                    <a:pt x="-438" y="226796"/>
                    <a:pt x="3848" y="22679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 name="Google Shape;471;p34"/>
            <p:cNvSpPr/>
            <p:nvPr/>
          </p:nvSpPr>
          <p:spPr>
            <a:xfrm flipH="1">
              <a:off x="8284127" y="3193373"/>
              <a:ext cx="1243498" cy="232150"/>
            </a:xfrm>
            <a:custGeom>
              <a:avLst/>
              <a:gdLst/>
              <a:ahLst/>
              <a:cxnLst/>
              <a:rect l="l" t="t" r="r" b="b"/>
              <a:pathLst>
                <a:path w="1243498" h="232150" extrusionOk="0">
                  <a:moveTo>
                    <a:pt x="3848" y="226700"/>
                  </a:moveTo>
                  <a:cubicBezTo>
                    <a:pt x="69190" y="226700"/>
                    <a:pt x="1169042" y="233924"/>
                    <a:pt x="1238193" y="231738"/>
                  </a:cubicBezTo>
                  <a:cubicBezTo>
                    <a:pt x="1243146" y="231643"/>
                    <a:pt x="1245813" y="224324"/>
                    <a:pt x="1240860" y="221853"/>
                  </a:cubicBezTo>
                  <a:cubicBezTo>
                    <a:pt x="1197331" y="200371"/>
                    <a:pt x="1147896" y="204648"/>
                    <a:pt x="1102557" y="189440"/>
                  </a:cubicBezTo>
                  <a:cubicBezTo>
                    <a:pt x="1075887" y="180505"/>
                    <a:pt x="1059599" y="163111"/>
                    <a:pt x="1041026" y="143150"/>
                  </a:cubicBezTo>
                  <a:cubicBezTo>
                    <a:pt x="1025024" y="125945"/>
                    <a:pt x="1006545" y="112733"/>
                    <a:pt x="983780" y="105890"/>
                  </a:cubicBezTo>
                  <a:cubicBezTo>
                    <a:pt x="963683" y="99901"/>
                    <a:pt x="941870" y="99046"/>
                    <a:pt x="921487" y="103988"/>
                  </a:cubicBezTo>
                  <a:cubicBezTo>
                    <a:pt x="899198" y="109311"/>
                    <a:pt x="879767" y="122048"/>
                    <a:pt x="858527" y="130128"/>
                  </a:cubicBezTo>
                  <a:cubicBezTo>
                    <a:pt x="805663" y="149993"/>
                    <a:pt x="754323" y="131078"/>
                    <a:pt x="716604" y="92107"/>
                  </a:cubicBezTo>
                  <a:cubicBezTo>
                    <a:pt x="685457" y="59979"/>
                    <a:pt x="654882" y="29562"/>
                    <a:pt x="612591" y="12263"/>
                  </a:cubicBezTo>
                  <a:cubicBezTo>
                    <a:pt x="577158" y="-2280"/>
                    <a:pt x="537820" y="-5226"/>
                    <a:pt x="502387" y="10742"/>
                  </a:cubicBezTo>
                  <a:cubicBezTo>
                    <a:pt x="462001" y="28992"/>
                    <a:pt x="434378" y="65682"/>
                    <a:pt x="396469" y="87735"/>
                  </a:cubicBezTo>
                  <a:cubicBezTo>
                    <a:pt x="351511" y="113969"/>
                    <a:pt x="297790" y="107695"/>
                    <a:pt x="248260" y="115680"/>
                  </a:cubicBezTo>
                  <a:cubicBezTo>
                    <a:pt x="198539" y="123569"/>
                    <a:pt x="160535" y="165297"/>
                    <a:pt x="117005" y="189250"/>
                  </a:cubicBezTo>
                  <a:cubicBezTo>
                    <a:pt x="102146" y="197424"/>
                    <a:pt x="86906" y="204363"/>
                    <a:pt x="69571" y="203888"/>
                  </a:cubicBezTo>
                  <a:cubicBezTo>
                    <a:pt x="59855" y="203603"/>
                    <a:pt x="50330" y="201036"/>
                    <a:pt x="40710" y="199801"/>
                  </a:cubicBezTo>
                  <a:cubicBezTo>
                    <a:pt x="25756" y="197995"/>
                    <a:pt x="11468" y="198375"/>
                    <a:pt x="1467" y="210827"/>
                  </a:cubicBezTo>
                  <a:cubicBezTo>
                    <a:pt x="-1009" y="213868"/>
                    <a:pt x="-438" y="226795"/>
                    <a:pt x="3848" y="22679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34"/>
            <p:cNvSpPr/>
            <p:nvPr/>
          </p:nvSpPr>
          <p:spPr>
            <a:xfrm>
              <a:off x="4105654" y="-246199"/>
              <a:ext cx="2700784" cy="1740682"/>
            </a:xfrm>
            <a:custGeom>
              <a:avLst/>
              <a:gdLst/>
              <a:ahLst/>
              <a:cxnLst/>
              <a:rect l="l" t="t" r="r" b="b"/>
              <a:pathLst>
                <a:path w="2333291" h="1503829" extrusionOk="0">
                  <a:moveTo>
                    <a:pt x="1584556" y="596778"/>
                  </a:moveTo>
                  <a:cubicBezTo>
                    <a:pt x="1583889" y="597538"/>
                    <a:pt x="1581605" y="599915"/>
                    <a:pt x="1579607" y="601532"/>
                  </a:cubicBezTo>
                  <a:cubicBezTo>
                    <a:pt x="1575419" y="605145"/>
                    <a:pt x="1570851" y="608664"/>
                    <a:pt x="1566187" y="612182"/>
                  </a:cubicBezTo>
                  <a:cubicBezTo>
                    <a:pt x="1556860" y="619028"/>
                    <a:pt x="1547343" y="625780"/>
                    <a:pt x="1537635" y="632056"/>
                  </a:cubicBezTo>
                  <a:cubicBezTo>
                    <a:pt x="1535255" y="633577"/>
                    <a:pt x="1532781" y="635193"/>
                    <a:pt x="1530497" y="636430"/>
                  </a:cubicBezTo>
                  <a:lnTo>
                    <a:pt x="1529735" y="636905"/>
                  </a:lnTo>
                  <a:cubicBezTo>
                    <a:pt x="1529735" y="636905"/>
                    <a:pt x="1528498" y="637666"/>
                    <a:pt x="1527927" y="638141"/>
                  </a:cubicBezTo>
                  <a:cubicBezTo>
                    <a:pt x="1526404" y="639282"/>
                    <a:pt x="1525928" y="640043"/>
                    <a:pt x="1525262" y="640899"/>
                  </a:cubicBezTo>
                  <a:cubicBezTo>
                    <a:pt x="1523930" y="642610"/>
                    <a:pt x="1523264" y="644037"/>
                    <a:pt x="1522407" y="645558"/>
                  </a:cubicBezTo>
                  <a:cubicBezTo>
                    <a:pt x="1519361" y="651359"/>
                    <a:pt x="1517363" y="656969"/>
                    <a:pt x="1515364" y="662674"/>
                  </a:cubicBezTo>
                  <a:cubicBezTo>
                    <a:pt x="1511367" y="673990"/>
                    <a:pt x="1508131" y="685305"/>
                    <a:pt x="1504990" y="696716"/>
                  </a:cubicBezTo>
                  <a:cubicBezTo>
                    <a:pt x="1503658" y="702421"/>
                    <a:pt x="1502230" y="704608"/>
                    <a:pt x="1497757" y="707556"/>
                  </a:cubicBezTo>
                  <a:lnTo>
                    <a:pt x="1483195" y="717445"/>
                  </a:lnTo>
                  <a:lnTo>
                    <a:pt x="1468633" y="727334"/>
                  </a:lnTo>
                  <a:lnTo>
                    <a:pt x="1461210" y="732374"/>
                  </a:lnTo>
                  <a:cubicBezTo>
                    <a:pt x="1458926" y="734086"/>
                    <a:pt x="1457022" y="736273"/>
                    <a:pt x="1455404" y="738650"/>
                  </a:cubicBezTo>
                  <a:lnTo>
                    <a:pt x="1335961" y="736558"/>
                  </a:lnTo>
                  <a:lnTo>
                    <a:pt x="1334343" y="736558"/>
                  </a:lnTo>
                  <a:cubicBezTo>
                    <a:pt x="1334343" y="736558"/>
                    <a:pt x="1327680" y="739316"/>
                    <a:pt x="1327680" y="739316"/>
                  </a:cubicBezTo>
                  <a:lnTo>
                    <a:pt x="1280189" y="759379"/>
                  </a:lnTo>
                  <a:lnTo>
                    <a:pt x="1254777" y="770029"/>
                  </a:lnTo>
                  <a:lnTo>
                    <a:pt x="1242119" y="775354"/>
                  </a:lnTo>
                  <a:lnTo>
                    <a:pt x="1235266" y="778302"/>
                  </a:lnTo>
                  <a:cubicBezTo>
                    <a:pt x="1231364" y="780204"/>
                    <a:pt x="1227938" y="783057"/>
                    <a:pt x="1225463" y="786575"/>
                  </a:cubicBezTo>
                  <a:cubicBezTo>
                    <a:pt x="1222989" y="790093"/>
                    <a:pt x="1221466" y="794277"/>
                    <a:pt x="1220990" y="798556"/>
                  </a:cubicBezTo>
                  <a:lnTo>
                    <a:pt x="1220609" y="805973"/>
                  </a:lnTo>
                  <a:lnTo>
                    <a:pt x="1219943" y="819761"/>
                  </a:lnTo>
                  <a:lnTo>
                    <a:pt x="1219372" y="831172"/>
                  </a:lnTo>
                  <a:cubicBezTo>
                    <a:pt x="1219372" y="831172"/>
                    <a:pt x="1219182" y="831742"/>
                    <a:pt x="1218896" y="832027"/>
                  </a:cubicBezTo>
                  <a:cubicBezTo>
                    <a:pt x="1218801" y="832122"/>
                    <a:pt x="1218706" y="832217"/>
                    <a:pt x="1218516" y="832313"/>
                  </a:cubicBezTo>
                  <a:lnTo>
                    <a:pt x="1215946" y="833739"/>
                  </a:lnTo>
                  <a:lnTo>
                    <a:pt x="1203859" y="840395"/>
                  </a:lnTo>
                  <a:lnTo>
                    <a:pt x="1200813" y="842012"/>
                  </a:lnTo>
                  <a:cubicBezTo>
                    <a:pt x="1200813" y="842012"/>
                    <a:pt x="1199481" y="842677"/>
                    <a:pt x="1198624" y="843343"/>
                  </a:cubicBezTo>
                  <a:cubicBezTo>
                    <a:pt x="1197768" y="843913"/>
                    <a:pt x="1196911" y="844579"/>
                    <a:pt x="1196055" y="845245"/>
                  </a:cubicBezTo>
                  <a:cubicBezTo>
                    <a:pt x="1192819" y="848002"/>
                    <a:pt x="1190344" y="851521"/>
                    <a:pt x="1188916" y="855514"/>
                  </a:cubicBezTo>
                  <a:lnTo>
                    <a:pt x="1180446" y="882234"/>
                  </a:lnTo>
                  <a:lnTo>
                    <a:pt x="1176354" y="895357"/>
                  </a:lnTo>
                  <a:cubicBezTo>
                    <a:pt x="1175497" y="897734"/>
                    <a:pt x="1176544" y="895832"/>
                    <a:pt x="1174926" y="898114"/>
                  </a:cubicBezTo>
                  <a:lnTo>
                    <a:pt x="1170738" y="903629"/>
                  </a:lnTo>
                  <a:lnTo>
                    <a:pt x="1153988" y="925500"/>
                  </a:lnTo>
                  <a:lnTo>
                    <a:pt x="1137237" y="947370"/>
                  </a:lnTo>
                  <a:lnTo>
                    <a:pt x="1133049" y="952885"/>
                  </a:lnTo>
                  <a:lnTo>
                    <a:pt x="1130670" y="956023"/>
                  </a:lnTo>
                  <a:cubicBezTo>
                    <a:pt x="1129528" y="957735"/>
                    <a:pt x="1128576" y="959541"/>
                    <a:pt x="1127910" y="961443"/>
                  </a:cubicBezTo>
                  <a:cubicBezTo>
                    <a:pt x="1126387" y="966103"/>
                    <a:pt x="1126577" y="967149"/>
                    <a:pt x="1126006" y="969716"/>
                  </a:cubicBezTo>
                  <a:lnTo>
                    <a:pt x="1124674" y="976467"/>
                  </a:lnTo>
                  <a:lnTo>
                    <a:pt x="1122104" y="989970"/>
                  </a:lnTo>
                  <a:lnTo>
                    <a:pt x="1120772" y="996721"/>
                  </a:lnTo>
                  <a:cubicBezTo>
                    <a:pt x="1120677" y="997482"/>
                    <a:pt x="1120391" y="997862"/>
                    <a:pt x="1120106" y="998338"/>
                  </a:cubicBezTo>
                  <a:lnTo>
                    <a:pt x="1101071" y="1016500"/>
                  </a:lnTo>
                  <a:cubicBezTo>
                    <a:pt x="1099929" y="1017546"/>
                    <a:pt x="1100214" y="1017260"/>
                    <a:pt x="1099833" y="1017641"/>
                  </a:cubicBezTo>
                  <a:cubicBezTo>
                    <a:pt x="1099548" y="1017831"/>
                    <a:pt x="1099262" y="1017926"/>
                    <a:pt x="1098977" y="1018021"/>
                  </a:cubicBezTo>
                  <a:cubicBezTo>
                    <a:pt x="1098406" y="1018211"/>
                    <a:pt x="1097740" y="1018306"/>
                    <a:pt x="1097169" y="1018211"/>
                  </a:cubicBezTo>
                  <a:lnTo>
                    <a:pt x="1084320" y="1014978"/>
                  </a:lnTo>
                  <a:lnTo>
                    <a:pt x="1070805" y="1011555"/>
                  </a:lnTo>
                  <a:cubicBezTo>
                    <a:pt x="1063096" y="1009653"/>
                    <a:pt x="1054626" y="1012126"/>
                    <a:pt x="1049201" y="1017831"/>
                  </a:cubicBezTo>
                  <a:cubicBezTo>
                    <a:pt x="1046441" y="1020588"/>
                    <a:pt x="1044442" y="1024107"/>
                    <a:pt x="1043395" y="1027910"/>
                  </a:cubicBezTo>
                  <a:cubicBezTo>
                    <a:pt x="1043110" y="1028861"/>
                    <a:pt x="1043014" y="1029812"/>
                    <a:pt x="1042824" y="1030763"/>
                  </a:cubicBezTo>
                  <a:lnTo>
                    <a:pt x="1042634" y="1032665"/>
                  </a:lnTo>
                  <a:lnTo>
                    <a:pt x="1042253" y="1036088"/>
                  </a:lnTo>
                  <a:lnTo>
                    <a:pt x="1040730" y="1049781"/>
                  </a:lnTo>
                  <a:lnTo>
                    <a:pt x="1039207" y="1063474"/>
                  </a:lnTo>
                  <a:lnTo>
                    <a:pt x="1038446" y="1070320"/>
                  </a:lnTo>
                  <a:lnTo>
                    <a:pt x="1038065" y="1073363"/>
                  </a:lnTo>
                  <a:cubicBezTo>
                    <a:pt x="1038065" y="1073363"/>
                    <a:pt x="1037875" y="1074124"/>
                    <a:pt x="1037780" y="1074409"/>
                  </a:cubicBezTo>
                  <a:cubicBezTo>
                    <a:pt x="1036733" y="1077357"/>
                    <a:pt x="1032260" y="1078117"/>
                    <a:pt x="1030261" y="1075550"/>
                  </a:cubicBezTo>
                  <a:cubicBezTo>
                    <a:pt x="1029785" y="1075550"/>
                    <a:pt x="1027787" y="1069464"/>
                    <a:pt x="1026359" y="1065565"/>
                  </a:cubicBezTo>
                  <a:lnTo>
                    <a:pt x="1021695" y="1052633"/>
                  </a:lnTo>
                  <a:lnTo>
                    <a:pt x="1019316" y="1046167"/>
                  </a:lnTo>
                  <a:cubicBezTo>
                    <a:pt x="1018459" y="1043505"/>
                    <a:pt x="1016270" y="1039511"/>
                    <a:pt x="1013606" y="1037039"/>
                  </a:cubicBezTo>
                  <a:cubicBezTo>
                    <a:pt x="1010941" y="1034376"/>
                    <a:pt x="1007514" y="1032570"/>
                    <a:pt x="1003898" y="1031619"/>
                  </a:cubicBezTo>
                  <a:cubicBezTo>
                    <a:pt x="1001804" y="1031143"/>
                    <a:pt x="1000757" y="1031048"/>
                    <a:pt x="999615" y="1030858"/>
                  </a:cubicBezTo>
                  <a:lnTo>
                    <a:pt x="996189" y="1030383"/>
                  </a:lnTo>
                  <a:lnTo>
                    <a:pt x="982579" y="1028291"/>
                  </a:lnTo>
                  <a:lnTo>
                    <a:pt x="976012" y="1027340"/>
                  </a:lnTo>
                  <a:cubicBezTo>
                    <a:pt x="975346" y="1027150"/>
                    <a:pt x="975631" y="1027340"/>
                    <a:pt x="974299" y="1026769"/>
                  </a:cubicBezTo>
                  <a:lnTo>
                    <a:pt x="971063" y="1025438"/>
                  </a:lnTo>
                  <a:lnTo>
                    <a:pt x="958309" y="1020303"/>
                  </a:lnTo>
                  <a:lnTo>
                    <a:pt x="951933" y="1017736"/>
                  </a:lnTo>
                  <a:lnTo>
                    <a:pt x="948697" y="1016405"/>
                  </a:lnTo>
                  <a:lnTo>
                    <a:pt x="947079" y="1015739"/>
                  </a:lnTo>
                  <a:cubicBezTo>
                    <a:pt x="946508" y="1015454"/>
                    <a:pt x="945461" y="1015073"/>
                    <a:pt x="944604" y="1014883"/>
                  </a:cubicBezTo>
                  <a:cubicBezTo>
                    <a:pt x="941083" y="1013837"/>
                    <a:pt x="937276" y="1013837"/>
                    <a:pt x="933659" y="1014693"/>
                  </a:cubicBezTo>
                  <a:cubicBezTo>
                    <a:pt x="929472" y="1015834"/>
                    <a:pt x="928329" y="1016690"/>
                    <a:pt x="926045" y="1017641"/>
                  </a:cubicBezTo>
                  <a:lnTo>
                    <a:pt x="913387" y="1023061"/>
                  </a:lnTo>
                  <a:lnTo>
                    <a:pt x="907010" y="1025723"/>
                  </a:lnTo>
                  <a:lnTo>
                    <a:pt x="903870" y="1027055"/>
                  </a:lnTo>
                  <a:cubicBezTo>
                    <a:pt x="903204" y="1027340"/>
                    <a:pt x="902918" y="1027435"/>
                    <a:pt x="902442" y="1027530"/>
                  </a:cubicBezTo>
                  <a:cubicBezTo>
                    <a:pt x="901395" y="1027625"/>
                    <a:pt x="900729" y="1027720"/>
                    <a:pt x="899396" y="1027245"/>
                  </a:cubicBezTo>
                  <a:lnTo>
                    <a:pt x="892829" y="1025058"/>
                  </a:lnTo>
                  <a:lnTo>
                    <a:pt x="886263" y="1022871"/>
                  </a:lnTo>
                  <a:lnTo>
                    <a:pt x="883026" y="1021825"/>
                  </a:lnTo>
                  <a:cubicBezTo>
                    <a:pt x="881789" y="1021349"/>
                    <a:pt x="879695" y="1020874"/>
                    <a:pt x="877982" y="1020684"/>
                  </a:cubicBezTo>
                  <a:cubicBezTo>
                    <a:pt x="874366" y="1020303"/>
                    <a:pt x="870749" y="1020874"/>
                    <a:pt x="867418" y="1022300"/>
                  </a:cubicBezTo>
                  <a:cubicBezTo>
                    <a:pt x="863706" y="1024107"/>
                    <a:pt x="862469" y="1025343"/>
                    <a:pt x="860375" y="1026579"/>
                  </a:cubicBezTo>
                  <a:lnTo>
                    <a:pt x="814501" y="1057103"/>
                  </a:lnTo>
                  <a:lnTo>
                    <a:pt x="803080" y="1064710"/>
                  </a:lnTo>
                  <a:lnTo>
                    <a:pt x="797370" y="1068513"/>
                  </a:lnTo>
                  <a:cubicBezTo>
                    <a:pt x="795561" y="1069749"/>
                    <a:pt x="793182" y="1071366"/>
                    <a:pt x="792611" y="1071556"/>
                  </a:cubicBezTo>
                  <a:cubicBezTo>
                    <a:pt x="791564" y="1072032"/>
                    <a:pt x="790422" y="1072222"/>
                    <a:pt x="789375" y="1072127"/>
                  </a:cubicBezTo>
                  <a:cubicBezTo>
                    <a:pt x="788138" y="1072032"/>
                    <a:pt x="787662" y="1071746"/>
                    <a:pt x="785092" y="1070605"/>
                  </a:cubicBezTo>
                  <a:lnTo>
                    <a:pt x="772624" y="1064805"/>
                  </a:lnTo>
                  <a:lnTo>
                    <a:pt x="766343" y="1061857"/>
                  </a:lnTo>
                  <a:lnTo>
                    <a:pt x="763202" y="1060431"/>
                  </a:lnTo>
                  <a:cubicBezTo>
                    <a:pt x="762346" y="1059955"/>
                    <a:pt x="760252" y="1059099"/>
                    <a:pt x="758729" y="1058814"/>
                  </a:cubicBezTo>
                  <a:cubicBezTo>
                    <a:pt x="757016" y="1058434"/>
                    <a:pt x="755303" y="1058244"/>
                    <a:pt x="753590" y="1058244"/>
                  </a:cubicBezTo>
                  <a:lnTo>
                    <a:pt x="749878" y="1058434"/>
                  </a:lnTo>
                  <a:lnTo>
                    <a:pt x="743025" y="1058909"/>
                  </a:lnTo>
                  <a:lnTo>
                    <a:pt x="715520" y="1060716"/>
                  </a:lnTo>
                  <a:cubicBezTo>
                    <a:pt x="713236" y="1060811"/>
                    <a:pt x="710571" y="1061096"/>
                    <a:pt x="709809" y="1061001"/>
                  </a:cubicBezTo>
                  <a:cubicBezTo>
                    <a:pt x="709238" y="1061001"/>
                    <a:pt x="708572" y="1060811"/>
                    <a:pt x="708001" y="1060526"/>
                  </a:cubicBezTo>
                  <a:lnTo>
                    <a:pt x="705051" y="1059195"/>
                  </a:lnTo>
                  <a:lnTo>
                    <a:pt x="692393" y="1053679"/>
                  </a:lnTo>
                  <a:cubicBezTo>
                    <a:pt x="690013" y="1052729"/>
                    <a:pt x="688871" y="1051968"/>
                    <a:pt x="685254" y="1050732"/>
                  </a:cubicBezTo>
                  <a:cubicBezTo>
                    <a:pt x="682019" y="1049876"/>
                    <a:pt x="678592" y="1049781"/>
                    <a:pt x="675356" y="1050542"/>
                  </a:cubicBezTo>
                  <a:cubicBezTo>
                    <a:pt x="673738" y="1050922"/>
                    <a:pt x="672216" y="1051587"/>
                    <a:pt x="670693" y="1052348"/>
                  </a:cubicBezTo>
                  <a:lnTo>
                    <a:pt x="667552" y="1054155"/>
                  </a:lnTo>
                  <a:lnTo>
                    <a:pt x="664697" y="1055866"/>
                  </a:lnTo>
                  <a:cubicBezTo>
                    <a:pt x="657368" y="1054820"/>
                    <a:pt x="647375" y="1053489"/>
                    <a:pt x="635288" y="1052063"/>
                  </a:cubicBezTo>
                  <a:lnTo>
                    <a:pt x="635193" y="1052063"/>
                  </a:lnTo>
                  <a:cubicBezTo>
                    <a:pt x="635193" y="1052063"/>
                    <a:pt x="635002" y="1052063"/>
                    <a:pt x="635002" y="1052063"/>
                  </a:cubicBezTo>
                  <a:cubicBezTo>
                    <a:pt x="617776" y="1052824"/>
                    <a:pt x="596267" y="1053870"/>
                    <a:pt x="573044" y="1055296"/>
                  </a:cubicBezTo>
                  <a:cubicBezTo>
                    <a:pt x="568666" y="1055581"/>
                    <a:pt x="564288" y="1055866"/>
                    <a:pt x="560100" y="1056057"/>
                  </a:cubicBezTo>
                  <a:lnTo>
                    <a:pt x="558578" y="1056057"/>
                  </a:lnTo>
                  <a:cubicBezTo>
                    <a:pt x="558578" y="1056057"/>
                    <a:pt x="558102" y="1057578"/>
                    <a:pt x="558102" y="1057578"/>
                  </a:cubicBezTo>
                  <a:cubicBezTo>
                    <a:pt x="553248" y="1071556"/>
                    <a:pt x="548680" y="1084678"/>
                    <a:pt x="544587" y="1096564"/>
                  </a:cubicBezTo>
                  <a:cubicBezTo>
                    <a:pt x="531739" y="1103886"/>
                    <a:pt x="521174" y="1110067"/>
                    <a:pt x="513751" y="1114536"/>
                  </a:cubicBezTo>
                  <a:cubicBezTo>
                    <a:pt x="506232" y="1119101"/>
                    <a:pt x="502044" y="1121858"/>
                    <a:pt x="502234" y="1122238"/>
                  </a:cubicBezTo>
                  <a:cubicBezTo>
                    <a:pt x="502425" y="1122619"/>
                    <a:pt x="506993" y="1120527"/>
                    <a:pt x="514893" y="1116533"/>
                  </a:cubicBezTo>
                  <a:cubicBezTo>
                    <a:pt x="522792" y="1112539"/>
                    <a:pt x="533927" y="1106739"/>
                    <a:pt x="547252" y="1099607"/>
                  </a:cubicBezTo>
                  <a:lnTo>
                    <a:pt x="547918" y="1099227"/>
                  </a:lnTo>
                  <a:lnTo>
                    <a:pt x="548204" y="1098466"/>
                  </a:lnTo>
                  <a:cubicBezTo>
                    <a:pt x="552391" y="1086960"/>
                    <a:pt x="557055" y="1074124"/>
                    <a:pt x="562004" y="1060526"/>
                  </a:cubicBezTo>
                  <a:cubicBezTo>
                    <a:pt x="565811" y="1060336"/>
                    <a:pt x="569618" y="1060050"/>
                    <a:pt x="573425" y="1059860"/>
                  </a:cubicBezTo>
                  <a:cubicBezTo>
                    <a:pt x="596647" y="1058529"/>
                    <a:pt x="618061" y="1057103"/>
                    <a:pt x="635193" y="1055771"/>
                  </a:cubicBezTo>
                  <a:cubicBezTo>
                    <a:pt x="645567" y="1056627"/>
                    <a:pt x="654323" y="1057388"/>
                    <a:pt x="661271" y="1057863"/>
                  </a:cubicBezTo>
                  <a:lnTo>
                    <a:pt x="614255" y="1085534"/>
                  </a:lnTo>
                  <a:lnTo>
                    <a:pt x="590461" y="1099512"/>
                  </a:lnTo>
                  <a:lnTo>
                    <a:pt x="584560" y="1103031"/>
                  </a:lnTo>
                  <a:lnTo>
                    <a:pt x="581610" y="1104742"/>
                  </a:lnTo>
                  <a:lnTo>
                    <a:pt x="580087" y="1105598"/>
                  </a:lnTo>
                  <a:cubicBezTo>
                    <a:pt x="579421" y="1105978"/>
                    <a:pt x="578754" y="1106454"/>
                    <a:pt x="578088" y="1106929"/>
                  </a:cubicBezTo>
                  <a:cubicBezTo>
                    <a:pt x="575519" y="1108831"/>
                    <a:pt x="573520" y="1111493"/>
                    <a:pt x="572283" y="1114346"/>
                  </a:cubicBezTo>
                  <a:lnTo>
                    <a:pt x="569618" y="1120717"/>
                  </a:lnTo>
                  <a:lnTo>
                    <a:pt x="558863" y="1146106"/>
                  </a:lnTo>
                  <a:lnTo>
                    <a:pt x="553533" y="1158753"/>
                  </a:lnTo>
                  <a:lnTo>
                    <a:pt x="550868" y="1165124"/>
                  </a:lnTo>
                  <a:cubicBezTo>
                    <a:pt x="550012" y="1167215"/>
                    <a:pt x="549441" y="1167976"/>
                    <a:pt x="548299" y="1169212"/>
                  </a:cubicBezTo>
                  <a:cubicBezTo>
                    <a:pt x="547252" y="1170258"/>
                    <a:pt x="546015" y="1170734"/>
                    <a:pt x="543635" y="1171875"/>
                  </a:cubicBezTo>
                  <a:lnTo>
                    <a:pt x="537354" y="1174728"/>
                  </a:lnTo>
                  <a:lnTo>
                    <a:pt x="524791" y="1180433"/>
                  </a:lnTo>
                  <a:lnTo>
                    <a:pt x="512228" y="1186138"/>
                  </a:lnTo>
                  <a:lnTo>
                    <a:pt x="509277" y="1187469"/>
                  </a:lnTo>
                  <a:cubicBezTo>
                    <a:pt x="508611" y="1187755"/>
                    <a:pt x="507850" y="1187945"/>
                    <a:pt x="507088" y="1188040"/>
                  </a:cubicBezTo>
                  <a:lnTo>
                    <a:pt x="500331" y="1188706"/>
                  </a:lnTo>
                  <a:cubicBezTo>
                    <a:pt x="497761" y="1188991"/>
                    <a:pt x="496524" y="1189086"/>
                    <a:pt x="494906" y="1188706"/>
                  </a:cubicBezTo>
                  <a:cubicBezTo>
                    <a:pt x="493383" y="1188325"/>
                    <a:pt x="491956" y="1187564"/>
                    <a:pt x="490814" y="1186519"/>
                  </a:cubicBezTo>
                  <a:lnTo>
                    <a:pt x="481486" y="1176724"/>
                  </a:lnTo>
                  <a:cubicBezTo>
                    <a:pt x="480154" y="1175298"/>
                    <a:pt x="477965" y="1172826"/>
                    <a:pt x="475300" y="1171494"/>
                  </a:cubicBezTo>
                  <a:cubicBezTo>
                    <a:pt x="472635" y="1170068"/>
                    <a:pt x="469685" y="1169307"/>
                    <a:pt x="466639" y="1169403"/>
                  </a:cubicBezTo>
                  <a:cubicBezTo>
                    <a:pt x="463689" y="1169403"/>
                    <a:pt x="460738" y="1170258"/>
                    <a:pt x="458074" y="1171780"/>
                  </a:cubicBezTo>
                  <a:cubicBezTo>
                    <a:pt x="456836" y="1172540"/>
                    <a:pt x="455504" y="1173586"/>
                    <a:pt x="454647" y="1174442"/>
                  </a:cubicBezTo>
                  <a:lnTo>
                    <a:pt x="452173" y="1176819"/>
                  </a:lnTo>
                  <a:lnTo>
                    <a:pt x="442180" y="1186328"/>
                  </a:lnTo>
                  <a:cubicBezTo>
                    <a:pt x="440657" y="1187755"/>
                    <a:pt x="438563" y="1189847"/>
                    <a:pt x="437421" y="1190702"/>
                  </a:cubicBezTo>
                  <a:cubicBezTo>
                    <a:pt x="436088" y="1191748"/>
                    <a:pt x="434566" y="1192319"/>
                    <a:pt x="432852" y="1192604"/>
                  </a:cubicBezTo>
                  <a:cubicBezTo>
                    <a:pt x="430092" y="1193080"/>
                    <a:pt x="424763" y="1191368"/>
                    <a:pt x="420480" y="1190702"/>
                  </a:cubicBezTo>
                  <a:lnTo>
                    <a:pt x="413437" y="1189371"/>
                  </a:lnTo>
                  <a:cubicBezTo>
                    <a:pt x="410582" y="1188991"/>
                    <a:pt x="407536" y="1189371"/>
                    <a:pt x="404871" y="1190512"/>
                  </a:cubicBezTo>
                  <a:lnTo>
                    <a:pt x="379745" y="1202208"/>
                  </a:lnTo>
                  <a:cubicBezTo>
                    <a:pt x="378603" y="1202779"/>
                    <a:pt x="377842" y="1203159"/>
                    <a:pt x="376985" y="1203349"/>
                  </a:cubicBezTo>
                  <a:lnTo>
                    <a:pt x="373844" y="1204110"/>
                  </a:lnTo>
                  <a:cubicBezTo>
                    <a:pt x="371846" y="1204585"/>
                    <a:pt x="370323" y="1204681"/>
                    <a:pt x="368515" y="1204205"/>
                  </a:cubicBezTo>
                  <a:cubicBezTo>
                    <a:pt x="365088" y="1203444"/>
                    <a:pt x="362233" y="1200782"/>
                    <a:pt x="361186" y="1197359"/>
                  </a:cubicBezTo>
                  <a:cubicBezTo>
                    <a:pt x="360710" y="1195742"/>
                    <a:pt x="360235" y="1193080"/>
                    <a:pt x="359759" y="1190988"/>
                  </a:cubicBezTo>
                  <a:cubicBezTo>
                    <a:pt x="359188" y="1188610"/>
                    <a:pt x="358997" y="1186709"/>
                    <a:pt x="358045" y="1183856"/>
                  </a:cubicBezTo>
                  <a:cubicBezTo>
                    <a:pt x="356142" y="1178531"/>
                    <a:pt x="351193" y="1174442"/>
                    <a:pt x="345673" y="1173491"/>
                  </a:cubicBezTo>
                  <a:lnTo>
                    <a:pt x="318643" y="1168261"/>
                  </a:lnTo>
                  <a:lnTo>
                    <a:pt x="311886" y="1166930"/>
                  </a:lnTo>
                  <a:cubicBezTo>
                    <a:pt x="310744" y="1166645"/>
                    <a:pt x="309126" y="1166455"/>
                    <a:pt x="307889" y="1166550"/>
                  </a:cubicBezTo>
                  <a:lnTo>
                    <a:pt x="304462" y="1166550"/>
                  </a:lnTo>
                  <a:cubicBezTo>
                    <a:pt x="304462" y="1166550"/>
                    <a:pt x="290662" y="1166740"/>
                    <a:pt x="290662" y="1166740"/>
                  </a:cubicBezTo>
                  <a:lnTo>
                    <a:pt x="263157" y="1167025"/>
                  </a:lnTo>
                  <a:lnTo>
                    <a:pt x="256304" y="1167025"/>
                  </a:lnTo>
                  <a:cubicBezTo>
                    <a:pt x="253925" y="1167215"/>
                    <a:pt x="252497" y="1167025"/>
                    <a:pt x="250403" y="1166169"/>
                  </a:cubicBezTo>
                  <a:lnTo>
                    <a:pt x="237460" y="1161510"/>
                  </a:lnTo>
                  <a:cubicBezTo>
                    <a:pt x="228799" y="1158467"/>
                    <a:pt x="220233" y="1155044"/>
                    <a:pt x="211477" y="1152382"/>
                  </a:cubicBezTo>
                  <a:lnTo>
                    <a:pt x="185114" y="1144204"/>
                  </a:lnTo>
                  <a:lnTo>
                    <a:pt x="178547" y="1142207"/>
                  </a:lnTo>
                  <a:cubicBezTo>
                    <a:pt x="176453" y="1141542"/>
                    <a:pt x="173883" y="1140686"/>
                    <a:pt x="171218" y="1140876"/>
                  </a:cubicBezTo>
                  <a:cubicBezTo>
                    <a:pt x="168649" y="1140876"/>
                    <a:pt x="166079" y="1141732"/>
                    <a:pt x="163890" y="1143063"/>
                  </a:cubicBezTo>
                  <a:cubicBezTo>
                    <a:pt x="161606" y="1144489"/>
                    <a:pt x="160083" y="1146296"/>
                    <a:pt x="158465" y="1147817"/>
                  </a:cubicBezTo>
                  <a:lnTo>
                    <a:pt x="138479" y="1166835"/>
                  </a:lnTo>
                  <a:lnTo>
                    <a:pt x="128485" y="1176344"/>
                  </a:lnTo>
                  <a:cubicBezTo>
                    <a:pt x="125440" y="1179767"/>
                    <a:pt x="121538" y="1181669"/>
                    <a:pt x="117255" y="1181289"/>
                  </a:cubicBezTo>
                  <a:cubicBezTo>
                    <a:pt x="108689" y="1179292"/>
                    <a:pt x="99647" y="1176534"/>
                    <a:pt x="90891" y="1174157"/>
                  </a:cubicBezTo>
                  <a:cubicBezTo>
                    <a:pt x="88702" y="1173586"/>
                    <a:pt x="86418" y="1172731"/>
                    <a:pt x="83849" y="1172826"/>
                  </a:cubicBezTo>
                  <a:cubicBezTo>
                    <a:pt x="81374" y="1172826"/>
                    <a:pt x="79090" y="1173777"/>
                    <a:pt x="76901" y="1174347"/>
                  </a:cubicBezTo>
                  <a:lnTo>
                    <a:pt x="63767" y="1178341"/>
                  </a:lnTo>
                  <a:lnTo>
                    <a:pt x="50633" y="1182335"/>
                  </a:lnTo>
                  <a:cubicBezTo>
                    <a:pt x="48444" y="1183095"/>
                    <a:pt x="46160" y="1183476"/>
                    <a:pt x="44066" y="1184712"/>
                  </a:cubicBezTo>
                  <a:cubicBezTo>
                    <a:pt x="41972" y="1185948"/>
                    <a:pt x="40449" y="1187755"/>
                    <a:pt x="38736" y="1189276"/>
                  </a:cubicBezTo>
                  <a:lnTo>
                    <a:pt x="18749" y="1208294"/>
                  </a:lnTo>
                  <a:cubicBezTo>
                    <a:pt x="14942" y="1211337"/>
                    <a:pt x="14086" y="1216376"/>
                    <a:pt x="12658" y="1220560"/>
                  </a:cubicBezTo>
                  <a:lnTo>
                    <a:pt x="8471" y="1233683"/>
                  </a:lnTo>
                  <a:lnTo>
                    <a:pt x="0" y="1259927"/>
                  </a:lnTo>
                  <a:lnTo>
                    <a:pt x="8756" y="1233873"/>
                  </a:lnTo>
                  <a:lnTo>
                    <a:pt x="13134" y="1220846"/>
                  </a:lnTo>
                  <a:cubicBezTo>
                    <a:pt x="14657" y="1216567"/>
                    <a:pt x="15513" y="1211812"/>
                    <a:pt x="19225" y="1208959"/>
                  </a:cubicBezTo>
                  <a:lnTo>
                    <a:pt x="39497" y="1190227"/>
                  </a:lnTo>
                  <a:cubicBezTo>
                    <a:pt x="41210" y="1188706"/>
                    <a:pt x="42733" y="1186994"/>
                    <a:pt x="44637" y="1185948"/>
                  </a:cubicBezTo>
                  <a:cubicBezTo>
                    <a:pt x="46540" y="1184807"/>
                    <a:pt x="48729" y="1184427"/>
                    <a:pt x="51013" y="1183761"/>
                  </a:cubicBezTo>
                  <a:lnTo>
                    <a:pt x="64243" y="1179957"/>
                  </a:lnTo>
                  <a:lnTo>
                    <a:pt x="77472" y="1176154"/>
                  </a:lnTo>
                  <a:cubicBezTo>
                    <a:pt x="81945" y="1174442"/>
                    <a:pt x="85847" y="1174347"/>
                    <a:pt x="90416" y="1176154"/>
                  </a:cubicBezTo>
                  <a:cubicBezTo>
                    <a:pt x="99362" y="1178626"/>
                    <a:pt x="107832" y="1181479"/>
                    <a:pt x="117064" y="1183761"/>
                  </a:cubicBezTo>
                  <a:cubicBezTo>
                    <a:pt x="122013" y="1184427"/>
                    <a:pt x="127248" y="1181764"/>
                    <a:pt x="130294" y="1178341"/>
                  </a:cubicBezTo>
                  <a:lnTo>
                    <a:pt x="140382" y="1169022"/>
                  </a:lnTo>
                  <a:lnTo>
                    <a:pt x="160654" y="1150290"/>
                  </a:lnTo>
                  <a:cubicBezTo>
                    <a:pt x="162367" y="1148768"/>
                    <a:pt x="163985" y="1147057"/>
                    <a:pt x="165603" y="1146106"/>
                  </a:cubicBezTo>
                  <a:cubicBezTo>
                    <a:pt x="167316" y="1145060"/>
                    <a:pt x="169315" y="1144489"/>
                    <a:pt x="171314" y="1144489"/>
                  </a:cubicBezTo>
                  <a:cubicBezTo>
                    <a:pt x="175121" y="1144489"/>
                    <a:pt x="179689" y="1146771"/>
                    <a:pt x="183972" y="1147912"/>
                  </a:cubicBezTo>
                  <a:lnTo>
                    <a:pt x="210145" y="1156470"/>
                  </a:lnTo>
                  <a:cubicBezTo>
                    <a:pt x="218901" y="1159323"/>
                    <a:pt x="227371" y="1162841"/>
                    <a:pt x="235937" y="1165979"/>
                  </a:cubicBezTo>
                  <a:lnTo>
                    <a:pt x="248785" y="1170829"/>
                  </a:lnTo>
                  <a:cubicBezTo>
                    <a:pt x="248785" y="1170829"/>
                    <a:pt x="248976" y="1170829"/>
                    <a:pt x="249071" y="1170829"/>
                  </a:cubicBezTo>
                  <a:cubicBezTo>
                    <a:pt x="246121" y="1174728"/>
                    <a:pt x="240505" y="1183286"/>
                    <a:pt x="233082" y="1194981"/>
                  </a:cubicBezTo>
                  <a:cubicBezTo>
                    <a:pt x="220328" y="1198405"/>
                    <a:pt x="204529" y="1202874"/>
                    <a:pt x="187493" y="1207913"/>
                  </a:cubicBezTo>
                  <a:lnTo>
                    <a:pt x="184638" y="1208769"/>
                  </a:lnTo>
                  <a:lnTo>
                    <a:pt x="183877" y="1208959"/>
                  </a:lnTo>
                  <a:lnTo>
                    <a:pt x="183401" y="1209530"/>
                  </a:lnTo>
                  <a:cubicBezTo>
                    <a:pt x="173693" y="1222177"/>
                    <a:pt x="164842" y="1233968"/>
                    <a:pt x="157609" y="1243857"/>
                  </a:cubicBezTo>
                  <a:cubicBezTo>
                    <a:pt x="137908" y="1249087"/>
                    <a:pt x="125154" y="1252795"/>
                    <a:pt x="125345" y="1253556"/>
                  </a:cubicBezTo>
                  <a:cubicBezTo>
                    <a:pt x="125535" y="1254317"/>
                    <a:pt x="138859" y="1251844"/>
                    <a:pt x="159227" y="1247375"/>
                  </a:cubicBezTo>
                  <a:lnTo>
                    <a:pt x="159893" y="1247375"/>
                  </a:lnTo>
                  <a:cubicBezTo>
                    <a:pt x="159893" y="1247375"/>
                    <a:pt x="160369" y="1246710"/>
                    <a:pt x="160369" y="1246710"/>
                  </a:cubicBezTo>
                  <a:cubicBezTo>
                    <a:pt x="167983" y="1237201"/>
                    <a:pt x="177024" y="1225695"/>
                    <a:pt x="186732" y="1213048"/>
                  </a:cubicBezTo>
                  <a:lnTo>
                    <a:pt x="188826" y="1212383"/>
                  </a:lnTo>
                  <a:cubicBezTo>
                    <a:pt x="206147" y="1207248"/>
                    <a:pt x="222137" y="1202398"/>
                    <a:pt x="234795" y="1198405"/>
                  </a:cubicBezTo>
                  <a:lnTo>
                    <a:pt x="235556" y="1198214"/>
                  </a:lnTo>
                  <a:lnTo>
                    <a:pt x="235937" y="1197644"/>
                  </a:lnTo>
                  <a:cubicBezTo>
                    <a:pt x="243170" y="1184997"/>
                    <a:pt x="248405" y="1175583"/>
                    <a:pt x="250403" y="1171304"/>
                  </a:cubicBezTo>
                  <a:cubicBezTo>
                    <a:pt x="252307" y="1171875"/>
                    <a:pt x="254591" y="1172350"/>
                    <a:pt x="256399" y="1172160"/>
                  </a:cubicBezTo>
                  <a:lnTo>
                    <a:pt x="263252" y="1172160"/>
                  </a:lnTo>
                  <a:cubicBezTo>
                    <a:pt x="263252" y="1172160"/>
                    <a:pt x="290852" y="1172255"/>
                    <a:pt x="290852" y="1172255"/>
                  </a:cubicBezTo>
                  <a:lnTo>
                    <a:pt x="304653" y="1172255"/>
                  </a:lnTo>
                  <a:cubicBezTo>
                    <a:pt x="304653" y="1172255"/>
                    <a:pt x="308079" y="1172255"/>
                    <a:pt x="308079" y="1172255"/>
                  </a:cubicBezTo>
                  <a:cubicBezTo>
                    <a:pt x="309126" y="1172255"/>
                    <a:pt x="309792" y="1172255"/>
                    <a:pt x="310934" y="1172540"/>
                  </a:cubicBezTo>
                  <a:lnTo>
                    <a:pt x="317692" y="1173967"/>
                  </a:lnTo>
                  <a:lnTo>
                    <a:pt x="344626" y="1179577"/>
                  </a:lnTo>
                  <a:cubicBezTo>
                    <a:pt x="348147" y="1180243"/>
                    <a:pt x="351193" y="1182905"/>
                    <a:pt x="352335" y="1186233"/>
                  </a:cubicBezTo>
                  <a:cubicBezTo>
                    <a:pt x="352811" y="1187660"/>
                    <a:pt x="353192" y="1190322"/>
                    <a:pt x="353667" y="1192509"/>
                  </a:cubicBezTo>
                  <a:cubicBezTo>
                    <a:pt x="354143" y="1194886"/>
                    <a:pt x="354429" y="1196693"/>
                    <a:pt x="355095" y="1199546"/>
                  </a:cubicBezTo>
                  <a:cubicBezTo>
                    <a:pt x="356713" y="1204966"/>
                    <a:pt x="361377" y="1209435"/>
                    <a:pt x="366897" y="1210766"/>
                  </a:cubicBezTo>
                  <a:cubicBezTo>
                    <a:pt x="369562" y="1211527"/>
                    <a:pt x="372798" y="1211432"/>
                    <a:pt x="375272" y="1210766"/>
                  </a:cubicBezTo>
                  <a:lnTo>
                    <a:pt x="378793" y="1209910"/>
                  </a:lnTo>
                  <a:cubicBezTo>
                    <a:pt x="380221" y="1209530"/>
                    <a:pt x="381458" y="1208864"/>
                    <a:pt x="382410" y="1208484"/>
                  </a:cubicBezTo>
                  <a:lnTo>
                    <a:pt x="407346" y="1197264"/>
                  </a:lnTo>
                  <a:cubicBezTo>
                    <a:pt x="408869" y="1196598"/>
                    <a:pt x="410677" y="1196408"/>
                    <a:pt x="412295" y="1196693"/>
                  </a:cubicBezTo>
                  <a:lnTo>
                    <a:pt x="418767" y="1198024"/>
                  </a:lnTo>
                  <a:lnTo>
                    <a:pt x="425524" y="1199451"/>
                  </a:lnTo>
                  <a:cubicBezTo>
                    <a:pt x="427523" y="1199831"/>
                    <a:pt x="430568" y="1200592"/>
                    <a:pt x="433519" y="1200211"/>
                  </a:cubicBezTo>
                  <a:cubicBezTo>
                    <a:pt x="436469" y="1199831"/>
                    <a:pt x="439229" y="1198785"/>
                    <a:pt x="441609" y="1196978"/>
                  </a:cubicBezTo>
                  <a:cubicBezTo>
                    <a:pt x="444083" y="1194981"/>
                    <a:pt x="445225" y="1193745"/>
                    <a:pt x="447033" y="1192129"/>
                  </a:cubicBezTo>
                  <a:lnTo>
                    <a:pt x="457122" y="1182810"/>
                  </a:lnTo>
                  <a:lnTo>
                    <a:pt x="459692" y="1180433"/>
                  </a:lnTo>
                  <a:cubicBezTo>
                    <a:pt x="460453" y="1179767"/>
                    <a:pt x="461024" y="1179292"/>
                    <a:pt x="461690" y="1178911"/>
                  </a:cubicBezTo>
                  <a:cubicBezTo>
                    <a:pt x="463118" y="1178151"/>
                    <a:pt x="464641" y="1177675"/>
                    <a:pt x="466259" y="1177675"/>
                  </a:cubicBezTo>
                  <a:cubicBezTo>
                    <a:pt x="467877" y="1177675"/>
                    <a:pt x="469494" y="1178056"/>
                    <a:pt x="470827" y="1178816"/>
                  </a:cubicBezTo>
                  <a:cubicBezTo>
                    <a:pt x="472255" y="1179577"/>
                    <a:pt x="473206" y="1180623"/>
                    <a:pt x="474919" y="1182525"/>
                  </a:cubicBezTo>
                  <a:lnTo>
                    <a:pt x="484437" y="1192794"/>
                  </a:lnTo>
                  <a:cubicBezTo>
                    <a:pt x="486626" y="1194886"/>
                    <a:pt x="489386" y="1196408"/>
                    <a:pt x="492241" y="1197168"/>
                  </a:cubicBezTo>
                  <a:cubicBezTo>
                    <a:pt x="495096" y="1198024"/>
                    <a:pt x="498618" y="1197644"/>
                    <a:pt x="500521" y="1197454"/>
                  </a:cubicBezTo>
                  <a:lnTo>
                    <a:pt x="507469" y="1196883"/>
                  </a:lnTo>
                  <a:cubicBezTo>
                    <a:pt x="508992" y="1196693"/>
                    <a:pt x="510515" y="1196313"/>
                    <a:pt x="511942" y="1195742"/>
                  </a:cubicBezTo>
                  <a:lnTo>
                    <a:pt x="512323" y="1195552"/>
                  </a:lnTo>
                  <a:cubicBezTo>
                    <a:pt x="511561" y="1196027"/>
                    <a:pt x="510990" y="1196408"/>
                    <a:pt x="510229" y="1196883"/>
                  </a:cubicBezTo>
                  <a:cubicBezTo>
                    <a:pt x="502520" y="1201733"/>
                    <a:pt x="491765" y="1208769"/>
                    <a:pt x="478917" y="1217327"/>
                  </a:cubicBezTo>
                  <a:cubicBezTo>
                    <a:pt x="470446" y="1218278"/>
                    <a:pt x="461309" y="1219324"/>
                    <a:pt x="451697" y="1220465"/>
                  </a:cubicBezTo>
                  <a:lnTo>
                    <a:pt x="450840" y="1220465"/>
                  </a:lnTo>
                  <a:cubicBezTo>
                    <a:pt x="450840" y="1220465"/>
                    <a:pt x="450269" y="1221226"/>
                    <a:pt x="450269" y="1221226"/>
                  </a:cubicBezTo>
                  <a:cubicBezTo>
                    <a:pt x="445606" y="1226361"/>
                    <a:pt x="440752" y="1231781"/>
                    <a:pt x="435803" y="1237296"/>
                  </a:cubicBezTo>
                  <a:lnTo>
                    <a:pt x="435422" y="1237676"/>
                  </a:lnTo>
                  <a:lnTo>
                    <a:pt x="435232" y="1238152"/>
                  </a:lnTo>
                  <a:cubicBezTo>
                    <a:pt x="435232" y="1238152"/>
                    <a:pt x="435041" y="1238722"/>
                    <a:pt x="434946" y="1239103"/>
                  </a:cubicBezTo>
                  <a:cubicBezTo>
                    <a:pt x="431425" y="1251464"/>
                    <a:pt x="427999" y="1263350"/>
                    <a:pt x="424763" y="1274381"/>
                  </a:cubicBezTo>
                  <a:cubicBezTo>
                    <a:pt x="418196" y="1275617"/>
                    <a:pt x="411914" y="1276758"/>
                    <a:pt x="406013" y="1277804"/>
                  </a:cubicBezTo>
                  <a:lnTo>
                    <a:pt x="405061" y="1277994"/>
                  </a:lnTo>
                  <a:lnTo>
                    <a:pt x="404681" y="1278850"/>
                  </a:lnTo>
                  <a:cubicBezTo>
                    <a:pt x="398590" y="1290831"/>
                    <a:pt x="393641" y="1300720"/>
                    <a:pt x="390310" y="1307662"/>
                  </a:cubicBezTo>
                  <a:cubicBezTo>
                    <a:pt x="386978" y="1314603"/>
                    <a:pt x="385265" y="1318692"/>
                    <a:pt x="385646" y="1318882"/>
                  </a:cubicBezTo>
                  <a:cubicBezTo>
                    <a:pt x="386027" y="1319072"/>
                    <a:pt x="388406" y="1315364"/>
                    <a:pt x="392308" y="1308708"/>
                  </a:cubicBezTo>
                  <a:cubicBezTo>
                    <a:pt x="396115" y="1302242"/>
                    <a:pt x="401350" y="1292828"/>
                    <a:pt x="407631" y="1281512"/>
                  </a:cubicBezTo>
                  <a:cubicBezTo>
                    <a:pt x="413722" y="1280561"/>
                    <a:pt x="420194" y="1279515"/>
                    <a:pt x="426952" y="1278469"/>
                  </a:cubicBezTo>
                  <a:lnTo>
                    <a:pt x="428284" y="1278279"/>
                  </a:lnTo>
                  <a:lnTo>
                    <a:pt x="428665" y="1276948"/>
                  </a:lnTo>
                  <a:cubicBezTo>
                    <a:pt x="432091" y="1265537"/>
                    <a:pt x="435708" y="1253271"/>
                    <a:pt x="439515" y="1240529"/>
                  </a:cubicBezTo>
                  <a:cubicBezTo>
                    <a:pt x="439515" y="1240434"/>
                    <a:pt x="439515" y="1240244"/>
                    <a:pt x="439610" y="1240149"/>
                  </a:cubicBezTo>
                  <a:cubicBezTo>
                    <a:pt x="444178" y="1234919"/>
                    <a:pt x="448747" y="1229879"/>
                    <a:pt x="453029" y="1225030"/>
                  </a:cubicBezTo>
                  <a:cubicBezTo>
                    <a:pt x="462452" y="1223793"/>
                    <a:pt x="471493" y="1222557"/>
                    <a:pt x="479773" y="1221416"/>
                  </a:cubicBezTo>
                  <a:lnTo>
                    <a:pt x="480249" y="1221416"/>
                  </a:lnTo>
                  <a:cubicBezTo>
                    <a:pt x="480249" y="1221416"/>
                    <a:pt x="480630" y="1221036"/>
                    <a:pt x="480630" y="1221036"/>
                  </a:cubicBezTo>
                  <a:cubicBezTo>
                    <a:pt x="493478" y="1212002"/>
                    <a:pt x="504043" y="1204395"/>
                    <a:pt x="511466" y="1198880"/>
                  </a:cubicBezTo>
                  <a:cubicBezTo>
                    <a:pt x="515464" y="1195932"/>
                    <a:pt x="518414" y="1193650"/>
                    <a:pt x="520317" y="1192034"/>
                  </a:cubicBezTo>
                  <a:lnTo>
                    <a:pt x="527836" y="1188706"/>
                  </a:lnTo>
                  <a:lnTo>
                    <a:pt x="540495" y="1183190"/>
                  </a:lnTo>
                  <a:lnTo>
                    <a:pt x="546776" y="1180433"/>
                  </a:lnTo>
                  <a:cubicBezTo>
                    <a:pt x="548584" y="1179672"/>
                    <a:pt x="551630" y="1178436"/>
                    <a:pt x="554009" y="1176249"/>
                  </a:cubicBezTo>
                  <a:cubicBezTo>
                    <a:pt x="556293" y="1174347"/>
                    <a:pt x="558197" y="1171114"/>
                    <a:pt x="559053" y="1168927"/>
                  </a:cubicBezTo>
                  <a:lnTo>
                    <a:pt x="561813" y="1162651"/>
                  </a:lnTo>
                  <a:lnTo>
                    <a:pt x="567334" y="1150004"/>
                  </a:lnTo>
                  <a:lnTo>
                    <a:pt x="578374" y="1124806"/>
                  </a:lnTo>
                  <a:lnTo>
                    <a:pt x="581134" y="1118530"/>
                  </a:lnTo>
                  <a:cubicBezTo>
                    <a:pt x="581705" y="1117199"/>
                    <a:pt x="582657" y="1116153"/>
                    <a:pt x="583704" y="1115297"/>
                  </a:cubicBezTo>
                  <a:lnTo>
                    <a:pt x="584560" y="1114726"/>
                  </a:lnTo>
                  <a:lnTo>
                    <a:pt x="586083" y="1113871"/>
                  </a:lnTo>
                  <a:lnTo>
                    <a:pt x="589033" y="1112159"/>
                  </a:lnTo>
                  <a:lnTo>
                    <a:pt x="595029" y="1108736"/>
                  </a:lnTo>
                  <a:lnTo>
                    <a:pt x="619013" y="1095138"/>
                  </a:lnTo>
                  <a:lnTo>
                    <a:pt x="666886" y="1067943"/>
                  </a:lnTo>
                  <a:lnTo>
                    <a:pt x="672882" y="1064520"/>
                  </a:lnTo>
                  <a:lnTo>
                    <a:pt x="675737" y="1062903"/>
                  </a:lnTo>
                  <a:cubicBezTo>
                    <a:pt x="676308" y="1062618"/>
                    <a:pt x="676879" y="1062428"/>
                    <a:pt x="677545" y="1062237"/>
                  </a:cubicBezTo>
                  <a:cubicBezTo>
                    <a:pt x="678783" y="1061952"/>
                    <a:pt x="680115" y="1062047"/>
                    <a:pt x="681257" y="1062333"/>
                  </a:cubicBezTo>
                  <a:cubicBezTo>
                    <a:pt x="682019" y="1062523"/>
                    <a:pt x="684874" y="1063949"/>
                    <a:pt x="686777" y="1064710"/>
                  </a:cubicBezTo>
                  <a:lnTo>
                    <a:pt x="699340" y="1070415"/>
                  </a:lnTo>
                  <a:lnTo>
                    <a:pt x="702671" y="1071937"/>
                  </a:lnTo>
                  <a:cubicBezTo>
                    <a:pt x="704194" y="1072602"/>
                    <a:pt x="705907" y="1072982"/>
                    <a:pt x="707525" y="1073268"/>
                  </a:cubicBezTo>
                  <a:cubicBezTo>
                    <a:pt x="711332" y="1073648"/>
                    <a:pt x="713331" y="1073268"/>
                    <a:pt x="715615" y="1073268"/>
                  </a:cubicBezTo>
                  <a:lnTo>
                    <a:pt x="743120" y="1071841"/>
                  </a:lnTo>
                  <a:lnTo>
                    <a:pt x="749973" y="1071461"/>
                  </a:lnTo>
                  <a:lnTo>
                    <a:pt x="753114" y="1071271"/>
                  </a:lnTo>
                  <a:cubicBezTo>
                    <a:pt x="753685" y="1071271"/>
                    <a:pt x="754256" y="1071271"/>
                    <a:pt x="754827" y="1071461"/>
                  </a:cubicBezTo>
                  <a:cubicBezTo>
                    <a:pt x="755493" y="1071651"/>
                    <a:pt x="755588" y="1071651"/>
                    <a:pt x="756730" y="1072222"/>
                  </a:cubicBezTo>
                  <a:lnTo>
                    <a:pt x="759871" y="1073743"/>
                  </a:lnTo>
                  <a:lnTo>
                    <a:pt x="766057" y="1076786"/>
                  </a:lnTo>
                  <a:lnTo>
                    <a:pt x="778430" y="1082777"/>
                  </a:lnTo>
                  <a:cubicBezTo>
                    <a:pt x="780048" y="1083537"/>
                    <a:pt x="783665" y="1085439"/>
                    <a:pt x="787091" y="1085724"/>
                  </a:cubicBezTo>
                  <a:cubicBezTo>
                    <a:pt x="790517" y="1086105"/>
                    <a:pt x="794039" y="1085629"/>
                    <a:pt x="797275" y="1084298"/>
                  </a:cubicBezTo>
                  <a:cubicBezTo>
                    <a:pt x="800891" y="1082586"/>
                    <a:pt x="802224" y="1081350"/>
                    <a:pt x="804222" y="1080209"/>
                  </a:cubicBezTo>
                  <a:lnTo>
                    <a:pt x="810028" y="1076501"/>
                  </a:lnTo>
                  <a:lnTo>
                    <a:pt x="821639" y="1068989"/>
                  </a:lnTo>
                  <a:lnTo>
                    <a:pt x="867894" y="1039131"/>
                  </a:lnTo>
                  <a:cubicBezTo>
                    <a:pt x="872653" y="1035993"/>
                    <a:pt x="873224" y="1035613"/>
                    <a:pt x="875603" y="1035803"/>
                  </a:cubicBezTo>
                  <a:cubicBezTo>
                    <a:pt x="876174" y="1035898"/>
                    <a:pt x="876364" y="1035898"/>
                    <a:pt x="877316" y="1036278"/>
                  </a:cubicBezTo>
                  <a:lnTo>
                    <a:pt x="880552" y="1037419"/>
                  </a:lnTo>
                  <a:lnTo>
                    <a:pt x="887024" y="1039701"/>
                  </a:lnTo>
                  <a:lnTo>
                    <a:pt x="893496" y="1041983"/>
                  </a:lnTo>
                  <a:cubicBezTo>
                    <a:pt x="896446" y="1043124"/>
                    <a:pt x="900443" y="1043600"/>
                    <a:pt x="903965" y="1043029"/>
                  </a:cubicBezTo>
                  <a:cubicBezTo>
                    <a:pt x="905678" y="1042744"/>
                    <a:pt x="907581" y="1042269"/>
                    <a:pt x="909104" y="1041603"/>
                  </a:cubicBezTo>
                  <a:lnTo>
                    <a:pt x="912340" y="1040272"/>
                  </a:lnTo>
                  <a:lnTo>
                    <a:pt x="918717" y="1037704"/>
                  </a:lnTo>
                  <a:lnTo>
                    <a:pt x="931470" y="1032475"/>
                  </a:lnTo>
                  <a:cubicBezTo>
                    <a:pt x="936800" y="1030288"/>
                    <a:pt x="937371" y="1030002"/>
                    <a:pt x="939370" y="1030573"/>
                  </a:cubicBezTo>
                  <a:lnTo>
                    <a:pt x="963925" y="1040842"/>
                  </a:lnTo>
                  <a:lnTo>
                    <a:pt x="967065" y="1042174"/>
                  </a:lnTo>
                  <a:cubicBezTo>
                    <a:pt x="967922" y="1042554"/>
                    <a:pt x="970301" y="1043505"/>
                    <a:pt x="971919" y="1043695"/>
                  </a:cubicBezTo>
                  <a:lnTo>
                    <a:pt x="978962" y="1044836"/>
                  </a:lnTo>
                  <a:lnTo>
                    <a:pt x="992572" y="1047118"/>
                  </a:lnTo>
                  <a:lnTo>
                    <a:pt x="995998" y="1047689"/>
                  </a:lnTo>
                  <a:cubicBezTo>
                    <a:pt x="997140" y="1047879"/>
                    <a:pt x="998378" y="1048069"/>
                    <a:pt x="998473" y="1048164"/>
                  </a:cubicBezTo>
                  <a:cubicBezTo>
                    <a:pt x="999234" y="1048354"/>
                    <a:pt x="999996" y="1048830"/>
                    <a:pt x="1000567" y="1049400"/>
                  </a:cubicBezTo>
                  <a:cubicBezTo>
                    <a:pt x="1001233" y="1050161"/>
                    <a:pt x="1001423" y="1050256"/>
                    <a:pt x="1001994" y="1051968"/>
                  </a:cubicBezTo>
                  <a:lnTo>
                    <a:pt x="1004278" y="1058434"/>
                  </a:lnTo>
                  <a:lnTo>
                    <a:pt x="1008752" y="1071461"/>
                  </a:lnTo>
                  <a:lnTo>
                    <a:pt x="1011036" y="1077927"/>
                  </a:lnTo>
                  <a:cubicBezTo>
                    <a:pt x="1011512" y="1079448"/>
                    <a:pt x="1012939" y="1083823"/>
                    <a:pt x="1015414" y="1086675"/>
                  </a:cubicBezTo>
                  <a:cubicBezTo>
                    <a:pt x="1020173" y="1092761"/>
                    <a:pt x="1028072" y="1095899"/>
                    <a:pt x="1035781" y="1094948"/>
                  </a:cubicBezTo>
                  <a:cubicBezTo>
                    <a:pt x="1043395" y="1093997"/>
                    <a:pt x="1050343" y="1088862"/>
                    <a:pt x="1053484" y="1081826"/>
                  </a:cubicBezTo>
                  <a:cubicBezTo>
                    <a:pt x="1054245" y="1080114"/>
                    <a:pt x="1054816" y="1078212"/>
                    <a:pt x="1055102" y="1076311"/>
                  </a:cubicBezTo>
                  <a:lnTo>
                    <a:pt x="1055577" y="1072507"/>
                  </a:lnTo>
                  <a:lnTo>
                    <a:pt x="1056434" y="1065661"/>
                  </a:lnTo>
                  <a:lnTo>
                    <a:pt x="1058147" y="1051968"/>
                  </a:lnTo>
                  <a:lnTo>
                    <a:pt x="1059860" y="1038275"/>
                  </a:lnTo>
                  <a:lnTo>
                    <a:pt x="1060241" y="1034852"/>
                  </a:lnTo>
                  <a:cubicBezTo>
                    <a:pt x="1060431" y="1033425"/>
                    <a:pt x="1060431" y="1033140"/>
                    <a:pt x="1060527" y="1032855"/>
                  </a:cubicBezTo>
                  <a:cubicBezTo>
                    <a:pt x="1060717" y="1032189"/>
                    <a:pt x="1061002" y="1031619"/>
                    <a:pt x="1061573" y="1031143"/>
                  </a:cubicBezTo>
                  <a:cubicBezTo>
                    <a:pt x="1062620" y="1030192"/>
                    <a:pt x="1063953" y="1029812"/>
                    <a:pt x="1065285" y="1030192"/>
                  </a:cubicBezTo>
                  <a:lnTo>
                    <a:pt x="1078419" y="1033711"/>
                  </a:lnTo>
                  <a:lnTo>
                    <a:pt x="1092315" y="1037419"/>
                  </a:lnTo>
                  <a:cubicBezTo>
                    <a:pt x="1094123" y="1037800"/>
                    <a:pt x="1096026" y="1037895"/>
                    <a:pt x="1097835" y="1037800"/>
                  </a:cubicBezTo>
                  <a:cubicBezTo>
                    <a:pt x="1095551" y="1041698"/>
                    <a:pt x="1093171" y="1045977"/>
                    <a:pt x="1090316" y="1050922"/>
                  </a:cubicBezTo>
                  <a:lnTo>
                    <a:pt x="1090030" y="1051397"/>
                  </a:lnTo>
                  <a:lnTo>
                    <a:pt x="1090221" y="1051968"/>
                  </a:lnTo>
                  <a:cubicBezTo>
                    <a:pt x="1093552" y="1062047"/>
                    <a:pt x="1097549" y="1073933"/>
                    <a:pt x="1102022" y="1087341"/>
                  </a:cubicBezTo>
                  <a:cubicBezTo>
                    <a:pt x="1102022" y="1094092"/>
                    <a:pt x="1101927" y="1101319"/>
                    <a:pt x="1101832" y="1108831"/>
                  </a:cubicBezTo>
                  <a:cubicBezTo>
                    <a:pt x="1091458" y="1113015"/>
                    <a:pt x="1080513" y="1117389"/>
                    <a:pt x="1068997" y="1122048"/>
                  </a:cubicBezTo>
                  <a:lnTo>
                    <a:pt x="1067855" y="1122524"/>
                  </a:lnTo>
                  <a:lnTo>
                    <a:pt x="1067665" y="1123760"/>
                  </a:lnTo>
                  <a:cubicBezTo>
                    <a:pt x="1065761" y="1134029"/>
                    <a:pt x="1063858" y="1144775"/>
                    <a:pt x="1061764" y="1155710"/>
                  </a:cubicBezTo>
                  <a:cubicBezTo>
                    <a:pt x="1061669" y="1156280"/>
                    <a:pt x="1061573" y="1156946"/>
                    <a:pt x="1061478" y="1157516"/>
                  </a:cubicBezTo>
                  <a:cubicBezTo>
                    <a:pt x="1055102" y="1170924"/>
                    <a:pt x="1048915" y="1183856"/>
                    <a:pt x="1043110" y="1195932"/>
                  </a:cubicBezTo>
                  <a:lnTo>
                    <a:pt x="1043110" y="1195932"/>
                  </a:lnTo>
                  <a:cubicBezTo>
                    <a:pt x="1043110" y="1195932"/>
                    <a:pt x="1043110" y="1196218"/>
                    <a:pt x="1043110" y="1196218"/>
                  </a:cubicBezTo>
                  <a:cubicBezTo>
                    <a:pt x="1038256" y="1211051"/>
                    <a:pt x="1033783" y="1224839"/>
                    <a:pt x="1029690" y="1237486"/>
                  </a:cubicBezTo>
                  <a:cubicBezTo>
                    <a:pt x="1023313" y="1242431"/>
                    <a:pt x="1017222" y="1247090"/>
                    <a:pt x="1011797" y="1251274"/>
                  </a:cubicBezTo>
                  <a:lnTo>
                    <a:pt x="1011226" y="1251749"/>
                  </a:lnTo>
                  <a:lnTo>
                    <a:pt x="1011226" y="1252415"/>
                  </a:lnTo>
                  <a:cubicBezTo>
                    <a:pt x="1009132" y="1266583"/>
                    <a:pt x="1007514" y="1278469"/>
                    <a:pt x="1006182" y="1287598"/>
                  </a:cubicBezTo>
                  <a:cubicBezTo>
                    <a:pt x="1005135" y="1295871"/>
                    <a:pt x="1004659" y="1300530"/>
                    <a:pt x="1005040" y="1300530"/>
                  </a:cubicBezTo>
                  <a:cubicBezTo>
                    <a:pt x="1005325" y="1300530"/>
                    <a:pt x="1006372" y="1296061"/>
                    <a:pt x="1007990" y="1287883"/>
                  </a:cubicBezTo>
                  <a:cubicBezTo>
                    <a:pt x="1009608" y="1278945"/>
                    <a:pt x="1011702" y="1267344"/>
                    <a:pt x="1014272" y="1253556"/>
                  </a:cubicBezTo>
                  <a:cubicBezTo>
                    <a:pt x="1019887" y="1249467"/>
                    <a:pt x="1025978" y="1244998"/>
                    <a:pt x="1032450" y="1240244"/>
                  </a:cubicBezTo>
                  <a:lnTo>
                    <a:pt x="1032926" y="1239863"/>
                  </a:lnTo>
                  <a:lnTo>
                    <a:pt x="1033116" y="1239293"/>
                  </a:lnTo>
                  <a:cubicBezTo>
                    <a:pt x="1037399" y="1226646"/>
                    <a:pt x="1042158" y="1212668"/>
                    <a:pt x="1047297" y="1197834"/>
                  </a:cubicBezTo>
                  <a:cubicBezTo>
                    <a:pt x="1053103" y="1185758"/>
                    <a:pt x="1059384" y="1172731"/>
                    <a:pt x="1065856" y="1159323"/>
                  </a:cubicBezTo>
                  <a:lnTo>
                    <a:pt x="1065856" y="1159038"/>
                  </a:lnTo>
                  <a:cubicBezTo>
                    <a:pt x="1065856" y="1159038"/>
                    <a:pt x="1066047" y="1158753"/>
                    <a:pt x="1066047" y="1158753"/>
                  </a:cubicBezTo>
                  <a:cubicBezTo>
                    <a:pt x="1066142" y="1158087"/>
                    <a:pt x="1066332" y="1157326"/>
                    <a:pt x="1066427" y="1156661"/>
                  </a:cubicBezTo>
                  <a:cubicBezTo>
                    <a:pt x="1068331" y="1146106"/>
                    <a:pt x="1070139" y="1135931"/>
                    <a:pt x="1071947" y="1125947"/>
                  </a:cubicBezTo>
                  <a:cubicBezTo>
                    <a:pt x="1083463" y="1121193"/>
                    <a:pt x="1094409" y="1116628"/>
                    <a:pt x="1104782" y="1112349"/>
                  </a:cubicBezTo>
                  <a:lnTo>
                    <a:pt x="1106115" y="1111779"/>
                  </a:lnTo>
                  <a:lnTo>
                    <a:pt x="1106115" y="1110352"/>
                  </a:lnTo>
                  <a:cubicBezTo>
                    <a:pt x="1106115" y="1102175"/>
                    <a:pt x="1105925" y="1094473"/>
                    <a:pt x="1105925" y="1087151"/>
                  </a:cubicBezTo>
                  <a:lnTo>
                    <a:pt x="1105925" y="1086770"/>
                  </a:lnTo>
                  <a:cubicBezTo>
                    <a:pt x="1105925" y="1086770"/>
                    <a:pt x="1105829" y="1086485"/>
                    <a:pt x="1105829" y="1086485"/>
                  </a:cubicBezTo>
                  <a:cubicBezTo>
                    <a:pt x="1100976" y="1073268"/>
                    <a:pt x="1096788" y="1061572"/>
                    <a:pt x="1093171" y="1051683"/>
                  </a:cubicBezTo>
                  <a:cubicBezTo>
                    <a:pt x="1095836" y="1046358"/>
                    <a:pt x="1098215" y="1041698"/>
                    <a:pt x="1100214" y="1037514"/>
                  </a:cubicBezTo>
                  <a:cubicBezTo>
                    <a:pt x="1101547" y="1037324"/>
                    <a:pt x="1102879" y="1037229"/>
                    <a:pt x="1104211" y="1036754"/>
                  </a:cubicBezTo>
                  <a:cubicBezTo>
                    <a:pt x="1106115" y="1036183"/>
                    <a:pt x="1107923" y="1035327"/>
                    <a:pt x="1109636" y="1034186"/>
                  </a:cubicBezTo>
                  <a:cubicBezTo>
                    <a:pt x="1111159" y="1033235"/>
                    <a:pt x="1113158" y="1031429"/>
                    <a:pt x="1113729" y="1030953"/>
                  </a:cubicBezTo>
                  <a:lnTo>
                    <a:pt x="1123817" y="1021634"/>
                  </a:lnTo>
                  <a:lnTo>
                    <a:pt x="1128862" y="1016975"/>
                  </a:lnTo>
                  <a:lnTo>
                    <a:pt x="1131431" y="1014598"/>
                  </a:lnTo>
                  <a:lnTo>
                    <a:pt x="1132669" y="1013457"/>
                  </a:lnTo>
                  <a:cubicBezTo>
                    <a:pt x="1133240" y="1012886"/>
                    <a:pt x="1134096" y="1012126"/>
                    <a:pt x="1134667" y="1011365"/>
                  </a:cubicBezTo>
                  <a:cubicBezTo>
                    <a:pt x="1137237" y="1008322"/>
                    <a:pt x="1139045" y="1004423"/>
                    <a:pt x="1139807" y="1000715"/>
                  </a:cubicBezTo>
                  <a:lnTo>
                    <a:pt x="1141234" y="993964"/>
                  </a:lnTo>
                  <a:lnTo>
                    <a:pt x="1143994" y="980461"/>
                  </a:lnTo>
                  <a:lnTo>
                    <a:pt x="1145422" y="973710"/>
                  </a:lnTo>
                  <a:cubicBezTo>
                    <a:pt x="1145803" y="971808"/>
                    <a:pt x="1146469" y="968290"/>
                    <a:pt x="1146564" y="968575"/>
                  </a:cubicBezTo>
                  <a:cubicBezTo>
                    <a:pt x="1146659" y="968290"/>
                    <a:pt x="1146754" y="968099"/>
                    <a:pt x="1146945" y="967909"/>
                  </a:cubicBezTo>
                  <a:lnTo>
                    <a:pt x="1148753" y="965627"/>
                  </a:lnTo>
                  <a:lnTo>
                    <a:pt x="1153036" y="960207"/>
                  </a:lnTo>
                  <a:lnTo>
                    <a:pt x="1170072" y="938527"/>
                  </a:lnTo>
                  <a:lnTo>
                    <a:pt x="1187108" y="916847"/>
                  </a:lnTo>
                  <a:lnTo>
                    <a:pt x="1191391" y="911426"/>
                  </a:lnTo>
                  <a:cubicBezTo>
                    <a:pt x="1192819" y="910190"/>
                    <a:pt x="1196055" y="904105"/>
                    <a:pt x="1196435" y="902108"/>
                  </a:cubicBezTo>
                  <a:lnTo>
                    <a:pt x="1200718" y="889081"/>
                  </a:lnTo>
                  <a:lnTo>
                    <a:pt x="1209189" y="863407"/>
                  </a:lnTo>
                  <a:cubicBezTo>
                    <a:pt x="1209189" y="863407"/>
                    <a:pt x="1209569" y="862741"/>
                    <a:pt x="1209855" y="862551"/>
                  </a:cubicBezTo>
                  <a:lnTo>
                    <a:pt x="1210045" y="862361"/>
                  </a:lnTo>
                  <a:lnTo>
                    <a:pt x="1210807" y="861980"/>
                  </a:lnTo>
                  <a:lnTo>
                    <a:pt x="1213852" y="860364"/>
                  </a:lnTo>
                  <a:lnTo>
                    <a:pt x="1226034" y="853898"/>
                  </a:lnTo>
                  <a:lnTo>
                    <a:pt x="1229556" y="851996"/>
                  </a:lnTo>
                  <a:cubicBezTo>
                    <a:pt x="1231364" y="850855"/>
                    <a:pt x="1233077" y="849524"/>
                    <a:pt x="1234600" y="848002"/>
                  </a:cubicBezTo>
                  <a:cubicBezTo>
                    <a:pt x="1237550" y="844959"/>
                    <a:pt x="1239740" y="841156"/>
                    <a:pt x="1240882" y="836972"/>
                  </a:cubicBezTo>
                  <a:cubicBezTo>
                    <a:pt x="1241167" y="835926"/>
                    <a:pt x="1241358" y="834880"/>
                    <a:pt x="1241548" y="833834"/>
                  </a:cubicBezTo>
                  <a:lnTo>
                    <a:pt x="1241738" y="831267"/>
                  </a:lnTo>
                  <a:lnTo>
                    <a:pt x="1241929" y="827843"/>
                  </a:lnTo>
                  <a:lnTo>
                    <a:pt x="1242404" y="820997"/>
                  </a:lnTo>
                  <a:lnTo>
                    <a:pt x="1243261" y="807304"/>
                  </a:lnTo>
                  <a:lnTo>
                    <a:pt x="1243642" y="801028"/>
                  </a:lnTo>
                  <a:cubicBezTo>
                    <a:pt x="1243642" y="801028"/>
                    <a:pt x="1243832" y="800458"/>
                    <a:pt x="1243927" y="800268"/>
                  </a:cubicBezTo>
                  <a:cubicBezTo>
                    <a:pt x="1244118" y="800077"/>
                    <a:pt x="1244308" y="799887"/>
                    <a:pt x="1244593" y="799792"/>
                  </a:cubicBezTo>
                  <a:lnTo>
                    <a:pt x="1250399" y="797415"/>
                  </a:lnTo>
                  <a:lnTo>
                    <a:pt x="1263152" y="792280"/>
                  </a:lnTo>
                  <a:lnTo>
                    <a:pt x="1288659" y="782011"/>
                  </a:lnTo>
                  <a:lnTo>
                    <a:pt x="1314166" y="771741"/>
                  </a:lnTo>
                  <a:lnTo>
                    <a:pt x="1326919" y="766606"/>
                  </a:lnTo>
                  <a:lnTo>
                    <a:pt x="1333296" y="764039"/>
                  </a:lnTo>
                  <a:lnTo>
                    <a:pt x="1336817" y="762612"/>
                  </a:lnTo>
                  <a:cubicBezTo>
                    <a:pt x="1336817" y="762612"/>
                    <a:pt x="1337388" y="762232"/>
                    <a:pt x="1337769" y="762042"/>
                  </a:cubicBezTo>
                  <a:lnTo>
                    <a:pt x="1450265" y="765560"/>
                  </a:lnTo>
                  <a:lnTo>
                    <a:pt x="1450265" y="778397"/>
                  </a:lnTo>
                  <a:cubicBezTo>
                    <a:pt x="1450550" y="784768"/>
                    <a:pt x="1450075" y="786860"/>
                    <a:pt x="1446363" y="791900"/>
                  </a:cubicBezTo>
                  <a:lnTo>
                    <a:pt x="1436465" y="806448"/>
                  </a:lnTo>
                  <a:lnTo>
                    <a:pt x="1433990" y="810062"/>
                  </a:lnTo>
                  <a:cubicBezTo>
                    <a:pt x="1433134" y="811298"/>
                    <a:pt x="1432277" y="813295"/>
                    <a:pt x="1431516" y="814816"/>
                  </a:cubicBezTo>
                  <a:cubicBezTo>
                    <a:pt x="1430564" y="816623"/>
                    <a:pt x="1430183" y="818049"/>
                    <a:pt x="1429803" y="819380"/>
                  </a:cubicBezTo>
                  <a:lnTo>
                    <a:pt x="1428470" y="823564"/>
                  </a:lnTo>
                  <a:lnTo>
                    <a:pt x="1423235" y="840395"/>
                  </a:lnTo>
                  <a:lnTo>
                    <a:pt x="1420666" y="848573"/>
                  </a:lnTo>
                  <a:cubicBezTo>
                    <a:pt x="1419904" y="850665"/>
                    <a:pt x="1418667" y="852471"/>
                    <a:pt x="1417049" y="853993"/>
                  </a:cubicBezTo>
                  <a:cubicBezTo>
                    <a:pt x="1415526" y="855514"/>
                    <a:pt x="1413528" y="856370"/>
                    <a:pt x="1410672" y="857891"/>
                  </a:cubicBezTo>
                  <a:lnTo>
                    <a:pt x="1402868" y="861885"/>
                  </a:lnTo>
                  <a:lnTo>
                    <a:pt x="1371461" y="877765"/>
                  </a:lnTo>
                  <a:lnTo>
                    <a:pt x="1367559" y="879762"/>
                  </a:lnTo>
                  <a:cubicBezTo>
                    <a:pt x="1366036" y="880523"/>
                    <a:pt x="1364418" y="881473"/>
                    <a:pt x="1363085" y="882615"/>
                  </a:cubicBezTo>
                  <a:cubicBezTo>
                    <a:pt x="1360325" y="884897"/>
                    <a:pt x="1358041" y="887844"/>
                    <a:pt x="1356518" y="891077"/>
                  </a:cubicBezTo>
                  <a:lnTo>
                    <a:pt x="1350427" y="907908"/>
                  </a:lnTo>
                  <a:lnTo>
                    <a:pt x="1338626" y="941094"/>
                  </a:lnTo>
                  <a:lnTo>
                    <a:pt x="1335675" y="949367"/>
                  </a:lnTo>
                  <a:cubicBezTo>
                    <a:pt x="1334819" y="951934"/>
                    <a:pt x="1333772" y="953741"/>
                    <a:pt x="1332059" y="955453"/>
                  </a:cubicBezTo>
                  <a:cubicBezTo>
                    <a:pt x="1330345" y="957259"/>
                    <a:pt x="1328727" y="958115"/>
                    <a:pt x="1325872" y="959541"/>
                  </a:cubicBezTo>
                  <a:lnTo>
                    <a:pt x="1318068" y="963535"/>
                  </a:lnTo>
                  <a:lnTo>
                    <a:pt x="1302364" y="971523"/>
                  </a:lnTo>
                  <a:cubicBezTo>
                    <a:pt x="1299604" y="972949"/>
                    <a:pt x="1297415" y="973900"/>
                    <a:pt x="1294274" y="975802"/>
                  </a:cubicBezTo>
                  <a:cubicBezTo>
                    <a:pt x="1291324" y="977703"/>
                    <a:pt x="1288849" y="980271"/>
                    <a:pt x="1287041" y="983219"/>
                  </a:cubicBezTo>
                  <a:cubicBezTo>
                    <a:pt x="1285233" y="986166"/>
                    <a:pt x="1284186" y="989590"/>
                    <a:pt x="1283900" y="993108"/>
                  </a:cubicBezTo>
                  <a:cubicBezTo>
                    <a:pt x="1283520" y="996626"/>
                    <a:pt x="1284471" y="1000239"/>
                    <a:pt x="1285042" y="1002807"/>
                  </a:cubicBezTo>
                  <a:lnTo>
                    <a:pt x="1288945" y="1020018"/>
                  </a:lnTo>
                  <a:lnTo>
                    <a:pt x="1292847" y="1037229"/>
                  </a:lnTo>
                  <a:lnTo>
                    <a:pt x="1294750" y="1045787"/>
                  </a:lnTo>
                  <a:cubicBezTo>
                    <a:pt x="1295416" y="1049020"/>
                    <a:pt x="1296844" y="1052348"/>
                    <a:pt x="1298938" y="1055011"/>
                  </a:cubicBezTo>
                  <a:cubicBezTo>
                    <a:pt x="1300937" y="1057673"/>
                    <a:pt x="1303982" y="1059955"/>
                    <a:pt x="1306647" y="1061287"/>
                  </a:cubicBezTo>
                  <a:lnTo>
                    <a:pt x="1314356" y="1065565"/>
                  </a:lnTo>
                  <a:lnTo>
                    <a:pt x="1322065" y="1069845"/>
                  </a:lnTo>
                  <a:cubicBezTo>
                    <a:pt x="1324825" y="1071366"/>
                    <a:pt x="1327014" y="1072412"/>
                    <a:pt x="1328727" y="1074219"/>
                  </a:cubicBezTo>
                  <a:cubicBezTo>
                    <a:pt x="1330441" y="1075930"/>
                    <a:pt x="1331773" y="1078117"/>
                    <a:pt x="1332630" y="1080494"/>
                  </a:cubicBezTo>
                  <a:cubicBezTo>
                    <a:pt x="1333296" y="1082682"/>
                    <a:pt x="1333677" y="1085915"/>
                    <a:pt x="1334248" y="1088672"/>
                  </a:cubicBezTo>
                  <a:lnTo>
                    <a:pt x="1337388" y="1105978"/>
                  </a:lnTo>
                  <a:lnTo>
                    <a:pt x="1340529" y="1123284"/>
                  </a:lnTo>
                  <a:lnTo>
                    <a:pt x="1342052" y="1131938"/>
                  </a:lnTo>
                  <a:cubicBezTo>
                    <a:pt x="1342528" y="1135075"/>
                    <a:pt x="1343860" y="1138404"/>
                    <a:pt x="1345764" y="1141066"/>
                  </a:cubicBezTo>
                  <a:lnTo>
                    <a:pt x="1355757" y="1155329"/>
                  </a:lnTo>
                  <a:cubicBezTo>
                    <a:pt x="1357089" y="1157516"/>
                    <a:pt x="1357851" y="1159989"/>
                    <a:pt x="1358041" y="1162556"/>
                  </a:cubicBezTo>
                  <a:lnTo>
                    <a:pt x="1358041" y="1171209"/>
                  </a:lnTo>
                  <a:cubicBezTo>
                    <a:pt x="1358041" y="1171209"/>
                    <a:pt x="1358231" y="1180052"/>
                    <a:pt x="1358231" y="1180052"/>
                  </a:cubicBezTo>
                  <a:cubicBezTo>
                    <a:pt x="1358231" y="1182810"/>
                    <a:pt x="1358041" y="1186043"/>
                    <a:pt x="1358898" y="1189371"/>
                  </a:cubicBezTo>
                  <a:cubicBezTo>
                    <a:pt x="1359754" y="1192509"/>
                    <a:pt x="1361277" y="1195552"/>
                    <a:pt x="1363466" y="1197929"/>
                  </a:cubicBezTo>
                  <a:cubicBezTo>
                    <a:pt x="1365274" y="1199926"/>
                    <a:pt x="1366987" y="1201352"/>
                    <a:pt x="1368701" y="1202874"/>
                  </a:cubicBezTo>
                  <a:cubicBezTo>
                    <a:pt x="1366512" y="1205061"/>
                    <a:pt x="1362134" y="1209910"/>
                    <a:pt x="1356138" y="1216947"/>
                  </a:cubicBezTo>
                  <a:cubicBezTo>
                    <a:pt x="1347667" y="1226741"/>
                    <a:pt x="1336056" y="1240814"/>
                    <a:pt x="1322636" y="1257170"/>
                  </a:cubicBezTo>
                  <a:cubicBezTo>
                    <a:pt x="1315403" y="1257170"/>
                    <a:pt x="1307789" y="1257170"/>
                    <a:pt x="1299890" y="1257074"/>
                  </a:cubicBezTo>
                  <a:lnTo>
                    <a:pt x="1298367" y="1257074"/>
                  </a:lnTo>
                  <a:cubicBezTo>
                    <a:pt x="1298367" y="1257074"/>
                    <a:pt x="1297796" y="1258501"/>
                    <a:pt x="1297796" y="1258501"/>
                  </a:cubicBezTo>
                  <a:cubicBezTo>
                    <a:pt x="1296368" y="1262019"/>
                    <a:pt x="1294750" y="1265823"/>
                    <a:pt x="1293227" y="1269626"/>
                  </a:cubicBezTo>
                  <a:cubicBezTo>
                    <a:pt x="1289611" y="1278565"/>
                    <a:pt x="1286089" y="1287218"/>
                    <a:pt x="1282663" y="1295300"/>
                  </a:cubicBezTo>
                  <a:lnTo>
                    <a:pt x="1282663" y="1295490"/>
                  </a:lnTo>
                  <a:cubicBezTo>
                    <a:pt x="1282663" y="1295490"/>
                    <a:pt x="1282568" y="1295680"/>
                    <a:pt x="1282568" y="1295680"/>
                  </a:cubicBezTo>
                  <a:cubicBezTo>
                    <a:pt x="1281997" y="1297963"/>
                    <a:pt x="1281521" y="1300245"/>
                    <a:pt x="1280950" y="1302527"/>
                  </a:cubicBezTo>
                  <a:cubicBezTo>
                    <a:pt x="1276286" y="1301766"/>
                    <a:pt x="1264199" y="1301101"/>
                    <a:pt x="1249162" y="1300910"/>
                  </a:cubicBezTo>
                  <a:lnTo>
                    <a:pt x="1248210" y="1300910"/>
                  </a:lnTo>
                  <a:cubicBezTo>
                    <a:pt x="1248210" y="1300910"/>
                    <a:pt x="1247544" y="1301576"/>
                    <a:pt x="1247544" y="1301576"/>
                  </a:cubicBezTo>
                  <a:cubicBezTo>
                    <a:pt x="1245735" y="1303478"/>
                    <a:pt x="1243927" y="1305285"/>
                    <a:pt x="1242024" y="1307281"/>
                  </a:cubicBezTo>
                  <a:cubicBezTo>
                    <a:pt x="1226034" y="1323922"/>
                    <a:pt x="1213852" y="1338185"/>
                    <a:pt x="1214804" y="1339041"/>
                  </a:cubicBezTo>
                  <a:cubicBezTo>
                    <a:pt x="1215756" y="1339897"/>
                    <a:pt x="1229461" y="1327155"/>
                    <a:pt x="1245450" y="1310514"/>
                  </a:cubicBezTo>
                  <a:cubicBezTo>
                    <a:pt x="1247068" y="1308803"/>
                    <a:pt x="1248686" y="1307091"/>
                    <a:pt x="1250209" y="1305475"/>
                  </a:cubicBezTo>
                  <a:cubicBezTo>
                    <a:pt x="1264390" y="1305285"/>
                    <a:pt x="1275811" y="1304714"/>
                    <a:pt x="1280664" y="1303953"/>
                  </a:cubicBezTo>
                  <a:cubicBezTo>
                    <a:pt x="1276001" y="1323542"/>
                    <a:pt x="1272194" y="1340562"/>
                    <a:pt x="1269434" y="1353209"/>
                  </a:cubicBezTo>
                  <a:cubicBezTo>
                    <a:pt x="1266388" y="1367568"/>
                    <a:pt x="1264770" y="1376126"/>
                    <a:pt x="1265341" y="1376316"/>
                  </a:cubicBezTo>
                  <a:cubicBezTo>
                    <a:pt x="1265913" y="1376411"/>
                    <a:pt x="1268387" y="1368043"/>
                    <a:pt x="1272289" y="1353970"/>
                  </a:cubicBezTo>
                  <a:cubicBezTo>
                    <a:pt x="1276096" y="1339897"/>
                    <a:pt x="1281236" y="1319928"/>
                    <a:pt x="1287041" y="1297012"/>
                  </a:cubicBezTo>
                  <a:cubicBezTo>
                    <a:pt x="1290372" y="1288929"/>
                    <a:pt x="1293989" y="1280371"/>
                    <a:pt x="1297605" y="1271528"/>
                  </a:cubicBezTo>
                  <a:cubicBezTo>
                    <a:pt x="1298938" y="1268200"/>
                    <a:pt x="1300270" y="1264967"/>
                    <a:pt x="1301603" y="1261829"/>
                  </a:cubicBezTo>
                  <a:cubicBezTo>
                    <a:pt x="1309312" y="1261829"/>
                    <a:pt x="1316831" y="1261829"/>
                    <a:pt x="1323874" y="1261734"/>
                  </a:cubicBezTo>
                  <a:lnTo>
                    <a:pt x="1324921" y="1261734"/>
                  </a:lnTo>
                  <a:cubicBezTo>
                    <a:pt x="1324921" y="1261734"/>
                    <a:pt x="1325587" y="1260878"/>
                    <a:pt x="1325587" y="1260878"/>
                  </a:cubicBezTo>
                  <a:cubicBezTo>
                    <a:pt x="1339101" y="1243857"/>
                    <a:pt x="1350522" y="1229213"/>
                    <a:pt x="1358517" y="1218754"/>
                  </a:cubicBezTo>
                  <a:cubicBezTo>
                    <a:pt x="1364037" y="1211432"/>
                    <a:pt x="1367844" y="1206202"/>
                    <a:pt x="1369557" y="1203539"/>
                  </a:cubicBezTo>
                  <a:cubicBezTo>
                    <a:pt x="1369747" y="1203730"/>
                    <a:pt x="1370033" y="1203920"/>
                    <a:pt x="1370223" y="1204110"/>
                  </a:cubicBezTo>
                  <a:lnTo>
                    <a:pt x="1383167" y="1215996"/>
                  </a:lnTo>
                  <a:cubicBezTo>
                    <a:pt x="1385356" y="1218088"/>
                    <a:pt x="1387545" y="1219800"/>
                    <a:pt x="1388878" y="1221987"/>
                  </a:cubicBezTo>
                  <a:cubicBezTo>
                    <a:pt x="1390305" y="1224079"/>
                    <a:pt x="1391067" y="1226836"/>
                    <a:pt x="1392113" y="1229594"/>
                  </a:cubicBezTo>
                  <a:cubicBezTo>
                    <a:pt x="1393922" y="1235014"/>
                    <a:pt x="1396587" y="1240814"/>
                    <a:pt x="1397729" y="1245854"/>
                  </a:cubicBezTo>
                  <a:cubicBezTo>
                    <a:pt x="1398110" y="1248516"/>
                    <a:pt x="1397919" y="1251179"/>
                    <a:pt x="1397063" y="1253746"/>
                  </a:cubicBezTo>
                  <a:cubicBezTo>
                    <a:pt x="1396301" y="1256219"/>
                    <a:pt x="1394683" y="1258501"/>
                    <a:pt x="1393065" y="1261068"/>
                  </a:cubicBezTo>
                  <a:lnTo>
                    <a:pt x="1374221" y="1290831"/>
                  </a:lnTo>
                  <a:lnTo>
                    <a:pt x="1369557" y="1298248"/>
                  </a:lnTo>
                  <a:cubicBezTo>
                    <a:pt x="1367844" y="1300625"/>
                    <a:pt x="1366512" y="1303763"/>
                    <a:pt x="1365941" y="1306806"/>
                  </a:cubicBezTo>
                  <a:cubicBezTo>
                    <a:pt x="1365370" y="1313082"/>
                    <a:pt x="1365845" y="1318692"/>
                    <a:pt x="1365750" y="1324588"/>
                  </a:cubicBezTo>
                  <a:cubicBezTo>
                    <a:pt x="1365560" y="1330293"/>
                    <a:pt x="1366226" y="1336569"/>
                    <a:pt x="1365465" y="1341894"/>
                  </a:cubicBezTo>
                  <a:cubicBezTo>
                    <a:pt x="1363942" y="1347219"/>
                    <a:pt x="1361467" y="1352829"/>
                    <a:pt x="1359469" y="1358249"/>
                  </a:cubicBezTo>
                  <a:cubicBezTo>
                    <a:pt x="1357375" y="1364049"/>
                    <a:pt x="1358231" y="1370896"/>
                    <a:pt x="1361658" y="1375935"/>
                  </a:cubicBezTo>
                  <a:cubicBezTo>
                    <a:pt x="1363371" y="1378598"/>
                    <a:pt x="1365845" y="1380214"/>
                    <a:pt x="1367083" y="1382782"/>
                  </a:cubicBezTo>
                  <a:cubicBezTo>
                    <a:pt x="1368510" y="1385159"/>
                    <a:pt x="1369272" y="1387917"/>
                    <a:pt x="1369462" y="1390769"/>
                  </a:cubicBezTo>
                  <a:cubicBezTo>
                    <a:pt x="1369938" y="1396380"/>
                    <a:pt x="1366702" y="1401705"/>
                    <a:pt x="1364989" y="1407315"/>
                  </a:cubicBezTo>
                  <a:lnTo>
                    <a:pt x="1358803" y="1423765"/>
                  </a:lnTo>
                  <a:cubicBezTo>
                    <a:pt x="1356804" y="1429375"/>
                    <a:pt x="1354520" y="1434605"/>
                    <a:pt x="1352902" y="1440406"/>
                  </a:cubicBezTo>
                  <a:cubicBezTo>
                    <a:pt x="1351664" y="1446301"/>
                    <a:pt x="1353473" y="1452767"/>
                    <a:pt x="1357565" y="1457141"/>
                  </a:cubicBezTo>
                  <a:lnTo>
                    <a:pt x="1410292" y="1503830"/>
                  </a:lnTo>
                  <a:lnTo>
                    <a:pt x="1358136" y="1456571"/>
                  </a:lnTo>
                  <a:cubicBezTo>
                    <a:pt x="1354329" y="1452292"/>
                    <a:pt x="1352711" y="1446206"/>
                    <a:pt x="1353949" y="1440596"/>
                  </a:cubicBezTo>
                  <a:cubicBezTo>
                    <a:pt x="1355567" y="1435176"/>
                    <a:pt x="1358041" y="1429661"/>
                    <a:pt x="1360040" y="1424146"/>
                  </a:cubicBezTo>
                  <a:lnTo>
                    <a:pt x="1366416" y="1407695"/>
                  </a:lnTo>
                  <a:cubicBezTo>
                    <a:pt x="1368225" y="1402275"/>
                    <a:pt x="1371556" y="1396950"/>
                    <a:pt x="1371270" y="1390579"/>
                  </a:cubicBezTo>
                  <a:cubicBezTo>
                    <a:pt x="1371080" y="1387536"/>
                    <a:pt x="1370223" y="1384494"/>
                    <a:pt x="1368701" y="1381831"/>
                  </a:cubicBezTo>
                  <a:cubicBezTo>
                    <a:pt x="1367273" y="1378978"/>
                    <a:pt x="1364703" y="1377172"/>
                    <a:pt x="1363276" y="1374794"/>
                  </a:cubicBezTo>
                  <a:cubicBezTo>
                    <a:pt x="1360135" y="1370135"/>
                    <a:pt x="1359469" y="1364049"/>
                    <a:pt x="1361467" y="1358819"/>
                  </a:cubicBezTo>
                  <a:cubicBezTo>
                    <a:pt x="1363466" y="1353304"/>
                    <a:pt x="1365845" y="1348170"/>
                    <a:pt x="1367749" y="1342179"/>
                  </a:cubicBezTo>
                  <a:cubicBezTo>
                    <a:pt x="1368701" y="1335903"/>
                    <a:pt x="1368034" y="1330293"/>
                    <a:pt x="1368320" y="1324397"/>
                  </a:cubicBezTo>
                  <a:cubicBezTo>
                    <a:pt x="1368510" y="1318692"/>
                    <a:pt x="1368130" y="1312416"/>
                    <a:pt x="1368701" y="1307091"/>
                  </a:cubicBezTo>
                  <a:cubicBezTo>
                    <a:pt x="1369557" y="1301766"/>
                    <a:pt x="1373840" y="1297297"/>
                    <a:pt x="1376790" y="1292257"/>
                  </a:cubicBezTo>
                  <a:lnTo>
                    <a:pt x="1395920" y="1262780"/>
                  </a:lnTo>
                  <a:cubicBezTo>
                    <a:pt x="1397443" y="1260403"/>
                    <a:pt x="1399347" y="1257835"/>
                    <a:pt x="1400394" y="1254697"/>
                  </a:cubicBezTo>
                  <a:cubicBezTo>
                    <a:pt x="1401441" y="1251654"/>
                    <a:pt x="1401726" y="1248421"/>
                    <a:pt x="1401250" y="1245188"/>
                  </a:cubicBezTo>
                  <a:cubicBezTo>
                    <a:pt x="1399823" y="1238817"/>
                    <a:pt x="1397538" y="1233873"/>
                    <a:pt x="1395730" y="1228167"/>
                  </a:cubicBezTo>
                  <a:cubicBezTo>
                    <a:pt x="1394778" y="1225505"/>
                    <a:pt x="1394017" y="1222462"/>
                    <a:pt x="1392113" y="1219705"/>
                  </a:cubicBezTo>
                  <a:cubicBezTo>
                    <a:pt x="1390305" y="1216852"/>
                    <a:pt x="1387831" y="1214855"/>
                    <a:pt x="1385832" y="1212953"/>
                  </a:cubicBezTo>
                  <a:lnTo>
                    <a:pt x="1372984" y="1200877"/>
                  </a:lnTo>
                  <a:cubicBezTo>
                    <a:pt x="1370985" y="1198880"/>
                    <a:pt x="1368510" y="1196788"/>
                    <a:pt x="1366797" y="1194981"/>
                  </a:cubicBezTo>
                  <a:cubicBezTo>
                    <a:pt x="1365084" y="1192985"/>
                    <a:pt x="1363847" y="1190607"/>
                    <a:pt x="1363276" y="1188135"/>
                  </a:cubicBezTo>
                  <a:cubicBezTo>
                    <a:pt x="1362609" y="1185663"/>
                    <a:pt x="1362800" y="1183000"/>
                    <a:pt x="1362800" y="1179957"/>
                  </a:cubicBezTo>
                  <a:lnTo>
                    <a:pt x="1362800" y="1171114"/>
                  </a:lnTo>
                  <a:cubicBezTo>
                    <a:pt x="1362800" y="1171114"/>
                    <a:pt x="1362800" y="1162176"/>
                    <a:pt x="1362800" y="1162176"/>
                  </a:cubicBezTo>
                  <a:cubicBezTo>
                    <a:pt x="1362609" y="1158848"/>
                    <a:pt x="1361658" y="1155615"/>
                    <a:pt x="1359945" y="1152762"/>
                  </a:cubicBezTo>
                  <a:lnTo>
                    <a:pt x="1349856" y="1138118"/>
                  </a:lnTo>
                  <a:cubicBezTo>
                    <a:pt x="1348333" y="1136026"/>
                    <a:pt x="1347477" y="1133649"/>
                    <a:pt x="1347096" y="1131082"/>
                  </a:cubicBezTo>
                  <a:lnTo>
                    <a:pt x="1345668" y="1122429"/>
                  </a:lnTo>
                  <a:lnTo>
                    <a:pt x="1342813" y="1105027"/>
                  </a:lnTo>
                  <a:lnTo>
                    <a:pt x="1339958" y="1087626"/>
                  </a:lnTo>
                  <a:cubicBezTo>
                    <a:pt x="1339387" y="1084678"/>
                    <a:pt x="1339197" y="1082016"/>
                    <a:pt x="1338245" y="1078593"/>
                  </a:cubicBezTo>
                  <a:cubicBezTo>
                    <a:pt x="1337198" y="1075360"/>
                    <a:pt x="1335485" y="1072412"/>
                    <a:pt x="1333105" y="1069940"/>
                  </a:cubicBezTo>
                  <a:cubicBezTo>
                    <a:pt x="1330726" y="1067372"/>
                    <a:pt x="1327585" y="1065851"/>
                    <a:pt x="1325206" y="1064520"/>
                  </a:cubicBezTo>
                  <a:lnTo>
                    <a:pt x="1317592" y="1060145"/>
                  </a:lnTo>
                  <a:lnTo>
                    <a:pt x="1309978" y="1055771"/>
                  </a:lnTo>
                  <a:cubicBezTo>
                    <a:pt x="1307504" y="1054440"/>
                    <a:pt x="1305790" y="1053014"/>
                    <a:pt x="1304172" y="1051017"/>
                  </a:cubicBezTo>
                  <a:cubicBezTo>
                    <a:pt x="1302650" y="1049020"/>
                    <a:pt x="1301698" y="1046833"/>
                    <a:pt x="1301222" y="1044266"/>
                  </a:cubicBezTo>
                  <a:lnTo>
                    <a:pt x="1299414" y="1035708"/>
                  </a:lnTo>
                  <a:lnTo>
                    <a:pt x="1295797" y="1018497"/>
                  </a:lnTo>
                  <a:lnTo>
                    <a:pt x="1292181" y="1001285"/>
                  </a:lnTo>
                  <a:cubicBezTo>
                    <a:pt x="1291514" y="998243"/>
                    <a:pt x="1290943" y="996056"/>
                    <a:pt x="1291229" y="993583"/>
                  </a:cubicBezTo>
                  <a:cubicBezTo>
                    <a:pt x="1291419" y="991206"/>
                    <a:pt x="1292181" y="988924"/>
                    <a:pt x="1293418" y="986832"/>
                  </a:cubicBezTo>
                  <a:cubicBezTo>
                    <a:pt x="1294655" y="984835"/>
                    <a:pt x="1296368" y="983123"/>
                    <a:pt x="1298367" y="981887"/>
                  </a:cubicBezTo>
                  <a:cubicBezTo>
                    <a:pt x="1300270" y="980746"/>
                    <a:pt x="1303411" y="979320"/>
                    <a:pt x="1305886" y="978084"/>
                  </a:cubicBezTo>
                  <a:lnTo>
                    <a:pt x="1321685" y="970286"/>
                  </a:lnTo>
                  <a:lnTo>
                    <a:pt x="1329584" y="966388"/>
                  </a:lnTo>
                  <a:cubicBezTo>
                    <a:pt x="1331963" y="965342"/>
                    <a:pt x="1335675" y="963345"/>
                    <a:pt x="1337959" y="960873"/>
                  </a:cubicBezTo>
                  <a:cubicBezTo>
                    <a:pt x="1340434" y="958400"/>
                    <a:pt x="1342337" y="955072"/>
                    <a:pt x="1343384" y="952029"/>
                  </a:cubicBezTo>
                  <a:lnTo>
                    <a:pt x="1346430" y="943757"/>
                  </a:lnTo>
                  <a:lnTo>
                    <a:pt x="1358707" y="910761"/>
                  </a:lnTo>
                  <a:lnTo>
                    <a:pt x="1364799" y="894596"/>
                  </a:lnTo>
                  <a:cubicBezTo>
                    <a:pt x="1365750" y="892504"/>
                    <a:pt x="1367178" y="890697"/>
                    <a:pt x="1368986" y="889366"/>
                  </a:cubicBezTo>
                  <a:cubicBezTo>
                    <a:pt x="1369938" y="888605"/>
                    <a:pt x="1370794" y="888130"/>
                    <a:pt x="1371937" y="887559"/>
                  </a:cubicBezTo>
                  <a:lnTo>
                    <a:pt x="1375934" y="885657"/>
                  </a:lnTo>
                  <a:lnTo>
                    <a:pt x="1407532" y="870063"/>
                  </a:lnTo>
                  <a:lnTo>
                    <a:pt x="1415431" y="866164"/>
                  </a:lnTo>
                  <a:cubicBezTo>
                    <a:pt x="1417810" y="865023"/>
                    <a:pt x="1421332" y="863502"/>
                    <a:pt x="1423997" y="860934"/>
                  </a:cubicBezTo>
                  <a:cubicBezTo>
                    <a:pt x="1426757" y="858462"/>
                    <a:pt x="1428851" y="855324"/>
                    <a:pt x="1430183" y="851901"/>
                  </a:cubicBezTo>
                  <a:lnTo>
                    <a:pt x="1433038" y="843248"/>
                  </a:lnTo>
                  <a:lnTo>
                    <a:pt x="1438463" y="826512"/>
                  </a:lnTo>
                  <a:lnTo>
                    <a:pt x="1439796" y="822328"/>
                  </a:lnTo>
                  <a:cubicBezTo>
                    <a:pt x="1440272" y="820902"/>
                    <a:pt x="1440748" y="819476"/>
                    <a:pt x="1441223" y="818715"/>
                  </a:cubicBezTo>
                  <a:cubicBezTo>
                    <a:pt x="1441794" y="817764"/>
                    <a:pt x="1441985" y="816908"/>
                    <a:pt x="1442746" y="815672"/>
                  </a:cubicBezTo>
                  <a:lnTo>
                    <a:pt x="1445316" y="812059"/>
                  </a:lnTo>
                  <a:lnTo>
                    <a:pt x="1455404" y="797700"/>
                  </a:lnTo>
                  <a:cubicBezTo>
                    <a:pt x="1456927" y="795608"/>
                    <a:pt x="1459402" y="792090"/>
                    <a:pt x="1460353" y="788572"/>
                  </a:cubicBezTo>
                  <a:cubicBezTo>
                    <a:pt x="1461591" y="784958"/>
                    <a:pt x="1461400" y="780965"/>
                    <a:pt x="1461400" y="778397"/>
                  </a:cubicBezTo>
                  <a:lnTo>
                    <a:pt x="1461400" y="760806"/>
                  </a:lnTo>
                  <a:cubicBezTo>
                    <a:pt x="1461400" y="760806"/>
                    <a:pt x="1461591" y="752058"/>
                    <a:pt x="1461591" y="752058"/>
                  </a:cubicBezTo>
                  <a:cubicBezTo>
                    <a:pt x="1461591" y="749966"/>
                    <a:pt x="1462162" y="747874"/>
                    <a:pt x="1463114" y="746067"/>
                  </a:cubicBezTo>
                  <a:cubicBezTo>
                    <a:pt x="1464065" y="744260"/>
                    <a:pt x="1465493" y="742644"/>
                    <a:pt x="1467206" y="741408"/>
                  </a:cubicBezTo>
                  <a:lnTo>
                    <a:pt x="1474344" y="736653"/>
                  </a:lnTo>
                  <a:lnTo>
                    <a:pt x="1489001" y="726954"/>
                  </a:lnTo>
                  <a:lnTo>
                    <a:pt x="1503658" y="717255"/>
                  </a:lnTo>
                  <a:cubicBezTo>
                    <a:pt x="1506132" y="715829"/>
                    <a:pt x="1509654" y="712881"/>
                    <a:pt x="1511652" y="709743"/>
                  </a:cubicBezTo>
                  <a:cubicBezTo>
                    <a:pt x="1513841" y="706795"/>
                    <a:pt x="1515174" y="702326"/>
                    <a:pt x="1515745" y="699949"/>
                  </a:cubicBezTo>
                  <a:cubicBezTo>
                    <a:pt x="1518981" y="688728"/>
                    <a:pt x="1522312" y="677603"/>
                    <a:pt x="1526309" y="666858"/>
                  </a:cubicBezTo>
                  <a:cubicBezTo>
                    <a:pt x="1528308" y="661533"/>
                    <a:pt x="1530402" y="656113"/>
                    <a:pt x="1532876" y="651549"/>
                  </a:cubicBezTo>
                  <a:cubicBezTo>
                    <a:pt x="1533447" y="650503"/>
                    <a:pt x="1534113" y="649267"/>
                    <a:pt x="1534684" y="648696"/>
                  </a:cubicBezTo>
                  <a:cubicBezTo>
                    <a:pt x="1534780" y="648506"/>
                    <a:pt x="1534970" y="648411"/>
                    <a:pt x="1535065" y="648221"/>
                  </a:cubicBezTo>
                  <a:cubicBezTo>
                    <a:pt x="1535065" y="648221"/>
                    <a:pt x="1534589" y="648411"/>
                    <a:pt x="1535065" y="648221"/>
                  </a:cubicBezTo>
                  <a:lnTo>
                    <a:pt x="1536207" y="647650"/>
                  </a:lnTo>
                  <a:cubicBezTo>
                    <a:pt x="1539158" y="646034"/>
                    <a:pt x="1541537" y="644512"/>
                    <a:pt x="1544107" y="642896"/>
                  </a:cubicBezTo>
                  <a:cubicBezTo>
                    <a:pt x="1554195" y="636525"/>
                    <a:pt x="1563903" y="629868"/>
                    <a:pt x="1573611" y="622832"/>
                  </a:cubicBezTo>
                  <a:cubicBezTo>
                    <a:pt x="1578465" y="619314"/>
                    <a:pt x="1583223" y="615795"/>
                    <a:pt x="1587887" y="611802"/>
                  </a:cubicBezTo>
                  <a:lnTo>
                    <a:pt x="1597024" y="605145"/>
                  </a:lnTo>
                  <a:cubicBezTo>
                    <a:pt x="1607588" y="606382"/>
                    <a:pt x="1619199" y="609424"/>
                    <a:pt x="1630335" y="612372"/>
                  </a:cubicBezTo>
                  <a:lnTo>
                    <a:pt x="1647180" y="617031"/>
                  </a:lnTo>
                  <a:lnTo>
                    <a:pt x="1651463" y="618268"/>
                  </a:lnTo>
                  <a:cubicBezTo>
                    <a:pt x="1653367" y="618838"/>
                    <a:pt x="1655461" y="619123"/>
                    <a:pt x="1657459" y="619123"/>
                  </a:cubicBezTo>
                  <a:cubicBezTo>
                    <a:pt x="1661457" y="619314"/>
                    <a:pt x="1665549" y="618458"/>
                    <a:pt x="1669261" y="616746"/>
                  </a:cubicBezTo>
                  <a:cubicBezTo>
                    <a:pt x="1672782" y="615320"/>
                    <a:pt x="1676494" y="611992"/>
                    <a:pt x="1678398" y="609805"/>
                  </a:cubicBezTo>
                  <a:lnTo>
                    <a:pt x="1684394" y="603339"/>
                  </a:lnTo>
                  <a:lnTo>
                    <a:pt x="1687344" y="600106"/>
                  </a:lnTo>
                  <a:cubicBezTo>
                    <a:pt x="1688296" y="599155"/>
                    <a:pt x="1688676" y="598774"/>
                    <a:pt x="1689533" y="598109"/>
                  </a:cubicBezTo>
                  <a:cubicBezTo>
                    <a:pt x="1690961" y="597063"/>
                    <a:pt x="1692674" y="596397"/>
                    <a:pt x="1694482" y="596112"/>
                  </a:cubicBezTo>
                  <a:cubicBezTo>
                    <a:pt x="1695719" y="595827"/>
                    <a:pt x="1699241" y="596112"/>
                    <a:pt x="1702096" y="596017"/>
                  </a:cubicBezTo>
                  <a:lnTo>
                    <a:pt x="1710947" y="596017"/>
                  </a:lnTo>
                  <a:cubicBezTo>
                    <a:pt x="1710947" y="596017"/>
                    <a:pt x="1728554" y="596207"/>
                    <a:pt x="1728554" y="596207"/>
                  </a:cubicBezTo>
                  <a:lnTo>
                    <a:pt x="1746162" y="596207"/>
                  </a:lnTo>
                  <a:cubicBezTo>
                    <a:pt x="1749302" y="596302"/>
                    <a:pt x="1751491" y="596397"/>
                    <a:pt x="1755489" y="596302"/>
                  </a:cubicBezTo>
                  <a:cubicBezTo>
                    <a:pt x="1759581" y="596017"/>
                    <a:pt x="1763674" y="594781"/>
                    <a:pt x="1767290" y="592689"/>
                  </a:cubicBezTo>
                  <a:lnTo>
                    <a:pt x="1796985" y="572910"/>
                  </a:lnTo>
                  <a:lnTo>
                    <a:pt x="1811641" y="563116"/>
                  </a:lnTo>
                  <a:cubicBezTo>
                    <a:pt x="1814116" y="561500"/>
                    <a:pt x="1816781" y="559503"/>
                    <a:pt x="1817828" y="559217"/>
                  </a:cubicBezTo>
                  <a:cubicBezTo>
                    <a:pt x="1819351" y="558552"/>
                    <a:pt x="1821064" y="558267"/>
                    <a:pt x="1822682" y="558362"/>
                  </a:cubicBezTo>
                  <a:cubicBezTo>
                    <a:pt x="1823538" y="558362"/>
                    <a:pt x="1824300" y="558552"/>
                    <a:pt x="1825156" y="558742"/>
                  </a:cubicBezTo>
                  <a:cubicBezTo>
                    <a:pt x="1825537" y="558837"/>
                    <a:pt x="1825918" y="559027"/>
                    <a:pt x="1826298" y="559217"/>
                  </a:cubicBezTo>
                  <a:lnTo>
                    <a:pt x="1828202" y="560073"/>
                  </a:lnTo>
                  <a:lnTo>
                    <a:pt x="1836292" y="563592"/>
                  </a:lnTo>
                  <a:lnTo>
                    <a:pt x="1852376" y="570723"/>
                  </a:lnTo>
                  <a:lnTo>
                    <a:pt x="1868461" y="577855"/>
                  </a:lnTo>
                  <a:lnTo>
                    <a:pt x="1872743" y="579662"/>
                  </a:lnTo>
                  <a:cubicBezTo>
                    <a:pt x="1874742" y="580422"/>
                    <a:pt x="1876741" y="581088"/>
                    <a:pt x="1878930" y="581373"/>
                  </a:cubicBezTo>
                  <a:cubicBezTo>
                    <a:pt x="1883117" y="582039"/>
                    <a:pt x="1887495" y="581658"/>
                    <a:pt x="1891588" y="580327"/>
                  </a:cubicBezTo>
                  <a:cubicBezTo>
                    <a:pt x="1893586" y="579662"/>
                    <a:pt x="1895585" y="578806"/>
                    <a:pt x="1897394" y="577665"/>
                  </a:cubicBezTo>
                  <a:cubicBezTo>
                    <a:pt x="1899487" y="576333"/>
                    <a:pt x="1900058" y="575858"/>
                    <a:pt x="1901486" y="574907"/>
                  </a:cubicBezTo>
                  <a:lnTo>
                    <a:pt x="1908719" y="569962"/>
                  </a:lnTo>
                  <a:lnTo>
                    <a:pt x="1923186" y="559978"/>
                  </a:lnTo>
                  <a:lnTo>
                    <a:pt x="1981242" y="520136"/>
                  </a:lnTo>
                  <a:lnTo>
                    <a:pt x="2039298" y="480294"/>
                  </a:lnTo>
                  <a:lnTo>
                    <a:pt x="2053860" y="470309"/>
                  </a:lnTo>
                  <a:cubicBezTo>
                    <a:pt x="2061188" y="465270"/>
                    <a:pt x="2065947" y="456521"/>
                    <a:pt x="2066137" y="447583"/>
                  </a:cubicBezTo>
                  <a:lnTo>
                    <a:pt x="2066137" y="438550"/>
                  </a:lnTo>
                  <a:cubicBezTo>
                    <a:pt x="2066137" y="438550"/>
                    <a:pt x="2066137" y="436363"/>
                    <a:pt x="2066137" y="436363"/>
                  </a:cubicBezTo>
                  <a:cubicBezTo>
                    <a:pt x="2066137" y="435887"/>
                    <a:pt x="2066137" y="435602"/>
                    <a:pt x="2066137" y="435222"/>
                  </a:cubicBezTo>
                  <a:cubicBezTo>
                    <a:pt x="2066137" y="434556"/>
                    <a:pt x="2066423" y="433890"/>
                    <a:pt x="2066613" y="433225"/>
                  </a:cubicBezTo>
                  <a:cubicBezTo>
                    <a:pt x="2067565" y="430657"/>
                    <a:pt x="2069754" y="428565"/>
                    <a:pt x="2072419" y="427805"/>
                  </a:cubicBezTo>
                  <a:lnTo>
                    <a:pt x="2207566" y="388343"/>
                  </a:lnTo>
                  <a:lnTo>
                    <a:pt x="2211754" y="387107"/>
                  </a:lnTo>
                  <a:cubicBezTo>
                    <a:pt x="2213182" y="386726"/>
                    <a:pt x="2215942" y="385775"/>
                    <a:pt x="2217845" y="384729"/>
                  </a:cubicBezTo>
                  <a:cubicBezTo>
                    <a:pt x="2221937" y="382637"/>
                    <a:pt x="2225554" y="379500"/>
                    <a:pt x="2228314" y="375696"/>
                  </a:cubicBezTo>
                  <a:cubicBezTo>
                    <a:pt x="2231074" y="371892"/>
                    <a:pt x="2232883" y="367518"/>
                    <a:pt x="2233644" y="362954"/>
                  </a:cubicBezTo>
                  <a:cubicBezTo>
                    <a:pt x="2234310" y="357534"/>
                    <a:pt x="2233930" y="355537"/>
                    <a:pt x="2234025" y="352494"/>
                  </a:cubicBezTo>
                  <a:lnTo>
                    <a:pt x="2234215" y="317311"/>
                  </a:lnTo>
                  <a:lnTo>
                    <a:pt x="2234215" y="299720"/>
                  </a:lnTo>
                  <a:cubicBezTo>
                    <a:pt x="2234215" y="299720"/>
                    <a:pt x="2234405" y="291257"/>
                    <a:pt x="2234405" y="291257"/>
                  </a:cubicBezTo>
                  <a:cubicBezTo>
                    <a:pt x="2234405" y="290116"/>
                    <a:pt x="2234786" y="288975"/>
                    <a:pt x="2235357" y="288024"/>
                  </a:cubicBezTo>
                  <a:cubicBezTo>
                    <a:pt x="2235643" y="287549"/>
                    <a:pt x="2235928" y="287073"/>
                    <a:pt x="2236309" y="286693"/>
                  </a:cubicBezTo>
                  <a:lnTo>
                    <a:pt x="2238974" y="284030"/>
                  </a:lnTo>
                  <a:lnTo>
                    <a:pt x="2245255" y="277850"/>
                  </a:lnTo>
                  <a:lnTo>
                    <a:pt x="2257818" y="265488"/>
                  </a:lnTo>
                  <a:lnTo>
                    <a:pt x="2270381" y="253126"/>
                  </a:lnTo>
                  <a:lnTo>
                    <a:pt x="2276663" y="246946"/>
                  </a:lnTo>
                  <a:cubicBezTo>
                    <a:pt x="2277424" y="246185"/>
                    <a:pt x="2279328" y="244378"/>
                    <a:pt x="2280755" y="242381"/>
                  </a:cubicBezTo>
                  <a:cubicBezTo>
                    <a:pt x="2282183" y="240480"/>
                    <a:pt x="2283420" y="238388"/>
                    <a:pt x="2284372" y="236201"/>
                  </a:cubicBezTo>
                  <a:cubicBezTo>
                    <a:pt x="2285324" y="234014"/>
                    <a:pt x="2285990" y="231732"/>
                    <a:pt x="2286466" y="229354"/>
                  </a:cubicBezTo>
                  <a:cubicBezTo>
                    <a:pt x="2286656" y="228213"/>
                    <a:pt x="2286846" y="226977"/>
                    <a:pt x="2286942" y="225741"/>
                  </a:cubicBezTo>
                  <a:lnTo>
                    <a:pt x="2286942" y="222888"/>
                  </a:lnTo>
                  <a:cubicBezTo>
                    <a:pt x="2286942" y="222888"/>
                    <a:pt x="2287037" y="214045"/>
                    <a:pt x="2287037" y="214045"/>
                  </a:cubicBezTo>
                  <a:lnTo>
                    <a:pt x="2287037" y="205202"/>
                  </a:lnTo>
                  <a:cubicBezTo>
                    <a:pt x="2287037" y="205202"/>
                    <a:pt x="2287037" y="201398"/>
                    <a:pt x="2287037" y="201398"/>
                  </a:cubicBezTo>
                  <a:cubicBezTo>
                    <a:pt x="2287037" y="200923"/>
                    <a:pt x="2287132" y="200352"/>
                    <a:pt x="2287322" y="199877"/>
                  </a:cubicBezTo>
                  <a:cubicBezTo>
                    <a:pt x="2287608" y="198926"/>
                    <a:pt x="2288179" y="197975"/>
                    <a:pt x="2288845" y="197214"/>
                  </a:cubicBezTo>
                  <a:cubicBezTo>
                    <a:pt x="2289035" y="197024"/>
                    <a:pt x="2289226" y="196834"/>
                    <a:pt x="2289416" y="196739"/>
                  </a:cubicBezTo>
                  <a:lnTo>
                    <a:pt x="2290939" y="195503"/>
                  </a:lnTo>
                  <a:lnTo>
                    <a:pt x="2294365" y="192745"/>
                  </a:lnTo>
                  <a:lnTo>
                    <a:pt x="2308070" y="181715"/>
                  </a:lnTo>
                  <a:lnTo>
                    <a:pt x="2322346" y="170209"/>
                  </a:lnTo>
                  <a:cubicBezTo>
                    <a:pt x="2325963" y="166976"/>
                    <a:pt x="2328818" y="162792"/>
                    <a:pt x="2330627" y="158228"/>
                  </a:cubicBezTo>
                  <a:cubicBezTo>
                    <a:pt x="2331483" y="155946"/>
                    <a:pt x="2332149" y="153568"/>
                    <a:pt x="2332435" y="151096"/>
                  </a:cubicBezTo>
                  <a:cubicBezTo>
                    <a:pt x="2332816" y="148719"/>
                    <a:pt x="2332720" y="145866"/>
                    <a:pt x="2332720" y="144820"/>
                  </a:cubicBezTo>
                  <a:lnTo>
                    <a:pt x="2332435" y="74550"/>
                  </a:lnTo>
                  <a:lnTo>
                    <a:pt x="2332435" y="39462"/>
                  </a:lnTo>
                  <a:cubicBezTo>
                    <a:pt x="2332435" y="39462"/>
                    <a:pt x="2332816" y="22061"/>
                    <a:pt x="2332816" y="22061"/>
                  </a:cubicBezTo>
                  <a:lnTo>
                    <a:pt x="2333101" y="13503"/>
                  </a:lnTo>
                  <a:lnTo>
                    <a:pt x="2333291" y="9509"/>
                  </a:lnTo>
                  <a:lnTo>
                    <a:pt x="2333291" y="7607"/>
                  </a:lnTo>
                  <a:cubicBezTo>
                    <a:pt x="2333291" y="7607"/>
                    <a:pt x="2333291" y="8273"/>
                    <a:pt x="2333101" y="8558"/>
                  </a:cubicBezTo>
                  <a:lnTo>
                    <a:pt x="2307499" y="0"/>
                  </a:lnTo>
                  <a:cubicBezTo>
                    <a:pt x="2307023" y="1712"/>
                    <a:pt x="2306738" y="3613"/>
                    <a:pt x="2306548" y="5325"/>
                  </a:cubicBezTo>
                  <a:lnTo>
                    <a:pt x="2306548" y="7797"/>
                  </a:lnTo>
                  <a:cubicBezTo>
                    <a:pt x="2306548" y="7797"/>
                    <a:pt x="2306262" y="12552"/>
                    <a:pt x="2306262" y="12552"/>
                  </a:cubicBezTo>
                  <a:lnTo>
                    <a:pt x="2306072" y="21585"/>
                  </a:lnTo>
                  <a:lnTo>
                    <a:pt x="2306072" y="39367"/>
                  </a:lnTo>
                  <a:cubicBezTo>
                    <a:pt x="2306072" y="39367"/>
                    <a:pt x="2306357" y="74645"/>
                    <a:pt x="2306357" y="74645"/>
                  </a:cubicBezTo>
                  <a:lnTo>
                    <a:pt x="2307499" y="145106"/>
                  </a:lnTo>
                  <a:cubicBezTo>
                    <a:pt x="2307499" y="147007"/>
                    <a:pt x="2307499" y="147102"/>
                    <a:pt x="2307499" y="147673"/>
                  </a:cubicBezTo>
                  <a:cubicBezTo>
                    <a:pt x="2307499" y="148148"/>
                    <a:pt x="2307309" y="148624"/>
                    <a:pt x="2307214" y="149099"/>
                  </a:cubicBezTo>
                  <a:cubicBezTo>
                    <a:pt x="2306928" y="150050"/>
                    <a:pt x="2306357" y="150811"/>
                    <a:pt x="2305596" y="151572"/>
                  </a:cubicBezTo>
                  <a:lnTo>
                    <a:pt x="2292557" y="162317"/>
                  </a:lnTo>
                  <a:lnTo>
                    <a:pt x="2278947" y="173442"/>
                  </a:lnTo>
                  <a:lnTo>
                    <a:pt x="2275521" y="176200"/>
                  </a:lnTo>
                  <a:lnTo>
                    <a:pt x="2273617" y="177816"/>
                  </a:lnTo>
                  <a:cubicBezTo>
                    <a:pt x="2272666" y="178577"/>
                    <a:pt x="2271809" y="179433"/>
                    <a:pt x="2271047" y="180288"/>
                  </a:cubicBezTo>
                  <a:cubicBezTo>
                    <a:pt x="2267716" y="183807"/>
                    <a:pt x="2265337" y="188181"/>
                    <a:pt x="2264005" y="192745"/>
                  </a:cubicBezTo>
                  <a:cubicBezTo>
                    <a:pt x="2263338" y="195027"/>
                    <a:pt x="2262958" y="197500"/>
                    <a:pt x="2262863" y="199877"/>
                  </a:cubicBezTo>
                  <a:lnTo>
                    <a:pt x="2262863" y="204916"/>
                  </a:lnTo>
                  <a:cubicBezTo>
                    <a:pt x="2262863" y="204916"/>
                    <a:pt x="2262863" y="213760"/>
                    <a:pt x="2262863" y="213760"/>
                  </a:cubicBezTo>
                  <a:lnTo>
                    <a:pt x="2262863" y="222603"/>
                  </a:lnTo>
                  <a:cubicBezTo>
                    <a:pt x="2262863" y="222603"/>
                    <a:pt x="2262863" y="224124"/>
                    <a:pt x="2262863" y="224124"/>
                  </a:cubicBezTo>
                  <a:cubicBezTo>
                    <a:pt x="2262863" y="224410"/>
                    <a:pt x="2262863" y="224695"/>
                    <a:pt x="2262863" y="224885"/>
                  </a:cubicBezTo>
                  <a:cubicBezTo>
                    <a:pt x="2262863" y="225456"/>
                    <a:pt x="2262672" y="225931"/>
                    <a:pt x="2262387" y="226407"/>
                  </a:cubicBezTo>
                  <a:cubicBezTo>
                    <a:pt x="2262196" y="226882"/>
                    <a:pt x="2261911" y="227357"/>
                    <a:pt x="2261625" y="227833"/>
                  </a:cubicBezTo>
                  <a:cubicBezTo>
                    <a:pt x="2261340" y="228308"/>
                    <a:pt x="2261150" y="228498"/>
                    <a:pt x="2259817" y="229735"/>
                  </a:cubicBezTo>
                  <a:lnTo>
                    <a:pt x="2253631" y="236010"/>
                  </a:lnTo>
                  <a:lnTo>
                    <a:pt x="2241258" y="248562"/>
                  </a:lnTo>
                  <a:lnTo>
                    <a:pt x="2228885" y="261114"/>
                  </a:lnTo>
                  <a:lnTo>
                    <a:pt x="2222699" y="267390"/>
                  </a:lnTo>
                  <a:lnTo>
                    <a:pt x="2219178" y="271003"/>
                  </a:lnTo>
                  <a:cubicBezTo>
                    <a:pt x="2217560" y="272810"/>
                    <a:pt x="2216227" y="274712"/>
                    <a:pt x="2215085" y="276804"/>
                  </a:cubicBezTo>
                  <a:cubicBezTo>
                    <a:pt x="2212801" y="280988"/>
                    <a:pt x="2211564" y="285647"/>
                    <a:pt x="2211469" y="290401"/>
                  </a:cubicBezTo>
                  <a:lnTo>
                    <a:pt x="2211469" y="299530"/>
                  </a:lnTo>
                  <a:cubicBezTo>
                    <a:pt x="2211469" y="299530"/>
                    <a:pt x="2211564" y="317121"/>
                    <a:pt x="2211564" y="317121"/>
                  </a:cubicBezTo>
                  <a:lnTo>
                    <a:pt x="2211754" y="352304"/>
                  </a:lnTo>
                  <a:cubicBezTo>
                    <a:pt x="2211849" y="359626"/>
                    <a:pt x="2211944" y="360292"/>
                    <a:pt x="2210421" y="362669"/>
                  </a:cubicBezTo>
                  <a:cubicBezTo>
                    <a:pt x="2209755" y="363715"/>
                    <a:pt x="2208804" y="364476"/>
                    <a:pt x="2207757" y="365046"/>
                  </a:cubicBezTo>
                  <a:cubicBezTo>
                    <a:pt x="2206995" y="365426"/>
                    <a:pt x="2207090" y="365426"/>
                    <a:pt x="2205663" y="365902"/>
                  </a:cubicBezTo>
                  <a:lnTo>
                    <a:pt x="2201475" y="367233"/>
                  </a:lnTo>
                  <a:lnTo>
                    <a:pt x="2066613" y="408311"/>
                  </a:lnTo>
                  <a:cubicBezTo>
                    <a:pt x="2057952" y="410974"/>
                    <a:pt x="2050814" y="417820"/>
                    <a:pt x="2047864" y="426378"/>
                  </a:cubicBezTo>
                  <a:cubicBezTo>
                    <a:pt x="2047102" y="428470"/>
                    <a:pt x="2046627" y="430657"/>
                    <a:pt x="2046436" y="432939"/>
                  </a:cubicBezTo>
                  <a:cubicBezTo>
                    <a:pt x="2046341" y="433985"/>
                    <a:pt x="2046341" y="435222"/>
                    <a:pt x="2046246" y="436172"/>
                  </a:cubicBezTo>
                  <a:lnTo>
                    <a:pt x="2046246" y="438360"/>
                  </a:lnTo>
                  <a:cubicBezTo>
                    <a:pt x="2046246" y="438360"/>
                    <a:pt x="2046246" y="446918"/>
                    <a:pt x="2046246" y="446918"/>
                  </a:cubicBezTo>
                  <a:cubicBezTo>
                    <a:pt x="2046246" y="449675"/>
                    <a:pt x="2044818" y="452528"/>
                    <a:pt x="2042534" y="454144"/>
                  </a:cubicBezTo>
                  <a:lnTo>
                    <a:pt x="2028163" y="464224"/>
                  </a:lnTo>
                  <a:lnTo>
                    <a:pt x="1970583" y="504827"/>
                  </a:lnTo>
                  <a:lnTo>
                    <a:pt x="1913002" y="545430"/>
                  </a:lnTo>
                  <a:lnTo>
                    <a:pt x="1898631" y="555604"/>
                  </a:lnTo>
                  <a:lnTo>
                    <a:pt x="1891398" y="560644"/>
                  </a:lnTo>
                  <a:cubicBezTo>
                    <a:pt x="1888542" y="562641"/>
                    <a:pt x="1887591" y="563401"/>
                    <a:pt x="1886068" y="563877"/>
                  </a:cubicBezTo>
                  <a:cubicBezTo>
                    <a:pt x="1884545" y="564352"/>
                    <a:pt x="1882927" y="564542"/>
                    <a:pt x="1881309" y="564352"/>
                  </a:cubicBezTo>
                  <a:cubicBezTo>
                    <a:pt x="1880548" y="564257"/>
                    <a:pt x="1879786" y="564067"/>
                    <a:pt x="1879025" y="563782"/>
                  </a:cubicBezTo>
                  <a:lnTo>
                    <a:pt x="1875218" y="562165"/>
                  </a:lnTo>
                  <a:lnTo>
                    <a:pt x="1859038" y="555224"/>
                  </a:lnTo>
                  <a:lnTo>
                    <a:pt x="1842859" y="548282"/>
                  </a:lnTo>
                  <a:lnTo>
                    <a:pt x="1834769" y="544859"/>
                  </a:lnTo>
                  <a:lnTo>
                    <a:pt x="1832675" y="544003"/>
                  </a:lnTo>
                  <a:cubicBezTo>
                    <a:pt x="1831723" y="543623"/>
                    <a:pt x="1830676" y="543243"/>
                    <a:pt x="1829725" y="542957"/>
                  </a:cubicBezTo>
                  <a:cubicBezTo>
                    <a:pt x="1827726" y="542387"/>
                    <a:pt x="1825632" y="542101"/>
                    <a:pt x="1823538" y="542006"/>
                  </a:cubicBezTo>
                  <a:cubicBezTo>
                    <a:pt x="1819351" y="541816"/>
                    <a:pt x="1815068" y="542672"/>
                    <a:pt x="1811261" y="544384"/>
                  </a:cubicBezTo>
                  <a:cubicBezTo>
                    <a:pt x="1809548" y="545144"/>
                    <a:pt x="1807168" y="546666"/>
                    <a:pt x="1806216" y="547331"/>
                  </a:cubicBezTo>
                  <a:lnTo>
                    <a:pt x="1802600" y="549804"/>
                  </a:lnTo>
                  <a:lnTo>
                    <a:pt x="1788133" y="559788"/>
                  </a:lnTo>
                  <a:lnTo>
                    <a:pt x="1759486" y="579376"/>
                  </a:lnTo>
                  <a:cubicBezTo>
                    <a:pt x="1758058" y="580232"/>
                    <a:pt x="1756345" y="580803"/>
                    <a:pt x="1754632" y="580898"/>
                  </a:cubicBezTo>
                  <a:lnTo>
                    <a:pt x="1746352" y="580898"/>
                  </a:lnTo>
                  <a:cubicBezTo>
                    <a:pt x="1746352" y="580898"/>
                    <a:pt x="1728745" y="581088"/>
                    <a:pt x="1728745" y="581088"/>
                  </a:cubicBezTo>
                  <a:lnTo>
                    <a:pt x="1711138" y="581088"/>
                  </a:lnTo>
                  <a:cubicBezTo>
                    <a:pt x="1711138" y="581088"/>
                    <a:pt x="1702286" y="581278"/>
                    <a:pt x="1702286" y="581278"/>
                  </a:cubicBezTo>
                  <a:cubicBezTo>
                    <a:pt x="1699241" y="581373"/>
                    <a:pt x="1696861" y="581088"/>
                    <a:pt x="1692293" y="581658"/>
                  </a:cubicBezTo>
                  <a:cubicBezTo>
                    <a:pt x="1688296" y="582324"/>
                    <a:pt x="1684394" y="583941"/>
                    <a:pt x="1681158" y="586318"/>
                  </a:cubicBezTo>
                  <a:cubicBezTo>
                    <a:pt x="1679540" y="587459"/>
                    <a:pt x="1677922" y="589075"/>
                    <a:pt x="1676779" y="590312"/>
                  </a:cubicBezTo>
                  <a:lnTo>
                    <a:pt x="1673924" y="593449"/>
                  </a:lnTo>
                  <a:lnTo>
                    <a:pt x="1652986" y="571674"/>
                  </a:lnTo>
                  <a:lnTo>
                    <a:pt x="1642231" y="560454"/>
                  </a:lnTo>
                  <a:cubicBezTo>
                    <a:pt x="1640233" y="558457"/>
                    <a:pt x="1639281" y="557126"/>
                    <a:pt x="1635759" y="553988"/>
                  </a:cubicBezTo>
                  <a:cubicBezTo>
                    <a:pt x="1632619" y="551325"/>
                    <a:pt x="1629097" y="549233"/>
                    <a:pt x="1625290" y="547902"/>
                  </a:cubicBezTo>
                  <a:cubicBezTo>
                    <a:pt x="1617676" y="545049"/>
                    <a:pt x="1609111" y="544954"/>
                    <a:pt x="1601497" y="547712"/>
                  </a:cubicBezTo>
                  <a:lnTo>
                    <a:pt x="1586745" y="553227"/>
                  </a:lnTo>
                  <a:lnTo>
                    <a:pt x="1564569" y="561500"/>
                  </a:lnTo>
                  <a:cubicBezTo>
                    <a:pt x="1561714" y="557316"/>
                    <a:pt x="1558192" y="552181"/>
                    <a:pt x="1553910" y="545905"/>
                  </a:cubicBezTo>
                  <a:cubicBezTo>
                    <a:pt x="1548675" y="538868"/>
                    <a:pt x="1543345" y="529550"/>
                    <a:pt x="1536969" y="519090"/>
                  </a:cubicBezTo>
                  <a:cubicBezTo>
                    <a:pt x="1530497" y="508535"/>
                    <a:pt x="1523264" y="496649"/>
                    <a:pt x="1515364" y="483717"/>
                  </a:cubicBezTo>
                  <a:lnTo>
                    <a:pt x="1515079" y="483241"/>
                  </a:lnTo>
                  <a:lnTo>
                    <a:pt x="1514508" y="482956"/>
                  </a:lnTo>
                  <a:cubicBezTo>
                    <a:pt x="1509178" y="480579"/>
                    <a:pt x="1503563" y="478107"/>
                    <a:pt x="1497662" y="475539"/>
                  </a:cubicBezTo>
                  <a:cubicBezTo>
                    <a:pt x="1496710" y="464414"/>
                    <a:pt x="1495758" y="452623"/>
                    <a:pt x="1494806" y="440451"/>
                  </a:cubicBezTo>
                  <a:lnTo>
                    <a:pt x="1494806" y="438740"/>
                  </a:lnTo>
                  <a:cubicBezTo>
                    <a:pt x="1494806" y="438740"/>
                    <a:pt x="1492998" y="438455"/>
                    <a:pt x="1492998" y="438455"/>
                  </a:cubicBezTo>
                  <a:cubicBezTo>
                    <a:pt x="1474249" y="435031"/>
                    <a:pt x="1453977" y="431418"/>
                    <a:pt x="1432943" y="427710"/>
                  </a:cubicBezTo>
                  <a:cubicBezTo>
                    <a:pt x="1427138" y="426664"/>
                    <a:pt x="1421427" y="425618"/>
                    <a:pt x="1415717" y="424667"/>
                  </a:cubicBezTo>
                  <a:cubicBezTo>
                    <a:pt x="1397729" y="405934"/>
                    <a:pt x="1380693" y="388153"/>
                    <a:pt x="1365084" y="371892"/>
                  </a:cubicBezTo>
                  <a:lnTo>
                    <a:pt x="1363847" y="370561"/>
                  </a:lnTo>
                  <a:lnTo>
                    <a:pt x="1362419" y="371607"/>
                  </a:lnTo>
                  <a:cubicBezTo>
                    <a:pt x="1328347" y="394809"/>
                    <a:pt x="1300366" y="414112"/>
                    <a:pt x="1282568" y="426569"/>
                  </a:cubicBezTo>
                  <a:cubicBezTo>
                    <a:pt x="1274573" y="430277"/>
                    <a:pt x="1268197" y="433225"/>
                    <a:pt x="1263248" y="435507"/>
                  </a:cubicBezTo>
                  <a:cubicBezTo>
                    <a:pt x="1258870" y="437599"/>
                    <a:pt x="1256585" y="438835"/>
                    <a:pt x="1256681" y="439025"/>
                  </a:cubicBezTo>
                  <a:cubicBezTo>
                    <a:pt x="1256776" y="439215"/>
                    <a:pt x="1259155" y="438360"/>
                    <a:pt x="1263723" y="436648"/>
                  </a:cubicBezTo>
                  <a:cubicBezTo>
                    <a:pt x="1268863" y="434556"/>
                    <a:pt x="1275430" y="431989"/>
                    <a:pt x="1283615" y="428660"/>
                  </a:cubicBezTo>
                  <a:lnTo>
                    <a:pt x="1283615" y="428660"/>
                  </a:lnTo>
                  <a:cubicBezTo>
                    <a:pt x="1283615" y="428660"/>
                    <a:pt x="1283710" y="428565"/>
                    <a:pt x="1283710" y="428565"/>
                  </a:cubicBezTo>
                  <a:cubicBezTo>
                    <a:pt x="1301698" y="416965"/>
                    <a:pt x="1329584" y="398612"/>
                    <a:pt x="1363181" y="376171"/>
                  </a:cubicBezTo>
                  <a:cubicBezTo>
                    <a:pt x="1378503" y="392337"/>
                    <a:pt x="1395159" y="409928"/>
                    <a:pt x="1412766" y="428470"/>
                  </a:cubicBezTo>
                  <a:lnTo>
                    <a:pt x="1413242" y="429041"/>
                  </a:lnTo>
                  <a:lnTo>
                    <a:pt x="1414004" y="429041"/>
                  </a:lnTo>
                  <a:cubicBezTo>
                    <a:pt x="1419904" y="430277"/>
                    <a:pt x="1425900" y="431323"/>
                    <a:pt x="1431992" y="432369"/>
                  </a:cubicBezTo>
                  <a:cubicBezTo>
                    <a:pt x="1452359" y="435982"/>
                    <a:pt x="1472060" y="439406"/>
                    <a:pt x="1490333" y="442639"/>
                  </a:cubicBezTo>
                  <a:cubicBezTo>
                    <a:pt x="1491380" y="454715"/>
                    <a:pt x="1492427" y="466316"/>
                    <a:pt x="1493474" y="477251"/>
                  </a:cubicBezTo>
                  <a:lnTo>
                    <a:pt x="1493474" y="478487"/>
                  </a:lnTo>
                  <a:cubicBezTo>
                    <a:pt x="1493474" y="478487"/>
                    <a:pt x="1494711" y="478962"/>
                    <a:pt x="1494711" y="478962"/>
                  </a:cubicBezTo>
                  <a:cubicBezTo>
                    <a:pt x="1500802" y="481530"/>
                    <a:pt x="1506703" y="484097"/>
                    <a:pt x="1512223" y="486474"/>
                  </a:cubicBezTo>
                  <a:cubicBezTo>
                    <a:pt x="1520218" y="499026"/>
                    <a:pt x="1527546" y="510627"/>
                    <a:pt x="1534113" y="520992"/>
                  </a:cubicBezTo>
                  <a:cubicBezTo>
                    <a:pt x="1540776" y="531356"/>
                    <a:pt x="1546296" y="540485"/>
                    <a:pt x="1551911" y="547426"/>
                  </a:cubicBezTo>
                  <a:cubicBezTo>
                    <a:pt x="1556479" y="553417"/>
                    <a:pt x="1560191" y="558171"/>
                    <a:pt x="1563237" y="562260"/>
                  </a:cubicBezTo>
                  <a:lnTo>
                    <a:pt x="1557431" y="564447"/>
                  </a:lnTo>
                  <a:lnTo>
                    <a:pt x="1499089" y="586223"/>
                  </a:lnTo>
                  <a:lnTo>
                    <a:pt x="1491761" y="588980"/>
                  </a:lnTo>
                  <a:lnTo>
                    <a:pt x="1488144" y="590312"/>
                  </a:lnTo>
                  <a:cubicBezTo>
                    <a:pt x="1487002" y="590692"/>
                    <a:pt x="1486717" y="590787"/>
                    <a:pt x="1485955" y="590977"/>
                  </a:cubicBezTo>
                  <a:cubicBezTo>
                    <a:pt x="1483290" y="591643"/>
                    <a:pt x="1480435" y="591167"/>
                    <a:pt x="1477961" y="589931"/>
                  </a:cubicBezTo>
                  <a:cubicBezTo>
                    <a:pt x="1476723" y="589361"/>
                    <a:pt x="1475581" y="588505"/>
                    <a:pt x="1474630" y="587459"/>
                  </a:cubicBezTo>
                  <a:cubicBezTo>
                    <a:pt x="1474344" y="587174"/>
                    <a:pt x="1473297" y="585937"/>
                    <a:pt x="1472536" y="584987"/>
                  </a:cubicBezTo>
                  <a:lnTo>
                    <a:pt x="1470061" y="581944"/>
                  </a:lnTo>
                  <a:lnTo>
                    <a:pt x="1465112" y="575953"/>
                  </a:lnTo>
                  <a:cubicBezTo>
                    <a:pt x="1462923" y="573196"/>
                    <a:pt x="1459973" y="570533"/>
                    <a:pt x="1456832" y="568536"/>
                  </a:cubicBezTo>
                  <a:cubicBezTo>
                    <a:pt x="1450455" y="564542"/>
                    <a:pt x="1442746" y="562926"/>
                    <a:pt x="1435323" y="563877"/>
                  </a:cubicBezTo>
                  <a:cubicBezTo>
                    <a:pt x="1431516" y="564352"/>
                    <a:pt x="1427899" y="565779"/>
                    <a:pt x="1427138" y="565874"/>
                  </a:cubicBezTo>
                  <a:cubicBezTo>
                    <a:pt x="1425710" y="566159"/>
                    <a:pt x="1424187" y="566254"/>
                    <a:pt x="1422760" y="565969"/>
                  </a:cubicBezTo>
                  <a:cubicBezTo>
                    <a:pt x="1419809" y="565588"/>
                    <a:pt x="1417049" y="564067"/>
                    <a:pt x="1415051" y="561880"/>
                  </a:cubicBezTo>
                  <a:cubicBezTo>
                    <a:pt x="1414575" y="561309"/>
                    <a:pt x="1414099" y="560739"/>
                    <a:pt x="1413718" y="560073"/>
                  </a:cubicBezTo>
                  <a:cubicBezTo>
                    <a:pt x="1413528" y="559788"/>
                    <a:pt x="1413337" y="559408"/>
                    <a:pt x="1413147" y="559122"/>
                  </a:cubicBezTo>
                  <a:lnTo>
                    <a:pt x="1412290" y="557506"/>
                  </a:lnTo>
                  <a:cubicBezTo>
                    <a:pt x="1410672" y="554178"/>
                    <a:pt x="1408483" y="551135"/>
                    <a:pt x="1405914" y="548663"/>
                  </a:cubicBezTo>
                  <a:cubicBezTo>
                    <a:pt x="1400679" y="543528"/>
                    <a:pt x="1393636" y="540390"/>
                    <a:pt x="1386403" y="539819"/>
                  </a:cubicBezTo>
                  <a:cubicBezTo>
                    <a:pt x="1384595" y="539629"/>
                    <a:pt x="1382786" y="539724"/>
                    <a:pt x="1380978" y="539819"/>
                  </a:cubicBezTo>
                  <a:lnTo>
                    <a:pt x="1376886" y="540295"/>
                  </a:lnTo>
                  <a:lnTo>
                    <a:pt x="1369176" y="541246"/>
                  </a:lnTo>
                  <a:lnTo>
                    <a:pt x="1338245" y="544954"/>
                  </a:lnTo>
                  <a:cubicBezTo>
                    <a:pt x="1336722" y="545144"/>
                    <a:pt x="1336056" y="545239"/>
                    <a:pt x="1335294" y="545239"/>
                  </a:cubicBezTo>
                  <a:cubicBezTo>
                    <a:pt x="1334438" y="545239"/>
                    <a:pt x="1333677" y="545239"/>
                    <a:pt x="1332820" y="545049"/>
                  </a:cubicBezTo>
                  <a:cubicBezTo>
                    <a:pt x="1331202" y="544764"/>
                    <a:pt x="1329584" y="544289"/>
                    <a:pt x="1328156" y="543528"/>
                  </a:cubicBezTo>
                  <a:cubicBezTo>
                    <a:pt x="1327395" y="543147"/>
                    <a:pt x="1326824" y="542767"/>
                    <a:pt x="1325967" y="542101"/>
                  </a:cubicBezTo>
                  <a:lnTo>
                    <a:pt x="1322922" y="539724"/>
                  </a:lnTo>
                  <a:lnTo>
                    <a:pt x="1316831" y="534875"/>
                  </a:lnTo>
                  <a:lnTo>
                    <a:pt x="1292276" y="515667"/>
                  </a:lnTo>
                  <a:cubicBezTo>
                    <a:pt x="1289992" y="513955"/>
                    <a:pt x="1288754" y="512719"/>
                    <a:pt x="1285518" y="510532"/>
                  </a:cubicBezTo>
                  <a:cubicBezTo>
                    <a:pt x="1282663" y="508630"/>
                    <a:pt x="1279427" y="507299"/>
                    <a:pt x="1276001" y="506538"/>
                  </a:cubicBezTo>
                  <a:cubicBezTo>
                    <a:pt x="1269434" y="504827"/>
                    <a:pt x="1261630" y="506063"/>
                    <a:pt x="1256300" y="508630"/>
                  </a:cubicBezTo>
                  <a:lnTo>
                    <a:pt x="1227938" y="520706"/>
                  </a:lnTo>
                  <a:cubicBezTo>
                    <a:pt x="1226225" y="521372"/>
                    <a:pt x="1224417" y="521657"/>
                    <a:pt x="1222608" y="521752"/>
                  </a:cubicBezTo>
                  <a:cubicBezTo>
                    <a:pt x="1221847" y="521752"/>
                    <a:pt x="1220514" y="521657"/>
                    <a:pt x="1219182" y="521562"/>
                  </a:cubicBezTo>
                  <a:cubicBezTo>
                    <a:pt x="1217564" y="521562"/>
                    <a:pt x="1215851" y="521562"/>
                    <a:pt x="1214138" y="521657"/>
                  </a:cubicBezTo>
                  <a:cubicBezTo>
                    <a:pt x="1207476" y="522323"/>
                    <a:pt x="1201099" y="525461"/>
                    <a:pt x="1196530" y="530215"/>
                  </a:cubicBezTo>
                  <a:lnTo>
                    <a:pt x="1175878" y="553988"/>
                  </a:lnTo>
                  <a:lnTo>
                    <a:pt x="1165789" y="565588"/>
                  </a:lnTo>
                  <a:cubicBezTo>
                    <a:pt x="1162934" y="568441"/>
                    <a:pt x="1159888" y="570248"/>
                    <a:pt x="1155225" y="570913"/>
                  </a:cubicBezTo>
                  <a:lnTo>
                    <a:pt x="1139902" y="573956"/>
                  </a:lnTo>
                  <a:lnTo>
                    <a:pt x="1132288" y="575478"/>
                  </a:lnTo>
                  <a:cubicBezTo>
                    <a:pt x="1129718" y="576048"/>
                    <a:pt x="1127339" y="576333"/>
                    <a:pt x="1124103" y="577379"/>
                  </a:cubicBezTo>
                  <a:cubicBezTo>
                    <a:pt x="1118012" y="579376"/>
                    <a:pt x="1112777" y="583560"/>
                    <a:pt x="1109446" y="588885"/>
                  </a:cubicBezTo>
                  <a:cubicBezTo>
                    <a:pt x="1107733" y="591548"/>
                    <a:pt x="1106591" y="594495"/>
                    <a:pt x="1105925" y="597633"/>
                  </a:cubicBezTo>
                  <a:cubicBezTo>
                    <a:pt x="1105258" y="600866"/>
                    <a:pt x="1105258" y="603529"/>
                    <a:pt x="1105068" y="606096"/>
                  </a:cubicBezTo>
                  <a:cubicBezTo>
                    <a:pt x="1104878" y="611707"/>
                    <a:pt x="1104497" y="615225"/>
                    <a:pt x="1102213" y="619028"/>
                  </a:cubicBezTo>
                  <a:cubicBezTo>
                    <a:pt x="1099929" y="622642"/>
                    <a:pt x="1096788" y="625304"/>
                    <a:pt x="1092410" y="626921"/>
                  </a:cubicBezTo>
                  <a:lnTo>
                    <a:pt x="1077943" y="632816"/>
                  </a:lnTo>
                  <a:cubicBezTo>
                    <a:pt x="1072804" y="634908"/>
                    <a:pt x="1069092" y="636715"/>
                    <a:pt x="1064619" y="636430"/>
                  </a:cubicBezTo>
                  <a:lnTo>
                    <a:pt x="1033592" y="634528"/>
                  </a:lnTo>
                  <a:lnTo>
                    <a:pt x="909199" y="627016"/>
                  </a:lnTo>
                  <a:cubicBezTo>
                    <a:pt x="904060" y="626635"/>
                    <a:pt x="898635" y="626445"/>
                    <a:pt x="893781" y="625970"/>
                  </a:cubicBezTo>
                  <a:cubicBezTo>
                    <a:pt x="889022" y="625209"/>
                    <a:pt x="884454" y="622642"/>
                    <a:pt x="881313" y="618933"/>
                  </a:cubicBezTo>
                  <a:cubicBezTo>
                    <a:pt x="875317" y="610756"/>
                    <a:pt x="869512" y="602007"/>
                    <a:pt x="863516" y="593545"/>
                  </a:cubicBezTo>
                  <a:lnTo>
                    <a:pt x="828111" y="542387"/>
                  </a:lnTo>
                  <a:lnTo>
                    <a:pt x="862183" y="594495"/>
                  </a:lnTo>
                  <a:cubicBezTo>
                    <a:pt x="867989" y="603244"/>
                    <a:pt x="873319" y="611802"/>
                    <a:pt x="879410" y="620550"/>
                  </a:cubicBezTo>
                  <a:cubicBezTo>
                    <a:pt x="882836" y="624829"/>
                    <a:pt x="887880" y="627776"/>
                    <a:pt x="893305" y="628822"/>
                  </a:cubicBezTo>
                  <a:cubicBezTo>
                    <a:pt x="898730" y="629583"/>
                    <a:pt x="903679" y="629773"/>
                    <a:pt x="908914" y="630344"/>
                  </a:cubicBezTo>
                  <a:lnTo>
                    <a:pt x="1033021" y="641279"/>
                  </a:lnTo>
                  <a:lnTo>
                    <a:pt x="1064143" y="644037"/>
                  </a:lnTo>
                  <a:cubicBezTo>
                    <a:pt x="1067189" y="644227"/>
                    <a:pt x="1070234" y="643942"/>
                    <a:pt x="1073185" y="643086"/>
                  </a:cubicBezTo>
                  <a:cubicBezTo>
                    <a:pt x="1073565" y="642991"/>
                    <a:pt x="1073851" y="642801"/>
                    <a:pt x="1074232" y="642705"/>
                  </a:cubicBezTo>
                  <a:cubicBezTo>
                    <a:pt x="1073375" y="644512"/>
                    <a:pt x="1072233" y="647270"/>
                    <a:pt x="1070710" y="651073"/>
                  </a:cubicBezTo>
                  <a:cubicBezTo>
                    <a:pt x="1067665" y="658775"/>
                    <a:pt x="1063762" y="668855"/>
                    <a:pt x="1059004" y="681121"/>
                  </a:cubicBezTo>
                  <a:cubicBezTo>
                    <a:pt x="1037399" y="690820"/>
                    <a:pt x="1009132" y="703467"/>
                    <a:pt x="976964" y="717826"/>
                  </a:cubicBezTo>
                  <a:cubicBezTo>
                    <a:pt x="960023" y="721534"/>
                    <a:pt x="941654" y="725623"/>
                    <a:pt x="922619" y="729807"/>
                  </a:cubicBezTo>
                  <a:cubicBezTo>
                    <a:pt x="911484" y="732279"/>
                    <a:pt x="900634" y="734751"/>
                    <a:pt x="889974" y="737034"/>
                  </a:cubicBezTo>
                  <a:cubicBezTo>
                    <a:pt x="865514" y="715924"/>
                    <a:pt x="843244" y="696811"/>
                    <a:pt x="824780" y="680931"/>
                  </a:cubicBezTo>
                  <a:lnTo>
                    <a:pt x="824114" y="680361"/>
                  </a:lnTo>
                  <a:lnTo>
                    <a:pt x="823257" y="680551"/>
                  </a:lnTo>
                  <a:cubicBezTo>
                    <a:pt x="802890" y="684164"/>
                    <a:pt x="785949" y="687207"/>
                    <a:pt x="773291" y="689489"/>
                  </a:cubicBezTo>
                  <a:cubicBezTo>
                    <a:pt x="767866" y="690535"/>
                    <a:pt x="763393" y="691486"/>
                    <a:pt x="759681" y="692152"/>
                  </a:cubicBezTo>
                  <a:cubicBezTo>
                    <a:pt x="756540" y="692817"/>
                    <a:pt x="754922" y="693293"/>
                    <a:pt x="755017" y="693483"/>
                  </a:cubicBezTo>
                  <a:cubicBezTo>
                    <a:pt x="755017" y="693673"/>
                    <a:pt x="756730" y="693483"/>
                    <a:pt x="759871" y="693198"/>
                  </a:cubicBezTo>
                  <a:cubicBezTo>
                    <a:pt x="763678" y="692722"/>
                    <a:pt x="768151" y="692152"/>
                    <a:pt x="773671" y="691486"/>
                  </a:cubicBezTo>
                  <a:cubicBezTo>
                    <a:pt x="786234" y="689679"/>
                    <a:pt x="802890" y="687207"/>
                    <a:pt x="823067" y="684259"/>
                  </a:cubicBezTo>
                  <a:cubicBezTo>
                    <a:pt x="841435" y="700424"/>
                    <a:pt x="863611" y="719918"/>
                    <a:pt x="887880" y="741408"/>
                  </a:cubicBezTo>
                  <a:lnTo>
                    <a:pt x="888737" y="742168"/>
                  </a:lnTo>
                  <a:lnTo>
                    <a:pt x="889879" y="741883"/>
                  </a:lnTo>
                  <a:cubicBezTo>
                    <a:pt x="900824" y="739506"/>
                    <a:pt x="912150" y="736938"/>
                    <a:pt x="923666" y="734466"/>
                  </a:cubicBezTo>
                  <a:cubicBezTo>
                    <a:pt x="942701" y="730187"/>
                    <a:pt x="961165" y="726098"/>
                    <a:pt x="978201" y="722295"/>
                  </a:cubicBezTo>
                  <a:lnTo>
                    <a:pt x="978486" y="722295"/>
                  </a:lnTo>
                  <a:cubicBezTo>
                    <a:pt x="978486" y="722295"/>
                    <a:pt x="978677" y="722105"/>
                    <a:pt x="978677" y="722105"/>
                  </a:cubicBezTo>
                  <a:cubicBezTo>
                    <a:pt x="1010941" y="706985"/>
                    <a:pt x="1039303" y="693768"/>
                    <a:pt x="1060812" y="683689"/>
                  </a:cubicBezTo>
                  <a:lnTo>
                    <a:pt x="1061383" y="683403"/>
                  </a:lnTo>
                  <a:lnTo>
                    <a:pt x="1061573" y="682833"/>
                  </a:lnTo>
                  <a:cubicBezTo>
                    <a:pt x="1065951" y="670091"/>
                    <a:pt x="1069473" y="659726"/>
                    <a:pt x="1072233" y="651739"/>
                  </a:cubicBezTo>
                  <a:cubicBezTo>
                    <a:pt x="1073660" y="647365"/>
                    <a:pt x="1074612" y="644417"/>
                    <a:pt x="1075088" y="642515"/>
                  </a:cubicBezTo>
                  <a:cubicBezTo>
                    <a:pt x="1077087" y="641850"/>
                    <a:pt x="1078800" y="641089"/>
                    <a:pt x="1080799" y="640423"/>
                  </a:cubicBezTo>
                  <a:lnTo>
                    <a:pt x="1095360" y="634908"/>
                  </a:lnTo>
                  <a:cubicBezTo>
                    <a:pt x="1100785" y="633101"/>
                    <a:pt x="1106305" y="629108"/>
                    <a:pt x="1109541" y="623878"/>
                  </a:cubicBezTo>
                  <a:cubicBezTo>
                    <a:pt x="1111254" y="621215"/>
                    <a:pt x="1112396" y="618363"/>
                    <a:pt x="1113158" y="615320"/>
                  </a:cubicBezTo>
                  <a:cubicBezTo>
                    <a:pt x="1113824" y="612087"/>
                    <a:pt x="1113919" y="609519"/>
                    <a:pt x="1114110" y="606952"/>
                  </a:cubicBezTo>
                  <a:cubicBezTo>
                    <a:pt x="1114395" y="604290"/>
                    <a:pt x="1114490" y="601722"/>
                    <a:pt x="1114966" y="599915"/>
                  </a:cubicBezTo>
                  <a:cubicBezTo>
                    <a:pt x="1115442" y="597919"/>
                    <a:pt x="1116299" y="596017"/>
                    <a:pt x="1117441" y="594305"/>
                  </a:cubicBezTo>
                  <a:cubicBezTo>
                    <a:pt x="1119725" y="590882"/>
                    <a:pt x="1123151" y="588410"/>
                    <a:pt x="1127053" y="587174"/>
                  </a:cubicBezTo>
                  <a:cubicBezTo>
                    <a:pt x="1128766" y="586603"/>
                    <a:pt x="1131526" y="586318"/>
                    <a:pt x="1134096" y="585842"/>
                  </a:cubicBezTo>
                  <a:lnTo>
                    <a:pt x="1141805" y="584511"/>
                  </a:lnTo>
                  <a:lnTo>
                    <a:pt x="1157128" y="581849"/>
                  </a:lnTo>
                  <a:cubicBezTo>
                    <a:pt x="1162744" y="581183"/>
                    <a:pt x="1169501" y="578235"/>
                    <a:pt x="1173879" y="573576"/>
                  </a:cubicBezTo>
                  <a:lnTo>
                    <a:pt x="1184539" y="561880"/>
                  </a:lnTo>
                  <a:lnTo>
                    <a:pt x="1205286" y="539154"/>
                  </a:lnTo>
                  <a:cubicBezTo>
                    <a:pt x="1207951" y="536586"/>
                    <a:pt x="1211568" y="534970"/>
                    <a:pt x="1215280" y="534685"/>
                  </a:cubicBezTo>
                  <a:cubicBezTo>
                    <a:pt x="1216232" y="534685"/>
                    <a:pt x="1217088" y="534685"/>
                    <a:pt x="1218040" y="534685"/>
                  </a:cubicBezTo>
                  <a:cubicBezTo>
                    <a:pt x="1219277" y="534780"/>
                    <a:pt x="1220514" y="534970"/>
                    <a:pt x="1222323" y="534970"/>
                  </a:cubicBezTo>
                  <a:cubicBezTo>
                    <a:pt x="1225654" y="534970"/>
                    <a:pt x="1229080" y="534494"/>
                    <a:pt x="1232221" y="533448"/>
                  </a:cubicBezTo>
                  <a:lnTo>
                    <a:pt x="1261534" y="521943"/>
                  </a:lnTo>
                  <a:cubicBezTo>
                    <a:pt x="1265627" y="520136"/>
                    <a:pt x="1268673" y="520041"/>
                    <a:pt x="1272289" y="520897"/>
                  </a:cubicBezTo>
                  <a:cubicBezTo>
                    <a:pt x="1275811" y="521657"/>
                    <a:pt x="1278000" y="523749"/>
                    <a:pt x="1282473" y="527553"/>
                  </a:cubicBezTo>
                  <a:lnTo>
                    <a:pt x="1306457" y="547426"/>
                  </a:lnTo>
                  <a:lnTo>
                    <a:pt x="1312453" y="552371"/>
                  </a:lnTo>
                  <a:lnTo>
                    <a:pt x="1315498" y="554843"/>
                  </a:lnTo>
                  <a:cubicBezTo>
                    <a:pt x="1316736" y="555889"/>
                    <a:pt x="1318258" y="556935"/>
                    <a:pt x="1319781" y="557791"/>
                  </a:cubicBezTo>
                  <a:cubicBezTo>
                    <a:pt x="1322827" y="559598"/>
                    <a:pt x="1326253" y="560834"/>
                    <a:pt x="1329679" y="561500"/>
                  </a:cubicBezTo>
                  <a:cubicBezTo>
                    <a:pt x="1331392" y="561785"/>
                    <a:pt x="1333201" y="561975"/>
                    <a:pt x="1335009" y="561975"/>
                  </a:cubicBezTo>
                  <a:cubicBezTo>
                    <a:pt x="1336817" y="561975"/>
                    <a:pt x="1338721" y="561785"/>
                    <a:pt x="1339768" y="561690"/>
                  </a:cubicBezTo>
                  <a:lnTo>
                    <a:pt x="1370794" y="558742"/>
                  </a:lnTo>
                  <a:lnTo>
                    <a:pt x="1378503" y="557981"/>
                  </a:lnTo>
                  <a:lnTo>
                    <a:pt x="1382120" y="557696"/>
                  </a:lnTo>
                  <a:cubicBezTo>
                    <a:pt x="1382882" y="557696"/>
                    <a:pt x="1383643" y="557696"/>
                    <a:pt x="1384404" y="557696"/>
                  </a:cubicBezTo>
                  <a:cubicBezTo>
                    <a:pt x="1387450" y="558076"/>
                    <a:pt x="1390400" y="559503"/>
                    <a:pt x="1392494" y="561690"/>
                  </a:cubicBezTo>
                  <a:cubicBezTo>
                    <a:pt x="1393541" y="562831"/>
                    <a:pt x="1394398" y="564067"/>
                    <a:pt x="1395064" y="565493"/>
                  </a:cubicBezTo>
                  <a:lnTo>
                    <a:pt x="1395920" y="567395"/>
                  </a:lnTo>
                  <a:cubicBezTo>
                    <a:pt x="1396301" y="568251"/>
                    <a:pt x="1396777" y="569012"/>
                    <a:pt x="1397253" y="569867"/>
                  </a:cubicBezTo>
                  <a:cubicBezTo>
                    <a:pt x="1398205" y="571484"/>
                    <a:pt x="1399252" y="573005"/>
                    <a:pt x="1400489" y="574337"/>
                  </a:cubicBezTo>
                  <a:cubicBezTo>
                    <a:pt x="1405248" y="579947"/>
                    <a:pt x="1412100" y="583845"/>
                    <a:pt x="1419428" y="585082"/>
                  </a:cubicBezTo>
                  <a:cubicBezTo>
                    <a:pt x="1423045" y="585747"/>
                    <a:pt x="1426852" y="585747"/>
                    <a:pt x="1430564" y="585082"/>
                  </a:cubicBezTo>
                  <a:cubicBezTo>
                    <a:pt x="1434942" y="584226"/>
                    <a:pt x="1436179" y="583560"/>
                    <a:pt x="1437607" y="583560"/>
                  </a:cubicBezTo>
                  <a:cubicBezTo>
                    <a:pt x="1440462" y="583275"/>
                    <a:pt x="1443508" y="584036"/>
                    <a:pt x="1445792" y="585652"/>
                  </a:cubicBezTo>
                  <a:cubicBezTo>
                    <a:pt x="1447029" y="586508"/>
                    <a:pt x="1447981" y="587364"/>
                    <a:pt x="1448933" y="588695"/>
                  </a:cubicBezTo>
                  <a:lnTo>
                    <a:pt x="1453691" y="594876"/>
                  </a:lnTo>
                  <a:lnTo>
                    <a:pt x="1456071" y="597919"/>
                  </a:lnTo>
                  <a:cubicBezTo>
                    <a:pt x="1456927" y="598965"/>
                    <a:pt x="1457498" y="599820"/>
                    <a:pt x="1458926" y="601437"/>
                  </a:cubicBezTo>
                  <a:cubicBezTo>
                    <a:pt x="1461400" y="604290"/>
                    <a:pt x="1464446" y="606762"/>
                    <a:pt x="1467777" y="608569"/>
                  </a:cubicBezTo>
                  <a:cubicBezTo>
                    <a:pt x="1474439" y="612277"/>
                    <a:pt x="1482434" y="613608"/>
                    <a:pt x="1489953" y="612087"/>
                  </a:cubicBezTo>
                  <a:cubicBezTo>
                    <a:pt x="1491761" y="611802"/>
                    <a:pt x="1493950" y="611136"/>
                    <a:pt x="1495187" y="610661"/>
                  </a:cubicBezTo>
                  <a:lnTo>
                    <a:pt x="1498899" y="609424"/>
                  </a:lnTo>
                  <a:lnTo>
                    <a:pt x="1506227" y="606857"/>
                  </a:lnTo>
                  <a:lnTo>
                    <a:pt x="1565140" y="586698"/>
                  </a:lnTo>
                  <a:lnTo>
                    <a:pt x="1594644" y="576619"/>
                  </a:lnTo>
                  <a:lnTo>
                    <a:pt x="1609206" y="571674"/>
                  </a:lnTo>
                  <a:cubicBezTo>
                    <a:pt x="1611395" y="571008"/>
                    <a:pt x="1613869" y="571104"/>
                    <a:pt x="1615963" y="571959"/>
                  </a:cubicBezTo>
                  <a:cubicBezTo>
                    <a:pt x="1618343" y="573005"/>
                    <a:pt x="1618818" y="573671"/>
                    <a:pt x="1623197" y="578425"/>
                  </a:cubicBezTo>
                  <a:lnTo>
                    <a:pt x="1633666" y="589931"/>
                  </a:lnTo>
                  <a:lnTo>
                    <a:pt x="1644896" y="602293"/>
                  </a:lnTo>
                  <a:lnTo>
                    <a:pt x="1633761" y="599345"/>
                  </a:lnTo>
                  <a:cubicBezTo>
                    <a:pt x="1622150" y="596492"/>
                    <a:pt x="1610919" y="593545"/>
                    <a:pt x="1598166" y="592118"/>
                  </a:cubicBezTo>
                  <a:cubicBezTo>
                    <a:pt x="1596548" y="592023"/>
                    <a:pt x="1594835" y="591833"/>
                    <a:pt x="1592550" y="592118"/>
                  </a:cubicBezTo>
                  <a:cubicBezTo>
                    <a:pt x="1591408" y="592308"/>
                    <a:pt x="1590171" y="592118"/>
                    <a:pt x="1587506" y="593640"/>
                  </a:cubicBezTo>
                  <a:cubicBezTo>
                    <a:pt x="1586745" y="594210"/>
                    <a:pt x="1586174" y="594400"/>
                    <a:pt x="1585222" y="595732"/>
                  </a:cubicBezTo>
                  <a:lnTo>
                    <a:pt x="1584175" y="59744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34"/>
            <p:cNvSpPr/>
            <p:nvPr/>
          </p:nvSpPr>
          <p:spPr>
            <a:xfrm flipH="1">
              <a:off x="2739304" y="403299"/>
              <a:ext cx="907829" cy="169528"/>
            </a:xfrm>
            <a:custGeom>
              <a:avLst/>
              <a:gdLst/>
              <a:ahLst/>
              <a:cxnLst/>
              <a:rect l="l" t="t" r="r" b="b"/>
              <a:pathLst>
                <a:path w="907829" h="169528" extrusionOk="0">
                  <a:moveTo>
                    <a:pt x="2798" y="165544"/>
                  </a:moveTo>
                  <a:cubicBezTo>
                    <a:pt x="50519" y="165544"/>
                    <a:pt x="853476" y="170771"/>
                    <a:pt x="903959" y="169251"/>
                  </a:cubicBezTo>
                  <a:cubicBezTo>
                    <a:pt x="907578" y="169156"/>
                    <a:pt x="909483" y="163833"/>
                    <a:pt x="905959" y="162027"/>
                  </a:cubicBezTo>
                  <a:cubicBezTo>
                    <a:pt x="874145" y="146343"/>
                    <a:pt x="838046" y="149480"/>
                    <a:pt x="804994" y="138359"/>
                  </a:cubicBezTo>
                  <a:cubicBezTo>
                    <a:pt x="785563" y="131800"/>
                    <a:pt x="773561" y="119158"/>
                    <a:pt x="760131" y="104615"/>
                  </a:cubicBezTo>
                  <a:cubicBezTo>
                    <a:pt x="748511" y="92068"/>
                    <a:pt x="734985" y="82373"/>
                    <a:pt x="718316" y="77430"/>
                  </a:cubicBezTo>
                  <a:cubicBezTo>
                    <a:pt x="703648" y="73058"/>
                    <a:pt x="687741" y="72488"/>
                    <a:pt x="672787" y="76005"/>
                  </a:cubicBezTo>
                  <a:cubicBezTo>
                    <a:pt x="656499" y="79902"/>
                    <a:pt x="642307" y="89217"/>
                    <a:pt x="626781" y="95015"/>
                  </a:cubicBezTo>
                  <a:cubicBezTo>
                    <a:pt x="588205" y="109558"/>
                    <a:pt x="550676" y="95775"/>
                    <a:pt x="523149" y="67260"/>
                  </a:cubicBezTo>
                  <a:cubicBezTo>
                    <a:pt x="500384" y="43782"/>
                    <a:pt x="478096" y="21635"/>
                    <a:pt x="447235" y="8993"/>
                  </a:cubicBezTo>
                  <a:cubicBezTo>
                    <a:pt x="421422" y="-1653"/>
                    <a:pt x="392657" y="-3839"/>
                    <a:pt x="366844" y="7852"/>
                  </a:cubicBezTo>
                  <a:cubicBezTo>
                    <a:pt x="337412" y="21160"/>
                    <a:pt x="317219" y="47964"/>
                    <a:pt x="289501" y="64028"/>
                  </a:cubicBezTo>
                  <a:cubicBezTo>
                    <a:pt x="256735" y="83134"/>
                    <a:pt x="217492" y="78666"/>
                    <a:pt x="181297" y="84369"/>
                  </a:cubicBezTo>
                  <a:cubicBezTo>
                    <a:pt x="145007" y="90167"/>
                    <a:pt x="117289" y="120584"/>
                    <a:pt x="85475" y="138074"/>
                  </a:cubicBezTo>
                  <a:cubicBezTo>
                    <a:pt x="74617" y="144062"/>
                    <a:pt x="63473" y="149099"/>
                    <a:pt x="50804" y="148814"/>
                  </a:cubicBezTo>
                  <a:cubicBezTo>
                    <a:pt x="43661" y="148624"/>
                    <a:pt x="36707" y="146723"/>
                    <a:pt x="29754" y="145868"/>
                  </a:cubicBezTo>
                  <a:cubicBezTo>
                    <a:pt x="18800" y="144537"/>
                    <a:pt x="8418" y="144822"/>
                    <a:pt x="1084" y="153947"/>
                  </a:cubicBezTo>
                  <a:cubicBezTo>
                    <a:pt x="-726" y="156134"/>
                    <a:pt x="-345" y="165544"/>
                    <a:pt x="2798" y="16554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74" name="Google Shape;474;p34"/>
            <p:cNvGrpSpPr/>
            <p:nvPr/>
          </p:nvGrpSpPr>
          <p:grpSpPr>
            <a:xfrm>
              <a:off x="8284121" y="4238088"/>
              <a:ext cx="606135" cy="905115"/>
              <a:chOff x="4558801" y="1407135"/>
              <a:chExt cx="2880871" cy="4301876"/>
            </a:xfrm>
          </p:grpSpPr>
          <p:sp>
            <p:nvSpPr>
              <p:cNvPr id="475" name="Google Shape;475;p34"/>
              <p:cNvSpPr/>
              <p:nvPr/>
            </p:nvSpPr>
            <p:spPr>
              <a:xfrm>
                <a:off x="4558985" y="1407135"/>
                <a:ext cx="2880687" cy="4301496"/>
              </a:xfrm>
              <a:custGeom>
                <a:avLst/>
                <a:gdLst/>
                <a:ahLst/>
                <a:cxnLst/>
                <a:rect l="l" t="t" r="r" b="b"/>
                <a:pathLst>
                  <a:path w="2880687" h="4301496" extrusionOk="0">
                    <a:moveTo>
                      <a:pt x="1454147" y="4301496"/>
                    </a:moveTo>
                    <a:cubicBezTo>
                      <a:pt x="1454147" y="4301496"/>
                      <a:pt x="1463196" y="4237146"/>
                      <a:pt x="1454147" y="4212908"/>
                    </a:cubicBezTo>
                    <a:cubicBezTo>
                      <a:pt x="1445098" y="4188670"/>
                      <a:pt x="1339561" y="4093998"/>
                      <a:pt x="1327750" y="4072611"/>
                    </a:cubicBezTo>
                    <a:cubicBezTo>
                      <a:pt x="1315939" y="4051224"/>
                      <a:pt x="1327750" y="3979080"/>
                      <a:pt x="1327750" y="3979080"/>
                    </a:cubicBezTo>
                    <a:cubicBezTo>
                      <a:pt x="1327750" y="3979080"/>
                      <a:pt x="1270695" y="3924520"/>
                      <a:pt x="1260599" y="3899997"/>
                    </a:cubicBezTo>
                    <a:cubicBezTo>
                      <a:pt x="1250407" y="3875473"/>
                      <a:pt x="1260599" y="3777950"/>
                      <a:pt x="1260599" y="3777950"/>
                    </a:cubicBezTo>
                    <a:cubicBezTo>
                      <a:pt x="1260599" y="3777950"/>
                      <a:pt x="1227261" y="3728903"/>
                      <a:pt x="1222785" y="3719398"/>
                    </a:cubicBezTo>
                    <a:cubicBezTo>
                      <a:pt x="1218308" y="3709798"/>
                      <a:pt x="1241454" y="3555433"/>
                      <a:pt x="1241454" y="3555433"/>
                    </a:cubicBezTo>
                    <a:cubicBezTo>
                      <a:pt x="1241454" y="3555433"/>
                      <a:pt x="1190304" y="3492889"/>
                      <a:pt x="1187923" y="3461332"/>
                    </a:cubicBezTo>
                    <a:cubicBezTo>
                      <a:pt x="1185542" y="3429775"/>
                      <a:pt x="1239739" y="3330635"/>
                      <a:pt x="1239739" y="3330635"/>
                    </a:cubicBezTo>
                    <a:cubicBezTo>
                      <a:pt x="1239739" y="3330635"/>
                      <a:pt x="1212688" y="3288907"/>
                      <a:pt x="1212688" y="3273129"/>
                    </a:cubicBezTo>
                    <a:cubicBezTo>
                      <a:pt x="1212688" y="3257350"/>
                      <a:pt x="1284983" y="3183020"/>
                      <a:pt x="1284983" y="3183020"/>
                    </a:cubicBezTo>
                    <a:cubicBezTo>
                      <a:pt x="1284983" y="3183020"/>
                      <a:pt x="1246597" y="3102986"/>
                      <a:pt x="1246597" y="3071429"/>
                    </a:cubicBezTo>
                    <a:cubicBezTo>
                      <a:pt x="1246597" y="3039871"/>
                      <a:pt x="1357278" y="2918205"/>
                      <a:pt x="1357278" y="2918205"/>
                    </a:cubicBezTo>
                    <a:cubicBezTo>
                      <a:pt x="1357278" y="2918205"/>
                      <a:pt x="1291841" y="2839312"/>
                      <a:pt x="1289555" y="2790835"/>
                    </a:cubicBezTo>
                    <a:cubicBezTo>
                      <a:pt x="1287269" y="2742359"/>
                      <a:pt x="1399092" y="2532864"/>
                      <a:pt x="1399092" y="2532864"/>
                    </a:cubicBezTo>
                    <a:cubicBezTo>
                      <a:pt x="1399092" y="2532864"/>
                      <a:pt x="1302033" y="2488950"/>
                      <a:pt x="1296318" y="2459579"/>
                    </a:cubicBezTo>
                    <a:cubicBezTo>
                      <a:pt x="1290698" y="2430303"/>
                      <a:pt x="1290698" y="2397986"/>
                      <a:pt x="1290698" y="2397986"/>
                    </a:cubicBezTo>
                    <a:cubicBezTo>
                      <a:pt x="1290698" y="2397986"/>
                      <a:pt x="1178874" y="2398651"/>
                      <a:pt x="1168778" y="2385153"/>
                    </a:cubicBezTo>
                    <a:cubicBezTo>
                      <a:pt x="1158586" y="2371656"/>
                      <a:pt x="1206021" y="2280596"/>
                      <a:pt x="1206021" y="2280596"/>
                    </a:cubicBezTo>
                    <a:cubicBezTo>
                      <a:pt x="1206021" y="2280596"/>
                      <a:pt x="1082958" y="2228508"/>
                      <a:pt x="1078481" y="2190202"/>
                    </a:cubicBezTo>
                    <a:cubicBezTo>
                      <a:pt x="1074004" y="2151896"/>
                      <a:pt x="1078481" y="2062832"/>
                      <a:pt x="1078481" y="2062832"/>
                    </a:cubicBezTo>
                    <a:cubicBezTo>
                      <a:pt x="1078481" y="2062832"/>
                      <a:pt x="1036666" y="2040305"/>
                      <a:pt x="1031046" y="2016637"/>
                    </a:cubicBezTo>
                    <a:cubicBezTo>
                      <a:pt x="1025427" y="1992969"/>
                      <a:pt x="1025427" y="1947914"/>
                      <a:pt x="1025427" y="1947914"/>
                    </a:cubicBezTo>
                    <a:cubicBezTo>
                      <a:pt x="1025427" y="1947914"/>
                      <a:pt x="877503" y="1934417"/>
                      <a:pt x="869598" y="1914076"/>
                    </a:cubicBezTo>
                    <a:cubicBezTo>
                      <a:pt x="861692" y="1893735"/>
                      <a:pt x="853786" y="1802485"/>
                      <a:pt x="853786" y="1802485"/>
                    </a:cubicBezTo>
                    <a:cubicBezTo>
                      <a:pt x="853786" y="1802485"/>
                      <a:pt x="752154" y="1803625"/>
                      <a:pt x="731866" y="1767506"/>
                    </a:cubicBezTo>
                    <a:cubicBezTo>
                      <a:pt x="711578" y="1731481"/>
                      <a:pt x="719484" y="1655915"/>
                      <a:pt x="719484" y="1655915"/>
                    </a:cubicBezTo>
                    <a:cubicBezTo>
                      <a:pt x="719484" y="1655915"/>
                      <a:pt x="469929" y="1655915"/>
                      <a:pt x="423637" y="1589378"/>
                    </a:cubicBezTo>
                    <a:cubicBezTo>
                      <a:pt x="377346" y="1522842"/>
                      <a:pt x="364963" y="1343764"/>
                      <a:pt x="364963" y="1343764"/>
                    </a:cubicBezTo>
                    <a:cubicBezTo>
                      <a:pt x="364963" y="1343764"/>
                      <a:pt x="220469" y="1327985"/>
                      <a:pt x="189989" y="1280649"/>
                    </a:cubicBezTo>
                    <a:cubicBezTo>
                      <a:pt x="159509" y="1233313"/>
                      <a:pt x="230661" y="1087979"/>
                      <a:pt x="230661" y="1087979"/>
                    </a:cubicBezTo>
                    <a:cubicBezTo>
                      <a:pt x="230661" y="1087979"/>
                      <a:pt x="63592" y="1063170"/>
                      <a:pt x="31969" y="1007945"/>
                    </a:cubicBezTo>
                    <a:cubicBezTo>
                      <a:pt x="346" y="952720"/>
                      <a:pt x="69212" y="781436"/>
                      <a:pt x="69212" y="781436"/>
                    </a:cubicBezTo>
                    <a:cubicBezTo>
                      <a:pt x="69212" y="781436"/>
                      <a:pt x="20634" y="764517"/>
                      <a:pt x="2632" y="739709"/>
                    </a:cubicBezTo>
                    <a:cubicBezTo>
                      <a:pt x="-15465" y="714900"/>
                      <a:pt x="32636" y="439059"/>
                      <a:pt x="1040381" y="153618"/>
                    </a:cubicBezTo>
                    <a:cubicBezTo>
                      <a:pt x="1977546" y="-111862"/>
                      <a:pt x="2543236" y="43168"/>
                      <a:pt x="2554189" y="62558"/>
                    </a:cubicBezTo>
                    <a:cubicBezTo>
                      <a:pt x="2565238" y="81949"/>
                      <a:pt x="2554189" y="110750"/>
                      <a:pt x="2554189" y="110750"/>
                    </a:cubicBezTo>
                    <a:cubicBezTo>
                      <a:pt x="2554189" y="110750"/>
                      <a:pt x="2826890" y="213026"/>
                      <a:pt x="2870896" y="271387"/>
                    </a:cubicBezTo>
                    <a:cubicBezTo>
                      <a:pt x="2914901" y="329749"/>
                      <a:pt x="2796315" y="558730"/>
                      <a:pt x="2796315" y="558730"/>
                    </a:cubicBezTo>
                    <a:cubicBezTo>
                      <a:pt x="2796315" y="558730"/>
                      <a:pt x="2803078" y="616996"/>
                      <a:pt x="2789552" y="645797"/>
                    </a:cubicBezTo>
                    <a:cubicBezTo>
                      <a:pt x="2776026" y="674503"/>
                      <a:pt x="2746404" y="697315"/>
                      <a:pt x="2746404" y="697315"/>
                    </a:cubicBezTo>
                    <a:cubicBezTo>
                      <a:pt x="2746404" y="697315"/>
                      <a:pt x="2810031" y="771646"/>
                      <a:pt x="2801934" y="825731"/>
                    </a:cubicBezTo>
                    <a:cubicBezTo>
                      <a:pt x="2793838" y="879815"/>
                      <a:pt x="2660012" y="952435"/>
                      <a:pt x="2660012" y="952435"/>
                    </a:cubicBezTo>
                    <a:cubicBezTo>
                      <a:pt x="2660012" y="952435"/>
                      <a:pt x="2679443" y="1058038"/>
                      <a:pt x="2658297" y="1103663"/>
                    </a:cubicBezTo>
                    <a:cubicBezTo>
                      <a:pt x="2637152" y="1149288"/>
                      <a:pt x="2571906" y="1194057"/>
                      <a:pt x="2571906" y="1194057"/>
                    </a:cubicBezTo>
                    <a:cubicBezTo>
                      <a:pt x="2571906" y="1194057"/>
                      <a:pt x="2612578" y="1258312"/>
                      <a:pt x="2604100" y="1303082"/>
                    </a:cubicBezTo>
                    <a:cubicBezTo>
                      <a:pt x="2595623" y="1347851"/>
                      <a:pt x="2551617" y="1374941"/>
                      <a:pt x="2551617" y="1374941"/>
                    </a:cubicBezTo>
                    <a:cubicBezTo>
                      <a:pt x="2551617" y="1374941"/>
                      <a:pt x="2677824" y="1472940"/>
                      <a:pt x="2672680" y="1581109"/>
                    </a:cubicBezTo>
                    <a:cubicBezTo>
                      <a:pt x="2667632" y="1689278"/>
                      <a:pt x="2570191" y="1717128"/>
                      <a:pt x="2570191" y="1717128"/>
                    </a:cubicBezTo>
                    <a:cubicBezTo>
                      <a:pt x="2570191" y="1717128"/>
                      <a:pt x="2630294" y="1768646"/>
                      <a:pt x="2623531" y="1804196"/>
                    </a:cubicBezTo>
                    <a:cubicBezTo>
                      <a:pt x="2616768" y="1839745"/>
                      <a:pt x="2563429" y="1879382"/>
                      <a:pt x="2563429" y="1879382"/>
                    </a:cubicBezTo>
                    <a:cubicBezTo>
                      <a:pt x="2563429" y="1879382"/>
                      <a:pt x="2595623" y="1919114"/>
                      <a:pt x="2593051" y="1952097"/>
                    </a:cubicBezTo>
                    <a:cubicBezTo>
                      <a:pt x="2590480" y="1985080"/>
                      <a:pt x="2455796" y="2138398"/>
                      <a:pt x="2455796" y="2138398"/>
                    </a:cubicBezTo>
                    <a:cubicBezTo>
                      <a:pt x="2455796" y="2138398"/>
                      <a:pt x="2502373" y="2211494"/>
                      <a:pt x="2496468" y="2241910"/>
                    </a:cubicBezTo>
                    <a:cubicBezTo>
                      <a:pt x="2490562" y="2272327"/>
                      <a:pt x="2438841" y="2306926"/>
                      <a:pt x="2438841" y="2306926"/>
                    </a:cubicBezTo>
                    <a:cubicBezTo>
                      <a:pt x="2438841" y="2306926"/>
                      <a:pt x="2422744" y="2361010"/>
                      <a:pt x="2406647" y="2384678"/>
                    </a:cubicBezTo>
                    <a:cubicBezTo>
                      <a:pt x="2390550" y="2408346"/>
                      <a:pt x="2301681" y="2432014"/>
                      <a:pt x="2301681" y="2432014"/>
                    </a:cubicBezTo>
                    <a:cubicBezTo>
                      <a:pt x="2301681" y="2432014"/>
                      <a:pt x="2327875" y="2503018"/>
                      <a:pt x="2301681" y="2548643"/>
                    </a:cubicBezTo>
                    <a:cubicBezTo>
                      <a:pt x="2275488" y="2594268"/>
                      <a:pt x="2161092" y="2620502"/>
                      <a:pt x="2161092" y="2620502"/>
                    </a:cubicBezTo>
                    <a:cubicBezTo>
                      <a:pt x="2161092" y="2620502"/>
                      <a:pt x="2175475" y="2680480"/>
                      <a:pt x="2163664" y="2710896"/>
                    </a:cubicBezTo>
                    <a:cubicBezTo>
                      <a:pt x="2151853" y="2741313"/>
                      <a:pt x="2062032" y="2761559"/>
                      <a:pt x="2062032" y="2761559"/>
                    </a:cubicBezTo>
                    <a:cubicBezTo>
                      <a:pt x="2062032" y="2761559"/>
                      <a:pt x="2094227" y="2794542"/>
                      <a:pt x="2088321" y="2829997"/>
                    </a:cubicBezTo>
                    <a:cubicBezTo>
                      <a:pt x="2082416" y="2865451"/>
                      <a:pt x="2014598" y="2898434"/>
                      <a:pt x="2014598" y="2898434"/>
                    </a:cubicBezTo>
                    <a:cubicBezTo>
                      <a:pt x="2014598" y="2898434"/>
                      <a:pt x="2022218" y="2926950"/>
                      <a:pt x="2017170" y="2931702"/>
                    </a:cubicBezTo>
                    <a:cubicBezTo>
                      <a:pt x="2012121" y="2936455"/>
                      <a:pt x="1984975" y="2949952"/>
                      <a:pt x="1984975" y="2949952"/>
                    </a:cubicBezTo>
                    <a:cubicBezTo>
                      <a:pt x="1984975" y="2949952"/>
                      <a:pt x="2001072" y="3013352"/>
                      <a:pt x="1985832" y="3050517"/>
                    </a:cubicBezTo>
                    <a:cubicBezTo>
                      <a:pt x="1970592" y="3087683"/>
                      <a:pt x="1807143" y="3120666"/>
                      <a:pt x="1807143" y="3120666"/>
                    </a:cubicBezTo>
                    <a:cubicBezTo>
                      <a:pt x="1807143" y="3120666"/>
                      <a:pt x="1809715" y="3170568"/>
                      <a:pt x="1802095" y="3187392"/>
                    </a:cubicBezTo>
                    <a:cubicBezTo>
                      <a:pt x="1794475" y="3204216"/>
                      <a:pt x="1728372" y="3231306"/>
                      <a:pt x="1728372" y="3231306"/>
                    </a:cubicBezTo>
                    <a:cubicBezTo>
                      <a:pt x="1728372" y="3231306"/>
                      <a:pt x="1731705" y="3296417"/>
                      <a:pt x="1723323" y="3319229"/>
                    </a:cubicBezTo>
                    <a:cubicBezTo>
                      <a:pt x="1714846" y="3342042"/>
                      <a:pt x="1664078" y="3381773"/>
                      <a:pt x="1664078" y="3381773"/>
                    </a:cubicBezTo>
                    <a:cubicBezTo>
                      <a:pt x="1664078" y="3381773"/>
                      <a:pt x="1679318" y="3428254"/>
                      <a:pt x="1671698" y="3467986"/>
                    </a:cubicBezTo>
                    <a:cubicBezTo>
                      <a:pt x="1664078" y="3507717"/>
                      <a:pt x="1572638" y="3547449"/>
                      <a:pt x="1572638" y="3547449"/>
                    </a:cubicBezTo>
                    <a:cubicBezTo>
                      <a:pt x="1572638" y="3547449"/>
                      <a:pt x="1583592" y="3621209"/>
                      <a:pt x="1571781" y="3648109"/>
                    </a:cubicBezTo>
                    <a:cubicBezTo>
                      <a:pt x="1559970" y="3675009"/>
                      <a:pt x="1493866" y="3702004"/>
                      <a:pt x="1493866" y="3702004"/>
                    </a:cubicBezTo>
                    <a:cubicBezTo>
                      <a:pt x="1493866" y="3702004"/>
                      <a:pt x="1513392" y="3742971"/>
                      <a:pt x="1511678" y="3774908"/>
                    </a:cubicBezTo>
                    <a:cubicBezTo>
                      <a:pt x="1509963" y="3806846"/>
                      <a:pt x="1476150" y="3838878"/>
                      <a:pt x="1476150" y="3838878"/>
                    </a:cubicBezTo>
                    <a:cubicBezTo>
                      <a:pt x="1476150" y="3838878"/>
                      <a:pt x="1512535" y="3875949"/>
                      <a:pt x="1517679" y="3908551"/>
                    </a:cubicBezTo>
                    <a:cubicBezTo>
                      <a:pt x="1522822" y="3941154"/>
                      <a:pt x="1466053" y="4013014"/>
                      <a:pt x="1466053" y="4013014"/>
                    </a:cubicBezTo>
                    <a:cubicBezTo>
                      <a:pt x="1466053" y="4013014"/>
                      <a:pt x="1508344" y="4123464"/>
                      <a:pt x="1510916" y="4171750"/>
                    </a:cubicBezTo>
                    <a:cubicBezTo>
                      <a:pt x="1513488" y="4220037"/>
                      <a:pt x="1480436" y="4301021"/>
                      <a:pt x="1480436" y="4301021"/>
                    </a:cubicBezTo>
                    <a:lnTo>
                      <a:pt x="1454718" y="4301021"/>
                    </a:ln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34"/>
              <p:cNvSpPr/>
              <p:nvPr/>
            </p:nvSpPr>
            <p:spPr>
              <a:xfrm>
                <a:off x="4558801" y="1735934"/>
                <a:ext cx="1717887" cy="3972602"/>
              </a:xfrm>
              <a:custGeom>
                <a:avLst/>
                <a:gdLst/>
                <a:ahLst/>
                <a:cxnLst/>
                <a:rect l="l" t="t" r="r" b="b"/>
                <a:pathLst>
                  <a:path w="1717887" h="3972602" extrusionOk="0">
                    <a:moveTo>
                      <a:pt x="1474143" y="3869186"/>
                    </a:moveTo>
                    <a:cubicBezTo>
                      <a:pt x="1488906" y="3905211"/>
                      <a:pt x="1456140" y="3969276"/>
                      <a:pt x="1454426" y="3972602"/>
                    </a:cubicBezTo>
                    <a:cubicBezTo>
                      <a:pt x="1454712" y="3969371"/>
                      <a:pt x="1463094" y="3907872"/>
                      <a:pt x="1454426" y="3884204"/>
                    </a:cubicBezTo>
                    <a:cubicBezTo>
                      <a:pt x="1445377" y="3859966"/>
                      <a:pt x="1339745" y="3765294"/>
                      <a:pt x="1327934" y="3743907"/>
                    </a:cubicBezTo>
                    <a:cubicBezTo>
                      <a:pt x="1316123" y="3722521"/>
                      <a:pt x="1327934" y="3650376"/>
                      <a:pt x="1327934" y="3650376"/>
                    </a:cubicBezTo>
                    <a:cubicBezTo>
                      <a:pt x="1327934" y="3650376"/>
                      <a:pt x="1270879" y="3595911"/>
                      <a:pt x="1260783" y="3571293"/>
                    </a:cubicBezTo>
                    <a:cubicBezTo>
                      <a:pt x="1250591" y="3546675"/>
                      <a:pt x="1260783" y="3449341"/>
                      <a:pt x="1260783" y="3449341"/>
                    </a:cubicBezTo>
                    <a:cubicBezTo>
                      <a:pt x="1260783" y="3449341"/>
                      <a:pt x="1227445" y="3400199"/>
                      <a:pt x="1222873" y="3390694"/>
                    </a:cubicBezTo>
                    <a:cubicBezTo>
                      <a:pt x="1218396" y="3381094"/>
                      <a:pt x="1241542" y="3226730"/>
                      <a:pt x="1241542" y="3226730"/>
                    </a:cubicBezTo>
                    <a:cubicBezTo>
                      <a:pt x="1241542" y="3226730"/>
                      <a:pt x="1190393" y="3164185"/>
                      <a:pt x="1188107" y="3132723"/>
                    </a:cubicBezTo>
                    <a:cubicBezTo>
                      <a:pt x="1185630" y="3101071"/>
                      <a:pt x="1239828" y="3002027"/>
                      <a:pt x="1239828" y="3002027"/>
                    </a:cubicBezTo>
                    <a:cubicBezTo>
                      <a:pt x="1239828" y="3002027"/>
                      <a:pt x="1212777" y="2960394"/>
                      <a:pt x="1212777" y="2944615"/>
                    </a:cubicBezTo>
                    <a:cubicBezTo>
                      <a:pt x="1212777" y="2928742"/>
                      <a:pt x="1285071" y="2854506"/>
                      <a:pt x="1285071" y="2854506"/>
                    </a:cubicBezTo>
                    <a:cubicBezTo>
                      <a:pt x="1285071" y="2854506"/>
                      <a:pt x="1246686" y="2774472"/>
                      <a:pt x="1246686" y="2743010"/>
                    </a:cubicBezTo>
                    <a:cubicBezTo>
                      <a:pt x="1246686" y="2711358"/>
                      <a:pt x="1357366" y="2589786"/>
                      <a:pt x="1357366" y="2589786"/>
                    </a:cubicBezTo>
                    <a:cubicBezTo>
                      <a:pt x="1357366" y="2589786"/>
                      <a:pt x="1291834" y="2510893"/>
                      <a:pt x="1289643" y="2462417"/>
                    </a:cubicBezTo>
                    <a:cubicBezTo>
                      <a:pt x="1287453" y="2414035"/>
                      <a:pt x="1399181" y="2204445"/>
                      <a:pt x="1399181" y="2204445"/>
                    </a:cubicBezTo>
                    <a:cubicBezTo>
                      <a:pt x="1399181" y="2204445"/>
                      <a:pt x="1302121" y="2160531"/>
                      <a:pt x="1296501" y="2131256"/>
                    </a:cubicBezTo>
                    <a:cubicBezTo>
                      <a:pt x="1290786" y="2101885"/>
                      <a:pt x="1290786" y="2069662"/>
                      <a:pt x="1290786" y="2069662"/>
                    </a:cubicBezTo>
                    <a:cubicBezTo>
                      <a:pt x="1290786" y="2069662"/>
                      <a:pt x="1179058" y="2070327"/>
                      <a:pt x="1168866" y="2056830"/>
                    </a:cubicBezTo>
                    <a:cubicBezTo>
                      <a:pt x="1158675" y="2043332"/>
                      <a:pt x="1206204" y="1952272"/>
                      <a:pt x="1206204" y="1952272"/>
                    </a:cubicBezTo>
                    <a:cubicBezTo>
                      <a:pt x="1206204" y="1952272"/>
                      <a:pt x="1083141" y="1900184"/>
                      <a:pt x="1078569" y="1861878"/>
                    </a:cubicBezTo>
                    <a:cubicBezTo>
                      <a:pt x="1074093" y="1823572"/>
                      <a:pt x="1078569" y="1734603"/>
                      <a:pt x="1078569" y="1734603"/>
                    </a:cubicBezTo>
                    <a:cubicBezTo>
                      <a:pt x="1078569" y="1734603"/>
                      <a:pt x="1036850" y="1712076"/>
                      <a:pt x="1031230" y="1688313"/>
                    </a:cubicBezTo>
                    <a:cubicBezTo>
                      <a:pt x="1025515" y="1664645"/>
                      <a:pt x="1025515" y="1619591"/>
                      <a:pt x="1025515" y="1619591"/>
                    </a:cubicBezTo>
                    <a:cubicBezTo>
                      <a:pt x="1025515" y="1619591"/>
                      <a:pt x="877592" y="1606093"/>
                      <a:pt x="869781" y="1585847"/>
                    </a:cubicBezTo>
                    <a:cubicBezTo>
                      <a:pt x="861876" y="1565506"/>
                      <a:pt x="853970" y="1474256"/>
                      <a:pt x="853970" y="1474256"/>
                    </a:cubicBezTo>
                    <a:cubicBezTo>
                      <a:pt x="853970" y="1474256"/>
                      <a:pt x="752338" y="1475397"/>
                      <a:pt x="731955" y="1439372"/>
                    </a:cubicBezTo>
                    <a:cubicBezTo>
                      <a:pt x="711666" y="1403252"/>
                      <a:pt x="719572" y="1327781"/>
                      <a:pt x="719572" y="1327781"/>
                    </a:cubicBezTo>
                    <a:cubicBezTo>
                      <a:pt x="719572" y="1327781"/>
                      <a:pt x="470112" y="1327781"/>
                      <a:pt x="423821" y="1261245"/>
                    </a:cubicBezTo>
                    <a:cubicBezTo>
                      <a:pt x="377624" y="1194803"/>
                      <a:pt x="365147" y="1015630"/>
                      <a:pt x="365147" y="1015630"/>
                    </a:cubicBezTo>
                    <a:cubicBezTo>
                      <a:pt x="365147" y="1015630"/>
                      <a:pt x="220653" y="999757"/>
                      <a:pt x="190173" y="952516"/>
                    </a:cubicBezTo>
                    <a:cubicBezTo>
                      <a:pt x="159597" y="905180"/>
                      <a:pt x="230844" y="759750"/>
                      <a:pt x="230844" y="759750"/>
                    </a:cubicBezTo>
                    <a:cubicBezTo>
                      <a:pt x="230844" y="759750"/>
                      <a:pt x="63681" y="735037"/>
                      <a:pt x="32153" y="679717"/>
                    </a:cubicBezTo>
                    <a:cubicBezTo>
                      <a:pt x="435" y="624492"/>
                      <a:pt x="69491" y="453208"/>
                      <a:pt x="69491" y="453208"/>
                    </a:cubicBezTo>
                    <a:cubicBezTo>
                      <a:pt x="69491" y="453208"/>
                      <a:pt x="20913" y="436289"/>
                      <a:pt x="2911" y="411480"/>
                    </a:cubicBezTo>
                    <a:cubicBezTo>
                      <a:pt x="-11472" y="391804"/>
                      <a:pt x="7959" y="219950"/>
                      <a:pt x="528691" y="0"/>
                    </a:cubicBezTo>
                    <a:cubicBezTo>
                      <a:pt x="412105" y="84596"/>
                      <a:pt x="297615" y="255880"/>
                      <a:pt x="314474" y="297132"/>
                    </a:cubicBezTo>
                    <a:cubicBezTo>
                      <a:pt x="331333" y="338385"/>
                      <a:pt x="424487" y="345134"/>
                      <a:pt x="424487" y="345134"/>
                    </a:cubicBezTo>
                    <a:cubicBezTo>
                      <a:pt x="424487" y="345134"/>
                      <a:pt x="299139" y="503966"/>
                      <a:pt x="312855" y="588562"/>
                    </a:cubicBezTo>
                    <a:cubicBezTo>
                      <a:pt x="326571" y="673063"/>
                      <a:pt x="446586" y="669736"/>
                      <a:pt x="446586" y="669736"/>
                    </a:cubicBezTo>
                    <a:cubicBezTo>
                      <a:pt x="446586" y="669736"/>
                      <a:pt x="395055" y="769256"/>
                      <a:pt x="423916" y="835317"/>
                    </a:cubicBezTo>
                    <a:cubicBezTo>
                      <a:pt x="462302" y="923240"/>
                      <a:pt x="1011037" y="803855"/>
                      <a:pt x="1011037" y="803855"/>
                    </a:cubicBezTo>
                    <a:cubicBezTo>
                      <a:pt x="1011037" y="803855"/>
                      <a:pt x="537359" y="1013444"/>
                      <a:pt x="597747" y="1128267"/>
                    </a:cubicBezTo>
                    <a:cubicBezTo>
                      <a:pt x="635371" y="1199841"/>
                      <a:pt x="868543" y="1186914"/>
                      <a:pt x="868543" y="1186914"/>
                    </a:cubicBezTo>
                    <a:cubicBezTo>
                      <a:pt x="868543" y="1186914"/>
                      <a:pt x="837587" y="1315329"/>
                      <a:pt x="858732" y="1345651"/>
                    </a:cubicBezTo>
                    <a:cubicBezTo>
                      <a:pt x="879878" y="1376163"/>
                      <a:pt x="940457" y="1396314"/>
                      <a:pt x="940457" y="1396314"/>
                    </a:cubicBezTo>
                    <a:cubicBezTo>
                      <a:pt x="940457" y="1396314"/>
                      <a:pt x="929694" y="1468838"/>
                      <a:pt x="961316" y="1502962"/>
                    </a:cubicBezTo>
                    <a:cubicBezTo>
                      <a:pt x="1010942" y="1556476"/>
                      <a:pt x="1220968" y="1468648"/>
                      <a:pt x="1220968" y="1468648"/>
                    </a:cubicBezTo>
                    <a:cubicBezTo>
                      <a:pt x="1220968" y="1468648"/>
                      <a:pt x="1078665" y="1606093"/>
                      <a:pt x="1115431" y="1656851"/>
                    </a:cubicBezTo>
                    <a:cubicBezTo>
                      <a:pt x="1135243" y="1684226"/>
                      <a:pt x="1164485" y="1685652"/>
                      <a:pt x="1164485" y="1685652"/>
                    </a:cubicBezTo>
                    <a:cubicBezTo>
                      <a:pt x="1164485" y="1685652"/>
                      <a:pt x="1149150" y="1772529"/>
                      <a:pt x="1186488" y="1810170"/>
                    </a:cubicBezTo>
                    <a:cubicBezTo>
                      <a:pt x="1223730" y="1847906"/>
                      <a:pt x="1289739" y="1893530"/>
                      <a:pt x="1289739" y="1893530"/>
                    </a:cubicBezTo>
                    <a:cubicBezTo>
                      <a:pt x="1289739" y="1893530"/>
                      <a:pt x="1235541" y="1969572"/>
                      <a:pt x="1271070" y="1994856"/>
                    </a:cubicBezTo>
                    <a:cubicBezTo>
                      <a:pt x="1306598" y="2020235"/>
                      <a:pt x="1365939" y="2018524"/>
                      <a:pt x="1365939" y="2018524"/>
                    </a:cubicBezTo>
                    <a:cubicBezTo>
                      <a:pt x="1365939" y="2018524"/>
                      <a:pt x="1358890" y="2057780"/>
                      <a:pt x="1379655" y="2091239"/>
                    </a:cubicBezTo>
                    <a:cubicBezTo>
                      <a:pt x="1424041" y="2162813"/>
                      <a:pt x="1717887" y="2165664"/>
                      <a:pt x="1717887" y="2165664"/>
                    </a:cubicBezTo>
                    <a:cubicBezTo>
                      <a:pt x="1717887" y="2165664"/>
                      <a:pt x="1421850" y="2322785"/>
                      <a:pt x="1421850" y="2439319"/>
                    </a:cubicBezTo>
                    <a:cubicBezTo>
                      <a:pt x="1421850" y="2517261"/>
                      <a:pt x="1496336" y="2584653"/>
                      <a:pt x="1496336" y="2584653"/>
                    </a:cubicBezTo>
                    <a:cubicBezTo>
                      <a:pt x="1496336" y="2584653"/>
                      <a:pt x="1341840" y="2691112"/>
                      <a:pt x="1342221" y="2756983"/>
                    </a:cubicBezTo>
                    <a:cubicBezTo>
                      <a:pt x="1342698" y="2840914"/>
                      <a:pt x="1440329" y="2891006"/>
                      <a:pt x="1440329" y="2891006"/>
                    </a:cubicBezTo>
                    <a:cubicBezTo>
                      <a:pt x="1440329" y="2891006"/>
                      <a:pt x="1281261" y="2917050"/>
                      <a:pt x="1284595" y="2952790"/>
                    </a:cubicBezTo>
                    <a:cubicBezTo>
                      <a:pt x="1288024" y="2988529"/>
                      <a:pt x="1296501" y="3012292"/>
                      <a:pt x="1296501" y="3012292"/>
                    </a:cubicBezTo>
                    <a:cubicBezTo>
                      <a:pt x="1296501" y="3012292"/>
                      <a:pt x="1240209" y="3104873"/>
                      <a:pt x="1250781" y="3142228"/>
                    </a:cubicBezTo>
                    <a:cubicBezTo>
                      <a:pt x="1269355" y="3208004"/>
                      <a:pt x="1371463" y="3207339"/>
                      <a:pt x="1371463" y="3207339"/>
                    </a:cubicBezTo>
                    <a:cubicBezTo>
                      <a:pt x="1371463" y="3207339"/>
                      <a:pt x="1250781" y="3298969"/>
                      <a:pt x="1271070" y="3373965"/>
                    </a:cubicBezTo>
                    <a:cubicBezTo>
                      <a:pt x="1281261" y="3411511"/>
                      <a:pt x="1308312" y="3435749"/>
                      <a:pt x="1308312" y="3435749"/>
                    </a:cubicBezTo>
                    <a:cubicBezTo>
                      <a:pt x="1308312" y="3435749"/>
                      <a:pt x="1279452" y="3527664"/>
                      <a:pt x="1311646" y="3568156"/>
                    </a:cubicBezTo>
                    <a:cubicBezTo>
                      <a:pt x="1343841" y="3608838"/>
                      <a:pt x="1379559" y="3635738"/>
                      <a:pt x="1379559" y="3635738"/>
                    </a:cubicBezTo>
                    <a:cubicBezTo>
                      <a:pt x="1379559" y="3635738"/>
                      <a:pt x="1350889" y="3710164"/>
                      <a:pt x="1379559" y="3744002"/>
                    </a:cubicBezTo>
                    <a:cubicBezTo>
                      <a:pt x="1408134" y="3777841"/>
                      <a:pt x="1458998" y="3832306"/>
                      <a:pt x="1474238" y="3869376"/>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34"/>
              <p:cNvSpPr/>
              <p:nvPr/>
            </p:nvSpPr>
            <p:spPr>
              <a:xfrm>
                <a:off x="5938361" y="1408955"/>
                <a:ext cx="1501120" cy="4300056"/>
              </a:xfrm>
              <a:custGeom>
                <a:avLst/>
                <a:gdLst/>
                <a:ahLst/>
                <a:cxnLst/>
                <a:rect l="l" t="t" r="r" b="b"/>
                <a:pathLst>
                  <a:path w="1501120" h="4300056" extrusionOk="0">
                    <a:moveTo>
                      <a:pt x="1366838" y="695876"/>
                    </a:moveTo>
                    <a:cubicBezTo>
                      <a:pt x="1366838" y="695876"/>
                      <a:pt x="1430465" y="770301"/>
                      <a:pt x="1422368" y="824386"/>
                    </a:cubicBezTo>
                    <a:cubicBezTo>
                      <a:pt x="1414272" y="878470"/>
                      <a:pt x="1280541" y="951090"/>
                      <a:pt x="1280541" y="951090"/>
                    </a:cubicBezTo>
                    <a:cubicBezTo>
                      <a:pt x="1280541" y="951090"/>
                      <a:pt x="1299972" y="1056693"/>
                      <a:pt x="1278827" y="1102318"/>
                    </a:cubicBezTo>
                    <a:cubicBezTo>
                      <a:pt x="1257681" y="1147943"/>
                      <a:pt x="1192435" y="1192712"/>
                      <a:pt x="1192435" y="1192712"/>
                    </a:cubicBezTo>
                    <a:cubicBezTo>
                      <a:pt x="1192435" y="1192712"/>
                      <a:pt x="1233107" y="1256967"/>
                      <a:pt x="1224629" y="1301832"/>
                    </a:cubicBezTo>
                    <a:cubicBezTo>
                      <a:pt x="1216152" y="1346601"/>
                      <a:pt x="1172051" y="1373596"/>
                      <a:pt x="1172051" y="1373596"/>
                    </a:cubicBezTo>
                    <a:cubicBezTo>
                      <a:pt x="1172051" y="1373596"/>
                      <a:pt x="1298258" y="1471690"/>
                      <a:pt x="1293114" y="1579859"/>
                    </a:cubicBezTo>
                    <a:cubicBezTo>
                      <a:pt x="1287971" y="1688028"/>
                      <a:pt x="1190625" y="1715878"/>
                      <a:pt x="1190625" y="1715878"/>
                    </a:cubicBezTo>
                    <a:cubicBezTo>
                      <a:pt x="1190625" y="1715878"/>
                      <a:pt x="1250823" y="1767491"/>
                      <a:pt x="1243965" y="1803041"/>
                    </a:cubicBezTo>
                    <a:cubicBezTo>
                      <a:pt x="1237202" y="1838495"/>
                      <a:pt x="1183862" y="1878227"/>
                      <a:pt x="1183862" y="1878227"/>
                    </a:cubicBezTo>
                    <a:cubicBezTo>
                      <a:pt x="1183862" y="1878227"/>
                      <a:pt x="1216057" y="1917864"/>
                      <a:pt x="1213485" y="1950942"/>
                    </a:cubicBezTo>
                    <a:cubicBezTo>
                      <a:pt x="1210913" y="1983830"/>
                      <a:pt x="1076230" y="2137149"/>
                      <a:pt x="1076230" y="2137149"/>
                    </a:cubicBezTo>
                    <a:cubicBezTo>
                      <a:pt x="1076230" y="2137149"/>
                      <a:pt x="1122807" y="2210339"/>
                      <a:pt x="1116902" y="2240755"/>
                    </a:cubicBezTo>
                    <a:cubicBezTo>
                      <a:pt x="1110996" y="2271172"/>
                      <a:pt x="1059371" y="2305771"/>
                      <a:pt x="1059371" y="2305771"/>
                    </a:cubicBezTo>
                    <a:cubicBezTo>
                      <a:pt x="1059371" y="2305771"/>
                      <a:pt x="1043273" y="2359856"/>
                      <a:pt x="1027176" y="2383523"/>
                    </a:cubicBezTo>
                    <a:cubicBezTo>
                      <a:pt x="1011079" y="2407192"/>
                      <a:pt x="922115" y="2430859"/>
                      <a:pt x="922115" y="2430859"/>
                    </a:cubicBezTo>
                    <a:cubicBezTo>
                      <a:pt x="922115" y="2430859"/>
                      <a:pt x="948404" y="2501768"/>
                      <a:pt x="922115" y="2547488"/>
                    </a:cubicBezTo>
                    <a:cubicBezTo>
                      <a:pt x="895826" y="2593113"/>
                      <a:pt x="781526" y="2619347"/>
                      <a:pt x="781526" y="2619347"/>
                    </a:cubicBezTo>
                    <a:cubicBezTo>
                      <a:pt x="781526" y="2619347"/>
                      <a:pt x="795909" y="2679325"/>
                      <a:pt x="784098" y="2709742"/>
                    </a:cubicBezTo>
                    <a:cubicBezTo>
                      <a:pt x="772192" y="2740159"/>
                      <a:pt x="682466" y="2760405"/>
                      <a:pt x="682466" y="2760405"/>
                    </a:cubicBezTo>
                    <a:cubicBezTo>
                      <a:pt x="682466" y="2760405"/>
                      <a:pt x="714661" y="2793387"/>
                      <a:pt x="708755" y="2828842"/>
                    </a:cubicBezTo>
                    <a:cubicBezTo>
                      <a:pt x="702850" y="2864391"/>
                      <a:pt x="635127" y="2897374"/>
                      <a:pt x="635127" y="2897374"/>
                    </a:cubicBezTo>
                    <a:cubicBezTo>
                      <a:pt x="635127" y="2897374"/>
                      <a:pt x="642652" y="2925795"/>
                      <a:pt x="637699" y="2930643"/>
                    </a:cubicBezTo>
                    <a:cubicBezTo>
                      <a:pt x="632651" y="2935395"/>
                      <a:pt x="605504" y="2948893"/>
                      <a:pt x="605504" y="2948893"/>
                    </a:cubicBezTo>
                    <a:cubicBezTo>
                      <a:pt x="605504" y="2948893"/>
                      <a:pt x="621601" y="3012197"/>
                      <a:pt x="606266" y="3049457"/>
                    </a:cubicBezTo>
                    <a:cubicBezTo>
                      <a:pt x="590931" y="3086718"/>
                      <a:pt x="427577" y="3119606"/>
                      <a:pt x="427577" y="3119606"/>
                    </a:cubicBezTo>
                    <a:cubicBezTo>
                      <a:pt x="427577" y="3119606"/>
                      <a:pt x="430149" y="3169508"/>
                      <a:pt x="422434" y="3186427"/>
                    </a:cubicBezTo>
                    <a:cubicBezTo>
                      <a:pt x="414814" y="3203347"/>
                      <a:pt x="348806" y="3230341"/>
                      <a:pt x="348806" y="3230341"/>
                    </a:cubicBezTo>
                    <a:cubicBezTo>
                      <a:pt x="348806" y="3230341"/>
                      <a:pt x="352139" y="3295357"/>
                      <a:pt x="343662" y="3318264"/>
                    </a:cubicBezTo>
                    <a:cubicBezTo>
                      <a:pt x="335185" y="3341077"/>
                      <a:pt x="284417" y="3380809"/>
                      <a:pt x="284417" y="3380809"/>
                    </a:cubicBezTo>
                    <a:cubicBezTo>
                      <a:pt x="284417" y="3380809"/>
                      <a:pt x="299561" y="3427289"/>
                      <a:pt x="292036" y="3467021"/>
                    </a:cubicBezTo>
                    <a:cubicBezTo>
                      <a:pt x="284417" y="3506753"/>
                      <a:pt x="192881" y="3546484"/>
                      <a:pt x="192881" y="3546484"/>
                    </a:cubicBezTo>
                    <a:cubicBezTo>
                      <a:pt x="192881" y="3546484"/>
                      <a:pt x="203835" y="3620245"/>
                      <a:pt x="192024" y="3647144"/>
                    </a:cubicBezTo>
                    <a:cubicBezTo>
                      <a:pt x="180118" y="3674044"/>
                      <a:pt x="114014" y="3701134"/>
                      <a:pt x="114014" y="3701134"/>
                    </a:cubicBezTo>
                    <a:cubicBezTo>
                      <a:pt x="114014" y="3701134"/>
                      <a:pt x="133541" y="3742101"/>
                      <a:pt x="131826" y="3774039"/>
                    </a:cubicBezTo>
                    <a:cubicBezTo>
                      <a:pt x="130207" y="3805976"/>
                      <a:pt x="96298" y="3838104"/>
                      <a:pt x="96298" y="3838104"/>
                    </a:cubicBezTo>
                    <a:cubicBezTo>
                      <a:pt x="96298" y="3838104"/>
                      <a:pt x="132779" y="3875079"/>
                      <a:pt x="137827" y="3907777"/>
                    </a:cubicBezTo>
                    <a:cubicBezTo>
                      <a:pt x="142780" y="3940380"/>
                      <a:pt x="86106" y="4012144"/>
                      <a:pt x="86106" y="4012144"/>
                    </a:cubicBezTo>
                    <a:cubicBezTo>
                      <a:pt x="86106" y="4012144"/>
                      <a:pt x="128492" y="4122595"/>
                      <a:pt x="130969" y="4170881"/>
                    </a:cubicBezTo>
                    <a:cubicBezTo>
                      <a:pt x="133541" y="4219167"/>
                      <a:pt x="100489" y="4300057"/>
                      <a:pt x="100489" y="4300057"/>
                    </a:cubicBezTo>
                    <a:lnTo>
                      <a:pt x="95726" y="4300057"/>
                    </a:lnTo>
                    <a:cubicBezTo>
                      <a:pt x="95726" y="4300057"/>
                      <a:pt x="121063" y="4200252"/>
                      <a:pt x="118300" y="4159760"/>
                    </a:cubicBezTo>
                    <a:cubicBezTo>
                      <a:pt x="115538" y="4119172"/>
                      <a:pt x="30099" y="4021174"/>
                      <a:pt x="30099" y="4021174"/>
                    </a:cubicBezTo>
                    <a:cubicBezTo>
                      <a:pt x="30099" y="4021174"/>
                      <a:pt x="79343" y="3959675"/>
                      <a:pt x="77724" y="3913290"/>
                    </a:cubicBezTo>
                    <a:cubicBezTo>
                      <a:pt x="76009" y="3866904"/>
                      <a:pt x="0" y="3856544"/>
                      <a:pt x="0" y="3856544"/>
                    </a:cubicBezTo>
                    <a:cubicBezTo>
                      <a:pt x="0" y="3856544"/>
                      <a:pt x="94774" y="3812535"/>
                      <a:pt x="92964" y="3762823"/>
                    </a:cubicBezTo>
                    <a:cubicBezTo>
                      <a:pt x="91250" y="3713015"/>
                      <a:pt x="0" y="3678987"/>
                      <a:pt x="0" y="3678987"/>
                    </a:cubicBezTo>
                    <a:cubicBezTo>
                      <a:pt x="0" y="3678987"/>
                      <a:pt x="155638" y="3668911"/>
                      <a:pt x="156020" y="3626043"/>
                    </a:cubicBezTo>
                    <a:cubicBezTo>
                      <a:pt x="156400" y="3583269"/>
                      <a:pt x="96298" y="3535078"/>
                      <a:pt x="96298" y="3535078"/>
                    </a:cubicBezTo>
                    <a:cubicBezTo>
                      <a:pt x="96298" y="3535078"/>
                      <a:pt x="212122" y="3488883"/>
                      <a:pt x="220790" y="3450957"/>
                    </a:cubicBezTo>
                    <a:cubicBezTo>
                      <a:pt x="231839" y="3402481"/>
                      <a:pt x="201359" y="3366456"/>
                      <a:pt x="201359" y="3366456"/>
                    </a:cubicBezTo>
                    <a:cubicBezTo>
                      <a:pt x="201359" y="3366456"/>
                      <a:pt x="286036" y="3347826"/>
                      <a:pt x="296227" y="3303912"/>
                    </a:cubicBezTo>
                    <a:cubicBezTo>
                      <a:pt x="306324" y="3259903"/>
                      <a:pt x="274225" y="3219316"/>
                      <a:pt x="274225" y="3219316"/>
                    </a:cubicBezTo>
                    <a:cubicBezTo>
                      <a:pt x="274225" y="3219316"/>
                      <a:pt x="392811" y="3185572"/>
                      <a:pt x="391097" y="3151733"/>
                    </a:cubicBezTo>
                    <a:cubicBezTo>
                      <a:pt x="389477" y="3117990"/>
                      <a:pt x="143828" y="3072270"/>
                      <a:pt x="143828" y="3072270"/>
                    </a:cubicBezTo>
                    <a:cubicBezTo>
                      <a:pt x="221647" y="3075597"/>
                      <a:pt x="512159" y="3053735"/>
                      <a:pt x="525685" y="3025029"/>
                    </a:cubicBezTo>
                    <a:cubicBezTo>
                      <a:pt x="539210" y="2996229"/>
                      <a:pt x="519684" y="2943855"/>
                      <a:pt x="519684" y="2943855"/>
                    </a:cubicBezTo>
                    <a:cubicBezTo>
                      <a:pt x="519684" y="2943855"/>
                      <a:pt x="597694" y="2923514"/>
                      <a:pt x="597694" y="2911727"/>
                    </a:cubicBezTo>
                    <a:cubicBezTo>
                      <a:pt x="597694" y="2899941"/>
                      <a:pt x="550259" y="2884637"/>
                      <a:pt x="550259" y="2884637"/>
                    </a:cubicBezTo>
                    <a:cubicBezTo>
                      <a:pt x="550259" y="2884637"/>
                      <a:pt x="660368" y="2862680"/>
                      <a:pt x="662083" y="2827226"/>
                    </a:cubicBezTo>
                    <a:cubicBezTo>
                      <a:pt x="663702" y="2791772"/>
                      <a:pt x="592646" y="2754511"/>
                      <a:pt x="592646" y="2754511"/>
                    </a:cubicBezTo>
                    <a:cubicBezTo>
                      <a:pt x="592646" y="2754511"/>
                      <a:pt x="695325" y="2715635"/>
                      <a:pt x="697040" y="2691967"/>
                    </a:cubicBezTo>
                    <a:cubicBezTo>
                      <a:pt x="701231" y="2632940"/>
                      <a:pt x="550259" y="2611268"/>
                      <a:pt x="550259" y="2611268"/>
                    </a:cubicBezTo>
                    <a:cubicBezTo>
                      <a:pt x="550259" y="2611268"/>
                      <a:pt x="830390" y="2568590"/>
                      <a:pt x="837057" y="2513935"/>
                    </a:cubicBezTo>
                    <a:cubicBezTo>
                      <a:pt x="843915" y="2459375"/>
                      <a:pt x="712851" y="2423255"/>
                      <a:pt x="712851" y="2423255"/>
                    </a:cubicBezTo>
                    <a:cubicBezTo>
                      <a:pt x="712851" y="2423255"/>
                      <a:pt x="965740" y="2377630"/>
                      <a:pt x="972598" y="2345503"/>
                    </a:cubicBezTo>
                    <a:cubicBezTo>
                      <a:pt x="979360" y="2313375"/>
                      <a:pt x="913924" y="2296456"/>
                      <a:pt x="913924" y="2296456"/>
                    </a:cubicBezTo>
                    <a:cubicBezTo>
                      <a:pt x="913924" y="2296456"/>
                      <a:pt x="1022318" y="2279251"/>
                      <a:pt x="1017651" y="2245413"/>
                    </a:cubicBezTo>
                    <a:cubicBezTo>
                      <a:pt x="1010698" y="2194845"/>
                      <a:pt x="507397" y="2212430"/>
                      <a:pt x="507397" y="2212430"/>
                    </a:cubicBezTo>
                    <a:cubicBezTo>
                      <a:pt x="507397" y="2212430"/>
                      <a:pt x="903160" y="2135818"/>
                      <a:pt x="938689" y="2118994"/>
                    </a:cubicBezTo>
                    <a:cubicBezTo>
                      <a:pt x="974217" y="2102170"/>
                      <a:pt x="1107472" y="1966911"/>
                      <a:pt x="1092232" y="1934783"/>
                    </a:cubicBezTo>
                    <a:cubicBezTo>
                      <a:pt x="1076992" y="1902655"/>
                      <a:pt x="886777" y="1882314"/>
                      <a:pt x="886777" y="1882314"/>
                    </a:cubicBezTo>
                    <a:cubicBezTo>
                      <a:pt x="886777" y="1882314"/>
                      <a:pt x="1094042" y="1836689"/>
                      <a:pt x="1090613" y="1791064"/>
                    </a:cubicBezTo>
                    <a:cubicBezTo>
                      <a:pt x="1087279" y="1745439"/>
                      <a:pt x="980408" y="1693826"/>
                      <a:pt x="980408" y="1693826"/>
                    </a:cubicBezTo>
                    <a:cubicBezTo>
                      <a:pt x="980408" y="1693826"/>
                      <a:pt x="1107567" y="1637651"/>
                      <a:pt x="1102519" y="1576437"/>
                    </a:cubicBezTo>
                    <a:cubicBezTo>
                      <a:pt x="1093470" y="1466937"/>
                      <a:pt x="613601" y="1495738"/>
                      <a:pt x="613601" y="1495738"/>
                    </a:cubicBezTo>
                    <a:cubicBezTo>
                      <a:pt x="613601" y="1495738"/>
                      <a:pt x="1110043" y="1391846"/>
                      <a:pt x="1118807" y="1292422"/>
                    </a:cubicBezTo>
                    <a:cubicBezTo>
                      <a:pt x="1123283" y="1242044"/>
                      <a:pt x="1017746" y="1186724"/>
                      <a:pt x="1017746" y="1186724"/>
                    </a:cubicBezTo>
                    <a:cubicBezTo>
                      <a:pt x="1017746" y="1186724"/>
                      <a:pt x="1139761" y="1147087"/>
                      <a:pt x="1139761" y="1071046"/>
                    </a:cubicBezTo>
                    <a:cubicBezTo>
                      <a:pt x="1139761" y="995004"/>
                      <a:pt x="1029748" y="947668"/>
                      <a:pt x="1029748" y="947668"/>
                    </a:cubicBezTo>
                    <a:cubicBezTo>
                      <a:pt x="1129475" y="931699"/>
                      <a:pt x="1247870" y="878470"/>
                      <a:pt x="1248251" y="812504"/>
                    </a:cubicBezTo>
                    <a:cubicBezTo>
                      <a:pt x="1248537" y="746633"/>
                      <a:pt x="966978" y="657475"/>
                      <a:pt x="966978" y="657475"/>
                    </a:cubicBezTo>
                    <a:cubicBezTo>
                      <a:pt x="966978" y="657475"/>
                      <a:pt x="1268063" y="650251"/>
                      <a:pt x="1268540" y="613085"/>
                    </a:cubicBezTo>
                    <a:cubicBezTo>
                      <a:pt x="1268921" y="576015"/>
                      <a:pt x="1236917" y="538184"/>
                      <a:pt x="1236917" y="538184"/>
                    </a:cubicBezTo>
                    <a:cubicBezTo>
                      <a:pt x="1236917" y="538184"/>
                      <a:pt x="1269778" y="443608"/>
                      <a:pt x="1238060" y="354544"/>
                    </a:cubicBezTo>
                    <a:cubicBezTo>
                      <a:pt x="1190054" y="219950"/>
                      <a:pt x="699516" y="224893"/>
                      <a:pt x="699516" y="224893"/>
                    </a:cubicBezTo>
                    <a:cubicBezTo>
                      <a:pt x="699516" y="224893"/>
                      <a:pt x="1065371" y="121286"/>
                      <a:pt x="1053465" y="87448"/>
                    </a:cubicBezTo>
                    <a:cubicBezTo>
                      <a:pt x="1046893" y="68818"/>
                      <a:pt x="864584" y="5133"/>
                      <a:pt x="766191" y="0"/>
                    </a:cubicBezTo>
                    <a:cubicBezTo>
                      <a:pt x="1025366" y="8079"/>
                      <a:pt x="1169099" y="51613"/>
                      <a:pt x="1174528" y="61309"/>
                    </a:cubicBezTo>
                    <a:cubicBezTo>
                      <a:pt x="1185482" y="80699"/>
                      <a:pt x="1174528" y="109405"/>
                      <a:pt x="1174528" y="109405"/>
                    </a:cubicBezTo>
                    <a:cubicBezTo>
                      <a:pt x="1174528" y="109405"/>
                      <a:pt x="1447229" y="211681"/>
                      <a:pt x="1491329" y="270043"/>
                    </a:cubicBezTo>
                    <a:cubicBezTo>
                      <a:pt x="1535335" y="328405"/>
                      <a:pt x="1416749" y="557385"/>
                      <a:pt x="1416749" y="557385"/>
                    </a:cubicBezTo>
                    <a:cubicBezTo>
                      <a:pt x="1416749" y="557385"/>
                      <a:pt x="1423416" y="615652"/>
                      <a:pt x="1409891" y="644357"/>
                    </a:cubicBezTo>
                    <a:cubicBezTo>
                      <a:pt x="1396365" y="673158"/>
                      <a:pt x="1366742" y="695876"/>
                      <a:pt x="1366742" y="695876"/>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78" name="Google Shape;478;p34"/>
          <p:cNvGrpSpPr/>
          <p:nvPr/>
        </p:nvGrpSpPr>
        <p:grpSpPr>
          <a:xfrm>
            <a:off x="-545386" y="-26385"/>
            <a:ext cx="9833097" cy="2381976"/>
            <a:chOff x="-545386" y="-26385"/>
            <a:chExt cx="9833097" cy="2381976"/>
          </a:xfrm>
        </p:grpSpPr>
        <p:grpSp>
          <p:nvGrpSpPr>
            <p:cNvPr id="479" name="Google Shape;479;p34"/>
            <p:cNvGrpSpPr/>
            <p:nvPr/>
          </p:nvGrpSpPr>
          <p:grpSpPr>
            <a:xfrm>
              <a:off x="-545386" y="-9"/>
              <a:ext cx="3284685" cy="1248285"/>
              <a:chOff x="1807224" y="254"/>
              <a:chExt cx="3704392" cy="1407787"/>
            </a:xfrm>
          </p:grpSpPr>
          <p:sp>
            <p:nvSpPr>
              <p:cNvPr id="480" name="Google Shape;480;p34"/>
              <p:cNvSpPr/>
              <p:nvPr/>
            </p:nvSpPr>
            <p:spPr>
              <a:xfrm>
                <a:off x="3576676" y="513"/>
                <a:ext cx="1933698" cy="1313344"/>
              </a:xfrm>
              <a:custGeom>
                <a:avLst/>
                <a:gdLst/>
                <a:ahLst/>
                <a:cxnLst/>
                <a:rect l="l" t="t" r="r" b="b"/>
                <a:pathLst>
                  <a:path w="1419228" h="963922" extrusionOk="0">
                    <a:moveTo>
                      <a:pt x="1418749" y="902709"/>
                    </a:moveTo>
                    <a:cubicBezTo>
                      <a:pt x="1418749" y="904515"/>
                      <a:pt x="1418272" y="906226"/>
                      <a:pt x="1417892" y="907936"/>
                    </a:cubicBezTo>
                    <a:cubicBezTo>
                      <a:pt x="1417701" y="908792"/>
                      <a:pt x="1417320" y="909647"/>
                      <a:pt x="1417129" y="910408"/>
                    </a:cubicBezTo>
                    <a:cubicBezTo>
                      <a:pt x="1416749" y="911263"/>
                      <a:pt x="1416463" y="912119"/>
                      <a:pt x="1416082" y="912879"/>
                    </a:cubicBezTo>
                    <a:cubicBezTo>
                      <a:pt x="1415701" y="913640"/>
                      <a:pt x="1415320" y="914495"/>
                      <a:pt x="1414843" y="915256"/>
                    </a:cubicBezTo>
                    <a:cubicBezTo>
                      <a:pt x="1412938" y="918487"/>
                      <a:pt x="1410652" y="921529"/>
                      <a:pt x="1407604" y="924476"/>
                    </a:cubicBezTo>
                    <a:cubicBezTo>
                      <a:pt x="1406843" y="925236"/>
                      <a:pt x="1406080" y="925901"/>
                      <a:pt x="1405318" y="926662"/>
                    </a:cubicBezTo>
                    <a:cubicBezTo>
                      <a:pt x="1404557" y="927422"/>
                      <a:pt x="1403604" y="928183"/>
                      <a:pt x="1402747" y="928943"/>
                    </a:cubicBezTo>
                    <a:cubicBezTo>
                      <a:pt x="1400937" y="930369"/>
                      <a:pt x="1399032" y="931699"/>
                      <a:pt x="1397032" y="933030"/>
                    </a:cubicBezTo>
                    <a:cubicBezTo>
                      <a:pt x="1389697" y="938068"/>
                      <a:pt x="1380363" y="942726"/>
                      <a:pt x="1369600" y="946813"/>
                    </a:cubicBezTo>
                    <a:cubicBezTo>
                      <a:pt x="1367504" y="947573"/>
                      <a:pt x="1365504" y="948429"/>
                      <a:pt x="1363218" y="949094"/>
                    </a:cubicBezTo>
                    <a:cubicBezTo>
                      <a:pt x="1347311" y="954797"/>
                      <a:pt x="1328547" y="959740"/>
                      <a:pt x="1307402" y="963922"/>
                    </a:cubicBezTo>
                    <a:cubicBezTo>
                      <a:pt x="1487138" y="880181"/>
                      <a:pt x="1160907" y="803379"/>
                      <a:pt x="1160907" y="803379"/>
                    </a:cubicBezTo>
                    <a:cubicBezTo>
                      <a:pt x="1160907" y="803379"/>
                      <a:pt x="1155573" y="750245"/>
                      <a:pt x="1081278" y="716027"/>
                    </a:cubicBezTo>
                    <a:cubicBezTo>
                      <a:pt x="1006983" y="681618"/>
                      <a:pt x="953262" y="723060"/>
                      <a:pt x="953262" y="723060"/>
                    </a:cubicBezTo>
                    <a:cubicBezTo>
                      <a:pt x="953262" y="723060"/>
                      <a:pt x="957548" y="671067"/>
                      <a:pt x="787146" y="590083"/>
                    </a:cubicBezTo>
                    <a:cubicBezTo>
                      <a:pt x="616744" y="509003"/>
                      <a:pt x="426910" y="499783"/>
                      <a:pt x="426910" y="499783"/>
                    </a:cubicBezTo>
                    <a:cubicBezTo>
                      <a:pt x="420814" y="440186"/>
                      <a:pt x="256032" y="390664"/>
                      <a:pt x="256032" y="390664"/>
                    </a:cubicBezTo>
                    <a:cubicBezTo>
                      <a:pt x="256032" y="390664"/>
                      <a:pt x="308896" y="273655"/>
                      <a:pt x="246507" y="168717"/>
                    </a:cubicBezTo>
                    <a:cubicBezTo>
                      <a:pt x="184213" y="63495"/>
                      <a:pt x="4572" y="23953"/>
                      <a:pt x="4572" y="23953"/>
                    </a:cubicBezTo>
                    <a:cubicBezTo>
                      <a:pt x="4572" y="23953"/>
                      <a:pt x="4286" y="14353"/>
                      <a:pt x="0" y="0"/>
                    </a:cubicBezTo>
                    <a:lnTo>
                      <a:pt x="326993" y="0"/>
                    </a:lnTo>
                    <a:cubicBezTo>
                      <a:pt x="347091" y="12262"/>
                      <a:pt x="367189" y="27375"/>
                      <a:pt x="385477" y="45815"/>
                    </a:cubicBezTo>
                    <a:cubicBezTo>
                      <a:pt x="387096" y="47526"/>
                      <a:pt x="388810" y="49237"/>
                      <a:pt x="390525" y="50948"/>
                    </a:cubicBezTo>
                    <a:cubicBezTo>
                      <a:pt x="395478" y="56271"/>
                      <a:pt x="400336" y="61784"/>
                      <a:pt x="404908" y="67582"/>
                    </a:cubicBezTo>
                    <a:cubicBezTo>
                      <a:pt x="409480" y="73285"/>
                      <a:pt x="413956" y="79368"/>
                      <a:pt x="418052" y="85737"/>
                    </a:cubicBezTo>
                    <a:cubicBezTo>
                      <a:pt x="422243" y="92010"/>
                      <a:pt x="426244" y="98569"/>
                      <a:pt x="429768" y="105508"/>
                    </a:cubicBezTo>
                    <a:cubicBezTo>
                      <a:pt x="432149" y="110070"/>
                      <a:pt x="434530" y="114823"/>
                      <a:pt x="436626" y="119670"/>
                    </a:cubicBezTo>
                    <a:cubicBezTo>
                      <a:pt x="441579" y="130601"/>
                      <a:pt x="445865" y="142198"/>
                      <a:pt x="449294" y="154555"/>
                    </a:cubicBezTo>
                    <a:cubicBezTo>
                      <a:pt x="450437" y="158547"/>
                      <a:pt x="451485" y="162824"/>
                      <a:pt x="452438" y="167101"/>
                    </a:cubicBezTo>
                    <a:cubicBezTo>
                      <a:pt x="453009" y="169383"/>
                      <a:pt x="453390" y="171569"/>
                      <a:pt x="453866" y="173850"/>
                    </a:cubicBezTo>
                    <a:cubicBezTo>
                      <a:pt x="476631" y="291049"/>
                      <a:pt x="403479" y="372604"/>
                      <a:pt x="395383" y="381254"/>
                    </a:cubicBezTo>
                    <a:lnTo>
                      <a:pt x="394811" y="381824"/>
                    </a:lnTo>
                    <a:lnTo>
                      <a:pt x="394811" y="381824"/>
                    </a:lnTo>
                    <a:lnTo>
                      <a:pt x="394811" y="382014"/>
                    </a:lnTo>
                    <a:cubicBezTo>
                      <a:pt x="394811" y="382014"/>
                      <a:pt x="399002" y="382584"/>
                      <a:pt x="405860" y="383820"/>
                    </a:cubicBezTo>
                    <a:cubicBezTo>
                      <a:pt x="407289" y="384105"/>
                      <a:pt x="408718" y="384390"/>
                      <a:pt x="410337" y="384675"/>
                    </a:cubicBezTo>
                    <a:cubicBezTo>
                      <a:pt x="413956" y="385436"/>
                      <a:pt x="417862" y="386481"/>
                      <a:pt x="422148" y="387622"/>
                    </a:cubicBezTo>
                    <a:cubicBezTo>
                      <a:pt x="426339" y="388763"/>
                      <a:pt x="430911" y="390093"/>
                      <a:pt x="435673" y="391709"/>
                    </a:cubicBezTo>
                    <a:cubicBezTo>
                      <a:pt x="438817" y="392850"/>
                      <a:pt x="441960" y="393990"/>
                      <a:pt x="445198" y="395416"/>
                    </a:cubicBezTo>
                    <a:cubicBezTo>
                      <a:pt x="470821" y="405967"/>
                      <a:pt x="497395" y="424217"/>
                      <a:pt x="500729" y="455109"/>
                    </a:cubicBezTo>
                    <a:cubicBezTo>
                      <a:pt x="500729" y="455109"/>
                      <a:pt x="922782" y="454253"/>
                      <a:pt x="979837" y="604245"/>
                    </a:cubicBezTo>
                    <a:cubicBezTo>
                      <a:pt x="979837" y="604245"/>
                      <a:pt x="1190720" y="587611"/>
                      <a:pt x="1209770" y="756994"/>
                    </a:cubicBezTo>
                    <a:cubicBezTo>
                      <a:pt x="1209770" y="756994"/>
                      <a:pt x="1212152" y="757469"/>
                      <a:pt x="1216628" y="758230"/>
                    </a:cubicBezTo>
                    <a:cubicBezTo>
                      <a:pt x="1217962" y="758610"/>
                      <a:pt x="1219391" y="758895"/>
                      <a:pt x="1221010" y="759085"/>
                    </a:cubicBezTo>
                    <a:cubicBezTo>
                      <a:pt x="1232821" y="761556"/>
                      <a:pt x="1252918" y="766309"/>
                      <a:pt x="1275969" y="773628"/>
                    </a:cubicBezTo>
                    <a:cubicBezTo>
                      <a:pt x="1279017" y="774579"/>
                      <a:pt x="1282160" y="775624"/>
                      <a:pt x="1285303" y="776670"/>
                    </a:cubicBezTo>
                    <a:cubicBezTo>
                      <a:pt x="1286923" y="777240"/>
                      <a:pt x="1288542" y="777715"/>
                      <a:pt x="1290161" y="778286"/>
                    </a:cubicBezTo>
                    <a:cubicBezTo>
                      <a:pt x="1293304" y="779426"/>
                      <a:pt x="1296543" y="780567"/>
                      <a:pt x="1299877" y="781898"/>
                    </a:cubicBezTo>
                    <a:cubicBezTo>
                      <a:pt x="1309592" y="785510"/>
                      <a:pt x="1319498" y="789597"/>
                      <a:pt x="1329214" y="794254"/>
                    </a:cubicBezTo>
                    <a:cubicBezTo>
                      <a:pt x="1334071" y="796536"/>
                      <a:pt x="1338929" y="798912"/>
                      <a:pt x="1343692" y="801383"/>
                    </a:cubicBezTo>
                    <a:cubicBezTo>
                      <a:pt x="1346740" y="803094"/>
                      <a:pt x="1349883" y="804805"/>
                      <a:pt x="1352931" y="806611"/>
                    </a:cubicBezTo>
                    <a:cubicBezTo>
                      <a:pt x="1359122" y="810223"/>
                      <a:pt x="1365123" y="813930"/>
                      <a:pt x="1370647" y="817922"/>
                    </a:cubicBezTo>
                    <a:cubicBezTo>
                      <a:pt x="1376267" y="821914"/>
                      <a:pt x="1381601" y="826192"/>
                      <a:pt x="1386554" y="830754"/>
                    </a:cubicBezTo>
                    <a:cubicBezTo>
                      <a:pt x="1407795" y="850145"/>
                      <a:pt x="1421416" y="874003"/>
                      <a:pt x="1418939" y="902994"/>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34"/>
              <p:cNvSpPr/>
              <p:nvPr/>
            </p:nvSpPr>
            <p:spPr>
              <a:xfrm>
                <a:off x="1807224" y="254"/>
                <a:ext cx="3704392" cy="1337559"/>
              </a:xfrm>
              <a:custGeom>
                <a:avLst/>
                <a:gdLst/>
                <a:ahLst/>
                <a:cxnLst/>
                <a:rect l="l" t="t" r="r" b="b"/>
                <a:pathLst>
                  <a:path w="2718820" h="981695" extrusionOk="0">
                    <a:moveTo>
                      <a:pt x="2718530" y="902899"/>
                    </a:moveTo>
                    <a:cubicBezTo>
                      <a:pt x="2718530" y="904705"/>
                      <a:pt x="2718054" y="906416"/>
                      <a:pt x="2717673" y="908127"/>
                    </a:cubicBezTo>
                    <a:cubicBezTo>
                      <a:pt x="2717483" y="908982"/>
                      <a:pt x="2717102" y="909838"/>
                      <a:pt x="2716911" y="910598"/>
                    </a:cubicBezTo>
                    <a:cubicBezTo>
                      <a:pt x="2716530" y="911453"/>
                      <a:pt x="2716245" y="912309"/>
                      <a:pt x="2715863" y="913069"/>
                    </a:cubicBezTo>
                    <a:cubicBezTo>
                      <a:pt x="2715482" y="913830"/>
                      <a:pt x="2715101" y="914685"/>
                      <a:pt x="2714625" y="915446"/>
                    </a:cubicBezTo>
                    <a:cubicBezTo>
                      <a:pt x="2712720" y="918677"/>
                      <a:pt x="2710434" y="921719"/>
                      <a:pt x="2707386" y="924666"/>
                    </a:cubicBezTo>
                    <a:cubicBezTo>
                      <a:pt x="2706624" y="925426"/>
                      <a:pt x="2705862" y="926091"/>
                      <a:pt x="2705100" y="926852"/>
                    </a:cubicBezTo>
                    <a:cubicBezTo>
                      <a:pt x="2704338" y="927612"/>
                      <a:pt x="2703386" y="928373"/>
                      <a:pt x="2702528" y="929133"/>
                    </a:cubicBezTo>
                    <a:cubicBezTo>
                      <a:pt x="2700719" y="930559"/>
                      <a:pt x="2698814" y="931890"/>
                      <a:pt x="2696813" y="933220"/>
                    </a:cubicBezTo>
                    <a:cubicBezTo>
                      <a:pt x="2689479" y="938258"/>
                      <a:pt x="2680145" y="942916"/>
                      <a:pt x="2669381" y="947003"/>
                    </a:cubicBezTo>
                    <a:cubicBezTo>
                      <a:pt x="2667286" y="947763"/>
                      <a:pt x="2665286" y="948619"/>
                      <a:pt x="2662999" y="949284"/>
                    </a:cubicBezTo>
                    <a:cubicBezTo>
                      <a:pt x="2647093" y="954987"/>
                      <a:pt x="2628329" y="959930"/>
                      <a:pt x="2607183" y="964112"/>
                    </a:cubicBezTo>
                    <a:cubicBezTo>
                      <a:pt x="2416588" y="1001563"/>
                      <a:pt x="2037302" y="978085"/>
                      <a:pt x="1917287" y="904229"/>
                    </a:cubicBezTo>
                    <a:cubicBezTo>
                      <a:pt x="1917287" y="904229"/>
                      <a:pt x="1218819" y="871627"/>
                      <a:pt x="1180243" y="825621"/>
                    </a:cubicBezTo>
                    <a:cubicBezTo>
                      <a:pt x="1141571" y="779616"/>
                      <a:pt x="1618679" y="774864"/>
                      <a:pt x="1618679" y="774864"/>
                    </a:cubicBezTo>
                    <a:cubicBezTo>
                      <a:pt x="1618679" y="774864"/>
                      <a:pt x="1486567" y="757469"/>
                      <a:pt x="1511999" y="707757"/>
                    </a:cubicBezTo>
                    <a:cubicBezTo>
                      <a:pt x="1511999" y="707757"/>
                      <a:pt x="864775" y="679717"/>
                      <a:pt x="387287" y="583714"/>
                    </a:cubicBezTo>
                    <a:cubicBezTo>
                      <a:pt x="207169" y="547690"/>
                      <a:pt x="82772" y="520600"/>
                      <a:pt x="0" y="499593"/>
                    </a:cubicBezTo>
                    <a:lnTo>
                      <a:pt x="0" y="132027"/>
                    </a:lnTo>
                    <a:cubicBezTo>
                      <a:pt x="1429" y="132788"/>
                      <a:pt x="2858" y="133643"/>
                      <a:pt x="4286" y="134403"/>
                    </a:cubicBezTo>
                    <a:cubicBezTo>
                      <a:pt x="6953" y="136114"/>
                      <a:pt x="9525" y="138015"/>
                      <a:pt x="11621" y="139917"/>
                    </a:cubicBezTo>
                    <a:cubicBezTo>
                      <a:pt x="12668" y="140867"/>
                      <a:pt x="13716" y="141913"/>
                      <a:pt x="14669" y="142863"/>
                    </a:cubicBezTo>
                    <a:cubicBezTo>
                      <a:pt x="14669" y="139346"/>
                      <a:pt x="14669" y="69958"/>
                      <a:pt x="40767" y="0"/>
                    </a:cubicBezTo>
                    <a:lnTo>
                      <a:pt x="1626584" y="0"/>
                    </a:lnTo>
                    <a:cubicBezTo>
                      <a:pt x="1646682" y="12262"/>
                      <a:pt x="1666780" y="27375"/>
                      <a:pt x="1685068" y="45815"/>
                    </a:cubicBezTo>
                    <a:cubicBezTo>
                      <a:pt x="1686687" y="47526"/>
                      <a:pt x="1688402" y="49237"/>
                      <a:pt x="1690116" y="50948"/>
                    </a:cubicBezTo>
                    <a:cubicBezTo>
                      <a:pt x="1695069" y="56271"/>
                      <a:pt x="1699927" y="61784"/>
                      <a:pt x="1704499" y="67582"/>
                    </a:cubicBezTo>
                    <a:cubicBezTo>
                      <a:pt x="1709071" y="73285"/>
                      <a:pt x="1713452" y="79368"/>
                      <a:pt x="1717643" y="85737"/>
                    </a:cubicBezTo>
                    <a:cubicBezTo>
                      <a:pt x="1721739" y="92010"/>
                      <a:pt x="1725739" y="98569"/>
                      <a:pt x="1729359" y="105508"/>
                    </a:cubicBezTo>
                    <a:cubicBezTo>
                      <a:pt x="1731740" y="110070"/>
                      <a:pt x="1734122" y="114823"/>
                      <a:pt x="1736217" y="119670"/>
                    </a:cubicBezTo>
                    <a:cubicBezTo>
                      <a:pt x="1741170" y="130696"/>
                      <a:pt x="1745361" y="142198"/>
                      <a:pt x="1748885" y="154555"/>
                    </a:cubicBezTo>
                    <a:cubicBezTo>
                      <a:pt x="1750028" y="158547"/>
                      <a:pt x="1751076" y="162824"/>
                      <a:pt x="1752029" y="167101"/>
                    </a:cubicBezTo>
                    <a:cubicBezTo>
                      <a:pt x="1752600" y="169383"/>
                      <a:pt x="1752981" y="171569"/>
                      <a:pt x="1753457" y="173850"/>
                    </a:cubicBezTo>
                    <a:cubicBezTo>
                      <a:pt x="1776222" y="291049"/>
                      <a:pt x="1703070" y="372604"/>
                      <a:pt x="1694974" y="381253"/>
                    </a:cubicBezTo>
                    <a:lnTo>
                      <a:pt x="1694402" y="381824"/>
                    </a:lnTo>
                    <a:lnTo>
                      <a:pt x="1694402" y="381824"/>
                    </a:lnTo>
                    <a:cubicBezTo>
                      <a:pt x="1695069" y="382014"/>
                      <a:pt x="1699165" y="382584"/>
                      <a:pt x="1705451" y="383820"/>
                    </a:cubicBezTo>
                    <a:cubicBezTo>
                      <a:pt x="1706880" y="384105"/>
                      <a:pt x="1708309" y="384390"/>
                      <a:pt x="1709928" y="384675"/>
                    </a:cubicBezTo>
                    <a:cubicBezTo>
                      <a:pt x="1713548" y="385436"/>
                      <a:pt x="1717453" y="386386"/>
                      <a:pt x="1721739" y="387622"/>
                    </a:cubicBezTo>
                    <a:cubicBezTo>
                      <a:pt x="1725930" y="388668"/>
                      <a:pt x="1730502" y="389998"/>
                      <a:pt x="1735264" y="391709"/>
                    </a:cubicBezTo>
                    <a:cubicBezTo>
                      <a:pt x="1738408" y="392850"/>
                      <a:pt x="1741551" y="393990"/>
                      <a:pt x="1744789" y="395416"/>
                    </a:cubicBezTo>
                    <a:cubicBezTo>
                      <a:pt x="1770412" y="405967"/>
                      <a:pt x="1796987" y="424217"/>
                      <a:pt x="1800320" y="455109"/>
                    </a:cubicBezTo>
                    <a:cubicBezTo>
                      <a:pt x="1800320" y="455109"/>
                      <a:pt x="2222373" y="454253"/>
                      <a:pt x="2279428" y="604245"/>
                    </a:cubicBezTo>
                    <a:cubicBezTo>
                      <a:pt x="2279428" y="604245"/>
                      <a:pt x="2490311" y="587611"/>
                      <a:pt x="2509361" y="756994"/>
                    </a:cubicBezTo>
                    <a:cubicBezTo>
                      <a:pt x="2509361" y="756994"/>
                      <a:pt x="2511743" y="757469"/>
                      <a:pt x="2516220" y="758230"/>
                    </a:cubicBezTo>
                    <a:cubicBezTo>
                      <a:pt x="2517553" y="758610"/>
                      <a:pt x="2518982" y="758895"/>
                      <a:pt x="2520601" y="759085"/>
                    </a:cubicBezTo>
                    <a:cubicBezTo>
                      <a:pt x="2532412" y="761556"/>
                      <a:pt x="2552510" y="766309"/>
                      <a:pt x="2575560" y="773628"/>
                    </a:cubicBezTo>
                    <a:cubicBezTo>
                      <a:pt x="2578608" y="774579"/>
                      <a:pt x="2581751" y="775624"/>
                      <a:pt x="2584895" y="776670"/>
                    </a:cubicBezTo>
                    <a:cubicBezTo>
                      <a:pt x="2586514" y="777240"/>
                      <a:pt x="2588133" y="777715"/>
                      <a:pt x="2589753" y="778286"/>
                    </a:cubicBezTo>
                    <a:cubicBezTo>
                      <a:pt x="2592896" y="779426"/>
                      <a:pt x="2596134" y="780567"/>
                      <a:pt x="2599468" y="781898"/>
                    </a:cubicBezTo>
                    <a:cubicBezTo>
                      <a:pt x="2609183" y="785510"/>
                      <a:pt x="2619089" y="789597"/>
                      <a:pt x="2628805" y="794254"/>
                    </a:cubicBezTo>
                    <a:cubicBezTo>
                      <a:pt x="2633663" y="796536"/>
                      <a:pt x="2638520" y="798912"/>
                      <a:pt x="2643283" y="801383"/>
                    </a:cubicBezTo>
                    <a:cubicBezTo>
                      <a:pt x="2646331" y="803094"/>
                      <a:pt x="2649474" y="804805"/>
                      <a:pt x="2652522" y="806611"/>
                    </a:cubicBezTo>
                    <a:cubicBezTo>
                      <a:pt x="2658713" y="810223"/>
                      <a:pt x="2664714" y="813930"/>
                      <a:pt x="2670239" y="817922"/>
                    </a:cubicBezTo>
                    <a:cubicBezTo>
                      <a:pt x="2675858" y="822010"/>
                      <a:pt x="2681192" y="826287"/>
                      <a:pt x="2686145" y="830754"/>
                    </a:cubicBezTo>
                    <a:cubicBezTo>
                      <a:pt x="2707386" y="850145"/>
                      <a:pt x="2721007" y="874003"/>
                      <a:pt x="2718530" y="90299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34"/>
              <p:cNvSpPr/>
              <p:nvPr/>
            </p:nvSpPr>
            <p:spPr>
              <a:xfrm>
                <a:off x="1807224" y="254"/>
                <a:ext cx="3704392" cy="1337559"/>
              </a:xfrm>
              <a:custGeom>
                <a:avLst/>
                <a:gdLst/>
                <a:ahLst/>
                <a:cxnLst/>
                <a:rect l="l" t="t" r="r" b="b"/>
                <a:pathLst>
                  <a:path w="2718820" h="981695" extrusionOk="0">
                    <a:moveTo>
                      <a:pt x="2718530" y="902899"/>
                    </a:moveTo>
                    <a:cubicBezTo>
                      <a:pt x="2718530" y="904705"/>
                      <a:pt x="2718054" y="906416"/>
                      <a:pt x="2717673" y="908127"/>
                    </a:cubicBezTo>
                    <a:cubicBezTo>
                      <a:pt x="2717483" y="908982"/>
                      <a:pt x="2717102" y="909838"/>
                      <a:pt x="2716911" y="910598"/>
                    </a:cubicBezTo>
                    <a:cubicBezTo>
                      <a:pt x="2716530" y="911453"/>
                      <a:pt x="2716245" y="912309"/>
                      <a:pt x="2715863" y="913069"/>
                    </a:cubicBezTo>
                    <a:cubicBezTo>
                      <a:pt x="2715482" y="913830"/>
                      <a:pt x="2715101" y="914685"/>
                      <a:pt x="2714625" y="915446"/>
                    </a:cubicBezTo>
                    <a:cubicBezTo>
                      <a:pt x="2712720" y="918677"/>
                      <a:pt x="2710434" y="921719"/>
                      <a:pt x="2707386" y="924666"/>
                    </a:cubicBezTo>
                    <a:cubicBezTo>
                      <a:pt x="2706624" y="925426"/>
                      <a:pt x="2705862" y="926091"/>
                      <a:pt x="2705100" y="926852"/>
                    </a:cubicBezTo>
                    <a:cubicBezTo>
                      <a:pt x="2704338" y="927612"/>
                      <a:pt x="2703386" y="928373"/>
                      <a:pt x="2702528" y="929133"/>
                    </a:cubicBezTo>
                    <a:cubicBezTo>
                      <a:pt x="2700719" y="930559"/>
                      <a:pt x="2698814" y="931890"/>
                      <a:pt x="2696813" y="933220"/>
                    </a:cubicBezTo>
                    <a:cubicBezTo>
                      <a:pt x="2689479" y="938258"/>
                      <a:pt x="2680145" y="942916"/>
                      <a:pt x="2669381" y="947003"/>
                    </a:cubicBezTo>
                    <a:cubicBezTo>
                      <a:pt x="2667286" y="947763"/>
                      <a:pt x="2665286" y="948619"/>
                      <a:pt x="2662999" y="949284"/>
                    </a:cubicBezTo>
                    <a:cubicBezTo>
                      <a:pt x="2647093" y="954987"/>
                      <a:pt x="2628329" y="959930"/>
                      <a:pt x="2607183" y="964112"/>
                    </a:cubicBezTo>
                    <a:cubicBezTo>
                      <a:pt x="2416588" y="1001563"/>
                      <a:pt x="2037302" y="978085"/>
                      <a:pt x="1917287" y="904229"/>
                    </a:cubicBezTo>
                    <a:cubicBezTo>
                      <a:pt x="1917287" y="904229"/>
                      <a:pt x="1218819" y="871627"/>
                      <a:pt x="1180243" y="825621"/>
                    </a:cubicBezTo>
                    <a:cubicBezTo>
                      <a:pt x="1141571" y="779616"/>
                      <a:pt x="1618679" y="774864"/>
                      <a:pt x="1618679" y="774864"/>
                    </a:cubicBezTo>
                    <a:cubicBezTo>
                      <a:pt x="1618679" y="774864"/>
                      <a:pt x="1486567" y="757469"/>
                      <a:pt x="1511999" y="707757"/>
                    </a:cubicBezTo>
                    <a:cubicBezTo>
                      <a:pt x="1511999" y="707757"/>
                      <a:pt x="864775" y="679717"/>
                      <a:pt x="387287" y="583714"/>
                    </a:cubicBezTo>
                    <a:cubicBezTo>
                      <a:pt x="207169" y="547690"/>
                      <a:pt x="82772" y="520600"/>
                      <a:pt x="0" y="499593"/>
                    </a:cubicBezTo>
                    <a:lnTo>
                      <a:pt x="0" y="132027"/>
                    </a:lnTo>
                    <a:cubicBezTo>
                      <a:pt x="1429" y="132788"/>
                      <a:pt x="2858" y="133643"/>
                      <a:pt x="4286" y="134403"/>
                    </a:cubicBezTo>
                    <a:cubicBezTo>
                      <a:pt x="6953" y="136114"/>
                      <a:pt x="9525" y="138015"/>
                      <a:pt x="11621" y="139917"/>
                    </a:cubicBezTo>
                    <a:cubicBezTo>
                      <a:pt x="12668" y="140867"/>
                      <a:pt x="13716" y="141913"/>
                      <a:pt x="14669" y="142863"/>
                    </a:cubicBezTo>
                    <a:cubicBezTo>
                      <a:pt x="14669" y="139346"/>
                      <a:pt x="14669" y="69958"/>
                      <a:pt x="40767" y="0"/>
                    </a:cubicBezTo>
                    <a:lnTo>
                      <a:pt x="1626584" y="0"/>
                    </a:lnTo>
                    <a:cubicBezTo>
                      <a:pt x="1646682" y="12262"/>
                      <a:pt x="1666780" y="27375"/>
                      <a:pt x="1685068" y="45815"/>
                    </a:cubicBezTo>
                    <a:cubicBezTo>
                      <a:pt x="1686687" y="47526"/>
                      <a:pt x="1688402" y="49237"/>
                      <a:pt x="1690116" y="50948"/>
                    </a:cubicBezTo>
                    <a:cubicBezTo>
                      <a:pt x="1695069" y="56271"/>
                      <a:pt x="1699927" y="61784"/>
                      <a:pt x="1704499" y="67582"/>
                    </a:cubicBezTo>
                    <a:cubicBezTo>
                      <a:pt x="1709071" y="73285"/>
                      <a:pt x="1713452" y="79368"/>
                      <a:pt x="1717643" y="85737"/>
                    </a:cubicBezTo>
                    <a:cubicBezTo>
                      <a:pt x="1721739" y="92010"/>
                      <a:pt x="1725739" y="98569"/>
                      <a:pt x="1729359" y="105508"/>
                    </a:cubicBezTo>
                    <a:cubicBezTo>
                      <a:pt x="1731740" y="110070"/>
                      <a:pt x="1734122" y="114823"/>
                      <a:pt x="1736217" y="119670"/>
                    </a:cubicBezTo>
                    <a:cubicBezTo>
                      <a:pt x="1741170" y="130696"/>
                      <a:pt x="1745361" y="142198"/>
                      <a:pt x="1748885" y="154555"/>
                    </a:cubicBezTo>
                    <a:cubicBezTo>
                      <a:pt x="1750028" y="158547"/>
                      <a:pt x="1751076" y="162824"/>
                      <a:pt x="1752029" y="167101"/>
                    </a:cubicBezTo>
                    <a:cubicBezTo>
                      <a:pt x="1752600" y="169383"/>
                      <a:pt x="1752981" y="171569"/>
                      <a:pt x="1753457" y="173850"/>
                    </a:cubicBezTo>
                    <a:cubicBezTo>
                      <a:pt x="1776222" y="291049"/>
                      <a:pt x="1703070" y="372604"/>
                      <a:pt x="1694974" y="381253"/>
                    </a:cubicBezTo>
                    <a:lnTo>
                      <a:pt x="1694402" y="381824"/>
                    </a:lnTo>
                    <a:lnTo>
                      <a:pt x="1694402" y="381824"/>
                    </a:lnTo>
                    <a:cubicBezTo>
                      <a:pt x="1695069" y="382014"/>
                      <a:pt x="1699165" y="382584"/>
                      <a:pt x="1705451" y="383820"/>
                    </a:cubicBezTo>
                    <a:cubicBezTo>
                      <a:pt x="1706880" y="384105"/>
                      <a:pt x="1708309" y="384390"/>
                      <a:pt x="1709928" y="384675"/>
                    </a:cubicBezTo>
                    <a:cubicBezTo>
                      <a:pt x="1713548" y="385436"/>
                      <a:pt x="1717453" y="386386"/>
                      <a:pt x="1721739" y="387622"/>
                    </a:cubicBezTo>
                    <a:cubicBezTo>
                      <a:pt x="1725930" y="388668"/>
                      <a:pt x="1730502" y="389998"/>
                      <a:pt x="1735264" y="391709"/>
                    </a:cubicBezTo>
                    <a:cubicBezTo>
                      <a:pt x="1738408" y="392850"/>
                      <a:pt x="1741551" y="393990"/>
                      <a:pt x="1744789" y="395416"/>
                    </a:cubicBezTo>
                    <a:cubicBezTo>
                      <a:pt x="1770412" y="405967"/>
                      <a:pt x="1796987" y="424217"/>
                      <a:pt x="1800320" y="455109"/>
                    </a:cubicBezTo>
                    <a:cubicBezTo>
                      <a:pt x="1800320" y="455109"/>
                      <a:pt x="2222373" y="454253"/>
                      <a:pt x="2279428" y="604245"/>
                    </a:cubicBezTo>
                    <a:cubicBezTo>
                      <a:pt x="2279428" y="604245"/>
                      <a:pt x="2490311" y="587611"/>
                      <a:pt x="2509361" y="756994"/>
                    </a:cubicBezTo>
                    <a:cubicBezTo>
                      <a:pt x="2509361" y="756994"/>
                      <a:pt x="2511743" y="757469"/>
                      <a:pt x="2516220" y="758230"/>
                    </a:cubicBezTo>
                    <a:cubicBezTo>
                      <a:pt x="2517553" y="758610"/>
                      <a:pt x="2518982" y="758895"/>
                      <a:pt x="2520601" y="759085"/>
                    </a:cubicBezTo>
                    <a:cubicBezTo>
                      <a:pt x="2532412" y="761556"/>
                      <a:pt x="2552510" y="766309"/>
                      <a:pt x="2575560" y="773628"/>
                    </a:cubicBezTo>
                    <a:cubicBezTo>
                      <a:pt x="2578608" y="774579"/>
                      <a:pt x="2581751" y="775624"/>
                      <a:pt x="2584895" y="776670"/>
                    </a:cubicBezTo>
                    <a:cubicBezTo>
                      <a:pt x="2586514" y="777240"/>
                      <a:pt x="2588133" y="777715"/>
                      <a:pt x="2589753" y="778286"/>
                    </a:cubicBezTo>
                    <a:cubicBezTo>
                      <a:pt x="2592896" y="779426"/>
                      <a:pt x="2596134" y="780567"/>
                      <a:pt x="2599468" y="781898"/>
                    </a:cubicBezTo>
                    <a:cubicBezTo>
                      <a:pt x="2609183" y="785510"/>
                      <a:pt x="2619089" y="789597"/>
                      <a:pt x="2628805" y="794254"/>
                    </a:cubicBezTo>
                    <a:cubicBezTo>
                      <a:pt x="2633663" y="796536"/>
                      <a:pt x="2638520" y="798912"/>
                      <a:pt x="2643283" y="801383"/>
                    </a:cubicBezTo>
                    <a:cubicBezTo>
                      <a:pt x="2646331" y="803094"/>
                      <a:pt x="2649474" y="804805"/>
                      <a:pt x="2652522" y="806611"/>
                    </a:cubicBezTo>
                    <a:cubicBezTo>
                      <a:pt x="2658713" y="810223"/>
                      <a:pt x="2664714" y="813930"/>
                      <a:pt x="2670239" y="817922"/>
                    </a:cubicBezTo>
                    <a:cubicBezTo>
                      <a:pt x="2675858" y="822010"/>
                      <a:pt x="2681192" y="826287"/>
                      <a:pt x="2686145" y="830754"/>
                    </a:cubicBezTo>
                    <a:cubicBezTo>
                      <a:pt x="2707386" y="850145"/>
                      <a:pt x="2721007" y="874003"/>
                      <a:pt x="2718530" y="902994"/>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34"/>
              <p:cNvSpPr/>
              <p:nvPr/>
            </p:nvSpPr>
            <p:spPr>
              <a:xfrm>
                <a:off x="1807299" y="529"/>
                <a:ext cx="391799" cy="411966"/>
              </a:xfrm>
              <a:custGeom>
                <a:avLst/>
                <a:gdLst/>
                <a:ahLst/>
                <a:cxnLst/>
                <a:rect l="l" t="t" r="r" b="b"/>
                <a:pathLst>
                  <a:path w="287559" h="302360" extrusionOk="0">
                    <a:moveTo>
                      <a:pt x="40767" y="95"/>
                    </a:moveTo>
                    <a:lnTo>
                      <a:pt x="287560" y="95"/>
                    </a:lnTo>
                    <a:cubicBezTo>
                      <a:pt x="105537" y="47146"/>
                      <a:pt x="74962" y="302360"/>
                      <a:pt x="74962" y="302360"/>
                    </a:cubicBezTo>
                    <a:cubicBezTo>
                      <a:pt x="54102" y="276126"/>
                      <a:pt x="28099" y="256735"/>
                      <a:pt x="0" y="242573"/>
                    </a:cubicBezTo>
                    <a:lnTo>
                      <a:pt x="0" y="132027"/>
                    </a:lnTo>
                    <a:cubicBezTo>
                      <a:pt x="1429" y="132788"/>
                      <a:pt x="2858" y="133643"/>
                      <a:pt x="4286" y="134403"/>
                    </a:cubicBezTo>
                    <a:cubicBezTo>
                      <a:pt x="6953" y="136114"/>
                      <a:pt x="9525" y="138015"/>
                      <a:pt x="11621" y="139917"/>
                    </a:cubicBezTo>
                    <a:cubicBezTo>
                      <a:pt x="12668" y="140867"/>
                      <a:pt x="13716" y="141913"/>
                      <a:pt x="14669" y="142958"/>
                    </a:cubicBezTo>
                    <a:lnTo>
                      <a:pt x="14669" y="142958"/>
                    </a:lnTo>
                    <a:cubicBezTo>
                      <a:pt x="14669" y="139346"/>
                      <a:pt x="14669" y="69958"/>
                      <a:pt x="40767" y="0"/>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84" name="Google Shape;484;p34"/>
              <p:cNvGrpSpPr/>
              <p:nvPr/>
            </p:nvGrpSpPr>
            <p:grpSpPr>
              <a:xfrm>
                <a:off x="1807312" y="295756"/>
                <a:ext cx="1438976" cy="1112286"/>
                <a:chOff x="3714940" y="1360297"/>
                <a:chExt cx="1057060" cy="817076"/>
              </a:xfrm>
            </p:grpSpPr>
            <p:sp>
              <p:nvSpPr>
                <p:cNvPr id="485" name="Google Shape;485;p34"/>
                <p:cNvSpPr/>
                <p:nvPr/>
              </p:nvSpPr>
              <p:spPr>
                <a:xfrm>
                  <a:off x="3714940" y="1360297"/>
                  <a:ext cx="1057060" cy="817076"/>
                </a:xfrm>
                <a:custGeom>
                  <a:avLst/>
                  <a:gdLst/>
                  <a:ahLst/>
                  <a:cxnLst/>
                  <a:rect l="l" t="t" r="r" b="b"/>
                  <a:pathLst>
                    <a:path w="1057060" h="817076" extrusionOk="0">
                      <a:moveTo>
                        <a:pt x="1056608" y="808599"/>
                      </a:moveTo>
                      <a:cubicBezTo>
                        <a:pt x="1056513" y="809359"/>
                        <a:pt x="1055942" y="810024"/>
                        <a:pt x="1055370" y="810595"/>
                      </a:cubicBezTo>
                      <a:cubicBezTo>
                        <a:pt x="1049750" y="816013"/>
                        <a:pt x="1025176" y="818009"/>
                        <a:pt x="987457" y="816678"/>
                      </a:cubicBezTo>
                      <a:cubicBezTo>
                        <a:pt x="984980" y="816583"/>
                        <a:pt x="982313" y="816488"/>
                        <a:pt x="979742" y="816393"/>
                      </a:cubicBezTo>
                      <a:cubicBezTo>
                        <a:pt x="964978" y="815727"/>
                        <a:pt x="948309" y="814587"/>
                        <a:pt x="930021" y="812971"/>
                      </a:cubicBezTo>
                      <a:cubicBezTo>
                        <a:pt x="926592" y="812686"/>
                        <a:pt x="923163" y="812306"/>
                        <a:pt x="919639" y="812020"/>
                      </a:cubicBezTo>
                      <a:cubicBezTo>
                        <a:pt x="915543" y="811640"/>
                        <a:pt x="911447" y="811165"/>
                        <a:pt x="907161" y="810785"/>
                      </a:cubicBezTo>
                      <a:cubicBezTo>
                        <a:pt x="900779" y="810024"/>
                        <a:pt x="894207" y="809454"/>
                        <a:pt x="887540" y="808599"/>
                      </a:cubicBezTo>
                      <a:cubicBezTo>
                        <a:pt x="886587" y="808503"/>
                        <a:pt x="885635" y="808408"/>
                        <a:pt x="884682" y="808313"/>
                      </a:cubicBezTo>
                      <a:cubicBezTo>
                        <a:pt x="867251" y="806317"/>
                        <a:pt x="849059" y="803941"/>
                        <a:pt x="830104" y="801185"/>
                      </a:cubicBezTo>
                      <a:cubicBezTo>
                        <a:pt x="822293" y="800044"/>
                        <a:pt x="814292" y="798903"/>
                        <a:pt x="806196" y="797668"/>
                      </a:cubicBezTo>
                      <a:cubicBezTo>
                        <a:pt x="800672" y="796812"/>
                        <a:pt x="795052" y="795862"/>
                        <a:pt x="789432" y="794911"/>
                      </a:cubicBezTo>
                      <a:cubicBezTo>
                        <a:pt x="772573" y="792250"/>
                        <a:pt x="755237" y="789398"/>
                        <a:pt x="737521" y="785976"/>
                      </a:cubicBezTo>
                      <a:cubicBezTo>
                        <a:pt x="725710" y="783885"/>
                        <a:pt x="713899" y="781699"/>
                        <a:pt x="701897" y="779132"/>
                      </a:cubicBezTo>
                      <a:cubicBezTo>
                        <a:pt x="695897" y="777897"/>
                        <a:pt x="689896" y="776756"/>
                        <a:pt x="683895" y="775425"/>
                      </a:cubicBezTo>
                      <a:cubicBezTo>
                        <a:pt x="677894" y="774190"/>
                        <a:pt x="671703" y="772954"/>
                        <a:pt x="665702" y="771528"/>
                      </a:cubicBezTo>
                      <a:cubicBezTo>
                        <a:pt x="665798" y="771528"/>
                        <a:pt x="666083" y="771528"/>
                        <a:pt x="666179" y="771528"/>
                      </a:cubicBezTo>
                      <a:cubicBezTo>
                        <a:pt x="655320" y="769247"/>
                        <a:pt x="644366" y="766966"/>
                        <a:pt x="633412" y="764494"/>
                      </a:cubicBezTo>
                      <a:cubicBezTo>
                        <a:pt x="633412" y="764494"/>
                        <a:pt x="633222" y="764494"/>
                        <a:pt x="633127" y="764399"/>
                      </a:cubicBezTo>
                      <a:cubicBezTo>
                        <a:pt x="479774" y="729325"/>
                        <a:pt x="320993" y="676666"/>
                        <a:pt x="225076" y="606043"/>
                      </a:cubicBezTo>
                      <a:cubicBezTo>
                        <a:pt x="225076" y="606043"/>
                        <a:pt x="117348" y="600340"/>
                        <a:pt x="0" y="573725"/>
                      </a:cubicBezTo>
                      <a:lnTo>
                        <a:pt x="0" y="23374"/>
                      </a:lnTo>
                      <a:cubicBezTo>
                        <a:pt x="3334" y="20903"/>
                        <a:pt x="6858" y="18336"/>
                        <a:pt x="10668" y="15960"/>
                      </a:cubicBezTo>
                      <a:cubicBezTo>
                        <a:pt x="15431" y="12823"/>
                        <a:pt x="20574" y="10162"/>
                        <a:pt x="25908" y="7976"/>
                      </a:cubicBezTo>
                      <a:cubicBezTo>
                        <a:pt x="27718" y="7215"/>
                        <a:pt x="29432" y="6645"/>
                        <a:pt x="31337" y="5980"/>
                      </a:cubicBezTo>
                      <a:cubicBezTo>
                        <a:pt x="113824" y="-21776"/>
                        <a:pt x="245840" y="52460"/>
                        <a:pt x="311277" y="118141"/>
                      </a:cubicBezTo>
                      <a:cubicBezTo>
                        <a:pt x="312706" y="119757"/>
                        <a:pt x="314325" y="121183"/>
                        <a:pt x="315659" y="122608"/>
                      </a:cubicBezTo>
                      <a:cubicBezTo>
                        <a:pt x="317087" y="124224"/>
                        <a:pt x="318611" y="125650"/>
                        <a:pt x="319945" y="127266"/>
                      </a:cubicBezTo>
                      <a:cubicBezTo>
                        <a:pt x="322612" y="130213"/>
                        <a:pt x="325279" y="133254"/>
                        <a:pt x="327660" y="136201"/>
                      </a:cubicBezTo>
                      <a:cubicBezTo>
                        <a:pt x="330803" y="140003"/>
                        <a:pt x="333566" y="143710"/>
                        <a:pt x="336233" y="147417"/>
                      </a:cubicBezTo>
                      <a:cubicBezTo>
                        <a:pt x="343948" y="158348"/>
                        <a:pt x="348806" y="168328"/>
                        <a:pt x="350234" y="177073"/>
                      </a:cubicBezTo>
                      <a:cubicBezTo>
                        <a:pt x="353663" y="176503"/>
                        <a:pt x="417671" y="168138"/>
                        <a:pt x="490633" y="194468"/>
                      </a:cubicBezTo>
                      <a:cubicBezTo>
                        <a:pt x="494157" y="195703"/>
                        <a:pt x="497872" y="197129"/>
                        <a:pt x="501491" y="198650"/>
                      </a:cubicBezTo>
                      <a:cubicBezTo>
                        <a:pt x="503396" y="199410"/>
                        <a:pt x="505206" y="200076"/>
                        <a:pt x="507111" y="200931"/>
                      </a:cubicBezTo>
                      <a:cubicBezTo>
                        <a:pt x="510731" y="202547"/>
                        <a:pt x="514541" y="204163"/>
                        <a:pt x="518160" y="205969"/>
                      </a:cubicBezTo>
                      <a:cubicBezTo>
                        <a:pt x="547783" y="220132"/>
                        <a:pt x="577882" y="240758"/>
                        <a:pt x="605123" y="270414"/>
                      </a:cubicBezTo>
                      <a:cubicBezTo>
                        <a:pt x="611886" y="277828"/>
                        <a:pt x="618554" y="285813"/>
                        <a:pt x="624935" y="294367"/>
                      </a:cubicBezTo>
                      <a:cubicBezTo>
                        <a:pt x="628174" y="298645"/>
                        <a:pt x="631317" y="303207"/>
                        <a:pt x="634270" y="307770"/>
                      </a:cubicBezTo>
                      <a:cubicBezTo>
                        <a:pt x="635794" y="310051"/>
                        <a:pt x="637318" y="312332"/>
                        <a:pt x="638842" y="314804"/>
                      </a:cubicBezTo>
                      <a:cubicBezTo>
                        <a:pt x="641890" y="319556"/>
                        <a:pt x="644747" y="324499"/>
                        <a:pt x="647605" y="329537"/>
                      </a:cubicBezTo>
                      <a:cubicBezTo>
                        <a:pt x="661892" y="355011"/>
                        <a:pt x="674370" y="384667"/>
                        <a:pt x="684181" y="419076"/>
                      </a:cubicBezTo>
                      <a:cubicBezTo>
                        <a:pt x="684181" y="419076"/>
                        <a:pt x="862679" y="506333"/>
                        <a:pt x="882301" y="687217"/>
                      </a:cubicBezTo>
                      <a:lnTo>
                        <a:pt x="882301" y="687217"/>
                      </a:lnTo>
                      <a:cubicBezTo>
                        <a:pt x="883730" y="700524"/>
                        <a:pt x="884396" y="714212"/>
                        <a:pt x="884015" y="728375"/>
                      </a:cubicBezTo>
                      <a:cubicBezTo>
                        <a:pt x="884015" y="728375"/>
                        <a:pt x="890016" y="729991"/>
                        <a:pt x="899922" y="732747"/>
                      </a:cubicBezTo>
                      <a:cubicBezTo>
                        <a:pt x="901637" y="733127"/>
                        <a:pt x="903351" y="733698"/>
                        <a:pt x="905256" y="734173"/>
                      </a:cubicBezTo>
                      <a:cubicBezTo>
                        <a:pt x="910781" y="735789"/>
                        <a:pt x="917162" y="737595"/>
                        <a:pt x="924116" y="739686"/>
                      </a:cubicBezTo>
                      <a:cubicBezTo>
                        <a:pt x="926497" y="740446"/>
                        <a:pt x="928783" y="741112"/>
                        <a:pt x="931355" y="741872"/>
                      </a:cubicBezTo>
                      <a:cubicBezTo>
                        <a:pt x="932783" y="742442"/>
                        <a:pt x="934403" y="742823"/>
                        <a:pt x="935927" y="743298"/>
                      </a:cubicBezTo>
                      <a:cubicBezTo>
                        <a:pt x="937927" y="743868"/>
                        <a:pt x="939737" y="744438"/>
                        <a:pt x="941737" y="745104"/>
                      </a:cubicBezTo>
                      <a:cubicBezTo>
                        <a:pt x="948404" y="747290"/>
                        <a:pt x="955358" y="749571"/>
                        <a:pt x="962501" y="752043"/>
                      </a:cubicBezTo>
                      <a:cubicBezTo>
                        <a:pt x="965168" y="752993"/>
                        <a:pt x="967931" y="753944"/>
                        <a:pt x="970502" y="754894"/>
                      </a:cubicBezTo>
                      <a:cubicBezTo>
                        <a:pt x="981742" y="758886"/>
                        <a:pt x="992981" y="763164"/>
                        <a:pt x="1003459" y="767631"/>
                      </a:cubicBezTo>
                      <a:cubicBezTo>
                        <a:pt x="1005269" y="768392"/>
                        <a:pt x="1006983" y="769057"/>
                        <a:pt x="1008793" y="769817"/>
                      </a:cubicBezTo>
                      <a:cubicBezTo>
                        <a:pt x="1026319" y="777612"/>
                        <a:pt x="1041178" y="785691"/>
                        <a:pt x="1049750" y="793675"/>
                      </a:cubicBezTo>
                      <a:cubicBezTo>
                        <a:pt x="1050227" y="794246"/>
                        <a:pt x="1050893" y="794721"/>
                        <a:pt x="1051370" y="795386"/>
                      </a:cubicBezTo>
                      <a:cubicBezTo>
                        <a:pt x="1051846" y="795957"/>
                        <a:pt x="1052417" y="796432"/>
                        <a:pt x="1052798" y="797002"/>
                      </a:cubicBezTo>
                      <a:cubicBezTo>
                        <a:pt x="1052798" y="797002"/>
                        <a:pt x="1052827" y="797031"/>
                        <a:pt x="1052894" y="797097"/>
                      </a:cubicBezTo>
                      <a:cubicBezTo>
                        <a:pt x="1054894" y="799474"/>
                        <a:pt x="1056227" y="801945"/>
                        <a:pt x="1056704" y="804226"/>
                      </a:cubicBezTo>
                      <a:cubicBezTo>
                        <a:pt x="1057085" y="805652"/>
                        <a:pt x="1057180" y="807173"/>
                        <a:pt x="1056894" y="80850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34"/>
                <p:cNvSpPr/>
                <p:nvPr/>
              </p:nvSpPr>
              <p:spPr>
                <a:xfrm>
                  <a:off x="3714940" y="1360297"/>
                  <a:ext cx="1057060" cy="817076"/>
                </a:xfrm>
                <a:custGeom>
                  <a:avLst/>
                  <a:gdLst/>
                  <a:ahLst/>
                  <a:cxnLst/>
                  <a:rect l="l" t="t" r="r" b="b"/>
                  <a:pathLst>
                    <a:path w="1057060" h="817076" extrusionOk="0">
                      <a:moveTo>
                        <a:pt x="1056608" y="808599"/>
                      </a:moveTo>
                      <a:cubicBezTo>
                        <a:pt x="1056513" y="809359"/>
                        <a:pt x="1055942" y="810024"/>
                        <a:pt x="1055370" y="810595"/>
                      </a:cubicBezTo>
                      <a:cubicBezTo>
                        <a:pt x="1049750" y="816013"/>
                        <a:pt x="1025176" y="818009"/>
                        <a:pt x="987457" y="816678"/>
                      </a:cubicBezTo>
                      <a:cubicBezTo>
                        <a:pt x="984980" y="816583"/>
                        <a:pt x="982313" y="816488"/>
                        <a:pt x="979742" y="816393"/>
                      </a:cubicBezTo>
                      <a:cubicBezTo>
                        <a:pt x="964978" y="815727"/>
                        <a:pt x="948309" y="814587"/>
                        <a:pt x="930021" y="812971"/>
                      </a:cubicBezTo>
                      <a:cubicBezTo>
                        <a:pt x="926592" y="812686"/>
                        <a:pt x="923163" y="812306"/>
                        <a:pt x="919639" y="812020"/>
                      </a:cubicBezTo>
                      <a:cubicBezTo>
                        <a:pt x="915543" y="811640"/>
                        <a:pt x="911447" y="811165"/>
                        <a:pt x="907161" y="810785"/>
                      </a:cubicBezTo>
                      <a:cubicBezTo>
                        <a:pt x="900779" y="810024"/>
                        <a:pt x="894207" y="809454"/>
                        <a:pt x="887540" y="808599"/>
                      </a:cubicBezTo>
                      <a:cubicBezTo>
                        <a:pt x="886587" y="808503"/>
                        <a:pt x="885635" y="808408"/>
                        <a:pt x="884682" y="808313"/>
                      </a:cubicBezTo>
                      <a:cubicBezTo>
                        <a:pt x="867251" y="806317"/>
                        <a:pt x="849059" y="803941"/>
                        <a:pt x="830104" y="801185"/>
                      </a:cubicBezTo>
                      <a:cubicBezTo>
                        <a:pt x="822293" y="800044"/>
                        <a:pt x="814292" y="798903"/>
                        <a:pt x="806196" y="797668"/>
                      </a:cubicBezTo>
                      <a:cubicBezTo>
                        <a:pt x="800672" y="796812"/>
                        <a:pt x="795052" y="795862"/>
                        <a:pt x="789432" y="794911"/>
                      </a:cubicBezTo>
                      <a:cubicBezTo>
                        <a:pt x="772573" y="792250"/>
                        <a:pt x="755237" y="789398"/>
                        <a:pt x="737521" y="785976"/>
                      </a:cubicBezTo>
                      <a:cubicBezTo>
                        <a:pt x="725710" y="783885"/>
                        <a:pt x="713899" y="781699"/>
                        <a:pt x="701897" y="779132"/>
                      </a:cubicBezTo>
                      <a:cubicBezTo>
                        <a:pt x="695897" y="777897"/>
                        <a:pt x="689896" y="776756"/>
                        <a:pt x="683895" y="775425"/>
                      </a:cubicBezTo>
                      <a:cubicBezTo>
                        <a:pt x="677894" y="774190"/>
                        <a:pt x="671703" y="772954"/>
                        <a:pt x="665702" y="771528"/>
                      </a:cubicBezTo>
                      <a:cubicBezTo>
                        <a:pt x="665798" y="771528"/>
                        <a:pt x="666083" y="771528"/>
                        <a:pt x="666179" y="771528"/>
                      </a:cubicBezTo>
                      <a:cubicBezTo>
                        <a:pt x="655320" y="769247"/>
                        <a:pt x="644366" y="766966"/>
                        <a:pt x="633412" y="764494"/>
                      </a:cubicBezTo>
                      <a:cubicBezTo>
                        <a:pt x="633412" y="764494"/>
                        <a:pt x="633222" y="764494"/>
                        <a:pt x="633127" y="764399"/>
                      </a:cubicBezTo>
                      <a:cubicBezTo>
                        <a:pt x="479774" y="729325"/>
                        <a:pt x="320993" y="676666"/>
                        <a:pt x="225076" y="606043"/>
                      </a:cubicBezTo>
                      <a:cubicBezTo>
                        <a:pt x="225076" y="606043"/>
                        <a:pt x="117348" y="600340"/>
                        <a:pt x="0" y="573725"/>
                      </a:cubicBezTo>
                      <a:lnTo>
                        <a:pt x="0" y="23374"/>
                      </a:lnTo>
                      <a:cubicBezTo>
                        <a:pt x="3334" y="20903"/>
                        <a:pt x="6858" y="18336"/>
                        <a:pt x="10668" y="15960"/>
                      </a:cubicBezTo>
                      <a:cubicBezTo>
                        <a:pt x="15431" y="12823"/>
                        <a:pt x="20574" y="10162"/>
                        <a:pt x="25908" y="7976"/>
                      </a:cubicBezTo>
                      <a:cubicBezTo>
                        <a:pt x="27718" y="7215"/>
                        <a:pt x="29432" y="6645"/>
                        <a:pt x="31337" y="5980"/>
                      </a:cubicBezTo>
                      <a:cubicBezTo>
                        <a:pt x="113824" y="-21776"/>
                        <a:pt x="245840" y="52460"/>
                        <a:pt x="311277" y="118141"/>
                      </a:cubicBezTo>
                      <a:cubicBezTo>
                        <a:pt x="312706" y="119757"/>
                        <a:pt x="314325" y="121183"/>
                        <a:pt x="315659" y="122608"/>
                      </a:cubicBezTo>
                      <a:cubicBezTo>
                        <a:pt x="317087" y="124224"/>
                        <a:pt x="318611" y="125650"/>
                        <a:pt x="319945" y="127266"/>
                      </a:cubicBezTo>
                      <a:cubicBezTo>
                        <a:pt x="322612" y="130213"/>
                        <a:pt x="325279" y="133254"/>
                        <a:pt x="327660" y="136201"/>
                      </a:cubicBezTo>
                      <a:cubicBezTo>
                        <a:pt x="330803" y="140003"/>
                        <a:pt x="333566" y="143710"/>
                        <a:pt x="336233" y="147417"/>
                      </a:cubicBezTo>
                      <a:cubicBezTo>
                        <a:pt x="343948" y="158348"/>
                        <a:pt x="348806" y="168328"/>
                        <a:pt x="350234" y="177073"/>
                      </a:cubicBezTo>
                      <a:cubicBezTo>
                        <a:pt x="353663" y="176503"/>
                        <a:pt x="417671" y="168138"/>
                        <a:pt x="490633" y="194468"/>
                      </a:cubicBezTo>
                      <a:cubicBezTo>
                        <a:pt x="494157" y="195703"/>
                        <a:pt x="497872" y="197129"/>
                        <a:pt x="501491" y="198650"/>
                      </a:cubicBezTo>
                      <a:cubicBezTo>
                        <a:pt x="503396" y="199410"/>
                        <a:pt x="505206" y="200076"/>
                        <a:pt x="507111" y="200931"/>
                      </a:cubicBezTo>
                      <a:cubicBezTo>
                        <a:pt x="510731" y="202547"/>
                        <a:pt x="514541" y="204163"/>
                        <a:pt x="518160" y="205969"/>
                      </a:cubicBezTo>
                      <a:cubicBezTo>
                        <a:pt x="547783" y="220132"/>
                        <a:pt x="577882" y="240758"/>
                        <a:pt x="605123" y="270414"/>
                      </a:cubicBezTo>
                      <a:cubicBezTo>
                        <a:pt x="611886" y="277828"/>
                        <a:pt x="618554" y="285813"/>
                        <a:pt x="624935" y="294367"/>
                      </a:cubicBezTo>
                      <a:cubicBezTo>
                        <a:pt x="628174" y="298645"/>
                        <a:pt x="631317" y="303207"/>
                        <a:pt x="634270" y="307770"/>
                      </a:cubicBezTo>
                      <a:cubicBezTo>
                        <a:pt x="635794" y="310051"/>
                        <a:pt x="637318" y="312332"/>
                        <a:pt x="638842" y="314804"/>
                      </a:cubicBezTo>
                      <a:cubicBezTo>
                        <a:pt x="641890" y="319556"/>
                        <a:pt x="644747" y="324499"/>
                        <a:pt x="647605" y="329537"/>
                      </a:cubicBezTo>
                      <a:cubicBezTo>
                        <a:pt x="661892" y="355011"/>
                        <a:pt x="674370" y="384667"/>
                        <a:pt x="684181" y="419076"/>
                      </a:cubicBezTo>
                      <a:cubicBezTo>
                        <a:pt x="684181" y="419076"/>
                        <a:pt x="862679" y="506333"/>
                        <a:pt x="882301" y="687217"/>
                      </a:cubicBezTo>
                      <a:lnTo>
                        <a:pt x="882301" y="687217"/>
                      </a:lnTo>
                      <a:cubicBezTo>
                        <a:pt x="883730" y="700524"/>
                        <a:pt x="884396" y="714212"/>
                        <a:pt x="884015" y="728375"/>
                      </a:cubicBezTo>
                      <a:cubicBezTo>
                        <a:pt x="884015" y="728375"/>
                        <a:pt x="890016" y="729991"/>
                        <a:pt x="899922" y="732747"/>
                      </a:cubicBezTo>
                      <a:cubicBezTo>
                        <a:pt x="901637" y="733127"/>
                        <a:pt x="903351" y="733698"/>
                        <a:pt x="905256" y="734173"/>
                      </a:cubicBezTo>
                      <a:cubicBezTo>
                        <a:pt x="910781" y="735789"/>
                        <a:pt x="917162" y="737595"/>
                        <a:pt x="924116" y="739686"/>
                      </a:cubicBezTo>
                      <a:cubicBezTo>
                        <a:pt x="926497" y="740446"/>
                        <a:pt x="928783" y="741112"/>
                        <a:pt x="931355" y="741872"/>
                      </a:cubicBezTo>
                      <a:cubicBezTo>
                        <a:pt x="932783" y="742442"/>
                        <a:pt x="934403" y="742823"/>
                        <a:pt x="935927" y="743298"/>
                      </a:cubicBezTo>
                      <a:cubicBezTo>
                        <a:pt x="937927" y="743868"/>
                        <a:pt x="939737" y="744438"/>
                        <a:pt x="941737" y="745104"/>
                      </a:cubicBezTo>
                      <a:cubicBezTo>
                        <a:pt x="948404" y="747290"/>
                        <a:pt x="955358" y="749571"/>
                        <a:pt x="962501" y="752043"/>
                      </a:cubicBezTo>
                      <a:cubicBezTo>
                        <a:pt x="965168" y="752993"/>
                        <a:pt x="967931" y="753944"/>
                        <a:pt x="970502" y="754894"/>
                      </a:cubicBezTo>
                      <a:cubicBezTo>
                        <a:pt x="981742" y="758886"/>
                        <a:pt x="992981" y="763164"/>
                        <a:pt x="1003459" y="767631"/>
                      </a:cubicBezTo>
                      <a:cubicBezTo>
                        <a:pt x="1005269" y="768392"/>
                        <a:pt x="1006983" y="769057"/>
                        <a:pt x="1008793" y="769817"/>
                      </a:cubicBezTo>
                      <a:cubicBezTo>
                        <a:pt x="1026319" y="777612"/>
                        <a:pt x="1041178" y="785691"/>
                        <a:pt x="1049750" y="793675"/>
                      </a:cubicBezTo>
                      <a:cubicBezTo>
                        <a:pt x="1050227" y="794246"/>
                        <a:pt x="1050893" y="794721"/>
                        <a:pt x="1051370" y="795386"/>
                      </a:cubicBezTo>
                      <a:cubicBezTo>
                        <a:pt x="1051846" y="795957"/>
                        <a:pt x="1052417" y="796432"/>
                        <a:pt x="1052798" y="797002"/>
                      </a:cubicBezTo>
                      <a:cubicBezTo>
                        <a:pt x="1052798" y="797002"/>
                        <a:pt x="1052827" y="797031"/>
                        <a:pt x="1052894" y="797097"/>
                      </a:cubicBezTo>
                      <a:cubicBezTo>
                        <a:pt x="1054894" y="799474"/>
                        <a:pt x="1056227" y="801945"/>
                        <a:pt x="1056704" y="804226"/>
                      </a:cubicBezTo>
                      <a:cubicBezTo>
                        <a:pt x="1057085" y="805652"/>
                        <a:pt x="1057180" y="807173"/>
                        <a:pt x="1056894" y="808503"/>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34"/>
                <p:cNvSpPr/>
                <p:nvPr/>
              </p:nvSpPr>
              <p:spPr>
                <a:xfrm>
                  <a:off x="3714983" y="1360297"/>
                  <a:ext cx="1056971" cy="817076"/>
                </a:xfrm>
                <a:custGeom>
                  <a:avLst/>
                  <a:gdLst/>
                  <a:ahLst/>
                  <a:cxnLst/>
                  <a:rect l="l" t="t" r="r" b="b"/>
                  <a:pathLst>
                    <a:path w="1056971" h="817076" extrusionOk="0">
                      <a:moveTo>
                        <a:pt x="1056608" y="808599"/>
                      </a:moveTo>
                      <a:cubicBezTo>
                        <a:pt x="1056513" y="809359"/>
                        <a:pt x="1056132" y="809929"/>
                        <a:pt x="1055465" y="810595"/>
                      </a:cubicBezTo>
                      <a:cubicBezTo>
                        <a:pt x="1049846" y="816013"/>
                        <a:pt x="1025271" y="818009"/>
                        <a:pt x="987552" y="816678"/>
                      </a:cubicBezTo>
                      <a:cubicBezTo>
                        <a:pt x="985076" y="816583"/>
                        <a:pt x="982409" y="816488"/>
                        <a:pt x="979837" y="816393"/>
                      </a:cubicBezTo>
                      <a:cubicBezTo>
                        <a:pt x="965073" y="815727"/>
                        <a:pt x="948404" y="814587"/>
                        <a:pt x="930116" y="812971"/>
                      </a:cubicBezTo>
                      <a:cubicBezTo>
                        <a:pt x="926687" y="812686"/>
                        <a:pt x="923258" y="812306"/>
                        <a:pt x="919734" y="812020"/>
                      </a:cubicBezTo>
                      <a:cubicBezTo>
                        <a:pt x="915638" y="811640"/>
                        <a:pt x="911543" y="811165"/>
                        <a:pt x="907256" y="810785"/>
                      </a:cubicBezTo>
                      <a:cubicBezTo>
                        <a:pt x="900874" y="810024"/>
                        <a:pt x="894302" y="809454"/>
                        <a:pt x="887635" y="808599"/>
                      </a:cubicBezTo>
                      <a:cubicBezTo>
                        <a:pt x="886682" y="808503"/>
                        <a:pt x="885730" y="808408"/>
                        <a:pt x="884777" y="808313"/>
                      </a:cubicBezTo>
                      <a:cubicBezTo>
                        <a:pt x="867347" y="806317"/>
                        <a:pt x="849154" y="803941"/>
                        <a:pt x="830199" y="801185"/>
                      </a:cubicBezTo>
                      <a:cubicBezTo>
                        <a:pt x="822389" y="800044"/>
                        <a:pt x="814388" y="798903"/>
                        <a:pt x="806291" y="797668"/>
                      </a:cubicBezTo>
                      <a:cubicBezTo>
                        <a:pt x="800767" y="796812"/>
                        <a:pt x="795147" y="795862"/>
                        <a:pt x="789527" y="794911"/>
                      </a:cubicBezTo>
                      <a:cubicBezTo>
                        <a:pt x="772668" y="792155"/>
                        <a:pt x="755333" y="789208"/>
                        <a:pt x="737616" y="785976"/>
                      </a:cubicBezTo>
                      <a:cubicBezTo>
                        <a:pt x="725805" y="783790"/>
                        <a:pt x="713994" y="781509"/>
                        <a:pt x="701993" y="779132"/>
                      </a:cubicBezTo>
                      <a:cubicBezTo>
                        <a:pt x="695992" y="777897"/>
                        <a:pt x="689991" y="776756"/>
                        <a:pt x="683990" y="775425"/>
                      </a:cubicBezTo>
                      <a:cubicBezTo>
                        <a:pt x="677990" y="774190"/>
                        <a:pt x="671798" y="772954"/>
                        <a:pt x="665798" y="771528"/>
                      </a:cubicBezTo>
                      <a:cubicBezTo>
                        <a:pt x="683038" y="773334"/>
                        <a:pt x="888206" y="792060"/>
                        <a:pt x="885825" y="774190"/>
                      </a:cubicBezTo>
                      <a:cubicBezTo>
                        <a:pt x="883920" y="758601"/>
                        <a:pt x="797528" y="723432"/>
                        <a:pt x="768477" y="711836"/>
                      </a:cubicBezTo>
                      <a:lnTo>
                        <a:pt x="768382" y="711836"/>
                      </a:lnTo>
                      <a:cubicBezTo>
                        <a:pt x="762572" y="709554"/>
                        <a:pt x="759047" y="708129"/>
                        <a:pt x="759047" y="708129"/>
                      </a:cubicBezTo>
                      <a:cubicBezTo>
                        <a:pt x="742569" y="552719"/>
                        <a:pt x="572262" y="466602"/>
                        <a:pt x="572262" y="466602"/>
                      </a:cubicBezTo>
                      <a:cubicBezTo>
                        <a:pt x="465296" y="303492"/>
                        <a:pt x="308134" y="334004"/>
                        <a:pt x="308134" y="334004"/>
                      </a:cubicBezTo>
                      <a:cubicBezTo>
                        <a:pt x="233553" y="240378"/>
                        <a:pt x="144113" y="176883"/>
                        <a:pt x="104585" y="192947"/>
                      </a:cubicBezTo>
                      <a:cubicBezTo>
                        <a:pt x="65056" y="208726"/>
                        <a:pt x="93821" y="246081"/>
                        <a:pt x="93821" y="246081"/>
                      </a:cubicBezTo>
                      <a:cubicBezTo>
                        <a:pt x="59055" y="276117"/>
                        <a:pt x="68294" y="368983"/>
                        <a:pt x="68294" y="368983"/>
                      </a:cubicBezTo>
                      <a:cubicBezTo>
                        <a:pt x="68294" y="368983"/>
                        <a:pt x="38767" y="362044"/>
                        <a:pt x="0" y="356626"/>
                      </a:cubicBezTo>
                      <a:lnTo>
                        <a:pt x="0" y="23374"/>
                      </a:lnTo>
                      <a:cubicBezTo>
                        <a:pt x="3334" y="20713"/>
                        <a:pt x="6858" y="18241"/>
                        <a:pt x="10668" y="15865"/>
                      </a:cubicBezTo>
                      <a:cubicBezTo>
                        <a:pt x="15431" y="12823"/>
                        <a:pt x="20574" y="10162"/>
                        <a:pt x="25908" y="7976"/>
                      </a:cubicBezTo>
                      <a:cubicBezTo>
                        <a:pt x="27718" y="7215"/>
                        <a:pt x="29432" y="6645"/>
                        <a:pt x="31337" y="5980"/>
                      </a:cubicBezTo>
                      <a:cubicBezTo>
                        <a:pt x="113824" y="-21776"/>
                        <a:pt x="245840" y="52460"/>
                        <a:pt x="311277" y="118141"/>
                      </a:cubicBezTo>
                      <a:cubicBezTo>
                        <a:pt x="312706" y="119757"/>
                        <a:pt x="314325" y="121183"/>
                        <a:pt x="315659" y="122608"/>
                      </a:cubicBezTo>
                      <a:cubicBezTo>
                        <a:pt x="317087" y="124224"/>
                        <a:pt x="318611" y="125650"/>
                        <a:pt x="319945" y="127266"/>
                      </a:cubicBezTo>
                      <a:cubicBezTo>
                        <a:pt x="322612" y="130213"/>
                        <a:pt x="325279" y="133254"/>
                        <a:pt x="327660" y="136201"/>
                      </a:cubicBezTo>
                      <a:cubicBezTo>
                        <a:pt x="330803" y="140003"/>
                        <a:pt x="333566" y="143710"/>
                        <a:pt x="336233" y="147417"/>
                      </a:cubicBezTo>
                      <a:cubicBezTo>
                        <a:pt x="343853" y="158348"/>
                        <a:pt x="348615" y="168328"/>
                        <a:pt x="350139" y="177073"/>
                      </a:cubicBezTo>
                      <a:lnTo>
                        <a:pt x="350234" y="177073"/>
                      </a:lnTo>
                      <a:cubicBezTo>
                        <a:pt x="353663" y="176503"/>
                        <a:pt x="417671" y="168138"/>
                        <a:pt x="490633" y="194468"/>
                      </a:cubicBezTo>
                      <a:cubicBezTo>
                        <a:pt x="494157" y="195703"/>
                        <a:pt x="497872" y="197129"/>
                        <a:pt x="501491" y="198650"/>
                      </a:cubicBezTo>
                      <a:cubicBezTo>
                        <a:pt x="503396" y="199410"/>
                        <a:pt x="505206" y="200076"/>
                        <a:pt x="507111" y="200931"/>
                      </a:cubicBezTo>
                      <a:cubicBezTo>
                        <a:pt x="510731" y="202547"/>
                        <a:pt x="514541" y="204163"/>
                        <a:pt x="518160" y="205969"/>
                      </a:cubicBezTo>
                      <a:cubicBezTo>
                        <a:pt x="547783" y="220132"/>
                        <a:pt x="577882" y="240758"/>
                        <a:pt x="605123" y="270414"/>
                      </a:cubicBezTo>
                      <a:cubicBezTo>
                        <a:pt x="611886" y="277828"/>
                        <a:pt x="618554" y="285813"/>
                        <a:pt x="624935" y="294367"/>
                      </a:cubicBezTo>
                      <a:cubicBezTo>
                        <a:pt x="628079" y="298645"/>
                        <a:pt x="631317" y="303207"/>
                        <a:pt x="634270" y="307770"/>
                      </a:cubicBezTo>
                      <a:cubicBezTo>
                        <a:pt x="635794" y="310051"/>
                        <a:pt x="637318" y="312332"/>
                        <a:pt x="638842" y="314804"/>
                      </a:cubicBezTo>
                      <a:cubicBezTo>
                        <a:pt x="641795" y="319556"/>
                        <a:pt x="644747" y="324499"/>
                        <a:pt x="647605" y="329537"/>
                      </a:cubicBezTo>
                      <a:cubicBezTo>
                        <a:pt x="661892" y="355011"/>
                        <a:pt x="674370" y="384667"/>
                        <a:pt x="684181" y="419076"/>
                      </a:cubicBezTo>
                      <a:cubicBezTo>
                        <a:pt x="684181" y="419076"/>
                        <a:pt x="862679" y="506333"/>
                        <a:pt x="882301" y="687217"/>
                      </a:cubicBezTo>
                      <a:lnTo>
                        <a:pt x="882301" y="687217"/>
                      </a:lnTo>
                      <a:cubicBezTo>
                        <a:pt x="883730" y="700524"/>
                        <a:pt x="884396" y="714212"/>
                        <a:pt x="884015" y="728375"/>
                      </a:cubicBezTo>
                      <a:cubicBezTo>
                        <a:pt x="884015" y="728375"/>
                        <a:pt x="890016" y="729991"/>
                        <a:pt x="899922" y="732747"/>
                      </a:cubicBezTo>
                      <a:cubicBezTo>
                        <a:pt x="901637" y="733127"/>
                        <a:pt x="903351" y="733698"/>
                        <a:pt x="905256" y="734173"/>
                      </a:cubicBezTo>
                      <a:cubicBezTo>
                        <a:pt x="910781" y="735789"/>
                        <a:pt x="917162" y="737595"/>
                        <a:pt x="924116" y="739686"/>
                      </a:cubicBezTo>
                      <a:cubicBezTo>
                        <a:pt x="926497" y="740446"/>
                        <a:pt x="928783" y="741112"/>
                        <a:pt x="931355" y="741872"/>
                      </a:cubicBezTo>
                      <a:cubicBezTo>
                        <a:pt x="932783" y="742442"/>
                        <a:pt x="934403" y="742823"/>
                        <a:pt x="935926" y="743298"/>
                      </a:cubicBezTo>
                      <a:cubicBezTo>
                        <a:pt x="937927" y="743868"/>
                        <a:pt x="939737" y="744438"/>
                        <a:pt x="941737" y="745104"/>
                      </a:cubicBezTo>
                      <a:cubicBezTo>
                        <a:pt x="948404" y="747290"/>
                        <a:pt x="955358" y="749571"/>
                        <a:pt x="962501" y="752043"/>
                      </a:cubicBezTo>
                      <a:cubicBezTo>
                        <a:pt x="965168" y="752993"/>
                        <a:pt x="967931" y="753944"/>
                        <a:pt x="970502" y="754894"/>
                      </a:cubicBezTo>
                      <a:cubicBezTo>
                        <a:pt x="981742" y="758886"/>
                        <a:pt x="992981" y="763164"/>
                        <a:pt x="1003459" y="767631"/>
                      </a:cubicBezTo>
                      <a:cubicBezTo>
                        <a:pt x="1005269" y="768392"/>
                        <a:pt x="1006983" y="769057"/>
                        <a:pt x="1008793" y="769817"/>
                      </a:cubicBezTo>
                      <a:cubicBezTo>
                        <a:pt x="1026319" y="777612"/>
                        <a:pt x="1041178" y="785691"/>
                        <a:pt x="1049750" y="793675"/>
                      </a:cubicBezTo>
                      <a:cubicBezTo>
                        <a:pt x="1050227" y="794246"/>
                        <a:pt x="1050893" y="794721"/>
                        <a:pt x="1051370" y="795386"/>
                      </a:cubicBezTo>
                      <a:cubicBezTo>
                        <a:pt x="1051846" y="795957"/>
                        <a:pt x="1052417" y="796432"/>
                        <a:pt x="1052798" y="797002"/>
                      </a:cubicBezTo>
                      <a:cubicBezTo>
                        <a:pt x="1052798" y="797002"/>
                        <a:pt x="1052827" y="797031"/>
                        <a:pt x="1052894" y="797097"/>
                      </a:cubicBezTo>
                      <a:cubicBezTo>
                        <a:pt x="1054894" y="799474"/>
                        <a:pt x="1056227" y="801945"/>
                        <a:pt x="1056704" y="804226"/>
                      </a:cubicBezTo>
                      <a:cubicBezTo>
                        <a:pt x="1056989" y="805652"/>
                        <a:pt x="1057085" y="807173"/>
                        <a:pt x="1056799" y="808503"/>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88" name="Google Shape;488;p34"/>
            <p:cNvGrpSpPr/>
            <p:nvPr/>
          </p:nvGrpSpPr>
          <p:grpSpPr>
            <a:xfrm>
              <a:off x="-469186" y="870712"/>
              <a:ext cx="2525358" cy="1338006"/>
              <a:chOff x="3714695" y="1728139"/>
              <a:chExt cx="2092087" cy="1108447"/>
            </a:xfrm>
          </p:grpSpPr>
          <p:sp>
            <p:nvSpPr>
              <p:cNvPr id="489" name="Google Shape;489;p34"/>
              <p:cNvSpPr/>
              <p:nvPr/>
            </p:nvSpPr>
            <p:spPr>
              <a:xfrm>
                <a:off x="3714750" y="1728139"/>
                <a:ext cx="2091975" cy="1108447"/>
              </a:xfrm>
              <a:custGeom>
                <a:avLst/>
                <a:gdLst/>
                <a:ahLst/>
                <a:cxnLst/>
                <a:rect l="l" t="t" r="r" b="b"/>
                <a:pathLst>
                  <a:path w="2091975" h="1108447" extrusionOk="0">
                    <a:moveTo>
                      <a:pt x="2091976" y="994529"/>
                    </a:moveTo>
                    <a:cubicBezTo>
                      <a:pt x="2091690" y="995574"/>
                      <a:pt x="2091118" y="996620"/>
                      <a:pt x="2090357" y="997475"/>
                    </a:cubicBezTo>
                    <a:cubicBezTo>
                      <a:pt x="2089118" y="998901"/>
                      <a:pt x="2087309" y="1000042"/>
                      <a:pt x="2084927" y="1001087"/>
                    </a:cubicBezTo>
                    <a:cubicBezTo>
                      <a:pt x="2083403" y="1001753"/>
                      <a:pt x="2081593" y="1002418"/>
                      <a:pt x="2079498" y="1002988"/>
                    </a:cubicBezTo>
                    <a:cubicBezTo>
                      <a:pt x="2074450" y="1004414"/>
                      <a:pt x="2067782" y="1005365"/>
                      <a:pt x="2059972" y="1005935"/>
                    </a:cubicBezTo>
                    <a:cubicBezTo>
                      <a:pt x="2056829" y="1006220"/>
                      <a:pt x="2053400" y="1006410"/>
                      <a:pt x="2049875" y="1006410"/>
                    </a:cubicBezTo>
                    <a:cubicBezTo>
                      <a:pt x="2039207" y="1006790"/>
                      <a:pt x="2026634" y="1006600"/>
                      <a:pt x="2012633" y="1005935"/>
                    </a:cubicBezTo>
                    <a:cubicBezTo>
                      <a:pt x="2009489" y="1005935"/>
                      <a:pt x="2006346" y="1005650"/>
                      <a:pt x="2003108" y="1005460"/>
                    </a:cubicBezTo>
                    <a:cubicBezTo>
                      <a:pt x="1993202" y="1004984"/>
                      <a:pt x="1982629" y="1004034"/>
                      <a:pt x="1971485" y="1003179"/>
                    </a:cubicBezTo>
                    <a:cubicBezTo>
                      <a:pt x="1967960" y="1002798"/>
                      <a:pt x="1964436" y="1002513"/>
                      <a:pt x="1960817" y="1002133"/>
                    </a:cubicBezTo>
                    <a:cubicBezTo>
                      <a:pt x="1932813" y="999567"/>
                      <a:pt x="1901666" y="995765"/>
                      <a:pt x="1868900" y="991487"/>
                    </a:cubicBezTo>
                    <a:cubicBezTo>
                      <a:pt x="1862804" y="990727"/>
                      <a:pt x="1856613" y="989871"/>
                      <a:pt x="1850327" y="989016"/>
                    </a:cubicBezTo>
                    <a:cubicBezTo>
                      <a:pt x="1849564" y="989016"/>
                      <a:pt x="1848803" y="988826"/>
                      <a:pt x="1847945" y="988636"/>
                    </a:cubicBezTo>
                    <a:cubicBezTo>
                      <a:pt x="1840325" y="987590"/>
                      <a:pt x="1832705" y="986545"/>
                      <a:pt x="1824895" y="985404"/>
                    </a:cubicBezTo>
                    <a:cubicBezTo>
                      <a:pt x="1773460" y="977990"/>
                      <a:pt x="1719548" y="969245"/>
                      <a:pt x="1668399" y="960500"/>
                    </a:cubicBezTo>
                    <a:cubicBezTo>
                      <a:pt x="1663065" y="959550"/>
                      <a:pt x="1657731" y="958694"/>
                      <a:pt x="1652492" y="957744"/>
                    </a:cubicBezTo>
                    <a:cubicBezTo>
                      <a:pt x="1524762" y="935692"/>
                      <a:pt x="1417511" y="914305"/>
                      <a:pt x="1412272" y="913354"/>
                    </a:cubicBezTo>
                    <a:cubicBezTo>
                      <a:pt x="1412748" y="913830"/>
                      <a:pt x="1414463" y="915351"/>
                      <a:pt x="1417034" y="917822"/>
                    </a:cubicBezTo>
                    <a:cubicBezTo>
                      <a:pt x="1417796" y="918392"/>
                      <a:pt x="1418654" y="919343"/>
                      <a:pt x="1419606" y="920293"/>
                    </a:cubicBezTo>
                    <a:cubicBezTo>
                      <a:pt x="1420082" y="920768"/>
                      <a:pt x="1420559" y="921244"/>
                      <a:pt x="1421035" y="921719"/>
                    </a:cubicBezTo>
                    <a:cubicBezTo>
                      <a:pt x="1421511" y="922194"/>
                      <a:pt x="1422083" y="922670"/>
                      <a:pt x="1422559" y="923145"/>
                    </a:cubicBezTo>
                    <a:cubicBezTo>
                      <a:pt x="1425702" y="926281"/>
                      <a:pt x="1429322" y="930179"/>
                      <a:pt x="1433036" y="934361"/>
                    </a:cubicBezTo>
                    <a:cubicBezTo>
                      <a:pt x="1436751" y="938543"/>
                      <a:pt x="1440466" y="943011"/>
                      <a:pt x="1443990" y="947763"/>
                    </a:cubicBezTo>
                    <a:cubicBezTo>
                      <a:pt x="1443990" y="947953"/>
                      <a:pt x="1444181" y="948048"/>
                      <a:pt x="1444276" y="948239"/>
                    </a:cubicBezTo>
                    <a:cubicBezTo>
                      <a:pt x="1445705" y="950140"/>
                      <a:pt x="1447133" y="952041"/>
                      <a:pt x="1448372" y="954037"/>
                    </a:cubicBezTo>
                    <a:cubicBezTo>
                      <a:pt x="1448753" y="954512"/>
                      <a:pt x="1449134" y="955177"/>
                      <a:pt x="1449514" y="955748"/>
                    </a:cubicBezTo>
                    <a:cubicBezTo>
                      <a:pt x="1449991" y="956603"/>
                      <a:pt x="1450658" y="957458"/>
                      <a:pt x="1451134" y="958314"/>
                    </a:cubicBezTo>
                    <a:cubicBezTo>
                      <a:pt x="1452182" y="960025"/>
                      <a:pt x="1453229" y="961736"/>
                      <a:pt x="1454182" y="963542"/>
                    </a:cubicBezTo>
                    <a:cubicBezTo>
                      <a:pt x="1454658" y="964302"/>
                      <a:pt x="1455134" y="965253"/>
                      <a:pt x="1455515" y="966108"/>
                    </a:cubicBezTo>
                    <a:cubicBezTo>
                      <a:pt x="1455992" y="966869"/>
                      <a:pt x="1456277" y="967629"/>
                      <a:pt x="1456754" y="968485"/>
                    </a:cubicBezTo>
                    <a:cubicBezTo>
                      <a:pt x="1458563" y="972382"/>
                      <a:pt x="1459992" y="976279"/>
                      <a:pt x="1460945" y="980081"/>
                    </a:cubicBezTo>
                    <a:cubicBezTo>
                      <a:pt x="1461135" y="981126"/>
                      <a:pt x="1461421" y="982077"/>
                      <a:pt x="1461421" y="983028"/>
                    </a:cubicBezTo>
                    <a:cubicBezTo>
                      <a:pt x="1461707" y="984073"/>
                      <a:pt x="1461802" y="985119"/>
                      <a:pt x="1461897" y="986164"/>
                    </a:cubicBezTo>
                    <a:cubicBezTo>
                      <a:pt x="1461897" y="987210"/>
                      <a:pt x="1462088" y="988255"/>
                      <a:pt x="1462088" y="989206"/>
                    </a:cubicBezTo>
                    <a:lnTo>
                      <a:pt x="1462088" y="990061"/>
                    </a:lnTo>
                    <a:cubicBezTo>
                      <a:pt x="1462088" y="990061"/>
                      <a:pt x="1486948" y="988541"/>
                      <a:pt x="1517809" y="992057"/>
                    </a:cubicBezTo>
                    <a:cubicBezTo>
                      <a:pt x="1521047" y="992438"/>
                      <a:pt x="1524476" y="992818"/>
                      <a:pt x="1527810" y="993388"/>
                    </a:cubicBezTo>
                    <a:cubicBezTo>
                      <a:pt x="1536478" y="994719"/>
                      <a:pt x="1545622" y="996430"/>
                      <a:pt x="1554575" y="998806"/>
                    </a:cubicBezTo>
                    <a:cubicBezTo>
                      <a:pt x="1557528" y="999567"/>
                      <a:pt x="1560481" y="1000327"/>
                      <a:pt x="1563338" y="1001277"/>
                    </a:cubicBezTo>
                    <a:cubicBezTo>
                      <a:pt x="1568958" y="1002988"/>
                      <a:pt x="1574483" y="1004984"/>
                      <a:pt x="1579817" y="1007266"/>
                    </a:cubicBezTo>
                    <a:cubicBezTo>
                      <a:pt x="1582864" y="1008502"/>
                      <a:pt x="1585722" y="1009832"/>
                      <a:pt x="1588580" y="1011353"/>
                    </a:cubicBezTo>
                    <a:cubicBezTo>
                      <a:pt x="1601153" y="1017722"/>
                      <a:pt x="1612297" y="1025896"/>
                      <a:pt x="1620488" y="1036447"/>
                    </a:cubicBezTo>
                    <a:cubicBezTo>
                      <a:pt x="1620488" y="1036447"/>
                      <a:pt x="1623632" y="1037397"/>
                      <a:pt x="1629061" y="1039013"/>
                    </a:cubicBezTo>
                    <a:cubicBezTo>
                      <a:pt x="1630204" y="1039298"/>
                      <a:pt x="1631347" y="1039583"/>
                      <a:pt x="1632585" y="1040059"/>
                    </a:cubicBezTo>
                    <a:cubicBezTo>
                      <a:pt x="1637538" y="1041580"/>
                      <a:pt x="1643729" y="1043481"/>
                      <a:pt x="1650778" y="1045857"/>
                    </a:cubicBezTo>
                    <a:cubicBezTo>
                      <a:pt x="1652492" y="1046427"/>
                      <a:pt x="1654302" y="1047093"/>
                      <a:pt x="1656112" y="1047663"/>
                    </a:cubicBezTo>
                    <a:cubicBezTo>
                      <a:pt x="1658874" y="1048613"/>
                      <a:pt x="1661732" y="1049564"/>
                      <a:pt x="1664684" y="1050609"/>
                    </a:cubicBezTo>
                    <a:cubicBezTo>
                      <a:pt x="1666589" y="1051275"/>
                      <a:pt x="1668589" y="1052035"/>
                      <a:pt x="1670590" y="1052701"/>
                    </a:cubicBezTo>
                    <a:cubicBezTo>
                      <a:pt x="1674590" y="1054127"/>
                      <a:pt x="1678591" y="1055552"/>
                      <a:pt x="1682782" y="1057168"/>
                    </a:cubicBezTo>
                    <a:cubicBezTo>
                      <a:pt x="1684782" y="1057929"/>
                      <a:pt x="1686878" y="1058689"/>
                      <a:pt x="1688783" y="1059544"/>
                    </a:cubicBezTo>
                    <a:cubicBezTo>
                      <a:pt x="1691926" y="1060780"/>
                      <a:pt x="1694879" y="1062016"/>
                      <a:pt x="1697927" y="1063156"/>
                    </a:cubicBezTo>
                    <a:cubicBezTo>
                      <a:pt x="1699927" y="1064012"/>
                      <a:pt x="1701927" y="1064772"/>
                      <a:pt x="1703832" y="1065628"/>
                    </a:cubicBezTo>
                    <a:cubicBezTo>
                      <a:pt x="1705832" y="1066483"/>
                      <a:pt x="1707737" y="1067244"/>
                      <a:pt x="1709738" y="1068099"/>
                    </a:cubicBezTo>
                    <a:cubicBezTo>
                      <a:pt x="1711643" y="1068955"/>
                      <a:pt x="1713548" y="1069810"/>
                      <a:pt x="1715357" y="1070665"/>
                    </a:cubicBezTo>
                    <a:cubicBezTo>
                      <a:pt x="1717167" y="1071521"/>
                      <a:pt x="1718977" y="1072376"/>
                      <a:pt x="1720691" y="1073232"/>
                    </a:cubicBezTo>
                    <a:cubicBezTo>
                      <a:pt x="1724216" y="1074943"/>
                      <a:pt x="1727549" y="1076654"/>
                      <a:pt x="1730597" y="1078460"/>
                    </a:cubicBezTo>
                    <a:cubicBezTo>
                      <a:pt x="1736693" y="1081977"/>
                      <a:pt x="1741837" y="1085494"/>
                      <a:pt x="1745361" y="1088820"/>
                    </a:cubicBezTo>
                    <a:cubicBezTo>
                      <a:pt x="1748981" y="1092242"/>
                      <a:pt x="1751076" y="1095664"/>
                      <a:pt x="1750981" y="1098801"/>
                    </a:cubicBezTo>
                    <a:cubicBezTo>
                      <a:pt x="1750981" y="1099276"/>
                      <a:pt x="1750790" y="1099561"/>
                      <a:pt x="1750409" y="1099941"/>
                    </a:cubicBezTo>
                    <a:cubicBezTo>
                      <a:pt x="1750219" y="1100227"/>
                      <a:pt x="1749933" y="1100417"/>
                      <a:pt x="1749743" y="1100512"/>
                    </a:cubicBezTo>
                    <a:cubicBezTo>
                      <a:pt x="1748885" y="1100987"/>
                      <a:pt x="1747552" y="1101557"/>
                      <a:pt x="1745837" y="1102033"/>
                    </a:cubicBezTo>
                    <a:cubicBezTo>
                      <a:pt x="1744694" y="1102413"/>
                      <a:pt x="1743456" y="1102698"/>
                      <a:pt x="1742027" y="1102983"/>
                    </a:cubicBezTo>
                    <a:cubicBezTo>
                      <a:pt x="1740599" y="1103268"/>
                      <a:pt x="1738884" y="1103554"/>
                      <a:pt x="1737074" y="1103839"/>
                    </a:cubicBezTo>
                    <a:cubicBezTo>
                      <a:pt x="1735360" y="1104124"/>
                      <a:pt x="1733360" y="1104314"/>
                      <a:pt x="1731264" y="1104599"/>
                    </a:cubicBezTo>
                    <a:lnTo>
                      <a:pt x="1731264" y="1104599"/>
                    </a:lnTo>
                    <a:cubicBezTo>
                      <a:pt x="1727073" y="1105074"/>
                      <a:pt x="1722120" y="1105550"/>
                      <a:pt x="1716691" y="1106025"/>
                    </a:cubicBezTo>
                    <a:lnTo>
                      <a:pt x="1716691" y="1106025"/>
                    </a:lnTo>
                    <a:cubicBezTo>
                      <a:pt x="1711262" y="1106500"/>
                      <a:pt x="1705166" y="1106785"/>
                      <a:pt x="1698498" y="1107070"/>
                    </a:cubicBezTo>
                    <a:cubicBezTo>
                      <a:pt x="1673828" y="1108211"/>
                      <a:pt x="1641443" y="1108591"/>
                      <a:pt x="1603439" y="1108401"/>
                    </a:cubicBezTo>
                    <a:cubicBezTo>
                      <a:pt x="1599819" y="1108401"/>
                      <a:pt x="1596200" y="1108401"/>
                      <a:pt x="1592389" y="1108401"/>
                    </a:cubicBezTo>
                    <a:cubicBezTo>
                      <a:pt x="1588580" y="1108401"/>
                      <a:pt x="1584960" y="1108401"/>
                      <a:pt x="1581150" y="1108401"/>
                    </a:cubicBezTo>
                    <a:cubicBezTo>
                      <a:pt x="1576578" y="1108401"/>
                      <a:pt x="1571911" y="1108211"/>
                      <a:pt x="1567148" y="1108116"/>
                    </a:cubicBezTo>
                    <a:cubicBezTo>
                      <a:pt x="1555718" y="1107926"/>
                      <a:pt x="1543717" y="1107641"/>
                      <a:pt x="1531430" y="1107451"/>
                    </a:cubicBezTo>
                    <a:cubicBezTo>
                      <a:pt x="1522190" y="1107165"/>
                      <a:pt x="1512856" y="1106975"/>
                      <a:pt x="1503236" y="1106690"/>
                    </a:cubicBezTo>
                    <a:cubicBezTo>
                      <a:pt x="1270254" y="1099846"/>
                      <a:pt x="931640" y="1075228"/>
                      <a:pt x="757238" y="1033500"/>
                    </a:cubicBezTo>
                    <a:cubicBezTo>
                      <a:pt x="683990" y="1016011"/>
                      <a:pt x="853726" y="993008"/>
                      <a:pt x="853726" y="993008"/>
                    </a:cubicBezTo>
                    <a:cubicBezTo>
                      <a:pt x="853726" y="993008"/>
                      <a:pt x="865346" y="904134"/>
                      <a:pt x="997268" y="885980"/>
                    </a:cubicBezTo>
                    <a:cubicBezTo>
                      <a:pt x="971074" y="887595"/>
                      <a:pt x="320135" y="924190"/>
                      <a:pt x="0" y="751956"/>
                    </a:cubicBezTo>
                    <a:lnTo>
                      <a:pt x="0" y="0"/>
                    </a:lnTo>
                    <a:cubicBezTo>
                      <a:pt x="34385" y="4943"/>
                      <a:pt x="81439" y="23573"/>
                      <a:pt x="131159" y="78323"/>
                    </a:cubicBezTo>
                    <a:cubicBezTo>
                      <a:pt x="134017" y="81460"/>
                      <a:pt x="136874" y="84691"/>
                      <a:pt x="139732" y="88018"/>
                    </a:cubicBezTo>
                    <a:cubicBezTo>
                      <a:pt x="142589" y="91440"/>
                      <a:pt x="145447" y="94862"/>
                      <a:pt x="148304" y="98379"/>
                    </a:cubicBezTo>
                    <a:cubicBezTo>
                      <a:pt x="151162" y="101991"/>
                      <a:pt x="154019" y="105698"/>
                      <a:pt x="156877" y="109595"/>
                    </a:cubicBezTo>
                    <a:cubicBezTo>
                      <a:pt x="159734" y="113492"/>
                      <a:pt x="162592" y="117484"/>
                      <a:pt x="165449" y="121571"/>
                    </a:cubicBezTo>
                    <a:cubicBezTo>
                      <a:pt x="171164" y="129841"/>
                      <a:pt x="176879" y="138586"/>
                      <a:pt x="182594" y="147901"/>
                    </a:cubicBezTo>
                    <a:cubicBezTo>
                      <a:pt x="186881" y="154935"/>
                      <a:pt x="191262" y="162159"/>
                      <a:pt x="195453" y="169953"/>
                    </a:cubicBezTo>
                    <a:cubicBezTo>
                      <a:pt x="204121" y="185161"/>
                      <a:pt x="212503" y="201795"/>
                      <a:pt x="220980" y="219855"/>
                    </a:cubicBezTo>
                    <a:lnTo>
                      <a:pt x="220980" y="219855"/>
                    </a:lnTo>
                    <a:cubicBezTo>
                      <a:pt x="220980" y="219855"/>
                      <a:pt x="220980" y="219855"/>
                      <a:pt x="221171" y="219855"/>
                    </a:cubicBezTo>
                    <a:cubicBezTo>
                      <a:pt x="221171" y="219855"/>
                      <a:pt x="221171" y="219855"/>
                      <a:pt x="221171" y="219855"/>
                    </a:cubicBezTo>
                    <a:cubicBezTo>
                      <a:pt x="221171" y="219855"/>
                      <a:pt x="221552" y="219475"/>
                      <a:pt x="221742" y="219285"/>
                    </a:cubicBezTo>
                    <a:cubicBezTo>
                      <a:pt x="226981" y="214627"/>
                      <a:pt x="253651" y="193336"/>
                      <a:pt x="288798" y="205027"/>
                    </a:cubicBezTo>
                    <a:cubicBezTo>
                      <a:pt x="290989" y="205692"/>
                      <a:pt x="292989" y="206453"/>
                      <a:pt x="295180" y="207498"/>
                    </a:cubicBezTo>
                    <a:lnTo>
                      <a:pt x="295180" y="207498"/>
                    </a:lnTo>
                    <a:cubicBezTo>
                      <a:pt x="297371" y="208449"/>
                      <a:pt x="299466" y="209495"/>
                      <a:pt x="301752" y="210825"/>
                    </a:cubicBezTo>
                    <a:lnTo>
                      <a:pt x="301752" y="210825"/>
                    </a:lnTo>
                    <a:cubicBezTo>
                      <a:pt x="307372" y="213867"/>
                      <a:pt x="313087" y="217859"/>
                      <a:pt x="318897" y="222897"/>
                    </a:cubicBezTo>
                    <a:cubicBezTo>
                      <a:pt x="319469" y="223372"/>
                      <a:pt x="319945" y="223942"/>
                      <a:pt x="320516" y="224418"/>
                    </a:cubicBezTo>
                    <a:cubicBezTo>
                      <a:pt x="323374" y="226889"/>
                      <a:pt x="326136" y="229551"/>
                      <a:pt x="328898" y="232402"/>
                    </a:cubicBezTo>
                    <a:cubicBezTo>
                      <a:pt x="378143" y="282780"/>
                      <a:pt x="415862" y="381634"/>
                      <a:pt x="415862" y="381634"/>
                    </a:cubicBezTo>
                    <a:lnTo>
                      <a:pt x="415862" y="381634"/>
                    </a:lnTo>
                    <a:cubicBezTo>
                      <a:pt x="415862" y="381634"/>
                      <a:pt x="420243" y="382014"/>
                      <a:pt x="427863" y="382679"/>
                    </a:cubicBezTo>
                    <a:cubicBezTo>
                      <a:pt x="431578" y="383059"/>
                      <a:pt x="436150" y="383535"/>
                      <a:pt x="441198" y="384105"/>
                    </a:cubicBezTo>
                    <a:cubicBezTo>
                      <a:pt x="443294" y="384390"/>
                      <a:pt x="445389" y="384580"/>
                      <a:pt x="447675" y="384865"/>
                    </a:cubicBezTo>
                    <a:cubicBezTo>
                      <a:pt x="452152" y="385341"/>
                      <a:pt x="457105" y="386006"/>
                      <a:pt x="462153" y="386766"/>
                    </a:cubicBezTo>
                    <a:cubicBezTo>
                      <a:pt x="465963" y="387242"/>
                      <a:pt x="469868" y="387907"/>
                      <a:pt x="474059" y="388572"/>
                    </a:cubicBezTo>
                    <a:cubicBezTo>
                      <a:pt x="476726" y="389048"/>
                      <a:pt x="479489" y="389428"/>
                      <a:pt x="482346" y="389998"/>
                    </a:cubicBezTo>
                    <a:cubicBezTo>
                      <a:pt x="485204" y="390474"/>
                      <a:pt x="488061" y="390949"/>
                      <a:pt x="490919" y="391519"/>
                    </a:cubicBezTo>
                    <a:cubicBezTo>
                      <a:pt x="505301" y="394181"/>
                      <a:pt x="520446" y="397602"/>
                      <a:pt x="535019" y="401785"/>
                    </a:cubicBezTo>
                    <a:cubicBezTo>
                      <a:pt x="537972" y="402545"/>
                      <a:pt x="540830" y="403401"/>
                      <a:pt x="543687" y="404351"/>
                    </a:cubicBezTo>
                    <a:cubicBezTo>
                      <a:pt x="549497" y="406157"/>
                      <a:pt x="555022" y="408153"/>
                      <a:pt x="560356" y="410244"/>
                    </a:cubicBezTo>
                    <a:cubicBezTo>
                      <a:pt x="565690" y="412335"/>
                      <a:pt x="570833" y="414617"/>
                      <a:pt x="575691" y="416993"/>
                    </a:cubicBezTo>
                    <a:cubicBezTo>
                      <a:pt x="578072" y="418229"/>
                      <a:pt x="580454" y="419464"/>
                      <a:pt x="582644" y="420700"/>
                    </a:cubicBezTo>
                    <a:cubicBezTo>
                      <a:pt x="589502" y="424502"/>
                      <a:pt x="595408" y="428684"/>
                      <a:pt x="600361" y="433342"/>
                    </a:cubicBezTo>
                    <a:cubicBezTo>
                      <a:pt x="601218" y="434007"/>
                      <a:pt x="601980" y="434863"/>
                      <a:pt x="602647" y="435718"/>
                    </a:cubicBezTo>
                    <a:cubicBezTo>
                      <a:pt x="607981" y="441231"/>
                      <a:pt x="611791" y="447220"/>
                      <a:pt x="613601" y="453873"/>
                    </a:cubicBezTo>
                    <a:cubicBezTo>
                      <a:pt x="621792" y="483529"/>
                      <a:pt x="606647" y="504726"/>
                      <a:pt x="588931" y="518699"/>
                    </a:cubicBezTo>
                    <a:cubicBezTo>
                      <a:pt x="586835" y="520315"/>
                      <a:pt x="584835" y="521835"/>
                      <a:pt x="582835" y="523261"/>
                    </a:cubicBezTo>
                    <a:cubicBezTo>
                      <a:pt x="580739" y="524687"/>
                      <a:pt x="578739" y="525923"/>
                      <a:pt x="576644" y="527253"/>
                    </a:cubicBezTo>
                    <a:cubicBezTo>
                      <a:pt x="571595" y="530295"/>
                      <a:pt x="566642" y="532766"/>
                      <a:pt x="562547" y="534667"/>
                    </a:cubicBezTo>
                    <a:cubicBezTo>
                      <a:pt x="560927" y="535428"/>
                      <a:pt x="559308" y="536093"/>
                      <a:pt x="557879" y="536759"/>
                    </a:cubicBezTo>
                    <a:cubicBezTo>
                      <a:pt x="552926" y="538755"/>
                      <a:pt x="549783" y="539800"/>
                      <a:pt x="549783" y="539800"/>
                    </a:cubicBezTo>
                    <a:cubicBezTo>
                      <a:pt x="549783" y="539800"/>
                      <a:pt x="571214" y="536759"/>
                      <a:pt x="600551" y="539800"/>
                    </a:cubicBezTo>
                    <a:cubicBezTo>
                      <a:pt x="603695" y="540180"/>
                      <a:pt x="607028" y="540561"/>
                      <a:pt x="610362" y="541036"/>
                    </a:cubicBezTo>
                    <a:lnTo>
                      <a:pt x="610362" y="541036"/>
                    </a:lnTo>
                    <a:cubicBezTo>
                      <a:pt x="613696" y="541511"/>
                      <a:pt x="617220" y="542176"/>
                      <a:pt x="620744" y="542747"/>
                    </a:cubicBezTo>
                    <a:cubicBezTo>
                      <a:pt x="625983" y="543792"/>
                      <a:pt x="631317" y="545028"/>
                      <a:pt x="636842" y="546359"/>
                    </a:cubicBezTo>
                    <a:cubicBezTo>
                      <a:pt x="638747" y="546834"/>
                      <a:pt x="640652" y="547404"/>
                      <a:pt x="642557" y="547975"/>
                    </a:cubicBezTo>
                    <a:cubicBezTo>
                      <a:pt x="649891" y="550256"/>
                      <a:pt x="657415" y="552917"/>
                      <a:pt x="664845" y="556244"/>
                    </a:cubicBezTo>
                    <a:cubicBezTo>
                      <a:pt x="675799" y="561092"/>
                      <a:pt x="686753" y="567270"/>
                      <a:pt x="697040" y="574874"/>
                    </a:cubicBezTo>
                    <a:cubicBezTo>
                      <a:pt x="699040" y="576300"/>
                      <a:pt x="701040" y="577916"/>
                      <a:pt x="702945" y="579532"/>
                    </a:cubicBezTo>
                    <a:cubicBezTo>
                      <a:pt x="706184" y="582288"/>
                      <a:pt x="709517" y="585140"/>
                      <a:pt x="712661" y="588277"/>
                    </a:cubicBezTo>
                    <a:cubicBezTo>
                      <a:pt x="714280" y="589893"/>
                      <a:pt x="715804" y="591508"/>
                      <a:pt x="717423" y="593219"/>
                    </a:cubicBezTo>
                    <a:cubicBezTo>
                      <a:pt x="718947" y="594930"/>
                      <a:pt x="720566" y="596641"/>
                      <a:pt x="722090" y="598542"/>
                    </a:cubicBezTo>
                    <a:cubicBezTo>
                      <a:pt x="723614" y="600348"/>
                      <a:pt x="725138" y="602154"/>
                      <a:pt x="726567" y="604055"/>
                    </a:cubicBezTo>
                    <a:cubicBezTo>
                      <a:pt x="728567" y="606622"/>
                      <a:pt x="730568" y="609378"/>
                      <a:pt x="732377" y="612135"/>
                    </a:cubicBezTo>
                    <a:cubicBezTo>
                      <a:pt x="733139" y="613370"/>
                      <a:pt x="733901" y="614606"/>
                      <a:pt x="734759" y="615842"/>
                    </a:cubicBezTo>
                    <a:cubicBezTo>
                      <a:pt x="734759" y="615842"/>
                      <a:pt x="734568" y="615557"/>
                      <a:pt x="734473" y="615367"/>
                    </a:cubicBezTo>
                    <a:cubicBezTo>
                      <a:pt x="734473" y="615176"/>
                      <a:pt x="734187" y="614986"/>
                      <a:pt x="734092" y="614796"/>
                    </a:cubicBezTo>
                    <a:cubicBezTo>
                      <a:pt x="733711" y="614226"/>
                      <a:pt x="733330" y="613370"/>
                      <a:pt x="732758" y="612420"/>
                    </a:cubicBezTo>
                    <a:cubicBezTo>
                      <a:pt x="732092" y="611184"/>
                      <a:pt x="731330" y="609854"/>
                      <a:pt x="730472" y="608047"/>
                    </a:cubicBezTo>
                    <a:cubicBezTo>
                      <a:pt x="730187" y="607572"/>
                      <a:pt x="729996" y="607002"/>
                      <a:pt x="729710" y="606527"/>
                    </a:cubicBezTo>
                    <a:cubicBezTo>
                      <a:pt x="729234" y="605386"/>
                      <a:pt x="728663" y="604245"/>
                      <a:pt x="728091" y="603010"/>
                    </a:cubicBezTo>
                    <a:cubicBezTo>
                      <a:pt x="727615" y="601774"/>
                      <a:pt x="726948" y="600538"/>
                      <a:pt x="726377" y="599018"/>
                    </a:cubicBezTo>
                    <a:cubicBezTo>
                      <a:pt x="725710" y="597307"/>
                      <a:pt x="724948" y="595406"/>
                      <a:pt x="724090" y="593314"/>
                    </a:cubicBezTo>
                    <a:cubicBezTo>
                      <a:pt x="723614" y="592174"/>
                      <a:pt x="723233" y="590938"/>
                      <a:pt x="722757" y="589798"/>
                    </a:cubicBezTo>
                    <a:cubicBezTo>
                      <a:pt x="722281" y="588087"/>
                      <a:pt x="721614" y="586281"/>
                      <a:pt x="721043" y="584284"/>
                    </a:cubicBezTo>
                    <a:cubicBezTo>
                      <a:pt x="720566" y="582859"/>
                      <a:pt x="720281" y="581528"/>
                      <a:pt x="719804" y="580007"/>
                    </a:cubicBezTo>
                    <a:cubicBezTo>
                      <a:pt x="719519" y="578867"/>
                      <a:pt x="719328" y="577631"/>
                      <a:pt x="718947" y="576395"/>
                    </a:cubicBezTo>
                    <a:cubicBezTo>
                      <a:pt x="718661" y="575445"/>
                      <a:pt x="718471" y="574494"/>
                      <a:pt x="718376" y="573544"/>
                    </a:cubicBezTo>
                    <a:cubicBezTo>
                      <a:pt x="717995" y="572023"/>
                      <a:pt x="717804" y="570407"/>
                      <a:pt x="717518" y="568886"/>
                    </a:cubicBezTo>
                    <a:cubicBezTo>
                      <a:pt x="716947" y="565274"/>
                      <a:pt x="716471" y="561567"/>
                      <a:pt x="716185" y="557670"/>
                    </a:cubicBezTo>
                    <a:cubicBezTo>
                      <a:pt x="715899" y="552917"/>
                      <a:pt x="715994" y="547975"/>
                      <a:pt x="716471" y="543032"/>
                    </a:cubicBezTo>
                    <a:cubicBezTo>
                      <a:pt x="716756" y="540085"/>
                      <a:pt x="717233" y="537139"/>
                      <a:pt x="717804" y="534097"/>
                    </a:cubicBezTo>
                    <a:cubicBezTo>
                      <a:pt x="718757" y="529725"/>
                      <a:pt x="720090" y="525162"/>
                      <a:pt x="721900" y="520790"/>
                    </a:cubicBezTo>
                    <a:cubicBezTo>
                      <a:pt x="723233" y="517843"/>
                      <a:pt x="724567" y="514992"/>
                      <a:pt x="726281" y="512045"/>
                    </a:cubicBezTo>
                    <a:cubicBezTo>
                      <a:pt x="727901" y="509193"/>
                      <a:pt x="729901" y="506342"/>
                      <a:pt x="732092" y="503585"/>
                    </a:cubicBezTo>
                    <a:cubicBezTo>
                      <a:pt x="734282" y="500829"/>
                      <a:pt x="736759" y="498167"/>
                      <a:pt x="739521" y="495411"/>
                    </a:cubicBezTo>
                    <a:cubicBezTo>
                      <a:pt x="743617" y="491419"/>
                      <a:pt x="748379" y="487617"/>
                      <a:pt x="753809" y="484100"/>
                    </a:cubicBezTo>
                    <a:cubicBezTo>
                      <a:pt x="811911" y="445889"/>
                      <a:pt x="919829" y="479442"/>
                      <a:pt x="1001173" y="559856"/>
                    </a:cubicBezTo>
                    <a:cubicBezTo>
                      <a:pt x="1010888" y="569551"/>
                      <a:pt x="1020318" y="579912"/>
                      <a:pt x="1029176" y="590748"/>
                    </a:cubicBezTo>
                    <a:cubicBezTo>
                      <a:pt x="1037939" y="601774"/>
                      <a:pt x="1046321" y="613370"/>
                      <a:pt x="1054037" y="625537"/>
                    </a:cubicBezTo>
                    <a:lnTo>
                      <a:pt x="1054037" y="625537"/>
                    </a:lnTo>
                    <a:cubicBezTo>
                      <a:pt x="1054037" y="625537"/>
                      <a:pt x="1054227" y="625252"/>
                      <a:pt x="1054322" y="625252"/>
                    </a:cubicBezTo>
                    <a:cubicBezTo>
                      <a:pt x="1054513" y="624967"/>
                      <a:pt x="1054799" y="624777"/>
                      <a:pt x="1055180" y="624396"/>
                    </a:cubicBezTo>
                    <a:cubicBezTo>
                      <a:pt x="1055561" y="623921"/>
                      <a:pt x="1055942" y="623541"/>
                      <a:pt x="1056513" y="622971"/>
                    </a:cubicBezTo>
                    <a:cubicBezTo>
                      <a:pt x="1056989" y="622400"/>
                      <a:pt x="1057656" y="621735"/>
                      <a:pt x="1058418" y="621070"/>
                    </a:cubicBezTo>
                    <a:cubicBezTo>
                      <a:pt x="1078706" y="601299"/>
                      <a:pt x="1168241" y="521455"/>
                      <a:pt x="1303115" y="509003"/>
                    </a:cubicBezTo>
                    <a:cubicBezTo>
                      <a:pt x="1429703" y="497407"/>
                      <a:pt x="1528667" y="582954"/>
                      <a:pt x="1559909" y="614036"/>
                    </a:cubicBezTo>
                    <a:cubicBezTo>
                      <a:pt x="1561052" y="615081"/>
                      <a:pt x="1562100" y="616127"/>
                      <a:pt x="1563053" y="617172"/>
                    </a:cubicBezTo>
                    <a:cubicBezTo>
                      <a:pt x="1564005" y="618123"/>
                      <a:pt x="1564862" y="618978"/>
                      <a:pt x="1565624" y="619739"/>
                    </a:cubicBezTo>
                    <a:cubicBezTo>
                      <a:pt x="1567910" y="622210"/>
                      <a:pt x="1569434" y="623731"/>
                      <a:pt x="1570006" y="624396"/>
                    </a:cubicBezTo>
                    <a:cubicBezTo>
                      <a:pt x="1570196" y="624682"/>
                      <a:pt x="1570292" y="624777"/>
                      <a:pt x="1570292" y="624777"/>
                    </a:cubicBezTo>
                    <a:lnTo>
                      <a:pt x="1570292" y="624777"/>
                    </a:lnTo>
                    <a:cubicBezTo>
                      <a:pt x="1570292" y="624777"/>
                      <a:pt x="1719929" y="623921"/>
                      <a:pt x="1775651" y="682473"/>
                    </a:cubicBezTo>
                    <a:cubicBezTo>
                      <a:pt x="1777556" y="684469"/>
                      <a:pt x="1779270" y="686560"/>
                      <a:pt x="1780889" y="688652"/>
                    </a:cubicBezTo>
                    <a:cubicBezTo>
                      <a:pt x="1784128" y="692834"/>
                      <a:pt x="1786985" y="697301"/>
                      <a:pt x="1789367" y="702054"/>
                    </a:cubicBezTo>
                    <a:cubicBezTo>
                      <a:pt x="1827086" y="780377"/>
                      <a:pt x="1828133" y="851381"/>
                      <a:pt x="1828133" y="851381"/>
                    </a:cubicBezTo>
                    <a:cubicBezTo>
                      <a:pt x="1828133" y="851381"/>
                      <a:pt x="2105120" y="942726"/>
                      <a:pt x="2091404" y="99481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34"/>
              <p:cNvSpPr/>
              <p:nvPr/>
            </p:nvSpPr>
            <p:spPr>
              <a:xfrm>
                <a:off x="5001101" y="2623618"/>
                <a:ext cx="464534" cy="212956"/>
              </a:xfrm>
              <a:custGeom>
                <a:avLst/>
                <a:gdLst/>
                <a:ahLst/>
                <a:cxnLst/>
                <a:rect l="l" t="t" r="r" b="b"/>
                <a:pathLst>
                  <a:path w="464534" h="212956" extrusionOk="0">
                    <a:moveTo>
                      <a:pt x="464534" y="203221"/>
                    </a:moveTo>
                    <a:cubicBezTo>
                      <a:pt x="464248" y="212631"/>
                      <a:pt x="360521" y="215198"/>
                      <a:pt x="216694" y="211015"/>
                    </a:cubicBezTo>
                    <a:lnTo>
                      <a:pt x="216217" y="211015"/>
                    </a:lnTo>
                    <a:cubicBezTo>
                      <a:pt x="216217" y="211015"/>
                      <a:pt x="370999" y="212726"/>
                      <a:pt x="363760" y="196758"/>
                    </a:cubicBezTo>
                    <a:cubicBezTo>
                      <a:pt x="356616" y="180789"/>
                      <a:pt x="283750" y="166151"/>
                      <a:pt x="283750" y="166151"/>
                    </a:cubicBezTo>
                    <a:cubicBezTo>
                      <a:pt x="217265" y="119385"/>
                      <a:pt x="98012" y="124138"/>
                      <a:pt x="98012" y="124138"/>
                    </a:cubicBezTo>
                    <a:cubicBezTo>
                      <a:pt x="102775" y="57697"/>
                      <a:pt x="0" y="0"/>
                      <a:pt x="0" y="0"/>
                    </a:cubicBezTo>
                    <a:lnTo>
                      <a:pt x="130492" y="22147"/>
                    </a:lnTo>
                    <a:cubicBezTo>
                      <a:pt x="143351" y="34314"/>
                      <a:pt x="176403" y="68342"/>
                      <a:pt x="175641" y="94482"/>
                    </a:cubicBezTo>
                    <a:cubicBezTo>
                      <a:pt x="175641" y="94482"/>
                      <a:pt x="292608" y="87163"/>
                      <a:pt x="334042" y="140772"/>
                    </a:cubicBezTo>
                    <a:cubicBezTo>
                      <a:pt x="334042" y="140772"/>
                      <a:pt x="465106" y="178508"/>
                      <a:pt x="464439" y="203221"/>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34"/>
              <p:cNvSpPr/>
              <p:nvPr/>
            </p:nvSpPr>
            <p:spPr>
              <a:xfrm>
                <a:off x="3714695" y="1728139"/>
                <a:ext cx="2092087" cy="1006604"/>
              </a:xfrm>
              <a:custGeom>
                <a:avLst/>
                <a:gdLst/>
                <a:ahLst/>
                <a:cxnLst/>
                <a:rect l="l" t="t" r="r" b="b"/>
                <a:pathLst>
                  <a:path w="2092087" h="1006604" extrusionOk="0">
                    <a:moveTo>
                      <a:pt x="2091976" y="994529"/>
                    </a:moveTo>
                    <a:cubicBezTo>
                      <a:pt x="2091690" y="995574"/>
                      <a:pt x="2091118" y="996620"/>
                      <a:pt x="2090357" y="997475"/>
                    </a:cubicBezTo>
                    <a:cubicBezTo>
                      <a:pt x="2089118" y="998901"/>
                      <a:pt x="2087309" y="1000042"/>
                      <a:pt x="2084927" y="1001087"/>
                    </a:cubicBezTo>
                    <a:cubicBezTo>
                      <a:pt x="2083403" y="1001753"/>
                      <a:pt x="2081593" y="1002418"/>
                      <a:pt x="2079498" y="1002988"/>
                    </a:cubicBezTo>
                    <a:cubicBezTo>
                      <a:pt x="2074450" y="1004414"/>
                      <a:pt x="2067782" y="1005365"/>
                      <a:pt x="2059972" y="1005935"/>
                    </a:cubicBezTo>
                    <a:cubicBezTo>
                      <a:pt x="2056829" y="1006220"/>
                      <a:pt x="2053495" y="1006410"/>
                      <a:pt x="2049875" y="1006410"/>
                    </a:cubicBezTo>
                    <a:cubicBezTo>
                      <a:pt x="2039207" y="1006790"/>
                      <a:pt x="2026634" y="1006600"/>
                      <a:pt x="2012633" y="1005935"/>
                    </a:cubicBezTo>
                    <a:cubicBezTo>
                      <a:pt x="2009489" y="1005935"/>
                      <a:pt x="2006346" y="1005650"/>
                      <a:pt x="2003108" y="1005460"/>
                    </a:cubicBezTo>
                    <a:cubicBezTo>
                      <a:pt x="1993202" y="1004984"/>
                      <a:pt x="1982629" y="1004034"/>
                      <a:pt x="1971485" y="1003179"/>
                    </a:cubicBezTo>
                    <a:cubicBezTo>
                      <a:pt x="1967960" y="1002798"/>
                      <a:pt x="1964436" y="1002513"/>
                      <a:pt x="1960817" y="1002133"/>
                    </a:cubicBezTo>
                    <a:cubicBezTo>
                      <a:pt x="1932813" y="999567"/>
                      <a:pt x="1901666" y="995765"/>
                      <a:pt x="1868900" y="991487"/>
                    </a:cubicBezTo>
                    <a:cubicBezTo>
                      <a:pt x="1862804" y="990727"/>
                      <a:pt x="1856613" y="989871"/>
                      <a:pt x="1850327" y="989016"/>
                    </a:cubicBezTo>
                    <a:cubicBezTo>
                      <a:pt x="1849564" y="989016"/>
                      <a:pt x="1848803" y="988826"/>
                      <a:pt x="1847945" y="988636"/>
                    </a:cubicBezTo>
                    <a:cubicBezTo>
                      <a:pt x="1840325" y="987590"/>
                      <a:pt x="1832705" y="986545"/>
                      <a:pt x="1824895" y="985404"/>
                    </a:cubicBezTo>
                    <a:cubicBezTo>
                      <a:pt x="1773460" y="977990"/>
                      <a:pt x="1719548" y="969245"/>
                      <a:pt x="1668399" y="960500"/>
                    </a:cubicBezTo>
                    <a:cubicBezTo>
                      <a:pt x="1659350" y="958979"/>
                      <a:pt x="1650397" y="957458"/>
                      <a:pt x="1641539" y="955938"/>
                    </a:cubicBezTo>
                    <a:lnTo>
                      <a:pt x="1652492" y="957744"/>
                    </a:lnTo>
                    <a:cubicBezTo>
                      <a:pt x="1652492" y="957744"/>
                      <a:pt x="1970913" y="993673"/>
                      <a:pt x="1964436" y="964017"/>
                    </a:cubicBezTo>
                    <a:cubicBezTo>
                      <a:pt x="1957959" y="934171"/>
                      <a:pt x="1758506" y="860411"/>
                      <a:pt x="1758506" y="860411"/>
                    </a:cubicBezTo>
                    <a:cubicBezTo>
                      <a:pt x="1758506" y="860411"/>
                      <a:pt x="1733169" y="765073"/>
                      <a:pt x="1678305" y="729619"/>
                    </a:cubicBezTo>
                    <a:cubicBezTo>
                      <a:pt x="1623346" y="693975"/>
                      <a:pt x="1510665" y="724771"/>
                      <a:pt x="1510665" y="724771"/>
                    </a:cubicBezTo>
                    <a:cubicBezTo>
                      <a:pt x="1510665" y="724771"/>
                      <a:pt x="1452372" y="653577"/>
                      <a:pt x="1325880" y="651486"/>
                    </a:cubicBezTo>
                    <a:cubicBezTo>
                      <a:pt x="1199388" y="649300"/>
                      <a:pt x="1044607" y="711464"/>
                      <a:pt x="1044607" y="711464"/>
                    </a:cubicBezTo>
                    <a:cubicBezTo>
                      <a:pt x="1044607" y="711464"/>
                      <a:pt x="937260" y="606337"/>
                      <a:pt x="863441" y="614606"/>
                    </a:cubicBezTo>
                    <a:cubicBezTo>
                      <a:pt x="790956" y="622686"/>
                      <a:pt x="833438" y="729714"/>
                      <a:pt x="834866" y="733516"/>
                    </a:cubicBezTo>
                    <a:cubicBezTo>
                      <a:pt x="538448" y="551967"/>
                      <a:pt x="416719" y="587041"/>
                      <a:pt x="416719" y="587041"/>
                    </a:cubicBezTo>
                    <a:cubicBezTo>
                      <a:pt x="531590" y="479442"/>
                      <a:pt x="364522" y="455394"/>
                      <a:pt x="364522" y="455394"/>
                    </a:cubicBezTo>
                    <a:cubicBezTo>
                      <a:pt x="285941" y="324507"/>
                      <a:pt x="183928" y="340761"/>
                      <a:pt x="183928" y="340761"/>
                    </a:cubicBezTo>
                    <a:cubicBezTo>
                      <a:pt x="111919" y="226319"/>
                      <a:pt x="48387" y="177082"/>
                      <a:pt x="0" y="157691"/>
                    </a:cubicBezTo>
                    <a:lnTo>
                      <a:pt x="0" y="0"/>
                    </a:lnTo>
                    <a:cubicBezTo>
                      <a:pt x="34385" y="4943"/>
                      <a:pt x="81439" y="23573"/>
                      <a:pt x="131159" y="78323"/>
                    </a:cubicBezTo>
                    <a:cubicBezTo>
                      <a:pt x="134017" y="81460"/>
                      <a:pt x="136874" y="84691"/>
                      <a:pt x="139732" y="88018"/>
                    </a:cubicBezTo>
                    <a:cubicBezTo>
                      <a:pt x="142589" y="91440"/>
                      <a:pt x="145447" y="94862"/>
                      <a:pt x="148304" y="98379"/>
                    </a:cubicBezTo>
                    <a:cubicBezTo>
                      <a:pt x="151162" y="101991"/>
                      <a:pt x="154019" y="105698"/>
                      <a:pt x="156877" y="109595"/>
                    </a:cubicBezTo>
                    <a:cubicBezTo>
                      <a:pt x="159734" y="113492"/>
                      <a:pt x="162592" y="117484"/>
                      <a:pt x="165449" y="121571"/>
                    </a:cubicBezTo>
                    <a:cubicBezTo>
                      <a:pt x="171164" y="129841"/>
                      <a:pt x="176784" y="138586"/>
                      <a:pt x="182594" y="147901"/>
                    </a:cubicBezTo>
                    <a:cubicBezTo>
                      <a:pt x="186881" y="154935"/>
                      <a:pt x="191167" y="162159"/>
                      <a:pt x="195453" y="169953"/>
                    </a:cubicBezTo>
                    <a:cubicBezTo>
                      <a:pt x="204026" y="185161"/>
                      <a:pt x="212503" y="201795"/>
                      <a:pt x="220885" y="219950"/>
                    </a:cubicBezTo>
                    <a:lnTo>
                      <a:pt x="220885" y="219950"/>
                    </a:lnTo>
                    <a:cubicBezTo>
                      <a:pt x="220885" y="219950"/>
                      <a:pt x="220885" y="219760"/>
                      <a:pt x="221075" y="219760"/>
                    </a:cubicBezTo>
                    <a:cubicBezTo>
                      <a:pt x="221075" y="219760"/>
                      <a:pt x="221075" y="219760"/>
                      <a:pt x="221075" y="219760"/>
                    </a:cubicBezTo>
                    <a:cubicBezTo>
                      <a:pt x="221075" y="219760"/>
                      <a:pt x="221456" y="219380"/>
                      <a:pt x="221647" y="219190"/>
                    </a:cubicBezTo>
                    <a:cubicBezTo>
                      <a:pt x="226886" y="214532"/>
                      <a:pt x="253556" y="193241"/>
                      <a:pt x="288703" y="204932"/>
                    </a:cubicBezTo>
                    <a:cubicBezTo>
                      <a:pt x="290894" y="205692"/>
                      <a:pt x="292894" y="206453"/>
                      <a:pt x="295085" y="207403"/>
                    </a:cubicBezTo>
                    <a:lnTo>
                      <a:pt x="295085" y="207403"/>
                    </a:lnTo>
                    <a:cubicBezTo>
                      <a:pt x="297275" y="208449"/>
                      <a:pt x="299466" y="209495"/>
                      <a:pt x="301657" y="210730"/>
                    </a:cubicBezTo>
                    <a:lnTo>
                      <a:pt x="301657" y="210730"/>
                    </a:lnTo>
                    <a:cubicBezTo>
                      <a:pt x="307276" y="213867"/>
                      <a:pt x="312992" y="217859"/>
                      <a:pt x="318802" y="222897"/>
                    </a:cubicBezTo>
                    <a:cubicBezTo>
                      <a:pt x="322136" y="225748"/>
                      <a:pt x="325565" y="228980"/>
                      <a:pt x="328803" y="232307"/>
                    </a:cubicBezTo>
                    <a:cubicBezTo>
                      <a:pt x="378047" y="282685"/>
                      <a:pt x="415766" y="381539"/>
                      <a:pt x="415766" y="381539"/>
                    </a:cubicBezTo>
                    <a:cubicBezTo>
                      <a:pt x="415766" y="381539"/>
                      <a:pt x="420148" y="381824"/>
                      <a:pt x="427768" y="382584"/>
                    </a:cubicBezTo>
                    <a:cubicBezTo>
                      <a:pt x="431483" y="382964"/>
                      <a:pt x="436055" y="383345"/>
                      <a:pt x="441103" y="384010"/>
                    </a:cubicBezTo>
                    <a:cubicBezTo>
                      <a:pt x="443198" y="384295"/>
                      <a:pt x="445294" y="384485"/>
                      <a:pt x="447580" y="384770"/>
                    </a:cubicBezTo>
                    <a:cubicBezTo>
                      <a:pt x="452057" y="385246"/>
                      <a:pt x="457010" y="385911"/>
                      <a:pt x="462058" y="386671"/>
                    </a:cubicBezTo>
                    <a:cubicBezTo>
                      <a:pt x="465868" y="387147"/>
                      <a:pt x="469773" y="387812"/>
                      <a:pt x="473964" y="388477"/>
                    </a:cubicBezTo>
                    <a:cubicBezTo>
                      <a:pt x="476631" y="388953"/>
                      <a:pt x="479393" y="389333"/>
                      <a:pt x="482251" y="389903"/>
                    </a:cubicBezTo>
                    <a:cubicBezTo>
                      <a:pt x="485108" y="390378"/>
                      <a:pt x="487966" y="390854"/>
                      <a:pt x="490823" y="391424"/>
                    </a:cubicBezTo>
                    <a:cubicBezTo>
                      <a:pt x="505206" y="394085"/>
                      <a:pt x="520351" y="397507"/>
                      <a:pt x="534924" y="401690"/>
                    </a:cubicBezTo>
                    <a:cubicBezTo>
                      <a:pt x="537877" y="402450"/>
                      <a:pt x="540734" y="403401"/>
                      <a:pt x="543592" y="404256"/>
                    </a:cubicBezTo>
                    <a:cubicBezTo>
                      <a:pt x="549402" y="406062"/>
                      <a:pt x="554927" y="408058"/>
                      <a:pt x="560261" y="410149"/>
                    </a:cubicBezTo>
                    <a:cubicBezTo>
                      <a:pt x="565595" y="412240"/>
                      <a:pt x="570738" y="414522"/>
                      <a:pt x="575596" y="416898"/>
                    </a:cubicBezTo>
                    <a:cubicBezTo>
                      <a:pt x="577977" y="418134"/>
                      <a:pt x="580358" y="419369"/>
                      <a:pt x="582549" y="420605"/>
                    </a:cubicBezTo>
                    <a:cubicBezTo>
                      <a:pt x="589407" y="424502"/>
                      <a:pt x="595313" y="428684"/>
                      <a:pt x="600266" y="433247"/>
                    </a:cubicBezTo>
                    <a:lnTo>
                      <a:pt x="602552" y="435623"/>
                    </a:lnTo>
                    <a:cubicBezTo>
                      <a:pt x="607886" y="441136"/>
                      <a:pt x="611696" y="447124"/>
                      <a:pt x="613505" y="453778"/>
                    </a:cubicBezTo>
                    <a:cubicBezTo>
                      <a:pt x="621697" y="483434"/>
                      <a:pt x="606552" y="504631"/>
                      <a:pt x="588836" y="518604"/>
                    </a:cubicBezTo>
                    <a:cubicBezTo>
                      <a:pt x="586740" y="520219"/>
                      <a:pt x="584740" y="521740"/>
                      <a:pt x="582740" y="523166"/>
                    </a:cubicBezTo>
                    <a:cubicBezTo>
                      <a:pt x="580644" y="524592"/>
                      <a:pt x="578644" y="525828"/>
                      <a:pt x="576548" y="527158"/>
                    </a:cubicBezTo>
                    <a:cubicBezTo>
                      <a:pt x="571500" y="530200"/>
                      <a:pt x="566547" y="532671"/>
                      <a:pt x="562451" y="534572"/>
                    </a:cubicBezTo>
                    <a:cubicBezTo>
                      <a:pt x="560832" y="535333"/>
                      <a:pt x="559213" y="535998"/>
                      <a:pt x="557784" y="536663"/>
                    </a:cubicBezTo>
                    <a:cubicBezTo>
                      <a:pt x="552831" y="538660"/>
                      <a:pt x="549688" y="539705"/>
                      <a:pt x="549688" y="539705"/>
                    </a:cubicBezTo>
                    <a:cubicBezTo>
                      <a:pt x="549688" y="539705"/>
                      <a:pt x="571119" y="536663"/>
                      <a:pt x="600456" y="539705"/>
                    </a:cubicBezTo>
                    <a:cubicBezTo>
                      <a:pt x="603599" y="540085"/>
                      <a:pt x="606933" y="540371"/>
                      <a:pt x="610267" y="540941"/>
                    </a:cubicBezTo>
                    <a:lnTo>
                      <a:pt x="610267" y="540941"/>
                    </a:lnTo>
                    <a:cubicBezTo>
                      <a:pt x="613601" y="541416"/>
                      <a:pt x="617125" y="541986"/>
                      <a:pt x="620649" y="542652"/>
                    </a:cubicBezTo>
                    <a:cubicBezTo>
                      <a:pt x="625888" y="543697"/>
                      <a:pt x="631222" y="544933"/>
                      <a:pt x="636746" y="546264"/>
                    </a:cubicBezTo>
                    <a:cubicBezTo>
                      <a:pt x="638651" y="546739"/>
                      <a:pt x="640556" y="547309"/>
                      <a:pt x="642461" y="547880"/>
                    </a:cubicBezTo>
                    <a:cubicBezTo>
                      <a:pt x="649891" y="550066"/>
                      <a:pt x="657415" y="552727"/>
                      <a:pt x="664750" y="556149"/>
                    </a:cubicBezTo>
                    <a:cubicBezTo>
                      <a:pt x="675799" y="560902"/>
                      <a:pt x="686657" y="567080"/>
                      <a:pt x="696944" y="574779"/>
                    </a:cubicBezTo>
                    <a:cubicBezTo>
                      <a:pt x="698945" y="576205"/>
                      <a:pt x="700945" y="577821"/>
                      <a:pt x="702850" y="579437"/>
                    </a:cubicBezTo>
                    <a:cubicBezTo>
                      <a:pt x="706088" y="582193"/>
                      <a:pt x="709422" y="585045"/>
                      <a:pt x="712565" y="588182"/>
                    </a:cubicBezTo>
                    <a:cubicBezTo>
                      <a:pt x="714185" y="589798"/>
                      <a:pt x="715709" y="591413"/>
                      <a:pt x="717328" y="593124"/>
                    </a:cubicBezTo>
                    <a:cubicBezTo>
                      <a:pt x="718852" y="594835"/>
                      <a:pt x="720471" y="596546"/>
                      <a:pt x="721995" y="598447"/>
                    </a:cubicBezTo>
                    <a:cubicBezTo>
                      <a:pt x="723519" y="600253"/>
                      <a:pt x="725043" y="602059"/>
                      <a:pt x="726472" y="603960"/>
                    </a:cubicBezTo>
                    <a:cubicBezTo>
                      <a:pt x="728472" y="606527"/>
                      <a:pt x="730472" y="609283"/>
                      <a:pt x="732282" y="612040"/>
                    </a:cubicBezTo>
                    <a:cubicBezTo>
                      <a:pt x="732854" y="612895"/>
                      <a:pt x="733520" y="613751"/>
                      <a:pt x="734092" y="614701"/>
                    </a:cubicBezTo>
                    <a:cubicBezTo>
                      <a:pt x="733711" y="614131"/>
                      <a:pt x="733330" y="613275"/>
                      <a:pt x="732758" y="612325"/>
                    </a:cubicBezTo>
                    <a:cubicBezTo>
                      <a:pt x="732187" y="611184"/>
                      <a:pt x="731425" y="609758"/>
                      <a:pt x="730472" y="607952"/>
                    </a:cubicBezTo>
                    <a:cubicBezTo>
                      <a:pt x="730187" y="607477"/>
                      <a:pt x="729996" y="606907"/>
                      <a:pt x="729710" y="606432"/>
                    </a:cubicBezTo>
                    <a:cubicBezTo>
                      <a:pt x="729234" y="605291"/>
                      <a:pt x="728663" y="604150"/>
                      <a:pt x="728091" y="602915"/>
                    </a:cubicBezTo>
                    <a:cubicBezTo>
                      <a:pt x="727615" y="601679"/>
                      <a:pt x="726948" y="600443"/>
                      <a:pt x="726377" y="598923"/>
                    </a:cubicBezTo>
                    <a:cubicBezTo>
                      <a:pt x="725710" y="597212"/>
                      <a:pt x="724948" y="595311"/>
                      <a:pt x="724090" y="593219"/>
                    </a:cubicBezTo>
                    <a:cubicBezTo>
                      <a:pt x="723614" y="592079"/>
                      <a:pt x="723233" y="590843"/>
                      <a:pt x="722757" y="589702"/>
                    </a:cubicBezTo>
                    <a:cubicBezTo>
                      <a:pt x="722281" y="587992"/>
                      <a:pt x="721614" y="586186"/>
                      <a:pt x="721043" y="584189"/>
                    </a:cubicBezTo>
                    <a:cubicBezTo>
                      <a:pt x="720566" y="582764"/>
                      <a:pt x="720281" y="581433"/>
                      <a:pt x="719804" y="579912"/>
                    </a:cubicBezTo>
                    <a:cubicBezTo>
                      <a:pt x="719519" y="578771"/>
                      <a:pt x="719328" y="577536"/>
                      <a:pt x="718947" y="576300"/>
                    </a:cubicBezTo>
                    <a:cubicBezTo>
                      <a:pt x="718661" y="575350"/>
                      <a:pt x="718471" y="574399"/>
                      <a:pt x="718376" y="573449"/>
                    </a:cubicBezTo>
                    <a:cubicBezTo>
                      <a:pt x="717995" y="571928"/>
                      <a:pt x="717804" y="570312"/>
                      <a:pt x="717518" y="568791"/>
                    </a:cubicBezTo>
                    <a:cubicBezTo>
                      <a:pt x="716947" y="565179"/>
                      <a:pt x="716471" y="561472"/>
                      <a:pt x="716185" y="557575"/>
                    </a:cubicBezTo>
                    <a:cubicBezTo>
                      <a:pt x="715899" y="552822"/>
                      <a:pt x="715994" y="547880"/>
                      <a:pt x="716471" y="542937"/>
                    </a:cubicBezTo>
                    <a:cubicBezTo>
                      <a:pt x="716756" y="539990"/>
                      <a:pt x="717233" y="537044"/>
                      <a:pt x="717804" y="534002"/>
                    </a:cubicBezTo>
                    <a:cubicBezTo>
                      <a:pt x="718757" y="529630"/>
                      <a:pt x="720090" y="525067"/>
                      <a:pt x="721900" y="520695"/>
                    </a:cubicBezTo>
                    <a:cubicBezTo>
                      <a:pt x="723233" y="517748"/>
                      <a:pt x="724567" y="514897"/>
                      <a:pt x="726281" y="511950"/>
                    </a:cubicBezTo>
                    <a:cubicBezTo>
                      <a:pt x="727996" y="509098"/>
                      <a:pt x="729901" y="506247"/>
                      <a:pt x="732092" y="503490"/>
                    </a:cubicBezTo>
                    <a:cubicBezTo>
                      <a:pt x="734378" y="500734"/>
                      <a:pt x="736759" y="498072"/>
                      <a:pt x="739521" y="495316"/>
                    </a:cubicBezTo>
                    <a:cubicBezTo>
                      <a:pt x="743617" y="491324"/>
                      <a:pt x="748379" y="487522"/>
                      <a:pt x="753809" y="484005"/>
                    </a:cubicBezTo>
                    <a:cubicBezTo>
                      <a:pt x="811911" y="445794"/>
                      <a:pt x="919829" y="479347"/>
                      <a:pt x="1001173" y="559761"/>
                    </a:cubicBezTo>
                    <a:cubicBezTo>
                      <a:pt x="1010888" y="569361"/>
                      <a:pt x="1020318" y="579817"/>
                      <a:pt x="1029176" y="590653"/>
                    </a:cubicBezTo>
                    <a:cubicBezTo>
                      <a:pt x="1038035" y="601584"/>
                      <a:pt x="1046321" y="613180"/>
                      <a:pt x="1054132" y="625347"/>
                    </a:cubicBezTo>
                    <a:lnTo>
                      <a:pt x="1054132" y="625347"/>
                    </a:lnTo>
                    <a:cubicBezTo>
                      <a:pt x="1054132" y="625347"/>
                      <a:pt x="1054132" y="625347"/>
                      <a:pt x="1054418" y="625157"/>
                    </a:cubicBezTo>
                    <a:cubicBezTo>
                      <a:pt x="1054608" y="624872"/>
                      <a:pt x="1054894" y="624682"/>
                      <a:pt x="1055275" y="624301"/>
                    </a:cubicBezTo>
                    <a:cubicBezTo>
                      <a:pt x="1055656" y="623826"/>
                      <a:pt x="1056037" y="623446"/>
                      <a:pt x="1056608" y="622876"/>
                    </a:cubicBezTo>
                    <a:cubicBezTo>
                      <a:pt x="1057085" y="622305"/>
                      <a:pt x="1057751" y="621640"/>
                      <a:pt x="1058513" y="620975"/>
                    </a:cubicBezTo>
                    <a:cubicBezTo>
                      <a:pt x="1078802" y="601204"/>
                      <a:pt x="1168337" y="521360"/>
                      <a:pt x="1303211" y="508908"/>
                    </a:cubicBezTo>
                    <a:cubicBezTo>
                      <a:pt x="1429798" y="497312"/>
                      <a:pt x="1528763" y="582859"/>
                      <a:pt x="1560005" y="613941"/>
                    </a:cubicBezTo>
                    <a:cubicBezTo>
                      <a:pt x="1561148" y="614986"/>
                      <a:pt x="1562195" y="616032"/>
                      <a:pt x="1563148" y="617077"/>
                    </a:cubicBezTo>
                    <a:cubicBezTo>
                      <a:pt x="1564100" y="618028"/>
                      <a:pt x="1564958" y="618883"/>
                      <a:pt x="1565720" y="619644"/>
                    </a:cubicBezTo>
                    <a:cubicBezTo>
                      <a:pt x="1568006" y="621925"/>
                      <a:pt x="1569530" y="623541"/>
                      <a:pt x="1570101" y="624301"/>
                    </a:cubicBezTo>
                    <a:cubicBezTo>
                      <a:pt x="1570387" y="624492"/>
                      <a:pt x="1570482" y="624682"/>
                      <a:pt x="1570482" y="624682"/>
                    </a:cubicBezTo>
                    <a:cubicBezTo>
                      <a:pt x="1570482" y="624682"/>
                      <a:pt x="1720120" y="623826"/>
                      <a:pt x="1775841" y="682378"/>
                    </a:cubicBezTo>
                    <a:cubicBezTo>
                      <a:pt x="1777746" y="684374"/>
                      <a:pt x="1779461" y="686465"/>
                      <a:pt x="1781080" y="688557"/>
                    </a:cubicBezTo>
                    <a:cubicBezTo>
                      <a:pt x="1784318" y="692739"/>
                      <a:pt x="1787176" y="697206"/>
                      <a:pt x="1789557" y="701959"/>
                    </a:cubicBezTo>
                    <a:cubicBezTo>
                      <a:pt x="1827276" y="780282"/>
                      <a:pt x="1828324" y="851285"/>
                      <a:pt x="1828324" y="851285"/>
                    </a:cubicBezTo>
                    <a:cubicBezTo>
                      <a:pt x="1828324" y="851285"/>
                      <a:pt x="2105311" y="942630"/>
                      <a:pt x="2091595" y="994719"/>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34"/>
              <p:cNvSpPr/>
              <p:nvPr/>
            </p:nvSpPr>
            <p:spPr>
              <a:xfrm>
                <a:off x="3714750" y="1728139"/>
                <a:ext cx="2091975" cy="1108447"/>
              </a:xfrm>
              <a:custGeom>
                <a:avLst/>
                <a:gdLst/>
                <a:ahLst/>
                <a:cxnLst/>
                <a:rect l="l" t="t" r="r" b="b"/>
                <a:pathLst>
                  <a:path w="2091975" h="1108447" extrusionOk="0">
                    <a:moveTo>
                      <a:pt x="2091976" y="994529"/>
                    </a:moveTo>
                    <a:cubicBezTo>
                      <a:pt x="2091690" y="995574"/>
                      <a:pt x="2091118" y="996620"/>
                      <a:pt x="2090357" y="997475"/>
                    </a:cubicBezTo>
                    <a:cubicBezTo>
                      <a:pt x="2089118" y="998901"/>
                      <a:pt x="2087309" y="1000042"/>
                      <a:pt x="2084927" y="1001087"/>
                    </a:cubicBezTo>
                    <a:cubicBezTo>
                      <a:pt x="2083403" y="1001753"/>
                      <a:pt x="2081593" y="1002418"/>
                      <a:pt x="2079498" y="1002988"/>
                    </a:cubicBezTo>
                    <a:cubicBezTo>
                      <a:pt x="2074450" y="1004414"/>
                      <a:pt x="2067782" y="1005365"/>
                      <a:pt x="2059972" y="1005935"/>
                    </a:cubicBezTo>
                    <a:cubicBezTo>
                      <a:pt x="2056829" y="1006220"/>
                      <a:pt x="2053400" y="1006410"/>
                      <a:pt x="2049875" y="1006410"/>
                    </a:cubicBezTo>
                    <a:cubicBezTo>
                      <a:pt x="2039207" y="1006790"/>
                      <a:pt x="2026634" y="1006600"/>
                      <a:pt x="2012633" y="1005935"/>
                    </a:cubicBezTo>
                    <a:cubicBezTo>
                      <a:pt x="2009489" y="1005935"/>
                      <a:pt x="2006346" y="1005650"/>
                      <a:pt x="2003108" y="1005460"/>
                    </a:cubicBezTo>
                    <a:cubicBezTo>
                      <a:pt x="1993202" y="1004984"/>
                      <a:pt x="1982629" y="1004034"/>
                      <a:pt x="1971485" y="1003179"/>
                    </a:cubicBezTo>
                    <a:cubicBezTo>
                      <a:pt x="1967960" y="1002798"/>
                      <a:pt x="1964436" y="1002513"/>
                      <a:pt x="1960817" y="1002133"/>
                    </a:cubicBezTo>
                    <a:cubicBezTo>
                      <a:pt x="1932813" y="999567"/>
                      <a:pt x="1901666" y="995765"/>
                      <a:pt x="1868900" y="991487"/>
                    </a:cubicBezTo>
                    <a:cubicBezTo>
                      <a:pt x="1862804" y="990727"/>
                      <a:pt x="1856613" y="989871"/>
                      <a:pt x="1850327" y="989016"/>
                    </a:cubicBezTo>
                    <a:cubicBezTo>
                      <a:pt x="1849564" y="989016"/>
                      <a:pt x="1848803" y="988826"/>
                      <a:pt x="1847945" y="988636"/>
                    </a:cubicBezTo>
                    <a:cubicBezTo>
                      <a:pt x="1840325" y="987590"/>
                      <a:pt x="1832705" y="986545"/>
                      <a:pt x="1824895" y="985404"/>
                    </a:cubicBezTo>
                    <a:cubicBezTo>
                      <a:pt x="1773460" y="977990"/>
                      <a:pt x="1719548" y="969245"/>
                      <a:pt x="1668399" y="960500"/>
                    </a:cubicBezTo>
                    <a:cubicBezTo>
                      <a:pt x="1663065" y="959550"/>
                      <a:pt x="1657731" y="958694"/>
                      <a:pt x="1652492" y="957744"/>
                    </a:cubicBezTo>
                    <a:cubicBezTo>
                      <a:pt x="1524762" y="935692"/>
                      <a:pt x="1417511" y="914305"/>
                      <a:pt x="1412272" y="913354"/>
                    </a:cubicBezTo>
                    <a:cubicBezTo>
                      <a:pt x="1412748" y="913830"/>
                      <a:pt x="1414463" y="915351"/>
                      <a:pt x="1417034" y="917822"/>
                    </a:cubicBezTo>
                    <a:cubicBezTo>
                      <a:pt x="1417796" y="918392"/>
                      <a:pt x="1418654" y="919343"/>
                      <a:pt x="1419606" y="920293"/>
                    </a:cubicBezTo>
                    <a:cubicBezTo>
                      <a:pt x="1420082" y="920768"/>
                      <a:pt x="1420559" y="921244"/>
                      <a:pt x="1421035" y="921719"/>
                    </a:cubicBezTo>
                    <a:cubicBezTo>
                      <a:pt x="1421511" y="922194"/>
                      <a:pt x="1422083" y="922670"/>
                      <a:pt x="1422559" y="923145"/>
                    </a:cubicBezTo>
                    <a:cubicBezTo>
                      <a:pt x="1425702" y="926281"/>
                      <a:pt x="1429322" y="930179"/>
                      <a:pt x="1433036" y="934361"/>
                    </a:cubicBezTo>
                    <a:cubicBezTo>
                      <a:pt x="1436751" y="938543"/>
                      <a:pt x="1440466" y="943011"/>
                      <a:pt x="1443990" y="947763"/>
                    </a:cubicBezTo>
                    <a:cubicBezTo>
                      <a:pt x="1443990" y="947953"/>
                      <a:pt x="1444181" y="948048"/>
                      <a:pt x="1444276" y="948239"/>
                    </a:cubicBezTo>
                    <a:cubicBezTo>
                      <a:pt x="1445705" y="950140"/>
                      <a:pt x="1447133" y="952041"/>
                      <a:pt x="1448372" y="954037"/>
                    </a:cubicBezTo>
                    <a:cubicBezTo>
                      <a:pt x="1448753" y="954512"/>
                      <a:pt x="1449134" y="955177"/>
                      <a:pt x="1449514" y="955748"/>
                    </a:cubicBezTo>
                    <a:cubicBezTo>
                      <a:pt x="1449991" y="956603"/>
                      <a:pt x="1450658" y="957458"/>
                      <a:pt x="1451134" y="958314"/>
                    </a:cubicBezTo>
                    <a:cubicBezTo>
                      <a:pt x="1452182" y="960025"/>
                      <a:pt x="1453229" y="961736"/>
                      <a:pt x="1454182" y="963542"/>
                    </a:cubicBezTo>
                    <a:cubicBezTo>
                      <a:pt x="1454658" y="964302"/>
                      <a:pt x="1455134" y="965253"/>
                      <a:pt x="1455515" y="966108"/>
                    </a:cubicBezTo>
                    <a:cubicBezTo>
                      <a:pt x="1455992" y="966869"/>
                      <a:pt x="1456277" y="967629"/>
                      <a:pt x="1456754" y="968485"/>
                    </a:cubicBezTo>
                    <a:cubicBezTo>
                      <a:pt x="1458563" y="972382"/>
                      <a:pt x="1459992" y="976279"/>
                      <a:pt x="1460945" y="980081"/>
                    </a:cubicBezTo>
                    <a:cubicBezTo>
                      <a:pt x="1461135" y="981126"/>
                      <a:pt x="1461421" y="982077"/>
                      <a:pt x="1461421" y="983028"/>
                    </a:cubicBezTo>
                    <a:cubicBezTo>
                      <a:pt x="1461707" y="984073"/>
                      <a:pt x="1461802" y="985119"/>
                      <a:pt x="1461897" y="986164"/>
                    </a:cubicBezTo>
                    <a:cubicBezTo>
                      <a:pt x="1461897" y="987210"/>
                      <a:pt x="1462088" y="988255"/>
                      <a:pt x="1462088" y="989206"/>
                    </a:cubicBezTo>
                    <a:lnTo>
                      <a:pt x="1462088" y="990061"/>
                    </a:lnTo>
                    <a:cubicBezTo>
                      <a:pt x="1462088" y="990061"/>
                      <a:pt x="1486948" y="988541"/>
                      <a:pt x="1517809" y="992057"/>
                    </a:cubicBezTo>
                    <a:cubicBezTo>
                      <a:pt x="1521047" y="992438"/>
                      <a:pt x="1524476" y="992818"/>
                      <a:pt x="1527810" y="993388"/>
                    </a:cubicBezTo>
                    <a:cubicBezTo>
                      <a:pt x="1536478" y="994719"/>
                      <a:pt x="1545622" y="996430"/>
                      <a:pt x="1554575" y="998806"/>
                    </a:cubicBezTo>
                    <a:cubicBezTo>
                      <a:pt x="1557528" y="999567"/>
                      <a:pt x="1560481" y="1000327"/>
                      <a:pt x="1563338" y="1001277"/>
                    </a:cubicBezTo>
                    <a:cubicBezTo>
                      <a:pt x="1568958" y="1002988"/>
                      <a:pt x="1574483" y="1004984"/>
                      <a:pt x="1579817" y="1007266"/>
                    </a:cubicBezTo>
                    <a:cubicBezTo>
                      <a:pt x="1582864" y="1008502"/>
                      <a:pt x="1585722" y="1009832"/>
                      <a:pt x="1588580" y="1011353"/>
                    </a:cubicBezTo>
                    <a:cubicBezTo>
                      <a:pt x="1601153" y="1017722"/>
                      <a:pt x="1612297" y="1025896"/>
                      <a:pt x="1620488" y="1036447"/>
                    </a:cubicBezTo>
                    <a:cubicBezTo>
                      <a:pt x="1620488" y="1036447"/>
                      <a:pt x="1623632" y="1037397"/>
                      <a:pt x="1629061" y="1039013"/>
                    </a:cubicBezTo>
                    <a:cubicBezTo>
                      <a:pt x="1630204" y="1039298"/>
                      <a:pt x="1631347" y="1039583"/>
                      <a:pt x="1632585" y="1040059"/>
                    </a:cubicBezTo>
                    <a:cubicBezTo>
                      <a:pt x="1637538" y="1041580"/>
                      <a:pt x="1643729" y="1043481"/>
                      <a:pt x="1650778" y="1045857"/>
                    </a:cubicBezTo>
                    <a:cubicBezTo>
                      <a:pt x="1652492" y="1046427"/>
                      <a:pt x="1654302" y="1047093"/>
                      <a:pt x="1656112" y="1047663"/>
                    </a:cubicBezTo>
                    <a:cubicBezTo>
                      <a:pt x="1658874" y="1048613"/>
                      <a:pt x="1661732" y="1049564"/>
                      <a:pt x="1664684" y="1050609"/>
                    </a:cubicBezTo>
                    <a:cubicBezTo>
                      <a:pt x="1666589" y="1051275"/>
                      <a:pt x="1668589" y="1052035"/>
                      <a:pt x="1670590" y="1052701"/>
                    </a:cubicBezTo>
                    <a:cubicBezTo>
                      <a:pt x="1674590" y="1054127"/>
                      <a:pt x="1678591" y="1055552"/>
                      <a:pt x="1682782" y="1057168"/>
                    </a:cubicBezTo>
                    <a:cubicBezTo>
                      <a:pt x="1684782" y="1057929"/>
                      <a:pt x="1686878" y="1058689"/>
                      <a:pt x="1688783" y="1059544"/>
                    </a:cubicBezTo>
                    <a:cubicBezTo>
                      <a:pt x="1691926" y="1060780"/>
                      <a:pt x="1694879" y="1062016"/>
                      <a:pt x="1697927" y="1063156"/>
                    </a:cubicBezTo>
                    <a:cubicBezTo>
                      <a:pt x="1699927" y="1064012"/>
                      <a:pt x="1701927" y="1064772"/>
                      <a:pt x="1703832" y="1065628"/>
                    </a:cubicBezTo>
                    <a:cubicBezTo>
                      <a:pt x="1705832" y="1066483"/>
                      <a:pt x="1707737" y="1067244"/>
                      <a:pt x="1709738" y="1068099"/>
                    </a:cubicBezTo>
                    <a:cubicBezTo>
                      <a:pt x="1711643" y="1068955"/>
                      <a:pt x="1713548" y="1069810"/>
                      <a:pt x="1715357" y="1070665"/>
                    </a:cubicBezTo>
                    <a:cubicBezTo>
                      <a:pt x="1717167" y="1071521"/>
                      <a:pt x="1718977" y="1072376"/>
                      <a:pt x="1720691" y="1073232"/>
                    </a:cubicBezTo>
                    <a:cubicBezTo>
                      <a:pt x="1724216" y="1074943"/>
                      <a:pt x="1727549" y="1076654"/>
                      <a:pt x="1730597" y="1078460"/>
                    </a:cubicBezTo>
                    <a:cubicBezTo>
                      <a:pt x="1736693" y="1081977"/>
                      <a:pt x="1741837" y="1085494"/>
                      <a:pt x="1745361" y="1088820"/>
                    </a:cubicBezTo>
                    <a:cubicBezTo>
                      <a:pt x="1748981" y="1092242"/>
                      <a:pt x="1751076" y="1095664"/>
                      <a:pt x="1750981" y="1098801"/>
                    </a:cubicBezTo>
                    <a:cubicBezTo>
                      <a:pt x="1750981" y="1099276"/>
                      <a:pt x="1750790" y="1099561"/>
                      <a:pt x="1750409" y="1099941"/>
                    </a:cubicBezTo>
                    <a:cubicBezTo>
                      <a:pt x="1750219" y="1100227"/>
                      <a:pt x="1749933" y="1100417"/>
                      <a:pt x="1749743" y="1100512"/>
                    </a:cubicBezTo>
                    <a:cubicBezTo>
                      <a:pt x="1748885" y="1100987"/>
                      <a:pt x="1747552" y="1101557"/>
                      <a:pt x="1745837" y="1102033"/>
                    </a:cubicBezTo>
                    <a:cubicBezTo>
                      <a:pt x="1744694" y="1102413"/>
                      <a:pt x="1743456" y="1102698"/>
                      <a:pt x="1742027" y="1102983"/>
                    </a:cubicBezTo>
                    <a:cubicBezTo>
                      <a:pt x="1740599" y="1103268"/>
                      <a:pt x="1738884" y="1103554"/>
                      <a:pt x="1737074" y="1103839"/>
                    </a:cubicBezTo>
                    <a:cubicBezTo>
                      <a:pt x="1735360" y="1104124"/>
                      <a:pt x="1733360" y="1104314"/>
                      <a:pt x="1731264" y="1104599"/>
                    </a:cubicBezTo>
                    <a:lnTo>
                      <a:pt x="1731264" y="1104599"/>
                    </a:lnTo>
                    <a:cubicBezTo>
                      <a:pt x="1727073" y="1105074"/>
                      <a:pt x="1722120" y="1105550"/>
                      <a:pt x="1716691" y="1106025"/>
                    </a:cubicBezTo>
                    <a:lnTo>
                      <a:pt x="1716691" y="1106025"/>
                    </a:lnTo>
                    <a:cubicBezTo>
                      <a:pt x="1711262" y="1106500"/>
                      <a:pt x="1705166" y="1106785"/>
                      <a:pt x="1698498" y="1107070"/>
                    </a:cubicBezTo>
                    <a:cubicBezTo>
                      <a:pt x="1673828" y="1108211"/>
                      <a:pt x="1641443" y="1108591"/>
                      <a:pt x="1603439" y="1108401"/>
                    </a:cubicBezTo>
                    <a:cubicBezTo>
                      <a:pt x="1599819" y="1108401"/>
                      <a:pt x="1596200" y="1108401"/>
                      <a:pt x="1592389" y="1108401"/>
                    </a:cubicBezTo>
                    <a:cubicBezTo>
                      <a:pt x="1588580" y="1108401"/>
                      <a:pt x="1584960" y="1108401"/>
                      <a:pt x="1581150" y="1108401"/>
                    </a:cubicBezTo>
                    <a:cubicBezTo>
                      <a:pt x="1576578" y="1108401"/>
                      <a:pt x="1571911" y="1108211"/>
                      <a:pt x="1567148" y="1108116"/>
                    </a:cubicBezTo>
                    <a:cubicBezTo>
                      <a:pt x="1555718" y="1107926"/>
                      <a:pt x="1543717" y="1107641"/>
                      <a:pt x="1531430" y="1107451"/>
                    </a:cubicBezTo>
                    <a:cubicBezTo>
                      <a:pt x="1522190" y="1107165"/>
                      <a:pt x="1512856" y="1106975"/>
                      <a:pt x="1503236" y="1106690"/>
                    </a:cubicBezTo>
                    <a:cubicBezTo>
                      <a:pt x="1270254" y="1099846"/>
                      <a:pt x="931640" y="1075228"/>
                      <a:pt x="757238" y="1033500"/>
                    </a:cubicBezTo>
                    <a:cubicBezTo>
                      <a:pt x="683990" y="1016011"/>
                      <a:pt x="853726" y="993008"/>
                      <a:pt x="853726" y="993008"/>
                    </a:cubicBezTo>
                    <a:cubicBezTo>
                      <a:pt x="853726" y="993008"/>
                      <a:pt x="865346" y="904134"/>
                      <a:pt x="997268" y="885980"/>
                    </a:cubicBezTo>
                    <a:cubicBezTo>
                      <a:pt x="971074" y="887595"/>
                      <a:pt x="320135" y="924190"/>
                      <a:pt x="0" y="751956"/>
                    </a:cubicBezTo>
                    <a:lnTo>
                      <a:pt x="0" y="0"/>
                    </a:lnTo>
                    <a:cubicBezTo>
                      <a:pt x="34385" y="4943"/>
                      <a:pt x="81439" y="23573"/>
                      <a:pt x="131159" y="78323"/>
                    </a:cubicBezTo>
                    <a:cubicBezTo>
                      <a:pt x="134017" y="81460"/>
                      <a:pt x="136874" y="84691"/>
                      <a:pt x="139732" y="88018"/>
                    </a:cubicBezTo>
                    <a:cubicBezTo>
                      <a:pt x="142589" y="91440"/>
                      <a:pt x="145447" y="94862"/>
                      <a:pt x="148304" y="98379"/>
                    </a:cubicBezTo>
                    <a:cubicBezTo>
                      <a:pt x="151162" y="101991"/>
                      <a:pt x="154019" y="105698"/>
                      <a:pt x="156877" y="109595"/>
                    </a:cubicBezTo>
                    <a:cubicBezTo>
                      <a:pt x="159734" y="113492"/>
                      <a:pt x="162592" y="117484"/>
                      <a:pt x="165449" y="121571"/>
                    </a:cubicBezTo>
                    <a:cubicBezTo>
                      <a:pt x="171164" y="129841"/>
                      <a:pt x="176879" y="138586"/>
                      <a:pt x="182594" y="147901"/>
                    </a:cubicBezTo>
                    <a:cubicBezTo>
                      <a:pt x="186881" y="154935"/>
                      <a:pt x="191262" y="162159"/>
                      <a:pt x="195453" y="169953"/>
                    </a:cubicBezTo>
                    <a:cubicBezTo>
                      <a:pt x="204121" y="185161"/>
                      <a:pt x="212503" y="201795"/>
                      <a:pt x="220980" y="219855"/>
                    </a:cubicBezTo>
                    <a:lnTo>
                      <a:pt x="220980" y="219855"/>
                    </a:lnTo>
                    <a:cubicBezTo>
                      <a:pt x="220980" y="219855"/>
                      <a:pt x="220980" y="219855"/>
                      <a:pt x="221171" y="219855"/>
                    </a:cubicBezTo>
                    <a:cubicBezTo>
                      <a:pt x="221171" y="219855"/>
                      <a:pt x="221171" y="219855"/>
                      <a:pt x="221171" y="219855"/>
                    </a:cubicBezTo>
                    <a:cubicBezTo>
                      <a:pt x="221171" y="219855"/>
                      <a:pt x="221552" y="219475"/>
                      <a:pt x="221742" y="219285"/>
                    </a:cubicBezTo>
                    <a:cubicBezTo>
                      <a:pt x="226981" y="214627"/>
                      <a:pt x="253651" y="193336"/>
                      <a:pt x="288798" y="205027"/>
                    </a:cubicBezTo>
                    <a:cubicBezTo>
                      <a:pt x="290989" y="205692"/>
                      <a:pt x="292989" y="206453"/>
                      <a:pt x="295180" y="207498"/>
                    </a:cubicBezTo>
                    <a:lnTo>
                      <a:pt x="295180" y="207498"/>
                    </a:lnTo>
                    <a:cubicBezTo>
                      <a:pt x="297371" y="208449"/>
                      <a:pt x="299466" y="209495"/>
                      <a:pt x="301752" y="210825"/>
                    </a:cubicBezTo>
                    <a:lnTo>
                      <a:pt x="301752" y="210825"/>
                    </a:lnTo>
                    <a:cubicBezTo>
                      <a:pt x="307372" y="213867"/>
                      <a:pt x="313087" y="217859"/>
                      <a:pt x="318897" y="222897"/>
                    </a:cubicBezTo>
                    <a:cubicBezTo>
                      <a:pt x="319469" y="223372"/>
                      <a:pt x="319945" y="223942"/>
                      <a:pt x="320516" y="224418"/>
                    </a:cubicBezTo>
                    <a:cubicBezTo>
                      <a:pt x="323374" y="226889"/>
                      <a:pt x="326136" y="229551"/>
                      <a:pt x="328898" y="232402"/>
                    </a:cubicBezTo>
                    <a:cubicBezTo>
                      <a:pt x="378143" y="282780"/>
                      <a:pt x="415862" y="381634"/>
                      <a:pt x="415862" y="381634"/>
                    </a:cubicBezTo>
                    <a:lnTo>
                      <a:pt x="415862" y="381634"/>
                    </a:lnTo>
                    <a:cubicBezTo>
                      <a:pt x="415862" y="381634"/>
                      <a:pt x="420243" y="382014"/>
                      <a:pt x="427863" y="382679"/>
                    </a:cubicBezTo>
                    <a:cubicBezTo>
                      <a:pt x="431578" y="383059"/>
                      <a:pt x="436150" y="383535"/>
                      <a:pt x="441198" y="384105"/>
                    </a:cubicBezTo>
                    <a:cubicBezTo>
                      <a:pt x="443294" y="384390"/>
                      <a:pt x="445389" y="384580"/>
                      <a:pt x="447675" y="384865"/>
                    </a:cubicBezTo>
                    <a:cubicBezTo>
                      <a:pt x="452152" y="385341"/>
                      <a:pt x="457105" y="386006"/>
                      <a:pt x="462153" y="386766"/>
                    </a:cubicBezTo>
                    <a:cubicBezTo>
                      <a:pt x="465963" y="387242"/>
                      <a:pt x="469868" y="387907"/>
                      <a:pt x="474059" y="388572"/>
                    </a:cubicBezTo>
                    <a:cubicBezTo>
                      <a:pt x="476726" y="389048"/>
                      <a:pt x="479489" y="389428"/>
                      <a:pt x="482346" y="389998"/>
                    </a:cubicBezTo>
                    <a:cubicBezTo>
                      <a:pt x="485204" y="390474"/>
                      <a:pt x="488061" y="390949"/>
                      <a:pt x="490919" y="391519"/>
                    </a:cubicBezTo>
                    <a:cubicBezTo>
                      <a:pt x="505301" y="394181"/>
                      <a:pt x="520446" y="397602"/>
                      <a:pt x="535019" y="401785"/>
                    </a:cubicBezTo>
                    <a:cubicBezTo>
                      <a:pt x="537972" y="402545"/>
                      <a:pt x="540830" y="403401"/>
                      <a:pt x="543687" y="404351"/>
                    </a:cubicBezTo>
                    <a:cubicBezTo>
                      <a:pt x="549497" y="406157"/>
                      <a:pt x="555022" y="408153"/>
                      <a:pt x="560356" y="410244"/>
                    </a:cubicBezTo>
                    <a:cubicBezTo>
                      <a:pt x="565690" y="412335"/>
                      <a:pt x="570833" y="414617"/>
                      <a:pt x="575691" y="416993"/>
                    </a:cubicBezTo>
                    <a:cubicBezTo>
                      <a:pt x="578072" y="418229"/>
                      <a:pt x="580454" y="419464"/>
                      <a:pt x="582644" y="420700"/>
                    </a:cubicBezTo>
                    <a:cubicBezTo>
                      <a:pt x="589502" y="424502"/>
                      <a:pt x="595408" y="428684"/>
                      <a:pt x="600361" y="433342"/>
                    </a:cubicBezTo>
                    <a:cubicBezTo>
                      <a:pt x="601218" y="434007"/>
                      <a:pt x="601980" y="434863"/>
                      <a:pt x="602647" y="435718"/>
                    </a:cubicBezTo>
                    <a:cubicBezTo>
                      <a:pt x="607981" y="441231"/>
                      <a:pt x="611791" y="447220"/>
                      <a:pt x="613601" y="453873"/>
                    </a:cubicBezTo>
                    <a:cubicBezTo>
                      <a:pt x="621792" y="483529"/>
                      <a:pt x="606647" y="504726"/>
                      <a:pt x="588931" y="518699"/>
                    </a:cubicBezTo>
                    <a:cubicBezTo>
                      <a:pt x="586835" y="520315"/>
                      <a:pt x="584835" y="521835"/>
                      <a:pt x="582835" y="523261"/>
                    </a:cubicBezTo>
                    <a:cubicBezTo>
                      <a:pt x="580739" y="524687"/>
                      <a:pt x="578739" y="525923"/>
                      <a:pt x="576644" y="527253"/>
                    </a:cubicBezTo>
                    <a:cubicBezTo>
                      <a:pt x="571595" y="530295"/>
                      <a:pt x="566642" y="532766"/>
                      <a:pt x="562547" y="534667"/>
                    </a:cubicBezTo>
                    <a:cubicBezTo>
                      <a:pt x="560927" y="535428"/>
                      <a:pt x="559308" y="536093"/>
                      <a:pt x="557879" y="536759"/>
                    </a:cubicBezTo>
                    <a:cubicBezTo>
                      <a:pt x="552926" y="538755"/>
                      <a:pt x="549783" y="539800"/>
                      <a:pt x="549783" y="539800"/>
                    </a:cubicBezTo>
                    <a:cubicBezTo>
                      <a:pt x="549783" y="539800"/>
                      <a:pt x="571214" y="536759"/>
                      <a:pt x="600551" y="539800"/>
                    </a:cubicBezTo>
                    <a:cubicBezTo>
                      <a:pt x="603695" y="540180"/>
                      <a:pt x="607028" y="540561"/>
                      <a:pt x="610362" y="541036"/>
                    </a:cubicBezTo>
                    <a:lnTo>
                      <a:pt x="610362" y="541036"/>
                    </a:lnTo>
                    <a:cubicBezTo>
                      <a:pt x="613696" y="541511"/>
                      <a:pt x="617220" y="542176"/>
                      <a:pt x="620744" y="542747"/>
                    </a:cubicBezTo>
                    <a:cubicBezTo>
                      <a:pt x="625983" y="543792"/>
                      <a:pt x="631317" y="545028"/>
                      <a:pt x="636842" y="546359"/>
                    </a:cubicBezTo>
                    <a:cubicBezTo>
                      <a:pt x="638747" y="546834"/>
                      <a:pt x="640652" y="547404"/>
                      <a:pt x="642557" y="547975"/>
                    </a:cubicBezTo>
                    <a:cubicBezTo>
                      <a:pt x="649891" y="550256"/>
                      <a:pt x="657415" y="552917"/>
                      <a:pt x="664845" y="556244"/>
                    </a:cubicBezTo>
                    <a:cubicBezTo>
                      <a:pt x="675799" y="561092"/>
                      <a:pt x="686753" y="567270"/>
                      <a:pt x="697040" y="574874"/>
                    </a:cubicBezTo>
                    <a:cubicBezTo>
                      <a:pt x="699040" y="576300"/>
                      <a:pt x="701040" y="577916"/>
                      <a:pt x="702945" y="579532"/>
                    </a:cubicBezTo>
                    <a:cubicBezTo>
                      <a:pt x="706184" y="582288"/>
                      <a:pt x="709517" y="585140"/>
                      <a:pt x="712661" y="588277"/>
                    </a:cubicBezTo>
                    <a:cubicBezTo>
                      <a:pt x="714280" y="589893"/>
                      <a:pt x="715804" y="591508"/>
                      <a:pt x="717423" y="593219"/>
                    </a:cubicBezTo>
                    <a:cubicBezTo>
                      <a:pt x="718947" y="594930"/>
                      <a:pt x="720566" y="596641"/>
                      <a:pt x="722090" y="598542"/>
                    </a:cubicBezTo>
                    <a:cubicBezTo>
                      <a:pt x="723614" y="600348"/>
                      <a:pt x="725138" y="602154"/>
                      <a:pt x="726567" y="604055"/>
                    </a:cubicBezTo>
                    <a:cubicBezTo>
                      <a:pt x="728567" y="606622"/>
                      <a:pt x="730568" y="609378"/>
                      <a:pt x="732377" y="612135"/>
                    </a:cubicBezTo>
                    <a:cubicBezTo>
                      <a:pt x="733139" y="613370"/>
                      <a:pt x="733901" y="614606"/>
                      <a:pt x="734759" y="615842"/>
                    </a:cubicBezTo>
                    <a:cubicBezTo>
                      <a:pt x="734759" y="615842"/>
                      <a:pt x="734568" y="615557"/>
                      <a:pt x="734473" y="615367"/>
                    </a:cubicBezTo>
                    <a:cubicBezTo>
                      <a:pt x="734473" y="615176"/>
                      <a:pt x="734187" y="614986"/>
                      <a:pt x="734092" y="614796"/>
                    </a:cubicBezTo>
                    <a:cubicBezTo>
                      <a:pt x="733711" y="614226"/>
                      <a:pt x="733330" y="613370"/>
                      <a:pt x="732758" y="612420"/>
                    </a:cubicBezTo>
                    <a:cubicBezTo>
                      <a:pt x="732092" y="611184"/>
                      <a:pt x="731330" y="609854"/>
                      <a:pt x="730472" y="608047"/>
                    </a:cubicBezTo>
                    <a:cubicBezTo>
                      <a:pt x="730187" y="607572"/>
                      <a:pt x="729996" y="607002"/>
                      <a:pt x="729710" y="606527"/>
                    </a:cubicBezTo>
                    <a:cubicBezTo>
                      <a:pt x="729234" y="605386"/>
                      <a:pt x="728663" y="604245"/>
                      <a:pt x="728091" y="603010"/>
                    </a:cubicBezTo>
                    <a:cubicBezTo>
                      <a:pt x="727615" y="601774"/>
                      <a:pt x="726948" y="600538"/>
                      <a:pt x="726377" y="599018"/>
                    </a:cubicBezTo>
                    <a:cubicBezTo>
                      <a:pt x="725710" y="597307"/>
                      <a:pt x="724948" y="595406"/>
                      <a:pt x="724090" y="593314"/>
                    </a:cubicBezTo>
                    <a:cubicBezTo>
                      <a:pt x="723614" y="592174"/>
                      <a:pt x="723233" y="590938"/>
                      <a:pt x="722757" y="589798"/>
                    </a:cubicBezTo>
                    <a:cubicBezTo>
                      <a:pt x="722281" y="588087"/>
                      <a:pt x="721614" y="586281"/>
                      <a:pt x="721043" y="584284"/>
                    </a:cubicBezTo>
                    <a:cubicBezTo>
                      <a:pt x="720566" y="582859"/>
                      <a:pt x="720281" y="581528"/>
                      <a:pt x="719804" y="580007"/>
                    </a:cubicBezTo>
                    <a:cubicBezTo>
                      <a:pt x="719519" y="578867"/>
                      <a:pt x="719328" y="577631"/>
                      <a:pt x="718947" y="576395"/>
                    </a:cubicBezTo>
                    <a:cubicBezTo>
                      <a:pt x="718661" y="575445"/>
                      <a:pt x="718471" y="574494"/>
                      <a:pt x="718376" y="573544"/>
                    </a:cubicBezTo>
                    <a:cubicBezTo>
                      <a:pt x="717995" y="572023"/>
                      <a:pt x="717804" y="570407"/>
                      <a:pt x="717518" y="568886"/>
                    </a:cubicBezTo>
                    <a:cubicBezTo>
                      <a:pt x="716947" y="565274"/>
                      <a:pt x="716471" y="561567"/>
                      <a:pt x="716185" y="557670"/>
                    </a:cubicBezTo>
                    <a:cubicBezTo>
                      <a:pt x="715899" y="552917"/>
                      <a:pt x="715994" y="547975"/>
                      <a:pt x="716471" y="543032"/>
                    </a:cubicBezTo>
                    <a:cubicBezTo>
                      <a:pt x="716756" y="540085"/>
                      <a:pt x="717233" y="537139"/>
                      <a:pt x="717804" y="534097"/>
                    </a:cubicBezTo>
                    <a:cubicBezTo>
                      <a:pt x="718757" y="529725"/>
                      <a:pt x="720090" y="525162"/>
                      <a:pt x="721900" y="520790"/>
                    </a:cubicBezTo>
                    <a:cubicBezTo>
                      <a:pt x="723233" y="517843"/>
                      <a:pt x="724567" y="514992"/>
                      <a:pt x="726281" y="512045"/>
                    </a:cubicBezTo>
                    <a:cubicBezTo>
                      <a:pt x="727901" y="509193"/>
                      <a:pt x="729901" y="506342"/>
                      <a:pt x="732092" y="503585"/>
                    </a:cubicBezTo>
                    <a:cubicBezTo>
                      <a:pt x="734282" y="500829"/>
                      <a:pt x="736759" y="498167"/>
                      <a:pt x="739521" y="495411"/>
                    </a:cubicBezTo>
                    <a:cubicBezTo>
                      <a:pt x="743617" y="491419"/>
                      <a:pt x="748379" y="487617"/>
                      <a:pt x="753809" y="484100"/>
                    </a:cubicBezTo>
                    <a:cubicBezTo>
                      <a:pt x="811911" y="445889"/>
                      <a:pt x="919829" y="479442"/>
                      <a:pt x="1001173" y="559856"/>
                    </a:cubicBezTo>
                    <a:cubicBezTo>
                      <a:pt x="1010888" y="569551"/>
                      <a:pt x="1020318" y="579912"/>
                      <a:pt x="1029176" y="590748"/>
                    </a:cubicBezTo>
                    <a:cubicBezTo>
                      <a:pt x="1037939" y="601774"/>
                      <a:pt x="1046321" y="613370"/>
                      <a:pt x="1054037" y="625537"/>
                    </a:cubicBezTo>
                    <a:lnTo>
                      <a:pt x="1054037" y="625537"/>
                    </a:lnTo>
                    <a:cubicBezTo>
                      <a:pt x="1054037" y="625537"/>
                      <a:pt x="1054227" y="625252"/>
                      <a:pt x="1054322" y="625252"/>
                    </a:cubicBezTo>
                    <a:cubicBezTo>
                      <a:pt x="1054513" y="624967"/>
                      <a:pt x="1054799" y="624777"/>
                      <a:pt x="1055180" y="624396"/>
                    </a:cubicBezTo>
                    <a:cubicBezTo>
                      <a:pt x="1055561" y="623921"/>
                      <a:pt x="1055942" y="623541"/>
                      <a:pt x="1056513" y="622971"/>
                    </a:cubicBezTo>
                    <a:cubicBezTo>
                      <a:pt x="1056989" y="622400"/>
                      <a:pt x="1057656" y="621735"/>
                      <a:pt x="1058418" y="621070"/>
                    </a:cubicBezTo>
                    <a:cubicBezTo>
                      <a:pt x="1078706" y="601299"/>
                      <a:pt x="1168241" y="521455"/>
                      <a:pt x="1303115" y="509003"/>
                    </a:cubicBezTo>
                    <a:cubicBezTo>
                      <a:pt x="1429703" y="497407"/>
                      <a:pt x="1528667" y="582954"/>
                      <a:pt x="1559909" y="614036"/>
                    </a:cubicBezTo>
                    <a:cubicBezTo>
                      <a:pt x="1561052" y="615081"/>
                      <a:pt x="1562100" y="616127"/>
                      <a:pt x="1563053" y="617172"/>
                    </a:cubicBezTo>
                    <a:cubicBezTo>
                      <a:pt x="1564005" y="618123"/>
                      <a:pt x="1564862" y="618978"/>
                      <a:pt x="1565624" y="619739"/>
                    </a:cubicBezTo>
                    <a:cubicBezTo>
                      <a:pt x="1567910" y="622210"/>
                      <a:pt x="1569434" y="623731"/>
                      <a:pt x="1570006" y="624396"/>
                    </a:cubicBezTo>
                    <a:cubicBezTo>
                      <a:pt x="1570196" y="624682"/>
                      <a:pt x="1570292" y="624777"/>
                      <a:pt x="1570292" y="624777"/>
                    </a:cubicBezTo>
                    <a:lnTo>
                      <a:pt x="1570292" y="624777"/>
                    </a:lnTo>
                    <a:cubicBezTo>
                      <a:pt x="1570292" y="624777"/>
                      <a:pt x="1719929" y="623921"/>
                      <a:pt x="1775651" y="682473"/>
                    </a:cubicBezTo>
                    <a:cubicBezTo>
                      <a:pt x="1777556" y="684469"/>
                      <a:pt x="1779270" y="686560"/>
                      <a:pt x="1780889" y="688652"/>
                    </a:cubicBezTo>
                    <a:cubicBezTo>
                      <a:pt x="1784128" y="692834"/>
                      <a:pt x="1786985" y="697301"/>
                      <a:pt x="1789367" y="702054"/>
                    </a:cubicBezTo>
                    <a:cubicBezTo>
                      <a:pt x="1827086" y="780377"/>
                      <a:pt x="1828133" y="851381"/>
                      <a:pt x="1828133" y="851381"/>
                    </a:cubicBezTo>
                    <a:cubicBezTo>
                      <a:pt x="1828133" y="851381"/>
                      <a:pt x="2105120" y="942726"/>
                      <a:pt x="2091404" y="994814"/>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93" name="Google Shape;493;p34"/>
            <p:cNvGrpSpPr/>
            <p:nvPr/>
          </p:nvGrpSpPr>
          <p:grpSpPr>
            <a:xfrm>
              <a:off x="7054569" y="-26385"/>
              <a:ext cx="2233142" cy="1301048"/>
              <a:chOff x="6627243" y="1141133"/>
              <a:chExt cx="1850006" cy="1077830"/>
            </a:xfrm>
          </p:grpSpPr>
          <p:grpSp>
            <p:nvGrpSpPr>
              <p:cNvPr id="494" name="Google Shape;494;p34"/>
              <p:cNvGrpSpPr/>
              <p:nvPr/>
            </p:nvGrpSpPr>
            <p:grpSpPr>
              <a:xfrm>
                <a:off x="6627250" y="1143000"/>
                <a:ext cx="1849999" cy="1075963"/>
                <a:chOff x="6627250" y="1143000"/>
                <a:chExt cx="1849999" cy="1075963"/>
              </a:xfrm>
            </p:grpSpPr>
            <p:sp>
              <p:nvSpPr>
                <p:cNvPr id="495" name="Google Shape;495;p34"/>
                <p:cNvSpPr/>
                <p:nvPr/>
              </p:nvSpPr>
              <p:spPr>
                <a:xfrm>
                  <a:off x="6786398" y="1143000"/>
                  <a:ext cx="1690851" cy="1072369"/>
                </a:xfrm>
                <a:custGeom>
                  <a:avLst/>
                  <a:gdLst/>
                  <a:ahLst/>
                  <a:cxnLst/>
                  <a:rect l="l" t="t" r="r" b="b"/>
                  <a:pathLst>
                    <a:path w="1690851" h="1072369" extrusionOk="0">
                      <a:moveTo>
                        <a:pt x="1690851" y="0"/>
                      </a:moveTo>
                      <a:lnTo>
                        <a:pt x="1690851" y="460527"/>
                      </a:lnTo>
                      <a:cubicBezTo>
                        <a:pt x="1648560" y="484765"/>
                        <a:pt x="1618271" y="497787"/>
                        <a:pt x="1618271" y="497787"/>
                      </a:cubicBezTo>
                      <a:cubicBezTo>
                        <a:pt x="1524735" y="865353"/>
                        <a:pt x="1129543" y="837598"/>
                        <a:pt x="1129543" y="837598"/>
                      </a:cubicBezTo>
                      <a:cubicBezTo>
                        <a:pt x="1129543" y="837598"/>
                        <a:pt x="1058677" y="954987"/>
                        <a:pt x="841698" y="1023710"/>
                      </a:cubicBezTo>
                      <a:cubicBezTo>
                        <a:pt x="836173" y="1025516"/>
                        <a:pt x="830458" y="1027227"/>
                        <a:pt x="824743" y="1028938"/>
                      </a:cubicBezTo>
                      <a:lnTo>
                        <a:pt x="824457" y="1028938"/>
                      </a:lnTo>
                      <a:cubicBezTo>
                        <a:pt x="818647" y="1030649"/>
                        <a:pt x="812741" y="1032360"/>
                        <a:pt x="806741" y="1033975"/>
                      </a:cubicBezTo>
                      <a:cubicBezTo>
                        <a:pt x="799597" y="1035876"/>
                        <a:pt x="792263" y="1037873"/>
                        <a:pt x="784643" y="1039774"/>
                      </a:cubicBezTo>
                      <a:cubicBezTo>
                        <a:pt x="773499" y="1042435"/>
                        <a:pt x="761783" y="1045096"/>
                        <a:pt x="749972" y="1047568"/>
                      </a:cubicBezTo>
                      <a:cubicBezTo>
                        <a:pt x="744542" y="1048804"/>
                        <a:pt x="738923" y="1049849"/>
                        <a:pt x="733398" y="1050895"/>
                      </a:cubicBezTo>
                      <a:cubicBezTo>
                        <a:pt x="729112" y="1051750"/>
                        <a:pt x="725016" y="1052511"/>
                        <a:pt x="720635" y="1053271"/>
                      </a:cubicBezTo>
                      <a:cubicBezTo>
                        <a:pt x="712824" y="1054697"/>
                        <a:pt x="704918" y="1056123"/>
                        <a:pt x="696822" y="1057263"/>
                      </a:cubicBezTo>
                      <a:cubicBezTo>
                        <a:pt x="691679" y="1058119"/>
                        <a:pt x="686440" y="1058879"/>
                        <a:pt x="681201" y="1059640"/>
                      </a:cubicBezTo>
                      <a:cubicBezTo>
                        <a:pt x="675963" y="1060400"/>
                        <a:pt x="670629" y="1061160"/>
                        <a:pt x="665199" y="1061731"/>
                      </a:cubicBezTo>
                      <a:cubicBezTo>
                        <a:pt x="661389" y="1062301"/>
                        <a:pt x="657674" y="1062776"/>
                        <a:pt x="653865" y="1063156"/>
                      </a:cubicBezTo>
                      <a:cubicBezTo>
                        <a:pt x="650150" y="1063632"/>
                        <a:pt x="646244" y="1064012"/>
                        <a:pt x="642434" y="1064487"/>
                      </a:cubicBezTo>
                      <a:cubicBezTo>
                        <a:pt x="642244" y="1064582"/>
                        <a:pt x="641958" y="1064582"/>
                        <a:pt x="641768" y="1064582"/>
                      </a:cubicBezTo>
                      <a:cubicBezTo>
                        <a:pt x="634338" y="1065438"/>
                        <a:pt x="626623" y="1066198"/>
                        <a:pt x="618908" y="1066768"/>
                      </a:cubicBezTo>
                      <a:cubicBezTo>
                        <a:pt x="611002" y="1067529"/>
                        <a:pt x="602906" y="1068194"/>
                        <a:pt x="594809" y="1068764"/>
                      </a:cubicBezTo>
                      <a:lnTo>
                        <a:pt x="594429" y="1068764"/>
                      </a:lnTo>
                      <a:cubicBezTo>
                        <a:pt x="590333" y="1069050"/>
                        <a:pt x="586047" y="1069430"/>
                        <a:pt x="581760" y="1069620"/>
                      </a:cubicBezTo>
                      <a:cubicBezTo>
                        <a:pt x="580332" y="1069715"/>
                        <a:pt x="578998" y="1069810"/>
                        <a:pt x="577569" y="1069810"/>
                      </a:cubicBezTo>
                      <a:cubicBezTo>
                        <a:pt x="573188" y="1070095"/>
                        <a:pt x="568616" y="1070475"/>
                        <a:pt x="564139" y="1070570"/>
                      </a:cubicBezTo>
                      <a:cubicBezTo>
                        <a:pt x="557662" y="1070951"/>
                        <a:pt x="551090" y="1071236"/>
                        <a:pt x="544517" y="1071426"/>
                      </a:cubicBezTo>
                      <a:cubicBezTo>
                        <a:pt x="538707" y="1071616"/>
                        <a:pt x="533088" y="1071806"/>
                        <a:pt x="527182" y="1071996"/>
                      </a:cubicBezTo>
                      <a:lnTo>
                        <a:pt x="526134" y="1071996"/>
                      </a:lnTo>
                      <a:cubicBezTo>
                        <a:pt x="522134" y="1072091"/>
                        <a:pt x="518324" y="1072186"/>
                        <a:pt x="514228" y="1072186"/>
                      </a:cubicBezTo>
                      <a:cubicBezTo>
                        <a:pt x="471937" y="1072852"/>
                        <a:pt x="427169" y="1071711"/>
                        <a:pt x="379354" y="1068669"/>
                      </a:cubicBezTo>
                      <a:cubicBezTo>
                        <a:pt x="370496" y="1068099"/>
                        <a:pt x="362018" y="1067434"/>
                        <a:pt x="353636" y="1066673"/>
                      </a:cubicBezTo>
                      <a:cubicBezTo>
                        <a:pt x="343731" y="1065818"/>
                        <a:pt x="334110" y="1064962"/>
                        <a:pt x="324776" y="1064012"/>
                      </a:cubicBezTo>
                      <a:cubicBezTo>
                        <a:pt x="318394" y="1063347"/>
                        <a:pt x="312107" y="1062586"/>
                        <a:pt x="306011" y="1061826"/>
                      </a:cubicBezTo>
                      <a:cubicBezTo>
                        <a:pt x="298582" y="1060970"/>
                        <a:pt x="291248" y="1059925"/>
                        <a:pt x="284104" y="1058974"/>
                      </a:cubicBezTo>
                      <a:cubicBezTo>
                        <a:pt x="278389" y="1058119"/>
                        <a:pt x="272769" y="1057263"/>
                        <a:pt x="267340" y="1056408"/>
                      </a:cubicBezTo>
                      <a:cubicBezTo>
                        <a:pt x="264387" y="1055932"/>
                        <a:pt x="261434" y="1055457"/>
                        <a:pt x="258577" y="1054982"/>
                      </a:cubicBezTo>
                      <a:cubicBezTo>
                        <a:pt x="252862" y="1053936"/>
                        <a:pt x="247242" y="1052891"/>
                        <a:pt x="241718" y="1051845"/>
                      </a:cubicBezTo>
                      <a:cubicBezTo>
                        <a:pt x="238956" y="1051275"/>
                        <a:pt x="236289" y="1050705"/>
                        <a:pt x="233622" y="1050134"/>
                      </a:cubicBezTo>
                      <a:cubicBezTo>
                        <a:pt x="230383" y="1049564"/>
                        <a:pt x="227335" y="1048899"/>
                        <a:pt x="224192" y="1048233"/>
                      </a:cubicBezTo>
                      <a:cubicBezTo>
                        <a:pt x="219620" y="1047188"/>
                        <a:pt x="215143" y="1046142"/>
                        <a:pt x="210666" y="1045001"/>
                      </a:cubicBezTo>
                      <a:cubicBezTo>
                        <a:pt x="203427" y="1043195"/>
                        <a:pt x="196379" y="1041294"/>
                        <a:pt x="189711" y="1039298"/>
                      </a:cubicBezTo>
                      <a:cubicBezTo>
                        <a:pt x="185234" y="1038063"/>
                        <a:pt x="180853" y="1036637"/>
                        <a:pt x="176662" y="1035211"/>
                      </a:cubicBezTo>
                      <a:cubicBezTo>
                        <a:pt x="174566" y="1034641"/>
                        <a:pt x="172566" y="1033975"/>
                        <a:pt x="170471" y="1033215"/>
                      </a:cubicBezTo>
                      <a:cubicBezTo>
                        <a:pt x="166470" y="1031789"/>
                        <a:pt x="162565" y="1030363"/>
                        <a:pt x="158755" y="1028938"/>
                      </a:cubicBezTo>
                      <a:cubicBezTo>
                        <a:pt x="156850" y="1028177"/>
                        <a:pt x="155040" y="1027417"/>
                        <a:pt x="153231" y="1026656"/>
                      </a:cubicBezTo>
                      <a:cubicBezTo>
                        <a:pt x="150659" y="1025611"/>
                        <a:pt x="148087" y="1024565"/>
                        <a:pt x="145610" y="1023425"/>
                      </a:cubicBezTo>
                      <a:cubicBezTo>
                        <a:pt x="143134" y="1022379"/>
                        <a:pt x="140848" y="1021333"/>
                        <a:pt x="138467" y="1020193"/>
                      </a:cubicBezTo>
                      <a:cubicBezTo>
                        <a:pt x="136085" y="1019147"/>
                        <a:pt x="133895" y="1018007"/>
                        <a:pt x="131609" y="1016866"/>
                      </a:cubicBezTo>
                      <a:cubicBezTo>
                        <a:pt x="129418" y="1015725"/>
                        <a:pt x="127227" y="1014680"/>
                        <a:pt x="125132" y="1013444"/>
                      </a:cubicBezTo>
                      <a:cubicBezTo>
                        <a:pt x="116750" y="1008882"/>
                        <a:pt x="109415" y="1004129"/>
                        <a:pt x="102939" y="999091"/>
                      </a:cubicBezTo>
                      <a:cubicBezTo>
                        <a:pt x="101224" y="997761"/>
                        <a:pt x="99605" y="996525"/>
                        <a:pt x="97985" y="995099"/>
                      </a:cubicBezTo>
                      <a:cubicBezTo>
                        <a:pt x="97700" y="994909"/>
                        <a:pt x="97319" y="994719"/>
                        <a:pt x="97128" y="994434"/>
                      </a:cubicBezTo>
                      <a:cubicBezTo>
                        <a:pt x="95223" y="992818"/>
                        <a:pt x="93414" y="991297"/>
                        <a:pt x="91699" y="989681"/>
                      </a:cubicBezTo>
                      <a:lnTo>
                        <a:pt x="86746" y="984738"/>
                      </a:lnTo>
                      <a:cubicBezTo>
                        <a:pt x="83603" y="981412"/>
                        <a:pt x="80936" y="978180"/>
                        <a:pt x="78459" y="974758"/>
                      </a:cubicBezTo>
                      <a:lnTo>
                        <a:pt x="78364" y="974758"/>
                      </a:lnTo>
                      <a:cubicBezTo>
                        <a:pt x="63505" y="954417"/>
                        <a:pt x="59409" y="932365"/>
                        <a:pt x="62457" y="910123"/>
                      </a:cubicBezTo>
                      <a:lnTo>
                        <a:pt x="62457" y="910123"/>
                      </a:lnTo>
                      <a:cubicBezTo>
                        <a:pt x="63124" y="904515"/>
                        <a:pt x="64267" y="898907"/>
                        <a:pt x="65981" y="893489"/>
                      </a:cubicBezTo>
                      <a:cubicBezTo>
                        <a:pt x="69220" y="881322"/>
                        <a:pt x="74459" y="869345"/>
                        <a:pt x="81031" y="857654"/>
                      </a:cubicBezTo>
                      <a:cubicBezTo>
                        <a:pt x="81983" y="855943"/>
                        <a:pt x="82936" y="854327"/>
                        <a:pt x="83889" y="852616"/>
                      </a:cubicBezTo>
                      <a:cubicBezTo>
                        <a:pt x="86174" y="848719"/>
                        <a:pt x="88651" y="844822"/>
                        <a:pt x="91032" y="841020"/>
                      </a:cubicBezTo>
                      <a:cubicBezTo>
                        <a:pt x="93604" y="837123"/>
                        <a:pt x="96176" y="833416"/>
                        <a:pt x="98843" y="829614"/>
                      </a:cubicBezTo>
                      <a:cubicBezTo>
                        <a:pt x="99033" y="829614"/>
                        <a:pt x="99129" y="829329"/>
                        <a:pt x="99319" y="829043"/>
                      </a:cubicBezTo>
                      <a:cubicBezTo>
                        <a:pt x="103034" y="824006"/>
                        <a:pt x="106844" y="819063"/>
                        <a:pt x="110749" y="814310"/>
                      </a:cubicBezTo>
                      <a:cubicBezTo>
                        <a:pt x="110749" y="814120"/>
                        <a:pt x="110939" y="814025"/>
                        <a:pt x="110939" y="813930"/>
                      </a:cubicBezTo>
                      <a:cubicBezTo>
                        <a:pt x="114845" y="809273"/>
                        <a:pt x="118845" y="804615"/>
                        <a:pt x="122750" y="800148"/>
                      </a:cubicBezTo>
                      <a:cubicBezTo>
                        <a:pt x="124846" y="797866"/>
                        <a:pt x="126846" y="795585"/>
                        <a:pt x="128847" y="793304"/>
                      </a:cubicBezTo>
                      <a:cubicBezTo>
                        <a:pt x="132942" y="788931"/>
                        <a:pt x="136943" y="784749"/>
                        <a:pt x="141039" y="780662"/>
                      </a:cubicBezTo>
                      <a:cubicBezTo>
                        <a:pt x="143039" y="778666"/>
                        <a:pt x="145134" y="776670"/>
                        <a:pt x="147039" y="774674"/>
                      </a:cubicBezTo>
                      <a:cubicBezTo>
                        <a:pt x="149992" y="771727"/>
                        <a:pt x="153040" y="768971"/>
                        <a:pt x="155802" y="766309"/>
                      </a:cubicBezTo>
                      <a:cubicBezTo>
                        <a:pt x="158660" y="763648"/>
                        <a:pt x="161422" y="761176"/>
                        <a:pt x="164089" y="758705"/>
                      </a:cubicBezTo>
                      <a:cubicBezTo>
                        <a:pt x="169042" y="754237"/>
                        <a:pt x="173709" y="750245"/>
                        <a:pt x="177805" y="746633"/>
                      </a:cubicBezTo>
                      <a:cubicBezTo>
                        <a:pt x="180758" y="744162"/>
                        <a:pt x="183425" y="741976"/>
                        <a:pt x="185901" y="739980"/>
                      </a:cubicBezTo>
                      <a:cubicBezTo>
                        <a:pt x="190283" y="736368"/>
                        <a:pt x="193712" y="733706"/>
                        <a:pt x="195902" y="731995"/>
                      </a:cubicBezTo>
                      <a:cubicBezTo>
                        <a:pt x="196665" y="731425"/>
                        <a:pt x="197236" y="730950"/>
                        <a:pt x="197617" y="730665"/>
                      </a:cubicBezTo>
                      <a:cubicBezTo>
                        <a:pt x="198189" y="730284"/>
                        <a:pt x="198474" y="729999"/>
                        <a:pt x="198474" y="729999"/>
                      </a:cubicBezTo>
                      <a:cubicBezTo>
                        <a:pt x="189521" y="710514"/>
                        <a:pt x="186187" y="692359"/>
                        <a:pt x="187140" y="675820"/>
                      </a:cubicBezTo>
                      <a:cubicBezTo>
                        <a:pt x="187140" y="674014"/>
                        <a:pt x="187425" y="672303"/>
                        <a:pt x="187616" y="670497"/>
                      </a:cubicBezTo>
                      <a:cubicBezTo>
                        <a:pt x="187711" y="668406"/>
                        <a:pt x="187997" y="666505"/>
                        <a:pt x="188378" y="664508"/>
                      </a:cubicBezTo>
                      <a:cubicBezTo>
                        <a:pt x="188759" y="661942"/>
                        <a:pt x="189330" y="659376"/>
                        <a:pt x="189997" y="656904"/>
                      </a:cubicBezTo>
                      <a:cubicBezTo>
                        <a:pt x="189997" y="656619"/>
                        <a:pt x="190092" y="656334"/>
                        <a:pt x="190188" y="655954"/>
                      </a:cubicBezTo>
                      <a:cubicBezTo>
                        <a:pt x="190664" y="653672"/>
                        <a:pt x="191426" y="651391"/>
                        <a:pt x="192188" y="649205"/>
                      </a:cubicBezTo>
                      <a:cubicBezTo>
                        <a:pt x="192950" y="646924"/>
                        <a:pt x="193712" y="644833"/>
                        <a:pt x="194569" y="642742"/>
                      </a:cubicBezTo>
                      <a:cubicBezTo>
                        <a:pt x="195617" y="640080"/>
                        <a:pt x="196855" y="637419"/>
                        <a:pt x="198189" y="634852"/>
                      </a:cubicBezTo>
                      <a:cubicBezTo>
                        <a:pt x="199236" y="632571"/>
                        <a:pt x="200474" y="630195"/>
                        <a:pt x="201808" y="628103"/>
                      </a:cubicBezTo>
                      <a:cubicBezTo>
                        <a:pt x="202665" y="626488"/>
                        <a:pt x="203713" y="624967"/>
                        <a:pt x="204665" y="623351"/>
                      </a:cubicBezTo>
                      <a:cubicBezTo>
                        <a:pt x="205713" y="621640"/>
                        <a:pt x="206951" y="619929"/>
                        <a:pt x="208190" y="618218"/>
                      </a:cubicBezTo>
                      <a:cubicBezTo>
                        <a:pt x="209618" y="616127"/>
                        <a:pt x="210952" y="614226"/>
                        <a:pt x="212476" y="612420"/>
                      </a:cubicBezTo>
                      <a:cubicBezTo>
                        <a:pt x="213429" y="611089"/>
                        <a:pt x="214381" y="609949"/>
                        <a:pt x="215429" y="608713"/>
                      </a:cubicBezTo>
                      <a:cubicBezTo>
                        <a:pt x="216857" y="606907"/>
                        <a:pt x="218477" y="605196"/>
                        <a:pt x="220096" y="603485"/>
                      </a:cubicBezTo>
                      <a:cubicBezTo>
                        <a:pt x="220858" y="602534"/>
                        <a:pt x="221620" y="601679"/>
                        <a:pt x="222668" y="600729"/>
                      </a:cubicBezTo>
                      <a:cubicBezTo>
                        <a:pt x="225716" y="597497"/>
                        <a:pt x="228859" y="594360"/>
                        <a:pt x="232098" y="591318"/>
                      </a:cubicBezTo>
                      <a:cubicBezTo>
                        <a:pt x="235526" y="588182"/>
                        <a:pt x="239146" y="585140"/>
                        <a:pt x="242670" y="582193"/>
                      </a:cubicBezTo>
                      <a:cubicBezTo>
                        <a:pt x="246194" y="579437"/>
                        <a:pt x="249623" y="576870"/>
                        <a:pt x="253148" y="574304"/>
                      </a:cubicBezTo>
                      <a:cubicBezTo>
                        <a:pt x="256863" y="571643"/>
                        <a:pt x="260673" y="569171"/>
                        <a:pt x="264292" y="566700"/>
                      </a:cubicBezTo>
                      <a:cubicBezTo>
                        <a:pt x="267721" y="564514"/>
                        <a:pt x="270959" y="562518"/>
                        <a:pt x="274103" y="560712"/>
                      </a:cubicBezTo>
                      <a:cubicBezTo>
                        <a:pt x="277436" y="558716"/>
                        <a:pt x="280484" y="556910"/>
                        <a:pt x="283532" y="555294"/>
                      </a:cubicBezTo>
                      <a:cubicBezTo>
                        <a:pt x="284866" y="554533"/>
                        <a:pt x="286390" y="553773"/>
                        <a:pt x="287819" y="553012"/>
                      </a:cubicBezTo>
                      <a:cubicBezTo>
                        <a:pt x="289152" y="552252"/>
                        <a:pt x="290486" y="551682"/>
                        <a:pt x="291724" y="551016"/>
                      </a:cubicBezTo>
                      <a:cubicBezTo>
                        <a:pt x="292962" y="550351"/>
                        <a:pt x="294200" y="549781"/>
                        <a:pt x="295343" y="549210"/>
                      </a:cubicBezTo>
                      <a:cubicBezTo>
                        <a:pt x="296486" y="548640"/>
                        <a:pt x="297630" y="548070"/>
                        <a:pt x="298582" y="547690"/>
                      </a:cubicBezTo>
                      <a:cubicBezTo>
                        <a:pt x="299630" y="547119"/>
                        <a:pt x="300582" y="546739"/>
                        <a:pt x="301440" y="546359"/>
                      </a:cubicBezTo>
                      <a:cubicBezTo>
                        <a:pt x="303725" y="545313"/>
                        <a:pt x="305535" y="544553"/>
                        <a:pt x="306583" y="543982"/>
                      </a:cubicBezTo>
                      <a:cubicBezTo>
                        <a:pt x="306202" y="544173"/>
                        <a:pt x="305821" y="544268"/>
                        <a:pt x="305345" y="544363"/>
                      </a:cubicBezTo>
                      <a:lnTo>
                        <a:pt x="305154" y="544363"/>
                      </a:lnTo>
                      <a:cubicBezTo>
                        <a:pt x="304678" y="544648"/>
                        <a:pt x="303916" y="544743"/>
                        <a:pt x="303154" y="545028"/>
                      </a:cubicBezTo>
                      <a:cubicBezTo>
                        <a:pt x="302297" y="545313"/>
                        <a:pt x="301344" y="545503"/>
                        <a:pt x="300297" y="545788"/>
                      </a:cubicBezTo>
                      <a:cubicBezTo>
                        <a:pt x="298773" y="546169"/>
                        <a:pt x="296963" y="546644"/>
                        <a:pt x="295058" y="547024"/>
                      </a:cubicBezTo>
                      <a:cubicBezTo>
                        <a:pt x="293534" y="547404"/>
                        <a:pt x="291915" y="547785"/>
                        <a:pt x="290105" y="548260"/>
                      </a:cubicBezTo>
                      <a:cubicBezTo>
                        <a:pt x="288390" y="548545"/>
                        <a:pt x="286581" y="548925"/>
                        <a:pt x="284580" y="549400"/>
                      </a:cubicBezTo>
                      <a:cubicBezTo>
                        <a:pt x="282675" y="549781"/>
                        <a:pt x="280580" y="550161"/>
                        <a:pt x="278389" y="550541"/>
                      </a:cubicBezTo>
                      <a:cubicBezTo>
                        <a:pt x="277056" y="550921"/>
                        <a:pt x="275817" y="551111"/>
                        <a:pt x="274389" y="551301"/>
                      </a:cubicBezTo>
                      <a:cubicBezTo>
                        <a:pt x="272579" y="551682"/>
                        <a:pt x="270674" y="551967"/>
                        <a:pt x="268769" y="552252"/>
                      </a:cubicBezTo>
                      <a:cubicBezTo>
                        <a:pt x="267245" y="552537"/>
                        <a:pt x="265816" y="552727"/>
                        <a:pt x="264197" y="552917"/>
                      </a:cubicBezTo>
                      <a:cubicBezTo>
                        <a:pt x="262958" y="553107"/>
                        <a:pt x="261815" y="553298"/>
                        <a:pt x="260673" y="553488"/>
                      </a:cubicBezTo>
                      <a:cubicBezTo>
                        <a:pt x="253719" y="554438"/>
                        <a:pt x="246194" y="555199"/>
                        <a:pt x="238193" y="555769"/>
                      </a:cubicBezTo>
                      <a:cubicBezTo>
                        <a:pt x="235431" y="555769"/>
                        <a:pt x="232669" y="556054"/>
                        <a:pt x="229716" y="556149"/>
                      </a:cubicBezTo>
                      <a:cubicBezTo>
                        <a:pt x="228954" y="556244"/>
                        <a:pt x="228097" y="556244"/>
                        <a:pt x="227240" y="556244"/>
                      </a:cubicBezTo>
                      <a:cubicBezTo>
                        <a:pt x="223334" y="556244"/>
                        <a:pt x="219334" y="556434"/>
                        <a:pt x="215238" y="556434"/>
                      </a:cubicBezTo>
                      <a:cubicBezTo>
                        <a:pt x="158469" y="556624"/>
                        <a:pt x="85413" y="541986"/>
                        <a:pt x="25691" y="482199"/>
                      </a:cubicBezTo>
                      <a:cubicBezTo>
                        <a:pt x="5307" y="461858"/>
                        <a:pt x="-1741" y="438665"/>
                        <a:pt x="354" y="414141"/>
                      </a:cubicBezTo>
                      <a:cubicBezTo>
                        <a:pt x="545" y="412811"/>
                        <a:pt x="640" y="411385"/>
                        <a:pt x="831" y="409959"/>
                      </a:cubicBezTo>
                      <a:cubicBezTo>
                        <a:pt x="1021" y="407963"/>
                        <a:pt x="1307" y="405777"/>
                        <a:pt x="1783" y="403781"/>
                      </a:cubicBezTo>
                      <a:cubicBezTo>
                        <a:pt x="2164" y="401595"/>
                        <a:pt x="2640" y="399599"/>
                        <a:pt x="3212" y="397412"/>
                      </a:cubicBezTo>
                      <a:cubicBezTo>
                        <a:pt x="3688" y="395416"/>
                        <a:pt x="4259" y="393230"/>
                        <a:pt x="4831" y="391139"/>
                      </a:cubicBezTo>
                      <a:cubicBezTo>
                        <a:pt x="6164" y="386862"/>
                        <a:pt x="7689" y="382584"/>
                        <a:pt x="9403" y="378402"/>
                      </a:cubicBezTo>
                      <a:cubicBezTo>
                        <a:pt x="10260" y="376311"/>
                        <a:pt x="11117" y="374125"/>
                        <a:pt x="12070" y="372033"/>
                      </a:cubicBezTo>
                      <a:cubicBezTo>
                        <a:pt x="13784" y="368231"/>
                        <a:pt x="15594" y="364334"/>
                        <a:pt x="17499" y="360627"/>
                      </a:cubicBezTo>
                      <a:cubicBezTo>
                        <a:pt x="19214" y="357300"/>
                        <a:pt x="21119" y="353974"/>
                        <a:pt x="23024" y="350647"/>
                      </a:cubicBezTo>
                      <a:cubicBezTo>
                        <a:pt x="28929" y="340666"/>
                        <a:pt x="35597" y="330591"/>
                        <a:pt x="43122" y="320800"/>
                      </a:cubicBezTo>
                      <a:cubicBezTo>
                        <a:pt x="45979" y="316998"/>
                        <a:pt x="48836" y="313386"/>
                        <a:pt x="51884" y="309679"/>
                      </a:cubicBezTo>
                      <a:cubicBezTo>
                        <a:pt x="53408" y="307778"/>
                        <a:pt x="54837" y="305877"/>
                        <a:pt x="56456" y="304071"/>
                      </a:cubicBezTo>
                      <a:cubicBezTo>
                        <a:pt x="61124" y="298558"/>
                        <a:pt x="65886" y="293140"/>
                        <a:pt x="70744" y="287722"/>
                      </a:cubicBezTo>
                      <a:cubicBezTo>
                        <a:pt x="75697" y="282399"/>
                        <a:pt x="80745" y="277077"/>
                        <a:pt x="85793" y="271849"/>
                      </a:cubicBezTo>
                      <a:cubicBezTo>
                        <a:pt x="87508" y="270138"/>
                        <a:pt x="89318" y="268332"/>
                        <a:pt x="91032" y="266716"/>
                      </a:cubicBezTo>
                      <a:cubicBezTo>
                        <a:pt x="92747" y="265005"/>
                        <a:pt x="94461" y="263294"/>
                        <a:pt x="96176" y="261678"/>
                      </a:cubicBezTo>
                      <a:cubicBezTo>
                        <a:pt x="99700" y="258256"/>
                        <a:pt x="103129" y="254929"/>
                        <a:pt x="106653" y="251698"/>
                      </a:cubicBezTo>
                      <a:cubicBezTo>
                        <a:pt x="108368" y="249892"/>
                        <a:pt x="110082" y="248371"/>
                        <a:pt x="111797" y="246755"/>
                      </a:cubicBezTo>
                      <a:lnTo>
                        <a:pt x="111892" y="246755"/>
                      </a:lnTo>
                      <a:cubicBezTo>
                        <a:pt x="113606" y="245139"/>
                        <a:pt x="115416" y="243523"/>
                        <a:pt x="117131" y="242002"/>
                      </a:cubicBezTo>
                      <a:cubicBezTo>
                        <a:pt x="125894" y="234113"/>
                        <a:pt x="134561" y="226604"/>
                        <a:pt x="142943" y="219475"/>
                      </a:cubicBezTo>
                      <a:cubicBezTo>
                        <a:pt x="144658" y="217954"/>
                        <a:pt x="146373" y="216623"/>
                        <a:pt x="147992" y="215293"/>
                      </a:cubicBezTo>
                      <a:cubicBezTo>
                        <a:pt x="151325" y="212536"/>
                        <a:pt x="154564" y="209780"/>
                        <a:pt x="157802" y="207213"/>
                      </a:cubicBezTo>
                      <a:cubicBezTo>
                        <a:pt x="165899" y="200655"/>
                        <a:pt x="173614" y="194666"/>
                        <a:pt x="180663" y="189344"/>
                      </a:cubicBezTo>
                      <a:cubicBezTo>
                        <a:pt x="184854" y="186112"/>
                        <a:pt x="188854" y="183070"/>
                        <a:pt x="192664" y="180314"/>
                      </a:cubicBezTo>
                      <a:lnTo>
                        <a:pt x="192759" y="180314"/>
                      </a:lnTo>
                      <a:cubicBezTo>
                        <a:pt x="195140" y="178508"/>
                        <a:pt x="197522" y="176797"/>
                        <a:pt x="199808" y="175086"/>
                      </a:cubicBezTo>
                      <a:cubicBezTo>
                        <a:pt x="207142" y="169668"/>
                        <a:pt x="213143" y="165485"/>
                        <a:pt x="217334" y="162634"/>
                      </a:cubicBezTo>
                      <a:cubicBezTo>
                        <a:pt x="218763" y="161493"/>
                        <a:pt x="220096" y="160638"/>
                        <a:pt x="221144" y="159877"/>
                      </a:cubicBezTo>
                      <a:lnTo>
                        <a:pt x="221239" y="159877"/>
                      </a:lnTo>
                      <a:cubicBezTo>
                        <a:pt x="222096" y="159402"/>
                        <a:pt x="222763" y="158927"/>
                        <a:pt x="223144" y="158642"/>
                      </a:cubicBezTo>
                      <a:cubicBezTo>
                        <a:pt x="223525" y="158262"/>
                        <a:pt x="223715" y="158166"/>
                        <a:pt x="223715" y="158166"/>
                      </a:cubicBezTo>
                      <a:lnTo>
                        <a:pt x="223811" y="158166"/>
                      </a:lnTo>
                      <a:cubicBezTo>
                        <a:pt x="225335" y="153604"/>
                        <a:pt x="227049" y="149042"/>
                        <a:pt x="229049" y="144669"/>
                      </a:cubicBezTo>
                      <a:cubicBezTo>
                        <a:pt x="230097" y="142483"/>
                        <a:pt x="231145" y="140392"/>
                        <a:pt x="232193" y="138206"/>
                      </a:cubicBezTo>
                      <a:cubicBezTo>
                        <a:pt x="233431" y="136114"/>
                        <a:pt x="234574" y="134023"/>
                        <a:pt x="235907" y="132027"/>
                      </a:cubicBezTo>
                      <a:cubicBezTo>
                        <a:pt x="237146" y="129936"/>
                        <a:pt x="238479" y="127940"/>
                        <a:pt x="239813" y="126039"/>
                      </a:cubicBezTo>
                      <a:cubicBezTo>
                        <a:pt x="240860" y="124423"/>
                        <a:pt x="242099" y="122807"/>
                        <a:pt x="243242" y="121191"/>
                      </a:cubicBezTo>
                      <a:cubicBezTo>
                        <a:pt x="244956" y="118910"/>
                        <a:pt x="246766" y="116629"/>
                        <a:pt x="248671" y="114538"/>
                      </a:cubicBezTo>
                      <a:lnTo>
                        <a:pt x="248671" y="114538"/>
                      </a:lnTo>
                      <a:cubicBezTo>
                        <a:pt x="250385" y="112542"/>
                        <a:pt x="252005" y="110736"/>
                        <a:pt x="253719" y="109025"/>
                      </a:cubicBezTo>
                      <a:cubicBezTo>
                        <a:pt x="255434" y="107219"/>
                        <a:pt x="257148" y="105508"/>
                        <a:pt x="258958" y="103797"/>
                      </a:cubicBezTo>
                      <a:cubicBezTo>
                        <a:pt x="262577" y="100375"/>
                        <a:pt x="266292" y="97048"/>
                        <a:pt x="270293" y="93816"/>
                      </a:cubicBezTo>
                      <a:cubicBezTo>
                        <a:pt x="274198" y="90585"/>
                        <a:pt x="278484" y="87448"/>
                        <a:pt x="282771" y="84596"/>
                      </a:cubicBezTo>
                      <a:cubicBezTo>
                        <a:pt x="284866" y="83075"/>
                        <a:pt x="287057" y="81555"/>
                        <a:pt x="289248" y="80319"/>
                      </a:cubicBezTo>
                      <a:cubicBezTo>
                        <a:pt x="291533" y="78798"/>
                        <a:pt x="293724" y="77372"/>
                        <a:pt x="296106" y="76137"/>
                      </a:cubicBezTo>
                      <a:cubicBezTo>
                        <a:pt x="298391" y="74616"/>
                        <a:pt x="300677" y="73285"/>
                        <a:pt x="303059" y="72049"/>
                      </a:cubicBezTo>
                      <a:cubicBezTo>
                        <a:pt x="305345" y="70719"/>
                        <a:pt x="307726" y="69483"/>
                        <a:pt x="310202" y="68152"/>
                      </a:cubicBezTo>
                      <a:cubicBezTo>
                        <a:pt x="312869" y="66726"/>
                        <a:pt x="315441" y="65491"/>
                        <a:pt x="318204" y="64160"/>
                      </a:cubicBezTo>
                      <a:cubicBezTo>
                        <a:pt x="320490" y="63115"/>
                        <a:pt x="322775" y="61879"/>
                        <a:pt x="325157" y="60928"/>
                      </a:cubicBezTo>
                      <a:cubicBezTo>
                        <a:pt x="327633" y="59788"/>
                        <a:pt x="330205" y="58552"/>
                        <a:pt x="332777" y="57506"/>
                      </a:cubicBezTo>
                      <a:cubicBezTo>
                        <a:pt x="348874" y="50568"/>
                        <a:pt x="365924" y="44674"/>
                        <a:pt x="383259" y="39542"/>
                      </a:cubicBezTo>
                      <a:cubicBezTo>
                        <a:pt x="387069" y="38401"/>
                        <a:pt x="391070" y="37355"/>
                        <a:pt x="394880" y="36310"/>
                      </a:cubicBezTo>
                      <a:cubicBezTo>
                        <a:pt x="409834" y="32223"/>
                        <a:pt x="424883" y="28611"/>
                        <a:pt x="439647" y="25759"/>
                      </a:cubicBezTo>
                      <a:cubicBezTo>
                        <a:pt x="442409" y="25189"/>
                        <a:pt x="445172" y="24714"/>
                        <a:pt x="447839" y="24143"/>
                      </a:cubicBezTo>
                      <a:cubicBezTo>
                        <a:pt x="453363" y="23098"/>
                        <a:pt x="458888" y="22147"/>
                        <a:pt x="464222" y="21292"/>
                      </a:cubicBezTo>
                      <a:cubicBezTo>
                        <a:pt x="466984" y="20816"/>
                        <a:pt x="469651" y="20436"/>
                        <a:pt x="472318" y="19961"/>
                      </a:cubicBezTo>
                      <a:cubicBezTo>
                        <a:pt x="474699" y="19581"/>
                        <a:pt x="476985" y="19200"/>
                        <a:pt x="479271" y="18915"/>
                      </a:cubicBezTo>
                      <a:cubicBezTo>
                        <a:pt x="481367" y="18535"/>
                        <a:pt x="483557" y="18250"/>
                        <a:pt x="485558" y="17965"/>
                      </a:cubicBezTo>
                      <a:cubicBezTo>
                        <a:pt x="494225" y="16634"/>
                        <a:pt x="502607" y="15589"/>
                        <a:pt x="510608" y="14733"/>
                      </a:cubicBezTo>
                      <a:cubicBezTo>
                        <a:pt x="515561" y="14163"/>
                        <a:pt x="520229" y="13592"/>
                        <a:pt x="524896" y="13117"/>
                      </a:cubicBezTo>
                      <a:cubicBezTo>
                        <a:pt x="529944" y="12547"/>
                        <a:pt x="534992" y="12167"/>
                        <a:pt x="539755" y="11691"/>
                      </a:cubicBezTo>
                      <a:cubicBezTo>
                        <a:pt x="542517" y="11501"/>
                        <a:pt x="545184" y="11311"/>
                        <a:pt x="547661" y="11026"/>
                      </a:cubicBezTo>
                      <a:cubicBezTo>
                        <a:pt x="558900" y="10171"/>
                        <a:pt x="568711" y="9505"/>
                        <a:pt x="577093" y="9220"/>
                      </a:cubicBezTo>
                      <a:cubicBezTo>
                        <a:pt x="578522" y="9125"/>
                        <a:pt x="579950" y="9030"/>
                        <a:pt x="581379" y="9030"/>
                      </a:cubicBezTo>
                      <a:cubicBezTo>
                        <a:pt x="595190" y="8365"/>
                        <a:pt x="603382" y="8365"/>
                        <a:pt x="603382" y="8365"/>
                      </a:cubicBezTo>
                      <a:cubicBezTo>
                        <a:pt x="603382" y="8365"/>
                        <a:pt x="600906" y="6559"/>
                        <a:pt x="596905" y="3042"/>
                      </a:cubicBezTo>
                      <a:cubicBezTo>
                        <a:pt x="595952" y="2186"/>
                        <a:pt x="594905" y="1141"/>
                        <a:pt x="593762" y="0"/>
                      </a:cubicBezTo>
                      <a:lnTo>
                        <a:pt x="1690756"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34"/>
                <p:cNvSpPr/>
                <p:nvPr/>
              </p:nvSpPr>
              <p:spPr>
                <a:xfrm>
                  <a:off x="6627250" y="2047732"/>
                  <a:ext cx="249454" cy="171231"/>
                </a:xfrm>
                <a:custGeom>
                  <a:avLst/>
                  <a:gdLst/>
                  <a:ahLst/>
                  <a:cxnLst/>
                  <a:rect l="l" t="t" r="r" b="b"/>
                  <a:pathLst>
                    <a:path w="249454" h="171231" extrusionOk="0">
                      <a:moveTo>
                        <a:pt x="249418" y="31625"/>
                      </a:moveTo>
                      <a:cubicBezTo>
                        <a:pt x="252847" y="-24551"/>
                        <a:pt x="11198" y="-10768"/>
                        <a:pt x="339" y="112609"/>
                      </a:cubicBezTo>
                      <a:cubicBezTo>
                        <a:pt x="-10519" y="235986"/>
                        <a:pt x="242656" y="143121"/>
                        <a:pt x="249418" y="31625"/>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97" name="Google Shape;497;p34"/>
              <p:cNvSpPr/>
              <p:nvPr/>
            </p:nvSpPr>
            <p:spPr>
              <a:xfrm>
                <a:off x="6627250" y="2047732"/>
                <a:ext cx="249454" cy="171231"/>
              </a:xfrm>
              <a:custGeom>
                <a:avLst/>
                <a:gdLst/>
                <a:ahLst/>
                <a:cxnLst/>
                <a:rect l="l" t="t" r="r" b="b"/>
                <a:pathLst>
                  <a:path w="249454" h="171231" extrusionOk="0">
                    <a:moveTo>
                      <a:pt x="249418" y="31625"/>
                    </a:moveTo>
                    <a:cubicBezTo>
                      <a:pt x="252847" y="-24551"/>
                      <a:pt x="11198" y="-10768"/>
                      <a:pt x="339" y="112609"/>
                    </a:cubicBezTo>
                    <a:cubicBezTo>
                      <a:pt x="-10519" y="235986"/>
                      <a:pt x="242656" y="143121"/>
                      <a:pt x="249418" y="316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34"/>
              <p:cNvSpPr/>
              <p:nvPr/>
            </p:nvSpPr>
            <p:spPr>
              <a:xfrm>
                <a:off x="6786398" y="1145038"/>
                <a:ext cx="1690851" cy="1072369"/>
              </a:xfrm>
              <a:custGeom>
                <a:avLst/>
                <a:gdLst/>
                <a:ahLst/>
                <a:cxnLst/>
                <a:rect l="l" t="t" r="r" b="b"/>
                <a:pathLst>
                  <a:path w="1690851" h="1072369" extrusionOk="0">
                    <a:moveTo>
                      <a:pt x="1690851" y="0"/>
                    </a:moveTo>
                    <a:lnTo>
                      <a:pt x="1690851" y="460527"/>
                    </a:lnTo>
                    <a:cubicBezTo>
                      <a:pt x="1648560" y="484765"/>
                      <a:pt x="1618271" y="497787"/>
                      <a:pt x="1618271" y="497787"/>
                    </a:cubicBezTo>
                    <a:cubicBezTo>
                      <a:pt x="1524735" y="865353"/>
                      <a:pt x="1129543" y="837598"/>
                      <a:pt x="1129543" y="837598"/>
                    </a:cubicBezTo>
                    <a:cubicBezTo>
                      <a:pt x="1129543" y="837598"/>
                      <a:pt x="1058677" y="954987"/>
                      <a:pt x="841698" y="1023710"/>
                    </a:cubicBezTo>
                    <a:cubicBezTo>
                      <a:pt x="836173" y="1025516"/>
                      <a:pt x="830458" y="1027227"/>
                      <a:pt x="824743" y="1028938"/>
                    </a:cubicBezTo>
                    <a:lnTo>
                      <a:pt x="824457" y="1028938"/>
                    </a:lnTo>
                    <a:cubicBezTo>
                      <a:pt x="818647" y="1030649"/>
                      <a:pt x="812741" y="1032360"/>
                      <a:pt x="806741" y="1033975"/>
                    </a:cubicBezTo>
                    <a:cubicBezTo>
                      <a:pt x="799597" y="1035876"/>
                      <a:pt x="792263" y="1037873"/>
                      <a:pt x="784643" y="1039774"/>
                    </a:cubicBezTo>
                    <a:cubicBezTo>
                      <a:pt x="773499" y="1042435"/>
                      <a:pt x="761783" y="1045096"/>
                      <a:pt x="749972" y="1047568"/>
                    </a:cubicBezTo>
                    <a:cubicBezTo>
                      <a:pt x="744542" y="1048804"/>
                      <a:pt x="738923" y="1049849"/>
                      <a:pt x="733398" y="1050895"/>
                    </a:cubicBezTo>
                    <a:cubicBezTo>
                      <a:pt x="729112" y="1051750"/>
                      <a:pt x="725016" y="1052511"/>
                      <a:pt x="720635" y="1053271"/>
                    </a:cubicBezTo>
                    <a:cubicBezTo>
                      <a:pt x="712824" y="1054697"/>
                      <a:pt x="704918" y="1056123"/>
                      <a:pt x="696822" y="1057263"/>
                    </a:cubicBezTo>
                    <a:cubicBezTo>
                      <a:pt x="691679" y="1058119"/>
                      <a:pt x="686440" y="1058879"/>
                      <a:pt x="681201" y="1059640"/>
                    </a:cubicBezTo>
                    <a:cubicBezTo>
                      <a:pt x="675963" y="1060400"/>
                      <a:pt x="670629" y="1061160"/>
                      <a:pt x="665199" y="1061731"/>
                    </a:cubicBezTo>
                    <a:cubicBezTo>
                      <a:pt x="661389" y="1062301"/>
                      <a:pt x="657674" y="1062776"/>
                      <a:pt x="653865" y="1063156"/>
                    </a:cubicBezTo>
                    <a:cubicBezTo>
                      <a:pt x="650150" y="1063632"/>
                      <a:pt x="646244" y="1064012"/>
                      <a:pt x="642434" y="1064487"/>
                    </a:cubicBezTo>
                    <a:cubicBezTo>
                      <a:pt x="642244" y="1064582"/>
                      <a:pt x="641958" y="1064582"/>
                      <a:pt x="641768" y="1064582"/>
                    </a:cubicBezTo>
                    <a:cubicBezTo>
                      <a:pt x="634338" y="1065438"/>
                      <a:pt x="626623" y="1066198"/>
                      <a:pt x="618908" y="1066768"/>
                    </a:cubicBezTo>
                    <a:cubicBezTo>
                      <a:pt x="611002" y="1067529"/>
                      <a:pt x="602906" y="1068194"/>
                      <a:pt x="594809" y="1068764"/>
                    </a:cubicBezTo>
                    <a:lnTo>
                      <a:pt x="594429" y="1068764"/>
                    </a:lnTo>
                    <a:cubicBezTo>
                      <a:pt x="590333" y="1069050"/>
                      <a:pt x="586047" y="1069430"/>
                      <a:pt x="581760" y="1069620"/>
                    </a:cubicBezTo>
                    <a:cubicBezTo>
                      <a:pt x="580332" y="1069715"/>
                      <a:pt x="578998" y="1069810"/>
                      <a:pt x="577569" y="1069810"/>
                    </a:cubicBezTo>
                    <a:cubicBezTo>
                      <a:pt x="573188" y="1070095"/>
                      <a:pt x="568616" y="1070475"/>
                      <a:pt x="564139" y="1070570"/>
                    </a:cubicBezTo>
                    <a:cubicBezTo>
                      <a:pt x="557662" y="1070951"/>
                      <a:pt x="551090" y="1071236"/>
                      <a:pt x="544517" y="1071426"/>
                    </a:cubicBezTo>
                    <a:cubicBezTo>
                      <a:pt x="538707" y="1071616"/>
                      <a:pt x="533088" y="1071806"/>
                      <a:pt x="527182" y="1071996"/>
                    </a:cubicBezTo>
                    <a:lnTo>
                      <a:pt x="526134" y="1071996"/>
                    </a:lnTo>
                    <a:cubicBezTo>
                      <a:pt x="522134" y="1072091"/>
                      <a:pt x="518324" y="1072186"/>
                      <a:pt x="514228" y="1072186"/>
                    </a:cubicBezTo>
                    <a:cubicBezTo>
                      <a:pt x="471937" y="1072852"/>
                      <a:pt x="427169" y="1071711"/>
                      <a:pt x="379354" y="1068669"/>
                    </a:cubicBezTo>
                    <a:cubicBezTo>
                      <a:pt x="370496" y="1068099"/>
                      <a:pt x="362018" y="1067434"/>
                      <a:pt x="353636" y="1066673"/>
                    </a:cubicBezTo>
                    <a:cubicBezTo>
                      <a:pt x="343731" y="1065818"/>
                      <a:pt x="334110" y="1064962"/>
                      <a:pt x="324776" y="1064012"/>
                    </a:cubicBezTo>
                    <a:cubicBezTo>
                      <a:pt x="318394" y="1063347"/>
                      <a:pt x="312107" y="1062586"/>
                      <a:pt x="306011" y="1061826"/>
                    </a:cubicBezTo>
                    <a:cubicBezTo>
                      <a:pt x="298582" y="1060970"/>
                      <a:pt x="291248" y="1059925"/>
                      <a:pt x="284104" y="1058974"/>
                    </a:cubicBezTo>
                    <a:cubicBezTo>
                      <a:pt x="278389" y="1058119"/>
                      <a:pt x="272769" y="1057263"/>
                      <a:pt x="267340" y="1056408"/>
                    </a:cubicBezTo>
                    <a:cubicBezTo>
                      <a:pt x="264387" y="1055932"/>
                      <a:pt x="261434" y="1055457"/>
                      <a:pt x="258577" y="1054982"/>
                    </a:cubicBezTo>
                    <a:cubicBezTo>
                      <a:pt x="252862" y="1053936"/>
                      <a:pt x="247242" y="1052891"/>
                      <a:pt x="241718" y="1051845"/>
                    </a:cubicBezTo>
                    <a:cubicBezTo>
                      <a:pt x="238956" y="1051275"/>
                      <a:pt x="236289" y="1050705"/>
                      <a:pt x="233622" y="1050134"/>
                    </a:cubicBezTo>
                    <a:cubicBezTo>
                      <a:pt x="230383" y="1049564"/>
                      <a:pt x="227335" y="1048899"/>
                      <a:pt x="224192" y="1048233"/>
                    </a:cubicBezTo>
                    <a:cubicBezTo>
                      <a:pt x="219620" y="1047188"/>
                      <a:pt x="215143" y="1046142"/>
                      <a:pt x="210666" y="1045001"/>
                    </a:cubicBezTo>
                    <a:cubicBezTo>
                      <a:pt x="203427" y="1043195"/>
                      <a:pt x="196379" y="1041294"/>
                      <a:pt x="189711" y="1039298"/>
                    </a:cubicBezTo>
                    <a:cubicBezTo>
                      <a:pt x="185234" y="1038063"/>
                      <a:pt x="180853" y="1036637"/>
                      <a:pt x="176662" y="1035211"/>
                    </a:cubicBezTo>
                    <a:cubicBezTo>
                      <a:pt x="174566" y="1034641"/>
                      <a:pt x="172566" y="1033975"/>
                      <a:pt x="170471" y="1033215"/>
                    </a:cubicBezTo>
                    <a:cubicBezTo>
                      <a:pt x="166470" y="1031789"/>
                      <a:pt x="162565" y="1030363"/>
                      <a:pt x="158755" y="1028938"/>
                    </a:cubicBezTo>
                    <a:cubicBezTo>
                      <a:pt x="156850" y="1028177"/>
                      <a:pt x="155040" y="1027417"/>
                      <a:pt x="153231" y="1026656"/>
                    </a:cubicBezTo>
                    <a:cubicBezTo>
                      <a:pt x="150659" y="1025611"/>
                      <a:pt x="148087" y="1024565"/>
                      <a:pt x="145610" y="1023425"/>
                    </a:cubicBezTo>
                    <a:cubicBezTo>
                      <a:pt x="143134" y="1022379"/>
                      <a:pt x="140848" y="1021333"/>
                      <a:pt x="138467" y="1020193"/>
                    </a:cubicBezTo>
                    <a:cubicBezTo>
                      <a:pt x="136085" y="1019147"/>
                      <a:pt x="133895" y="1018007"/>
                      <a:pt x="131609" y="1016866"/>
                    </a:cubicBezTo>
                    <a:cubicBezTo>
                      <a:pt x="129418" y="1015725"/>
                      <a:pt x="127227" y="1014680"/>
                      <a:pt x="125132" y="1013444"/>
                    </a:cubicBezTo>
                    <a:cubicBezTo>
                      <a:pt x="116750" y="1008882"/>
                      <a:pt x="109415" y="1004129"/>
                      <a:pt x="102939" y="999091"/>
                    </a:cubicBezTo>
                    <a:cubicBezTo>
                      <a:pt x="101224" y="997761"/>
                      <a:pt x="99605" y="996525"/>
                      <a:pt x="97985" y="995099"/>
                    </a:cubicBezTo>
                    <a:cubicBezTo>
                      <a:pt x="97700" y="994909"/>
                      <a:pt x="97319" y="994719"/>
                      <a:pt x="97128" y="994434"/>
                    </a:cubicBezTo>
                    <a:cubicBezTo>
                      <a:pt x="95223" y="992818"/>
                      <a:pt x="93414" y="991297"/>
                      <a:pt x="91699" y="989681"/>
                    </a:cubicBezTo>
                    <a:lnTo>
                      <a:pt x="86746" y="984738"/>
                    </a:lnTo>
                    <a:cubicBezTo>
                      <a:pt x="83603" y="981412"/>
                      <a:pt x="80936" y="978180"/>
                      <a:pt x="78459" y="974758"/>
                    </a:cubicBezTo>
                    <a:lnTo>
                      <a:pt x="78364" y="974758"/>
                    </a:lnTo>
                    <a:cubicBezTo>
                      <a:pt x="63505" y="954417"/>
                      <a:pt x="59409" y="932365"/>
                      <a:pt x="62457" y="910123"/>
                    </a:cubicBezTo>
                    <a:lnTo>
                      <a:pt x="62457" y="910123"/>
                    </a:lnTo>
                    <a:cubicBezTo>
                      <a:pt x="63124" y="904515"/>
                      <a:pt x="64267" y="898907"/>
                      <a:pt x="65981" y="893489"/>
                    </a:cubicBezTo>
                    <a:cubicBezTo>
                      <a:pt x="69220" y="881322"/>
                      <a:pt x="74459" y="869345"/>
                      <a:pt x="81031" y="857654"/>
                    </a:cubicBezTo>
                    <a:cubicBezTo>
                      <a:pt x="81983" y="855943"/>
                      <a:pt x="82936" y="854327"/>
                      <a:pt x="83889" y="852616"/>
                    </a:cubicBezTo>
                    <a:cubicBezTo>
                      <a:pt x="86174" y="848719"/>
                      <a:pt x="88651" y="844822"/>
                      <a:pt x="91032" y="841020"/>
                    </a:cubicBezTo>
                    <a:cubicBezTo>
                      <a:pt x="93604" y="837123"/>
                      <a:pt x="96176" y="833416"/>
                      <a:pt x="98843" y="829614"/>
                    </a:cubicBezTo>
                    <a:cubicBezTo>
                      <a:pt x="99033" y="829614"/>
                      <a:pt x="99129" y="829329"/>
                      <a:pt x="99319" y="829043"/>
                    </a:cubicBezTo>
                    <a:cubicBezTo>
                      <a:pt x="103034" y="824006"/>
                      <a:pt x="106844" y="819063"/>
                      <a:pt x="110749" y="814310"/>
                    </a:cubicBezTo>
                    <a:cubicBezTo>
                      <a:pt x="110749" y="814120"/>
                      <a:pt x="110939" y="814025"/>
                      <a:pt x="110939" y="813930"/>
                    </a:cubicBezTo>
                    <a:cubicBezTo>
                      <a:pt x="114845" y="809273"/>
                      <a:pt x="118845" y="804615"/>
                      <a:pt x="122750" y="800148"/>
                    </a:cubicBezTo>
                    <a:cubicBezTo>
                      <a:pt x="124846" y="797866"/>
                      <a:pt x="126846" y="795585"/>
                      <a:pt x="128847" y="793304"/>
                    </a:cubicBezTo>
                    <a:cubicBezTo>
                      <a:pt x="132942" y="788931"/>
                      <a:pt x="136943" y="784749"/>
                      <a:pt x="141039" y="780662"/>
                    </a:cubicBezTo>
                    <a:cubicBezTo>
                      <a:pt x="143039" y="778666"/>
                      <a:pt x="145134" y="776670"/>
                      <a:pt x="147039" y="774674"/>
                    </a:cubicBezTo>
                    <a:cubicBezTo>
                      <a:pt x="149992" y="771727"/>
                      <a:pt x="153040" y="768971"/>
                      <a:pt x="155802" y="766309"/>
                    </a:cubicBezTo>
                    <a:cubicBezTo>
                      <a:pt x="158660" y="763648"/>
                      <a:pt x="161422" y="761176"/>
                      <a:pt x="164089" y="758705"/>
                    </a:cubicBezTo>
                    <a:cubicBezTo>
                      <a:pt x="169042" y="754237"/>
                      <a:pt x="173709" y="750245"/>
                      <a:pt x="177805" y="746633"/>
                    </a:cubicBezTo>
                    <a:cubicBezTo>
                      <a:pt x="180758" y="744162"/>
                      <a:pt x="183425" y="741976"/>
                      <a:pt x="185901" y="739980"/>
                    </a:cubicBezTo>
                    <a:cubicBezTo>
                      <a:pt x="190283" y="736368"/>
                      <a:pt x="193712" y="733706"/>
                      <a:pt x="195902" y="731995"/>
                    </a:cubicBezTo>
                    <a:cubicBezTo>
                      <a:pt x="196665" y="731425"/>
                      <a:pt x="197236" y="730950"/>
                      <a:pt x="197617" y="730665"/>
                    </a:cubicBezTo>
                    <a:cubicBezTo>
                      <a:pt x="198189" y="730284"/>
                      <a:pt x="198474" y="729999"/>
                      <a:pt x="198474" y="729999"/>
                    </a:cubicBezTo>
                    <a:cubicBezTo>
                      <a:pt x="189521" y="710514"/>
                      <a:pt x="186187" y="692359"/>
                      <a:pt x="187140" y="675820"/>
                    </a:cubicBezTo>
                    <a:cubicBezTo>
                      <a:pt x="187140" y="674014"/>
                      <a:pt x="187425" y="672303"/>
                      <a:pt x="187616" y="670497"/>
                    </a:cubicBezTo>
                    <a:cubicBezTo>
                      <a:pt x="187711" y="668406"/>
                      <a:pt x="187997" y="666505"/>
                      <a:pt x="188378" y="664508"/>
                    </a:cubicBezTo>
                    <a:cubicBezTo>
                      <a:pt x="188759" y="661942"/>
                      <a:pt x="189330" y="659376"/>
                      <a:pt x="189997" y="656904"/>
                    </a:cubicBezTo>
                    <a:cubicBezTo>
                      <a:pt x="189997" y="656619"/>
                      <a:pt x="190092" y="656334"/>
                      <a:pt x="190188" y="655954"/>
                    </a:cubicBezTo>
                    <a:cubicBezTo>
                      <a:pt x="190664" y="653672"/>
                      <a:pt x="191426" y="651391"/>
                      <a:pt x="192188" y="649205"/>
                    </a:cubicBezTo>
                    <a:cubicBezTo>
                      <a:pt x="192950" y="646924"/>
                      <a:pt x="193712" y="644833"/>
                      <a:pt x="194569" y="642742"/>
                    </a:cubicBezTo>
                    <a:cubicBezTo>
                      <a:pt x="195617" y="640080"/>
                      <a:pt x="196855" y="637419"/>
                      <a:pt x="198189" y="634852"/>
                    </a:cubicBezTo>
                    <a:cubicBezTo>
                      <a:pt x="199236" y="632571"/>
                      <a:pt x="200474" y="630195"/>
                      <a:pt x="201808" y="628103"/>
                    </a:cubicBezTo>
                    <a:cubicBezTo>
                      <a:pt x="202665" y="626488"/>
                      <a:pt x="203713" y="624967"/>
                      <a:pt x="204665" y="623351"/>
                    </a:cubicBezTo>
                    <a:cubicBezTo>
                      <a:pt x="205713" y="621640"/>
                      <a:pt x="206951" y="619929"/>
                      <a:pt x="208190" y="618218"/>
                    </a:cubicBezTo>
                    <a:cubicBezTo>
                      <a:pt x="209618" y="616127"/>
                      <a:pt x="210952" y="614226"/>
                      <a:pt x="212476" y="612420"/>
                    </a:cubicBezTo>
                    <a:cubicBezTo>
                      <a:pt x="213429" y="611089"/>
                      <a:pt x="214381" y="609949"/>
                      <a:pt x="215429" y="608713"/>
                    </a:cubicBezTo>
                    <a:cubicBezTo>
                      <a:pt x="216857" y="606907"/>
                      <a:pt x="218477" y="605196"/>
                      <a:pt x="220096" y="603485"/>
                    </a:cubicBezTo>
                    <a:cubicBezTo>
                      <a:pt x="220858" y="602534"/>
                      <a:pt x="221620" y="601679"/>
                      <a:pt x="222668" y="600729"/>
                    </a:cubicBezTo>
                    <a:cubicBezTo>
                      <a:pt x="225716" y="597497"/>
                      <a:pt x="228859" y="594360"/>
                      <a:pt x="232098" y="591318"/>
                    </a:cubicBezTo>
                    <a:cubicBezTo>
                      <a:pt x="235526" y="588182"/>
                      <a:pt x="239146" y="585140"/>
                      <a:pt x="242670" y="582193"/>
                    </a:cubicBezTo>
                    <a:cubicBezTo>
                      <a:pt x="246194" y="579437"/>
                      <a:pt x="249623" y="576870"/>
                      <a:pt x="253148" y="574304"/>
                    </a:cubicBezTo>
                    <a:cubicBezTo>
                      <a:pt x="256863" y="571643"/>
                      <a:pt x="260673" y="569171"/>
                      <a:pt x="264292" y="566700"/>
                    </a:cubicBezTo>
                    <a:cubicBezTo>
                      <a:pt x="267721" y="564514"/>
                      <a:pt x="270959" y="562518"/>
                      <a:pt x="274103" y="560712"/>
                    </a:cubicBezTo>
                    <a:cubicBezTo>
                      <a:pt x="277436" y="558716"/>
                      <a:pt x="280484" y="556910"/>
                      <a:pt x="283532" y="555294"/>
                    </a:cubicBezTo>
                    <a:cubicBezTo>
                      <a:pt x="284866" y="554533"/>
                      <a:pt x="286390" y="553773"/>
                      <a:pt x="287819" y="553012"/>
                    </a:cubicBezTo>
                    <a:cubicBezTo>
                      <a:pt x="289152" y="552252"/>
                      <a:pt x="290486" y="551682"/>
                      <a:pt x="291724" y="551016"/>
                    </a:cubicBezTo>
                    <a:cubicBezTo>
                      <a:pt x="292962" y="550351"/>
                      <a:pt x="294200" y="549781"/>
                      <a:pt x="295343" y="549210"/>
                    </a:cubicBezTo>
                    <a:cubicBezTo>
                      <a:pt x="296486" y="548640"/>
                      <a:pt x="297630" y="548070"/>
                      <a:pt x="298582" y="547690"/>
                    </a:cubicBezTo>
                    <a:cubicBezTo>
                      <a:pt x="299630" y="547119"/>
                      <a:pt x="300582" y="546739"/>
                      <a:pt x="301440" y="546359"/>
                    </a:cubicBezTo>
                    <a:cubicBezTo>
                      <a:pt x="303725" y="545313"/>
                      <a:pt x="305535" y="544553"/>
                      <a:pt x="306583" y="543982"/>
                    </a:cubicBezTo>
                    <a:cubicBezTo>
                      <a:pt x="306202" y="544173"/>
                      <a:pt x="305821" y="544268"/>
                      <a:pt x="305345" y="544363"/>
                    </a:cubicBezTo>
                    <a:lnTo>
                      <a:pt x="305154" y="544363"/>
                    </a:lnTo>
                    <a:cubicBezTo>
                      <a:pt x="304678" y="544648"/>
                      <a:pt x="303916" y="544743"/>
                      <a:pt x="303154" y="545028"/>
                    </a:cubicBezTo>
                    <a:cubicBezTo>
                      <a:pt x="302297" y="545313"/>
                      <a:pt x="301344" y="545503"/>
                      <a:pt x="300297" y="545788"/>
                    </a:cubicBezTo>
                    <a:cubicBezTo>
                      <a:pt x="298773" y="546169"/>
                      <a:pt x="296963" y="546644"/>
                      <a:pt x="295058" y="547024"/>
                    </a:cubicBezTo>
                    <a:cubicBezTo>
                      <a:pt x="293534" y="547404"/>
                      <a:pt x="291915" y="547785"/>
                      <a:pt x="290105" y="548260"/>
                    </a:cubicBezTo>
                    <a:cubicBezTo>
                      <a:pt x="288390" y="548545"/>
                      <a:pt x="286581" y="548925"/>
                      <a:pt x="284580" y="549400"/>
                    </a:cubicBezTo>
                    <a:cubicBezTo>
                      <a:pt x="282675" y="549781"/>
                      <a:pt x="280580" y="550161"/>
                      <a:pt x="278389" y="550541"/>
                    </a:cubicBezTo>
                    <a:cubicBezTo>
                      <a:pt x="277056" y="550921"/>
                      <a:pt x="275817" y="551111"/>
                      <a:pt x="274389" y="551301"/>
                    </a:cubicBezTo>
                    <a:cubicBezTo>
                      <a:pt x="272579" y="551682"/>
                      <a:pt x="270674" y="551967"/>
                      <a:pt x="268769" y="552252"/>
                    </a:cubicBezTo>
                    <a:cubicBezTo>
                      <a:pt x="267245" y="552537"/>
                      <a:pt x="265816" y="552727"/>
                      <a:pt x="264197" y="552917"/>
                    </a:cubicBezTo>
                    <a:cubicBezTo>
                      <a:pt x="262958" y="553107"/>
                      <a:pt x="261815" y="553298"/>
                      <a:pt x="260673" y="553488"/>
                    </a:cubicBezTo>
                    <a:cubicBezTo>
                      <a:pt x="253719" y="554438"/>
                      <a:pt x="246194" y="555199"/>
                      <a:pt x="238193" y="555769"/>
                    </a:cubicBezTo>
                    <a:cubicBezTo>
                      <a:pt x="235431" y="555769"/>
                      <a:pt x="232669" y="556054"/>
                      <a:pt x="229716" y="556149"/>
                    </a:cubicBezTo>
                    <a:cubicBezTo>
                      <a:pt x="228954" y="556244"/>
                      <a:pt x="228097" y="556244"/>
                      <a:pt x="227240" y="556244"/>
                    </a:cubicBezTo>
                    <a:cubicBezTo>
                      <a:pt x="223334" y="556244"/>
                      <a:pt x="219334" y="556434"/>
                      <a:pt x="215238" y="556434"/>
                    </a:cubicBezTo>
                    <a:cubicBezTo>
                      <a:pt x="158469" y="556624"/>
                      <a:pt x="85413" y="541986"/>
                      <a:pt x="25691" y="482199"/>
                    </a:cubicBezTo>
                    <a:cubicBezTo>
                      <a:pt x="5307" y="461858"/>
                      <a:pt x="-1741" y="438665"/>
                      <a:pt x="354" y="414141"/>
                    </a:cubicBezTo>
                    <a:cubicBezTo>
                      <a:pt x="545" y="412811"/>
                      <a:pt x="640" y="411385"/>
                      <a:pt x="831" y="409959"/>
                    </a:cubicBezTo>
                    <a:cubicBezTo>
                      <a:pt x="1021" y="407963"/>
                      <a:pt x="1307" y="405777"/>
                      <a:pt x="1783" y="403781"/>
                    </a:cubicBezTo>
                    <a:cubicBezTo>
                      <a:pt x="2164" y="401595"/>
                      <a:pt x="2640" y="399599"/>
                      <a:pt x="3212" y="397412"/>
                    </a:cubicBezTo>
                    <a:cubicBezTo>
                      <a:pt x="3688" y="395416"/>
                      <a:pt x="4259" y="393230"/>
                      <a:pt x="4831" y="391139"/>
                    </a:cubicBezTo>
                    <a:cubicBezTo>
                      <a:pt x="6164" y="386862"/>
                      <a:pt x="7689" y="382584"/>
                      <a:pt x="9403" y="378402"/>
                    </a:cubicBezTo>
                    <a:cubicBezTo>
                      <a:pt x="10260" y="376311"/>
                      <a:pt x="11117" y="374125"/>
                      <a:pt x="12070" y="372033"/>
                    </a:cubicBezTo>
                    <a:cubicBezTo>
                      <a:pt x="13784" y="368231"/>
                      <a:pt x="15594" y="364334"/>
                      <a:pt x="17499" y="360627"/>
                    </a:cubicBezTo>
                    <a:cubicBezTo>
                      <a:pt x="19214" y="357300"/>
                      <a:pt x="21119" y="353974"/>
                      <a:pt x="23024" y="350647"/>
                    </a:cubicBezTo>
                    <a:cubicBezTo>
                      <a:pt x="28929" y="340666"/>
                      <a:pt x="35597" y="330591"/>
                      <a:pt x="43122" y="320800"/>
                    </a:cubicBezTo>
                    <a:cubicBezTo>
                      <a:pt x="45979" y="316998"/>
                      <a:pt x="48836" y="313386"/>
                      <a:pt x="51884" y="309679"/>
                    </a:cubicBezTo>
                    <a:cubicBezTo>
                      <a:pt x="53408" y="307778"/>
                      <a:pt x="54837" y="305877"/>
                      <a:pt x="56456" y="304071"/>
                    </a:cubicBezTo>
                    <a:cubicBezTo>
                      <a:pt x="61124" y="298558"/>
                      <a:pt x="65886" y="293140"/>
                      <a:pt x="70744" y="287722"/>
                    </a:cubicBezTo>
                    <a:cubicBezTo>
                      <a:pt x="75697" y="282399"/>
                      <a:pt x="80745" y="277077"/>
                      <a:pt x="85793" y="271849"/>
                    </a:cubicBezTo>
                    <a:cubicBezTo>
                      <a:pt x="87508" y="270138"/>
                      <a:pt x="89318" y="268332"/>
                      <a:pt x="91032" y="266716"/>
                    </a:cubicBezTo>
                    <a:cubicBezTo>
                      <a:pt x="92747" y="265005"/>
                      <a:pt x="94461" y="263294"/>
                      <a:pt x="96176" y="261678"/>
                    </a:cubicBezTo>
                    <a:cubicBezTo>
                      <a:pt x="99700" y="258256"/>
                      <a:pt x="103129" y="254929"/>
                      <a:pt x="106653" y="251698"/>
                    </a:cubicBezTo>
                    <a:cubicBezTo>
                      <a:pt x="108368" y="249892"/>
                      <a:pt x="110082" y="248371"/>
                      <a:pt x="111797" y="246755"/>
                    </a:cubicBezTo>
                    <a:lnTo>
                      <a:pt x="111892" y="246755"/>
                    </a:lnTo>
                    <a:cubicBezTo>
                      <a:pt x="113606" y="245139"/>
                      <a:pt x="115416" y="243523"/>
                      <a:pt x="117131" y="242002"/>
                    </a:cubicBezTo>
                    <a:cubicBezTo>
                      <a:pt x="125894" y="234113"/>
                      <a:pt x="134561" y="226604"/>
                      <a:pt x="142943" y="219475"/>
                    </a:cubicBezTo>
                    <a:cubicBezTo>
                      <a:pt x="144658" y="217954"/>
                      <a:pt x="146373" y="216623"/>
                      <a:pt x="147992" y="215293"/>
                    </a:cubicBezTo>
                    <a:cubicBezTo>
                      <a:pt x="151325" y="212536"/>
                      <a:pt x="154564" y="209780"/>
                      <a:pt x="157802" y="207213"/>
                    </a:cubicBezTo>
                    <a:cubicBezTo>
                      <a:pt x="165899" y="200655"/>
                      <a:pt x="173614" y="194666"/>
                      <a:pt x="180663" y="189344"/>
                    </a:cubicBezTo>
                    <a:cubicBezTo>
                      <a:pt x="184854" y="186112"/>
                      <a:pt x="188854" y="183070"/>
                      <a:pt x="192664" y="180314"/>
                    </a:cubicBezTo>
                    <a:lnTo>
                      <a:pt x="192759" y="180314"/>
                    </a:lnTo>
                    <a:cubicBezTo>
                      <a:pt x="195140" y="178508"/>
                      <a:pt x="197522" y="176797"/>
                      <a:pt x="199808" y="175086"/>
                    </a:cubicBezTo>
                    <a:cubicBezTo>
                      <a:pt x="207142" y="169668"/>
                      <a:pt x="213143" y="165485"/>
                      <a:pt x="217334" y="162634"/>
                    </a:cubicBezTo>
                    <a:cubicBezTo>
                      <a:pt x="218763" y="161493"/>
                      <a:pt x="220096" y="160638"/>
                      <a:pt x="221144" y="159877"/>
                    </a:cubicBezTo>
                    <a:lnTo>
                      <a:pt x="221239" y="159877"/>
                    </a:lnTo>
                    <a:cubicBezTo>
                      <a:pt x="222096" y="159402"/>
                      <a:pt x="222763" y="158927"/>
                      <a:pt x="223144" y="158642"/>
                    </a:cubicBezTo>
                    <a:cubicBezTo>
                      <a:pt x="223525" y="158262"/>
                      <a:pt x="223715" y="158166"/>
                      <a:pt x="223715" y="158166"/>
                    </a:cubicBezTo>
                    <a:lnTo>
                      <a:pt x="223811" y="158166"/>
                    </a:lnTo>
                    <a:cubicBezTo>
                      <a:pt x="225335" y="153604"/>
                      <a:pt x="227049" y="149042"/>
                      <a:pt x="229049" y="144669"/>
                    </a:cubicBezTo>
                    <a:cubicBezTo>
                      <a:pt x="230097" y="142483"/>
                      <a:pt x="231145" y="140392"/>
                      <a:pt x="232193" y="138206"/>
                    </a:cubicBezTo>
                    <a:cubicBezTo>
                      <a:pt x="233431" y="136114"/>
                      <a:pt x="234574" y="134023"/>
                      <a:pt x="235907" y="132027"/>
                    </a:cubicBezTo>
                    <a:cubicBezTo>
                      <a:pt x="237146" y="129936"/>
                      <a:pt x="238479" y="127940"/>
                      <a:pt x="239813" y="126039"/>
                    </a:cubicBezTo>
                    <a:cubicBezTo>
                      <a:pt x="240860" y="124423"/>
                      <a:pt x="242099" y="122807"/>
                      <a:pt x="243242" y="121191"/>
                    </a:cubicBezTo>
                    <a:cubicBezTo>
                      <a:pt x="244956" y="118910"/>
                      <a:pt x="246766" y="116629"/>
                      <a:pt x="248671" y="114538"/>
                    </a:cubicBezTo>
                    <a:lnTo>
                      <a:pt x="248671" y="114538"/>
                    </a:lnTo>
                    <a:cubicBezTo>
                      <a:pt x="250385" y="112542"/>
                      <a:pt x="252005" y="110736"/>
                      <a:pt x="253719" y="109025"/>
                    </a:cubicBezTo>
                    <a:cubicBezTo>
                      <a:pt x="255434" y="107219"/>
                      <a:pt x="257148" y="105508"/>
                      <a:pt x="258958" y="103797"/>
                    </a:cubicBezTo>
                    <a:cubicBezTo>
                      <a:pt x="262577" y="100375"/>
                      <a:pt x="266292" y="97048"/>
                      <a:pt x="270293" y="93816"/>
                    </a:cubicBezTo>
                    <a:cubicBezTo>
                      <a:pt x="274198" y="90585"/>
                      <a:pt x="278484" y="87448"/>
                      <a:pt x="282771" y="84596"/>
                    </a:cubicBezTo>
                    <a:cubicBezTo>
                      <a:pt x="284866" y="83075"/>
                      <a:pt x="287057" y="81555"/>
                      <a:pt x="289248" y="80319"/>
                    </a:cubicBezTo>
                    <a:cubicBezTo>
                      <a:pt x="291533" y="78798"/>
                      <a:pt x="293724" y="77372"/>
                      <a:pt x="296106" y="76137"/>
                    </a:cubicBezTo>
                    <a:cubicBezTo>
                      <a:pt x="298391" y="74616"/>
                      <a:pt x="300677" y="73285"/>
                      <a:pt x="303059" y="72049"/>
                    </a:cubicBezTo>
                    <a:cubicBezTo>
                      <a:pt x="305345" y="70719"/>
                      <a:pt x="307726" y="69483"/>
                      <a:pt x="310202" y="68152"/>
                    </a:cubicBezTo>
                    <a:cubicBezTo>
                      <a:pt x="312869" y="66726"/>
                      <a:pt x="315441" y="65491"/>
                      <a:pt x="318204" y="64160"/>
                    </a:cubicBezTo>
                    <a:cubicBezTo>
                      <a:pt x="320490" y="63115"/>
                      <a:pt x="322775" y="61879"/>
                      <a:pt x="325157" y="60928"/>
                    </a:cubicBezTo>
                    <a:cubicBezTo>
                      <a:pt x="327633" y="59788"/>
                      <a:pt x="330205" y="58552"/>
                      <a:pt x="332777" y="57506"/>
                    </a:cubicBezTo>
                    <a:cubicBezTo>
                      <a:pt x="348874" y="50568"/>
                      <a:pt x="365924" y="44674"/>
                      <a:pt x="383259" y="39542"/>
                    </a:cubicBezTo>
                    <a:cubicBezTo>
                      <a:pt x="387069" y="38401"/>
                      <a:pt x="391070" y="37355"/>
                      <a:pt x="394880" y="36310"/>
                    </a:cubicBezTo>
                    <a:cubicBezTo>
                      <a:pt x="409834" y="32223"/>
                      <a:pt x="424883" y="28611"/>
                      <a:pt x="439647" y="25759"/>
                    </a:cubicBezTo>
                    <a:cubicBezTo>
                      <a:pt x="442409" y="25189"/>
                      <a:pt x="445172" y="24714"/>
                      <a:pt x="447839" y="24143"/>
                    </a:cubicBezTo>
                    <a:cubicBezTo>
                      <a:pt x="453363" y="23098"/>
                      <a:pt x="458888" y="22147"/>
                      <a:pt x="464222" y="21292"/>
                    </a:cubicBezTo>
                    <a:cubicBezTo>
                      <a:pt x="466984" y="20816"/>
                      <a:pt x="469651" y="20436"/>
                      <a:pt x="472318" y="19961"/>
                    </a:cubicBezTo>
                    <a:cubicBezTo>
                      <a:pt x="474699" y="19581"/>
                      <a:pt x="476985" y="19200"/>
                      <a:pt x="479271" y="18915"/>
                    </a:cubicBezTo>
                    <a:cubicBezTo>
                      <a:pt x="481367" y="18535"/>
                      <a:pt x="483557" y="18250"/>
                      <a:pt x="485558" y="17965"/>
                    </a:cubicBezTo>
                    <a:cubicBezTo>
                      <a:pt x="494225" y="16634"/>
                      <a:pt x="502607" y="15589"/>
                      <a:pt x="510608" y="14733"/>
                    </a:cubicBezTo>
                    <a:cubicBezTo>
                      <a:pt x="515561" y="14163"/>
                      <a:pt x="520229" y="13592"/>
                      <a:pt x="524896" y="13117"/>
                    </a:cubicBezTo>
                    <a:cubicBezTo>
                      <a:pt x="529944" y="12547"/>
                      <a:pt x="534992" y="12167"/>
                      <a:pt x="539755" y="11691"/>
                    </a:cubicBezTo>
                    <a:cubicBezTo>
                      <a:pt x="542517" y="11501"/>
                      <a:pt x="545184" y="11311"/>
                      <a:pt x="547661" y="11026"/>
                    </a:cubicBezTo>
                    <a:cubicBezTo>
                      <a:pt x="558900" y="10171"/>
                      <a:pt x="568711" y="9505"/>
                      <a:pt x="577093" y="9220"/>
                    </a:cubicBezTo>
                    <a:cubicBezTo>
                      <a:pt x="578522" y="9125"/>
                      <a:pt x="579950" y="9030"/>
                      <a:pt x="581379" y="9030"/>
                    </a:cubicBezTo>
                    <a:cubicBezTo>
                      <a:pt x="595190" y="8365"/>
                      <a:pt x="603382" y="8365"/>
                      <a:pt x="603382" y="8365"/>
                    </a:cubicBezTo>
                    <a:cubicBezTo>
                      <a:pt x="603382" y="8365"/>
                      <a:pt x="600906" y="6559"/>
                      <a:pt x="596905" y="3042"/>
                    </a:cubicBezTo>
                    <a:cubicBezTo>
                      <a:pt x="595952" y="2186"/>
                      <a:pt x="594905" y="1141"/>
                      <a:pt x="593762" y="0"/>
                    </a:cubicBezTo>
                    <a:lnTo>
                      <a:pt x="1690756" y="0"/>
                    </a:ln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34"/>
              <p:cNvSpPr/>
              <p:nvPr/>
            </p:nvSpPr>
            <p:spPr>
              <a:xfrm>
                <a:off x="6627243" y="1141133"/>
                <a:ext cx="1008666" cy="1076083"/>
              </a:xfrm>
              <a:custGeom>
                <a:avLst/>
                <a:gdLst/>
                <a:ahLst/>
                <a:cxnLst/>
                <a:rect l="l" t="t" r="r" b="b"/>
                <a:pathLst>
                  <a:path w="1008666" h="1076083" extrusionOk="0">
                    <a:moveTo>
                      <a:pt x="540512" y="258256"/>
                    </a:moveTo>
                    <a:cubicBezTo>
                      <a:pt x="540512" y="258256"/>
                      <a:pt x="391065" y="338765"/>
                      <a:pt x="393065" y="380968"/>
                    </a:cubicBezTo>
                    <a:cubicBezTo>
                      <a:pt x="397828" y="492464"/>
                      <a:pt x="697294" y="507292"/>
                      <a:pt x="697294" y="507292"/>
                    </a:cubicBezTo>
                    <a:cubicBezTo>
                      <a:pt x="458502" y="657475"/>
                      <a:pt x="451359" y="794730"/>
                      <a:pt x="451359" y="794730"/>
                    </a:cubicBezTo>
                    <a:cubicBezTo>
                      <a:pt x="451359" y="794730"/>
                      <a:pt x="316580" y="896910"/>
                      <a:pt x="354680" y="965158"/>
                    </a:cubicBezTo>
                    <a:cubicBezTo>
                      <a:pt x="403257" y="1052225"/>
                      <a:pt x="788067" y="1065723"/>
                      <a:pt x="1000760" y="1023520"/>
                    </a:cubicBezTo>
                    <a:cubicBezTo>
                      <a:pt x="995236" y="1025326"/>
                      <a:pt x="989521" y="1027037"/>
                      <a:pt x="983806" y="1028748"/>
                    </a:cubicBezTo>
                    <a:lnTo>
                      <a:pt x="983615" y="1028748"/>
                    </a:lnTo>
                    <a:cubicBezTo>
                      <a:pt x="977710" y="1030458"/>
                      <a:pt x="971900" y="1032169"/>
                      <a:pt x="965899" y="1033785"/>
                    </a:cubicBezTo>
                    <a:cubicBezTo>
                      <a:pt x="958755" y="1035686"/>
                      <a:pt x="951421" y="1037682"/>
                      <a:pt x="943801" y="1039583"/>
                    </a:cubicBezTo>
                    <a:cubicBezTo>
                      <a:pt x="932561" y="1042245"/>
                      <a:pt x="920941" y="1044906"/>
                      <a:pt x="909130" y="1047378"/>
                    </a:cubicBezTo>
                    <a:cubicBezTo>
                      <a:pt x="903701" y="1048518"/>
                      <a:pt x="898176" y="1049659"/>
                      <a:pt x="892556" y="1050705"/>
                    </a:cubicBezTo>
                    <a:cubicBezTo>
                      <a:pt x="888270" y="1051560"/>
                      <a:pt x="884079" y="1052321"/>
                      <a:pt x="879698" y="1053081"/>
                    </a:cubicBezTo>
                    <a:cubicBezTo>
                      <a:pt x="871887" y="1054507"/>
                      <a:pt x="863981" y="1055837"/>
                      <a:pt x="855885" y="1057073"/>
                    </a:cubicBezTo>
                    <a:cubicBezTo>
                      <a:pt x="850742" y="1057929"/>
                      <a:pt x="845503" y="1058689"/>
                      <a:pt x="840264" y="1059449"/>
                    </a:cubicBezTo>
                    <a:cubicBezTo>
                      <a:pt x="835026" y="1060210"/>
                      <a:pt x="829692" y="1060970"/>
                      <a:pt x="824262" y="1061636"/>
                    </a:cubicBezTo>
                    <a:cubicBezTo>
                      <a:pt x="820547" y="1062206"/>
                      <a:pt x="816833" y="1062586"/>
                      <a:pt x="812927" y="1063061"/>
                    </a:cubicBezTo>
                    <a:cubicBezTo>
                      <a:pt x="809213" y="1063537"/>
                      <a:pt x="805307" y="1063917"/>
                      <a:pt x="801497" y="1064392"/>
                    </a:cubicBezTo>
                    <a:cubicBezTo>
                      <a:pt x="801307" y="1064487"/>
                      <a:pt x="801117" y="1064487"/>
                      <a:pt x="800831" y="1064487"/>
                    </a:cubicBezTo>
                    <a:cubicBezTo>
                      <a:pt x="793401" y="1065343"/>
                      <a:pt x="785686" y="1066103"/>
                      <a:pt x="777971" y="1066768"/>
                    </a:cubicBezTo>
                    <a:cubicBezTo>
                      <a:pt x="770065" y="1067529"/>
                      <a:pt x="761969" y="1068194"/>
                      <a:pt x="753872" y="1068669"/>
                    </a:cubicBezTo>
                    <a:lnTo>
                      <a:pt x="753587" y="1068669"/>
                    </a:lnTo>
                    <a:cubicBezTo>
                      <a:pt x="749396" y="1068955"/>
                      <a:pt x="745110" y="1069335"/>
                      <a:pt x="740919" y="1069525"/>
                    </a:cubicBezTo>
                    <a:cubicBezTo>
                      <a:pt x="739490" y="1069620"/>
                      <a:pt x="738156" y="1069715"/>
                      <a:pt x="736727" y="1069715"/>
                    </a:cubicBezTo>
                    <a:cubicBezTo>
                      <a:pt x="732346" y="1070000"/>
                      <a:pt x="727774" y="1070380"/>
                      <a:pt x="723297" y="1070475"/>
                    </a:cubicBezTo>
                    <a:cubicBezTo>
                      <a:pt x="716820" y="1070951"/>
                      <a:pt x="710248" y="1071141"/>
                      <a:pt x="703676" y="1071331"/>
                    </a:cubicBezTo>
                    <a:cubicBezTo>
                      <a:pt x="697865" y="1071521"/>
                      <a:pt x="692246" y="1071806"/>
                      <a:pt x="686340" y="1071901"/>
                    </a:cubicBezTo>
                    <a:lnTo>
                      <a:pt x="685293" y="1071901"/>
                    </a:lnTo>
                    <a:cubicBezTo>
                      <a:pt x="681387" y="1071996"/>
                      <a:pt x="677482" y="1072091"/>
                      <a:pt x="673481" y="1072091"/>
                    </a:cubicBezTo>
                    <a:cubicBezTo>
                      <a:pt x="631190" y="1072757"/>
                      <a:pt x="586328" y="1071616"/>
                      <a:pt x="538607" y="1068574"/>
                    </a:cubicBezTo>
                    <a:cubicBezTo>
                      <a:pt x="529749" y="1068004"/>
                      <a:pt x="521177" y="1067434"/>
                      <a:pt x="512890" y="1066673"/>
                    </a:cubicBezTo>
                    <a:cubicBezTo>
                      <a:pt x="502984" y="1065818"/>
                      <a:pt x="493364" y="1064962"/>
                      <a:pt x="484029" y="1064012"/>
                    </a:cubicBezTo>
                    <a:cubicBezTo>
                      <a:pt x="477647" y="1063347"/>
                      <a:pt x="471361" y="1062586"/>
                      <a:pt x="465265" y="1061826"/>
                    </a:cubicBezTo>
                    <a:cubicBezTo>
                      <a:pt x="457835" y="1060970"/>
                      <a:pt x="450501" y="1059925"/>
                      <a:pt x="443357" y="1058974"/>
                    </a:cubicBezTo>
                    <a:cubicBezTo>
                      <a:pt x="437547" y="1058119"/>
                      <a:pt x="432023" y="1057263"/>
                      <a:pt x="426593" y="1056408"/>
                    </a:cubicBezTo>
                    <a:cubicBezTo>
                      <a:pt x="414782" y="1054602"/>
                      <a:pt x="403543" y="1052416"/>
                      <a:pt x="392875" y="1050229"/>
                    </a:cubicBezTo>
                    <a:cubicBezTo>
                      <a:pt x="389636" y="1049564"/>
                      <a:pt x="386588" y="1048899"/>
                      <a:pt x="383445" y="1048328"/>
                    </a:cubicBezTo>
                    <a:cubicBezTo>
                      <a:pt x="378873" y="1047283"/>
                      <a:pt x="374396" y="1046142"/>
                      <a:pt x="369920" y="1045097"/>
                    </a:cubicBezTo>
                    <a:cubicBezTo>
                      <a:pt x="362681" y="1043290"/>
                      <a:pt x="355632" y="1041294"/>
                      <a:pt x="348965" y="1039393"/>
                    </a:cubicBezTo>
                    <a:cubicBezTo>
                      <a:pt x="344488" y="1038063"/>
                      <a:pt x="340106" y="1036732"/>
                      <a:pt x="335915" y="1035306"/>
                    </a:cubicBezTo>
                    <a:cubicBezTo>
                      <a:pt x="333820" y="1034641"/>
                      <a:pt x="331724" y="1033975"/>
                      <a:pt x="329724" y="1033310"/>
                    </a:cubicBezTo>
                    <a:cubicBezTo>
                      <a:pt x="325628" y="1031884"/>
                      <a:pt x="321818" y="1030458"/>
                      <a:pt x="318009" y="1029033"/>
                    </a:cubicBezTo>
                    <a:cubicBezTo>
                      <a:pt x="316103" y="1028272"/>
                      <a:pt x="314294" y="1027512"/>
                      <a:pt x="312484" y="1026751"/>
                    </a:cubicBezTo>
                    <a:cubicBezTo>
                      <a:pt x="309912" y="1025706"/>
                      <a:pt x="307340" y="1024565"/>
                      <a:pt x="304864" y="1023520"/>
                    </a:cubicBezTo>
                    <a:cubicBezTo>
                      <a:pt x="302387" y="1022474"/>
                      <a:pt x="300101" y="1021334"/>
                      <a:pt x="297720" y="1020288"/>
                    </a:cubicBezTo>
                    <a:cubicBezTo>
                      <a:pt x="295339" y="1019242"/>
                      <a:pt x="293148" y="1018007"/>
                      <a:pt x="290862" y="1016961"/>
                    </a:cubicBezTo>
                    <a:cubicBezTo>
                      <a:pt x="288576" y="1015820"/>
                      <a:pt x="286481" y="1014680"/>
                      <a:pt x="284385" y="1013539"/>
                    </a:cubicBezTo>
                    <a:cubicBezTo>
                      <a:pt x="276098" y="1008882"/>
                      <a:pt x="268669" y="1004224"/>
                      <a:pt x="262192" y="999186"/>
                    </a:cubicBezTo>
                    <a:cubicBezTo>
                      <a:pt x="260477" y="997856"/>
                      <a:pt x="258858" y="996620"/>
                      <a:pt x="257239" y="995194"/>
                    </a:cubicBezTo>
                    <a:cubicBezTo>
                      <a:pt x="256953" y="995004"/>
                      <a:pt x="256572" y="994719"/>
                      <a:pt x="256382" y="994529"/>
                    </a:cubicBezTo>
                    <a:cubicBezTo>
                      <a:pt x="254477" y="992913"/>
                      <a:pt x="252667" y="991297"/>
                      <a:pt x="250952" y="989681"/>
                    </a:cubicBezTo>
                    <a:lnTo>
                      <a:pt x="245999" y="984739"/>
                    </a:lnTo>
                    <a:cubicBezTo>
                      <a:pt x="242856" y="981412"/>
                      <a:pt x="240189" y="978085"/>
                      <a:pt x="237713" y="974758"/>
                    </a:cubicBezTo>
                    <a:lnTo>
                      <a:pt x="237618" y="974758"/>
                    </a:lnTo>
                    <a:cubicBezTo>
                      <a:pt x="236665" y="976564"/>
                      <a:pt x="235617" y="978275"/>
                      <a:pt x="234474" y="979986"/>
                    </a:cubicBezTo>
                    <a:cubicBezTo>
                      <a:pt x="233426" y="981697"/>
                      <a:pt x="232379" y="983313"/>
                      <a:pt x="231236" y="984929"/>
                    </a:cubicBezTo>
                    <a:cubicBezTo>
                      <a:pt x="226473" y="992057"/>
                      <a:pt x="220758" y="998806"/>
                      <a:pt x="214472" y="1005365"/>
                    </a:cubicBezTo>
                    <a:cubicBezTo>
                      <a:pt x="212948" y="1006886"/>
                      <a:pt x="211328" y="1008502"/>
                      <a:pt x="209804" y="1010022"/>
                    </a:cubicBezTo>
                    <a:cubicBezTo>
                      <a:pt x="206566" y="1013159"/>
                      <a:pt x="203137" y="1016106"/>
                      <a:pt x="199803" y="1019147"/>
                    </a:cubicBezTo>
                    <a:cubicBezTo>
                      <a:pt x="197898" y="1020763"/>
                      <a:pt x="195993" y="1022379"/>
                      <a:pt x="193898" y="1023900"/>
                    </a:cubicBezTo>
                    <a:cubicBezTo>
                      <a:pt x="186754" y="1029603"/>
                      <a:pt x="179229" y="1034736"/>
                      <a:pt x="171514" y="1039679"/>
                    </a:cubicBezTo>
                    <a:cubicBezTo>
                      <a:pt x="168085" y="1041865"/>
                      <a:pt x="164465" y="1043861"/>
                      <a:pt x="160846" y="1045857"/>
                    </a:cubicBezTo>
                    <a:cubicBezTo>
                      <a:pt x="155702" y="1048708"/>
                      <a:pt x="150464" y="1051465"/>
                      <a:pt x="145225" y="1053936"/>
                    </a:cubicBezTo>
                    <a:cubicBezTo>
                      <a:pt x="143606" y="1054697"/>
                      <a:pt x="141986" y="1055457"/>
                      <a:pt x="140272" y="1056218"/>
                    </a:cubicBezTo>
                    <a:cubicBezTo>
                      <a:pt x="138176" y="1057168"/>
                      <a:pt x="135986" y="1058119"/>
                      <a:pt x="133890" y="1058974"/>
                    </a:cubicBezTo>
                    <a:cubicBezTo>
                      <a:pt x="129604" y="1060780"/>
                      <a:pt x="125318" y="1062491"/>
                      <a:pt x="121031" y="1064012"/>
                    </a:cubicBezTo>
                    <a:cubicBezTo>
                      <a:pt x="119317" y="1064677"/>
                      <a:pt x="117507" y="1065343"/>
                      <a:pt x="115697" y="1065913"/>
                    </a:cubicBezTo>
                    <a:cubicBezTo>
                      <a:pt x="108839" y="1068194"/>
                      <a:pt x="101886" y="1070095"/>
                      <a:pt x="95219" y="1071616"/>
                    </a:cubicBezTo>
                    <a:cubicBezTo>
                      <a:pt x="92933" y="1072186"/>
                      <a:pt x="90837" y="1072567"/>
                      <a:pt x="88551" y="1073042"/>
                    </a:cubicBezTo>
                    <a:cubicBezTo>
                      <a:pt x="84455" y="1073897"/>
                      <a:pt x="80455" y="1074563"/>
                      <a:pt x="76454" y="1074943"/>
                    </a:cubicBezTo>
                    <a:cubicBezTo>
                      <a:pt x="74835" y="1075133"/>
                      <a:pt x="73311" y="1075228"/>
                      <a:pt x="71882" y="1075418"/>
                    </a:cubicBezTo>
                    <a:cubicBezTo>
                      <a:pt x="70168" y="1075703"/>
                      <a:pt x="68453" y="1075893"/>
                      <a:pt x="66739" y="1075893"/>
                    </a:cubicBezTo>
                    <a:cubicBezTo>
                      <a:pt x="64358" y="1075988"/>
                      <a:pt x="62072" y="1076084"/>
                      <a:pt x="59786" y="1076084"/>
                    </a:cubicBezTo>
                    <a:cubicBezTo>
                      <a:pt x="22924" y="1076084"/>
                      <a:pt x="-3365" y="1059164"/>
                      <a:pt x="350" y="1017531"/>
                    </a:cubicBezTo>
                    <a:cubicBezTo>
                      <a:pt x="1588" y="1002798"/>
                      <a:pt x="6255" y="989586"/>
                      <a:pt x="13304" y="977990"/>
                    </a:cubicBezTo>
                    <a:cubicBezTo>
                      <a:pt x="17971" y="970196"/>
                      <a:pt x="23781" y="963067"/>
                      <a:pt x="30544" y="956603"/>
                    </a:cubicBezTo>
                    <a:cubicBezTo>
                      <a:pt x="35211" y="951946"/>
                      <a:pt x="40355" y="947668"/>
                      <a:pt x="45879" y="943771"/>
                    </a:cubicBezTo>
                    <a:cubicBezTo>
                      <a:pt x="46546" y="943296"/>
                      <a:pt x="47308" y="942821"/>
                      <a:pt x="47975" y="942345"/>
                    </a:cubicBezTo>
                    <a:cubicBezTo>
                      <a:pt x="51499" y="939874"/>
                      <a:pt x="55118" y="937593"/>
                      <a:pt x="58833" y="935407"/>
                    </a:cubicBezTo>
                    <a:cubicBezTo>
                      <a:pt x="63310" y="932840"/>
                      <a:pt x="67882" y="930369"/>
                      <a:pt x="72740" y="928088"/>
                    </a:cubicBezTo>
                    <a:cubicBezTo>
                      <a:pt x="79121" y="925046"/>
                      <a:pt x="85884" y="922289"/>
                      <a:pt x="92647" y="919913"/>
                    </a:cubicBezTo>
                    <a:cubicBezTo>
                      <a:pt x="92742" y="919818"/>
                      <a:pt x="92837" y="919818"/>
                      <a:pt x="92933" y="919818"/>
                    </a:cubicBezTo>
                    <a:cubicBezTo>
                      <a:pt x="96838" y="918392"/>
                      <a:pt x="100934" y="917157"/>
                      <a:pt x="105029" y="915921"/>
                    </a:cubicBezTo>
                    <a:cubicBezTo>
                      <a:pt x="106649" y="915351"/>
                      <a:pt x="108268" y="914875"/>
                      <a:pt x="109792" y="914495"/>
                    </a:cubicBezTo>
                    <a:cubicBezTo>
                      <a:pt x="113126" y="913545"/>
                      <a:pt x="116459" y="912689"/>
                      <a:pt x="119698" y="911929"/>
                    </a:cubicBezTo>
                    <a:cubicBezTo>
                      <a:pt x="127604" y="910028"/>
                      <a:pt x="135605" y="908602"/>
                      <a:pt x="143415" y="907556"/>
                    </a:cubicBezTo>
                    <a:cubicBezTo>
                      <a:pt x="168847" y="903944"/>
                      <a:pt x="193136" y="904134"/>
                      <a:pt x="212186" y="907841"/>
                    </a:cubicBezTo>
                    <a:cubicBezTo>
                      <a:pt x="213805" y="908317"/>
                      <a:pt x="215424" y="908602"/>
                      <a:pt x="216948" y="908887"/>
                    </a:cubicBezTo>
                    <a:cubicBezTo>
                      <a:pt x="218568" y="909362"/>
                      <a:pt x="220092" y="909743"/>
                      <a:pt x="221520" y="910218"/>
                    </a:cubicBezTo>
                    <a:lnTo>
                      <a:pt x="221711" y="910218"/>
                    </a:lnTo>
                    <a:cubicBezTo>
                      <a:pt x="222473" y="904610"/>
                      <a:pt x="223616" y="899192"/>
                      <a:pt x="225140" y="893584"/>
                    </a:cubicBezTo>
                    <a:cubicBezTo>
                      <a:pt x="229045" y="879801"/>
                      <a:pt x="235427" y="866019"/>
                      <a:pt x="243047" y="852711"/>
                    </a:cubicBezTo>
                    <a:cubicBezTo>
                      <a:pt x="245333" y="848814"/>
                      <a:pt x="247714" y="845012"/>
                      <a:pt x="250190" y="841115"/>
                    </a:cubicBezTo>
                    <a:cubicBezTo>
                      <a:pt x="252762" y="837218"/>
                      <a:pt x="255334" y="833511"/>
                      <a:pt x="258001" y="829709"/>
                    </a:cubicBezTo>
                    <a:cubicBezTo>
                      <a:pt x="258192" y="829614"/>
                      <a:pt x="258287" y="829424"/>
                      <a:pt x="258382" y="829138"/>
                    </a:cubicBezTo>
                    <a:cubicBezTo>
                      <a:pt x="262097" y="824101"/>
                      <a:pt x="266002" y="819158"/>
                      <a:pt x="269812" y="814310"/>
                    </a:cubicBezTo>
                    <a:cubicBezTo>
                      <a:pt x="269907" y="814215"/>
                      <a:pt x="270002" y="814120"/>
                      <a:pt x="270002" y="814025"/>
                    </a:cubicBezTo>
                    <a:cubicBezTo>
                      <a:pt x="273908" y="809273"/>
                      <a:pt x="277908" y="804710"/>
                      <a:pt x="281813" y="800148"/>
                    </a:cubicBezTo>
                    <a:cubicBezTo>
                      <a:pt x="283814" y="797866"/>
                      <a:pt x="285909" y="795680"/>
                      <a:pt x="287910" y="793399"/>
                    </a:cubicBezTo>
                    <a:cubicBezTo>
                      <a:pt x="292005" y="789026"/>
                      <a:pt x="296006" y="784844"/>
                      <a:pt x="300101" y="780757"/>
                    </a:cubicBezTo>
                    <a:cubicBezTo>
                      <a:pt x="302102" y="778761"/>
                      <a:pt x="304197" y="776765"/>
                      <a:pt x="306102" y="774769"/>
                    </a:cubicBezTo>
                    <a:cubicBezTo>
                      <a:pt x="309055" y="771917"/>
                      <a:pt x="312103" y="769066"/>
                      <a:pt x="314865" y="766404"/>
                    </a:cubicBezTo>
                    <a:cubicBezTo>
                      <a:pt x="317723" y="763743"/>
                      <a:pt x="320485" y="761271"/>
                      <a:pt x="323152" y="758800"/>
                    </a:cubicBezTo>
                    <a:cubicBezTo>
                      <a:pt x="328105" y="754428"/>
                      <a:pt x="332772" y="750340"/>
                      <a:pt x="336868" y="746823"/>
                    </a:cubicBezTo>
                    <a:cubicBezTo>
                      <a:pt x="339821" y="744352"/>
                      <a:pt x="342488" y="742071"/>
                      <a:pt x="344964" y="740170"/>
                    </a:cubicBezTo>
                    <a:cubicBezTo>
                      <a:pt x="349346" y="736558"/>
                      <a:pt x="352775" y="733801"/>
                      <a:pt x="354965" y="732090"/>
                    </a:cubicBezTo>
                    <a:cubicBezTo>
                      <a:pt x="355727" y="731520"/>
                      <a:pt x="356204" y="731140"/>
                      <a:pt x="356680" y="730760"/>
                    </a:cubicBezTo>
                    <a:cubicBezTo>
                      <a:pt x="357251" y="730284"/>
                      <a:pt x="357537" y="730094"/>
                      <a:pt x="357537" y="730094"/>
                    </a:cubicBezTo>
                    <a:cubicBezTo>
                      <a:pt x="348584" y="710609"/>
                      <a:pt x="345250" y="692454"/>
                      <a:pt x="346202" y="675915"/>
                    </a:cubicBezTo>
                    <a:cubicBezTo>
                      <a:pt x="346202" y="674109"/>
                      <a:pt x="346393" y="672398"/>
                      <a:pt x="346584" y="670592"/>
                    </a:cubicBezTo>
                    <a:cubicBezTo>
                      <a:pt x="346679" y="668596"/>
                      <a:pt x="346964" y="666600"/>
                      <a:pt x="347345" y="664698"/>
                    </a:cubicBezTo>
                    <a:cubicBezTo>
                      <a:pt x="347726" y="662132"/>
                      <a:pt x="348298" y="659566"/>
                      <a:pt x="348965" y="657094"/>
                    </a:cubicBezTo>
                    <a:cubicBezTo>
                      <a:pt x="348965" y="656809"/>
                      <a:pt x="349060" y="656429"/>
                      <a:pt x="349155" y="656144"/>
                    </a:cubicBezTo>
                    <a:cubicBezTo>
                      <a:pt x="349727" y="653863"/>
                      <a:pt x="350393" y="651486"/>
                      <a:pt x="351155" y="649395"/>
                    </a:cubicBezTo>
                    <a:cubicBezTo>
                      <a:pt x="351918" y="647114"/>
                      <a:pt x="352679" y="645023"/>
                      <a:pt x="353537" y="642932"/>
                    </a:cubicBezTo>
                    <a:cubicBezTo>
                      <a:pt x="354585" y="640270"/>
                      <a:pt x="355918" y="637609"/>
                      <a:pt x="357156" y="634947"/>
                    </a:cubicBezTo>
                    <a:cubicBezTo>
                      <a:pt x="358204" y="632666"/>
                      <a:pt x="359537" y="630290"/>
                      <a:pt x="360776" y="628199"/>
                    </a:cubicBezTo>
                    <a:cubicBezTo>
                      <a:pt x="361633" y="626583"/>
                      <a:pt x="362681" y="625062"/>
                      <a:pt x="363633" y="623446"/>
                    </a:cubicBezTo>
                    <a:cubicBezTo>
                      <a:pt x="364681" y="621735"/>
                      <a:pt x="365919" y="620024"/>
                      <a:pt x="367157" y="618313"/>
                    </a:cubicBezTo>
                    <a:cubicBezTo>
                      <a:pt x="368586" y="616317"/>
                      <a:pt x="369920" y="614321"/>
                      <a:pt x="371444" y="612515"/>
                    </a:cubicBezTo>
                    <a:cubicBezTo>
                      <a:pt x="372396" y="611184"/>
                      <a:pt x="373349" y="610044"/>
                      <a:pt x="374396" y="608903"/>
                    </a:cubicBezTo>
                    <a:cubicBezTo>
                      <a:pt x="375825" y="607097"/>
                      <a:pt x="377349" y="605386"/>
                      <a:pt x="378968" y="603675"/>
                    </a:cubicBezTo>
                    <a:cubicBezTo>
                      <a:pt x="379730" y="602725"/>
                      <a:pt x="380588" y="601869"/>
                      <a:pt x="381540" y="600919"/>
                    </a:cubicBezTo>
                    <a:cubicBezTo>
                      <a:pt x="384684" y="597687"/>
                      <a:pt x="387731" y="594550"/>
                      <a:pt x="391065" y="591604"/>
                    </a:cubicBezTo>
                    <a:cubicBezTo>
                      <a:pt x="394494" y="588372"/>
                      <a:pt x="398114" y="585425"/>
                      <a:pt x="401638" y="582479"/>
                    </a:cubicBezTo>
                    <a:cubicBezTo>
                      <a:pt x="405162" y="579722"/>
                      <a:pt x="408591" y="577156"/>
                      <a:pt x="412115" y="574494"/>
                    </a:cubicBezTo>
                    <a:cubicBezTo>
                      <a:pt x="415830" y="571833"/>
                      <a:pt x="419545" y="569361"/>
                      <a:pt x="423260" y="566890"/>
                    </a:cubicBezTo>
                    <a:cubicBezTo>
                      <a:pt x="426689" y="564704"/>
                      <a:pt x="430022" y="562708"/>
                      <a:pt x="433070" y="560902"/>
                    </a:cubicBezTo>
                    <a:cubicBezTo>
                      <a:pt x="436404" y="559001"/>
                      <a:pt x="439452" y="557100"/>
                      <a:pt x="442500" y="555579"/>
                    </a:cubicBezTo>
                    <a:cubicBezTo>
                      <a:pt x="443929" y="554818"/>
                      <a:pt x="445358" y="554058"/>
                      <a:pt x="446786" y="553298"/>
                    </a:cubicBezTo>
                    <a:cubicBezTo>
                      <a:pt x="448215" y="552537"/>
                      <a:pt x="449453" y="551872"/>
                      <a:pt x="450692" y="551301"/>
                    </a:cubicBezTo>
                    <a:cubicBezTo>
                      <a:pt x="451930" y="550636"/>
                      <a:pt x="453168" y="550161"/>
                      <a:pt x="454311" y="549496"/>
                    </a:cubicBezTo>
                    <a:cubicBezTo>
                      <a:pt x="455454" y="548925"/>
                      <a:pt x="456597" y="548450"/>
                      <a:pt x="457550" y="547975"/>
                    </a:cubicBezTo>
                    <a:cubicBezTo>
                      <a:pt x="458597" y="547404"/>
                      <a:pt x="459550" y="547024"/>
                      <a:pt x="460407" y="546644"/>
                    </a:cubicBezTo>
                    <a:cubicBezTo>
                      <a:pt x="462693" y="545598"/>
                      <a:pt x="464503" y="544838"/>
                      <a:pt x="465551" y="544268"/>
                    </a:cubicBezTo>
                    <a:cubicBezTo>
                      <a:pt x="465265" y="544363"/>
                      <a:pt x="464789" y="544458"/>
                      <a:pt x="464408" y="544553"/>
                    </a:cubicBezTo>
                    <a:cubicBezTo>
                      <a:pt x="464408" y="544648"/>
                      <a:pt x="464312" y="544648"/>
                      <a:pt x="464217" y="544553"/>
                    </a:cubicBezTo>
                    <a:cubicBezTo>
                      <a:pt x="463646" y="544838"/>
                      <a:pt x="462979" y="545028"/>
                      <a:pt x="462217" y="545218"/>
                    </a:cubicBezTo>
                    <a:cubicBezTo>
                      <a:pt x="461360" y="545503"/>
                      <a:pt x="460407" y="545788"/>
                      <a:pt x="459360" y="545979"/>
                    </a:cubicBezTo>
                    <a:cubicBezTo>
                      <a:pt x="457835" y="546454"/>
                      <a:pt x="456026" y="546834"/>
                      <a:pt x="454121" y="547309"/>
                    </a:cubicBezTo>
                    <a:cubicBezTo>
                      <a:pt x="452597" y="547785"/>
                      <a:pt x="450882" y="548165"/>
                      <a:pt x="449168" y="548450"/>
                    </a:cubicBezTo>
                    <a:cubicBezTo>
                      <a:pt x="447453" y="548735"/>
                      <a:pt x="445643" y="549210"/>
                      <a:pt x="443643" y="549591"/>
                    </a:cubicBezTo>
                    <a:cubicBezTo>
                      <a:pt x="441738" y="550066"/>
                      <a:pt x="439738" y="550351"/>
                      <a:pt x="437452" y="550731"/>
                    </a:cubicBezTo>
                    <a:cubicBezTo>
                      <a:pt x="436214" y="551016"/>
                      <a:pt x="434880" y="551301"/>
                      <a:pt x="433547" y="551492"/>
                    </a:cubicBezTo>
                    <a:cubicBezTo>
                      <a:pt x="431737" y="551777"/>
                      <a:pt x="429832" y="552157"/>
                      <a:pt x="427927" y="552442"/>
                    </a:cubicBezTo>
                    <a:cubicBezTo>
                      <a:pt x="426403" y="552632"/>
                      <a:pt x="424974" y="552917"/>
                      <a:pt x="423355" y="553107"/>
                    </a:cubicBezTo>
                    <a:cubicBezTo>
                      <a:pt x="422212" y="553298"/>
                      <a:pt x="420974" y="553393"/>
                      <a:pt x="419831" y="553678"/>
                    </a:cubicBezTo>
                    <a:cubicBezTo>
                      <a:pt x="412877" y="554628"/>
                      <a:pt x="405448" y="555389"/>
                      <a:pt x="397447" y="555959"/>
                    </a:cubicBezTo>
                    <a:cubicBezTo>
                      <a:pt x="394685" y="556054"/>
                      <a:pt x="391922" y="556244"/>
                      <a:pt x="388874" y="556434"/>
                    </a:cubicBezTo>
                    <a:cubicBezTo>
                      <a:pt x="388112" y="556529"/>
                      <a:pt x="387255" y="556529"/>
                      <a:pt x="386398" y="556529"/>
                    </a:cubicBezTo>
                    <a:cubicBezTo>
                      <a:pt x="382588" y="556624"/>
                      <a:pt x="378492" y="556719"/>
                      <a:pt x="374396" y="556719"/>
                    </a:cubicBezTo>
                    <a:cubicBezTo>
                      <a:pt x="317627" y="556814"/>
                      <a:pt x="244571" y="542272"/>
                      <a:pt x="184849" y="482484"/>
                    </a:cubicBezTo>
                    <a:cubicBezTo>
                      <a:pt x="164465" y="462048"/>
                      <a:pt x="157417" y="438950"/>
                      <a:pt x="159512" y="414427"/>
                    </a:cubicBezTo>
                    <a:cubicBezTo>
                      <a:pt x="159608" y="413001"/>
                      <a:pt x="159703" y="411670"/>
                      <a:pt x="159893" y="410244"/>
                    </a:cubicBezTo>
                    <a:cubicBezTo>
                      <a:pt x="160084" y="408248"/>
                      <a:pt x="160465" y="406062"/>
                      <a:pt x="160846" y="404066"/>
                    </a:cubicBezTo>
                    <a:cubicBezTo>
                      <a:pt x="161227" y="401880"/>
                      <a:pt x="161703" y="399884"/>
                      <a:pt x="162275" y="397697"/>
                    </a:cubicBezTo>
                    <a:cubicBezTo>
                      <a:pt x="162846" y="395701"/>
                      <a:pt x="163322" y="393515"/>
                      <a:pt x="163989" y="391329"/>
                    </a:cubicBezTo>
                    <a:cubicBezTo>
                      <a:pt x="165227" y="387147"/>
                      <a:pt x="166751" y="382869"/>
                      <a:pt x="168466" y="378687"/>
                    </a:cubicBezTo>
                    <a:cubicBezTo>
                      <a:pt x="169323" y="376501"/>
                      <a:pt x="170180" y="374410"/>
                      <a:pt x="171133" y="372224"/>
                    </a:cubicBezTo>
                    <a:cubicBezTo>
                      <a:pt x="172847" y="368421"/>
                      <a:pt x="174657" y="364619"/>
                      <a:pt x="176562" y="360817"/>
                    </a:cubicBezTo>
                    <a:cubicBezTo>
                      <a:pt x="178277" y="357491"/>
                      <a:pt x="180182" y="354164"/>
                      <a:pt x="182087" y="350837"/>
                    </a:cubicBezTo>
                    <a:cubicBezTo>
                      <a:pt x="187992" y="340856"/>
                      <a:pt x="194660" y="330781"/>
                      <a:pt x="202184" y="320991"/>
                    </a:cubicBezTo>
                    <a:cubicBezTo>
                      <a:pt x="205042" y="317188"/>
                      <a:pt x="207995" y="313576"/>
                      <a:pt x="210947" y="309869"/>
                    </a:cubicBezTo>
                    <a:cubicBezTo>
                      <a:pt x="212471" y="308063"/>
                      <a:pt x="213900" y="306067"/>
                      <a:pt x="215519" y="304261"/>
                    </a:cubicBezTo>
                    <a:cubicBezTo>
                      <a:pt x="220187" y="298748"/>
                      <a:pt x="224949" y="293330"/>
                      <a:pt x="229807" y="287912"/>
                    </a:cubicBezTo>
                    <a:cubicBezTo>
                      <a:pt x="234760" y="282590"/>
                      <a:pt x="239713" y="277267"/>
                      <a:pt x="244856" y="272039"/>
                    </a:cubicBezTo>
                    <a:cubicBezTo>
                      <a:pt x="246571" y="270328"/>
                      <a:pt x="248381" y="268522"/>
                      <a:pt x="250095" y="266906"/>
                    </a:cubicBezTo>
                    <a:cubicBezTo>
                      <a:pt x="251810" y="265195"/>
                      <a:pt x="253524" y="263484"/>
                      <a:pt x="255239" y="261868"/>
                    </a:cubicBezTo>
                    <a:cubicBezTo>
                      <a:pt x="258668" y="258351"/>
                      <a:pt x="262192" y="255024"/>
                      <a:pt x="265716" y="251888"/>
                    </a:cubicBezTo>
                    <a:cubicBezTo>
                      <a:pt x="267431" y="250082"/>
                      <a:pt x="269145" y="248561"/>
                      <a:pt x="270860" y="246945"/>
                    </a:cubicBezTo>
                    <a:lnTo>
                      <a:pt x="270955" y="246945"/>
                    </a:lnTo>
                    <a:cubicBezTo>
                      <a:pt x="272669" y="245329"/>
                      <a:pt x="274479" y="243713"/>
                      <a:pt x="276194" y="242192"/>
                    </a:cubicBezTo>
                    <a:cubicBezTo>
                      <a:pt x="284957" y="234113"/>
                      <a:pt x="293624" y="226509"/>
                      <a:pt x="302006" y="219665"/>
                    </a:cubicBezTo>
                    <a:cubicBezTo>
                      <a:pt x="303721" y="218144"/>
                      <a:pt x="305435" y="216719"/>
                      <a:pt x="307055" y="215483"/>
                    </a:cubicBezTo>
                    <a:cubicBezTo>
                      <a:pt x="310388" y="212726"/>
                      <a:pt x="313722" y="209970"/>
                      <a:pt x="316865" y="207403"/>
                    </a:cubicBezTo>
                    <a:cubicBezTo>
                      <a:pt x="324962" y="200845"/>
                      <a:pt x="332677" y="194857"/>
                      <a:pt x="339726" y="189439"/>
                    </a:cubicBezTo>
                    <a:cubicBezTo>
                      <a:pt x="343917" y="186207"/>
                      <a:pt x="347917" y="183260"/>
                      <a:pt x="351727" y="180409"/>
                    </a:cubicBezTo>
                    <a:lnTo>
                      <a:pt x="351822" y="180409"/>
                    </a:lnTo>
                    <a:cubicBezTo>
                      <a:pt x="354299" y="178603"/>
                      <a:pt x="356585" y="176892"/>
                      <a:pt x="358871" y="175181"/>
                    </a:cubicBezTo>
                    <a:cubicBezTo>
                      <a:pt x="366205" y="169858"/>
                      <a:pt x="372206" y="165581"/>
                      <a:pt x="376397" y="162729"/>
                    </a:cubicBezTo>
                    <a:cubicBezTo>
                      <a:pt x="377921" y="161683"/>
                      <a:pt x="379159" y="160828"/>
                      <a:pt x="380207" y="160068"/>
                    </a:cubicBezTo>
                    <a:lnTo>
                      <a:pt x="380302" y="160068"/>
                    </a:lnTo>
                    <a:cubicBezTo>
                      <a:pt x="381159" y="159497"/>
                      <a:pt x="381826" y="159117"/>
                      <a:pt x="382207" y="158737"/>
                    </a:cubicBezTo>
                    <a:cubicBezTo>
                      <a:pt x="382493" y="158452"/>
                      <a:pt x="382778" y="158262"/>
                      <a:pt x="382778" y="158262"/>
                    </a:cubicBezTo>
                    <a:cubicBezTo>
                      <a:pt x="384302" y="153604"/>
                      <a:pt x="386017" y="149042"/>
                      <a:pt x="388112" y="144764"/>
                    </a:cubicBezTo>
                    <a:cubicBezTo>
                      <a:pt x="389160" y="142578"/>
                      <a:pt x="390208" y="140487"/>
                      <a:pt x="391351" y="138301"/>
                    </a:cubicBezTo>
                    <a:cubicBezTo>
                      <a:pt x="392494" y="136114"/>
                      <a:pt x="393732" y="134118"/>
                      <a:pt x="394970" y="132122"/>
                    </a:cubicBezTo>
                    <a:cubicBezTo>
                      <a:pt x="396209" y="130126"/>
                      <a:pt x="397542" y="128035"/>
                      <a:pt x="398876" y="126134"/>
                    </a:cubicBezTo>
                    <a:cubicBezTo>
                      <a:pt x="399923" y="124518"/>
                      <a:pt x="401162" y="122902"/>
                      <a:pt x="402305" y="121286"/>
                    </a:cubicBezTo>
                    <a:cubicBezTo>
                      <a:pt x="404019" y="119005"/>
                      <a:pt x="405829" y="116819"/>
                      <a:pt x="407734" y="114633"/>
                    </a:cubicBezTo>
                    <a:lnTo>
                      <a:pt x="407734" y="114633"/>
                    </a:lnTo>
                    <a:cubicBezTo>
                      <a:pt x="409448" y="112732"/>
                      <a:pt x="411068" y="110831"/>
                      <a:pt x="412782" y="109120"/>
                    </a:cubicBezTo>
                    <a:cubicBezTo>
                      <a:pt x="414497" y="107314"/>
                      <a:pt x="416211" y="105603"/>
                      <a:pt x="418021" y="103892"/>
                    </a:cubicBezTo>
                    <a:cubicBezTo>
                      <a:pt x="421640" y="100470"/>
                      <a:pt x="425355" y="97143"/>
                      <a:pt x="429356" y="93911"/>
                    </a:cubicBezTo>
                    <a:cubicBezTo>
                      <a:pt x="433261" y="90680"/>
                      <a:pt x="437547" y="87543"/>
                      <a:pt x="441834" y="84691"/>
                    </a:cubicBezTo>
                    <a:cubicBezTo>
                      <a:pt x="443929" y="83170"/>
                      <a:pt x="446120" y="81650"/>
                      <a:pt x="448310" y="80414"/>
                    </a:cubicBezTo>
                    <a:cubicBezTo>
                      <a:pt x="450596" y="78893"/>
                      <a:pt x="452787" y="77562"/>
                      <a:pt x="455168" y="76232"/>
                    </a:cubicBezTo>
                    <a:cubicBezTo>
                      <a:pt x="457454" y="74711"/>
                      <a:pt x="459740" y="73475"/>
                      <a:pt x="462122" y="72144"/>
                    </a:cubicBezTo>
                    <a:cubicBezTo>
                      <a:pt x="464503" y="70814"/>
                      <a:pt x="466789" y="69578"/>
                      <a:pt x="469265" y="68247"/>
                    </a:cubicBezTo>
                    <a:cubicBezTo>
                      <a:pt x="471932" y="66822"/>
                      <a:pt x="474504" y="65586"/>
                      <a:pt x="477267" y="64255"/>
                    </a:cubicBezTo>
                    <a:cubicBezTo>
                      <a:pt x="479552" y="63210"/>
                      <a:pt x="481838" y="61974"/>
                      <a:pt x="484220" y="61023"/>
                    </a:cubicBezTo>
                    <a:cubicBezTo>
                      <a:pt x="486696" y="59883"/>
                      <a:pt x="489268" y="58647"/>
                      <a:pt x="491840" y="57601"/>
                    </a:cubicBezTo>
                    <a:cubicBezTo>
                      <a:pt x="507937" y="50663"/>
                      <a:pt x="525082" y="44769"/>
                      <a:pt x="542322" y="39542"/>
                    </a:cubicBezTo>
                    <a:cubicBezTo>
                      <a:pt x="546132" y="38496"/>
                      <a:pt x="550133" y="37355"/>
                      <a:pt x="553943" y="36310"/>
                    </a:cubicBezTo>
                    <a:cubicBezTo>
                      <a:pt x="568897" y="32223"/>
                      <a:pt x="583946" y="28706"/>
                      <a:pt x="598710" y="25759"/>
                    </a:cubicBezTo>
                    <a:cubicBezTo>
                      <a:pt x="601472" y="25189"/>
                      <a:pt x="604235" y="24714"/>
                      <a:pt x="606902" y="24143"/>
                    </a:cubicBezTo>
                    <a:cubicBezTo>
                      <a:pt x="612426" y="23098"/>
                      <a:pt x="617855" y="22147"/>
                      <a:pt x="623285" y="21292"/>
                    </a:cubicBezTo>
                    <a:cubicBezTo>
                      <a:pt x="626047" y="20816"/>
                      <a:pt x="628714" y="20436"/>
                      <a:pt x="631381" y="19961"/>
                    </a:cubicBezTo>
                    <a:cubicBezTo>
                      <a:pt x="633762" y="19486"/>
                      <a:pt x="636048" y="19200"/>
                      <a:pt x="638334" y="18915"/>
                    </a:cubicBezTo>
                    <a:cubicBezTo>
                      <a:pt x="640430" y="18630"/>
                      <a:pt x="642620" y="18250"/>
                      <a:pt x="644621" y="17965"/>
                    </a:cubicBezTo>
                    <a:cubicBezTo>
                      <a:pt x="653288" y="16634"/>
                      <a:pt x="661670" y="15589"/>
                      <a:pt x="669671" y="14733"/>
                    </a:cubicBezTo>
                    <a:cubicBezTo>
                      <a:pt x="674624" y="14163"/>
                      <a:pt x="679292" y="13687"/>
                      <a:pt x="683864" y="13117"/>
                    </a:cubicBezTo>
                    <a:cubicBezTo>
                      <a:pt x="689007" y="12547"/>
                      <a:pt x="694055" y="12167"/>
                      <a:pt x="698818" y="11691"/>
                    </a:cubicBezTo>
                    <a:cubicBezTo>
                      <a:pt x="701485" y="11501"/>
                      <a:pt x="704152" y="11216"/>
                      <a:pt x="706724" y="11026"/>
                    </a:cubicBezTo>
                    <a:cubicBezTo>
                      <a:pt x="717963" y="10171"/>
                      <a:pt x="727774" y="9505"/>
                      <a:pt x="736061" y="9220"/>
                    </a:cubicBezTo>
                    <a:cubicBezTo>
                      <a:pt x="737585" y="9125"/>
                      <a:pt x="738918" y="9030"/>
                      <a:pt x="740347" y="9030"/>
                    </a:cubicBezTo>
                    <a:cubicBezTo>
                      <a:pt x="754253" y="8365"/>
                      <a:pt x="762350" y="8365"/>
                      <a:pt x="762350" y="8365"/>
                    </a:cubicBezTo>
                    <a:cubicBezTo>
                      <a:pt x="762350" y="8365"/>
                      <a:pt x="759873" y="6559"/>
                      <a:pt x="755968" y="3042"/>
                    </a:cubicBezTo>
                    <a:cubicBezTo>
                      <a:pt x="755015" y="2186"/>
                      <a:pt x="753968" y="1236"/>
                      <a:pt x="752729" y="0"/>
                    </a:cubicBezTo>
                    <a:lnTo>
                      <a:pt x="946277" y="0"/>
                    </a:lnTo>
                    <a:cubicBezTo>
                      <a:pt x="963708" y="54275"/>
                      <a:pt x="1008666" y="96478"/>
                      <a:pt x="1008666" y="96478"/>
                    </a:cubicBezTo>
                    <a:cubicBezTo>
                      <a:pt x="536798" y="112256"/>
                      <a:pt x="540417" y="258446"/>
                      <a:pt x="540417" y="258446"/>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 name="Google Shape;500;p34"/>
              <p:cNvSpPr/>
              <p:nvPr/>
            </p:nvSpPr>
            <p:spPr>
              <a:xfrm>
                <a:off x="8472011" y="1143000"/>
                <a:ext cx="5238" cy="1520"/>
              </a:xfrm>
              <a:custGeom>
                <a:avLst/>
                <a:gdLst/>
                <a:ahLst/>
                <a:cxnLst/>
                <a:rect l="l" t="t" r="r" b="b"/>
                <a:pathLst>
                  <a:path w="5238" h="1520" extrusionOk="0">
                    <a:moveTo>
                      <a:pt x="5239" y="0"/>
                    </a:moveTo>
                    <a:lnTo>
                      <a:pt x="5239" y="1521"/>
                    </a:lnTo>
                    <a:cubicBezTo>
                      <a:pt x="3524" y="951"/>
                      <a:pt x="1714" y="475"/>
                      <a:pt x="0" y="0"/>
                    </a:cubicBezTo>
                    <a:lnTo>
                      <a:pt x="5239" y="0"/>
                    </a:ln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01" name="Google Shape;501;p34"/>
            <p:cNvGrpSpPr/>
            <p:nvPr/>
          </p:nvGrpSpPr>
          <p:grpSpPr>
            <a:xfrm>
              <a:off x="6964336" y="914331"/>
              <a:ext cx="2286227" cy="1008450"/>
              <a:chOff x="6583275" y="1929112"/>
              <a:chExt cx="1893983" cy="835432"/>
            </a:xfrm>
          </p:grpSpPr>
          <p:sp>
            <p:nvSpPr>
              <p:cNvPr id="502" name="Google Shape;502;p34"/>
              <p:cNvSpPr/>
              <p:nvPr/>
            </p:nvSpPr>
            <p:spPr>
              <a:xfrm>
                <a:off x="6583275" y="1929112"/>
                <a:ext cx="1893974" cy="835432"/>
              </a:xfrm>
              <a:custGeom>
                <a:avLst/>
                <a:gdLst/>
                <a:ahLst/>
                <a:cxnLst/>
                <a:rect l="l" t="t" r="r" b="b"/>
                <a:pathLst>
                  <a:path w="1893974" h="835432" extrusionOk="0">
                    <a:moveTo>
                      <a:pt x="1893975" y="121729"/>
                    </a:moveTo>
                    <a:lnTo>
                      <a:pt x="1893975" y="721032"/>
                    </a:lnTo>
                    <a:cubicBezTo>
                      <a:pt x="1892355" y="721507"/>
                      <a:pt x="1890736" y="721887"/>
                      <a:pt x="1889117" y="722363"/>
                    </a:cubicBezTo>
                    <a:cubicBezTo>
                      <a:pt x="1878259" y="725214"/>
                      <a:pt x="1867210" y="728066"/>
                      <a:pt x="1856161" y="730917"/>
                    </a:cubicBezTo>
                    <a:cubicBezTo>
                      <a:pt x="1852541" y="731868"/>
                      <a:pt x="1849017" y="732723"/>
                      <a:pt x="1845493" y="733579"/>
                    </a:cubicBezTo>
                    <a:cubicBezTo>
                      <a:pt x="1832348" y="736810"/>
                      <a:pt x="1819108" y="740042"/>
                      <a:pt x="1805678" y="743179"/>
                    </a:cubicBezTo>
                    <a:cubicBezTo>
                      <a:pt x="1426107" y="832148"/>
                      <a:pt x="1046059" y="855245"/>
                      <a:pt x="1041773" y="819030"/>
                    </a:cubicBezTo>
                    <a:cubicBezTo>
                      <a:pt x="1036249" y="772075"/>
                      <a:pt x="1381816" y="672460"/>
                      <a:pt x="1381816" y="672460"/>
                    </a:cubicBezTo>
                    <a:cubicBezTo>
                      <a:pt x="1380577" y="601647"/>
                      <a:pt x="1465159" y="561820"/>
                      <a:pt x="1470398" y="559443"/>
                    </a:cubicBezTo>
                    <a:cubicBezTo>
                      <a:pt x="1152835" y="663810"/>
                      <a:pt x="657249" y="742894"/>
                      <a:pt x="330636" y="772075"/>
                    </a:cubicBezTo>
                    <a:cubicBezTo>
                      <a:pt x="325588" y="772550"/>
                      <a:pt x="320635" y="772930"/>
                      <a:pt x="315682" y="773406"/>
                    </a:cubicBezTo>
                    <a:cubicBezTo>
                      <a:pt x="315111" y="773501"/>
                      <a:pt x="314444" y="773596"/>
                      <a:pt x="313872" y="773596"/>
                    </a:cubicBezTo>
                    <a:cubicBezTo>
                      <a:pt x="286441" y="775877"/>
                      <a:pt x="260437" y="777873"/>
                      <a:pt x="235768" y="779489"/>
                    </a:cubicBezTo>
                    <a:cubicBezTo>
                      <a:pt x="232243" y="779774"/>
                      <a:pt x="228624" y="779964"/>
                      <a:pt x="225195" y="780154"/>
                    </a:cubicBezTo>
                    <a:cubicBezTo>
                      <a:pt x="219480" y="780439"/>
                      <a:pt x="214051" y="780820"/>
                      <a:pt x="208526" y="781105"/>
                    </a:cubicBezTo>
                    <a:cubicBezTo>
                      <a:pt x="203002" y="781485"/>
                      <a:pt x="197668" y="781770"/>
                      <a:pt x="192334" y="781960"/>
                    </a:cubicBezTo>
                    <a:cubicBezTo>
                      <a:pt x="187000" y="782245"/>
                      <a:pt x="181856" y="782435"/>
                      <a:pt x="176712" y="782721"/>
                    </a:cubicBezTo>
                    <a:cubicBezTo>
                      <a:pt x="161377" y="783386"/>
                      <a:pt x="146804" y="783861"/>
                      <a:pt x="133183" y="784051"/>
                    </a:cubicBezTo>
                    <a:cubicBezTo>
                      <a:pt x="129183" y="784051"/>
                      <a:pt x="125373" y="784241"/>
                      <a:pt x="121468" y="784241"/>
                    </a:cubicBezTo>
                    <a:cubicBezTo>
                      <a:pt x="79558" y="784717"/>
                      <a:pt x="47077" y="783101"/>
                      <a:pt x="26313" y="779394"/>
                    </a:cubicBezTo>
                    <a:cubicBezTo>
                      <a:pt x="24217" y="778918"/>
                      <a:pt x="22217" y="778538"/>
                      <a:pt x="20312" y="778158"/>
                    </a:cubicBezTo>
                    <a:cubicBezTo>
                      <a:pt x="20312" y="778063"/>
                      <a:pt x="20312" y="778063"/>
                      <a:pt x="20121" y="778158"/>
                    </a:cubicBezTo>
                    <a:cubicBezTo>
                      <a:pt x="18312" y="777683"/>
                      <a:pt x="16597" y="777208"/>
                      <a:pt x="14978" y="776732"/>
                    </a:cubicBezTo>
                    <a:cubicBezTo>
                      <a:pt x="14121" y="776447"/>
                      <a:pt x="13359" y="776257"/>
                      <a:pt x="12597" y="775972"/>
                    </a:cubicBezTo>
                    <a:cubicBezTo>
                      <a:pt x="11073" y="775497"/>
                      <a:pt x="9644" y="774926"/>
                      <a:pt x="8406" y="774356"/>
                    </a:cubicBezTo>
                    <a:cubicBezTo>
                      <a:pt x="7739" y="774071"/>
                      <a:pt x="7072" y="773691"/>
                      <a:pt x="6501" y="773501"/>
                    </a:cubicBezTo>
                    <a:cubicBezTo>
                      <a:pt x="2691" y="771504"/>
                      <a:pt x="500" y="769128"/>
                      <a:pt x="119" y="766467"/>
                    </a:cubicBezTo>
                    <a:cubicBezTo>
                      <a:pt x="-72" y="764756"/>
                      <a:pt x="-72" y="763045"/>
                      <a:pt x="405" y="761334"/>
                    </a:cubicBezTo>
                    <a:cubicBezTo>
                      <a:pt x="595" y="760288"/>
                      <a:pt x="976" y="759243"/>
                      <a:pt x="1357" y="758292"/>
                    </a:cubicBezTo>
                    <a:cubicBezTo>
                      <a:pt x="6977" y="743844"/>
                      <a:pt x="31647" y="728351"/>
                      <a:pt x="66508" y="712952"/>
                    </a:cubicBezTo>
                    <a:cubicBezTo>
                      <a:pt x="71461" y="710861"/>
                      <a:pt x="76605" y="708675"/>
                      <a:pt x="81939" y="706489"/>
                    </a:cubicBezTo>
                    <a:cubicBezTo>
                      <a:pt x="81939" y="706489"/>
                      <a:pt x="81939" y="706489"/>
                      <a:pt x="81939" y="706394"/>
                    </a:cubicBezTo>
                    <a:cubicBezTo>
                      <a:pt x="89940" y="703257"/>
                      <a:pt x="98417" y="699930"/>
                      <a:pt x="107085" y="696794"/>
                    </a:cubicBezTo>
                    <a:cubicBezTo>
                      <a:pt x="113657" y="694322"/>
                      <a:pt x="120420" y="691851"/>
                      <a:pt x="127468" y="689475"/>
                    </a:cubicBezTo>
                    <a:cubicBezTo>
                      <a:pt x="134898" y="687003"/>
                      <a:pt x="142518" y="684437"/>
                      <a:pt x="150233" y="681870"/>
                    </a:cubicBezTo>
                    <a:cubicBezTo>
                      <a:pt x="152233" y="681205"/>
                      <a:pt x="154329" y="680540"/>
                      <a:pt x="156424" y="679969"/>
                    </a:cubicBezTo>
                    <a:cubicBezTo>
                      <a:pt x="160806" y="678544"/>
                      <a:pt x="165187" y="677118"/>
                      <a:pt x="169664" y="675692"/>
                    </a:cubicBezTo>
                    <a:cubicBezTo>
                      <a:pt x="171664" y="675122"/>
                      <a:pt x="173665" y="674456"/>
                      <a:pt x="175760" y="673791"/>
                    </a:cubicBezTo>
                    <a:cubicBezTo>
                      <a:pt x="180332" y="672460"/>
                      <a:pt x="184904" y="671034"/>
                      <a:pt x="189476" y="669704"/>
                    </a:cubicBezTo>
                    <a:cubicBezTo>
                      <a:pt x="191381" y="669038"/>
                      <a:pt x="193381" y="668468"/>
                      <a:pt x="195382" y="667898"/>
                    </a:cubicBezTo>
                    <a:cubicBezTo>
                      <a:pt x="201096" y="666282"/>
                      <a:pt x="206716" y="664571"/>
                      <a:pt x="212431" y="662955"/>
                    </a:cubicBezTo>
                    <a:cubicBezTo>
                      <a:pt x="229005" y="658202"/>
                      <a:pt x="245578" y="653640"/>
                      <a:pt x="261771" y="649268"/>
                    </a:cubicBezTo>
                    <a:cubicBezTo>
                      <a:pt x="268248" y="647557"/>
                      <a:pt x="274629" y="645941"/>
                      <a:pt x="281011" y="644230"/>
                    </a:cubicBezTo>
                    <a:cubicBezTo>
                      <a:pt x="359974" y="623699"/>
                      <a:pt x="424744" y="610011"/>
                      <a:pt x="424744" y="610011"/>
                    </a:cubicBezTo>
                    <a:cubicBezTo>
                      <a:pt x="438269" y="584157"/>
                      <a:pt x="453033" y="561154"/>
                      <a:pt x="468749" y="540813"/>
                    </a:cubicBezTo>
                    <a:cubicBezTo>
                      <a:pt x="472654" y="535680"/>
                      <a:pt x="476560" y="530833"/>
                      <a:pt x="480560" y="526080"/>
                    </a:cubicBezTo>
                    <a:cubicBezTo>
                      <a:pt x="529233" y="468384"/>
                      <a:pt x="584954" y="433785"/>
                      <a:pt x="636675" y="413254"/>
                    </a:cubicBezTo>
                    <a:cubicBezTo>
                      <a:pt x="640485" y="411638"/>
                      <a:pt x="644295" y="410212"/>
                      <a:pt x="648105" y="408881"/>
                    </a:cubicBezTo>
                    <a:cubicBezTo>
                      <a:pt x="652391" y="407265"/>
                      <a:pt x="656582" y="405839"/>
                      <a:pt x="660868" y="404414"/>
                    </a:cubicBezTo>
                    <a:cubicBezTo>
                      <a:pt x="664964" y="403083"/>
                      <a:pt x="668869" y="401847"/>
                      <a:pt x="672870" y="400707"/>
                    </a:cubicBezTo>
                    <a:cubicBezTo>
                      <a:pt x="695349" y="394148"/>
                      <a:pt x="716494" y="390061"/>
                      <a:pt x="735068" y="387494"/>
                    </a:cubicBezTo>
                    <a:cubicBezTo>
                      <a:pt x="781074" y="381221"/>
                      <a:pt x="812030" y="384643"/>
                      <a:pt x="812030" y="384643"/>
                    </a:cubicBezTo>
                    <a:cubicBezTo>
                      <a:pt x="820603" y="366678"/>
                      <a:pt x="830699" y="352896"/>
                      <a:pt x="841462" y="342440"/>
                    </a:cubicBezTo>
                    <a:cubicBezTo>
                      <a:pt x="843653" y="340349"/>
                      <a:pt x="845844" y="338353"/>
                      <a:pt x="848130" y="336547"/>
                    </a:cubicBezTo>
                    <a:cubicBezTo>
                      <a:pt x="906804" y="288260"/>
                      <a:pt x="983956" y="327707"/>
                      <a:pt x="983956" y="327707"/>
                    </a:cubicBezTo>
                    <a:cubicBezTo>
                      <a:pt x="1015484" y="254422"/>
                      <a:pt x="1173694" y="48729"/>
                      <a:pt x="1344573" y="13940"/>
                    </a:cubicBezTo>
                    <a:cubicBezTo>
                      <a:pt x="1510403" y="-19898"/>
                      <a:pt x="1616035" y="77340"/>
                      <a:pt x="1622227" y="83328"/>
                    </a:cubicBezTo>
                    <a:cubicBezTo>
                      <a:pt x="1622227" y="83423"/>
                      <a:pt x="1622417" y="83518"/>
                      <a:pt x="1622417" y="83518"/>
                    </a:cubicBezTo>
                    <a:lnTo>
                      <a:pt x="1622417" y="83518"/>
                    </a:lnTo>
                    <a:cubicBezTo>
                      <a:pt x="1622703" y="82473"/>
                      <a:pt x="1624036" y="77530"/>
                      <a:pt x="1626989" y="70496"/>
                    </a:cubicBezTo>
                    <a:cubicBezTo>
                      <a:pt x="1629370" y="64603"/>
                      <a:pt x="1632895" y="57284"/>
                      <a:pt x="1637752" y="49490"/>
                    </a:cubicBezTo>
                    <a:cubicBezTo>
                      <a:pt x="1638610" y="48254"/>
                      <a:pt x="1639467" y="46923"/>
                      <a:pt x="1640324" y="45688"/>
                    </a:cubicBezTo>
                    <a:cubicBezTo>
                      <a:pt x="1643944" y="40460"/>
                      <a:pt x="1648039" y="35137"/>
                      <a:pt x="1652992" y="30099"/>
                    </a:cubicBezTo>
                    <a:cubicBezTo>
                      <a:pt x="1670518" y="12134"/>
                      <a:pt x="1697093" y="-2789"/>
                      <a:pt x="1736622" y="443"/>
                    </a:cubicBezTo>
                    <a:cubicBezTo>
                      <a:pt x="1768245" y="3009"/>
                      <a:pt x="1794248" y="20023"/>
                      <a:pt x="1814727" y="41315"/>
                    </a:cubicBezTo>
                    <a:cubicBezTo>
                      <a:pt x="1816632" y="43311"/>
                      <a:pt x="1818442" y="45212"/>
                      <a:pt x="1820251" y="47208"/>
                    </a:cubicBezTo>
                    <a:cubicBezTo>
                      <a:pt x="1828157" y="56238"/>
                      <a:pt x="1835301" y="65743"/>
                      <a:pt x="1841492" y="75154"/>
                    </a:cubicBezTo>
                    <a:cubicBezTo>
                      <a:pt x="1842921" y="77245"/>
                      <a:pt x="1844254" y="79336"/>
                      <a:pt x="1845493" y="81332"/>
                    </a:cubicBezTo>
                    <a:cubicBezTo>
                      <a:pt x="1846159" y="82378"/>
                      <a:pt x="1846731" y="83423"/>
                      <a:pt x="1847397" y="84469"/>
                    </a:cubicBezTo>
                    <a:cubicBezTo>
                      <a:pt x="1848636" y="86465"/>
                      <a:pt x="1849874" y="88556"/>
                      <a:pt x="1851017" y="90552"/>
                    </a:cubicBezTo>
                    <a:cubicBezTo>
                      <a:pt x="1852732" y="93499"/>
                      <a:pt x="1854351" y="96445"/>
                      <a:pt x="1855875" y="99297"/>
                    </a:cubicBezTo>
                    <a:cubicBezTo>
                      <a:pt x="1857494" y="102148"/>
                      <a:pt x="1858828" y="105000"/>
                      <a:pt x="1860161" y="107661"/>
                    </a:cubicBezTo>
                    <a:cubicBezTo>
                      <a:pt x="1861971" y="111178"/>
                      <a:pt x="1863590" y="114505"/>
                      <a:pt x="1864924" y="117642"/>
                    </a:cubicBezTo>
                    <a:cubicBezTo>
                      <a:pt x="1870258" y="129143"/>
                      <a:pt x="1872925" y="137032"/>
                      <a:pt x="1873305" y="137983"/>
                    </a:cubicBezTo>
                    <a:lnTo>
                      <a:pt x="1873305" y="137983"/>
                    </a:lnTo>
                    <a:cubicBezTo>
                      <a:pt x="1873305" y="137983"/>
                      <a:pt x="1873305" y="137983"/>
                      <a:pt x="1873305" y="137983"/>
                    </a:cubicBezTo>
                    <a:cubicBezTo>
                      <a:pt x="1874544" y="136842"/>
                      <a:pt x="1881878" y="130759"/>
                      <a:pt x="1893975" y="12172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34"/>
              <p:cNvSpPr/>
              <p:nvPr/>
            </p:nvSpPr>
            <p:spPr>
              <a:xfrm>
                <a:off x="6583275" y="1929112"/>
                <a:ext cx="1893974" cy="835432"/>
              </a:xfrm>
              <a:custGeom>
                <a:avLst/>
                <a:gdLst/>
                <a:ahLst/>
                <a:cxnLst/>
                <a:rect l="l" t="t" r="r" b="b"/>
                <a:pathLst>
                  <a:path w="1893974" h="835432" extrusionOk="0">
                    <a:moveTo>
                      <a:pt x="1893975" y="121729"/>
                    </a:moveTo>
                    <a:lnTo>
                      <a:pt x="1893975" y="721032"/>
                    </a:lnTo>
                    <a:cubicBezTo>
                      <a:pt x="1892355" y="721507"/>
                      <a:pt x="1890736" y="721887"/>
                      <a:pt x="1889117" y="722363"/>
                    </a:cubicBezTo>
                    <a:cubicBezTo>
                      <a:pt x="1878259" y="725214"/>
                      <a:pt x="1867210" y="728066"/>
                      <a:pt x="1856161" y="730917"/>
                    </a:cubicBezTo>
                    <a:cubicBezTo>
                      <a:pt x="1852541" y="731868"/>
                      <a:pt x="1849017" y="732723"/>
                      <a:pt x="1845493" y="733579"/>
                    </a:cubicBezTo>
                    <a:cubicBezTo>
                      <a:pt x="1832348" y="736810"/>
                      <a:pt x="1819108" y="740042"/>
                      <a:pt x="1805678" y="743179"/>
                    </a:cubicBezTo>
                    <a:cubicBezTo>
                      <a:pt x="1426107" y="832148"/>
                      <a:pt x="1046059" y="855245"/>
                      <a:pt x="1041773" y="819030"/>
                    </a:cubicBezTo>
                    <a:cubicBezTo>
                      <a:pt x="1036249" y="772075"/>
                      <a:pt x="1381816" y="672460"/>
                      <a:pt x="1381816" y="672460"/>
                    </a:cubicBezTo>
                    <a:cubicBezTo>
                      <a:pt x="1380577" y="601647"/>
                      <a:pt x="1465159" y="561820"/>
                      <a:pt x="1470398" y="559443"/>
                    </a:cubicBezTo>
                    <a:cubicBezTo>
                      <a:pt x="1152835" y="663810"/>
                      <a:pt x="657249" y="742894"/>
                      <a:pt x="330636" y="772075"/>
                    </a:cubicBezTo>
                    <a:cubicBezTo>
                      <a:pt x="325588" y="772550"/>
                      <a:pt x="320635" y="772930"/>
                      <a:pt x="315682" y="773406"/>
                    </a:cubicBezTo>
                    <a:cubicBezTo>
                      <a:pt x="315111" y="773501"/>
                      <a:pt x="314444" y="773596"/>
                      <a:pt x="313872" y="773596"/>
                    </a:cubicBezTo>
                    <a:cubicBezTo>
                      <a:pt x="286441" y="775877"/>
                      <a:pt x="260437" y="777873"/>
                      <a:pt x="235768" y="779489"/>
                    </a:cubicBezTo>
                    <a:cubicBezTo>
                      <a:pt x="232243" y="779774"/>
                      <a:pt x="228624" y="779964"/>
                      <a:pt x="225195" y="780154"/>
                    </a:cubicBezTo>
                    <a:cubicBezTo>
                      <a:pt x="219480" y="780439"/>
                      <a:pt x="214051" y="780820"/>
                      <a:pt x="208526" y="781105"/>
                    </a:cubicBezTo>
                    <a:cubicBezTo>
                      <a:pt x="203002" y="781485"/>
                      <a:pt x="197668" y="781770"/>
                      <a:pt x="192334" y="781960"/>
                    </a:cubicBezTo>
                    <a:cubicBezTo>
                      <a:pt x="187000" y="782245"/>
                      <a:pt x="181856" y="782435"/>
                      <a:pt x="176712" y="782721"/>
                    </a:cubicBezTo>
                    <a:cubicBezTo>
                      <a:pt x="161377" y="783386"/>
                      <a:pt x="146804" y="783861"/>
                      <a:pt x="133183" y="784051"/>
                    </a:cubicBezTo>
                    <a:cubicBezTo>
                      <a:pt x="129183" y="784051"/>
                      <a:pt x="125373" y="784241"/>
                      <a:pt x="121468" y="784241"/>
                    </a:cubicBezTo>
                    <a:cubicBezTo>
                      <a:pt x="79558" y="784717"/>
                      <a:pt x="47077" y="783101"/>
                      <a:pt x="26313" y="779394"/>
                    </a:cubicBezTo>
                    <a:cubicBezTo>
                      <a:pt x="24217" y="778918"/>
                      <a:pt x="22217" y="778538"/>
                      <a:pt x="20312" y="778158"/>
                    </a:cubicBezTo>
                    <a:cubicBezTo>
                      <a:pt x="20312" y="778063"/>
                      <a:pt x="20312" y="778063"/>
                      <a:pt x="20121" y="778158"/>
                    </a:cubicBezTo>
                    <a:cubicBezTo>
                      <a:pt x="18312" y="777683"/>
                      <a:pt x="16597" y="777208"/>
                      <a:pt x="14978" y="776732"/>
                    </a:cubicBezTo>
                    <a:cubicBezTo>
                      <a:pt x="14121" y="776447"/>
                      <a:pt x="13359" y="776257"/>
                      <a:pt x="12597" y="775972"/>
                    </a:cubicBezTo>
                    <a:cubicBezTo>
                      <a:pt x="11073" y="775497"/>
                      <a:pt x="9644" y="774926"/>
                      <a:pt x="8406" y="774356"/>
                    </a:cubicBezTo>
                    <a:cubicBezTo>
                      <a:pt x="7739" y="774071"/>
                      <a:pt x="7072" y="773691"/>
                      <a:pt x="6501" y="773501"/>
                    </a:cubicBezTo>
                    <a:cubicBezTo>
                      <a:pt x="2691" y="771504"/>
                      <a:pt x="500" y="769128"/>
                      <a:pt x="119" y="766467"/>
                    </a:cubicBezTo>
                    <a:cubicBezTo>
                      <a:pt x="-72" y="764756"/>
                      <a:pt x="-72" y="763045"/>
                      <a:pt x="405" y="761334"/>
                    </a:cubicBezTo>
                    <a:cubicBezTo>
                      <a:pt x="595" y="760288"/>
                      <a:pt x="976" y="759243"/>
                      <a:pt x="1357" y="758292"/>
                    </a:cubicBezTo>
                    <a:cubicBezTo>
                      <a:pt x="6977" y="743844"/>
                      <a:pt x="31647" y="728351"/>
                      <a:pt x="66508" y="712952"/>
                    </a:cubicBezTo>
                    <a:cubicBezTo>
                      <a:pt x="71461" y="710861"/>
                      <a:pt x="76605" y="708675"/>
                      <a:pt x="81939" y="706489"/>
                    </a:cubicBezTo>
                    <a:cubicBezTo>
                      <a:pt x="81939" y="706489"/>
                      <a:pt x="81939" y="706489"/>
                      <a:pt x="81939" y="706394"/>
                    </a:cubicBezTo>
                    <a:cubicBezTo>
                      <a:pt x="89940" y="703257"/>
                      <a:pt x="98417" y="699930"/>
                      <a:pt x="107085" y="696794"/>
                    </a:cubicBezTo>
                    <a:cubicBezTo>
                      <a:pt x="113657" y="694322"/>
                      <a:pt x="120420" y="691851"/>
                      <a:pt x="127468" y="689475"/>
                    </a:cubicBezTo>
                    <a:cubicBezTo>
                      <a:pt x="134898" y="687003"/>
                      <a:pt x="142518" y="684437"/>
                      <a:pt x="150233" y="681870"/>
                    </a:cubicBezTo>
                    <a:cubicBezTo>
                      <a:pt x="152233" y="681205"/>
                      <a:pt x="154329" y="680540"/>
                      <a:pt x="156424" y="679969"/>
                    </a:cubicBezTo>
                    <a:cubicBezTo>
                      <a:pt x="160806" y="678544"/>
                      <a:pt x="165187" y="677118"/>
                      <a:pt x="169664" y="675692"/>
                    </a:cubicBezTo>
                    <a:cubicBezTo>
                      <a:pt x="171664" y="675122"/>
                      <a:pt x="173665" y="674456"/>
                      <a:pt x="175760" y="673791"/>
                    </a:cubicBezTo>
                    <a:cubicBezTo>
                      <a:pt x="180332" y="672460"/>
                      <a:pt x="184904" y="671034"/>
                      <a:pt x="189476" y="669704"/>
                    </a:cubicBezTo>
                    <a:cubicBezTo>
                      <a:pt x="191381" y="669038"/>
                      <a:pt x="193381" y="668468"/>
                      <a:pt x="195382" y="667898"/>
                    </a:cubicBezTo>
                    <a:cubicBezTo>
                      <a:pt x="201096" y="666282"/>
                      <a:pt x="206716" y="664571"/>
                      <a:pt x="212431" y="662955"/>
                    </a:cubicBezTo>
                    <a:cubicBezTo>
                      <a:pt x="229005" y="658202"/>
                      <a:pt x="245578" y="653640"/>
                      <a:pt x="261771" y="649268"/>
                    </a:cubicBezTo>
                    <a:cubicBezTo>
                      <a:pt x="268248" y="647557"/>
                      <a:pt x="274629" y="645941"/>
                      <a:pt x="281011" y="644230"/>
                    </a:cubicBezTo>
                    <a:cubicBezTo>
                      <a:pt x="359974" y="623699"/>
                      <a:pt x="424744" y="610011"/>
                      <a:pt x="424744" y="610011"/>
                    </a:cubicBezTo>
                    <a:cubicBezTo>
                      <a:pt x="438269" y="584157"/>
                      <a:pt x="453033" y="561154"/>
                      <a:pt x="468749" y="540813"/>
                    </a:cubicBezTo>
                    <a:cubicBezTo>
                      <a:pt x="472654" y="535680"/>
                      <a:pt x="476560" y="530833"/>
                      <a:pt x="480560" y="526080"/>
                    </a:cubicBezTo>
                    <a:cubicBezTo>
                      <a:pt x="529233" y="468384"/>
                      <a:pt x="584954" y="433785"/>
                      <a:pt x="636675" y="413254"/>
                    </a:cubicBezTo>
                    <a:cubicBezTo>
                      <a:pt x="640485" y="411638"/>
                      <a:pt x="644295" y="410212"/>
                      <a:pt x="648105" y="408881"/>
                    </a:cubicBezTo>
                    <a:cubicBezTo>
                      <a:pt x="652391" y="407265"/>
                      <a:pt x="656582" y="405839"/>
                      <a:pt x="660868" y="404414"/>
                    </a:cubicBezTo>
                    <a:cubicBezTo>
                      <a:pt x="664964" y="403083"/>
                      <a:pt x="668869" y="401847"/>
                      <a:pt x="672870" y="400707"/>
                    </a:cubicBezTo>
                    <a:cubicBezTo>
                      <a:pt x="695349" y="394148"/>
                      <a:pt x="716494" y="390061"/>
                      <a:pt x="735068" y="387494"/>
                    </a:cubicBezTo>
                    <a:cubicBezTo>
                      <a:pt x="781074" y="381221"/>
                      <a:pt x="812030" y="384643"/>
                      <a:pt x="812030" y="384643"/>
                    </a:cubicBezTo>
                    <a:cubicBezTo>
                      <a:pt x="820603" y="366678"/>
                      <a:pt x="830699" y="352896"/>
                      <a:pt x="841462" y="342440"/>
                    </a:cubicBezTo>
                    <a:cubicBezTo>
                      <a:pt x="843653" y="340349"/>
                      <a:pt x="845844" y="338353"/>
                      <a:pt x="848130" y="336547"/>
                    </a:cubicBezTo>
                    <a:cubicBezTo>
                      <a:pt x="906804" y="288260"/>
                      <a:pt x="983956" y="327707"/>
                      <a:pt x="983956" y="327707"/>
                    </a:cubicBezTo>
                    <a:cubicBezTo>
                      <a:pt x="1015484" y="254422"/>
                      <a:pt x="1173694" y="48729"/>
                      <a:pt x="1344573" y="13940"/>
                    </a:cubicBezTo>
                    <a:cubicBezTo>
                      <a:pt x="1510403" y="-19898"/>
                      <a:pt x="1616035" y="77340"/>
                      <a:pt x="1622227" y="83328"/>
                    </a:cubicBezTo>
                    <a:cubicBezTo>
                      <a:pt x="1622227" y="83423"/>
                      <a:pt x="1622417" y="83518"/>
                      <a:pt x="1622417" y="83518"/>
                    </a:cubicBezTo>
                    <a:lnTo>
                      <a:pt x="1622417" y="83518"/>
                    </a:lnTo>
                    <a:cubicBezTo>
                      <a:pt x="1622703" y="82473"/>
                      <a:pt x="1624036" y="77530"/>
                      <a:pt x="1626989" y="70496"/>
                    </a:cubicBezTo>
                    <a:cubicBezTo>
                      <a:pt x="1629370" y="64603"/>
                      <a:pt x="1632895" y="57284"/>
                      <a:pt x="1637752" y="49490"/>
                    </a:cubicBezTo>
                    <a:cubicBezTo>
                      <a:pt x="1638610" y="48254"/>
                      <a:pt x="1639467" y="46923"/>
                      <a:pt x="1640324" y="45688"/>
                    </a:cubicBezTo>
                    <a:cubicBezTo>
                      <a:pt x="1643944" y="40460"/>
                      <a:pt x="1648039" y="35137"/>
                      <a:pt x="1652992" y="30099"/>
                    </a:cubicBezTo>
                    <a:cubicBezTo>
                      <a:pt x="1670518" y="12134"/>
                      <a:pt x="1697093" y="-2789"/>
                      <a:pt x="1736622" y="443"/>
                    </a:cubicBezTo>
                    <a:cubicBezTo>
                      <a:pt x="1768245" y="3009"/>
                      <a:pt x="1794248" y="20023"/>
                      <a:pt x="1814727" y="41315"/>
                    </a:cubicBezTo>
                    <a:cubicBezTo>
                      <a:pt x="1816632" y="43311"/>
                      <a:pt x="1818442" y="45212"/>
                      <a:pt x="1820251" y="47208"/>
                    </a:cubicBezTo>
                    <a:cubicBezTo>
                      <a:pt x="1828157" y="56238"/>
                      <a:pt x="1835301" y="65743"/>
                      <a:pt x="1841492" y="75154"/>
                    </a:cubicBezTo>
                    <a:cubicBezTo>
                      <a:pt x="1842921" y="77245"/>
                      <a:pt x="1844254" y="79336"/>
                      <a:pt x="1845493" y="81332"/>
                    </a:cubicBezTo>
                    <a:cubicBezTo>
                      <a:pt x="1846159" y="82378"/>
                      <a:pt x="1846731" y="83423"/>
                      <a:pt x="1847397" y="84469"/>
                    </a:cubicBezTo>
                    <a:cubicBezTo>
                      <a:pt x="1848636" y="86465"/>
                      <a:pt x="1849874" y="88556"/>
                      <a:pt x="1851017" y="90552"/>
                    </a:cubicBezTo>
                    <a:cubicBezTo>
                      <a:pt x="1852732" y="93499"/>
                      <a:pt x="1854351" y="96445"/>
                      <a:pt x="1855875" y="99297"/>
                    </a:cubicBezTo>
                    <a:cubicBezTo>
                      <a:pt x="1857494" y="102148"/>
                      <a:pt x="1858828" y="105000"/>
                      <a:pt x="1860161" y="107661"/>
                    </a:cubicBezTo>
                    <a:cubicBezTo>
                      <a:pt x="1861971" y="111178"/>
                      <a:pt x="1863590" y="114505"/>
                      <a:pt x="1864924" y="117642"/>
                    </a:cubicBezTo>
                    <a:cubicBezTo>
                      <a:pt x="1870258" y="129143"/>
                      <a:pt x="1872925" y="137032"/>
                      <a:pt x="1873305" y="137983"/>
                    </a:cubicBezTo>
                    <a:lnTo>
                      <a:pt x="1873305" y="137983"/>
                    </a:lnTo>
                    <a:cubicBezTo>
                      <a:pt x="1873305" y="137983"/>
                      <a:pt x="1873305" y="137983"/>
                      <a:pt x="1873305" y="137983"/>
                    </a:cubicBezTo>
                    <a:cubicBezTo>
                      <a:pt x="1874544" y="136842"/>
                      <a:pt x="1881878" y="130759"/>
                      <a:pt x="1893975" y="121729"/>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34"/>
              <p:cNvSpPr/>
              <p:nvPr/>
            </p:nvSpPr>
            <p:spPr>
              <a:xfrm>
                <a:off x="6583278" y="1929115"/>
                <a:ext cx="1893980" cy="784322"/>
              </a:xfrm>
              <a:custGeom>
                <a:avLst/>
                <a:gdLst/>
                <a:ahLst/>
                <a:cxnLst/>
                <a:rect l="l" t="t" r="r" b="b"/>
                <a:pathLst>
                  <a:path w="1893980" h="784322" extrusionOk="0">
                    <a:moveTo>
                      <a:pt x="1873312" y="137888"/>
                    </a:moveTo>
                    <a:cubicBezTo>
                      <a:pt x="1874550" y="136747"/>
                      <a:pt x="1881884" y="130664"/>
                      <a:pt x="1893981" y="121634"/>
                    </a:cubicBezTo>
                    <a:lnTo>
                      <a:pt x="1893981" y="297480"/>
                    </a:lnTo>
                    <a:cubicBezTo>
                      <a:pt x="1871597" y="317346"/>
                      <a:pt x="1857024" y="335216"/>
                      <a:pt x="1857024" y="335216"/>
                    </a:cubicBezTo>
                    <a:cubicBezTo>
                      <a:pt x="1857024" y="335216"/>
                      <a:pt x="1801112" y="207276"/>
                      <a:pt x="1742915" y="235126"/>
                    </a:cubicBezTo>
                    <a:cubicBezTo>
                      <a:pt x="1684907" y="262976"/>
                      <a:pt x="1663285" y="322004"/>
                      <a:pt x="1663285" y="322004"/>
                    </a:cubicBezTo>
                    <a:cubicBezTo>
                      <a:pt x="1663285" y="322004"/>
                      <a:pt x="1527554" y="196440"/>
                      <a:pt x="1355437" y="218017"/>
                    </a:cubicBezTo>
                    <a:cubicBezTo>
                      <a:pt x="1183130" y="239689"/>
                      <a:pt x="1038636" y="461160"/>
                      <a:pt x="1038636" y="461160"/>
                    </a:cubicBezTo>
                    <a:cubicBezTo>
                      <a:pt x="881378" y="425230"/>
                      <a:pt x="877283" y="507925"/>
                      <a:pt x="877283" y="507925"/>
                    </a:cubicBezTo>
                    <a:cubicBezTo>
                      <a:pt x="636109" y="514389"/>
                      <a:pt x="464850" y="681110"/>
                      <a:pt x="464850" y="681110"/>
                    </a:cubicBezTo>
                    <a:cubicBezTo>
                      <a:pt x="140905" y="756866"/>
                      <a:pt x="238060" y="779299"/>
                      <a:pt x="330547" y="772075"/>
                    </a:cubicBezTo>
                    <a:cubicBezTo>
                      <a:pt x="330547" y="772075"/>
                      <a:pt x="330481" y="772103"/>
                      <a:pt x="330357" y="772170"/>
                    </a:cubicBezTo>
                    <a:cubicBezTo>
                      <a:pt x="325404" y="772645"/>
                      <a:pt x="320451" y="773025"/>
                      <a:pt x="315593" y="773405"/>
                    </a:cubicBezTo>
                    <a:cubicBezTo>
                      <a:pt x="315022" y="773500"/>
                      <a:pt x="314355" y="773596"/>
                      <a:pt x="313783" y="773596"/>
                    </a:cubicBezTo>
                    <a:cubicBezTo>
                      <a:pt x="286447" y="775972"/>
                      <a:pt x="260348" y="777968"/>
                      <a:pt x="235678" y="779489"/>
                    </a:cubicBezTo>
                    <a:cubicBezTo>
                      <a:pt x="232154" y="779774"/>
                      <a:pt x="228535" y="779964"/>
                      <a:pt x="225106" y="780154"/>
                    </a:cubicBezTo>
                    <a:cubicBezTo>
                      <a:pt x="219391" y="780439"/>
                      <a:pt x="213961" y="780820"/>
                      <a:pt x="208437" y="781105"/>
                    </a:cubicBezTo>
                    <a:cubicBezTo>
                      <a:pt x="202912" y="781485"/>
                      <a:pt x="197578" y="781770"/>
                      <a:pt x="192244" y="781960"/>
                    </a:cubicBezTo>
                    <a:cubicBezTo>
                      <a:pt x="186910" y="782245"/>
                      <a:pt x="181767" y="782435"/>
                      <a:pt x="176624" y="782721"/>
                    </a:cubicBezTo>
                    <a:cubicBezTo>
                      <a:pt x="161288" y="783386"/>
                      <a:pt x="146715" y="783861"/>
                      <a:pt x="133094" y="784051"/>
                    </a:cubicBezTo>
                    <a:cubicBezTo>
                      <a:pt x="129094" y="784051"/>
                      <a:pt x="125284" y="784241"/>
                      <a:pt x="121378" y="784241"/>
                    </a:cubicBezTo>
                    <a:cubicBezTo>
                      <a:pt x="79468" y="784717"/>
                      <a:pt x="46988" y="783101"/>
                      <a:pt x="26224" y="779394"/>
                    </a:cubicBezTo>
                    <a:cubicBezTo>
                      <a:pt x="24128" y="778918"/>
                      <a:pt x="22128" y="778538"/>
                      <a:pt x="20223" y="778158"/>
                    </a:cubicBezTo>
                    <a:cubicBezTo>
                      <a:pt x="20223" y="778063"/>
                      <a:pt x="20223" y="778063"/>
                      <a:pt x="20032" y="778158"/>
                    </a:cubicBezTo>
                    <a:cubicBezTo>
                      <a:pt x="18223" y="777683"/>
                      <a:pt x="16508" y="777207"/>
                      <a:pt x="14889" y="776732"/>
                    </a:cubicBezTo>
                    <a:cubicBezTo>
                      <a:pt x="14032" y="776447"/>
                      <a:pt x="13270" y="776257"/>
                      <a:pt x="12508" y="775972"/>
                    </a:cubicBezTo>
                    <a:cubicBezTo>
                      <a:pt x="10984" y="775497"/>
                      <a:pt x="9555" y="774926"/>
                      <a:pt x="8317" y="774356"/>
                    </a:cubicBezTo>
                    <a:cubicBezTo>
                      <a:pt x="7650" y="774071"/>
                      <a:pt x="6983" y="773691"/>
                      <a:pt x="6412" y="773500"/>
                    </a:cubicBezTo>
                    <a:cubicBezTo>
                      <a:pt x="2602" y="771409"/>
                      <a:pt x="506" y="769033"/>
                      <a:pt x="125" y="766372"/>
                    </a:cubicBezTo>
                    <a:cubicBezTo>
                      <a:pt x="-65" y="764756"/>
                      <a:pt x="-65" y="763045"/>
                      <a:pt x="316" y="761334"/>
                    </a:cubicBezTo>
                    <a:cubicBezTo>
                      <a:pt x="506" y="760288"/>
                      <a:pt x="887" y="759243"/>
                      <a:pt x="1268" y="758292"/>
                    </a:cubicBezTo>
                    <a:cubicBezTo>
                      <a:pt x="6888" y="743844"/>
                      <a:pt x="31558" y="728351"/>
                      <a:pt x="66419" y="712952"/>
                    </a:cubicBezTo>
                    <a:cubicBezTo>
                      <a:pt x="71372" y="710766"/>
                      <a:pt x="76516" y="708675"/>
                      <a:pt x="81850" y="706489"/>
                    </a:cubicBezTo>
                    <a:cubicBezTo>
                      <a:pt x="81850" y="706489"/>
                      <a:pt x="81850" y="706489"/>
                      <a:pt x="81850" y="706394"/>
                    </a:cubicBezTo>
                    <a:cubicBezTo>
                      <a:pt x="89851" y="703162"/>
                      <a:pt x="98328" y="699930"/>
                      <a:pt x="106996" y="696794"/>
                    </a:cubicBezTo>
                    <a:cubicBezTo>
                      <a:pt x="113568" y="694322"/>
                      <a:pt x="120331" y="691851"/>
                      <a:pt x="127379" y="689475"/>
                    </a:cubicBezTo>
                    <a:cubicBezTo>
                      <a:pt x="134809" y="686908"/>
                      <a:pt x="142429" y="684437"/>
                      <a:pt x="150144" y="681870"/>
                    </a:cubicBezTo>
                    <a:cubicBezTo>
                      <a:pt x="152144" y="681205"/>
                      <a:pt x="154240" y="680540"/>
                      <a:pt x="156335" y="679969"/>
                    </a:cubicBezTo>
                    <a:cubicBezTo>
                      <a:pt x="160717" y="678448"/>
                      <a:pt x="165098" y="677118"/>
                      <a:pt x="169575" y="675692"/>
                    </a:cubicBezTo>
                    <a:cubicBezTo>
                      <a:pt x="171575" y="675122"/>
                      <a:pt x="173575" y="674456"/>
                      <a:pt x="175671" y="673791"/>
                    </a:cubicBezTo>
                    <a:cubicBezTo>
                      <a:pt x="180243" y="672460"/>
                      <a:pt x="184720" y="671034"/>
                      <a:pt x="189387" y="669704"/>
                    </a:cubicBezTo>
                    <a:cubicBezTo>
                      <a:pt x="191292" y="669038"/>
                      <a:pt x="193292" y="668468"/>
                      <a:pt x="195292" y="667898"/>
                    </a:cubicBezTo>
                    <a:cubicBezTo>
                      <a:pt x="201007" y="666282"/>
                      <a:pt x="206627" y="664571"/>
                      <a:pt x="212342" y="662955"/>
                    </a:cubicBezTo>
                    <a:cubicBezTo>
                      <a:pt x="228916" y="658203"/>
                      <a:pt x="245489" y="653640"/>
                      <a:pt x="261682" y="649268"/>
                    </a:cubicBezTo>
                    <a:cubicBezTo>
                      <a:pt x="268254" y="647557"/>
                      <a:pt x="274636" y="645846"/>
                      <a:pt x="280922" y="644230"/>
                    </a:cubicBezTo>
                    <a:cubicBezTo>
                      <a:pt x="359884" y="623699"/>
                      <a:pt x="424654" y="610011"/>
                      <a:pt x="424654" y="610011"/>
                    </a:cubicBezTo>
                    <a:cubicBezTo>
                      <a:pt x="438180" y="584157"/>
                      <a:pt x="452944" y="561154"/>
                      <a:pt x="468660" y="540813"/>
                    </a:cubicBezTo>
                    <a:cubicBezTo>
                      <a:pt x="472565" y="535681"/>
                      <a:pt x="476470" y="530833"/>
                      <a:pt x="480471" y="526080"/>
                    </a:cubicBezTo>
                    <a:cubicBezTo>
                      <a:pt x="529144" y="468384"/>
                      <a:pt x="584865" y="433785"/>
                      <a:pt x="636586" y="413254"/>
                    </a:cubicBezTo>
                    <a:cubicBezTo>
                      <a:pt x="640396" y="411638"/>
                      <a:pt x="644206" y="410212"/>
                      <a:pt x="648016" y="408881"/>
                    </a:cubicBezTo>
                    <a:cubicBezTo>
                      <a:pt x="652302" y="407265"/>
                      <a:pt x="656493" y="405839"/>
                      <a:pt x="660779" y="404414"/>
                    </a:cubicBezTo>
                    <a:cubicBezTo>
                      <a:pt x="664875" y="403083"/>
                      <a:pt x="668780" y="401847"/>
                      <a:pt x="672781" y="400707"/>
                    </a:cubicBezTo>
                    <a:cubicBezTo>
                      <a:pt x="695260" y="394148"/>
                      <a:pt x="716405" y="390061"/>
                      <a:pt x="734979" y="387494"/>
                    </a:cubicBezTo>
                    <a:cubicBezTo>
                      <a:pt x="780985" y="381316"/>
                      <a:pt x="811941" y="384738"/>
                      <a:pt x="811941" y="384738"/>
                    </a:cubicBezTo>
                    <a:lnTo>
                      <a:pt x="811941" y="384738"/>
                    </a:lnTo>
                    <a:cubicBezTo>
                      <a:pt x="820513" y="366678"/>
                      <a:pt x="830610" y="352895"/>
                      <a:pt x="841373" y="342440"/>
                    </a:cubicBezTo>
                    <a:cubicBezTo>
                      <a:pt x="843564" y="340349"/>
                      <a:pt x="845755" y="338353"/>
                      <a:pt x="848041" y="336547"/>
                    </a:cubicBezTo>
                    <a:cubicBezTo>
                      <a:pt x="906715" y="288260"/>
                      <a:pt x="983867" y="327707"/>
                      <a:pt x="983867" y="327707"/>
                    </a:cubicBezTo>
                    <a:cubicBezTo>
                      <a:pt x="1015395" y="254422"/>
                      <a:pt x="1173605" y="48729"/>
                      <a:pt x="1344484" y="13940"/>
                    </a:cubicBezTo>
                    <a:cubicBezTo>
                      <a:pt x="1510314" y="-19898"/>
                      <a:pt x="1615946" y="77340"/>
                      <a:pt x="1622137" y="83328"/>
                    </a:cubicBezTo>
                    <a:cubicBezTo>
                      <a:pt x="1622137" y="83328"/>
                      <a:pt x="1622328" y="83423"/>
                      <a:pt x="1622328" y="83423"/>
                    </a:cubicBezTo>
                    <a:lnTo>
                      <a:pt x="1622328" y="83423"/>
                    </a:lnTo>
                    <a:cubicBezTo>
                      <a:pt x="1622328" y="83423"/>
                      <a:pt x="1623566" y="78290"/>
                      <a:pt x="1626805" y="70496"/>
                    </a:cubicBezTo>
                    <a:cubicBezTo>
                      <a:pt x="1629281" y="64603"/>
                      <a:pt x="1632805" y="57284"/>
                      <a:pt x="1637568" y="49490"/>
                    </a:cubicBezTo>
                    <a:cubicBezTo>
                      <a:pt x="1638425" y="48254"/>
                      <a:pt x="1639283" y="46923"/>
                      <a:pt x="1640140" y="45687"/>
                    </a:cubicBezTo>
                    <a:cubicBezTo>
                      <a:pt x="1643759" y="40460"/>
                      <a:pt x="1647855" y="35137"/>
                      <a:pt x="1652808" y="30099"/>
                    </a:cubicBezTo>
                    <a:cubicBezTo>
                      <a:pt x="1670334" y="12134"/>
                      <a:pt x="1696909" y="-2789"/>
                      <a:pt x="1736437" y="443"/>
                    </a:cubicBezTo>
                    <a:cubicBezTo>
                      <a:pt x="1768060" y="3009"/>
                      <a:pt x="1794064" y="20023"/>
                      <a:pt x="1814542" y="41315"/>
                    </a:cubicBezTo>
                    <a:cubicBezTo>
                      <a:pt x="1816447" y="43311"/>
                      <a:pt x="1818257" y="45212"/>
                      <a:pt x="1820067" y="47208"/>
                    </a:cubicBezTo>
                    <a:cubicBezTo>
                      <a:pt x="1827973" y="56238"/>
                      <a:pt x="1835117" y="65743"/>
                      <a:pt x="1841308" y="75154"/>
                    </a:cubicBezTo>
                    <a:cubicBezTo>
                      <a:pt x="1842736" y="77245"/>
                      <a:pt x="1843975" y="79336"/>
                      <a:pt x="1845308" y="81332"/>
                    </a:cubicBezTo>
                    <a:cubicBezTo>
                      <a:pt x="1845975" y="82378"/>
                      <a:pt x="1846546" y="83423"/>
                      <a:pt x="1847213" y="84469"/>
                    </a:cubicBezTo>
                    <a:cubicBezTo>
                      <a:pt x="1848451" y="86465"/>
                      <a:pt x="1849690" y="88556"/>
                      <a:pt x="1850833" y="90552"/>
                    </a:cubicBezTo>
                    <a:cubicBezTo>
                      <a:pt x="1852547" y="93499"/>
                      <a:pt x="1854167" y="96445"/>
                      <a:pt x="1855691" y="99297"/>
                    </a:cubicBezTo>
                    <a:cubicBezTo>
                      <a:pt x="1857215" y="102148"/>
                      <a:pt x="1858643" y="105000"/>
                      <a:pt x="1859977" y="107661"/>
                    </a:cubicBezTo>
                    <a:cubicBezTo>
                      <a:pt x="1861691" y="111178"/>
                      <a:pt x="1863310" y="114505"/>
                      <a:pt x="1864739" y="117642"/>
                    </a:cubicBezTo>
                    <a:cubicBezTo>
                      <a:pt x="1870359" y="129904"/>
                      <a:pt x="1873026" y="138078"/>
                      <a:pt x="1873026" y="138078"/>
                    </a:cubicBezTo>
                    <a:lnTo>
                      <a:pt x="1873217" y="138078"/>
                    </a:ln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34"/>
              <p:cNvSpPr/>
              <p:nvPr/>
            </p:nvSpPr>
            <p:spPr>
              <a:xfrm>
                <a:off x="8428767" y="2644345"/>
                <a:ext cx="48482" cy="18345"/>
              </a:xfrm>
              <a:custGeom>
                <a:avLst/>
                <a:gdLst/>
                <a:ahLst/>
                <a:cxnLst/>
                <a:rect l="l" t="t" r="r" b="b"/>
                <a:pathLst>
                  <a:path w="48482" h="18345" extrusionOk="0">
                    <a:moveTo>
                      <a:pt x="0" y="18345"/>
                    </a:moveTo>
                    <a:cubicBezTo>
                      <a:pt x="15240" y="13212"/>
                      <a:pt x="31623" y="6939"/>
                      <a:pt x="48482" y="0"/>
                    </a:cubicBezTo>
                    <a:lnTo>
                      <a:pt x="48482" y="5893"/>
                    </a:lnTo>
                    <a:cubicBezTo>
                      <a:pt x="46863" y="6273"/>
                      <a:pt x="45244" y="6749"/>
                      <a:pt x="43624" y="7129"/>
                    </a:cubicBezTo>
                    <a:cubicBezTo>
                      <a:pt x="32766" y="9980"/>
                      <a:pt x="21717" y="12832"/>
                      <a:pt x="10668" y="15684"/>
                    </a:cubicBezTo>
                    <a:cubicBezTo>
                      <a:pt x="7048" y="16634"/>
                      <a:pt x="3524" y="17490"/>
                      <a:pt x="0" y="18345"/>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06" name="Google Shape;506;p34"/>
            <p:cNvGrpSpPr/>
            <p:nvPr/>
          </p:nvGrpSpPr>
          <p:grpSpPr>
            <a:xfrm>
              <a:off x="8079538" y="1450353"/>
              <a:ext cx="1171033" cy="905238"/>
              <a:chOff x="7507128" y="2293059"/>
              <a:chExt cx="970121" cy="749928"/>
            </a:xfrm>
          </p:grpSpPr>
          <p:sp>
            <p:nvSpPr>
              <p:cNvPr id="507" name="Google Shape;507;p34"/>
              <p:cNvSpPr/>
              <p:nvPr/>
            </p:nvSpPr>
            <p:spPr>
              <a:xfrm>
                <a:off x="7507128" y="2293059"/>
                <a:ext cx="970121" cy="749928"/>
              </a:xfrm>
              <a:custGeom>
                <a:avLst/>
                <a:gdLst/>
                <a:ahLst/>
                <a:cxnLst/>
                <a:rect l="l" t="t" r="r" b="b"/>
                <a:pathLst>
                  <a:path w="970121" h="749928" extrusionOk="0">
                    <a:moveTo>
                      <a:pt x="0" y="742140"/>
                    </a:moveTo>
                    <a:cubicBezTo>
                      <a:pt x="0" y="742805"/>
                      <a:pt x="571" y="743471"/>
                      <a:pt x="1143" y="743946"/>
                    </a:cubicBezTo>
                    <a:cubicBezTo>
                      <a:pt x="6287" y="748984"/>
                      <a:pt x="28861" y="750790"/>
                      <a:pt x="63532" y="749554"/>
                    </a:cubicBezTo>
                    <a:cubicBezTo>
                      <a:pt x="65818" y="749459"/>
                      <a:pt x="68199" y="749364"/>
                      <a:pt x="70580" y="749269"/>
                    </a:cubicBezTo>
                    <a:cubicBezTo>
                      <a:pt x="84201" y="748699"/>
                      <a:pt x="99441" y="747653"/>
                      <a:pt x="116205" y="746132"/>
                    </a:cubicBezTo>
                    <a:cubicBezTo>
                      <a:pt x="119348" y="745847"/>
                      <a:pt x="122492" y="745562"/>
                      <a:pt x="125730" y="745277"/>
                    </a:cubicBezTo>
                    <a:cubicBezTo>
                      <a:pt x="129445" y="744897"/>
                      <a:pt x="133255" y="744516"/>
                      <a:pt x="137255" y="744136"/>
                    </a:cubicBezTo>
                    <a:cubicBezTo>
                      <a:pt x="143066" y="743471"/>
                      <a:pt x="149162" y="742900"/>
                      <a:pt x="155258" y="742140"/>
                    </a:cubicBezTo>
                    <a:cubicBezTo>
                      <a:pt x="156115" y="742045"/>
                      <a:pt x="156972" y="741950"/>
                      <a:pt x="157829" y="741855"/>
                    </a:cubicBezTo>
                    <a:cubicBezTo>
                      <a:pt x="173831" y="740049"/>
                      <a:pt x="190595" y="737863"/>
                      <a:pt x="207931" y="735296"/>
                    </a:cubicBezTo>
                    <a:cubicBezTo>
                      <a:pt x="215075" y="734251"/>
                      <a:pt x="222504" y="733205"/>
                      <a:pt x="229838" y="732064"/>
                    </a:cubicBezTo>
                    <a:cubicBezTo>
                      <a:pt x="234887" y="731304"/>
                      <a:pt x="240030" y="730449"/>
                      <a:pt x="245269" y="729593"/>
                    </a:cubicBezTo>
                    <a:cubicBezTo>
                      <a:pt x="260795" y="727217"/>
                      <a:pt x="276606" y="724460"/>
                      <a:pt x="292894" y="721419"/>
                    </a:cubicBezTo>
                    <a:cubicBezTo>
                      <a:pt x="303752" y="719518"/>
                      <a:pt x="314611" y="717521"/>
                      <a:pt x="325660" y="715145"/>
                    </a:cubicBezTo>
                    <a:cubicBezTo>
                      <a:pt x="331184" y="714005"/>
                      <a:pt x="336709" y="712959"/>
                      <a:pt x="342233" y="711818"/>
                    </a:cubicBezTo>
                    <a:cubicBezTo>
                      <a:pt x="347758" y="710678"/>
                      <a:pt x="353473" y="709537"/>
                      <a:pt x="358997" y="708301"/>
                    </a:cubicBezTo>
                    <a:cubicBezTo>
                      <a:pt x="358902" y="708301"/>
                      <a:pt x="358712" y="708301"/>
                      <a:pt x="358521" y="708301"/>
                    </a:cubicBezTo>
                    <a:cubicBezTo>
                      <a:pt x="368522" y="706210"/>
                      <a:pt x="378524" y="704119"/>
                      <a:pt x="388620" y="701838"/>
                    </a:cubicBezTo>
                    <a:cubicBezTo>
                      <a:pt x="388620" y="701838"/>
                      <a:pt x="388811" y="701838"/>
                      <a:pt x="388906" y="701743"/>
                    </a:cubicBezTo>
                    <a:cubicBezTo>
                      <a:pt x="529685" y="669520"/>
                      <a:pt x="675418" y="621139"/>
                      <a:pt x="763429" y="556408"/>
                    </a:cubicBezTo>
                    <a:cubicBezTo>
                      <a:pt x="763429" y="556408"/>
                      <a:pt x="862394" y="551181"/>
                      <a:pt x="970121" y="526657"/>
                    </a:cubicBezTo>
                    <a:lnTo>
                      <a:pt x="970121" y="21456"/>
                    </a:lnTo>
                    <a:cubicBezTo>
                      <a:pt x="967073" y="19175"/>
                      <a:pt x="963835" y="16798"/>
                      <a:pt x="960406" y="14612"/>
                    </a:cubicBezTo>
                    <a:cubicBezTo>
                      <a:pt x="956024" y="11761"/>
                      <a:pt x="951357" y="9289"/>
                      <a:pt x="946404" y="7293"/>
                    </a:cubicBezTo>
                    <a:cubicBezTo>
                      <a:pt x="944785" y="6628"/>
                      <a:pt x="943166" y="6057"/>
                      <a:pt x="941451" y="5487"/>
                    </a:cubicBezTo>
                    <a:cubicBezTo>
                      <a:pt x="865727" y="-19987"/>
                      <a:pt x="744569" y="48165"/>
                      <a:pt x="684467" y="108428"/>
                    </a:cubicBezTo>
                    <a:cubicBezTo>
                      <a:pt x="683133" y="109854"/>
                      <a:pt x="681704" y="111185"/>
                      <a:pt x="680466" y="112516"/>
                    </a:cubicBezTo>
                    <a:cubicBezTo>
                      <a:pt x="679133" y="113941"/>
                      <a:pt x="677799" y="115272"/>
                      <a:pt x="676561" y="116793"/>
                    </a:cubicBezTo>
                    <a:cubicBezTo>
                      <a:pt x="674084" y="119454"/>
                      <a:pt x="671703" y="122306"/>
                      <a:pt x="669512" y="124967"/>
                    </a:cubicBezTo>
                    <a:cubicBezTo>
                      <a:pt x="666655" y="128389"/>
                      <a:pt x="664083" y="131906"/>
                      <a:pt x="661702" y="135233"/>
                    </a:cubicBezTo>
                    <a:cubicBezTo>
                      <a:pt x="654653" y="145214"/>
                      <a:pt x="650081" y="154434"/>
                      <a:pt x="648843" y="162418"/>
                    </a:cubicBezTo>
                    <a:cubicBezTo>
                      <a:pt x="645700" y="161943"/>
                      <a:pt x="586930" y="154244"/>
                      <a:pt x="519970" y="178387"/>
                    </a:cubicBezTo>
                    <a:cubicBezTo>
                      <a:pt x="516731" y="179527"/>
                      <a:pt x="513397" y="180763"/>
                      <a:pt x="510064" y="182189"/>
                    </a:cubicBezTo>
                    <a:cubicBezTo>
                      <a:pt x="508349" y="182854"/>
                      <a:pt x="506635" y="183520"/>
                      <a:pt x="504920" y="184280"/>
                    </a:cubicBezTo>
                    <a:cubicBezTo>
                      <a:pt x="501587" y="185706"/>
                      <a:pt x="498158" y="187227"/>
                      <a:pt x="494824" y="188937"/>
                    </a:cubicBezTo>
                    <a:cubicBezTo>
                      <a:pt x="467678" y="201960"/>
                      <a:pt x="439960" y="220875"/>
                      <a:pt x="415004" y="248060"/>
                    </a:cubicBezTo>
                    <a:cubicBezTo>
                      <a:pt x="408813" y="254904"/>
                      <a:pt x="402622" y="262223"/>
                      <a:pt x="396812" y="270112"/>
                    </a:cubicBezTo>
                    <a:cubicBezTo>
                      <a:pt x="393859" y="274009"/>
                      <a:pt x="391001" y="278191"/>
                      <a:pt x="388239" y="282374"/>
                    </a:cubicBezTo>
                    <a:cubicBezTo>
                      <a:pt x="386810" y="284465"/>
                      <a:pt x="385477" y="286651"/>
                      <a:pt x="384048" y="288837"/>
                    </a:cubicBezTo>
                    <a:cubicBezTo>
                      <a:pt x="381286" y="293209"/>
                      <a:pt x="378619" y="297772"/>
                      <a:pt x="376047" y="302430"/>
                    </a:cubicBezTo>
                    <a:cubicBezTo>
                      <a:pt x="362903" y="325812"/>
                      <a:pt x="351472" y="352997"/>
                      <a:pt x="342424" y="384650"/>
                    </a:cubicBezTo>
                    <a:cubicBezTo>
                      <a:pt x="342424" y="384650"/>
                      <a:pt x="178499" y="464778"/>
                      <a:pt x="160592" y="630834"/>
                    </a:cubicBezTo>
                    <a:lnTo>
                      <a:pt x="160592" y="630834"/>
                    </a:lnTo>
                    <a:cubicBezTo>
                      <a:pt x="159258" y="643001"/>
                      <a:pt x="158687" y="655643"/>
                      <a:pt x="159068" y="668665"/>
                    </a:cubicBezTo>
                    <a:cubicBezTo>
                      <a:pt x="159068" y="668665"/>
                      <a:pt x="153543" y="670091"/>
                      <a:pt x="144399" y="672657"/>
                    </a:cubicBezTo>
                    <a:cubicBezTo>
                      <a:pt x="142875" y="673037"/>
                      <a:pt x="141256" y="673513"/>
                      <a:pt x="139541" y="673988"/>
                    </a:cubicBezTo>
                    <a:cubicBezTo>
                      <a:pt x="134493" y="675414"/>
                      <a:pt x="128588" y="677124"/>
                      <a:pt x="122206" y="679121"/>
                    </a:cubicBezTo>
                    <a:cubicBezTo>
                      <a:pt x="120015" y="679786"/>
                      <a:pt x="117920" y="680451"/>
                      <a:pt x="115634" y="681117"/>
                    </a:cubicBezTo>
                    <a:cubicBezTo>
                      <a:pt x="114300" y="681592"/>
                      <a:pt x="112871" y="681972"/>
                      <a:pt x="111443" y="682447"/>
                    </a:cubicBezTo>
                    <a:cubicBezTo>
                      <a:pt x="109633" y="682923"/>
                      <a:pt x="107918" y="683493"/>
                      <a:pt x="106109" y="684063"/>
                    </a:cubicBezTo>
                    <a:cubicBezTo>
                      <a:pt x="100013" y="686059"/>
                      <a:pt x="93536" y="688150"/>
                      <a:pt x="87059" y="690432"/>
                    </a:cubicBezTo>
                    <a:cubicBezTo>
                      <a:pt x="84582" y="691287"/>
                      <a:pt x="82105" y="692143"/>
                      <a:pt x="79724" y="692998"/>
                    </a:cubicBezTo>
                    <a:cubicBezTo>
                      <a:pt x="69437" y="696610"/>
                      <a:pt x="59055" y="700602"/>
                      <a:pt x="49530" y="704690"/>
                    </a:cubicBezTo>
                    <a:cubicBezTo>
                      <a:pt x="47911" y="705355"/>
                      <a:pt x="46292" y="706020"/>
                      <a:pt x="44672" y="706686"/>
                    </a:cubicBezTo>
                    <a:cubicBezTo>
                      <a:pt x="28575" y="713814"/>
                      <a:pt x="14954" y="721324"/>
                      <a:pt x="7049" y="728643"/>
                    </a:cubicBezTo>
                    <a:cubicBezTo>
                      <a:pt x="6572" y="729118"/>
                      <a:pt x="6001" y="729593"/>
                      <a:pt x="5525" y="730163"/>
                    </a:cubicBezTo>
                    <a:cubicBezTo>
                      <a:pt x="5048" y="730639"/>
                      <a:pt x="4572" y="731114"/>
                      <a:pt x="4191" y="731589"/>
                    </a:cubicBezTo>
                    <a:cubicBezTo>
                      <a:pt x="4191" y="731589"/>
                      <a:pt x="4163" y="731618"/>
                      <a:pt x="4096" y="731684"/>
                    </a:cubicBezTo>
                    <a:cubicBezTo>
                      <a:pt x="2286" y="733870"/>
                      <a:pt x="1048" y="736152"/>
                      <a:pt x="571" y="738243"/>
                    </a:cubicBezTo>
                    <a:cubicBezTo>
                      <a:pt x="191" y="739574"/>
                      <a:pt x="95" y="740904"/>
                      <a:pt x="381" y="74214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34"/>
              <p:cNvSpPr/>
              <p:nvPr/>
            </p:nvSpPr>
            <p:spPr>
              <a:xfrm>
                <a:off x="7507128" y="2293059"/>
                <a:ext cx="970121" cy="749928"/>
              </a:xfrm>
              <a:custGeom>
                <a:avLst/>
                <a:gdLst/>
                <a:ahLst/>
                <a:cxnLst/>
                <a:rect l="l" t="t" r="r" b="b"/>
                <a:pathLst>
                  <a:path w="970121" h="749928" extrusionOk="0">
                    <a:moveTo>
                      <a:pt x="0" y="742140"/>
                    </a:moveTo>
                    <a:cubicBezTo>
                      <a:pt x="0" y="742805"/>
                      <a:pt x="571" y="743471"/>
                      <a:pt x="1143" y="743946"/>
                    </a:cubicBezTo>
                    <a:cubicBezTo>
                      <a:pt x="6287" y="748984"/>
                      <a:pt x="28861" y="750790"/>
                      <a:pt x="63532" y="749554"/>
                    </a:cubicBezTo>
                    <a:cubicBezTo>
                      <a:pt x="65818" y="749459"/>
                      <a:pt x="68199" y="749364"/>
                      <a:pt x="70580" y="749269"/>
                    </a:cubicBezTo>
                    <a:cubicBezTo>
                      <a:pt x="84201" y="748699"/>
                      <a:pt x="99441" y="747653"/>
                      <a:pt x="116205" y="746132"/>
                    </a:cubicBezTo>
                    <a:cubicBezTo>
                      <a:pt x="119348" y="745847"/>
                      <a:pt x="122492" y="745562"/>
                      <a:pt x="125730" y="745277"/>
                    </a:cubicBezTo>
                    <a:cubicBezTo>
                      <a:pt x="129445" y="744897"/>
                      <a:pt x="133255" y="744516"/>
                      <a:pt x="137255" y="744136"/>
                    </a:cubicBezTo>
                    <a:cubicBezTo>
                      <a:pt x="143066" y="743471"/>
                      <a:pt x="149162" y="742900"/>
                      <a:pt x="155258" y="742140"/>
                    </a:cubicBezTo>
                    <a:cubicBezTo>
                      <a:pt x="156115" y="742045"/>
                      <a:pt x="156972" y="741950"/>
                      <a:pt x="157829" y="741855"/>
                    </a:cubicBezTo>
                    <a:cubicBezTo>
                      <a:pt x="173831" y="740049"/>
                      <a:pt x="190595" y="737863"/>
                      <a:pt x="207931" y="735296"/>
                    </a:cubicBezTo>
                    <a:cubicBezTo>
                      <a:pt x="215075" y="734251"/>
                      <a:pt x="222504" y="733205"/>
                      <a:pt x="229838" y="732064"/>
                    </a:cubicBezTo>
                    <a:cubicBezTo>
                      <a:pt x="234887" y="731304"/>
                      <a:pt x="240030" y="730449"/>
                      <a:pt x="245269" y="729593"/>
                    </a:cubicBezTo>
                    <a:cubicBezTo>
                      <a:pt x="260795" y="727217"/>
                      <a:pt x="276606" y="724460"/>
                      <a:pt x="292894" y="721419"/>
                    </a:cubicBezTo>
                    <a:cubicBezTo>
                      <a:pt x="303752" y="719518"/>
                      <a:pt x="314611" y="717521"/>
                      <a:pt x="325660" y="715145"/>
                    </a:cubicBezTo>
                    <a:cubicBezTo>
                      <a:pt x="331184" y="714005"/>
                      <a:pt x="336709" y="712959"/>
                      <a:pt x="342233" y="711818"/>
                    </a:cubicBezTo>
                    <a:cubicBezTo>
                      <a:pt x="347758" y="710678"/>
                      <a:pt x="353473" y="709537"/>
                      <a:pt x="358997" y="708301"/>
                    </a:cubicBezTo>
                    <a:cubicBezTo>
                      <a:pt x="358902" y="708301"/>
                      <a:pt x="358712" y="708301"/>
                      <a:pt x="358521" y="708301"/>
                    </a:cubicBezTo>
                    <a:cubicBezTo>
                      <a:pt x="368522" y="706210"/>
                      <a:pt x="378524" y="704119"/>
                      <a:pt x="388620" y="701838"/>
                    </a:cubicBezTo>
                    <a:cubicBezTo>
                      <a:pt x="388620" y="701838"/>
                      <a:pt x="388811" y="701838"/>
                      <a:pt x="388906" y="701743"/>
                    </a:cubicBezTo>
                    <a:cubicBezTo>
                      <a:pt x="529685" y="669520"/>
                      <a:pt x="675418" y="621139"/>
                      <a:pt x="763429" y="556408"/>
                    </a:cubicBezTo>
                    <a:cubicBezTo>
                      <a:pt x="763429" y="556408"/>
                      <a:pt x="862394" y="551181"/>
                      <a:pt x="970121" y="526657"/>
                    </a:cubicBezTo>
                    <a:lnTo>
                      <a:pt x="970121" y="21456"/>
                    </a:lnTo>
                    <a:cubicBezTo>
                      <a:pt x="967073" y="19175"/>
                      <a:pt x="963835" y="16798"/>
                      <a:pt x="960406" y="14612"/>
                    </a:cubicBezTo>
                    <a:cubicBezTo>
                      <a:pt x="956024" y="11761"/>
                      <a:pt x="951357" y="9289"/>
                      <a:pt x="946404" y="7293"/>
                    </a:cubicBezTo>
                    <a:cubicBezTo>
                      <a:pt x="944785" y="6628"/>
                      <a:pt x="943166" y="6057"/>
                      <a:pt x="941451" y="5487"/>
                    </a:cubicBezTo>
                    <a:cubicBezTo>
                      <a:pt x="865727" y="-19987"/>
                      <a:pt x="744569" y="48165"/>
                      <a:pt x="684467" y="108428"/>
                    </a:cubicBezTo>
                    <a:cubicBezTo>
                      <a:pt x="683133" y="109854"/>
                      <a:pt x="681704" y="111185"/>
                      <a:pt x="680466" y="112516"/>
                    </a:cubicBezTo>
                    <a:cubicBezTo>
                      <a:pt x="679133" y="113941"/>
                      <a:pt x="677799" y="115272"/>
                      <a:pt x="676561" y="116793"/>
                    </a:cubicBezTo>
                    <a:cubicBezTo>
                      <a:pt x="674084" y="119454"/>
                      <a:pt x="671703" y="122306"/>
                      <a:pt x="669512" y="124967"/>
                    </a:cubicBezTo>
                    <a:cubicBezTo>
                      <a:pt x="666655" y="128389"/>
                      <a:pt x="664083" y="131906"/>
                      <a:pt x="661702" y="135233"/>
                    </a:cubicBezTo>
                    <a:cubicBezTo>
                      <a:pt x="654653" y="145214"/>
                      <a:pt x="650081" y="154434"/>
                      <a:pt x="648843" y="162418"/>
                    </a:cubicBezTo>
                    <a:cubicBezTo>
                      <a:pt x="645700" y="161943"/>
                      <a:pt x="586930" y="154244"/>
                      <a:pt x="519970" y="178387"/>
                    </a:cubicBezTo>
                    <a:cubicBezTo>
                      <a:pt x="516731" y="179527"/>
                      <a:pt x="513397" y="180763"/>
                      <a:pt x="510064" y="182189"/>
                    </a:cubicBezTo>
                    <a:cubicBezTo>
                      <a:pt x="508349" y="182854"/>
                      <a:pt x="506635" y="183520"/>
                      <a:pt x="504920" y="184280"/>
                    </a:cubicBezTo>
                    <a:cubicBezTo>
                      <a:pt x="501587" y="185706"/>
                      <a:pt x="498158" y="187227"/>
                      <a:pt x="494824" y="188937"/>
                    </a:cubicBezTo>
                    <a:cubicBezTo>
                      <a:pt x="467678" y="201960"/>
                      <a:pt x="439960" y="220875"/>
                      <a:pt x="415004" y="248060"/>
                    </a:cubicBezTo>
                    <a:cubicBezTo>
                      <a:pt x="408813" y="254904"/>
                      <a:pt x="402622" y="262223"/>
                      <a:pt x="396812" y="270112"/>
                    </a:cubicBezTo>
                    <a:cubicBezTo>
                      <a:pt x="393859" y="274009"/>
                      <a:pt x="391001" y="278191"/>
                      <a:pt x="388239" y="282374"/>
                    </a:cubicBezTo>
                    <a:cubicBezTo>
                      <a:pt x="386810" y="284465"/>
                      <a:pt x="385477" y="286651"/>
                      <a:pt x="384048" y="288837"/>
                    </a:cubicBezTo>
                    <a:cubicBezTo>
                      <a:pt x="381286" y="293209"/>
                      <a:pt x="378619" y="297772"/>
                      <a:pt x="376047" y="302430"/>
                    </a:cubicBezTo>
                    <a:cubicBezTo>
                      <a:pt x="362903" y="325812"/>
                      <a:pt x="351472" y="352997"/>
                      <a:pt x="342424" y="384650"/>
                    </a:cubicBezTo>
                    <a:cubicBezTo>
                      <a:pt x="342424" y="384650"/>
                      <a:pt x="178499" y="464778"/>
                      <a:pt x="160592" y="630834"/>
                    </a:cubicBezTo>
                    <a:lnTo>
                      <a:pt x="160592" y="630834"/>
                    </a:lnTo>
                    <a:cubicBezTo>
                      <a:pt x="159258" y="643001"/>
                      <a:pt x="158687" y="655643"/>
                      <a:pt x="159068" y="668665"/>
                    </a:cubicBezTo>
                    <a:cubicBezTo>
                      <a:pt x="159068" y="668665"/>
                      <a:pt x="153543" y="670091"/>
                      <a:pt x="144399" y="672657"/>
                    </a:cubicBezTo>
                    <a:cubicBezTo>
                      <a:pt x="142875" y="673037"/>
                      <a:pt x="141256" y="673513"/>
                      <a:pt x="139541" y="673988"/>
                    </a:cubicBezTo>
                    <a:cubicBezTo>
                      <a:pt x="134493" y="675414"/>
                      <a:pt x="128588" y="677124"/>
                      <a:pt x="122206" y="679121"/>
                    </a:cubicBezTo>
                    <a:cubicBezTo>
                      <a:pt x="120015" y="679786"/>
                      <a:pt x="117920" y="680451"/>
                      <a:pt x="115634" y="681117"/>
                    </a:cubicBezTo>
                    <a:cubicBezTo>
                      <a:pt x="114300" y="681592"/>
                      <a:pt x="112871" y="681972"/>
                      <a:pt x="111443" y="682447"/>
                    </a:cubicBezTo>
                    <a:cubicBezTo>
                      <a:pt x="109633" y="682923"/>
                      <a:pt x="107918" y="683493"/>
                      <a:pt x="106109" y="684063"/>
                    </a:cubicBezTo>
                    <a:cubicBezTo>
                      <a:pt x="100013" y="686059"/>
                      <a:pt x="93536" y="688150"/>
                      <a:pt x="87059" y="690432"/>
                    </a:cubicBezTo>
                    <a:cubicBezTo>
                      <a:pt x="84582" y="691287"/>
                      <a:pt x="82105" y="692143"/>
                      <a:pt x="79724" y="692998"/>
                    </a:cubicBezTo>
                    <a:cubicBezTo>
                      <a:pt x="69437" y="696610"/>
                      <a:pt x="59055" y="700602"/>
                      <a:pt x="49530" y="704690"/>
                    </a:cubicBezTo>
                    <a:cubicBezTo>
                      <a:pt x="47911" y="705355"/>
                      <a:pt x="46292" y="706020"/>
                      <a:pt x="44672" y="706686"/>
                    </a:cubicBezTo>
                    <a:cubicBezTo>
                      <a:pt x="28575" y="713814"/>
                      <a:pt x="14954" y="721324"/>
                      <a:pt x="7049" y="728643"/>
                    </a:cubicBezTo>
                    <a:cubicBezTo>
                      <a:pt x="6572" y="729118"/>
                      <a:pt x="6001" y="729593"/>
                      <a:pt x="5525" y="730163"/>
                    </a:cubicBezTo>
                    <a:cubicBezTo>
                      <a:pt x="5048" y="730639"/>
                      <a:pt x="4572" y="731114"/>
                      <a:pt x="4191" y="731589"/>
                    </a:cubicBezTo>
                    <a:cubicBezTo>
                      <a:pt x="4191" y="731589"/>
                      <a:pt x="4163" y="731618"/>
                      <a:pt x="4096" y="731684"/>
                    </a:cubicBezTo>
                    <a:cubicBezTo>
                      <a:pt x="2286" y="733870"/>
                      <a:pt x="1048" y="736152"/>
                      <a:pt x="571" y="738243"/>
                    </a:cubicBezTo>
                    <a:cubicBezTo>
                      <a:pt x="191" y="739574"/>
                      <a:pt x="95" y="740904"/>
                      <a:pt x="381" y="742140"/>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34"/>
              <p:cNvSpPr/>
              <p:nvPr/>
            </p:nvSpPr>
            <p:spPr>
              <a:xfrm>
                <a:off x="7507224" y="2293059"/>
                <a:ext cx="970025" cy="749928"/>
              </a:xfrm>
              <a:custGeom>
                <a:avLst/>
                <a:gdLst/>
                <a:ahLst/>
                <a:cxnLst/>
                <a:rect l="l" t="t" r="r" b="b"/>
                <a:pathLst>
                  <a:path w="970025" h="749928" extrusionOk="0">
                    <a:moveTo>
                      <a:pt x="0" y="742140"/>
                    </a:moveTo>
                    <a:cubicBezTo>
                      <a:pt x="95" y="742805"/>
                      <a:pt x="476" y="743376"/>
                      <a:pt x="1048" y="743946"/>
                    </a:cubicBezTo>
                    <a:cubicBezTo>
                      <a:pt x="6191" y="748984"/>
                      <a:pt x="28765" y="750790"/>
                      <a:pt x="63437" y="749554"/>
                    </a:cubicBezTo>
                    <a:cubicBezTo>
                      <a:pt x="65722" y="749459"/>
                      <a:pt x="68104" y="749364"/>
                      <a:pt x="70485" y="749269"/>
                    </a:cubicBezTo>
                    <a:cubicBezTo>
                      <a:pt x="84106" y="748699"/>
                      <a:pt x="99346" y="747653"/>
                      <a:pt x="116110" y="746132"/>
                    </a:cubicBezTo>
                    <a:cubicBezTo>
                      <a:pt x="119253" y="745847"/>
                      <a:pt x="122396" y="745562"/>
                      <a:pt x="125635" y="745277"/>
                    </a:cubicBezTo>
                    <a:cubicBezTo>
                      <a:pt x="129349" y="744897"/>
                      <a:pt x="133160" y="744516"/>
                      <a:pt x="137160" y="744136"/>
                    </a:cubicBezTo>
                    <a:cubicBezTo>
                      <a:pt x="142970" y="743471"/>
                      <a:pt x="149066" y="742900"/>
                      <a:pt x="155162" y="742140"/>
                    </a:cubicBezTo>
                    <a:cubicBezTo>
                      <a:pt x="156020" y="742045"/>
                      <a:pt x="156877" y="741950"/>
                      <a:pt x="157734" y="741855"/>
                    </a:cubicBezTo>
                    <a:cubicBezTo>
                      <a:pt x="173736" y="740049"/>
                      <a:pt x="190500" y="737863"/>
                      <a:pt x="207836" y="735296"/>
                    </a:cubicBezTo>
                    <a:cubicBezTo>
                      <a:pt x="214979" y="734251"/>
                      <a:pt x="222409" y="733205"/>
                      <a:pt x="229743" y="732064"/>
                    </a:cubicBezTo>
                    <a:cubicBezTo>
                      <a:pt x="234791" y="731304"/>
                      <a:pt x="239935" y="730449"/>
                      <a:pt x="245173" y="729593"/>
                    </a:cubicBezTo>
                    <a:cubicBezTo>
                      <a:pt x="260699" y="727122"/>
                      <a:pt x="276511" y="724365"/>
                      <a:pt x="292798" y="721419"/>
                    </a:cubicBezTo>
                    <a:cubicBezTo>
                      <a:pt x="303657" y="719423"/>
                      <a:pt x="314515" y="717236"/>
                      <a:pt x="325564" y="715145"/>
                    </a:cubicBezTo>
                    <a:cubicBezTo>
                      <a:pt x="331089" y="714005"/>
                      <a:pt x="336613" y="712959"/>
                      <a:pt x="342138" y="711818"/>
                    </a:cubicBezTo>
                    <a:cubicBezTo>
                      <a:pt x="347663" y="710678"/>
                      <a:pt x="353378" y="709537"/>
                      <a:pt x="358902" y="708301"/>
                    </a:cubicBezTo>
                    <a:cubicBezTo>
                      <a:pt x="343090" y="709917"/>
                      <a:pt x="154686" y="727122"/>
                      <a:pt x="156972" y="710678"/>
                    </a:cubicBezTo>
                    <a:cubicBezTo>
                      <a:pt x="158687" y="696325"/>
                      <a:pt x="238030" y="664007"/>
                      <a:pt x="264700" y="653457"/>
                    </a:cubicBezTo>
                    <a:lnTo>
                      <a:pt x="264795" y="653457"/>
                    </a:lnTo>
                    <a:cubicBezTo>
                      <a:pt x="270129" y="651365"/>
                      <a:pt x="273367" y="650130"/>
                      <a:pt x="273367" y="650130"/>
                    </a:cubicBezTo>
                    <a:cubicBezTo>
                      <a:pt x="288512" y="507457"/>
                      <a:pt x="444817" y="428373"/>
                      <a:pt x="444817" y="428373"/>
                    </a:cubicBezTo>
                    <a:cubicBezTo>
                      <a:pt x="543020" y="278667"/>
                      <a:pt x="687229" y="306612"/>
                      <a:pt x="687229" y="306612"/>
                    </a:cubicBezTo>
                    <a:cubicBezTo>
                      <a:pt x="755713" y="220685"/>
                      <a:pt x="837819" y="162418"/>
                      <a:pt x="874109" y="177056"/>
                    </a:cubicBezTo>
                    <a:cubicBezTo>
                      <a:pt x="910399" y="191599"/>
                      <a:pt x="883920" y="225818"/>
                      <a:pt x="883920" y="225818"/>
                    </a:cubicBezTo>
                    <a:cubicBezTo>
                      <a:pt x="915829" y="253383"/>
                      <a:pt x="907352" y="338644"/>
                      <a:pt x="907352" y="338644"/>
                    </a:cubicBezTo>
                    <a:cubicBezTo>
                      <a:pt x="907352" y="338644"/>
                      <a:pt x="934403" y="332276"/>
                      <a:pt x="970026" y="327333"/>
                    </a:cubicBezTo>
                    <a:lnTo>
                      <a:pt x="970026" y="21456"/>
                    </a:lnTo>
                    <a:cubicBezTo>
                      <a:pt x="966978" y="19080"/>
                      <a:pt x="963739" y="16703"/>
                      <a:pt x="960311" y="14517"/>
                    </a:cubicBezTo>
                    <a:cubicBezTo>
                      <a:pt x="955929" y="11761"/>
                      <a:pt x="951262" y="9289"/>
                      <a:pt x="946309" y="7293"/>
                    </a:cubicBezTo>
                    <a:cubicBezTo>
                      <a:pt x="944689" y="6628"/>
                      <a:pt x="943070" y="6057"/>
                      <a:pt x="941356" y="5487"/>
                    </a:cubicBezTo>
                    <a:cubicBezTo>
                      <a:pt x="865632" y="-19987"/>
                      <a:pt x="744474" y="48165"/>
                      <a:pt x="684371" y="108428"/>
                    </a:cubicBezTo>
                    <a:cubicBezTo>
                      <a:pt x="683038" y="109854"/>
                      <a:pt x="681609" y="111185"/>
                      <a:pt x="680371" y="112516"/>
                    </a:cubicBezTo>
                    <a:cubicBezTo>
                      <a:pt x="679037" y="113941"/>
                      <a:pt x="677704" y="115272"/>
                      <a:pt x="676465" y="116793"/>
                    </a:cubicBezTo>
                    <a:cubicBezTo>
                      <a:pt x="673989" y="119454"/>
                      <a:pt x="671608" y="122306"/>
                      <a:pt x="669417" y="124967"/>
                    </a:cubicBezTo>
                    <a:cubicBezTo>
                      <a:pt x="666560" y="128389"/>
                      <a:pt x="663988" y="131906"/>
                      <a:pt x="661606" y="135233"/>
                    </a:cubicBezTo>
                    <a:cubicBezTo>
                      <a:pt x="654653" y="145214"/>
                      <a:pt x="650177" y="154434"/>
                      <a:pt x="648843" y="162418"/>
                    </a:cubicBezTo>
                    <a:lnTo>
                      <a:pt x="648748" y="162418"/>
                    </a:lnTo>
                    <a:cubicBezTo>
                      <a:pt x="645605" y="161943"/>
                      <a:pt x="586835" y="154244"/>
                      <a:pt x="519874" y="178387"/>
                    </a:cubicBezTo>
                    <a:cubicBezTo>
                      <a:pt x="516636" y="179527"/>
                      <a:pt x="513302" y="180763"/>
                      <a:pt x="509969" y="182189"/>
                    </a:cubicBezTo>
                    <a:cubicBezTo>
                      <a:pt x="508254" y="182854"/>
                      <a:pt x="506539" y="183520"/>
                      <a:pt x="504825" y="184280"/>
                    </a:cubicBezTo>
                    <a:cubicBezTo>
                      <a:pt x="501491" y="185706"/>
                      <a:pt x="498062" y="187227"/>
                      <a:pt x="494729" y="188937"/>
                    </a:cubicBezTo>
                    <a:cubicBezTo>
                      <a:pt x="467582" y="201960"/>
                      <a:pt x="439864" y="220875"/>
                      <a:pt x="414909" y="248060"/>
                    </a:cubicBezTo>
                    <a:cubicBezTo>
                      <a:pt x="408718" y="254904"/>
                      <a:pt x="402527" y="262223"/>
                      <a:pt x="396716" y="270112"/>
                    </a:cubicBezTo>
                    <a:cubicBezTo>
                      <a:pt x="393859" y="274009"/>
                      <a:pt x="390906" y="278191"/>
                      <a:pt x="388144" y="282374"/>
                    </a:cubicBezTo>
                    <a:cubicBezTo>
                      <a:pt x="386715" y="284465"/>
                      <a:pt x="385381" y="286651"/>
                      <a:pt x="383953" y="288837"/>
                    </a:cubicBezTo>
                    <a:cubicBezTo>
                      <a:pt x="381286" y="293209"/>
                      <a:pt x="378523" y="297772"/>
                      <a:pt x="375952" y="302430"/>
                    </a:cubicBezTo>
                    <a:cubicBezTo>
                      <a:pt x="362807" y="325812"/>
                      <a:pt x="351377" y="352997"/>
                      <a:pt x="342329" y="384650"/>
                    </a:cubicBezTo>
                    <a:cubicBezTo>
                      <a:pt x="342329" y="384650"/>
                      <a:pt x="178403" y="464778"/>
                      <a:pt x="160496" y="630834"/>
                    </a:cubicBezTo>
                    <a:lnTo>
                      <a:pt x="160496" y="630834"/>
                    </a:lnTo>
                    <a:cubicBezTo>
                      <a:pt x="159163" y="643001"/>
                      <a:pt x="158591" y="655643"/>
                      <a:pt x="158972" y="668665"/>
                    </a:cubicBezTo>
                    <a:cubicBezTo>
                      <a:pt x="158972" y="668665"/>
                      <a:pt x="153448" y="670091"/>
                      <a:pt x="144304" y="672657"/>
                    </a:cubicBezTo>
                    <a:cubicBezTo>
                      <a:pt x="142780" y="673037"/>
                      <a:pt x="141161" y="673513"/>
                      <a:pt x="139446" y="673988"/>
                    </a:cubicBezTo>
                    <a:cubicBezTo>
                      <a:pt x="134398" y="675414"/>
                      <a:pt x="128492" y="677124"/>
                      <a:pt x="122111" y="679121"/>
                    </a:cubicBezTo>
                    <a:cubicBezTo>
                      <a:pt x="119920" y="679786"/>
                      <a:pt x="117824" y="680451"/>
                      <a:pt x="115538" y="681117"/>
                    </a:cubicBezTo>
                    <a:cubicBezTo>
                      <a:pt x="114205" y="681592"/>
                      <a:pt x="112776" y="681972"/>
                      <a:pt x="111347" y="682447"/>
                    </a:cubicBezTo>
                    <a:cubicBezTo>
                      <a:pt x="109538" y="682923"/>
                      <a:pt x="107823" y="683493"/>
                      <a:pt x="106013" y="684063"/>
                    </a:cubicBezTo>
                    <a:cubicBezTo>
                      <a:pt x="99917" y="686059"/>
                      <a:pt x="93440" y="688150"/>
                      <a:pt x="86963" y="690432"/>
                    </a:cubicBezTo>
                    <a:cubicBezTo>
                      <a:pt x="84487" y="691287"/>
                      <a:pt x="82010" y="692143"/>
                      <a:pt x="79629" y="692998"/>
                    </a:cubicBezTo>
                    <a:cubicBezTo>
                      <a:pt x="69342" y="696610"/>
                      <a:pt x="58960" y="700602"/>
                      <a:pt x="49435" y="704690"/>
                    </a:cubicBezTo>
                    <a:cubicBezTo>
                      <a:pt x="47815" y="705355"/>
                      <a:pt x="46196" y="706020"/>
                      <a:pt x="44577" y="706686"/>
                    </a:cubicBezTo>
                    <a:cubicBezTo>
                      <a:pt x="28480" y="713814"/>
                      <a:pt x="14859" y="721324"/>
                      <a:pt x="6953" y="728643"/>
                    </a:cubicBezTo>
                    <a:cubicBezTo>
                      <a:pt x="6477" y="729118"/>
                      <a:pt x="5905" y="729593"/>
                      <a:pt x="5429" y="730163"/>
                    </a:cubicBezTo>
                    <a:cubicBezTo>
                      <a:pt x="4953" y="730639"/>
                      <a:pt x="4477" y="731114"/>
                      <a:pt x="4096" y="731589"/>
                    </a:cubicBezTo>
                    <a:cubicBezTo>
                      <a:pt x="4096" y="731589"/>
                      <a:pt x="4067" y="731618"/>
                      <a:pt x="4000" y="731684"/>
                    </a:cubicBezTo>
                    <a:cubicBezTo>
                      <a:pt x="2191" y="733870"/>
                      <a:pt x="953" y="736152"/>
                      <a:pt x="476" y="738243"/>
                    </a:cubicBezTo>
                    <a:cubicBezTo>
                      <a:pt x="190" y="739574"/>
                      <a:pt x="95" y="740904"/>
                      <a:pt x="381" y="742140"/>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4"/>
          <p:cNvSpPr txBox="1">
            <a:spLocks noGrp="1"/>
          </p:cNvSpPr>
          <p:nvPr>
            <p:ph type="body" idx="1"/>
          </p:nvPr>
        </p:nvSpPr>
        <p:spPr>
          <a:xfrm>
            <a:off x="722375" y="1187600"/>
            <a:ext cx="7699200" cy="13956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pic>
        <p:nvPicPr>
          <p:cNvPr id="49" name="Google Shape;49;p6"/>
          <p:cNvPicPr preferRelativeResize="0"/>
          <p:nvPr/>
        </p:nvPicPr>
        <p:blipFill>
          <a:blip r:embed="rId2">
            <a:alphaModFix/>
          </a:blip>
          <a:stretch>
            <a:fillRect/>
          </a:stretch>
        </p:blipFill>
        <p:spPr>
          <a:xfrm rot="-459705">
            <a:off x="-1090097" y="9702"/>
            <a:ext cx="2714191" cy="2271950"/>
          </a:xfrm>
          <a:prstGeom prst="rect">
            <a:avLst/>
          </a:prstGeom>
          <a:noFill/>
          <a:ln>
            <a:noFill/>
          </a:ln>
        </p:spPr>
      </p:pic>
      <p:grpSp>
        <p:nvGrpSpPr>
          <p:cNvPr id="50" name="Google Shape;50;p6"/>
          <p:cNvGrpSpPr/>
          <p:nvPr/>
        </p:nvGrpSpPr>
        <p:grpSpPr>
          <a:xfrm>
            <a:off x="-70207" y="-241707"/>
            <a:ext cx="1895113" cy="836786"/>
            <a:chOff x="3714750" y="2379087"/>
            <a:chExt cx="1392135" cy="614696"/>
          </a:xfrm>
        </p:grpSpPr>
        <p:sp>
          <p:nvSpPr>
            <p:cNvPr id="51" name="Google Shape;51;p6"/>
            <p:cNvSpPr/>
            <p:nvPr/>
          </p:nvSpPr>
          <p:spPr>
            <a:xfrm>
              <a:off x="3714750" y="2379182"/>
              <a:ext cx="1392135" cy="614601"/>
            </a:xfrm>
            <a:custGeom>
              <a:avLst/>
              <a:gdLst/>
              <a:ahLst/>
              <a:cxnLst/>
              <a:rect l="l" t="t" r="r" b="b"/>
              <a:pathLst>
                <a:path w="1392135" h="614601" extrusionOk="0">
                  <a:moveTo>
                    <a:pt x="0" y="89983"/>
                  </a:moveTo>
                  <a:lnTo>
                    <a:pt x="0" y="530549"/>
                  </a:lnTo>
                  <a:cubicBezTo>
                    <a:pt x="1143" y="530929"/>
                    <a:pt x="2381" y="531214"/>
                    <a:pt x="3524" y="531499"/>
                  </a:cubicBezTo>
                  <a:cubicBezTo>
                    <a:pt x="11525" y="533590"/>
                    <a:pt x="19622" y="535681"/>
                    <a:pt x="27718" y="537773"/>
                  </a:cubicBezTo>
                  <a:cubicBezTo>
                    <a:pt x="30385" y="538438"/>
                    <a:pt x="32957" y="539103"/>
                    <a:pt x="35624" y="539769"/>
                  </a:cubicBezTo>
                  <a:cubicBezTo>
                    <a:pt x="45339" y="542145"/>
                    <a:pt x="55055" y="544521"/>
                    <a:pt x="64865" y="546802"/>
                  </a:cubicBezTo>
                  <a:cubicBezTo>
                    <a:pt x="343948" y="612198"/>
                    <a:pt x="623316" y="629118"/>
                    <a:pt x="626459" y="602598"/>
                  </a:cubicBezTo>
                  <a:cubicBezTo>
                    <a:pt x="630460" y="568094"/>
                    <a:pt x="376523" y="494904"/>
                    <a:pt x="376523" y="494904"/>
                  </a:cubicBezTo>
                  <a:cubicBezTo>
                    <a:pt x="377381" y="442816"/>
                    <a:pt x="315278" y="413635"/>
                    <a:pt x="311372" y="411829"/>
                  </a:cubicBezTo>
                  <a:cubicBezTo>
                    <a:pt x="544830" y="488536"/>
                    <a:pt x="909066" y="546707"/>
                    <a:pt x="1149191" y="568189"/>
                  </a:cubicBezTo>
                  <a:cubicBezTo>
                    <a:pt x="1152906" y="568569"/>
                    <a:pt x="1156526" y="568854"/>
                    <a:pt x="1160145" y="569140"/>
                  </a:cubicBezTo>
                  <a:cubicBezTo>
                    <a:pt x="1160526" y="569140"/>
                    <a:pt x="1161002" y="569235"/>
                    <a:pt x="1161479" y="569235"/>
                  </a:cubicBezTo>
                  <a:cubicBezTo>
                    <a:pt x="1181672" y="570946"/>
                    <a:pt x="1200817" y="572371"/>
                    <a:pt x="1218914" y="573607"/>
                  </a:cubicBezTo>
                  <a:cubicBezTo>
                    <a:pt x="1221486" y="573797"/>
                    <a:pt x="1224153" y="573987"/>
                    <a:pt x="1226725" y="574082"/>
                  </a:cubicBezTo>
                  <a:cubicBezTo>
                    <a:pt x="1230916" y="574272"/>
                    <a:pt x="1234916" y="574558"/>
                    <a:pt x="1239012" y="574748"/>
                  </a:cubicBezTo>
                  <a:cubicBezTo>
                    <a:pt x="1243013" y="575033"/>
                    <a:pt x="1247013" y="575223"/>
                    <a:pt x="1250918" y="575413"/>
                  </a:cubicBezTo>
                  <a:cubicBezTo>
                    <a:pt x="1254824" y="575603"/>
                    <a:pt x="1258634" y="575793"/>
                    <a:pt x="1262443" y="575983"/>
                  </a:cubicBezTo>
                  <a:cubicBezTo>
                    <a:pt x="1273683" y="576459"/>
                    <a:pt x="1284446" y="576839"/>
                    <a:pt x="1294448" y="576934"/>
                  </a:cubicBezTo>
                  <a:cubicBezTo>
                    <a:pt x="1297400" y="576934"/>
                    <a:pt x="1300258" y="577029"/>
                    <a:pt x="1303115" y="577029"/>
                  </a:cubicBezTo>
                  <a:cubicBezTo>
                    <a:pt x="1333976" y="577409"/>
                    <a:pt x="1357789" y="576173"/>
                    <a:pt x="1373029" y="573417"/>
                  </a:cubicBezTo>
                  <a:cubicBezTo>
                    <a:pt x="1374553" y="573037"/>
                    <a:pt x="1375982" y="572752"/>
                    <a:pt x="1377410" y="572466"/>
                  </a:cubicBezTo>
                  <a:cubicBezTo>
                    <a:pt x="1377410" y="572466"/>
                    <a:pt x="1377410" y="572466"/>
                    <a:pt x="1377506" y="572466"/>
                  </a:cubicBezTo>
                  <a:cubicBezTo>
                    <a:pt x="1378839" y="572086"/>
                    <a:pt x="1380077" y="571801"/>
                    <a:pt x="1381220" y="571421"/>
                  </a:cubicBezTo>
                  <a:cubicBezTo>
                    <a:pt x="1381887" y="571231"/>
                    <a:pt x="1382363" y="571041"/>
                    <a:pt x="1382935" y="570851"/>
                  </a:cubicBezTo>
                  <a:cubicBezTo>
                    <a:pt x="1384078" y="570470"/>
                    <a:pt x="1385126" y="570090"/>
                    <a:pt x="1385983" y="569615"/>
                  </a:cubicBezTo>
                  <a:cubicBezTo>
                    <a:pt x="1386459" y="569425"/>
                    <a:pt x="1386935" y="569140"/>
                    <a:pt x="1387412" y="568950"/>
                  </a:cubicBezTo>
                  <a:cubicBezTo>
                    <a:pt x="1390174" y="567524"/>
                    <a:pt x="1391793" y="565718"/>
                    <a:pt x="1392079" y="563817"/>
                  </a:cubicBezTo>
                  <a:cubicBezTo>
                    <a:pt x="1392174" y="562581"/>
                    <a:pt x="1392174" y="561345"/>
                    <a:pt x="1391888" y="560015"/>
                  </a:cubicBezTo>
                  <a:cubicBezTo>
                    <a:pt x="1391793" y="559254"/>
                    <a:pt x="1391507" y="558494"/>
                    <a:pt x="1391222" y="557733"/>
                  </a:cubicBezTo>
                  <a:cubicBezTo>
                    <a:pt x="1387126" y="547088"/>
                    <a:pt x="1368933" y="535681"/>
                    <a:pt x="1343406" y="524370"/>
                  </a:cubicBezTo>
                  <a:cubicBezTo>
                    <a:pt x="1339787" y="522849"/>
                    <a:pt x="1335977" y="521233"/>
                    <a:pt x="1332071" y="519618"/>
                  </a:cubicBezTo>
                  <a:cubicBezTo>
                    <a:pt x="1332071" y="519618"/>
                    <a:pt x="1332071" y="519618"/>
                    <a:pt x="1332071" y="519618"/>
                  </a:cubicBezTo>
                  <a:cubicBezTo>
                    <a:pt x="1326166" y="517336"/>
                    <a:pt x="1319975" y="514865"/>
                    <a:pt x="1313593" y="512584"/>
                  </a:cubicBezTo>
                  <a:cubicBezTo>
                    <a:pt x="1308830" y="510778"/>
                    <a:pt x="1303782" y="508972"/>
                    <a:pt x="1298639" y="507166"/>
                  </a:cubicBezTo>
                  <a:cubicBezTo>
                    <a:pt x="1293114" y="505360"/>
                    <a:pt x="1287589" y="503459"/>
                    <a:pt x="1281875" y="501558"/>
                  </a:cubicBezTo>
                  <a:cubicBezTo>
                    <a:pt x="1280446" y="501082"/>
                    <a:pt x="1278922" y="500607"/>
                    <a:pt x="1277398" y="500132"/>
                  </a:cubicBezTo>
                  <a:cubicBezTo>
                    <a:pt x="1274159" y="499086"/>
                    <a:pt x="1270921" y="498041"/>
                    <a:pt x="1267682" y="496995"/>
                  </a:cubicBezTo>
                  <a:cubicBezTo>
                    <a:pt x="1266254" y="496615"/>
                    <a:pt x="1264730" y="496045"/>
                    <a:pt x="1263206" y="495569"/>
                  </a:cubicBezTo>
                  <a:cubicBezTo>
                    <a:pt x="1259872" y="494619"/>
                    <a:pt x="1256443" y="493573"/>
                    <a:pt x="1253109" y="492528"/>
                  </a:cubicBezTo>
                  <a:cubicBezTo>
                    <a:pt x="1251680" y="492053"/>
                    <a:pt x="1250252" y="491577"/>
                    <a:pt x="1248823" y="491197"/>
                  </a:cubicBezTo>
                  <a:cubicBezTo>
                    <a:pt x="1244632" y="489961"/>
                    <a:pt x="1240441" y="488726"/>
                    <a:pt x="1236345" y="487585"/>
                  </a:cubicBezTo>
                  <a:cubicBezTo>
                    <a:pt x="1224153" y="484068"/>
                    <a:pt x="1211961" y="480741"/>
                    <a:pt x="1200055" y="477509"/>
                  </a:cubicBezTo>
                  <a:cubicBezTo>
                    <a:pt x="1195292" y="476274"/>
                    <a:pt x="1190625" y="475038"/>
                    <a:pt x="1185958" y="473802"/>
                  </a:cubicBezTo>
                  <a:cubicBezTo>
                    <a:pt x="1127951" y="458689"/>
                    <a:pt x="1080326" y="448614"/>
                    <a:pt x="1080326" y="448614"/>
                  </a:cubicBezTo>
                  <a:cubicBezTo>
                    <a:pt x="1070420" y="429603"/>
                    <a:pt x="1059561" y="412684"/>
                    <a:pt x="1047940" y="397761"/>
                  </a:cubicBezTo>
                  <a:cubicBezTo>
                    <a:pt x="1045083" y="393959"/>
                    <a:pt x="1042130" y="390442"/>
                    <a:pt x="1039273" y="386925"/>
                  </a:cubicBezTo>
                  <a:cubicBezTo>
                    <a:pt x="1003554" y="344532"/>
                    <a:pt x="962501" y="319153"/>
                    <a:pt x="924497" y="304040"/>
                  </a:cubicBezTo>
                  <a:cubicBezTo>
                    <a:pt x="921734" y="302804"/>
                    <a:pt x="918877" y="301758"/>
                    <a:pt x="916115" y="300808"/>
                  </a:cubicBezTo>
                  <a:cubicBezTo>
                    <a:pt x="912971" y="299572"/>
                    <a:pt x="909828" y="298527"/>
                    <a:pt x="906685" y="297481"/>
                  </a:cubicBezTo>
                  <a:cubicBezTo>
                    <a:pt x="903732" y="296531"/>
                    <a:pt x="900779" y="295580"/>
                    <a:pt x="897827" y="294725"/>
                  </a:cubicBezTo>
                  <a:cubicBezTo>
                    <a:pt x="881253" y="289877"/>
                    <a:pt x="865727" y="286930"/>
                    <a:pt x="852107" y="285029"/>
                  </a:cubicBezTo>
                  <a:cubicBezTo>
                    <a:pt x="818293" y="280372"/>
                    <a:pt x="795528" y="282938"/>
                    <a:pt x="795528" y="282938"/>
                  </a:cubicBezTo>
                  <a:cubicBezTo>
                    <a:pt x="789242" y="269726"/>
                    <a:pt x="781812" y="259555"/>
                    <a:pt x="773906" y="251856"/>
                  </a:cubicBezTo>
                  <a:cubicBezTo>
                    <a:pt x="772287" y="250335"/>
                    <a:pt x="770668" y="248814"/>
                    <a:pt x="769049" y="247484"/>
                  </a:cubicBezTo>
                  <a:cubicBezTo>
                    <a:pt x="725900" y="211934"/>
                    <a:pt x="669227" y="241020"/>
                    <a:pt x="669227" y="241020"/>
                  </a:cubicBezTo>
                  <a:cubicBezTo>
                    <a:pt x="646081" y="187126"/>
                    <a:pt x="529781" y="35993"/>
                    <a:pt x="404146" y="10329"/>
                  </a:cubicBezTo>
                  <a:cubicBezTo>
                    <a:pt x="282226" y="-14575"/>
                    <a:pt x="204597" y="57000"/>
                    <a:pt x="200025" y="61372"/>
                  </a:cubicBezTo>
                  <a:cubicBezTo>
                    <a:pt x="200025" y="61372"/>
                    <a:pt x="199930" y="61467"/>
                    <a:pt x="199930" y="61467"/>
                  </a:cubicBezTo>
                  <a:lnTo>
                    <a:pt x="199930" y="61467"/>
                  </a:lnTo>
                  <a:cubicBezTo>
                    <a:pt x="199739" y="60707"/>
                    <a:pt x="198787" y="57095"/>
                    <a:pt x="196596" y="51867"/>
                  </a:cubicBezTo>
                  <a:cubicBezTo>
                    <a:pt x="194881" y="47494"/>
                    <a:pt x="192310" y="42172"/>
                    <a:pt x="188690" y="36373"/>
                  </a:cubicBezTo>
                  <a:cubicBezTo>
                    <a:pt x="188024" y="35423"/>
                    <a:pt x="187452" y="34472"/>
                    <a:pt x="186785" y="33617"/>
                  </a:cubicBezTo>
                  <a:cubicBezTo>
                    <a:pt x="184118" y="29815"/>
                    <a:pt x="181070" y="25823"/>
                    <a:pt x="177451" y="22116"/>
                  </a:cubicBezTo>
                  <a:cubicBezTo>
                    <a:pt x="164592" y="8903"/>
                    <a:pt x="145066" y="-2123"/>
                    <a:pt x="115919" y="349"/>
                  </a:cubicBezTo>
                  <a:cubicBezTo>
                    <a:pt x="92678" y="2250"/>
                    <a:pt x="73533" y="14797"/>
                    <a:pt x="58484" y="30385"/>
                  </a:cubicBezTo>
                  <a:cubicBezTo>
                    <a:pt x="57055" y="31811"/>
                    <a:pt x="55817" y="33237"/>
                    <a:pt x="54483" y="34757"/>
                  </a:cubicBezTo>
                  <a:cubicBezTo>
                    <a:pt x="48673" y="41411"/>
                    <a:pt x="43434" y="48350"/>
                    <a:pt x="38862" y="55289"/>
                  </a:cubicBezTo>
                  <a:cubicBezTo>
                    <a:pt x="37814" y="56809"/>
                    <a:pt x="36862" y="58330"/>
                    <a:pt x="35909" y="59851"/>
                  </a:cubicBezTo>
                  <a:cubicBezTo>
                    <a:pt x="35433" y="60612"/>
                    <a:pt x="35052" y="61372"/>
                    <a:pt x="34481" y="62132"/>
                  </a:cubicBezTo>
                  <a:cubicBezTo>
                    <a:pt x="33623" y="63558"/>
                    <a:pt x="32671" y="65174"/>
                    <a:pt x="31814" y="66600"/>
                  </a:cubicBezTo>
                  <a:cubicBezTo>
                    <a:pt x="30575" y="68786"/>
                    <a:pt x="29337" y="70972"/>
                    <a:pt x="28289" y="73063"/>
                  </a:cubicBezTo>
                  <a:cubicBezTo>
                    <a:pt x="27146" y="75155"/>
                    <a:pt x="26099" y="77246"/>
                    <a:pt x="25146" y="79242"/>
                  </a:cubicBezTo>
                  <a:cubicBezTo>
                    <a:pt x="23813" y="81808"/>
                    <a:pt x="22670" y="84279"/>
                    <a:pt x="21622" y="86561"/>
                  </a:cubicBezTo>
                  <a:cubicBezTo>
                    <a:pt x="17717" y="95020"/>
                    <a:pt x="15716" y="100819"/>
                    <a:pt x="15431" y="101484"/>
                  </a:cubicBezTo>
                  <a:lnTo>
                    <a:pt x="15431" y="101484"/>
                  </a:lnTo>
                  <a:cubicBezTo>
                    <a:pt x="15431" y="101484"/>
                    <a:pt x="15431" y="101484"/>
                    <a:pt x="15431" y="101484"/>
                  </a:cubicBezTo>
                  <a:cubicBezTo>
                    <a:pt x="14573" y="100628"/>
                    <a:pt x="9144" y="96161"/>
                    <a:pt x="286" y="8950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2;p6"/>
            <p:cNvSpPr/>
            <p:nvPr/>
          </p:nvSpPr>
          <p:spPr>
            <a:xfrm>
              <a:off x="3714750" y="2379182"/>
              <a:ext cx="1392135" cy="614601"/>
            </a:xfrm>
            <a:custGeom>
              <a:avLst/>
              <a:gdLst/>
              <a:ahLst/>
              <a:cxnLst/>
              <a:rect l="l" t="t" r="r" b="b"/>
              <a:pathLst>
                <a:path w="1392135" h="614601" extrusionOk="0">
                  <a:moveTo>
                    <a:pt x="0" y="89983"/>
                  </a:moveTo>
                  <a:lnTo>
                    <a:pt x="0" y="530549"/>
                  </a:lnTo>
                  <a:cubicBezTo>
                    <a:pt x="1143" y="530929"/>
                    <a:pt x="2381" y="531214"/>
                    <a:pt x="3524" y="531499"/>
                  </a:cubicBezTo>
                  <a:cubicBezTo>
                    <a:pt x="11525" y="533590"/>
                    <a:pt x="19622" y="535681"/>
                    <a:pt x="27718" y="537773"/>
                  </a:cubicBezTo>
                  <a:cubicBezTo>
                    <a:pt x="30385" y="538438"/>
                    <a:pt x="32957" y="539103"/>
                    <a:pt x="35624" y="539769"/>
                  </a:cubicBezTo>
                  <a:cubicBezTo>
                    <a:pt x="45339" y="542145"/>
                    <a:pt x="55055" y="544521"/>
                    <a:pt x="64865" y="546802"/>
                  </a:cubicBezTo>
                  <a:cubicBezTo>
                    <a:pt x="343948" y="612198"/>
                    <a:pt x="623316" y="629118"/>
                    <a:pt x="626459" y="602598"/>
                  </a:cubicBezTo>
                  <a:cubicBezTo>
                    <a:pt x="630460" y="568094"/>
                    <a:pt x="376523" y="494904"/>
                    <a:pt x="376523" y="494904"/>
                  </a:cubicBezTo>
                  <a:cubicBezTo>
                    <a:pt x="377381" y="442816"/>
                    <a:pt x="315278" y="413635"/>
                    <a:pt x="311372" y="411829"/>
                  </a:cubicBezTo>
                  <a:cubicBezTo>
                    <a:pt x="544830" y="488536"/>
                    <a:pt x="909066" y="546707"/>
                    <a:pt x="1149191" y="568189"/>
                  </a:cubicBezTo>
                  <a:cubicBezTo>
                    <a:pt x="1152906" y="568569"/>
                    <a:pt x="1156526" y="568854"/>
                    <a:pt x="1160145" y="569140"/>
                  </a:cubicBezTo>
                  <a:cubicBezTo>
                    <a:pt x="1160526" y="569140"/>
                    <a:pt x="1161002" y="569235"/>
                    <a:pt x="1161479" y="569235"/>
                  </a:cubicBezTo>
                  <a:cubicBezTo>
                    <a:pt x="1181672" y="570946"/>
                    <a:pt x="1200817" y="572371"/>
                    <a:pt x="1218914" y="573607"/>
                  </a:cubicBezTo>
                  <a:cubicBezTo>
                    <a:pt x="1221486" y="573797"/>
                    <a:pt x="1224153" y="573987"/>
                    <a:pt x="1226725" y="574082"/>
                  </a:cubicBezTo>
                  <a:cubicBezTo>
                    <a:pt x="1230916" y="574272"/>
                    <a:pt x="1234916" y="574558"/>
                    <a:pt x="1239012" y="574748"/>
                  </a:cubicBezTo>
                  <a:cubicBezTo>
                    <a:pt x="1243013" y="575033"/>
                    <a:pt x="1247013" y="575223"/>
                    <a:pt x="1250918" y="575413"/>
                  </a:cubicBezTo>
                  <a:cubicBezTo>
                    <a:pt x="1254824" y="575603"/>
                    <a:pt x="1258634" y="575793"/>
                    <a:pt x="1262443" y="575983"/>
                  </a:cubicBezTo>
                  <a:cubicBezTo>
                    <a:pt x="1273683" y="576459"/>
                    <a:pt x="1284446" y="576839"/>
                    <a:pt x="1294448" y="576934"/>
                  </a:cubicBezTo>
                  <a:cubicBezTo>
                    <a:pt x="1297400" y="576934"/>
                    <a:pt x="1300258" y="577029"/>
                    <a:pt x="1303115" y="577029"/>
                  </a:cubicBezTo>
                  <a:cubicBezTo>
                    <a:pt x="1333976" y="577409"/>
                    <a:pt x="1357789" y="576173"/>
                    <a:pt x="1373029" y="573417"/>
                  </a:cubicBezTo>
                  <a:cubicBezTo>
                    <a:pt x="1374553" y="573037"/>
                    <a:pt x="1375982" y="572752"/>
                    <a:pt x="1377410" y="572466"/>
                  </a:cubicBezTo>
                  <a:cubicBezTo>
                    <a:pt x="1377410" y="572466"/>
                    <a:pt x="1377410" y="572466"/>
                    <a:pt x="1377506" y="572466"/>
                  </a:cubicBezTo>
                  <a:cubicBezTo>
                    <a:pt x="1378839" y="572086"/>
                    <a:pt x="1380077" y="571801"/>
                    <a:pt x="1381220" y="571421"/>
                  </a:cubicBezTo>
                  <a:cubicBezTo>
                    <a:pt x="1381887" y="571231"/>
                    <a:pt x="1382363" y="571041"/>
                    <a:pt x="1382935" y="570851"/>
                  </a:cubicBezTo>
                  <a:cubicBezTo>
                    <a:pt x="1384078" y="570470"/>
                    <a:pt x="1385126" y="570090"/>
                    <a:pt x="1385983" y="569615"/>
                  </a:cubicBezTo>
                  <a:cubicBezTo>
                    <a:pt x="1386459" y="569425"/>
                    <a:pt x="1386935" y="569140"/>
                    <a:pt x="1387412" y="568950"/>
                  </a:cubicBezTo>
                  <a:cubicBezTo>
                    <a:pt x="1390174" y="567524"/>
                    <a:pt x="1391793" y="565718"/>
                    <a:pt x="1392079" y="563817"/>
                  </a:cubicBezTo>
                  <a:cubicBezTo>
                    <a:pt x="1392174" y="562581"/>
                    <a:pt x="1392174" y="561345"/>
                    <a:pt x="1391888" y="560015"/>
                  </a:cubicBezTo>
                  <a:cubicBezTo>
                    <a:pt x="1391793" y="559254"/>
                    <a:pt x="1391507" y="558494"/>
                    <a:pt x="1391222" y="557733"/>
                  </a:cubicBezTo>
                  <a:cubicBezTo>
                    <a:pt x="1387126" y="547088"/>
                    <a:pt x="1368933" y="535681"/>
                    <a:pt x="1343406" y="524370"/>
                  </a:cubicBezTo>
                  <a:cubicBezTo>
                    <a:pt x="1339787" y="522849"/>
                    <a:pt x="1335977" y="521233"/>
                    <a:pt x="1332071" y="519618"/>
                  </a:cubicBezTo>
                  <a:cubicBezTo>
                    <a:pt x="1332071" y="519618"/>
                    <a:pt x="1332071" y="519618"/>
                    <a:pt x="1332071" y="519618"/>
                  </a:cubicBezTo>
                  <a:cubicBezTo>
                    <a:pt x="1326166" y="517336"/>
                    <a:pt x="1319975" y="514865"/>
                    <a:pt x="1313593" y="512584"/>
                  </a:cubicBezTo>
                  <a:cubicBezTo>
                    <a:pt x="1308830" y="510778"/>
                    <a:pt x="1303782" y="508972"/>
                    <a:pt x="1298639" y="507166"/>
                  </a:cubicBezTo>
                  <a:cubicBezTo>
                    <a:pt x="1293114" y="505360"/>
                    <a:pt x="1287589" y="503459"/>
                    <a:pt x="1281875" y="501558"/>
                  </a:cubicBezTo>
                  <a:cubicBezTo>
                    <a:pt x="1280446" y="501082"/>
                    <a:pt x="1278922" y="500607"/>
                    <a:pt x="1277398" y="500132"/>
                  </a:cubicBezTo>
                  <a:cubicBezTo>
                    <a:pt x="1274159" y="499086"/>
                    <a:pt x="1270921" y="498041"/>
                    <a:pt x="1267682" y="496995"/>
                  </a:cubicBezTo>
                  <a:cubicBezTo>
                    <a:pt x="1266254" y="496615"/>
                    <a:pt x="1264730" y="496045"/>
                    <a:pt x="1263206" y="495569"/>
                  </a:cubicBezTo>
                  <a:cubicBezTo>
                    <a:pt x="1259872" y="494619"/>
                    <a:pt x="1256443" y="493573"/>
                    <a:pt x="1253109" y="492528"/>
                  </a:cubicBezTo>
                  <a:cubicBezTo>
                    <a:pt x="1251680" y="492053"/>
                    <a:pt x="1250252" y="491577"/>
                    <a:pt x="1248823" y="491197"/>
                  </a:cubicBezTo>
                  <a:cubicBezTo>
                    <a:pt x="1244632" y="489961"/>
                    <a:pt x="1240441" y="488726"/>
                    <a:pt x="1236345" y="487585"/>
                  </a:cubicBezTo>
                  <a:cubicBezTo>
                    <a:pt x="1224153" y="484068"/>
                    <a:pt x="1211961" y="480741"/>
                    <a:pt x="1200055" y="477509"/>
                  </a:cubicBezTo>
                  <a:cubicBezTo>
                    <a:pt x="1195292" y="476274"/>
                    <a:pt x="1190625" y="475038"/>
                    <a:pt x="1185958" y="473802"/>
                  </a:cubicBezTo>
                  <a:cubicBezTo>
                    <a:pt x="1127951" y="458689"/>
                    <a:pt x="1080326" y="448614"/>
                    <a:pt x="1080326" y="448614"/>
                  </a:cubicBezTo>
                  <a:cubicBezTo>
                    <a:pt x="1070420" y="429603"/>
                    <a:pt x="1059561" y="412684"/>
                    <a:pt x="1047940" y="397761"/>
                  </a:cubicBezTo>
                  <a:cubicBezTo>
                    <a:pt x="1045083" y="393959"/>
                    <a:pt x="1042130" y="390442"/>
                    <a:pt x="1039273" y="386925"/>
                  </a:cubicBezTo>
                  <a:cubicBezTo>
                    <a:pt x="1003554" y="344532"/>
                    <a:pt x="962501" y="319153"/>
                    <a:pt x="924497" y="304040"/>
                  </a:cubicBezTo>
                  <a:cubicBezTo>
                    <a:pt x="921734" y="302804"/>
                    <a:pt x="918877" y="301758"/>
                    <a:pt x="916115" y="300808"/>
                  </a:cubicBezTo>
                  <a:cubicBezTo>
                    <a:pt x="912971" y="299572"/>
                    <a:pt x="909828" y="298527"/>
                    <a:pt x="906685" y="297481"/>
                  </a:cubicBezTo>
                  <a:cubicBezTo>
                    <a:pt x="903732" y="296531"/>
                    <a:pt x="900779" y="295580"/>
                    <a:pt x="897827" y="294725"/>
                  </a:cubicBezTo>
                  <a:cubicBezTo>
                    <a:pt x="881253" y="289877"/>
                    <a:pt x="865727" y="286930"/>
                    <a:pt x="852107" y="285029"/>
                  </a:cubicBezTo>
                  <a:cubicBezTo>
                    <a:pt x="818293" y="280372"/>
                    <a:pt x="795528" y="282938"/>
                    <a:pt x="795528" y="282938"/>
                  </a:cubicBezTo>
                  <a:cubicBezTo>
                    <a:pt x="789242" y="269726"/>
                    <a:pt x="781812" y="259555"/>
                    <a:pt x="773906" y="251856"/>
                  </a:cubicBezTo>
                  <a:cubicBezTo>
                    <a:pt x="772287" y="250335"/>
                    <a:pt x="770668" y="248814"/>
                    <a:pt x="769049" y="247484"/>
                  </a:cubicBezTo>
                  <a:cubicBezTo>
                    <a:pt x="725900" y="211934"/>
                    <a:pt x="669227" y="241020"/>
                    <a:pt x="669227" y="241020"/>
                  </a:cubicBezTo>
                  <a:cubicBezTo>
                    <a:pt x="646081" y="187126"/>
                    <a:pt x="529781" y="35993"/>
                    <a:pt x="404146" y="10329"/>
                  </a:cubicBezTo>
                  <a:cubicBezTo>
                    <a:pt x="282226" y="-14575"/>
                    <a:pt x="204597" y="57000"/>
                    <a:pt x="200025" y="61372"/>
                  </a:cubicBezTo>
                  <a:cubicBezTo>
                    <a:pt x="200025" y="61372"/>
                    <a:pt x="199930" y="61467"/>
                    <a:pt x="199930" y="61467"/>
                  </a:cubicBezTo>
                  <a:lnTo>
                    <a:pt x="199930" y="61467"/>
                  </a:lnTo>
                  <a:cubicBezTo>
                    <a:pt x="199739" y="60707"/>
                    <a:pt x="198787" y="57095"/>
                    <a:pt x="196596" y="51867"/>
                  </a:cubicBezTo>
                  <a:cubicBezTo>
                    <a:pt x="194881" y="47494"/>
                    <a:pt x="192310" y="42172"/>
                    <a:pt x="188690" y="36373"/>
                  </a:cubicBezTo>
                  <a:cubicBezTo>
                    <a:pt x="188024" y="35423"/>
                    <a:pt x="187452" y="34472"/>
                    <a:pt x="186785" y="33617"/>
                  </a:cubicBezTo>
                  <a:cubicBezTo>
                    <a:pt x="184118" y="29815"/>
                    <a:pt x="181070" y="25823"/>
                    <a:pt x="177451" y="22116"/>
                  </a:cubicBezTo>
                  <a:cubicBezTo>
                    <a:pt x="164592" y="8903"/>
                    <a:pt x="145066" y="-2123"/>
                    <a:pt x="115919" y="349"/>
                  </a:cubicBezTo>
                  <a:cubicBezTo>
                    <a:pt x="92678" y="2250"/>
                    <a:pt x="73533" y="14797"/>
                    <a:pt x="58484" y="30385"/>
                  </a:cubicBezTo>
                  <a:cubicBezTo>
                    <a:pt x="57055" y="31811"/>
                    <a:pt x="55817" y="33237"/>
                    <a:pt x="54483" y="34757"/>
                  </a:cubicBezTo>
                  <a:cubicBezTo>
                    <a:pt x="48673" y="41411"/>
                    <a:pt x="43434" y="48350"/>
                    <a:pt x="38862" y="55289"/>
                  </a:cubicBezTo>
                  <a:cubicBezTo>
                    <a:pt x="37814" y="56809"/>
                    <a:pt x="36862" y="58330"/>
                    <a:pt x="35909" y="59851"/>
                  </a:cubicBezTo>
                  <a:cubicBezTo>
                    <a:pt x="35433" y="60612"/>
                    <a:pt x="35052" y="61372"/>
                    <a:pt x="34481" y="62132"/>
                  </a:cubicBezTo>
                  <a:cubicBezTo>
                    <a:pt x="33623" y="63558"/>
                    <a:pt x="32671" y="65174"/>
                    <a:pt x="31814" y="66600"/>
                  </a:cubicBezTo>
                  <a:cubicBezTo>
                    <a:pt x="30575" y="68786"/>
                    <a:pt x="29337" y="70972"/>
                    <a:pt x="28289" y="73063"/>
                  </a:cubicBezTo>
                  <a:cubicBezTo>
                    <a:pt x="27146" y="75155"/>
                    <a:pt x="26099" y="77246"/>
                    <a:pt x="25146" y="79242"/>
                  </a:cubicBezTo>
                  <a:cubicBezTo>
                    <a:pt x="23813" y="81808"/>
                    <a:pt x="22670" y="84279"/>
                    <a:pt x="21622" y="86561"/>
                  </a:cubicBezTo>
                  <a:cubicBezTo>
                    <a:pt x="17717" y="95020"/>
                    <a:pt x="15716" y="100819"/>
                    <a:pt x="15431" y="101484"/>
                  </a:cubicBezTo>
                  <a:lnTo>
                    <a:pt x="15431" y="101484"/>
                  </a:lnTo>
                  <a:cubicBezTo>
                    <a:pt x="15431" y="101484"/>
                    <a:pt x="15431" y="101484"/>
                    <a:pt x="15431" y="101484"/>
                  </a:cubicBezTo>
                  <a:cubicBezTo>
                    <a:pt x="14573" y="100628"/>
                    <a:pt x="9144" y="96161"/>
                    <a:pt x="286" y="89507"/>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6"/>
            <p:cNvSpPr/>
            <p:nvPr/>
          </p:nvSpPr>
          <p:spPr>
            <a:xfrm>
              <a:off x="3714796" y="2379087"/>
              <a:ext cx="1392046" cy="577001"/>
            </a:xfrm>
            <a:custGeom>
              <a:avLst/>
              <a:gdLst/>
              <a:ahLst/>
              <a:cxnLst/>
              <a:rect l="l" t="t" r="r" b="b"/>
              <a:pathLst>
                <a:path w="1392046" h="577001" extrusionOk="0">
                  <a:moveTo>
                    <a:pt x="15145" y="101959"/>
                  </a:moveTo>
                  <a:cubicBezTo>
                    <a:pt x="14288" y="101104"/>
                    <a:pt x="8858" y="96636"/>
                    <a:pt x="0" y="89983"/>
                  </a:cubicBezTo>
                  <a:lnTo>
                    <a:pt x="0" y="219253"/>
                  </a:lnTo>
                  <a:cubicBezTo>
                    <a:pt x="16478" y="233891"/>
                    <a:pt x="27146" y="247008"/>
                    <a:pt x="27146" y="247008"/>
                  </a:cubicBezTo>
                  <a:cubicBezTo>
                    <a:pt x="27146" y="247008"/>
                    <a:pt x="68294" y="153002"/>
                    <a:pt x="111062" y="173438"/>
                  </a:cubicBezTo>
                  <a:cubicBezTo>
                    <a:pt x="153734" y="193969"/>
                    <a:pt x="169545" y="237313"/>
                    <a:pt x="169545" y="237313"/>
                  </a:cubicBezTo>
                  <a:cubicBezTo>
                    <a:pt x="169545" y="237313"/>
                    <a:pt x="269272" y="145018"/>
                    <a:pt x="395859" y="160891"/>
                  </a:cubicBezTo>
                  <a:cubicBezTo>
                    <a:pt x="522542" y="176860"/>
                    <a:pt x="628745" y="339589"/>
                    <a:pt x="628745" y="339589"/>
                  </a:cubicBezTo>
                  <a:cubicBezTo>
                    <a:pt x="744379" y="313165"/>
                    <a:pt x="747332" y="373998"/>
                    <a:pt x="747332" y="373998"/>
                  </a:cubicBezTo>
                  <a:cubicBezTo>
                    <a:pt x="924592" y="378750"/>
                    <a:pt x="1050512" y="501272"/>
                    <a:pt x="1050512" y="501272"/>
                  </a:cubicBezTo>
                  <a:cubicBezTo>
                    <a:pt x="1288637" y="556973"/>
                    <a:pt x="1217200" y="573417"/>
                    <a:pt x="1149191" y="568094"/>
                  </a:cubicBezTo>
                  <a:cubicBezTo>
                    <a:pt x="1149191" y="568094"/>
                    <a:pt x="1149220" y="568094"/>
                    <a:pt x="1149287" y="568094"/>
                  </a:cubicBezTo>
                  <a:cubicBezTo>
                    <a:pt x="1152906" y="568474"/>
                    <a:pt x="1156621" y="568759"/>
                    <a:pt x="1160145" y="569045"/>
                  </a:cubicBezTo>
                  <a:cubicBezTo>
                    <a:pt x="1160526" y="569045"/>
                    <a:pt x="1161002" y="569140"/>
                    <a:pt x="1161479" y="569140"/>
                  </a:cubicBezTo>
                  <a:cubicBezTo>
                    <a:pt x="1181576" y="570851"/>
                    <a:pt x="1200817" y="572371"/>
                    <a:pt x="1218914" y="573512"/>
                  </a:cubicBezTo>
                  <a:cubicBezTo>
                    <a:pt x="1221486" y="573702"/>
                    <a:pt x="1224153" y="573892"/>
                    <a:pt x="1226725" y="573987"/>
                  </a:cubicBezTo>
                  <a:cubicBezTo>
                    <a:pt x="1230916" y="574177"/>
                    <a:pt x="1234916" y="574462"/>
                    <a:pt x="1239012" y="574653"/>
                  </a:cubicBezTo>
                  <a:cubicBezTo>
                    <a:pt x="1243013" y="574938"/>
                    <a:pt x="1247013" y="575128"/>
                    <a:pt x="1250918" y="575318"/>
                  </a:cubicBezTo>
                  <a:cubicBezTo>
                    <a:pt x="1254824" y="575508"/>
                    <a:pt x="1258634" y="575698"/>
                    <a:pt x="1262443" y="575888"/>
                  </a:cubicBezTo>
                  <a:cubicBezTo>
                    <a:pt x="1273683" y="576363"/>
                    <a:pt x="1284446" y="576744"/>
                    <a:pt x="1294448" y="576839"/>
                  </a:cubicBezTo>
                  <a:cubicBezTo>
                    <a:pt x="1297400" y="576839"/>
                    <a:pt x="1300258" y="576934"/>
                    <a:pt x="1303115" y="576934"/>
                  </a:cubicBezTo>
                  <a:cubicBezTo>
                    <a:pt x="1333976" y="577314"/>
                    <a:pt x="1357789" y="576078"/>
                    <a:pt x="1373029" y="573322"/>
                  </a:cubicBezTo>
                  <a:cubicBezTo>
                    <a:pt x="1374553" y="572942"/>
                    <a:pt x="1375982" y="572656"/>
                    <a:pt x="1377410" y="572371"/>
                  </a:cubicBezTo>
                  <a:cubicBezTo>
                    <a:pt x="1377410" y="572371"/>
                    <a:pt x="1377410" y="572371"/>
                    <a:pt x="1377506" y="572371"/>
                  </a:cubicBezTo>
                  <a:cubicBezTo>
                    <a:pt x="1378839" y="571991"/>
                    <a:pt x="1380077" y="571706"/>
                    <a:pt x="1381220" y="571326"/>
                  </a:cubicBezTo>
                  <a:cubicBezTo>
                    <a:pt x="1381887" y="571136"/>
                    <a:pt x="1382363" y="570946"/>
                    <a:pt x="1382935" y="570755"/>
                  </a:cubicBezTo>
                  <a:cubicBezTo>
                    <a:pt x="1384078" y="570375"/>
                    <a:pt x="1385126" y="569995"/>
                    <a:pt x="1385983" y="569520"/>
                  </a:cubicBezTo>
                  <a:cubicBezTo>
                    <a:pt x="1386459" y="569330"/>
                    <a:pt x="1386935" y="569045"/>
                    <a:pt x="1387412" y="568854"/>
                  </a:cubicBezTo>
                  <a:cubicBezTo>
                    <a:pt x="1390174" y="567334"/>
                    <a:pt x="1391698" y="565528"/>
                    <a:pt x="1391984" y="563627"/>
                  </a:cubicBezTo>
                  <a:cubicBezTo>
                    <a:pt x="1392079" y="562391"/>
                    <a:pt x="1392079" y="561155"/>
                    <a:pt x="1391888" y="559920"/>
                  </a:cubicBezTo>
                  <a:cubicBezTo>
                    <a:pt x="1391793" y="559159"/>
                    <a:pt x="1391507" y="558399"/>
                    <a:pt x="1391222" y="557638"/>
                  </a:cubicBezTo>
                  <a:cubicBezTo>
                    <a:pt x="1387126" y="546992"/>
                    <a:pt x="1368933" y="535586"/>
                    <a:pt x="1343406" y="524275"/>
                  </a:cubicBezTo>
                  <a:cubicBezTo>
                    <a:pt x="1339787" y="522659"/>
                    <a:pt x="1335977" y="521138"/>
                    <a:pt x="1332071" y="519522"/>
                  </a:cubicBezTo>
                  <a:cubicBezTo>
                    <a:pt x="1332071" y="519522"/>
                    <a:pt x="1332071" y="519522"/>
                    <a:pt x="1332071" y="519522"/>
                  </a:cubicBezTo>
                  <a:cubicBezTo>
                    <a:pt x="1326166" y="517146"/>
                    <a:pt x="1319975" y="514770"/>
                    <a:pt x="1313593" y="512489"/>
                  </a:cubicBezTo>
                  <a:cubicBezTo>
                    <a:pt x="1308830" y="510683"/>
                    <a:pt x="1303782" y="508877"/>
                    <a:pt x="1298639" y="507071"/>
                  </a:cubicBezTo>
                  <a:cubicBezTo>
                    <a:pt x="1293114" y="505170"/>
                    <a:pt x="1287589" y="503364"/>
                    <a:pt x="1281875" y="501463"/>
                  </a:cubicBezTo>
                  <a:cubicBezTo>
                    <a:pt x="1280446" y="500987"/>
                    <a:pt x="1278922" y="500512"/>
                    <a:pt x="1277398" y="500037"/>
                  </a:cubicBezTo>
                  <a:cubicBezTo>
                    <a:pt x="1274159" y="498896"/>
                    <a:pt x="1270921" y="497946"/>
                    <a:pt x="1267682" y="496900"/>
                  </a:cubicBezTo>
                  <a:cubicBezTo>
                    <a:pt x="1266254" y="496520"/>
                    <a:pt x="1264730" y="495950"/>
                    <a:pt x="1263206" y="495474"/>
                  </a:cubicBezTo>
                  <a:cubicBezTo>
                    <a:pt x="1259872" y="494524"/>
                    <a:pt x="1256538" y="493478"/>
                    <a:pt x="1253109" y="492433"/>
                  </a:cubicBezTo>
                  <a:cubicBezTo>
                    <a:pt x="1251680" y="491957"/>
                    <a:pt x="1250252" y="491482"/>
                    <a:pt x="1248823" y="491102"/>
                  </a:cubicBezTo>
                  <a:cubicBezTo>
                    <a:pt x="1244632" y="489866"/>
                    <a:pt x="1240441" y="488631"/>
                    <a:pt x="1236345" y="487490"/>
                  </a:cubicBezTo>
                  <a:cubicBezTo>
                    <a:pt x="1224153" y="483973"/>
                    <a:pt x="1211961" y="480646"/>
                    <a:pt x="1200055" y="477414"/>
                  </a:cubicBezTo>
                  <a:cubicBezTo>
                    <a:pt x="1195292" y="476179"/>
                    <a:pt x="1190530" y="474943"/>
                    <a:pt x="1185958" y="473707"/>
                  </a:cubicBezTo>
                  <a:cubicBezTo>
                    <a:pt x="1127951" y="458594"/>
                    <a:pt x="1080326" y="448519"/>
                    <a:pt x="1080326" y="448519"/>
                  </a:cubicBezTo>
                  <a:cubicBezTo>
                    <a:pt x="1070420" y="429508"/>
                    <a:pt x="1059561" y="412589"/>
                    <a:pt x="1047940" y="397666"/>
                  </a:cubicBezTo>
                  <a:cubicBezTo>
                    <a:pt x="1045083" y="393864"/>
                    <a:pt x="1042130" y="390347"/>
                    <a:pt x="1039273" y="386830"/>
                  </a:cubicBezTo>
                  <a:cubicBezTo>
                    <a:pt x="1003554" y="344437"/>
                    <a:pt x="962501" y="319058"/>
                    <a:pt x="924497" y="303945"/>
                  </a:cubicBezTo>
                  <a:cubicBezTo>
                    <a:pt x="921734" y="302709"/>
                    <a:pt x="918877" y="301663"/>
                    <a:pt x="916115" y="300713"/>
                  </a:cubicBezTo>
                  <a:cubicBezTo>
                    <a:pt x="912971" y="299477"/>
                    <a:pt x="909828" y="298432"/>
                    <a:pt x="906685" y="297386"/>
                  </a:cubicBezTo>
                  <a:cubicBezTo>
                    <a:pt x="903732" y="296435"/>
                    <a:pt x="900779" y="295485"/>
                    <a:pt x="897827" y="294629"/>
                  </a:cubicBezTo>
                  <a:cubicBezTo>
                    <a:pt x="881253" y="289782"/>
                    <a:pt x="865727" y="286835"/>
                    <a:pt x="852107" y="284934"/>
                  </a:cubicBezTo>
                  <a:cubicBezTo>
                    <a:pt x="818293" y="280372"/>
                    <a:pt x="795528" y="282938"/>
                    <a:pt x="795528" y="282938"/>
                  </a:cubicBezTo>
                  <a:lnTo>
                    <a:pt x="795528" y="282938"/>
                  </a:lnTo>
                  <a:cubicBezTo>
                    <a:pt x="789242" y="269631"/>
                    <a:pt x="781812" y="259555"/>
                    <a:pt x="773906" y="251856"/>
                  </a:cubicBezTo>
                  <a:cubicBezTo>
                    <a:pt x="772287" y="250335"/>
                    <a:pt x="770668" y="248814"/>
                    <a:pt x="769049" y="247484"/>
                  </a:cubicBezTo>
                  <a:cubicBezTo>
                    <a:pt x="725900" y="211934"/>
                    <a:pt x="669227" y="241020"/>
                    <a:pt x="669227" y="241020"/>
                  </a:cubicBezTo>
                  <a:cubicBezTo>
                    <a:pt x="646081" y="187126"/>
                    <a:pt x="529781" y="35993"/>
                    <a:pt x="404146" y="10329"/>
                  </a:cubicBezTo>
                  <a:cubicBezTo>
                    <a:pt x="282226" y="-14575"/>
                    <a:pt x="204597" y="56999"/>
                    <a:pt x="200025" y="61372"/>
                  </a:cubicBezTo>
                  <a:cubicBezTo>
                    <a:pt x="200025" y="61372"/>
                    <a:pt x="199930" y="61372"/>
                    <a:pt x="199930" y="61372"/>
                  </a:cubicBezTo>
                  <a:lnTo>
                    <a:pt x="199930" y="61372"/>
                  </a:lnTo>
                  <a:cubicBezTo>
                    <a:pt x="199930" y="61372"/>
                    <a:pt x="198977" y="57570"/>
                    <a:pt x="196691" y="51867"/>
                  </a:cubicBezTo>
                  <a:cubicBezTo>
                    <a:pt x="194881" y="47494"/>
                    <a:pt x="192310" y="42171"/>
                    <a:pt x="188786" y="36373"/>
                  </a:cubicBezTo>
                  <a:cubicBezTo>
                    <a:pt x="188119" y="35423"/>
                    <a:pt x="187547" y="34472"/>
                    <a:pt x="186881" y="33617"/>
                  </a:cubicBezTo>
                  <a:cubicBezTo>
                    <a:pt x="184214" y="29815"/>
                    <a:pt x="181166" y="25822"/>
                    <a:pt x="177546" y="22115"/>
                  </a:cubicBezTo>
                  <a:cubicBezTo>
                    <a:pt x="164687" y="8903"/>
                    <a:pt x="145161" y="-2123"/>
                    <a:pt x="116015" y="349"/>
                  </a:cubicBezTo>
                  <a:cubicBezTo>
                    <a:pt x="92774" y="2250"/>
                    <a:pt x="73628" y="14797"/>
                    <a:pt x="58579" y="30385"/>
                  </a:cubicBezTo>
                  <a:cubicBezTo>
                    <a:pt x="57150" y="31811"/>
                    <a:pt x="55912" y="33236"/>
                    <a:pt x="54578" y="34757"/>
                  </a:cubicBezTo>
                  <a:cubicBezTo>
                    <a:pt x="48768" y="41411"/>
                    <a:pt x="43529" y="48350"/>
                    <a:pt x="38957" y="55289"/>
                  </a:cubicBezTo>
                  <a:cubicBezTo>
                    <a:pt x="37910" y="56809"/>
                    <a:pt x="37052" y="58330"/>
                    <a:pt x="36005" y="59851"/>
                  </a:cubicBezTo>
                  <a:cubicBezTo>
                    <a:pt x="35528" y="60612"/>
                    <a:pt x="35147" y="61372"/>
                    <a:pt x="34576" y="62132"/>
                  </a:cubicBezTo>
                  <a:cubicBezTo>
                    <a:pt x="33719" y="63558"/>
                    <a:pt x="32766" y="65174"/>
                    <a:pt x="31909" y="66600"/>
                  </a:cubicBezTo>
                  <a:cubicBezTo>
                    <a:pt x="30671" y="68786"/>
                    <a:pt x="29432" y="70972"/>
                    <a:pt x="28385" y="73063"/>
                  </a:cubicBezTo>
                  <a:cubicBezTo>
                    <a:pt x="27241" y="75154"/>
                    <a:pt x="26194" y="77246"/>
                    <a:pt x="25241" y="79242"/>
                  </a:cubicBezTo>
                  <a:cubicBezTo>
                    <a:pt x="24003" y="81808"/>
                    <a:pt x="22765" y="84280"/>
                    <a:pt x="21717" y="86561"/>
                  </a:cubicBezTo>
                  <a:cubicBezTo>
                    <a:pt x="17621" y="95591"/>
                    <a:pt x="15621" y="101579"/>
                    <a:pt x="15621" y="101579"/>
                  </a:cubicBezTo>
                  <a:lnTo>
                    <a:pt x="15526" y="101579"/>
                  </a:ln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6"/>
            <p:cNvSpPr/>
            <p:nvPr/>
          </p:nvSpPr>
          <p:spPr>
            <a:xfrm>
              <a:off x="3714750" y="2905358"/>
              <a:ext cx="35623" cy="13592"/>
            </a:xfrm>
            <a:custGeom>
              <a:avLst/>
              <a:gdLst/>
              <a:ahLst/>
              <a:cxnLst/>
              <a:rect l="l" t="t" r="r" b="b"/>
              <a:pathLst>
                <a:path w="35623" h="13592" extrusionOk="0">
                  <a:moveTo>
                    <a:pt x="35624" y="13497"/>
                  </a:moveTo>
                  <a:cubicBezTo>
                    <a:pt x="24384" y="9695"/>
                    <a:pt x="12383" y="5133"/>
                    <a:pt x="0" y="0"/>
                  </a:cubicBezTo>
                  <a:lnTo>
                    <a:pt x="0" y="4372"/>
                  </a:lnTo>
                  <a:cubicBezTo>
                    <a:pt x="1143" y="4657"/>
                    <a:pt x="2381" y="5038"/>
                    <a:pt x="3524" y="5323"/>
                  </a:cubicBezTo>
                  <a:cubicBezTo>
                    <a:pt x="11525" y="7414"/>
                    <a:pt x="19622" y="9505"/>
                    <a:pt x="27718" y="11596"/>
                  </a:cubicBezTo>
                  <a:cubicBezTo>
                    <a:pt x="30385" y="12262"/>
                    <a:pt x="32957" y="12927"/>
                    <a:pt x="35624" y="13592"/>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5" name="Google Shape;55;p6"/>
          <p:cNvSpPr/>
          <p:nvPr/>
        </p:nvSpPr>
        <p:spPr>
          <a:xfrm>
            <a:off x="6361425" y="-44487"/>
            <a:ext cx="2700784" cy="1740682"/>
          </a:xfrm>
          <a:custGeom>
            <a:avLst/>
            <a:gdLst/>
            <a:ahLst/>
            <a:cxnLst/>
            <a:rect l="l" t="t" r="r" b="b"/>
            <a:pathLst>
              <a:path w="2333291" h="1503829" extrusionOk="0">
                <a:moveTo>
                  <a:pt x="1584556" y="596778"/>
                </a:moveTo>
                <a:cubicBezTo>
                  <a:pt x="1583889" y="597538"/>
                  <a:pt x="1581605" y="599915"/>
                  <a:pt x="1579607" y="601532"/>
                </a:cubicBezTo>
                <a:cubicBezTo>
                  <a:pt x="1575419" y="605145"/>
                  <a:pt x="1570851" y="608664"/>
                  <a:pt x="1566187" y="612182"/>
                </a:cubicBezTo>
                <a:cubicBezTo>
                  <a:pt x="1556860" y="619028"/>
                  <a:pt x="1547343" y="625780"/>
                  <a:pt x="1537635" y="632056"/>
                </a:cubicBezTo>
                <a:cubicBezTo>
                  <a:pt x="1535255" y="633577"/>
                  <a:pt x="1532781" y="635193"/>
                  <a:pt x="1530497" y="636430"/>
                </a:cubicBezTo>
                <a:lnTo>
                  <a:pt x="1529735" y="636905"/>
                </a:lnTo>
                <a:cubicBezTo>
                  <a:pt x="1529735" y="636905"/>
                  <a:pt x="1528498" y="637666"/>
                  <a:pt x="1527927" y="638141"/>
                </a:cubicBezTo>
                <a:cubicBezTo>
                  <a:pt x="1526404" y="639282"/>
                  <a:pt x="1525928" y="640043"/>
                  <a:pt x="1525262" y="640899"/>
                </a:cubicBezTo>
                <a:cubicBezTo>
                  <a:pt x="1523930" y="642610"/>
                  <a:pt x="1523264" y="644037"/>
                  <a:pt x="1522407" y="645558"/>
                </a:cubicBezTo>
                <a:cubicBezTo>
                  <a:pt x="1519361" y="651359"/>
                  <a:pt x="1517363" y="656969"/>
                  <a:pt x="1515364" y="662674"/>
                </a:cubicBezTo>
                <a:cubicBezTo>
                  <a:pt x="1511367" y="673990"/>
                  <a:pt x="1508131" y="685305"/>
                  <a:pt x="1504990" y="696716"/>
                </a:cubicBezTo>
                <a:cubicBezTo>
                  <a:pt x="1503658" y="702421"/>
                  <a:pt x="1502230" y="704608"/>
                  <a:pt x="1497757" y="707556"/>
                </a:cubicBezTo>
                <a:lnTo>
                  <a:pt x="1483195" y="717445"/>
                </a:lnTo>
                <a:lnTo>
                  <a:pt x="1468633" y="727334"/>
                </a:lnTo>
                <a:lnTo>
                  <a:pt x="1461210" y="732374"/>
                </a:lnTo>
                <a:cubicBezTo>
                  <a:pt x="1458926" y="734086"/>
                  <a:pt x="1457022" y="736273"/>
                  <a:pt x="1455404" y="738650"/>
                </a:cubicBezTo>
                <a:lnTo>
                  <a:pt x="1335961" y="736558"/>
                </a:lnTo>
                <a:lnTo>
                  <a:pt x="1334343" y="736558"/>
                </a:lnTo>
                <a:cubicBezTo>
                  <a:pt x="1334343" y="736558"/>
                  <a:pt x="1327680" y="739316"/>
                  <a:pt x="1327680" y="739316"/>
                </a:cubicBezTo>
                <a:lnTo>
                  <a:pt x="1280189" y="759379"/>
                </a:lnTo>
                <a:lnTo>
                  <a:pt x="1254777" y="770029"/>
                </a:lnTo>
                <a:lnTo>
                  <a:pt x="1242119" y="775354"/>
                </a:lnTo>
                <a:lnTo>
                  <a:pt x="1235266" y="778302"/>
                </a:lnTo>
                <a:cubicBezTo>
                  <a:pt x="1231364" y="780204"/>
                  <a:pt x="1227938" y="783057"/>
                  <a:pt x="1225463" y="786575"/>
                </a:cubicBezTo>
                <a:cubicBezTo>
                  <a:pt x="1222989" y="790093"/>
                  <a:pt x="1221466" y="794277"/>
                  <a:pt x="1220990" y="798556"/>
                </a:cubicBezTo>
                <a:lnTo>
                  <a:pt x="1220609" y="805973"/>
                </a:lnTo>
                <a:lnTo>
                  <a:pt x="1219943" y="819761"/>
                </a:lnTo>
                <a:lnTo>
                  <a:pt x="1219372" y="831172"/>
                </a:lnTo>
                <a:cubicBezTo>
                  <a:pt x="1219372" y="831172"/>
                  <a:pt x="1219182" y="831742"/>
                  <a:pt x="1218896" y="832027"/>
                </a:cubicBezTo>
                <a:cubicBezTo>
                  <a:pt x="1218801" y="832122"/>
                  <a:pt x="1218706" y="832217"/>
                  <a:pt x="1218516" y="832313"/>
                </a:cubicBezTo>
                <a:lnTo>
                  <a:pt x="1215946" y="833739"/>
                </a:lnTo>
                <a:lnTo>
                  <a:pt x="1203859" y="840395"/>
                </a:lnTo>
                <a:lnTo>
                  <a:pt x="1200813" y="842012"/>
                </a:lnTo>
                <a:cubicBezTo>
                  <a:pt x="1200813" y="842012"/>
                  <a:pt x="1199481" y="842677"/>
                  <a:pt x="1198624" y="843343"/>
                </a:cubicBezTo>
                <a:cubicBezTo>
                  <a:pt x="1197768" y="843913"/>
                  <a:pt x="1196911" y="844579"/>
                  <a:pt x="1196055" y="845245"/>
                </a:cubicBezTo>
                <a:cubicBezTo>
                  <a:pt x="1192819" y="848002"/>
                  <a:pt x="1190344" y="851521"/>
                  <a:pt x="1188916" y="855514"/>
                </a:cubicBezTo>
                <a:lnTo>
                  <a:pt x="1180446" y="882234"/>
                </a:lnTo>
                <a:lnTo>
                  <a:pt x="1176354" y="895357"/>
                </a:lnTo>
                <a:cubicBezTo>
                  <a:pt x="1175497" y="897734"/>
                  <a:pt x="1176544" y="895832"/>
                  <a:pt x="1174926" y="898114"/>
                </a:cubicBezTo>
                <a:lnTo>
                  <a:pt x="1170738" y="903629"/>
                </a:lnTo>
                <a:lnTo>
                  <a:pt x="1153988" y="925500"/>
                </a:lnTo>
                <a:lnTo>
                  <a:pt x="1137237" y="947370"/>
                </a:lnTo>
                <a:lnTo>
                  <a:pt x="1133049" y="952885"/>
                </a:lnTo>
                <a:lnTo>
                  <a:pt x="1130670" y="956023"/>
                </a:lnTo>
                <a:cubicBezTo>
                  <a:pt x="1129528" y="957735"/>
                  <a:pt x="1128576" y="959541"/>
                  <a:pt x="1127910" y="961443"/>
                </a:cubicBezTo>
                <a:cubicBezTo>
                  <a:pt x="1126387" y="966103"/>
                  <a:pt x="1126577" y="967149"/>
                  <a:pt x="1126006" y="969716"/>
                </a:cubicBezTo>
                <a:lnTo>
                  <a:pt x="1124674" y="976467"/>
                </a:lnTo>
                <a:lnTo>
                  <a:pt x="1122104" y="989970"/>
                </a:lnTo>
                <a:lnTo>
                  <a:pt x="1120772" y="996721"/>
                </a:lnTo>
                <a:cubicBezTo>
                  <a:pt x="1120677" y="997482"/>
                  <a:pt x="1120391" y="997862"/>
                  <a:pt x="1120106" y="998338"/>
                </a:cubicBezTo>
                <a:lnTo>
                  <a:pt x="1101071" y="1016500"/>
                </a:lnTo>
                <a:cubicBezTo>
                  <a:pt x="1099929" y="1017546"/>
                  <a:pt x="1100214" y="1017260"/>
                  <a:pt x="1099833" y="1017641"/>
                </a:cubicBezTo>
                <a:cubicBezTo>
                  <a:pt x="1099548" y="1017831"/>
                  <a:pt x="1099262" y="1017926"/>
                  <a:pt x="1098977" y="1018021"/>
                </a:cubicBezTo>
                <a:cubicBezTo>
                  <a:pt x="1098406" y="1018211"/>
                  <a:pt x="1097740" y="1018306"/>
                  <a:pt x="1097169" y="1018211"/>
                </a:cubicBezTo>
                <a:lnTo>
                  <a:pt x="1084320" y="1014978"/>
                </a:lnTo>
                <a:lnTo>
                  <a:pt x="1070805" y="1011555"/>
                </a:lnTo>
                <a:cubicBezTo>
                  <a:pt x="1063096" y="1009653"/>
                  <a:pt x="1054626" y="1012126"/>
                  <a:pt x="1049201" y="1017831"/>
                </a:cubicBezTo>
                <a:cubicBezTo>
                  <a:pt x="1046441" y="1020588"/>
                  <a:pt x="1044442" y="1024107"/>
                  <a:pt x="1043395" y="1027910"/>
                </a:cubicBezTo>
                <a:cubicBezTo>
                  <a:pt x="1043110" y="1028861"/>
                  <a:pt x="1043014" y="1029812"/>
                  <a:pt x="1042824" y="1030763"/>
                </a:cubicBezTo>
                <a:lnTo>
                  <a:pt x="1042634" y="1032665"/>
                </a:lnTo>
                <a:lnTo>
                  <a:pt x="1042253" y="1036088"/>
                </a:lnTo>
                <a:lnTo>
                  <a:pt x="1040730" y="1049781"/>
                </a:lnTo>
                <a:lnTo>
                  <a:pt x="1039207" y="1063474"/>
                </a:lnTo>
                <a:lnTo>
                  <a:pt x="1038446" y="1070320"/>
                </a:lnTo>
                <a:lnTo>
                  <a:pt x="1038065" y="1073363"/>
                </a:lnTo>
                <a:cubicBezTo>
                  <a:pt x="1038065" y="1073363"/>
                  <a:pt x="1037875" y="1074124"/>
                  <a:pt x="1037780" y="1074409"/>
                </a:cubicBezTo>
                <a:cubicBezTo>
                  <a:pt x="1036733" y="1077357"/>
                  <a:pt x="1032260" y="1078117"/>
                  <a:pt x="1030261" y="1075550"/>
                </a:cubicBezTo>
                <a:cubicBezTo>
                  <a:pt x="1029785" y="1075550"/>
                  <a:pt x="1027787" y="1069464"/>
                  <a:pt x="1026359" y="1065565"/>
                </a:cubicBezTo>
                <a:lnTo>
                  <a:pt x="1021695" y="1052633"/>
                </a:lnTo>
                <a:lnTo>
                  <a:pt x="1019316" y="1046167"/>
                </a:lnTo>
                <a:cubicBezTo>
                  <a:pt x="1018459" y="1043505"/>
                  <a:pt x="1016270" y="1039511"/>
                  <a:pt x="1013606" y="1037039"/>
                </a:cubicBezTo>
                <a:cubicBezTo>
                  <a:pt x="1010941" y="1034376"/>
                  <a:pt x="1007514" y="1032570"/>
                  <a:pt x="1003898" y="1031619"/>
                </a:cubicBezTo>
                <a:cubicBezTo>
                  <a:pt x="1001804" y="1031143"/>
                  <a:pt x="1000757" y="1031048"/>
                  <a:pt x="999615" y="1030858"/>
                </a:cubicBezTo>
                <a:lnTo>
                  <a:pt x="996189" y="1030383"/>
                </a:lnTo>
                <a:lnTo>
                  <a:pt x="982579" y="1028291"/>
                </a:lnTo>
                <a:lnTo>
                  <a:pt x="976012" y="1027340"/>
                </a:lnTo>
                <a:cubicBezTo>
                  <a:pt x="975346" y="1027150"/>
                  <a:pt x="975631" y="1027340"/>
                  <a:pt x="974299" y="1026769"/>
                </a:cubicBezTo>
                <a:lnTo>
                  <a:pt x="971063" y="1025438"/>
                </a:lnTo>
                <a:lnTo>
                  <a:pt x="958309" y="1020303"/>
                </a:lnTo>
                <a:lnTo>
                  <a:pt x="951933" y="1017736"/>
                </a:lnTo>
                <a:lnTo>
                  <a:pt x="948697" y="1016405"/>
                </a:lnTo>
                <a:lnTo>
                  <a:pt x="947079" y="1015739"/>
                </a:lnTo>
                <a:cubicBezTo>
                  <a:pt x="946508" y="1015454"/>
                  <a:pt x="945461" y="1015073"/>
                  <a:pt x="944604" y="1014883"/>
                </a:cubicBezTo>
                <a:cubicBezTo>
                  <a:pt x="941083" y="1013837"/>
                  <a:pt x="937276" y="1013837"/>
                  <a:pt x="933659" y="1014693"/>
                </a:cubicBezTo>
                <a:cubicBezTo>
                  <a:pt x="929472" y="1015834"/>
                  <a:pt x="928329" y="1016690"/>
                  <a:pt x="926045" y="1017641"/>
                </a:cubicBezTo>
                <a:lnTo>
                  <a:pt x="913387" y="1023061"/>
                </a:lnTo>
                <a:lnTo>
                  <a:pt x="907010" y="1025723"/>
                </a:lnTo>
                <a:lnTo>
                  <a:pt x="903870" y="1027055"/>
                </a:lnTo>
                <a:cubicBezTo>
                  <a:pt x="903204" y="1027340"/>
                  <a:pt x="902918" y="1027435"/>
                  <a:pt x="902442" y="1027530"/>
                </a:cubicBezTo>
                <a:cubicBezTo>
                  <a:pt x="901395" y="1027625"/>
                  <a:pt x="900729" y="1027720"/>
                  <a:pt x="899396" y="1027245"/>
                </a:cubicBezTo>
                <a:lnTo>
                  <a:pt x="892829" y="1025058"/>
                </a:lnTo>
                <a:lnTo>
                  <a:pt x="886263" y="1022871"/>
                </a:lnTo>
                <a:lnTo>
                  <a:pt x="883026" y="1021825"/>
                </a:lnTo>
                <a:cubicBezTo>
                  <a:pt x="881789" y="1021349"/>
                  <a:pt x="879695" y="1020874"/>
                  <a:pt x="877982" y="1020684"/>
                </a:cubicBezTo>
                <a:cubicBezTo>
                  <a:pt x="874366" y="1020303"/>
                  <a:pt x="870749" y="1020874"/>
                  <a:pt x="867418" y="1022300"/>
                </a:cubicBezTo>
                <a:cubicBezTo>
                  <a:pt x="863706" y="1024107"/>
                  <a:pt x="862469" y="1025343"/>
                  <a:pt x="860375" y="1026579"/>
                </a:cubicBezTo>
                <a:lnTo>
                  <a:pt x="814501" y="1057103"/>
                </a:lnTo>
                <a:lnTo>
                  <a:pt x="803080" y="1064710"/>
                </a:lnTo>
                <a:lnTo>
                  <a:pt x="797370" y="1068513"/>
                </a:lnTo>
                <a:cubicBezTo>
                  <a:pt x="795561" y="1069749"/>
                  <a:pt x="793182" y="1071366"/>
                  <a:pt x="792611" y="1071556"/>
                </a:cubicBezTo>
                <a:cubicBezTo>
                  <a:pt x="791564" y="1072032"/>
                  <a:pt x="790422" y="1072222"/>
                  <a:pt x="789375" y="1072127"/>
                </a:cubicBezTo>
                <a:cubicBezTo>
                  <a:pt x="788138" y="1072032"/>
                  <a:pt x="787662" y="1071746"/>
                  <a:pt x="785092" y="1070605"/>
                </a:cubicBezTo>
                <a:lnTo>
                  <a:pt x="772624" y="1064805"/>
                </a:lnTo>
                <a:lnTo>
                  <a:pt x="766343" y="1061857"/>
                </a:lnTo>
                <a:lnTo>
                  <a:pt x="763202" y="1060431"/>
                </a:lnTo>
                <a:cubicBezTo>
                  <a:pt x="762346" y="1059955"/>
                  <a:pt x="760252" y="1059099"/>
                  <a:pt x="758729" y="1058814"/>
                </a:cubicBezTo>
                <a:cubicBezTo>
                  <a:pt x="757016" y="1058434"/>
                  <a:pt x="755303" y="1058244"/>
                  <a:pt x="753590" y="1058244"/>
                </a:cubicBezTo>
                <a:lnTo>
                  <a:pt x="749878" y="1058434"/>
                </a:lnTo>
                <a:lnTo>
                  <a:pt x="743025" y="1058909"/>
                </a:lnTo>
                <a:lnTo>
                  <a:pt x="715520" y="1060716"/>
                </a:lnTo>
                <a:cubicBezTo>
                  <a:pt x="713236" y="1060811"/>
                  <a:pt x="710571" y="1061096"/>
                  <a:pt x="709809" y="1061001"/>
                </a:cubicBezTo>
                <a:cubicBezTo>
                  <a:pt x="709238" y="1061001"/>
                  <a:pt x="708572" y="1060811"/>
                  <a:pt x="708001" y="1060526"/>
                </a:cubicBezTo>
                <a:lnTo>
                  <a:pt x="705051" y="1059195"/>
                </a:lnTo>
                <a:lnTo>
                  <a:pt x="692393" y="1053679"/>
                </a:lnTo>
                <a:cubicBezTo>
                  <a:pt x="690013" y="1052729"/>
                  <a:pt x="688871" y="1051968"/>
                  <a:pt x="685254" y="1050732"/>
                </a:cubicBezTo>
                <a:cubicBezTo>
                  <a:pt x="682019" y="1049876"/>
                  <a:pt x="678592" y="1049781"/>
                  <a:pt x="675356" y="1050542"/>
                </a:cubicBezTo>
                <a:cubicBezTo>
                  <a:pt x="673738" y="1050922"/>
                  <a:pt x="672216" y="1051587"/>
                  <a:pt x="670693" y="1052348"/>
                </a:cubicBezTo>
                <a:lnTo>
                  <a:pt x="667552" y="1054155"/>
                </a:lnTo>
                <a:lnTo>
                  <a:pt x="664697" y="1055866"/>
                </a:lnTo>
                <a:cubicBezTo>
                  <a:pt x="657368" y="1054820"/>
                  <a:pt x="647375" y="1053489"/>
                  <a:pt x="635288" y="1052063"/>
                </a:cubicBezTo>
                <a:lnTo>
                  <a:pt x="635193" y="1052063"/>
                </a:lnTo>
                <a:cubicBezTo>
                  <a:pt x="635193" y="1052063"/>
                  <a:pt x="635002" y="1052063"/>
                  <a:pt x="635002" y="1052063"/>
                </a:cubicBezTo>
                <a:cubicBezTo>
                  <a:pt x="617776" y="1052824"/>
                  <a:pt x="596267" y="1053870"/>
                  <a:pt x="573044" y="1055296"/>
                </a:cubicBezTo>
                <a:cubicBezTo>
                  <a:pt x="568666" y="1055581"/>
                  <a:pt x="564288" y="1055866"/>
                  <a:pt x="560100" y="1056057"/>
                </a:cubicBezTo>
                <a:lnTo>
                  <a:pt x="558578" y="1056057"/>
                </a:lnTo>
                <a:cubicBezTo>
                  <a:pt x="558578" y="1056057"/>
                  <a:pt x="558102" y="1057578"/>
                  <a:pt x="558102" y="1057578"/>
                </a:cubicBezTo>
                <a:cubicBezTo>
                  <a:pt x="553248" y="1071556"/>
                  <a:pt x="548680" y="1084678"/>
                  <a:pt x="544587" y="1096564"/>
                </a:cubicBezTo>
                <a:cubicBezTo>
                  <a:pt x="531739" y="1103886"/>
                  <a:pt x="521174" y="1110067"/>
                  <a:pt x="513751" y="1114536"/>
                </a:cubicBezTo>
                <a:cubicBezTo>
                  <a:pt x="506232" y="1119101"/>
                  <a:pt x="502044" y="1121858"/>
                  <a:pt x="502234" y="1122238"/>
                </a:cubicBezTo>
                <a:cubicBezTo>
                  <a:pt x="502425" y="1122619"/>
                  <a:pt x="506993" y="1120527"/>
                  <a:pt x="514893" y="1116533"/>
                </a:cubicBezTo>
                <a:cubicBezTo>
                  <a:pt x="522792" y="1112539"/>
                  <a:pt x="533927" y="1106739"/>
                  <a:pt x="547252" y="1099607"/>
                </a:cubicBezTo>
                <a:lnTo>
                  <a:pt x="547918" y="1099227"/>
                </a:lnTo>
                <a:lnTo>
                  <a:pt x="548204" y="1098466"/>
                </a:lnTo>
                <a:cubicBezTo>
                  <a:pt x="552391" y="1086960"/>
                  <a:pt x="557055" y="1074124"/>
                  <a:pt x="562004" y="1060526"/>
                </a:cubicBezTo>
                <a:cubicBezTo>
                  <a:pt x="565811" y="1060336"/>
                  <a:pt x="569618" y="1060050"/>
                  <a:pt x="573425" y="1059860"/>
                </a:cubicBezTo>
                <a:cubicBezTo>
                  <a:pt x="596647" y="1058529"/>
                  <a:pt x="618061" y="1057103"/>
                  <a:pt x="635193" y="1055771"/>
                </a:cubicBezTo>
                <a:cubicBezTo>
                  <a:pt x="645567" y="1056627"/>
                  <a:pt x="654323" y="1057388"/>
                  <a:pt x="661271" y="1057863"/>
                </a:cubicBezTo>
                <a:lnTo>
                  <a:pt x="614255" y="1085534"/>
                </a:lnTo>
                <a:lnTo>
                  <a:pt x="590461" y="1099512"/>
                </a:lnTo>
                <a:lnTo>
                  <a:pt x="584560" y="1103031"/>
                </a:lnTo>
                <a:lnTo>
                  <a:pt x="581610" y="1104742"/>
                </a:lnTo>
                <a:lnTo>
                  <a:pt x="580087" y="1105598"/>
                </a:lnTo>
                <a:cubicBezTo>
                  <a:pt x="579421" y="1105978"/>
                  <a:pt x="578754" y="1106454"/>
                  <a:pt x="578088" y="1106929"/>
                </a:cubicBezTo>
                <a:cubicBezTo>
                  <a:pt x="575519" y="1108831"/>
                  <a:pt x="573520" y="1111493"/>
                  <a:pt x="572283" y="1114346"/>
                </a:cubicBezTo>
                <a:lnTo>
                  <a:pt x="569618" y="1120717"/>
                </a:lnTo>
                <a:lnTo>
                  <a:pt x="558863" y="1146106"/>
                </a:lnTo>
                <a:lnTo>
                  <a:pt x="553533" y="1158753"/>
                </a:lnTo>
                <a:lnTo>
                  <a:pt x="550868" y="1165124"/>
                </a:lnTo>
                <a:cubicBezTo>
                  <a:pt x="550012" y="1167215"/>
                  <a:pt x="549441" y="1167976"/>
                  <a:pt x="548299" y="1169212"/>
                </a:cubicBezTo>
                <a:cubicBezTo>
                  <a:pt x="547252" y="1170258"/>
                  <a:pt x="546015" y="1170734"/>
                  <a:pt x="543635" y="1171875"/>
                </a:cubicBezTo>
                <a:lnTo>
                  <a:pt x="537354" y="1174728"/>
                </a:lnTo>
                <a:lnTo>
                  <a:pt x="524791" y="1180433"/>
                </a:lnTo>
                <a:lnTo>
                  <a:pt x="512228" y="1186138"/>
                </a:lnTo>
                <a:lnTo>
                  <a:pt x="509277" y="1187469"/>
                </a:lnTo>
                <a:cubicBezTo>
                  <a:pt x="508611" y="1187755"/>
                  <a:pt x="507850" y="1187945"/>
                  <a:pt x="507088" y="1188040"/>
                </a:cubicBezTo>
                <a:lnTo>
                  <a:pt x="500331" y="1188706"/>
                </a:lnTo>
                <a:cubicBezTo>
                  <a:pt x="497761" y="1188991"/>
                  <a:pt x="496524" y="1189086"/>
                  <a:pt x="494906" y="1188706"/>
                </a:cubicBezTo>
                <a:cubicBezTo>
                  <a:pt x="493383" y="1188325"/>
                  <a:pt x="491956" y="1187564"/>
                  <a:pt x="490814" y="1186519"/>
                </a:cubicBezTo>
                <a:lnTo>
                  <a:pt x="481486" y="1176724"/>
                </a:lnTo>
                <a:cubicBezTo>
                  <a:pt x="480154" y="1175298"/>
                  <a:pt x="477965" y="1172826"/>
                  <a:pt x="475300" y="1171494"/>
                </a:cubicBezTo>
                <a:cubicBezTo>
                  <a:pt x="472635" y="1170068"/>
                  <a:pt x="469685" y="1169307"/>
                  <a:pt x="466639" y="1169403"/>
                </a:cubicBezTo>
                <a:cubicBezTo>
                  <a:pt x="463689" y="1169403"/>
                  <a:pt x="460738" y="1170258"/>
                  <a:pt x="458074" y="1171780"/>
                </a:cubicBezTo>
                <a:cubicBezTo>
                  <a:pt x="456836" y="1172540"/>
                  <a:pt x="455504" y="1173586"/>
                  <a:pt x="454647" y="1174442"/>
                </a:cubicBezTo>
                <a:lnTo>
                  <a:pt x="452173" y="1176819"/>
                </a:lnTo>
                <a:lnTo>
                  <a:pt x="442180" y="1186328"/>
                </a:lnTo>
                <a:cubicBezTo>
                  <a:pt x="440657" y="1187755"/>
                  <a:pt x="438563" y="1189847"/>
                  <a:pt x="437421" y="1190702"/>
                </a:cubicBezTo>
                <a:cubicBezTo>
                  <a:pt x="436088" y="1191748"/>
                  <a:pt x="434566" y="1192319"/>
                  <a:pt x="432852" y="1192604"/>
                </a:cubicBezTo>
                <a:cubicBezTo>
                  <a:pt x="430092" y="1193080"/>
                  <a:pt x="424763" y="1191368"/>
                  <a:pt x="420480" y="1190702"/>
                </a:cubicBezTo>
                <a:lnTo>
                  <a:pt x="413437" y="1189371"/>
                </a:lnTo>
                <a:cubicBezTo>
                  <a:pt x="410582" y="1188991"/>
                  <a:pt x="407536" y="1189371"/>
                  <a:pt x="404871" y="1190512"/>
                </a:cubicBezTo>
                <a:lnTo>
                  <a:pt x="379745" y="1202208"/>
                </a:lnTo>
                <a:cubicBezTo>
                  <a:pt x="378603" y="1202779"/>
                  <a:pt x="377842" y="1203159"/>
                  <a:pt x="376985" y="1203349"/>
                </a:cubicBezTo>
                <a:lnTo>
                  <a:pt x="373844" y="1204110"/>
                </a:lnTo>
                <a:cubicBezTo>
                  <a:pt x="371846" y="1204585"/>
                  <a:pt x="370323" y="1204681"/>
                  <a:pt x="368515" y="1204205"/>
                </a:cubicBezTo>
                <a:cubicBezTo>
                  <a:pt x="365088" y="1203444"/>
                  <a:pt x="362233" y="1200782"/>
                  <a:pt x="361186" y="1197359"/>
                </a:cubicBezTo>
                <a:cubicBezTo>
                  <a:pt x="360710" y="1195742"/>
                  <a:pt x="360235" y="1193080"/>
                  <a:pt x="359759" y="1190988"/>
                </a:cubicBezTo>
                <a:cubicBezTo>
                  <a:pt x="359188" y="1188610"/>
                  <a:pt x="358997" y="1186709"/>
                  <a:pt x="358045" y="1183856"/>
                </a:cubicBezTo>
                <a:cubicBezTo>
                  <a:pt x="356142" y="1178531"/>
                  <a:pt x="351193" y="1174442"/>
                  <a:pt x="345673" y="1173491"/>
                </a:cubicBezTo>
                <a:lnTo>
                  <a:pt x="318643" y="1168261"/>
                </a:lnTo>
                <a:lnTo>
                  <a:pt x="311886" y="1166930"/>
                </a:lnTo>
                <a:cubicBezTo>
                  <a:pt x="310744" y="1166645"/>
                  <a:pt x="309126" y="1166455"/>
                  <a:pt x="307889" y="1166550"/>
                </a:cubicBezTo>
                <a:lnTo>
                  <a:pt x="304462" y="1166550"/>
                </a:lnTo>
                <a:cubicBezTo>
                  <a:pt x="304462" y="1166550"/>
                  <a:pt x="290662" y="1166740"/>
                  <a:pt x="290662" y="1166740"/>
                </a:cubicBezTo>
                <a:lnTo>
                  <a:pt x="263157" y="1167025"/>
                </a:lnTo>
                <a:lnTo>
                  <a:pt x="256304" y="1167025"/>
                </a:lnTo>
                <a:cubicBezTo>
                  <a:pt x="253925" y="1167215"/>
                  <a:pt x="252497" y="1167025"/>
                  <a:pt x="250403" y="1166169"/>
                </a:cubicBezTo>
                <a:lnTo>
                  <a:pt x="237460" y="1161510"/>
                </a:lnTo>
                <a:cubicBezTo>
                  <a:pt x="228799" y="1158467"/>
                  <a:pt x="220233" y="1155044"/>
                  <a:pt x="211477" y="1152382"/>
                </a:cubicBezTo>
                <a:lnTo>
                  <a:pt x="185114" y="1144204"/>
                </a:lnTo>
                <a:lnTo>
                  <a:pt x="178547" y="1142207"/>
                </a:lnTo>
                <a:cubicBezTo>
                  <a:pt x="176453" y="1141542"/>
                  <a:pt x="173883" y="1140686"/>
                  <a:pt x="171218" y="1140876"/>
                </a:cubicBezTo>
                <a:cubicBezTo>
                  <a:pt x="168649" y="1140876"/>
                  <a:pt x="166079" y="1141732"/>
                  <a:pt x="163890" y="1143063"/>
                </a:cubicBezTo>
                <a:cubicBezTo>
                  <a:pt x="161606" y="1144489"/>
                  <a:pt x="160083" y="1146296"/>
                  <a:pt x="158465" y="1147817"/>
                </a:cubicBezTo>
                <a:lnTo>
                  <a:pt x="138479" y="1166835"/>
                </a:lnTo>
                <a:lnTo>
                  <a:pt x="128485" y="1176344"/>
                </a:lnTo>
                <a:cubicBezTo>
                  <a:pt x="125440" y="1179767"/>
                  <a:pt x="121538" y="1181669"/>
                  <a:pt x="117255" y="1181289"/>
                </a:cubicBezTo>
                <a:cubicBezTo>
                  <a:pt x="108689" y="1179292"/>
                  <a:pt x="99647" y="1176534"/>
                  <a:pt x="90891" y="1174157"/>
                </a:cubicBezTo>
                <a:cubicBezTo>
                  <a:pt x="88702" y="1173586"/>
                  <a:pt x="86418" y="1172731"/>
                  <a:pt x="83849" y="1172826"/>
                </a:cubicBezTo>
                <a:cubicBezTo>
                  <a:pt x="81374" y="1172826"/>
                  <a:pt x="79090" y="1173777"/>
                  <a:pt x="76901" y="1174347"/>
                </a:cubicBezTo>
                <a:lnTo>
                  <a:pt x="63767" y="1178341"/>
                </a:lnTo>
                <a:lnTo>
                  <a:pt x="50633" y="1182335"/>
                </a:lnTo>
                <a:cubicBezTo>
                  <a:pt x="48444" y="1183095"/>
                  <a:pt x="46160" y="1183476"/>
                  <a:pt x="44066" y="1184712"/>
                </a:cubicBezTo>
                <a:cubicBezTo>
                  <a:pt x="41972" y="1185948"/>
                  <a:pt x="40449" y="1187755"/>
                  <a:pt x="38736" y="1189276"/>
                </a:cubicBezTo>
                <a:lnTo>
                  <a:pt x="18749" y="1208294"/>
                </a:lnTo>
                <a:cubicBezTo>
                  <a:pt x="14942" y="1211337"/>
                  <a:pt x="14086" y="1216376"/>
                  <a:pt x="12658" y="1220560"/>
                </a:cubicBezTo>
                <a:lnTo>
                  <a:pt x="8471" y="1233683"/>
                </a:lnTo>
                <a:lnTo>
                  <a:pt x="0" y="1259927"/>
                </a:lnTo>
                <a:lnTo>
                  <a:pt x="8756" y="1233873"/>
                </a:lnTo>
                <a:lnTo>
                  <a:pt x="13134" y="1220846"/>
                </a:lnTo>
                <a:cubicBezTo>
                  <a:pt x="14657" y="1216567"/>
                  <a:pt x="15513" y="1211812"/>
                  <a:pt x="19225" y="1208959"/>
                </a:cubicBezTo>
                <a:lnTo>
                  <a:pt x="39497" y="1190227"/>
                </a:lnTo>
                <a:cubicBezTo>
                  <a:pt x="41210" y="1188706"/>
                  <a:pt x="42733" y="1186994"/>
                  <a:pt x="44637" y="1185948"/>
                </a:cubicBezTo>
                <a:cubicBezTo>
                  <a:pt x="46540" y="1184807"/>
                  <a:pt x="48729" y="1184427"/>
                  <a:pt x="51013" y="1183761"/>
                </a:cubicBezTo>
                <a:lnTo>
                  <a:pt x="64243" y="1179957"/>
                </a:lnTo>
                <a:lnTo>
                  <a:pt x="77472" y="1176154"/>
                </a:lnTo>
                <a:cubicBezTo>
                  <a:pt x="81945" y="1174442"/>
                  <a:pt x="85847" y="1174347"/>
                  <a:pt x="90416" y="1176154"/>
                </a:cubicBezTo>
                <a:cubicBezTo>
                  <a:pt x="99362" y="1178626"/>
                  <a:pt x="107832" y="1181479"/>
                  <a:pt x="117064" y="1183761"/>
                </a:cubicBezTo>
                <a:cubicBezTo>
                  <a:pt x="122013" y="1184427"/>
                  <a:pt x="127248" y="1181764"/>
                  <a:pt x="130294" y="1178341"/>
                </a:cubicBezTo>
                <a:lnTo>
                  <a:pt x="140382" y="1169022"/>
                </a:lnTo>
                <a:lnTo>
                  <a:pt x="160654" y="1150290"/>
                </a:lnTo>
                <a:cubicBezTo>
                  <a:pt x="162367" y="1148768"/>
                  <a:pt x="163985" y="1147057"/>
                  <a:pt x="165603" y="1146106"/>
                </a:cubicBezTo>
                <a:cubicBezTo>
                  <a:pt x="167316" y="1145060"/>
                  <a:pt x="169315" y="1144489"/>
                  <a:pt x="171314" y="1144489"/>
                </a:cubicBezTo>
                <a:cubicBezTo>
                  <a:pt x="175121" y="1144489"/>
                  <a:pt x="179689" y="1146771"/>
                  <a:pt x="183972" y="1147912"/>
                </a:cubicBezTo>
                <a:lnTo>
                  <a:pt x="210145" y="1156470"/>
                </a:lnTo>
                <a:cubicBezTo>
                  <a:pt x="218901" y="1159323"/>
                  <a:pt x="227371" y="1162841"/>
                  <a:pt x="235937" y="1165979"/>
                </a:cubicBezTo>
                <a:lnTo>
                  <a:pt x="248785" y="1170829"/>
                </a:lnTo>
                <a:cubicBezTo>
                  <a:pt x="248785" y="1170829"/>
                  <a:pt x="248976" y="1170829"/>
                  <a:pt x="249071" y="1170829"/>
                </a:cubicBezTo>
                <a:cubicBezTo>
                  <a:pt x="246121" y="1174728"/>
                  <a:pt x="240505" y="1183286"/>
                  <a:pt x="233082" y="1194981"/>
                </a:cubicBezTo>
                <a:cubicBezTo>
                  <a:pt x="220328" y="1198405"/>
                  <a:pt x="204529" y="1202874"/>
                  <a:pt x="187493" y="1207913"/>
                </a:cubicBezTo>
                <a:lnTo>
                  <a:pt x="184638" y="1208769"/>
                </a:lnTo>
                <a:lnTo>
                  <a:pt x="183877" y="1208959"/>
                </a:lnTo>
                <a:lnTo>
                  <a:pt x="183401" y="1209530"/>
                </a:lnTo>
                <a:cubicBezTo>
                  <a:pt x="173693" y="1222177"/>
                  <a:pt x="164842" y="1233968"/>
                  <a:pt x="157609" y="1243857"/>
                </a:cubicBezTo>
                <a:cubicBezTo>
                  <a:pt x="137908" y="1249087"/>
                  <a:pt x="125154" y="1252795"/>
                  <a:pt x="125345" y="1253556"/>
                </a:cubicBezTo>
                <a:cubicBezTo>
                  <a:pt x="125535" y="1254317"/>
                  <a:pt x="138859" y="1251844"/>
                  <a:pt x="159227" y="1247375"/>
                </a:cubicBezTo>
                <a:lnTo>
                  <a:pt x="159893" y="1247375"/>
                </a:lnTo>
                <a:cubicBezTo>
                  <a:pt x="159893" y="1247375"/>
                  <a:pt x="160369" y="1246710"/>
                  <a:pt x="160369" y="1246710"/>
                </a:cubicBezTo>
                <a:cubicBezTo>
                  <a:pt x="167983" y="1237201"/>
                  <a:pt x="177024" y="1225695"/>
                  <a:pt x="186732" y="1213048"/>
                </a:cubicBezTo>
                <a:lnTo>
                  <a:pt x="188826" y="1212383"/>
                </a:lnTo>
                <a:cubicBezTo>
                  <a:pt x="206147" y="1207248"/>
                  <a:pt x="222137" y="1202398"/>
                  <a:pt x="234795" y="1198405"/>
                </a:cubicBezTo>
                <a:lnTo>
                  <a:pt x="235556" y="1198214"/>
                </a:lnTo>
                <a:lnTo>
                  <a:pt x="235937" y="1197644"/>
                </a:lnTo>
                <a:cubicBezTo>
                  <a:pt x="243170" y="1184997"/>
                  <a:pt x="248405" y="1175583"/>
                  <a:pt x="250403" y="1171304"/>
                </a:cubicBezTo>
                <a:cubicBezTo>
                  <a:pt x="252307" y="1171875"/>
                  <a:pt x="254591" y="1172350"/>
                  <a:pt x="256399" y="1172160"/>
                </a:cubicBezTo>
                <a:lnTo>
                  <a:pt x="263252" y="1172160"/>
                </a:lnTo>
                <a:cubicBezTo>
                  <a:pt x="263252" y="1172160"/>
                  <a:pt x="290852" y="1172255"/>
                  <a:pt x="290852" y="1172255"/>
                </a:cubicBezTo>
                <a:lnTo>
                  <a:pt x="304653" y="1172255"/>
                </a:lnTo>
                <a:cubicBezTo>
                  <a:pt x="304653" y="1172255"/>
                  <a:pt x="308079" y="1172255"/>
                  <a:pt x="308079" y="1172255"/>
                </a:cubicBezTo>
                <a:cubicBezTo>
                  <a:pt x="309126" y="1172255"/>
                  <a:pt x="309792" y="1172255"/>
                  <a:pt x="310934" y="1172540"/>
                </a:cubicBezTo>
                <a:lnTo>
                  <a:pt x="317692" y="1173967"/>
                </a:lnTo>
                <a:lnTo>
                  <a:pt x="344626" y="1179577"/>
                </a:lnTo>
                <a:cubicBezTo>
                  <a:pt x="348147" y="1180243"/>
                  <a:pt x="351193" y="1182905"/>
                  <a:pt x="352335" y="1186233"/>
                </a:cubicBezTo>
                <a:cubicBezTo>
                  <a:pt x="352811" y="1187660"/>
                  <a:pt x="353192" y="1190322"/>
                  <a:pt x="353667" y="1192509"/>
                </a:cubicBezTo>
                <a:cubicBezTo>
                  <a:pt x="354143" y="1194886"/>
                  <a:pt x="354429" y="1196693"/>
                  <a:pt x="355095" y="1199546"/>
                </a:cubicBezTo>
                <a:cubicBezTo>
                  <a:pt x="356713" y="1204966"/>
                  <a:pt x="361377" y="1209435"/>
                  <a:pt x="366897" y="1210766"/>
                </a:cubicBezTo>
                <a:cubicBezTo>
                  <a:pt x="369562" y="1211527"/>
                  <a:pt x="372798" y="1211432"/>
                  <a:pt x="375272" y="1210766"/>
                </a:cubicBezTo>
                <a:lnTo>
                  <a:pt x="378793" y="1209910"/>
                </a:lnTo>
                <a:cubicBezTo>
                  <a:pt x="380221" y="1209530"/>
                  <a:pt x="381458" y="1208864"/>
                  <a:pt x="382410" y="1208484"/>
                </a:cubicBezTo>
                <a:lnTo>
                  <a:pt x="407346" y="1197264"/>
                </a:lnTo>
                <a:cubicBezTo>
                  <a:pt x="408869" y="1196598"/>
                  <a:pt x="410677" y="1196408"/>
                  <a:pt x="412295" y="1196693"/>
                </a:cubicBezTo>
                <a:lnTo>
                  <a:pt x="418767" y="1198024"/>
                </a:lnTo>
                <a:lnTo>
                  <a:pt x="425524" y="1199451"/>
                </a:lnTo>
                <a:cubicBezTo>
                  <a:pt x="427523" y="1199831"/>
                  <a:pt x="430568" y="1200592"/>
                  <a:pt x="433519" y="1200211"/>
                </a:cubicBezTo>
                <a:cubicBezTo>
                  <a:pt x="436469" y="1199831"/>
                  <a:pt x="439229" y="1198785"/>
                  <a:pt x="441609" y="1196978"/>
                </a:cubicBezTo>
                <a:cubicBezTo>
                  <a:pt x="444083" y="1194981"/>
                  <a:pt x="445225" y="1193745"/>
                  <a:pt x="447033" y="1192129"/>
                </a:cubicBezTo>
                <a:lnTo>
                  <a:pt x="457122" y="1182810"/>
                </a:lnTo>
                <a:lnTo>
                  <a:pt x="459692" y="1180433"/>
                </a:lnTo>
                <a:cubicBezTo>
                  <a:pt x="460453" y="1179767"/>
                  <a:pt x="461024" y="1179292"/>
                  <a:pt x="461690" y="1178911"/>
                </a:cubicBezTo>
                <a:cubicBezTo>
                  <a:pt x="463118" y="1178151"/>
                  <a:pt x="464641" y="1177675"/>
                  <a:pt x="466259" y="1177675"/>
                </a:cubicBezTo>
                <a:cubicBezTo>
                  <a:pt x="467877" y="1177675"/>
                  <a:pt x="469494" y="1178056"/>
                  <a:pt x="470827" y="1178816"/>
                </a:cubicBezTo>
                <a:cubicBezTo>
                  <a:pt x="472255" y="1179577"/>
                  <a:pt x="473206" y="1180623"/>
                  <a:pt x="474919" y="1182525"/>
                </a:cubicBezTo>
                <a:lnTo>
                  <a:pt x="484437" y="1192794"/>
                </a:lnTo>
                <a:cubicBezTo>
                  <a:pt x="486626" y="1194886"/>
                  <a:pt x="489386" y="1196408"/>
                  <a:pt x="492241" y="1197168"/>
                </a:cubicBezTo>
                <a:cubicBezTo>
                  <a:pt x="495096" y="1198024"/>
                  <a:pt x="498618" y="1197644"/>
                  <a:pt x="500521" y="1197454"/>
                </a:cubicBezTo>
                <a:lnTo>
                  <a:pt x="507469" y="1196883"/>
                </a:lnTo>
                <a:cubicBezTo>
                  <a:pt x="508992" y="1196693"/>
                  <a:pt x="510515" y="1196313"/>
                  <a:pt x="511942" y="1195742"/>
                </a:cubicBezTo>
                <a:lnTo>
                  <a:pt x="512323" y="1195552"/>
                </a:lnTo>
                <a:cubicBezTo>
                  <a:pt x="511561" y="1196027"/>
                  <a:pt x="510990" y="1196408"/>
                  <a:pt x="510229" y="1196883"/>
                </a:cubicBezTo>
                <a:cubicBezTo>
                  <a:pt x="502520" y="1201733"/>
                  <a:pt x="491765" y="1208769"/>
                  <a:pt x="478917" y="1217327"/>
                </a:cubicBezTo>
                <a:cubicBezTo>
                  <a:pt x="470446" y="1218278"/>
                  <a:pt x="461309" y="1219324"/>
                  <a:pt x="451697" y="1220465"/>
                </a:cubicBezTo>
                <a:lnTo>
                  <a:pt x="450840" y="1220465"/>
                </a:lnTo>
                <a:cubicBezTo>
                  <a:pt x="450840" y="1220465"/>
                  <a:pt x="450269" y="1221226"/>
                  <a:pt x="450269" y="1221226"/>
                </a:cubicBezTo>
                <a:cubicBezTo>
                  <a:pt x="445606" y="1226361"/>
                  <a:pt x="440752" y="1231781"/>
                  <a:pt x="435803" y="1237296"/>
                </a:cubicBezTo>
                <a:lnTo>
                  <a:pt x="435422" y="1237676"/>
                </a:lnTo>
                <a:lnTo>
                  <a:pt x="435232" y="1238152"/>
                </a:lnTo>
                <a:cubicBezTo>
                  <a:pt x="435232" y="1238152"/>
                  <a:pt x="435041" y="1238722"/>
                  <a:pt x="434946" y="1239103"/>
                </a:cubicBezTo>
                <a:cubicBezTo>
                  <a:pt x="431425" y="1251464"/>
                  <a:pt x="427999" y="1263350"/>
                  <a:pt x="424763" y="1274381"/>
                </a:cubicBezTo>
                <a:cubicBezTo>
                  <a:pt x="418196" y="1275617"/>
                  <a:pt x="411914" y="1276758"/>
                  <a:pt x="406013" y="1277804"/>
                </a:cubicBezTo>
                <a:lnTo>
                  <a:pt x="405061" y="1277994"/>
                </a:lnTo>
                <a:lnTo>
                  <a:pt x="404681" y="1278850"/>
                </a:lnTo>
                <a:cubicBezTo>
                  <a:pt x="398590" y="1290831"/>
                  <a:pt x="393641" y="1300720"/>
                  <a:pt x="390310" y="1307662"/>
                </a:cubicBezTo>
                <a:cubicBezTo>
                  <a:pt x="386978" y="1314603"/>
                  <a:pt x="385265" y="1318692"/>
                  <a:pt x="385646" y="1318882"/>
                </a:cubicBezTo>
                <a:cubicBezTo>
                  <a:pt x="386027" y="1319072"/>
                  <a:pt x="388406" y="1315364"/>
                  <a:pt x="392308" y="1308708"/>
                </a:cubicBezTo>
                <a:cubicBezTo>
                  <a:pt x="396115" y="1302242"/>
                  <a:pt x="401350" y="1292828"/>
                  <a:pt x="407631" y="1281512"/>
                </a:cubicBezTo>
                <a:cubicBezTo>
                  <a:pt x="413722" y="1280561"/>
                  <a:pt x="420194" y="1279515"/>
                  <a:pt x="426952" y="1278469"/>
                </a:cubicBezTo>
                <a:lnTo>
                  <a:pt x="428284" y="1278279"/>
                </a:lnTo>
                <a:lnTo>
                  <a:pt x="428665" y="1276948"/>
                </a:lnTo>
                <a:cubicBezTo>
                  <a:pt x="432091" y="1265537"/>
                  <a:pt x="435708" y="1253271"/>
                  <a:pt x="439515" y="1240529"/>
                </a:cubicBezTo>
                <a:cubicBezTo>
                  <a:pt x="439515" y="1240434"/>
                  <a:pt x="439515" y="1240244"/>
                  <a:pt x="439610" y="1240149"/>
                </a:cubicBezTo>
                <a:cubicBezTo>
                  <a:pt x="444178" y="1234919"/>
                  <a:pt x="448747" y="1229879"/>
                  <a:pt x="453029" y="1225030"/>
                </a:cubicBezTo>
                <a:cubicBezTo>
                  <a:pt x="462452" y="1223793"/>
                  <a:pt x="471493" y="1222557"/>
                  <a:pt x="479773" y="1221416"/>
                </a:cubicBezTo>
                <a:lnTo>
                  <a:pt x="480249" y="1221416"/>
                </a:lnTo>
                <a:cubicBezTo>
                  <a:pt x="480249" y="1221416"/>
                  <a:pt x="480630" y="1221036"/>
                  <a:pt x="480630" y="1221036"/>
                </a:cubicBezTo>
                <a:cubicBezTo>
                  <a:pt x="493478" y="1212002"/>
                  <a:pt x="504043" y="1204395"/>
                  <a:pt x="511466" y="1198880"/>
                </a:cubicBezTo>
                <a:cubicBezTo>
                  <a:pt x="515464" y="1195932"/>
                  <a:pt x="518414" y="1193650"/>
                  <a:pt x="520317" y="1192034"/>
                </a:cubicBezTo>
                <a:lnTo>
                  <a:pt x="527836" y="1188706"/>
                </a:lnTo>
                <a:lnTo>
                  <a:pt x="540495" y="1183190"/>
                </a:lnTo>
                <a:lnTo>
                  <a:pt x="546776" y="1180433"/>
                </a:lnTo>
                <a:cubicBezTo>
                  <a:pt x="548584" y="1179672"/>
                  <a:pt x="551630" y="1178436"/>
                  <a:pt x="554009" y="1176249"/>
                </a:cubicBezTo>
                <a:cubicBezTo>
                  <a:pt x="556293" y="1174347"/>
                  <a:pt x="558197" y="1171114"/>
                  <a:pt x="559053" y="1168927"/>
                </a:cubicBezTo>
                <a:lnTo>
                  <a:pt x="561813" y="1162651"/>
                </a:lnTo>
                <a:lnTo>
                  <a:pt x="567334" y="1150004"/>
                </a:lnTo>
                <a:lnTo>
                  <a:pt x="578374" y="1124806"/>
                </a:lnTo>
                <a:lnTo>
                  <a:pt x="581134" y="1118530"/>
                </a:lnTo>
                <a:cubicBezTo>
                  <a:pt x="581705" y="1117199"/>
                  <a:pt x="582657" y="1116153"/>
                  <a:pt x="583704" y="1115297"/>
                </a:cubicBezTo>
                <a:lnTo>
                  <a:pt x="584560" y="1114726"/>
                </a:lnTo>
                <a:lnTo>
                  <a:pt x="586083" y="1113871"/>
                </a:lnTo>
                <a:lnTo>
                  <a:pt x="589033" y="1112159"/>
                </a:lnTo>
                <a:lnTo>
                  <a:pt x="595029" y="1108736"/>
                </a:lnTo>
                <a:lnTo>
                  <a:pt x="619013" y="1095138"/>
                </a:lnTo>
                <a:lnTo>
                  <a:pt x="666886" y="1067943"/>
                </a:lnTo>
                <a:lnTo>
                  <a:pt x="672882" y="1064520"/>
                </a:lnTo>
                <a:lnTo>
                  <a:pt x="675737" y="1062903"/>
                </a:lnTo>
                <a:cubicBezTo>
                  <a:pt x="676308" y="1062618"/>
                  <a:pt x="676879" y="1062428"/>
                  <a:pt x="677545" y="1062237"/>
                </a:cubicBezTo>
                <a:cubicBezTo>
                  <a:pt x="678783" y="1061952"/>
                  <a:pt x="680115" y="1062047"/>
                  <a:pt x="681257" y="1062333"/>
                </a:cubicBezTo>
                <a:cubicBezTo>
                  <a:pt x="682019" y="1062523"/>
                  <a:pt x="684874" y="1063949"/>
                  <a:pt x="686777" y="1064710"/>
                </a:cubicBezTo>
                <a:lnTo>
                  <a:pt x="699340" y="1070415"/>
                </a:lnTo>
                <a:lnTo>
                  <a:pt x="702671" y="1071937"/>
                </a:lnTo>
                <a:cubicBezTo>
                  <a:pt x="704194" y="1072602"/>
                  <a:pt x="705907" y="1072982"/>
                  <a:pt x="707525" y="1073268"/>
                </a:cubicBezTo>
                <a:cubicBezTo>
                  <a:pt x="711332" y="1073648"/>
                  <a:pt x="713331" y="1073268"/>
                  <a:pt x="715615" y="1073268"/>
                </a:cubicBezTo>
                <a:lnTo>
                  <a:pt x="743120" y="1071841"/>
                </a:lnTo>
                <a:lnTo>
                  <a:pt x="749973" y="1071461"/>
                </a:lnTo>
                <a:lnTo>
                  <a:pt x="753114" y="1071271"/>
                </a:lnTo>
                <a:cubicBezTo>
                  <a:pt x="753685" y="1071271"/>
                  <a:pt x="754256" y="1071271"/>
                  <a:pt x="754827" y="1071461"/>
                </a:cubicBezTo>
                <a:cubicBezTo>
                  <a:pt x="755493" y="1071651"/>
                  <a:pt x="755588" y="1071651"/>
                  <a:pt x="756730" y="1072222"/>
                </a:cubicBezTo>
                <a:lnTo>
                  <a:pt x="759871" y="1073743"/>
                </a:lnTo>
                <a:lnTo>
                  <a:pt x="766057" y="1076786"/>
                </a:lnTo>
                <a:lnTo>
                  <a:pt x="778430" y="1082777"/>
                </a:lnTo>
                <a:cubicBezTo>
                  <a:pt x="780048" y="1083537"/>
                  <a:pt x="783665" y="1085439"/>
                  <a:pt x="787091" y="1085724"/>
                </a:cubicBezTo>
                <a:cubicBezTo>
                  <a:pt x="790517" y="1086105"/>
                  <a:pt x="794039" y="1085629"/>
                  <a:pt x="797275" y="1084298"/>
                </a:cubicBezTo>
                <a:cubicBezTo>
                  <a:pt x="800891" y="1082586"/>
                  <a:pt x="802224" y="1081350"/>
                  <a:pt x="804222" y="1080209"/>
                </a:cubicBezTo>
                <a:lnTo>
                  <a:pt x="810028" y="1076501"/>
                </a:lnTo>
                <a:lnTo>
                  <a:pt x="821639" y="1068989"/>
                </a:lnTo>
                <a:lnTo>
                  <a:pt x="867894" y="1039131"/>
                </a:lnTo>
                <a:cubicBezTo>
                  <a:pt x="872653" y="1035993"/>
                  <a:pt x="873224" y="1035613"/>
                  <a:pt x="875603" y="1035803"/>
                </a:cubicBezTo>
                <a:cubicBezTo>
                  <a:pt x="876174" y="1035898"/>
                  <a:pt x="876364" y="1035898"/>
                  <a:pt x="877316" y="1036278"/>
                </a:cubicBezTo>
                <a:lnTo>
                  <a:pt x="880552" y="1037419"/>
                </a:lnTo>
                <a:lnTo>
                  <a:pt x="887024" y="1039701"/>
                </a:lnTo>
                <a:lnTo>
                  <a:pt x="893496" y="1041983"/>
                </a:lnTo>
                <a:cubicBezTo>
                  <a:pt x="896446" y="1043124"/>
                  <a:pt x="900443" y="1043600"/>
                  <a:pt x="903965" y="1043029"/>
                </a:cubicBezTo>
                <a:cubicBezTo>
                  <a:pt x="905678" y="1042744"/>
                  <a:pt x="907581" y="1042269"/>
                  <a:pt x="909104" y="1041603"/>
                </a:cubicBezTo>
                <a:lnTo>
                  <a:pt x="912340" y="1040272"/>
                </a:lnTo>
                <a:lnTo>
                  <a:pt x="918717" y="1037704"/>
                </a:lnTo>
                <a:lnTo>
                  <a:pt x="931470" y="1032475"/>
                </a:lnTo>
                <a:cubicBezTo>
                  <a:pt x="936800" y="1030288"/>
                  <a:pt x="937371" y="1030002"/>
                  <a:pt x="939370" y="1030573"/>
                </a:cubicBezTo>
                <a:lnTo>
                  <a:pt x="963925" y="1040842"/>
                </a:lnTo>
                <a:lnTo>
                  <a:pt x="967065" y="1042174"/>
                </a:lnTo>
                <a:cubicBezTo>
                  <a:pt x="967922" y="1042554"/>
                  <a:pt x="970301" y="1043505"/>
                  <a:pt x="971919" y="1043695"/>
                </a:cubicBezTo>
                <a:lnTo>
                  <a:pt x="978962" y="1044836"/>
                </a:lnTo>
                <a:lnTo>
                  <a:pt x="992572" y="1047118"/>
                </a:lnTo>
                <a:lnTo>
                  <a:pt x="995998" y="1047689"/>
                </a:lnTo>
                <a:cubicBezTo>
                  <a:pt x="997140" y="1047879"/>
                  <a:pt x="998378" y="1048069"/>
                  <a:pt x="998473" y="1048164"/>
                </a:cubicBezTo>
                <a:cubicBezTo>
                  <a:pt x="999234" y="1048354"/>
                  <a:pt x="999996" y="1048830"/>
                  <a:pt x="1000567" y="1049400"/>
                </a:cubicBezTo>
                <a:cubicBezTo>
                  <a:pt x="1001233" y="1050161"/>
                  <a:pt x="1001423" y="1050256"/>
                  <a:pt x="1001994" y="1051968"/>
                </a:cubicBezTo>
                <a:lnTo>
                  <a:pt x="1004278" y="1058434"/>
                </a:lnTo>
                <a:lnTo>
                  <a:pt x="1008752" y="1071461"/>
                </a:lnTo>
                <a:lnTo>
                  <a:pt x="1011036" y="1077927"/>
                </a:lnTo>
                <a:cubicBezTo>
                  <a:pt x="1011512" y="1079448"/>
                  <a:pt x="1012939" y="1083823"/>
                  <a:pt x="1015414" y="1086675"/>
                </a:cubicBezTo>
                <a:cubicBezTo>
                  <a:pt x="1020173" y="1092761"/>
                  <a:pt x="1028072" y="1095899"/>
                  <a:pt x="1035781" y="1094948"/>
                </a:cubicBezTo>
                <a:cubicBezTo>
                  <a:pt x="1043395" y="1093997"/>
                  <a:pt x="1050343" y="1088862"/>
                  <a:pt x="1053484" y="1081826"/>
                </a:cubicBezTo>
                <a:cubicBezTo>
                  <a:pt x="1054245" y="1080114"/>
                  <a:pt x="1054816" y="1078212"/>
                  <a:pt x="1055102" y="1076311"/>
                </a:cubicBezTo>
                <a:lnTo>
                  <a:pt x="1055577" y="1072507"/>
                </a:lnTo>
                <a:lnTo>
                  <a:pt x="1056434" y="1065661"/>
                </a:lnTo>
                <a:lnTo>
                  <a:pt x="1058147" y="1051968"/>
                </a:lnTo>
                <a:lnTo>
                  <a:pt x="1059860" y="1038275"/>
                </a:lnTo>
                <a:lnTo>
                  <a:pt x="1060241" y="1034852"/>
                </a:lnTo>
                <a:cubicBezTo>
                  <a:pt x="1060431" y="1033425"/>
                  <a:pt x="1060431" y="1033140"/>
                  <a:pt x="1060527" y="1032855"/>
                </a:cubicBezTo>
                <a:cubicBezTo>
                  <a:pt x="1060717" y="1032189"/>
                  <a:pt x="1061002" y="1031619"/>
                  <a:pt x="1061573" y="1031143"/>
                </a:cubicBezTo>
                <a:cubicBezTo>
                  <a:pt x="1062620" y="1030192"/>
                  <a:pt x="1063953" y="1029812"/>
                  <a:pt x="1065285" y="1030192"/>
                </a:cubicBezTo>
                <a:lnTo>
                  <a:pt x="1078419" y="1033711"/>
                </a:lnTo>
                <a:lnTo>
                  <a:pt x="1092315" y="1037419"/>
                </a:lnTo>
                <a:cubicBezTo>
                  <a:pt x="1094123" y="1037800"/>
                  <a:pt x="1096026" y="1037895"/>
                  <a:pt x="1097835" y="1037800"/>
                </a:cubicBezTo>
                <a:cubicBezTo>
                  <a:pt x="1095551" y="1041698"/>
                  <a:pt x="1093171" y="1045977"/>
                  <a:pt x="1090316" y="1050922"/>
                </a:cubicBezTo>
                <a:lnTo>
                  <a:pt x="1090030" y="1051397"/>
                </a:lnTo>
                <a:lnTo>
                  <a:pt x="1090221" y="1051968"/>
                </a:lnTo>
                <a:cubicBezTo>
                  <a:pt x="1093552" y="1062047"/>
                  <a:pt x="1097549" y="1073933"/>
                  <a:pt x="1102022" y="1087341"/>
                </a:cubicBezTo>
                <a:cubicBezTo>
                  <a:pt x="1102022" y="1094092"/>
                  <a:pt x="1101927" y="1101319"/>
                  <a:pt x="1101832" y="1108831"/>
                </a:cubicBezTo>
                <a:cubicBezTo>
                  <a:pt x="1091458" y="1113015"/>
                  <a:pt x="1080513" y="1117389"/>
                  <a:pt x="1068997" y="1122048"/>
                </a:cubicBezTo>
                <a:lnTo>
                  <a:pt x="1067855" y="1122524"/>
                </a:lnTo>
                <a:lnTo>
                  <a:pt x="1067665" y="1123760"/>
                </a:lnTo>
                <a:cubicBezTo>
                  <a:pt x="1065761" y="1134029"/>
                  <a:pt x="1063858" y="1144775"/>
                  <a:pt x="1061764" y="1155710"/>
                </a:cubicBezTo>
                <a:cubicBezTo>
                  <a:pt x="1061669" y="1156280"/>
                  <a:pt x="1061573" y="1156946"/>
                  <a:pt x="1061478" y="1157516"/>
                </a:cubicBezTo>
                <a:cubicBezTo>
                  <a:pt x="1055102" y="1170924"/>
                  <a:pt x="1048915" y="1183856"/>
                  <a:pt x="1043110" y="1195932"/>
                </a:cubicBezTo>
                <a:lnTo>
                  <a:pt x="1043110" y="1195932"/>
                </a:lnTo>
                <a:cubicBezTo>
                  <a:pt x="1043110" y="1195932"/>
                  <a:pt x="1043110" y="1196218"/>
                  <a:pt x="1043110" y="1196218"/>
                </a:cubicBezTo>
                <a:cubicBezTo>
                  <a:pt x="1038256" y="1211051"/>
                  <a:pt x="1033783" y="1224839"/>
                  <a:pt x="1029690" y="1237486"/>
                </a:cubicBezTo>
                <a:cubicBezTo>
                  <a:pt x="1023313" y="1242431"/>
                  <a:pt x="1017222" y="1247090"/>
                  <a:pt x="1011797" y="1251274"/>
                </a:cubicBezTo>
                <a:lnTo>
                  <a:pt x="1011226" y="1251749"/>
                </a:lnTo>
                <a:lnTo>
                  <a:pt x="1011226" y="1252415"/>
                </a:lnTo>
                <a:cubicBezTo>
                  <a:pt x="1009132" y="1266583"/>
                  <a:pt x="1007514" y="1278469"/>
                  <a:pt x="1006182" y="1287598"/>
                </a:cubicBezTo>
                <a:cubicBezTo>
                  <a:pt x="1005135" y="1295871"/>
                  <a:pt x="1004659" y="1300530"/>
                  <a:pt x="1005040" y="1300530"/>
                </a:cubicBezTo>
                <a:cubicBezTo>
                  <a:pt x="1005325" y="1300530"/>
                  <a:pt x="1006372" y="1296061"/>
                  <a:pt x="1007990" y="1287883"/>
                </a:cubicBezTo>
                <a:cubicBezTo>
                  <a:pt x="1009608" y="1278945"/>
                  <a:pt x="1011702" y="1267344"/>
                  <a:pt x="1014272" y="1253556"/>
                </a:cubicBezTo>
                <a:cubicBezTo>
                  <a:pt x="1019887" y="1249467"/>
                  <a:pt x="1025978" y="1244998"/>
                  <a:pt x="1032450" y="1240244"/>
                </a:cubicBezTo>
                <a:lnTo>
                  <a:pt x="1032926" y="1239863"/>
                </a:lnTo>
                <a:lnTo>
                  <a:pt x="1033116" y="1239293"/>
                </a:lnTo>
                <a:cubicBezTo>
                  <a:pt x="1037399" y="1226646"/>
                  <a:pt x="1042158" y="1212668"/>
                  <a:pt x="1047297" y="1197834"/>
                </a:cubicBezTo>
                <a:cubicBezTo>
                  <a:pt x="1053103" y="1185758"/>
                  <a:pt x="1059384" y="1172731"/>
                  <a:pt x="1065856" y="1159323"/>
                </a:cubicBezTo>
                <a:lnTo>
                  <a:pt x="1065856" y="1159038"/>
                </a:lnTo>
                <a:cubicBezTo>
                  <a:pt x="1065856" y="1159038"/>
                  <a:pt x="1066047" y="1158753"/>
                  <a:pt x="1066047" y="1158753"/>
                </a:cubicBezTo>
                <a:cubicBezTo>
                  <a:pt x="1066142" y="1158087"/>
                  <a:pt x="1066332" y="1157326"/>
                  <a:pt x="1066427" y="1156661"/>
                </a:cubicBezTo>
                <a:cubicBezTo>
                  <a:pt x="1068331" y="1146106"/>
                  <a:pt x="1070139" y="1135931"/>
                  <a:pt x="1071947" y="1125947"/>
                </a:cubicBezTo>
                <a:cubicBezTo>
                  <a:pt x="1083463" y="1121193"/>
                  <a:pt x="1094409" y="1116628"/>
                  <a:pt x="1104782" y="1112349"/>
                </a:cubicBezTo>
                <a:lnTo>
                  <a:pt x="1106115" y="1111779"/>
                </a:lnTo>
                <a:lnTo>
                  <a:pt x="1106115" y="1110352"/>
                </a:lnTo>
                <a:cubicBezTo>
                  <a:pt x="1106115" y="1102175"/>
                  <a:pt x="1105925" y="1094473"/>
                  <a:pt x="1105925" y="1087151"/>
                </a:cubicBezTo>
                <a:lnTo>
                  <a:pt x="1105925" y="1086770"/>
                </a:lnTo>
                <a:cubicBezTo>
                  <a:pt x="1105925" y="1086770"/>
                  <a:pt x="1105829" y="1086485"/>
                  <a:pt x="1105829" y="1086485"/>
                </a:cubicBezTo>
                <a:cubicBezTo>
                  <a:pt x="1100976" y="1073268"/>
                  <a:pt x="1096788" y="1061572"/>
                  <a:pt x="1093171" y="1051683"/>
                </a:cubicBezTo>
                <a:cubicBezTo>
                  <a:pt x="1095836" y="1046358"/>
                  <a:pt x="1098215" y="1041698"/>
                  <a:pt x="1100214" y="1037514"/>
                </a:cubicBezTo>
                <a:cubicBezTo>
                  <a:pt x="1101547" y="1037324"/>
                  <a:pt x="1102879" y="1037229"/>
                  <a:pt x="1104211" y="1036754"/>
                </a:cubicBezTo>
                <a:cubicBezTo>
                  <a:pt x="1106115" y="1036183"/>
                  <a:pt x="1107923" y="1035327"/>
                  <a:pt x="1109636" y="1034186"/>
                </a:cubicBezTo>
                <a:cubicBezTo>
                  <a:pt x="1111159" y="1033235"/>
                  <a:pt x="1113158" y="1031429"/>
                  <a:pt x="1113729" y="1030953"/>
                </a:cubicBezTo>
                <a:lnTo>
                  <a:pt x="1123817" y="1021634"/>
                </a:lnTo>
                <a:lnTo>
                  <a:pt x="1128862" y="1016975"/>
                </a:lnTo>
                <a:lnTo>
                  <a:pt x="1131431" y="1014598"/>
                </a:lnTo>
                <a:lnTo>
                  <a:pt x="1132669" y="1013457"/>
                </a:lnTo>
                <a:cubicBezTo>
                  <a:pt x="1133240" y="1012886"/>
                  <a:pt x="1134096" y="1012126"/>
                  <a:pt x="1134667" y="1011365"/>
                </a:cubicBezTo>
                <a:cubicBezTo>
                  <a:pt x="1137237" y="1008322"/>
                  <a:pt x="1139045" y="1004423"/>
                  <a:pt x="1139807" y="1000715"/>
                </a:cubicBezTo>
                <a:lnTo>
                  <a:pt x="1141234" y="993964"/>
                </a:lnTo>
                <a:lnTo>
                  <a:pt x="1143994" y="980461"/>
                </a:lnTo>
                <a:lnTo>
                  <a:pt x="1145422" y="973710"/>
                </a:lnTo>
                <a:cubicBezTo>
                  <a:pt x="1145803" y="971808"/>
                  <a:pt x="1146469" y="968290"/>
                  <a:pt x="1146564" y="968575"/>
                </a:cubicBezTo>
                <a:cubicBezTo>
                  <a:pt x="1146659" y="968290"/>
                  <a:pt x="1146754" y="968099"/>
                  <a:pt x="1146945" y="967909"/>
                </a:cubicBezTo>
                <a:lnTo>
                  <a:pt x="1148753" y="965627"/>
                </a:lnTo>
                <a:lnTo>
                  <a:pt x="1153036" y="960207"/>
                </a:lnTo>
                <a:lnTo>
                  <a:pt x="1170072" y="938527"/>
                </a:lnTo>
                <a:lnTo>
                  <a:pt x="1187108" y="916847"/>
                </a:lnTo>
                <a:lnTo>
                  <a:pt x="1191391" y="911426"/>
                </a:lnTo>
                <a:cubicBezTo>
                  <a:pt x="1192819" y="910190"/>
                  <a:pt x="1196055" y="904105"/>
                  <a:pt x="1196435" y="902108"/>
                </a:cubicBezTo>
                <a:lnTo>
                  <a:pt x="1200718" y="889081"/>
                </a:lnTo>
                <a:lnTo>
                  <a:pt x="1209189" y="863407"/>
                </a:lnTo>
                <a:cubicBezTo>
                  <a:pt x="1209189" y="863407"/>
                  <a:pt x="1209569" y="862741"/>
                  <a:pt x="1209855" y="862551"/>
                </a:cubicBezTo>
                <a:lnTo>
                  <a:pt x="1210045" y="862361"/>
                </a:lnTo>
                <a:lnTo>
                  <a:pt x="1210807" y="861980"/>
                </a:lnTo>
                <a:lnTo>
                  <a:pt x="1213852" y="860364"/>
                </a:lnTo>
                <a:lnTo>
                  <a:pt x="1226034" y="853898"/>
                </a:lnTo>
                <a:lnTo>
                  <a:pt x="1229556" y="851996"/>
                </a:lnTo>
                <a:cubicBezTo>
                  <a:pt x="1231364" y="850855"/>
                  <a:pt x="1233077" y="849524"/>
                  <a:pt x="1234600" y="848002"/>
                </a:cubicBezTo>
                <a:cubicBezTo>
                  <a:pt x="1237550" y="844959"/>
                  <a:pt x="1239740" y="841156"/>
                  <a:pt x="1240882" y="836972"/>
                </a:cubicBezTo>
                <a:cubicBezTo>
                  <a:pt x="1241167" y="835926"/>
                  <a:pt x="1241358" y="834880"/>
                  <a:pt x="1241548" y="833834"/>
                </a:cubicBezTo>
                <a:lnTo>
                  <a:pt x="1241738" y="831267"/>
                </a:lnTo>
                <a:lnTo>
                  <a:pt x="1241929" y="827843"/>
                </a:lnTo>
                <a:lnTo>
                  <a:pt x="1242404" y="820997"/>
                </a:lnTo>
                <a:lnTo>
                  <a:pt x="1243261" y="807304"/>
                </a:lnTo>
                <a:lnTo>
                  <a:pt x="1243642" y="801028"/>
                </a:lnTo>
                <a:cubicBezTo>
                  <a:pt x="1243642" y="801028"/>
                  <a:pt x="1243832" y="800458"/>
                  <a:pt x="1243927" y="800268"/>
                </a:cubicBezTo>
                <a:cubicBezTo>
                  <a:pt x="1244118" y="800077"/>
                  <a:pt x="1244308" y="799887"/>
                  <a:pt x="1244593" y="799792"/>
                </a:cubicBezTo>
                <a:lnTo>
                  <a:pt x="1250399" y="797415"/>
                </a:lnTo>
                <a:lnTo>
                  <a:pt x="1263152" y="792280"/>
                </a:lnTo>
                <a:lnTo>
                  <a:pt x="1288659" y="782011"/>
                </a:lnTo>
                <a:lnTo>
                  <a:pt x="1314166" y="771741"/>
                </a:lnTo>
                <a:lnTo>
                  <a:pt x="1326919" y="766606"/>
                </a:lnTo>
                <a:lnTo>
                  <a:pt x="1333296" y="764039"/>
                </a:lnTo>
                <a:lnTo>
                  <a:pt x="1336817" y="762612"/>
                </a:lnTo>
                <a:cubicBezTo>
                  <a:pt x="1336817" y="762612"/>
                  <a:pt x="1337388" y="762232"/>
                  <a:pt x="1337769" y="762042"/>
                </a:cubicBezTo>
                <a:lnTo>
                  <a:pt x="1450265" y="765560"/>
                </a:lnTo>
                <a:lnTo>
                  <a:pt x="1450265" y="778397"/>
                </a:lnTo>
                <a:cubicBezTo>
                  <a:pt x="1450550" y="784768"/>
                  <a:pt x="1450075" y="786860"/>
                  <a:pt x="1446363" y="791900"/>
                </a:cubicBezTo>
                <a:lnTo>
                  <a:pt x="1436465" y="806448"/>
                </a:lnTo>
                <a:lnTo>
                  <a:pt x="1433990" y="810062"/>
                </a:lnTo>
                <a:cubicBezTo>
                  <a:pt x="1433134" y="811298"/>
                  <a:pt x="1432277" y="813295"/>
                  <a:pt x="1431516" y="814816"/>
                </a:cubicBezTo>
                <a:cubicBezTo>
                  <a:pt x="1430564" y="816623"/>
                  <a:pt x="1430183" y="818049"/>
                  <a:pt x="1429803" y="819380"/>
                </a:cubicBezTo>
                <a:lnTo>
                  <a:pt x="1428470" y="823564"/>
                </a:lnTo>
                <a:lnTo>
                  <a:pt x="1423235" y="840395"/>
                </a:lnTo>
                <a:lnTo>
                  <a:pt x="1420666" y="848573"/>
                </a:lnTo>
                <a:cubicBezTo>
                  <a:pt x="1419904" y="850665"/>
                  <a:pt x="1418667" y="852471"/>
                  <a:pt x="1417049" y="853993"/>
                </a:cubicBezTo>
                <a:cubicBezTo>
                  <a:pt x="1415526" y="855514"/>
                  <a:pt x="1413528" y="856370"/>
                  <a:pt x="1410672" y="857891"/>
                </a:cubicBezTo>
                <a:lnTo>
                  <a:pt x="1402868" y="861885"/>
                </a:lnTo>
                <a:lnTo>
                  <a:pt x="1371461" y="877765"/>
                </a:lnTo>
                <a:lnTo>
                  <a:pt x="1367559" y="879762"/>
                </a:lnTo>
                <a:cubicBezTo>
                  <a:pt x="1366036" y="880523"/>
                  <a:pt x="1364418" y="881473"/>
                  <a:pt x="1363085" y="882615"/>
                </a:cubicBezTo>
                <a:cubicBezTo>
                  <a:pt x="1360325" y="884897"/>
                  <a:pt x="1358041" y="887844"/>
                  <a:pt x="1356518" y="891077"/>
                </a:cubicBezTo>
                <a:lnTo>
                  <a:pt x="1350427" y="907908"/>
                </a:lnTo>
                <a:lnTo>
                  <a:pt x="1338626" y="941094"/>
                </a:lnTo>
                <a:lnTo>
                  <a:pt x="1335675" y="949367"/>
                </a:lnTo>
                <a:cubicBezTo>
                  <a:pt x="1334819" y="951934"/>
                  <a:pt x="1333772" y="953741"/>
                  <a:pt x="1332059" y="955453"/>
                </a:cubicBezTo>
                <a:cubicBezTo>
                  <a:pt x="1330345" y="957259"/>
                  <a:pt x="1328727" y="958115"/>
                  <a:pt x="1325872" y="959541"/>
                </a:cubicBezTo>
                <a:lnTo>
                  <a:pt x="1318068" y="963535"/>
                </a:lnTo>
                <a:lnTo>
                  <a:pt x="1302364" y="971523"/>
                </a:lnTo>
                <a:cubicBezTo>
                  <a:pt x="1299604" y="972949"/>
                  <a:pt x="1297415" y="973900"/>
                  <a:pt x="1294274" y="975802"/>
                </a:cubicBezTo>
                <a:cubicBezTo>
                  <a:pt x="1291324" y="977703"/>
                  <a:pt x="1288849" y="980271"/>
                  <a:pt x="1287041" y="983219"/>
                </a:cubicBezTo>
                <a:cubicBezTo>
                  <a:pt x="1285233" y="986166"/>
                  <a:pt x="1284186" y="989590"/>
                  <a:pt x="1283900" y="993108"/>
                </a:cubicBezTo>
                <a:cubicBezTo>
                  <a:pt x="1283520" y="996626"/>
                  <a:pt x="1284471" y="1000239"/>
                  <a:pt x="1285042" y="1002807"/>
                </a:cubicBezTo>
                <a:lnTo>
                  <a:pt x="1288945" y="1020018"/>
                </a:lnTo>
                <a:lnTo>
                  <a:pt x="1292847" y="1037229"/>
                </a:lnTo>
                <a:lnTo>
                  <a:pt x="1294750" y="1045787"/>
                </a:lnTo>
                <a:cubicBezTo>
                  <a:pt x="1295416" y="1049020"/>
                  <a:pt x="1296844" y="1052348"/>
                  <a:pt x="1298938" y="1055011"/>
                </a:cubicBezTo>
                <a:cubicBezTo>
                  <a:pt x="1300937" y="1057673"/>
                  <a:pt x="1303982" y="1059955"/>
                  <a:pt x="1306647" y="1061287"/>
                </a:cubicBezTo>
                <a:lnTo>
                  <a:pt x="1314356" y="1065565"/>
                </a:lnTo>
                <a:lnTo>
                  <a:pt x="1322065" y="1069845"/>
                </a:lnTo>
                <a:cubicBezTo>
                  <a:pt x="1324825" y="1071366"/>
                  <a:pt x="1327014" y="1072412"/>
                  <a:pt x="1328727" y="1074219"/>
                </a:cubicBezTo>
                <a:cubicBezTo>
                  <a:pt x="1330441" y="1075930"/>
                  <a:pt x="1331773" y="1078117"/>
                  <a:pt x="1332630" y="1080494"/>
                </a:cubicBezTo>
                <a:cubicBezTo>
                  <a:pt x="1333296" y="1082682"/>
                  <a:pt x="1333677" y="1085915"/>
                  <a:pt x="1334248" y="1088672"/>
                </a:cubicBezTo>
                <a:lnTo>
                  <a:pt x="1337388" y="1105978"/>
                </a:lnTo>
                <a:lnTo>
                  <a:pt x="1340529" y="1123284"/>
                </a:lnTo>
                <a:lnTo>
                  <a:pt x="1342052" y="1131938"/>
                </a:lnTo>
                <a:cubicBezTo>
                  <a:pt x="1342528" y="1135075"/>
                  <a:pt x="1343860" y="1138404"/>
                  <a:pt x="1345764" y="1141066"/>
                </a:cubicBezTo>
                <a:lnTo>
                  <a:pt x="1355757" y="1155329"/>
                </a:lnTo>
                <a:cubicBezTo>
                  <a:pt x="1357089" y="1157516"/>
                  <a:pt x="1357851" y="1159989"/>
                  <a:pt x="1358041" y="1162556"/>
                </a:cubicBezTo>
                <a:lnTo>
                  <a:pt x="1358041" y="1171209"/>
                </a:lnTo>
                <a:cubicBezTo>
                  <a:pt x="1358041" y="1171209"/>
                  <a:pt x="1358231" y="1180052"/>
                  <a:pt x="1358231" y="1180052"/>
                </a:cubicBezTo>
                <a:cubicBezTo>
                  <a:pt x="1358231" y="1182810"/>
                  <a:pt x="1358041" y="1186043"/>
                  <a:pt x="1358898" y="1189371"/>
                </a:cubicBezTo>
                <a:cubicBezTo>
                  <a:pt x="1359754" y="1192509"/>
                  <a:pt x="1361277" y="1195552"/>
                  <a:pt x="1363466" y="1197929"/>
                </a:cubicBezTo>
                <a:cubicBezTo>
                  <a:pt x="1365274" y="1199926"/>
                  <a:pt x="1366987" y="1201352"/>
                  <a:pt x="1368701" y="1202874"/>
                </a:cubicBezTo>
                <a:cubicBezTo>
                  <a:pt x="1366512" y="1205061"/>
                  <a:pt x="1362134" y="1209910"/>
                  <a:pt x="1356138" y="1216947"/>
                </a:cubicBezTo>
                <a:cubicBezTo>
                  <a:pt x="1347667" y="1226741"/>
                  <a:pt x="1336056" y="1240814"/>
                  <a:pt x="1322636" y="1257170"/>
                </a:cubicBezTo>
                <a:cubicBezTo>
                  <a:pt x="1315403" y="1257170"/>
                  <a:pt x="1307789" y="1257170"/>
                  <a:pt x="1299890" y="1257074"/>
                </a:cubicBezTo>
                <a:lnTo>
                  <a:pt x="1298367" y="1257074"/>
                </a:lnTo>
                <a:cubicBezTo>
                  <a:pt x="1298367" y="1257074"/>
                  <a:pt x="1297796" y="1258501"/>
                  <a:pt x="1297796" y="1258501"/>
                </a:cubicBezTo>
                <a:cubicBezTo>
                  <a:pt x="1296368" y="1262019"/>
                  <a:pt x="1294750" y="1265823"/>
                  <a:pt x="1293227" y="1269626"/>
                </a:cubicBezTo>
                <a:cubicBezTo>
                  <a:pt x="1289611" y="1278565"/>
                  <a:pt x="1286089" y="1287218"/>
                  <a:pt x="1282663" y="1295300"/>
                </a:cubicBezTo>
                <a:lnTo>
                  <a:pt x="1282663" y="1295490"/>
                </a:lnTo>
                <a:cubicBezTo>
                  <a:pt x="1282663" y="1295490"/>
                  <a:pt x="1282568" y="1295680"/>
                  <a:pt x="1282568" y="1295680"/>
                </a:cubicBezTo>
                <a:cubicBezTo>
                  <a:pt x="1281997" y="1297963"/>
                  <a:pt x="1281521" y="1300245"/>
                  <a:pt x="1280950" y="1302527"/>
                </a:cubicBezTo>
                <a:cubicBezTo>
                  <a:pt x="1276286" y="1301766"/>
                  <a:pt x="1264199" y="1301101"/>
                  <a:pt x="1249162" y="1300910"/>
                </a:cubicBezTo>
                <a:lnTo>
                  <a:pt x="1248210" y="1300910"/>
                </a:lnTo>
                <a:cubicBezTo>
                  <a:pt x="1248210" y="1300910"/>
                  <a:pt x="1247544" y="1301576"/>
                  <a:pt x="1247544" y="1301576"/>
                </a:cubicBezTo>
                <a:cubicBezTo>
                  <a:pt x="1245735" y="1303478"/>
                  <a:pt x="1243927" y="1305285"/>
                  <a:pt x="1242024" y="1307281"/>
                </a:cubicBezTo>
                <a:cubicBezTo>
                  <a:pt x="1226034" y="1323922"/>
                  <a:pt x="1213852" y="1338185"/>
                  <a:pt x="1214804" y="1339041"/>
                </a:cubicBezTo>
                <a:cubicBezTo>
                  <a:pt x="1215756" y="1339897"/>
                  <a:pt x="1229461" y="1327155"/>
                  <a:pt x="1245450" y="1310514"/>
                </a:cubicBezTo>
                <a:cubicBezTo>
                  <a:pt x="1247068" y="1308803"/>
                  <a:pt x="1248686" y="1307091"/>
                  <a:pt x="1250209" y="1305475"/>
                </a:cubicBezTo>
                <a:cubicBezTo>
                  <a:pt x="1264390" y="1305285"/>
                  <a:pt x="1275811" y="1304714"/>
                  <a:pt x="1280664" y="1303953"/>
                </a:cubicBezTo>
                <a:cubicBezTo>
                  <a:pt x="1276001" y="1323542"/>
                  <a:pt x="1272194" y="1340562"/>
                  <a:pt x="1269434" y="1353209"/>
                </a:cubicBezTo>
                <a:cubicBezTo>
                  <a:pt x="1266388" y="1367568"/>
                  <a:pt x="1264770" y="1376126"/>
                  <a:pt x="1265341" y="1376316"/>
                </a:cubicBezTo>
                <a:cubicBezTo>
                  <a:pt x="1265913" y="1376411"/>
                  <a:pt x="1268387" y="1368043"/>
                  <a:pt x="1272289" y="1353970"/>
                </a:cubicBezTo>
                <a:cubicBezTo>
                  <a:pt x="1276096" y="1339897"/>
                  <a:pt x="1281236" y="1319928"/>
                  <a:pt x="1287041" y="1297012"/>
                </a:cubicBezTo>
                <a:cubicBezTo>
                  <a:pt x="1290372" y="1288929"/>
                  <a:pt x="1293989" y="1280371"/>
                  <a:pt x="1297605" y="1271528"/>
                </a:cubicBezTo>
                <a:cubicBezTo>
                  <a:pt x="1298938" y="1268200"/>
                  <a:pt x="1300270" y="1264967"/>
                  <a:pt x="1301603" y="1261829"/>
                </a:cubicBezTo>
                <a:cubicBezTo>
                  <a:pt x="1309312" y="1261829"/>
                  <a:pt x="1316831" y="1261829"/>
                  <a:pt x="1323874" y="1261734"/>
                </a:cubicBezTo>
                <a:lnTo>
                  <a:pt x="1324921" y="1261734"/>
                </a:lnTo>
                <a:cubicBezTo>
                  <a:pt x="1324921" y="1261734"/>
                  <a:pt x="1325587" y="1260878"/>
                  <a:pt x="1325587" y="1260878"/>
                </a:cubicBezTo>
                <a:cubicBezTo>
                  <a:pt x="1339101" y="1243857"/>
                  <a:pt x="1350522" y="1229213"/>
                  <a:pt x="1358517" y="1218754"/>
                </a:cubicBezTo>
                <a:cubicBezTo>
                  <a:pt x="1364037" y="1211432"/>
                  <a:pt x="1367844" y="1206202"/>
                  <a:pt x="1369557" y="1203539"/>
                </a:cubicBezTo>
                <a:cubicBezTo>
                  <a:pt x="1369747" y="1203730"/>
                  <a:pt x="1370033" y="1203920"/>
                  <a:pt x="1370223" y="1204110"/>
                </a:cubicBezTo>
                <a:lnTo>
                  <a:pt x="1383167" y="1215996"/>
                </a:lnTo>
                <a:cubicBezTo>
                  <a:pt x="1385356" y="1218088"/>
                  <a:pt x="1387545" y="1219800"/>
                  <a:pt x="1388878" y="1221987"/>
                </a:cubicBezTo>
                <a:cubicBezTo>
                  <a:pt x="1390305" y="1224079"/>
                  <a:pt x="1391067" y="1226836"/>
                  <a:pt x="1392113" y="1229594"/>
                </a:cubicBezTo>
                <a:cubicBezTo>
                  <a:pt x="1393922" y="1235014"/>
                  <a:pt x="1396587" y="1240814"/>
                  <a:pt x="1397729" y="1245854"/>
                </a:cubicBezTo>
                <a:cubicBezTo>
                  <a:pt x="1398110" y="1248516"/>
                  <a:pt x="1397919" y="1251179"/>
                  <a:pt x="1397063" y="1253746"/>
                </a:cubicBezTo>
                <a:cubicBezTo>
                  <a:pt x="1396301" y="1256219"/>
                  <a:pt x="1394683" y="1258501"/>
                  <a:pt x="1393065" y="1261068"/>
                </a:cubicBezTo>
                <a:lnTo>
                  <a:pt x="1374221" y="1290831"/>
                </a:lnTo>
                <a:lnTo>
                  <a:pt x="1369557" y="1298248"/>
                </a:lnTo>
                <a:cubicBezTo>
                  <a:pt x="1367844" y="1300625"/>
                  <a:pt x="1366512" y="1303763"/>
                  <a:pt x="1365941" y="1306806"/>
                </a:cubicBezTo>
                <a:cubicBezTo>
                  <a:pt x="1365370" y="1313082"/>
                  <a:pt x="1365845" y="1318692"/>
                  <a:pt x="1365750" y="1324588"/>
                </a:cubicBezTo>
                <a:cubicBezTo>
                  <a:pt x="1365560" y="1330293"/>
                  <a:pt x="1366226" y="1336569"/>
                  <a:pt x="1365465" y="1341894"/>
                </a:cubicBezTo>
                <a:cubicBezTo>
                  <a:pt x="1363942" y="1347219"/>
                  <a:pt x="1361467" y="1352829"/>
                  <a:pt x="1359469" y="1358249"/>
                </a:cubicBezTo>
                <a:cubicBezTo>
                  <a:pt x="1357375" y="1364049"/>
                  <a:pt x="1358231" y="1370896"/>
                  <a:pt x="1361658" y="1375935"/>
                </a:cubicBezTo>
                <a:cubicBezTo>
                  <a:pt x="1363371" y="1378598"/>
                  <a:pt x="1365845" y="1380214"/>
                  <a:pt x="1367083" y="1382782"/>
                </a:cubicBezTo>
                <a:cubicBezTo>
                  <a:pt x="1368510" y="1385159"/>
                  <a:pt x="1369272" y="1387917"/>
                  <a:pt x="1369462" y="1390769"/>
                </a:cubicBezTo>
                <a:cubicBezTo>
                  <a:pt x="1369938" y="1396380"/>
                  <a:pt x="1366702" y="1401705"/>
                  <a:pt x="1364989" y="1407315"/>
                </a:cubicBezTo>
                <a:lnTo>
                  <a:pt x="1358803" y="1423765"/>
                </a:lnTo>
                <a:cubicBezTo>
                  <a:pt x="1356804" y="1429375"/>
                  <a:pt x="1354520" y="1434605"/>
                  <a:pt x="1352902" y="1440406"/>
                </a:cubicBezTo>
                <a:cubicBezTo>
                  <a:pt x="1351664" y="1446301"/>
                  <a:pt x="1353473" y="1452767"/>
                  <a:pt x="1357565" y="1457141"/>
                </a:cubicBezTo>
                <a:lnTo>
                  <a:pt x="1410292" y="1503830"/>
                </a:lnTo>
                <a:lnTo>
                  <a:pt x="1358136" y="1456571"/>
                </a:lnTo>
                <a:cubicBezTo>
                  <a:pt x="1354329" y="1452292"/>
                  <a:pt x="1352711" y="1446206"/>
                  <a:pt x="1353949" y="1440596"/>
                </a:cubicBezTo>
                <a:cubicBezTo>
                  <a:pt x="1355567" y="1435176"/>
                  <a:pt x="1358041" y="1429661"/>
                  <a:pt x="1360040" y="1424146"/>
                </a:cubicBezTo>
                <a:lnTo>
                  <a:pt x="1366416" y="1407695"/>
                </a:lnTo>
                <a:cubicBezTo>
                  <a:pt x="1368225" y="1402275"/>
                  <a:pt x="1371556" y="1396950"/>
                  <a:pt x="1371270" y="1390579"/>
                </a:cubicBezTo>
                <a:cubicBezTo>
                  <a:pt x="1371080" y="1387536"/>
                  <a:pt x="1370223" y="1384494"/>
                  <a:pt x="1368701" y="1381831"/>
                </a:cubicBezTo>
                <a:cubicBezTo>
                  <a:pt x="1367273" y="1378978"/>
                  <a:pt x="1364703" y="1377172"/>
                  <a:pt x="1363276" y="1374794"/>
                </a:cubicBezTo>
                <a:cubicBezTo>
                  <a:pt x="1360135" y="1370135"/>
                  <a:pt x="1359469" y="1364049"/>
                  <a:pt x="1361467" y="1358819"/>
                </a:cubicBezTo>
                <a:cubicBezTo>
                  <a:pt x="1363466" y="1353304"/>
                  <a:pt x="1365845" y="1348170"/>
                  <a:pt x="1367749" y="1342179"/>
                </a:cubicBezTo>
                <a:cubicBezTo>
                  <a:pt x="1368701" y="1335903"/>
                  <a:pt x="1368034" y="1330293"/>
                  <a:pt x="1368320" y="1324397"/>
                </a:cubicBezTo>
                <a:cubicBezTo>
                  <a:pt x="1368510" y="1318692"/>
                  <a:pt x="1368130" y="1312416"/>
                  <a:pt x="1368701" y="1307091"/>
                </a:cubicBezTo>
                <a:cubicBezTo>
                  <a:pt x="1369557" y="1301766"/>
                  <a:pt x="1373840" y="1297297"/>
                  <a:pt x="1376790" y="1292257"/>
                </a:cubicBezTo>
                <a:lnTo>
                  <a:pt x="1395920" y="1262780"/>
                </a:lnTo>
                <a:cubicBezTo>
                  <a:pt x="1397443" y="1260403"/>
                  <a:pt x="1399347" y="1257835"/>
                  <a:pt x="1400394" y="1254697"/>
                </a:cubicBezTo>
                <a:cubicBezTo>
                  <a:pt x="1401441" y="1251654"/>
                  <a:pt x="1401726" y="1248421"/>
                  <a:pt x="1401250" y="1245188"/>
                </a:cubicBezTo>
                <a:cubicBezTo>
                  <a:pt x="1399823" y="1238817"/>
                  <a:pt x="1397538" y="1233873"/>
                  <a:pt x="1395730" y="1228167"/>
                </a:cubicBezTo>
                <a:cubicBezTo>
                  <a:pt x="1394778" y="1225505"/>
                  <a:pt x="1394017" y="1222462"/>
                  <a:pt x="1392113" y="1219705"/>
                </a:cubicBezTo>
                <a:cubicBezTo>
                  <a:pt x="1390305" y="1216852"/>
                  <a:pt x="1387831" y="1214855"/>
                  <a:pt x="1385832" y="1212953"/>
                </a:cubicBezTo>
                <a:lnTo>
                  <a:pt x="1372984" y="1200877"/>
                </a:lnTo>
                <a:cubicBezTo>
                  <a:pt x="1370985" y="1198880"/>
                  <a:pt x="1368510" y="1196788"/>
                  <a:pt x="1366797" y="1194981"/>
                </a:cubicBezTo>
                <a:cubicBezTo>
                  <a:pt x="1365084" y="1192985"/>
                  <a:pt x="1363847" y="1190607"/>
                  <a:pt x="1363276" y="1188135"/>
                </a:cubicBezTo>
                <a:cubicBezTo>
                  <a:pt x="1362609" y="1185663"/>
                  <a:pt x="1362800" y="1183000"/>
                  <a:pt x="1362800" y="1179957"/>
                </a:cubicBezTo>
                <a:lnTo>
                  <a:pt x="1362800" y="1171114"/>
                </a:lnTo>
                <a:cubicBezTo>
                  <a:pt x="1362800" y="1171114"/>
                  <a:pt x="1362800" y="1162176"/>
                  <a:pt x="1362800" y="1162176"/>
                </a:cubicBezTo>
                <a:cubicBezTo>
                  <a:pt x="1362609" y="1158848"/>
                  <a:pt x="1361658" y="1155615"/>
                  <a:pt x="1359945" y="1152762"/>
                </a:cubicBezTo>
                <a:lnTo>
                  <a:pt x="1349856" y="1138118"/>
                </a:lnTo>
                <a:cubicBezTo>
                  <a:pt x="1348333" y="1136026"/>
                  <a:pt x="1347477" y="1133649"/>
                  <a:pt x="1347096" y="1131082"/>
                </a:cubicBezTo>
                <a:lnTo>
                  <a:pt x="1345668" y="1122429"/>
                </a:lnTo>
                <a:lnTo>
                  <a:pt x="1342813" y="1105027"/>
                </a:lnTo>
                <a:lnTo>
                  <a:pt x="1339958" y="1087626"/>
                </a:lnTo>
                <a:cubicBezTo>
                  <a:pt x="1339387" y="1084678"/>
                  <a:pt x="1339197" y="1082016"/>
                  <a:pt x="1338245" y="1078593"/>
                </a:cubicBezTo>
                <a:cubicBezTo>
                  <a:pt x="1337198" y="1075360"/>
                  <a:pt x="1335485" y="1072412"/>
                  <a:pt x="1333105" y="1069940"/>
                </a:cubicBezTo>
                <a:cubicBezTo>
                  <a:pt x="1330726" y="1067372"/>
                  <a:pt x="1327585" y="1065851"/>
                  <a:pt x="1325206" y="1064520"/>
                </a:cubicBezTo>
                <a:lnTo>
                  <a:pt x="1317592" y="1060145"/>
                </a:lnTo>
                <a:lnTo>
                  <a:pt x="1309978" y="1055771"/>
                </a:lnTo>
                <a:cubicBezTo>
                  <a:pt x="1307504" y="1054440"/>
                  <a:pt x="1305790" y="1053014"/>
                  <a:pt x="1304172" y="1051017"/>
                </a:cubicBezTo>
                <a:cubicBezTo>
                  <a:pt x="1302650" y="1049020"/>
                  <a:pt x="1301698" y="1046833"/>
                  <a:pt x="1301222" y="1044266"/>
                </a:cubicBezTo>
                <a:lnTo>
                  <a:pt x="1299414" y="1035708"/>
                </a:lnTo>
                <a:lnTo>
                  <a:pt x="1295797" y="1018497"/>
                </a:lnTo>
                <a:lnTo>
                  <a:pt x="1292181" y="1001285"/>
                </a:lnTo>
                <a:cubicBezTo>
                  <a:pt x="1291514" y="998243"/>
                  <a:pt x="1290943" y="996056"/>
                  <a:pt x="1291229" y="993583"/>
                </a:cubicBezTo>
                <a:cubicBezTo>
                  <a:pt x="1291419" y="991206"/>
                  <a:pt x="1292181" y="988924"/>
                  <a:pt x="1293418" y="986832"/>
                </a:cubicBezTo>
                <a:cubicBezTo>
                  <a:pt x="1294655" y="984835"/>
                  <a:pt x="1296368" y="983123"/>
                  <a:pt x="1298367" y="981887"/>
                </a:cubicBezTo>
                <a:cubicBezTo>
                  <a:pt x="1300270" y="980746"/>
                  <a:pt x="1303411" y="979320"/>
                  <a:pt x="1305886" y="978084"/>
                </a:cubicBezTo>
                <a:lnTo>
                  <a:pt x="1321685" y="970286"/>
                </a:lnTo>
                <a:lnTo>
                  <a:pt x="1329584" y="966388"/>
                </a:lnTo>
                <a:cubicBezTo>
                  <a:pt x="1331963" y="965342"/>
                  <a:pt x="1335675" y="963345"/>
                  <a:pt x="1337959" y="960873"/>
                </a:cubicBezTo>
                <a:cubicBezTo>
                  <a:pt x="1340434" y="958400"/>
                  <a:pt x="1342337" y="955072"/>
                  <a:pt x="1343384" y="952029"/>
                </a:cubicBezTo>
                <a:lnTo>
                  <a:pt x="1346430" y="943757"/>
                </a:lnTo>
                <a:lnTo>
                  <a:pt x="1358707" y="910761"/>
                </a:lnTo>
                <a:lnTo>
                  <a:pt x="1364799" y="894596"/>
                </a:lnTo>
                <a:cubicBezTo>
                  <a:pt x="1365750" y="892504"/>
                  <a:pt x="1367178" y="890697"/>
                  <a:pt x="1368986" y="889366"/>
                </a:cubicBezTo>
                <a:cubicBezTo>
                  <a:pt x="1369938" y="888605"/>
                  <a:pt x="1370794" y="888130"/>
                  <a:pt x="1371937" y="887559"/>
                </a:cubicBezTo>
                <a:lnTo>
                  <a:pt x="1375934" y="885657"/>
                </a:lnTo>
                <a:lnTo>
                  <a:pt x="1407532" y="870063"/>
                </a:lnTo>
                <a:lnTo>
                  <a:pt x="1415431" y="866164"/>
                </a:lnTo>
                <a:cubicBezTo>
                  <a:pt x="1417810" y="865023"/>
                  <a:pt x="1421332" y="863502"/>
                  <a:pt x="1423997" y="860934"/>
                </a:cubicBezTo>
                <a:cubicBezTo>
                  <a:pt x="1426757" y="858462"/>
                  <a:pt x="1428851" y="855324"/>
                  <a:pt x="1430183" y="851901"/>
                </a:cubicBezTo>
                <a:lnTo>
                  <a:pt x="1433038" y="843248"/>
                </a:lnTo>
                <a:lnTo>
                  <a:pt x="1438463" y="826512"/>
                </a:lnTo>
                <a:lnTo>
                  <a:pt x="1439796" y="822328"/>
                </a:lnTo>
                <a:cubicBezTo>
                  <a:pt x="1440272" y="820902"/>
                  <a:pt x="1440748" y="819476"/>
                  <a:pt x="1441223" y="818715"/>
                </a:cubicBezTo>
                <a:cubicBezTo>
                  <a:pt x="1441794" y="817764"/>
                  <a:pt x="1441985" y="816908"/>
                  <a:pt x="1442746" y="815672"/>
                </a:cubicBezTo>
                <a:lnTo>
                  <a:pt x="1445316" y="812059"/>
                </a:lnTo>
                <a:lnTo>
                  <a:pt x="1455404" y="797700"/>
                </a:lnTo>
                <a:cubicBezTo>
                  <a:pt x="1456927" y="795608"/>
                  <a:pt x="1459402" y="792090"/>
                  <a:pt x="1460353" y="788572"/>
                </a:cubicBezTo>
                <a:cubicBezTo>
                  <a:pt x="1461591" y="784958"/>
                  <a:pt x="1461400" y="780965"/>
                  <a:pt x="1461400" y="778397"/>
                </a:cubicBezTo>
                <a:lnTo>
                  <a:pt x="1461400" y="760806"/>
                </a:lnTo>
                <a:cubicBezTo>
                  <a:pt x="1461400" y="760806"/>
                  <a:pt x="1461591" y="752058"/>
                  <a:pt x="1461591" y="752058"/>
                </a:cubicBezTo>
                <a:cubicBezTo>
                  <a:pt x="1461591" y="749966"/>
                  <a:pt x="1462162" y="747874"/>
                  <a:pt x="1463114" y="746067"/>
                </a:cubicBezTo>
                <a:cubicBezTo>
                  <a:pt x="1464065" y="744260"/>
                  <a:pt x="1465493" y="742644"/>
                  <a:pt x="1467206" y="741408"/>
                </a:cubicBezTo>
                <a:lnTo>
                  <a:pt x="1474344" y="736653"/>
                </a:lnTo>
                <a:lnTo>
                  <a:pt x="1489001" y="726954"/>
                </a:lnTo>
                <a:lnTo>
                  <a:pt x="1503658" y="717255"/>
                </a:lnTo>
                <a:cubicBezTo>
                  <a:pt x="1506132" y="715829"/>
                  <a:pt x="1509654" y="712881"/>
                  <a:pt x="1511652" y="709743"/>
                </a:cubicBezTo>
                <a:cubicBezTo>
                  <a:pt x="1513841" y="706795"/>
                  <a:pt x="1515174" y="702326"/>
                  <a:pt x="1515745" y="699949"/>
                </a:cubicBezTo>
                <a:cubicBezTo>
                  <a:pt x="1518981" y="688728"/>
                  <a:pt x="1522312" y="677603"/>
                  <a:pt x="1526309" y="666858"/>
                </a:cubicBezTo>
                <a:cubicBezTo>
                  <a:pt x="1528308" y="661533"/>
                  <a:pt x="1530402" y="656113"/>
                  <a:pt x="1532876" y="651549"/>
                </a:cubicBezTo>
                <a:cubicBezTo>
                  <a:pt x="1533447" y="650503"/>
                  <a:pt x="1534113" y="649267"/>
                  <a:pt x="1534684" y="648696"/>
                </a:cubicBezTo>
                <a:cubicBezTo>
                  <a:pt x="1534780" y="648506"/>
                  <a:pt x="1534970" y="648411"/>
                  <a:pt x="1535065" y="648221"/>
                </a:cubicBezTo>
                <a:cubicBezTo>
                  <a:pt x="1535065" y="648221"/>
                  <a:pt x="1534589" y="648411"/>
                  <a:pt x="1535065" y="648221"/>
                </a:cubicBezTo>
                <a:lnTo>
                  <a:pt x="1536207" y="647650"/>
                </a:lnTo>
                <a:cubicBezTo>
                  <a:pt x="1539158" y="646034"/>
                  <a:pt x="1541537" y="644512"/>
                  <a:pt x="1544107" y="642896"/>
                </a:cubicBezTo>
                <a:cubicBezTo>
                  <a:pt x="1554195" y="636525"/>
                  <a:pt x="1563903" y="629868"/>
                  <a:pt x="1573611" y="622832"/>
                </a:cubicBezTo>
                <a:cubicBezTo>
                  <a:pt x="1578465" y="619314"/>
                  <a:pt x="1583223" y="615795"/>
                  <a:pt x="1587887" y="611802"/>
                </a:cubicBezTo>
                <a:lnTo>
                  <a:pt x="1597024" y="605145"/>
                </a:lnTo>
                <a:cubicBezTo>
                  <a:pt x="1607588" y="606382"/>
                  <a:pt x="1619199" y="609424"/>
                  <a:pt x="1630335" y="612372"/>
                </a:cubicBezTo>
                <a:lnTo>
                  <a:pt x="1647180" y="617031"/>
                </a:lnTo>
                <a:lnTo>
                  <a:pt x="1651463" y="618268"/>
                </a:lnTo>
                <a:cubicBezTo>
                  <a:pt x="1653367" y="618838"/>
                  <a:pt x="1655461" y="619123"/>
                  <a:pt x="1657459" y="619123"/>
                </a:cubicBezTo>
                <a:cubicBezTo>
                  <a:pt x="1661457" y="619314"/>
                  <a:pt x="1665549" y="618458"/>
                  <a:pt x="1669261" y="616746"/>
                </a:cubicBezTo>
                <a:cubicBezTo>
                  <a:pt x="1672782" y="615320"/>
                  <a:pt x="1676494" y="611992"/>
                  <a:pt x="1678398" y="609805"/>
                </a:cubicBezTo>
                <a:lnTo>
                  <a:pt x="1684394" y="603339"/>
                </a:lnTo>
                <a:lnTo>
                  <a:pt x="1687344" y="600106"/>
                </a:lnTo>
                <a:cubicBezTo>
                  <a:pt x="1688296" y="599155"/>
                  <a:pt x="1688676" y="598774"/>
                  <a:pt x="1689533" y="598109"/>
                </a:cubicBezTo>
                <a:cubicBezTo>
                  <a:pt x="1690961" y="597063"/>
                  <a:pt x="1692674" y="596397"/>
                  <a:pt x="1694482" y="596112"/>
                </a:cubicBezTo>
                <a:cubicBezTo>
                  <a:pt x="1695719" y="595827"/>
                  <a:pt x="1699241" y="596112"/>
                  <a:pt x="1702096" y="596017"/>
                </a:cubicBezTo>
                <a:lnTo>
                  <a:pt x="1710947" y="596017"/>
                </a:lnTo>
                <a:cubicBezTo>
                  <a:pt x="1710947" y="596017"/>
                  <a:pt x="1728554" y="596207"/>
                  <a:pt x="1728554" y="596207"/>
                </a:cubicBezTo>
                <a:lnTo>
                  <a:pt x="1746162" y="596207"/>
                </a:lnTo>
                <a:cubicBezTo>
                  <a:pt x="1749302" y="596302"/>
                  <a:pt x="1751491" y="596397"/>
                  <a:pt x="1755489" y="596302"/>
                </a:cubicBezTo>
                <a:cubicBezTo>
                  <a:pt x="1759581" y="596017"/>
                  <a:pt x="1763674" y="594781"/>
                  <a:pt x="1767290" y="592689"/>
                </a:cubicBezTo>
                <a:lnTo>
                  <a:pt x="1796985" y="572910"/>
                </a:lnTo>
                <a:lnTo>
                  <a:pt x="1811641" y="563116"/>
                </a:lnTo>
                <a:cubicBezTo>
                  <a:pt x="1814116" y="561500"/>
                  <a:pt x="1816781" y="559503"/>
                  <a:pt x="1817828" y="559217"/>
                </a:cubicBezTo>
                <a:cubicBezTo>
                  <a:pt x="1819351" y="558552"/>
                  <a:pt x="1821064" y="558267"/>
                  <a:pt x="1822682" y="558362"/>
                </a:cubicBezTo>
                <a:cubicBezTo>
                  <a:pt x="1823538" y="558362"/>
                  <a:pt x="1824300" y="558552"/>
                  <a:pt x="1825156" y="558742"/>
                </a:cubicBezTo>
                <a:cubicBezTo>
                  <a:pt x="1825537" y="558837"/>
                  <a:pt x="1825918" y="559027"/>
                  <a:pt x="1826298" y="559217"/>
                </a:cubicBezTo>
                <a:lnTo>
                  <a:pt x="1828202" y="560073"/>
                </a:lnTo>
                <a:lnTo>
                  <a:pt x="1836292" y="563592"/>
                </a:lnTo>
                <a:lnTo>
                  <a:pt x="1852376" y="570723"/>
                </a:lnTo>
                <a:lnTo>
                  <a:pt x="1868461" y="577855"/>
                </a:lnTo>
                <a:lnTo>
                  <a:pt x="1872743" y="579662"/>
                </a:lnTo>
                <a:cubicBezTo>
                  <a:pt x="1874742" y="580422"/>
                  <a:pt x="1876741" y="581088"/>
                  <a:pt x="1878930" y="581373"/>
                </a:cubicBezTo>
                <a:cubicBezTo>
                  <a:pt x="1883117" y="582039"/>
                  <a:pt x="1887495" y="581658"/>
                  <a:pt x="1891588" y="580327"/>
                </a:cubicBezTo>
                <a:cubicBezTo>
                  <a:pt x="1893586" y="579662"/>
                  <a:pt x="1895585" y="578806"/>
                  <a:pt x="1897394" y="577665"/>
                </a:cubicBezTo>
                <a:cubicBezTo>
                  <a:pt x="1899487" y="576333"/>
                  <a:pt x="1900058" y="575858"/>
                  <a:pt x="1901486" y="574907"/>
                </a:cubicBezTo>
                <a:lnTo>
                  <a:pt x="1908719" y="569962"/>
                </a:lnTo>
                <a:lnTo>
                  <a:pt x="1923186" y="559978"/>
                </a:lnTo>
                <a:lnTo>
                  <a:pt x="1981242" y="520136"/>
                </a:lnTo>
                <a:lnTo>
                  <a:pt x="2039298" y="480294"/>
                </a:lnTo>
                <a:lnTo>
                  <a:pt x="2053860" y="470309"/>
                </a:lnTo>
                <a:cubicBezTo>
                  <a:pt x="2061188" y="465270"/>
                  <a:pt x="2065947" y="456521"/>
                  <a:pt x="2066137" y="447583"/>
                </a:cubicBezTo>
                <a:lnTo>
                  <a:pt x="2066137" y="438550"/>
                </a:lnTo>
                <a:cubicBezTo>
                  <a:pt x="2066137" y="438550"/>
                  <a:pt x="2066137" y="436363"/>
                  <a:pt x="2066137" y="436363"/>
                </a:cubicBezTo>
                <a:cubicBezTo>
                  <a:pt x="2066137" y="435887"/>
                  <a:pt x="2066137" y="435602"/>
                  <a:pt x="2066137" y="435222"/>
                </a:cubicBezTo>
                <a:cubicBezTo>
                  <a:pt x="2066137" y="434556"/>
                  <a:pt x="2066423" y="433890"/>
                  <a:pt x="2066613" y="433225"/>
                </a:cubicBezTo>
                <a:cubicBezTo>
                  <a:pt x="2067565" y="430657"/>
                  <a:pt x="2069754" y="428565"/>
                  <a:pt x="2072419" y="427805"/>
                </a:cubicBezTo>
                <a:lnTo>
                  <a:pt x="2207566" y="388343"/>
                </a:lnTo>
                <a:lnTo>
                  <a:pt x="2211754" y="387107"/>
                </a:lnTo>
                <a:cubicBezTo>
                  <a:pt x="2213182" y="386726"/>
                  <a:pt x="2215942" y="385775"/>
                  <a:pt x="2217845" y="384729"/>
                </a:cubicBezTo>
                <a:cubicBezTo>
                  <a:pt x="2221937" y="382637"/>
                  <a:pt x="2225554" y="379500"/>
                  <a:pt x="2228314" y="375696"/>
                </a:cubicBezTo>
                <a:cubicBezTo>
                  <a:pt x="2231074" y="371892"/>
                  <a:pt x="2232883" y="367518"/>
                  <a:pt x="2233644" y="362954"/>
                </a:cubicBezTo>
                <a:cubicBezTo>
                  <a:pt x="2234310" y="357534"/>
                  <a:pt x="2233930" y="355537"/>
                  <a:pt x="2234025" y="352494"/>
                </a:cubicBezTo>
                <a:lnTo>
                  <a:pt x="2234215" y="317311"/>
                </a:lnTo>
                <a:lnTo>
                  <a:pt x="2234215" y="299720"/>
                </a:lnTo>
                <a:cubicBezTo>
                  <a:pt x="2234215" y="299720"/>
                  <a:pt x="2234405" y="291257"/>
                  <a:pt x="2234405" y="291257"/>
                </a:cubicBezTo>
                <a:cubicBezTo>
                  <a:pt x="2234405" y="290116"/>
                  <a:pt x="2234786" y="288975"/>
                  <a:pt x="2235357" y="288024"/>
                </a:cubicBezTo>
                <a:cubicBezTo>
                  <a:pt x="2235643" y="287549"/>
                  <a:pt x="2235928" y="287073"/>
                  <a:pt x="2236309" y="286693"/>
                </a:cubicBezTo>
                <a:lnTo>
                  <a:pt x="2238974" y="284030"/>
                </a:lnTo>
                <a:lnTo>
                  <a:pt x="2245255" y="277850"/>
                </a:lnTo>
                <a:lnTo>
                  <a:pt x="2257818" y="265488"/>
                </a:lnTo>
                <a:lnTo>
                  <a:pt x="2270381" y="253126"/>
                </a:lnTo>
                <a:lnTo>
                  <a:pt x="2276663" y="246946"/>
                </a:lnTo>
                <a:cubicBezTo>
                  <a:pt x="2277424" y="246185"/>
                  <a:pt x="2279328" y="244378"/>
                  <a:pt x="2280755" y="242381"/>
                </a:cubicBezTo>
                <a:cubicBezTo>
                  <a:pt x="2282183" y="240480"/>
                  <a:pt x="2283420" y="238388"/>
                  <a:pt x="2284372" y="236201"/>
                </a:cubicBezTo>
                <a:cubicBezTo>
                  <a:pt x="2285324" y="234014"/>
                  <a:pt x="2285990" y="231732"/>
                  <a:pt x="2286466" y="229354"/>
                </a:cubicBezTo>
                <a:cubicBezTo>
                  <a:pt x="2286656" y="228213"/>
                  <a:pt x="2286846" y="226977"/>
                  <a:pt x="2286942" y="225741"/>
                </a:cubicBezTo>
                <a:lnTo>
                  <a:pt x="2286942" y="222888"/>
                </a:lnTo>
                <a:cubicBezTo>
                  <a:pt x="2286942" y="222888"/>
                  <a:pt x="2287037" y="214045"/>
                  <a:pt x="2287037" y="214045"/>
                </a:cubicBezTo>
                <a:lnTo>
                  <a:pt x="2287037" y="205202"/>
                </a:lnTo>
                <a:cubicBezTo>
                  <a:pt x="2287037" y="205202"/>
                  <a:pt x="2287037" y="201398"/>
                  <a:pt x="2287037" y="201398"/>
                </a:cubicBezTo>
                <a:cubicBezTo>
                  <a:pt x="2287037" y="200923"/>
                  <a:pt x="2287132" y="200352"/>
                  <a:pt x="2287322" y="199877"/>
                </a:cubicBezTo>
                <a:cubicBezTo>
                  <a:pt x="2287608" y="198926"/>
                  <a:pt x="2288179" y="197975"/>
                  <a:pt x="2288845" y="197214"/>
                </a:cubicBezTo>
                <a:cubicBezTo>
                  <a:pt x="2289035" y="197024"/>
                  <a:pt x="2289226" y="196834"/>
                  <a:pt x="2289416" y="196739"/>
                </a:cubicBezTo>
                <a:lnTo>
                  <a:pt x="2290939" y="195503"/>
                </a:lnTo>
                <a:lnTo>
                  <a:pt x="2294365" y="192745"/>
                </a:lnTo>
                <a:lnTo>
                  <a:pt x="2308070" y="181715"/>
                </a:lnTo>
                <a:lnTo>
                  <a:pt x="2322346" y="170209"/>
                </a:lnTo>
                <a:cubicBezTo>
                  <a:pt x="2325963" y="166976"/>
                  <a:pt x="2328818" y="162792"/>
                  <a:pt x="2330627" y="158228"/>
                </a:cubicBezTo>
                <a:cubicBezTo>
                  <a:pt x="2331483" y="155946"/>
                  <a:pt x="2332149" y="153568"/>
                  <a:pt x="2332435" y="151096"/>
                </a:cubicBezTo>
                <a:cubicBezTo>
                  <a:pt x="2332816" y="148719"/>
                  <a:pt x="2332720" y="145866"/>
                  <a:pt x="2332720" y="144820"/>
                </a:cubicBezTo>
                <a:lnTo>
                  <a:pt x="2332435" y="74550"/>
                </a:lnTo>
                <a:lnTo>
                  <a:pt x="2332435" y="39462"/>
                </a:lnTo>
                <a:cubicBezTo>
                  <a:pt x="2332435" y="39462"/>
                  <a:pt x="2332816" y="22061"/>
                  <a:pt x="2332816" y="22061"/>
                </a:cubicBezTo>
                <a:lnTo>
                  <a:pt x="2333101" y="13503"/>
                </a:lnTo>
                <a:lnTo>
                  <a:pt x="2333291" y="9509"/>
                </a:lnTo>
                <a:lnTo>
                  <a:pt x="2333291" y="7607"/>
                </a:lnTo>
                <a:cubicBezTo>
                  <a:pt x="2333291" y="7607"/>
                  <a:pt x="2333291" y="8273"/>
                  <a:pt x="2333101" y="8558"/>
                </a:cubicBezTo>
                <a:lnTo>
                  <a:pt x="2307499" y="0"/>
                </a:lnTo>
                <a:cubicBezTo>
                  <a:pt x="2307023" y="1712"/>
                  <a:pt x="2306738" y="3613"/>
                  <a:pt x="2306548" y="5325"/>
                </a:cubicBezTo>
                <a:lnTo>
                  <a:pt x="2306548" y="7797"/>
                </a:lnTo>
                <a:cubicBezTo>
                  <a:pt x="2306548" y="7797"/>
                  <a:pt x="2306262" y="12552"/>
                  <a:pt x="2306262" y="12552"/>
                </a:cubicBezTo>
                <a:lnTo>
                  <a:pt x="2306072" y="21585"/>
                </a:lnTo>
                <a:lnTo>
                  <a:pt x="2306072" y="39367"/>
                </a:lnTo>
                <a:cubicBezTo>
                  <a:pt x="2306072" y="39367"/>
                  <a:pt x="2306357" y="74645"/>
                  <a:pt x="2306357" y="74645"/>
                </a:cubicBezTo>
                <a:lnTo>
                  <a:pt x="2307499" y="145106"/>
                </a:lnTo>
                <a:cubicBezTo>
                  <a:pt x="2307499" y="147007"/>
                  <a:pt x="2307499" y="147102"/>
                  <a:pt x="2307499" y="147673"/>
                </a:cubicBezTo>
                <a:cubicBezTo>
                  <a:pt x="2307499" y="148148"/>
                  <a:pt x="2307309" y="148624"/>
                  <a:pt x="2307214" y="149099"/>
                </a:cubicBezTo>
                <a:cubicBezTo>
                  <a:pt x="2306928" y="150050"/>
                  <a:pt x="2306357" y="150811"/>
                  <a:pt x="2305596" y="151572"/>
                </a:cubicBezTo>
                <a:lnTo>
                  <a:pt x="2292557" y="162317"/>
                </a:lnTo>
                <a:lnTo>
                  <a:pt x="2278947" y="173442"/>
                </a:lnTo>
                <a:lnTo>
                  <a:pt x="2275521" y="176200"/>
                </a:lnTo>
                <a:lnTo>
                  <a:pt x="2273617" y="177816"/>
                </a:lnTo>
                <a:cubicBezTo>
                  <a:pt x="2272666" y="178577"/>
                  <a:pt x="2271809" y="179433"/>
                  <a:pt x="2271047" y="180288"/>
                </a:cubicBezTo>
                <a:cubicBezTo>
                  <a:pt x="2267716" y="183807"/>
                  <a:pt x="2265337" y="188181"/>
                  <a:pt x="2264005" y="192745"/>
                </a:cubicBezTo>
                <a:cubicBezTo>
                  <a:pt x="2263338" y="195027"/>
                  <a:pt x="2262958" y="197500"/>
                  <a:pt x="2262863" y="199877"/>
                </a:cubicBezTo>
                <a:lnTo>
                  <a:pt x="2262863" y="204916"/>
                </a:lnTo>
                <a:cubicBezTo>
                  <a:pt x="2262863" y="204916"/>
                  <a:pt x="2262863" y="213760"/>
                  <a:pt x="2262863" y="213760"/>
                </a:cubicBezTo>
                <a:lnTo>
                  <a:pt x="2262863" y="222603"/>
                </a:lnTo>
                <a:cubicBezTo>
                  <a:pt x="2262863" y="222603"/>
                  <a:pt x="2262863" y="224124"/>
                  <a:pt x="2262863" y="224124"/>
                </a:cubicBezTo>
                <a:cubicBezTo>
                  <a:pt x="2262863" y="224410"/>
                  <a:pt x="2262863" y="224695"/>
                  <a:pt x="2262863" y="224885"/>
                </a:cubicBezTo>
                <a:cubicBezTo>
                  <a:pt x="2262863" y="225456"/>
                  <a:pt x="2262672" y="225931"/>
                  <a:pt x="2262387" y="226407"/>
                </a:cubicBezTo>
                <a:cubicBezTo>
                  <a:pt x="2262196" y="226882"/>
                  <a:pt x="2261911" y="227357"/>
                  <a:pt x="2261625" y="227833"/>
                </a:cubicBezTo>
                <a:cubicBezTo>
                  <a:pt x="2261340" y="228308"/>
                  <a:pt x="2261150" y="228498"/>
                  <a:pt x="2259817" y="229735"/>
                </a:cubicBezTo>
                <a:lnTo>
                  <a:pt x="2253631" y="236010"/>
                </a:lnTo>
                <a:lnTo>
                  <a:pt x="2241258" y="248562"/>
                </a:lnTo>
                <a:lnTo>
                  <a:pt x="2228885" y="261114"/>
                </a:lnTo>
                <a:lnTo>
                  <a:pt x="2222699" y="267390"/>
                </a:lnTo>
                <a:lnTo>
                  <a:pt x="2219178" y="271003"/>
                </a:lnTo>
                <a:cubicBezTo>
                  <a:pt x="2217560" y="272810"/>
                  <a:pt x="2216227" y="274712"/>
                  <a:pt x="2215085" y="276804"/>
                </a:cubicBezTo>
                <a:cubicBezTo>
                  <a:pt x="2212801" y="280988"/>
                  <a:pt x="2211564" y="285647"/>
                  <a:pt x="2211469" y="290401"/>
                </a:cubicBezTo>
                <a:lnTo>
                  <a:pt x="2211469" y="299530"/>
                </a:lnTo>
                <a:cubicBezTo>
                  <a:pt x="2211469" y="299530"/>
                  <a:pt x="2211564" y="317121"/>
                  <a:pt x="2211564" y="317121"/>
                </a:cubicBezTo>
                <a:lnTo>
                  <a:pt x="2211754" y="352304"/>
                </a:lnTo>
                <a:cubicBezTo>
                  <a:pt x="2211849" y="359626"/>
                  <a:pt x="2211944" y="360292"/>
                  <a:pt x="2210421" y="362669"/>
                </a:cubicBezTo>
                <a:cubicBezTo>
                  <a:pt x="2209755" y="363715"/>
                  <a:pt x="2208804" y="364476"/>
                  <a:pt x="2207757" y="365046"/>
                </a:cubicBezTo>
                <a:cubicBezTo>
                  <a:pt x="2206995" y="365426"/>
                  <a:pt x="2207090" y="365426"/>
                  <a:pt x="2205663" y="365902"/>
                </a:cubicBezTo>
                <a:lnTo>
                  <a:pt x="2201475" y="367233"/>
                </a:lnTo>
                <a:lnTo>
                  <a:pt x="2066613" y="408311"/>
                </a:lnTo>
                <a:cubicBezTo>
                  <a:pt x="2057952" y="410974"/>
                  <a:pt x="2050814" y="417820"/>
                  <a:pt x="2047864" y="426378"/>
                </a:cubicBezTo>
                <a:cubicBezTo>
                  <a:pt x="2047102" y="428470"/>
                  <a:pt x="2046627" y="430657"/>
                  <a:pt x="2046436" y="432939"/>
                </a:cubicBezTo>
                <a:cubicBezTo>
                  <a:pt x="2046341" y="433985"/>
                  <a:pt x="2046341" y="435222"/>
                  <a:pt x="2046246" y="436172"/>
                </a:cubicBezTo>
                <a:lnTo>
                  <a:pt x="2046246" y="438360"/>
                </a:lnTo>
                <a:cubicBezTo>
                  <a:pt x="2046246" y="438360"/>
                  <a:pt x="2046246" y="446918"/>
                  <a:pt x="2046246" y="446918"/>
                </a:cubicBezTo>
                <a:cubicBezTo>
                  <a:pt x="2046246" y="449675"/>
                  <a:pt x="2044818" y="452528"/>
                  <a:pt x="2042534" y="454144"/>
                </a:cubicBezTo>
                <a:lnTo>
                  <a:pt x="2028163" y="464224"/>
                </a:lnTo>
                <a:lnTo>
                  <a:pt x="1970583" y="504827"/>
                </a:lnTo>
                <a:lnTo>
                  <a:pt x="1913002" y="545430"/>
                </a:lnTo>
                <a:lnTo>
                  <a:pt x="1898631" y="555604"/>
                </a:lnTo>
                <a:lnTo>
                  <a:pt x="1891398" y="560644"/>
                </a:lnTo>
                <a:cubicBezTo>
                  <a:pt x="1888542" y="562641"/>
                  <a:pt x="1887591" y="563401"/>
                  <a:pt x="1886068" y="563877"/>
                </a:cubicBezTo>
                <a:cubicBezTo>
                  <a:pt x="1884545" y="564352"/>
                  <a:pt x="1882927" y="564542"/>
                  <a:pt x="1881309" y="564352"/>
                </a:cubicBezTo>
                <a:cubicBezTo>
                  <a:pt x="1880548" y="564257"/>
                  <a:pt x="1879786" y="564067"/>
                  <a:pt x="1879025" y="563782"/>
                </a:cubicBezTo>
                <a:lnTo>
                  <a:pt x="1875218" y="562165"/>
                </a:lnTo>
                <a:lnTo>
                  <a:pt x="1859038" y="555224"/>
                </a:lnTo>
                <a:lnTo>
                  <a:pt x="1842859" y="548282"/>
                </a:lnTo>
                <a:lnTo>
                  <a:pt x="1834769" y="544859"/>
                </a:lnTo>
                <a:lnTo>
                  <a:pt x="1832675" y="544003"/>
                </a:lnTo>
                <a:cubicBezTo>
                  <a:pt x="1831723" y="543623"/>
                  <a:pt x="1830676" y="543243"/>
                  <a:pt x="1829725" y="542957"/>
                </a:cubicBezTo>
                <a:cubicBezTo>
                  <a:pt x="1827726" y="542387"/>
                  <a:pt x="1825632" y="542101"/>
                  <a:pt x="1823538" y="542006"/>
                </a:cubicBezTo>
                <a:cubicBezTo>
                  <a:pt x="1819351" y="541816"/>
                  <a:pt x="1815068" y="542672"/>
                  <a:pt x="1811261" y="544384"/>
                </a:cubicBezTo>
                <a:cubicBezTo>
                  <a:pt x="1809548" y="545144"/>
                  <a:pt x="1807168" y="546666"/>
                  <a:pt x="1806216" y="547331"/>
                </a:cubicBezTo>
                <a:lnTo>
                  <a:pt x="1802600" y="549804"/>
                </a:lnTo>
                <a:lnTo>
                  <a:pt x="1788133" y="559788"/>
                </a:lnTo>
                <a:lnTo>
                  <a:pt x="1759486" y="579376"/>
                </a:lnTo>
                <a:cubicBezTo>
                  <a:pt x="1758058" y="580232"/>
                  <a:pt x="1756345" y="580803"/>
                  <a:pt x="1754632" y="580898"/>
                </a:cubicBezTo>
                <a:lnTo>
                  <a:pt x="1746352" y="580898"/>
                </a:lnTo>
                <a:cubicBezTo>
                  <a:pt x="1746352" y="580898"/>
                  <a:pt x="1728745" y="581088"/>
                  <a:pt x="1728745" y="581088"/>
                </a:cubicBezTo>
                <a:lnTo>
                  <a:pt x="1711138" y="581088"/>
                </a:lnTo>
                <a:cubicBezTo>
                  <a:pt x="1711138" y="581088"/>
                  <a:pt x="1702286" y="581278"/>
                  <a:pt x="1702286" y="581278"/>
                </a:cubicBezTo>
                <a:cubicBezTo>
                  <a:pt x="1699241" y="581373"/>
                  <a:pt x="1696861" y="581088"/>
                  <a:pt x="1692293" y="581658"/>
                </a:cubicBezTo>
                <a:cubicBezTo>
                  <a:pt x="1688296" y="582324"/>
                  <a:pt x="1684394" y="583941"/>
                  <a:pt x="1681158" y="586318"/>
                </a:cubicBezTo>
                <a:cubicBezTo>
                  <a:pt x="1679540" y="587459"/>
                  <a:pt x="1677922" y="589075"/>
                  <a:pt x="1676779" y="590312"/>
                </a:cubicBezTo>
                <a:lnTo>
                  <a:pt x="1673924" y="593449"/>
                </a:lnTo>
                <a:lnTo>
                  <a:pt x="1652986" y="571674"/>
                </a:lnTo>
                <a:lnTo>
                  <a:pt x="1642231" y="560454"/>
                </a:lnTo>
                <a:cubicBezTo>
                  <a:pt x="1640233" y="558457"/>
                  <a:pt x="1639281" y="557126"/>
                  <a:pt x="1635759" y="553988"/>
                </a:cubicBezTo>
                <a:cubicBezTo>
                  <a:pt x="1632619" y="551325"/>
                  <a:pt x="1629097" y="549233"/>
                  <a:pt x="1625290" y="547902"/>
                </a:cubicBezTo>
                <a:cubicBezTo>
                  <a:pt x="1617676" y="545049"/>
                  <a:pt x="1609111" y="544954"/>
                  <a:pt x="1601497" y="547712"/>
                </a:cubicBezTo>
                <a:lnTo>
                  <a:pt x="1586745" y="553227"/>
                </a:lnTo>
                <a:lnTo>
                  <a:pt x="1564569" y="561500"/>
                </a:lnTo>
                <a:cubicBezTo>
                  <a:pt x="1561714" y="557316"/>
                  <a:pt x="1558192" y="552181"/>
                  <a:pt x="1553910" y="545905"/>
                </a:cubicBezTo>
                <a:cubicBezTo>
                  <a:pt x="1548675" y="538868"/>
                  <a:pt x="1543345" y="529550"/>
                  <a:pt x="1536969" y="519090"/>
                </a:cubicBezTo>
                <a:cubicBezTo>
                  <a:pt x="1530497" y="508535"/>
                  <a:pt x="1523264" y="496649"/>
                  <a:pt x="1515364" y="483717"/>
                </a:cubicBezTo>
                <a:lnTo>
                  <a:pt x="1515079" y="483241"/>
                </a:lnTo>
                <a:lnTo>
                  <a:pt x="1514508" y="482956"/>
                </a:lnTo>
                <a:cubicBezTo>
                  <a:pt x="1509178" y="480579"/>
                  <a:pt x="1503563" y="478107"/>
                  <a:pt x="1497662" y="475539"/>
                </a:cubicBezTo>
                <a:cubicBezTo>
                  <a:pt x="1496710" y="464414"/>
                  <a:pt x="1495758" y="452623"/>
                  <a:pt x="1494806" y="440451"/>
                </a:cubicBezTo>
                <a:lnTo>
                  <a:pt x="1494806" y="438740"/>
                </a:lnTo>
                <a:cubicBezTo>
                  <a:pt x="1494806" y="438740"/>
                  <a:pt x="1492998" y="438455"/>
                  <a:pt x="1492998" y="438455"/>
                </a:cubicBezTo>
                <a:cubicBezTo>
                  <a:pt x="1474249" y="435031"/>
                  <a:pt x="1453977" y="431418"/>
                  <a:pt x="1432943" y="427710"/>
                </a:cubicBezTo>
                <a:cubicBezTo>
                  <a:pt x="1427138" y="426664"/>
                  <a:pt x="1421427" y="425618"/>
                  <a:pt x="1415717" y="424667"/>
                </a:cubicBezTo>
                <a:cubicBezTo>
                  <a:pt x="1397729" y="405934"/>
                  <a:pt x="1380693" y="388153"/>
                  <a:pt x="1365084" y="371892"/>
                </a:cubicBezTo>
                <a:lnTo>
                  <a:pt x="1363847" y="370561"/>
                </a:lnTo>
                <a:lnTo>
                  <a:pt x="1362419" y="371607"/>
                </a:lnTo>
                <a:cubicBezTo>
                  <a:pt x="1328347" y="394809"/>
                  <a:pt x="1300366" y="414112"/>
                  <a:pt x="1282568" y="426569"/>
                </a:cubicBezTo>
                <a:cubicBezTo>
                  <a:pt x="1274573" y="430277"/>
                  <a:pt x="1268197" y="433225"/>
                  <a:pt x="1263248" y="435507"/>
                </a:cubicBezTo>
                <a:cubicBezTo>
                  <a:pt x="1258870" y="437599"/>
                  <a:pt x="1256585" y="438835"/>
                  <a:pt x="1256681" y="439025"/>
                </a:cubicBezTo>
                <a:cubicBezTo>
                  <a:pt x="1256776" y="439215"/>
                  <a:pt x="1259155" y="438360"/>
                  <a:pt x="1263723" y="436648"/>
                </a:cubicBezTo>
                <a:cubicBezTo>
                  <a:pt x="1268863" y="434556"/>
                  <a:pt x="1275430" y="431989"/>
                  <a:pt x="1283615" y="428660"/>
                </a:cubicBezTo>
                <a:lnTo>
                  <a:pt x="1283615" y="428660"/>
                </a:lnTo>
                <a:cubicBezTo>
                  <a:pt x="1283615" y="428660"/>
                  <a:pt x="1283710" y="428565"/>
                  <a:pt x="1283710" y="428565"/>
                </a:cubicBezTo>
                <a:cubicBezTo>
                  <a:pt x="1301698" y="416965"/>
                  <a:pt x="1329584" y="398612"/>
                  <a:pt x="1363181" y="376171"/>
                </a:cubicBezTo>
                <a:cubicBezTo>
                  <a:pt x="1378503" y="392337"/>
                  <a:pt x="1395159" y="409928"/>
                  <a:pt x="1412766" y="428470"/>
                </a:cubicBezTo>
                <a:lnTo>
                  <a:pt x="1413242" y="429041"/>
                </a:lnTo>
                <a:lnTo>
                  <a:pt x="1414004" y="429041"/>
                </a:lnTo>
                <a:cubicBezTo>
                  <a:pt x="1419904" y="430277"/>
                  <a:pt x="1425900" y="431323"/>
                  <a:pt x="1431992" y="432369"/>
                </a:cubicBezTo>
                <a:cubicBezTo>
                  <a:pt x="1452359" y="435982"/>
                  <a:pt x="1472060" y="439406"/>
                  <a:pt x="1490333" y="442639"/>
                </a:cubicBezTo>
                <a:cubicBezTo>
                  <a:pt x="1491380" y="454715"/>
                  <a:pt x="1492427" y="466316"/>
                  <a:pt x="1493474" y="477251"/>
                </a:cubicBezTo>
                <a:lnTo>
                  <a:pt x="1493474" y="478487"/>
                </a:lnTo>
                <a:cubicBezTo>
                  <a:pt x="1493474" y="478487"/>
                  <a:pt x="1494711" y="478962"/>
                  <a:pt x="1494711" y="478962"/>
                </a:cubicBezTo>
                <a:cubicBezTo>
                  <a:pt x="1500802" y="481530"/>
                  <a:pt x="1506703" y="484097"/>
                  <a:pt x="1512223" y="486474"/>
                </a:cubicBezTo>
                <a:cubicBezTo>
                  <a:pt x="1520218" y="499026"/>
                  <a:pt x="1527546" y="510627"/>
                  <a:pt x="1534113" y="520992"/>
                </a:cubicBezTo>
                <a:cubicBezTo>
                  <a:pt x="1540776" y="531356"/>
                  <a:pt x="1546296" y="540485"/>
                  <a:pt x="1551911" y="547426"/>
                </a:cubicBezTo>
                <a:cubicBezTo>
                  <a:pt x="1556479" y="553417"/>
                  <a:pt x="1560191" y="558171"/>
                  <a:pt x="1563237" y="562260"/>
                </a:cubicBezTo>
                <a:lnTo>
                  <a:pt x="1557431" y="564447"/>
                </a:lnTo>
                <a:lnTo>
                  <a:pt x="1499089" y="586223"/>
                </a:lnTo>
                <a:lnTo>
                  <a:pt x="1491761" y="588980"/>
                </a:lnTo>
                <a:lnTo>
                  <a:pt x="1488144" y="590312"/>
                </a:lnTo>
                <a:cubicBezTo>
                  <a:pt x="1487002" y="590692"/>
                  <a:pt x="1486717" y="590787"/>
                  <a:pt x="1485955" y="590977"/>
                </a:cubicBezTo>
                <a:cubicBezTo>
                  <a:pt x="1483290" y="591643"/>
                  <a:pt x="1480435" y="591167"/>
                  <a:pt x="1477961" y="589931"/>
                </a:cubicBezTo>
                <a:cubicBezTo>
                  <a:pt x="1476723" y="589361"/>
                  <a:pt x="1475581" y="588505"/>
                  <a:pt x="1474630" y="587459"/>
                </a:cubicBezTo>
                <a:cubicBezTo>
                  <a:pt x="1474344" y="587174"/>
                  <a:pt x="1473297" y="585937"/>
                  <a:pt x="1472536" y="584987"/>
                </a:cubicBezTo>
                <a:lnTo>
                  <a:pt x="1470061" y="581944"/>
                </a:lnTo>
                <a:lnTo>
                  <a:pt x="1465112" y="575953"/>
                </a:lnTo>
                <a:cubicBezTo>
                  <a:pt x="1462923" y="573196"/>
                  <a:pt x="1459973" y="570533"/>
                  <a:pt x="1456832" y="568536"/>
                </a:cubicBezTo>
                <a:cubicBezTo>
                  <a:pt x="1450455" y="564542"/>
                  <a:pt x="1442746" y="562926"/>
                  <a:pt x="1435323" y="563877"/>
                </a:cubicBezTo>
                <a:cubicBezTo>
                  <a:pt x="1431516" y="564352"/>
                  <a:pt x="1427899" y="565779"/>
                  <a:pt x="1427138" y="565874"/>
                </a:cubicBezTo>
                <a:cubicBezTo>
                  <a:pt x="1425710" y="566159"/>
                  <a:pt x="1424187" y="566254"/>
                  <a:pt x="1422760" y="565969"/>
                </a:cubicBezTo>
                <a:cubicBezTo>
                  <a:pt x="1419809" y="565588"/>
                  <a:pt x="1417049" y="564067"/>
                  <a:pt x="1415051" y="561880"/>
                </a:cubicBezTo>
                <a:cubicBezTo>
                  <a:pt x="1414575" y="561309"/>
                  <a:pt x="1414099" y="560739"/>
                  <a:pt x="1413718" y="560073"/>
                </a:cubicBezTo>
                <a:cubicBezTo>
                  <a:pt x="1413528" y="559788"/>
                  <a:pt x="1413337" y="559408"/>
                  <a:pt x="1413147" y="559122"/>
                </a:cubicBezTo>
                <a:lnTo>
                  <a:pt x="1412290" y="557506"/>
                </a:lnTo>
                <a:cubicBezTo>
                  <a:pt x="1410672" y="554178"/>
                  <a:pt x="1408483" y="551135"/>
                  <a:pt x="1405914" y="548663"/>
                </a:cubicBezTo>
                <a:cubicBezTo>
                  <a:pt x="1400679" y="543528"/>
                  <a:pt x="1393636" y="540390"/>
                  <a:pt x="1386403" y="539819"/>
                </a:cubicBezTo>
                <a:cubicBezTo>
                  <a:pt x="1384595" y="539629"/>
                  <a:pt x="1382786" y="539724"/>
                  <a:pt x="1380978" y="539819"/>
                </a:cubicBezTo>
                <a:lnTo>
                  <a:pt x="1376886" y="540295"/>
                </a:lnTo>
                <a:lnTo>
                  <a:pt x="1369176" y="541246"/>
                </a:lnTo>
                <a:lnTo>
                  <a:pt x="1338245" y="544954"/>
                </a:lnTo>
                <a:cubicBezTo>
                  <a:pt x="1336722" y="545144"/>
                  <a:pt x="1336056" y="545239"/>
                  <a:pt x="1335294" y="545239"/>
                </a:cubicBezTo>
                <a:cubicBezTo>
                  <a:pt x="1334438" y="545239"/>
                  <a:pt x="1333677" y="545239"/>
                  <a:pt x="1332820" y="545049"/>
                </a:cubicBezTo>
                <a:cubicBezTo>
                  <a:pt x="1331202" y="544764"/>
                  <a:pt x="1329584" y="544289"/>
                  <a:pt x="1328156" y="543528"/>
                </a:cubicBezTo>
                <a:cubicBezTo>
                  <a:pt x="1327395" y="543147"/>
                  <a:pt x="1326824" y="542767"/>
                  <a:pt x="1325967" y="542101"/>
                </a:cubicBezTo>
                <a:lnTo>
                  <a:pt x="1322922" y="539724"/>
                </a:lnTo>
                <a:lnTo>
                  <a:pt x="1316831" y="534875"/>
                </a:lnTo>
                <a:lnTo>
                  <a:pt x="1292276" y="515667"/>
                </a:lnTo>
                <a:cubicBezTo>
                  <a:pt x="1289992" y="513955"/>
                  <a:pt x="1288754" y="512719"/>
                  <a:pt x="1285518" y="510532"/>
                </a:cubicBezTo>
                <a:cubicBezTo>
                  <a:pt x="1282663" y="508630"/>
                  <a:pt x="1279427" y="507299"/>
                  <a:pt x="1276001" y="506538"/>
                </a:cubicBezTo>
                <a:cubicBezTo>
                  <a:pt x="1269434" y="504827"/>
                  <a:pt x="1261630" y="506063"/>
                  <a:pt x="1256300" y="508630"/>
                </a:cubicBezTo>
                <a:lnTo>
                  <a:pt x="1227938" y="520706"/>
                </a:lnTo>
                <a:cubicBezTo>
                  <a:pt x="1226225" y="521372"/>
                  <a:pt x="1224417" y="521657"/>
                  <a:pt x="1222608" y="521752"/>
                </a:cubicBezTo>
                <a:cubicBezTo>
                  <a:pt x="1221847" y="521752"/>
                  <a:pt x="1220514" y="521657"/>
                  <a:pt x="1219182" y="521562"/>
                </a:cubicBezTo>
                <a:cubicBezTo>
                  <a:pt x="1217564" y="521562"/>
                  <a:pt x="1215851" y="521562"/>
                  <a:pt x="1214138" y="521657"/>
                </a:cubicBezTo>
                <a:cubicBezTo>
                  <a:pt x="1207476" y="522323"/>
                  <a:pt x="1201099" y="525461"/>
                  <a:pt x="1196530" y="530215"/>
                </a:cubicBezTo>
                <a:lnTo>
                  <a:pt x="1175878" y="553988"/>
                </a:lnTo>
                <a:lnTo>
                  <a:pt x="1165789" y="565588"/>
                </a:lnTo>
                <a:cubicBezTo>
                  <a:pt x="1162934" y="568441"/>
                  <a:pt x="1159888" y="570248"/>
                  <a:pt x="1155225" y="570913"/>
                </a:cubicBezTo>
                <a:lnTo>
                  <a:pt x="1139902" y="573956"/>
                </a:lnTo>
                <a:lnTo>
                  <a:pt x="1132288" y="575478"/>
                </a:lnTo>
                <a:cubicBezTo>
                  <a:pt x="1129718" y="576048"/>
                  <a:pt x="1127339" y="576333"/>
                  <a:pt x="1124103" y="577379"/>
                </a:cubicBezTo>
                <a:cubicBezTo>
                  <a:pt x="1118012" y="579376"/>
                  <a:pt x="1112777" y="583560"/>
                  <a:pt x="1109446" y="588885"/>
                </a:cubicBezTo>
                <a:cubicBezTo>
                  <a:pt x="1107733" y="591548"/>
                  <a:pt x="1106591" y="594495"/>
                  <a:pt x="1105925" y="597633"/>
                </a:cubicBezTo>
                <a:cubicBezTo>
                  <a:pt x="1105258" y="600866"/>
                  <a:pt x="1105258" y="603529"/>
                  <a:pt x="1105068" y="606096"/>
                </a:cubicBezTo>
                <a:cubicBezTo>
                  <a:pt x="1104878" y="611707"/>
                  <a:pt x="1104497" y="615225"/>
                  <a:pt x="1102213" y="619028"/>
                </a:cubicBezTo>
                <a:cubicBezTo>
                  <a:pt x="1099929" y="622642"/>
                  <a:pt x="1096788" y="625304"/>
                  <a:pt x="1092410" y="626921"/>
                </a:cubicBezTo>
                <a:lnTo>
                  <a:pt x="1077943" y="632816"/>
                </a:lnTo>
                <a:cubicBezTo>
                  <a:pt x="1072804" y="634908"/>
                  <a:pt x="1069092" y="636715"/>
                  <a:pt x="1064619" y="636430"/>
                </a:cubicBezTo>
                <a:lnTo>
                  <a:pt x="1033592" y="634528"/>
                </a:lnTo>
                <a:lnTo>
                  <a:pt x="909199" y="627016"/>
                </a:lnTo>
                <a:cubicBezTo>
                  <a:pt x="904060" y="626635"/>
                  <a:pt x="898635" y="626445"/>
                  <a:pt x="893781" y="625970"/>
                </a:cubicBezTo>
                <a:cubicBezTo>
                  <a:pt x="889022" y="625209"/>
                  <a:pt x="884454" y="622642"/>
                  <a:pt x="881313" y="618933"/>
                </a:cubicBezTo>
                <a:cubicBezTo>
                  <a:pt x="875317" y="610756"/>
                  <a:pt x="869512" y="602007"/>
                  <a:pt x="863516" y="593545"/>
                </a:cubicBezTo>
                <a:lnTo>
                  <a:pt x="828111" y="542387"/>
                </a:lnTo>
                <a:lnTo>
                  <a:pt x="862183" y="594495"/>
                </a:lnTo>
                <a:cubicBezTo>
                  <a:pt x="867989" y="603244"/>
                  <a:pt x="873319" y="611802"/>
                  <a:pt x="879410" y="620550"/>
                </a:cubicBezTo>
                <a:cubicBezTo>
                  <a:pt x="882836" y="624829"/>
                  <a:pt x="887880" y="627776"/>
                  <a:pt x="893305" y="628822"/>
                </a:cubicBezTo>
                <a:cubicBezTo>
                  <a:pt x="898730" y="629583"/>
                  <a:pt x="903679" y="629773"/>
                  <a:pt x="908914" y="630344"/>
                </a:cubicBezTo>
                <a:lnTo>
                  <a:pt x="1033021" y="641279"/>
                </a:lnTo>
                <a:lnTo>
                  <a:pt x="1064143" y="644037"/>
                </a:lnTo>
                <a:cubicBezTo>
                  <a:pt x="1067189" y="644227"/>
                  <a:pt x="1070234" y="643942"/>
                  <a:pt x="1073185" y="643086"/>
                </a:cubicBezTo>
                <a:cubicBezTo>
                  <a:pt x="1073565" y="642991"/>
                  <a:pt x="1073851" y="642801"/>
                  <a:pt x="1074232" y="642705"/>
                </a:cubicBezTo>
                <a:cubicBezTo>
                  <a:pt x="1073375" y="644512"/>
                  <a:pt x="1072233" y="647270"/>
                  <a:pt x="1070710" y="651073"/>
                </a:cubicBezTo>
                <a:cubicBezTo>
                  <a:pt x="1067665" y="658775"/>
                  <a:pt x="1063762" y="668855"/>
                  <a:pt x="1059004" y="681121"/>
                </a:cubicBezTo>
                <a:cubicBezTo>
                  <a:pt x="1037399" y="690820"/>
                  <a:pt x="1009132" y="703467"/>
                  <a:pt x="976964" y="717826"/>
                </a:cubicBezTo>
                <a:cubicBezTo>
                  <a:pt x="960023" y="721534"/>
                  <a:pt x="941654" y="725623"/>
                  <a:pt x="922619" y="729807"/>
                </a:cubicBezTo>
                <a:cubicBezTo>
                  <a:pt x="911484" y="732279"/>
                  <a:pt x="900634" y="734751"/>
                  <a:pt x="889974" y="737034"/>
                </a:cubicBezTo>
                <a:cubicBezTo>
                  <a:pt x="865514" y="715924"/>
                  <a:pt x="843244" y="696811"/>
                  <a:pt x="824780" y="680931"/>
                </a:cubicBezTo>
                <a:lnTo>
                  <a:pt x="824114" y="680361"/>
                </a:lnTo>
                <a:lnTo>
                  <a:pt x="823257" y="680551"/>
                </a:lnTo>
                <a:cubicBezTo>
                  <a:pt x="802890" y="684164"/>
                  <a:pt x="785949" y="687207"/>
                  <a:pt x="773291" y="689489"/>
                </a:cubicBezTo>
                <a:cubicBezTo>
                  <a:pt x="767866" y="690535"/>
                  <a:pt x="763393" y="691486"/>
                  <a:pt x="759681" y="692152"/>
                </a:cubicBezTo>
                <a:cubicBezTo>
                  <a:pt x="756540" y="692817"/>
                  <a:pt x="754922" y="693293"/>
                  <a:pt x="755017" y="693483"/>
                </a:cubicBezTo>
                <a:cubicBezTo>
                  <a:pt x="755017" y="693673"/>
                  <a:pt x="756730" y="693483"/>
                  <a:pt x="759871" y="693198"/>
                </a:cubicBezTo>
                <a:cubicBezTo>
                  <a:pt x="763678" y="692722"/>
                  <a:pt x="768151" y="692152"/>
                  <a:pt x="773671" y="691486"/>
                </a:cubicBezTo>
                <a:cubicBezTo>
                  <a:pt x="786234" y="689679"/>
                  <a:pt x="802890" y="687207"/>
                  <a:pt x="823067" y="684259"/>
                </a:cubicBezTo>
                <a:cubicBezTo>
                  <a:pt x="841435" y="700424"/>
                  <a:pt x="863611" y="719918"/>
                  <a:pt x="887880" y="741408"/>
                </a:cubicBezTo>
                <a:lnTo>
                  <a:pt x="888737" y="742168"/>
                </a:lnTo>
                <a:lnTo>
                  <a:pt x="889879" y="741883"/>
                </a:lnTo>
                <a:cubicBezTo>
                  <a:pt x="900824" y="739506"/>
                  <a:pt x="912150" y="736938"/>
                  <a:pt x="923666" y="734466"/>
                </a:cubicBezTo>
                <a:cubicBezTo>
                  <a:pt x="942701" y="730187"/>
                  <a:pt x="961165" y="726098"/>
                  <a:pt x="978201" y="722295"/>
                </a:cubicBezTo>
                <a:lnTo>
                  <a:pt x="978486" y="722295"/>
                </a:lnTo>
                <a:cubicBezTo>
                  <a:pt x="978486" y="722295"/>
                  <a:pt x="978677" y="722105"/>
                  <a:pt x="978677" y="722105"/>
                </a:cubicBezTo>
                <a:cubicBezTo>
                  <a:pt x="1010941" y="706985"/>
                  <a:pt x="1039303" y="693768"/>
                  <a:pt x="1060812" y="683689"/>
                </a:cubicBezTo>
                <a:lnTo>
                  <a:pt x="1061383" y="683403"/>
                </a:lnTo>
                <a:lnTo>
                  <a:pt x="1061573" y="682833"/>
                </a:lnTo>
                <a:cubicBezTo>
                  <a:pt x="1065951" y="670091"/>
                  <a:pt x="1069473" y="659726"/>
                  <a:pt x="1072233" y="651739"/>
                </a:cubicBezTo>
                <a:cubicBezTo>
                  <a:pt x="1073660" y="647365"/>
                  <a:pt x="1074612" y="644417"/>
                  <a:pt x="1075088" y="642515"/>
                </a:cubicBezTo>
                <a:cubicBezTo>
                  <a:pt x="1077087" y="641850"/>
                  <a:pt x="1078800" y="641089"/>
                  <a:pt x="1080799" y="640423"/>
                </a:cubicBezTo>
                <a:lnTo>
                  <a:pt x="1095360" y="634908"/>
                </a:lnTo>
                <a:cubicBezTo>
                  <a:pt x="1100785" y="633101"/>
                  <a:pt x="1106305" y="629108"/>
                  <a:pt x="1109541" y="623878"/>
                </a:cubicBezTo>
                <a:cubicBezTo>
                  <a:pt x="1111254" y="621215"/>
                  <a:pt x="1112396" y="618363"/>
                  <a:pt x="1113158" y="615320"/>
                </a:cubicBezTo>
                <a:cubicBezTo>
                  <a:pt x="1113824" y="612087"/>
                  <a:pt x="1113919" y="609519"/>
                  <a:pt x="1114110" y="606952"/>
                </a:cubicBezTo>
                <a:cubicBezTo>
                  <a:pt x="1114395" y="604290"/>
                  <a:pt x="1114490" y="601722"/>
                  <a:pt x="1114966" y="599915"/>
                </a:cubicBezTo>
                <a:cubicBezTo>
                  <a:pt x="1115442" y="597919"/>
                  <a:pt x="1116299" y="596017"/>
                  <a:pt x="1117441" y="594305"/>
                </a:cubicBezTo>
                <a:cubicBezTo>
                  <a:pt x="1119725" y="590882"/>
                  <a:pt x="1123151" y="588410"/>
                  <a:pt x="1127053" y="587174"/>
                </a:cubicBezTo>
                <a:cubicBezTo>
                  <a:pt x="1128766" y="586603"/>
                  <a:pt x="1131526" y="586318"/>
                  <a:pt x="1134096" y="585842"/>
                </a:cubicBezTo>
                <a:lnTo>
                  <a:pt x="1141805" y="584511"/>
                </a:lnTo>
                <a:lnTo>
                  <a:pt x="1157128" y="581849"/>
                </a:lnTo>
                <a:cubicBezTo>
                  <a:pt x="1162744" y="581183"/>
                  <a:pt x="1169501" y="578235"/>
                  <a:pt x="1173879" y="573576"/>
                </a:cubicBezTo>
                <a:lnTo>
                  <a:pt x="1184539" y="561880"/>
                </a:lnTo>
                <a:lnTo>
                  <a:pt x="1205286" y="539154"/>
                </a:lnTo>
                <a:cubicBezTo>
                  <a:pt x="1207951" y="536586"/>
                  <a:pt x="1211568" y="534970"/>
                  <a:pt x="1215280" y="534685"/>
                </a:cubicBezTo>
                <a:cubicBezTo>
                  <a:pt x="1216232" y="534685"/>
                  <a:pt x="1217088" y="534685"/>
                  <a:pt x="1218040" y="534685"/>
                </a:cubicBezTo>
                <a:cubicBezTo>
                  <a:pt x="1219277" y="534780"/>
                  <a:pt x="1220514" y="534970"/>
                  <a:pt x="1222323" y="534970"/>
                </a:cubicBezTo>
                <a:cubicBezTo>
                  <a:pt x="1225654" y="534970"/>
                  <a:pt x="1229080" y="534494"/>
                  <a:pt x="1232221" y="533448"/>
                </a:cubicBezTo>
                <a:lnTo>
                  <a:pt x="1261534" y="521943"/>
                </a:lnTo>
                <a:cubicBezTo>
                  <a:pt x="1265627" y="520136"/>
                  <a:pt x="1268673" y="520041"/>
                  <a:pt x="1272289" y="520897"/>
                </a:cubicBezTo>
                <a:cubicBezTo>
                  <a:pt x="1275811" y="521657"/>
                  <a:pt x="1278000" y="523749"/>
                  <a:pt x="1282473" y="527553"/>
                </a:cubicBezTo>
                <a:lnTo>
                  <a:pt x="1306457" y="547426"/>
                </a:lnTo>
                <a:lnTo>
                  <a:pt x="1312453" y="552371"/>
                </a:lnTo>
                <a:lnTo>
                  <a:pt x="1315498" y="554843"/>
                </a:lnTo>
                <a:cubicBezTo>
                  <a:pt x="1316736" y="555889"/>
                  <a:pt x="1318258" y="556935"/>
                  <a:pt x="1319781" y="557791"/>
                </a:cubicBezTo>
                <a:cubicBezTo>
                  <a:pt x="1322827" y="559598"/>
                  <a:pt x="1326253" y="560834"/>
                  <a:pt x="1329679" y="561500"/>
                </a:cubicBezTo>
                <a:cubicBezTo>
                  <a:pt x="1331392" y="561785"/>
                  <a:pt x="1333201" y="561975"/>
                  <a:pt x="1335009" y="561975"/>
                </a:cubicBezTo>
                <a:cubicBezTo>
                  <a:pt x="1336817" y="561975"/>
                  <a:pt x="1338721" y="561785"/>
                  <a:pt x="1339768" y="561690"/>
                </a:cubicBezTo>
                <a:lnTo>
                  <a:pt x="1370794" y="558742"/>
                </a:lnTo>
                <a:lnTo>
                  <a:pt x="1378503" y="557981"/>
                </a:lnTo>
                <a:lnTo>
                  <a:pt x="1382120" y="557696"/>
                </a:lnTo>
                <a:cubicBezTo>
                  <a:pt x="1382882" y="557696"/>
                  <a:pt x="1383643" y="557696"/>
                  <a:pt x="1384404" y="557696"/>
                </a:cubicBezTo>
                <a:cubicBezTo>
                  <a:pt x="1387450" y="558076"/>
                  <a:pt x="1390400" y="559503"/>
                  <a:pt x="1392494" y="561690"/>
                </a:cubicBezTo>
                <a:cubicBezTo>
                  <a:pt x="1393541" y="562831"/>
                  <a:pt x="1394398" y="564067"/>
                  <a:pt x="1395064" y="565493"/>
                </a:cubicBezTo>
                <a:lnTo>
                  <a:pt x="1395920" y="567395"/>
                </a:lnTo>
                <a:cubicBezTo>
                  <a:pt x="1396301" y="568251"/>
                  <a:pt x="1396777" y="569012"/>
                  <a:pt x="1397253" y="569867"/>
                </a:cubicBezTo>
                <a:cubicBezTo>
                  <a:pt x="1398205" y="571484"/>
                  <a:pt x="1399252" y="573005"/>
                  <a:pt x="1400489" y="574337"/>
                </a:cubicBezTo>
                <a:cubicBezTo>
                  <a:pt x="1405248" y="579947"/>
                  <a:pt x="1412100" y="583845"/>
                  <a:pt x="1419428" y="585082"/>
                </a:cubicBezTo>
                <a:cubicBezTo>
                  <a:pt x="1423045" y="585747"/>
                  <a:pt x="1426852" y="585747"/>
                  <a:pt x="1430564" y="585082"/>
                </a:cubicBezTo>
                <a:cubicBezTo>
                  <a:pt x="1434942" y="584226"/>
                  <a:pt x="1436179" y="583560"/>
                  <a:pt x="1437607" y="583560"/>
                </a:cubicBezTo>
                <a:cubicBezTo>
                  <a:pt x="1440462" y="583275"/>
                  <a:pt x="1443508" y="584036"/>
                  <a:pt x="1445792" y="585652"/>
                </a:cubicBezTo>
                <a:cubicBezTo>
                  <a:pt x="1447029" y="586508"/>
                  <a:pt x="1447981" y="587364"/>
                  <a:pt x="1448933" y="588695"/>
                </a:cubicBezTo>
                <a:lnTo>
                  <a:pt x="1453691" y="594876"/>
                </a:lnTo>
                <a:lnTo>
                  <a:pt x="1456071" y="597919"/>
                </a:lnTo>
                <a:cubicBezTo>
                  <a:pt x="1456927" y="598965"/>
                  <a:pt x="1457498" y="599820"/>
                  <a:pt x="1458926" y="601437"/>
                </a:cubicBezTo>
                <a:cubicBezTo>
                  <a:pt x="1461400" y="604290"/>
                  <a:pt x="1464446" y="606762"/>
                  <a:pt x="1467777" y="608569"/>
                </a:cubicBezTo>
                <a:cubicBezTo>
                  <a:pt x="1474439" y="612277"/>
                  <a:pt x="1482434" y="613608"/>
                  <a:pt x="1489953" y="612087"/>
                </a:cubicBezTo>
                <a:cubicBezTo>
                  <a:pt x="1491761" y="611802"/>
                  <a:pt x="1493950" y="611136"/>
                  <a:pt x="1495187" y="610661"/>
                </a:cubicBezTo>
                <a:lnTo>
                  <a:pt x="1498899" y="609424"/>
                </a:lnTo>
                <a:lnTo>
                  <a:pt x="1506227" y="606857"/>
                </a:lnTo>
                <a:lnTo>
                  <a:pt x="1565140" y="586698"/>
                </a:lnTo>
                <a:lnTo>
                  <a:pt x="1594644" y="576619"/>
                </a:lnTo>
                <a:lnTo>
                  <a:pt x="1609206" y="571674"/>
                </a:lnTo>
                <a:cubicBezTo>
                  <a:pt x="1611395" y="571008"/>
                  <a:pt x="1613869" y="571104"/>
                  <a:pt x="1615963" y="571959"/>
                </a:cubicBezTo>
                <a:cubicBezTo>
                  <a:pt x="1618343" y="573005"/>
                  <a:pt x="1618818" y="573671"/>
                  <a:pt x="1623197" y="578425"/>
                </a:cubicBezTo>
                <a:lnTo>
                  <a:pt x="1633666" y="589931"/>
                </a:lnTo>
                <a:lnTo>
                  <a:pt x="1644896" y="602293"/>
                </a:lnTo>
                <a:lnTo>
                  <a:pt x="1633761" y="599345"/>
                </a:lnTo>
                <a:cubicBezTo>
                  <a:pt x="1622150" y="596492"/>
                  <a:pt x="1610919" y="593545"/>
                  <a:pt x="1598166" y="592118"/>
                </a:cubicBezTo>
                <a:cubicBezTo>
                  <a:pt x="1596548" y="592023"/>
                  <a:pt x="1594835" y="591833"/>
                  <a:pt x="1592550" y="592118"/>
                </a:cubicBezTo>
                <a:cubicBezTo>
                  <a:pt x="1591408" y="592308"/>
                  <a:pt x="1590171" y="592118"/>
                  <a:pt x="1587506" y="593640"/>
                </a:cubicBezTo>
                <a:cubicBezTo>
                  <a:pt x="1586745" y="594210"/>
                  <a:pt x="1586174" y="594400"/>
                  <a:pt x="1585222" y="595732"/>
                </a:cubicBezTo>
                <a:lnTo>
                  <a:pt x="1584175" y="59744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6" name="Google Shape;56;p6"/>
          <p:cNvGrpSpPr/>
          <p:nvPr/>
        </p:nvGrpSpPr>
        <p:grpSpPr>
          <a:xfrm>
            <a:off x="6267397" y="145165"/>
            <a:ext cx="3203125" cy="1235100"/>
            <a:chOff x="6267397" y="145165"/>
            <a:chExt cx="3203125" cy="1235100"/>
          </a:xfrm>
        </p:grpSpPr>
        <p:sp>
          <p:nvSpPr>
            <p:cNvPr id="57" name="Google Shape;57;p6"/>
            <p:cNvSpPr/>
            <p:nvPr/>
          </p:nvSpPr>
          <p:spPr>
            <a:xfrm>
              <a:off x="6267397" y="145165"/>
              <a:ext cx="1243498" cy="232150"/>
            </a:xfrm>
            <a:custGeom>
              <a:avLst/>
              <a:gdLst/>
              <a:ahLst/>
              <a:cxnLst/>
              <a:rect l="l" t="t" r="r" b="b"/>
              <a:pathLst>
                <a:path w="1243498" h="232150" extrusionOk="0">
                  <a:moveTo>
                    <a:pt x="3848" y="226700"/>
                  </a:moveTo>
                  <a:cubicBezTo>
                    <a:pt x="69190" y="226700"/>
                    <a:pt x="1169042" y="233925"/>
                    <a:pt x="1238193" y="231738"/>
                  </a:cubicBezTo>
                  <a:cubicBezTo>
                    <a:pt x="1243146" y="231643"/>
                    <a:pt x="1245813" y="224324"/>
                    <a:pt x="1240860" y="221853"/>
                  </a:cubicBezTo>
                  <a:cubicBezTo>
                    <a:pt x="1197331" y="200371"/>
                    <a:pt x="1147896" y="204648"/>
                    <a:pt x="1102557" y="189440"/>
                  </a:cubicBezTo>
                  <a:cubicBezTo>
                    <a:pt x="1075887" y="180505"/>
                    <a:pt x="1059600" y="163111"/>
                    <a:pt x="1041026" y="143150"/>
                  </a:cubicBezTo>
                  <a:cubicBezTo>
                    <a:pt x="1025024" y="125945"/>
                    <a:pt x="1006545" y="112733"/>
                    <a:pt x="983781" y="105890"/>
                  </a:cubicBezTo>
                  <a:cubicBezTo>
                    <a:pt x="963683" y="99901"/>
                    <a:pt x="941870" y="99046"/>
                    <a:pt x="921487" y="103988"/>
                  </a:cubicBezTo>
                  <a:cubicBezTo>
                    <a:pt x="899199" y="109311"/>
                    <a:pt x="879767" y="122048"/>
                    <a:pt x="858527" y="130128"/>
                  </a:cubicBezTo>
                  <a:cubicBezTo>
                    <a:pt x="805663" y="149993"/>
                    <a:pt x="754323" y="131078"/>
                    <a:pt x="716604" y="92107"/>
                  </a:cubicBezTo>
                  <a:cubicBezTo>
                    <a:pt x="685457" y="59979"/>
                    <a:pt x="654882" y="29658"/>
                    <a:pt x="612591" y="12263"/>
                  </a:cubicBezTo>
                  <a:cubicBezTo>
                    <a:pt x="577158" y="-2280"/>
                    <a:pt x="537820" y="-5226"/>
                    <a:pt x="502387" y="10742"/>
                  </a:cubicBezTo>
                  <a:cubicBezTo>
                    <a:pt x="462001" y="28992"/>
                    <a:pt x="434378" y="65682"/>
                    <a:pt x="396469" y="87735"/>
                  </a:cubicBezTo>
                  <a:cubicBezTo>
                    <a:pt x="351511" y="113969"/>
                    <a:pt x="297790" y="107696"/>
                    <a:pt x="248260" y="115680"/>
                  </a:cubicBezTo>
                  <a:cubicBezTo>
                    <a:pt x="198540" y="123569"/>
                    <a:pt x="160535" y="165297"/>
                    <a:pt x="117006" y="189250"/>
                  </a:cubicBezTo>
                  <a:cubicBezTo>
                    <a:pt x="102147" y="197425"/>
                    <a:pt x="86906" y="204363"/>
                    <a:pt x="69571" y="203888"/>
                  </a:cubicBezTo>
                  <a:cubicBezTo>
                    <a:pt x="59856" y="203603"/>
                    <a:pt x="50331" y="201037"/>
                    <a:pt x="40710" y="199801"/>
                  </a:cubicBezTo>
                  <a:cubicBezTo>
                    <a:pt x="25756" y="197995"/>
                    <a:pt x="11468" y="198375"/>
                    <a:pt x="1467" y="210827"/>
                  </a:cubicBezTo>
                  <a:cubicBezTo>
                    <a:pt x="-1009" y="213868"/>
                    <a:pt x="-438" y="226796"/>
                    <a:pt x="3848" y="22679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6"/>
            <p:cNvSpPr/>
            <p:nvPr/>
          </p:nvSpPr>
          <p:spPr>
            <a:xfrm>
              <a:off x="8562693" y="1210736"/>
              <a:ext cx="907829" cy="169528"/>
            </a:xfrm>
            <a:custGeom>
              <a:avLst/>
              <a:gdLst/>
              <a:ahLst/>
              <a:cxnLst/>
              <a:rect l="l" t="t" r="r" b="b"/>
              <a:pathLst>
                <a:path w="907829" h="169528" extrusionOk="0">
                  <a:moveTo>
                    <a:pt x="2798" y="165544"/>
                  </a:moveTo>
                  <a:cubicBezTo>
                    <a:pt x="50519" y="165544"/>
                    <a:pt x="853476" y="170771"/>
                    <a:pt x="903959" y="169251"/>
                  </a:cubicBezTo>
                  <a:cubicBezTo>
                    <a:pt x="907578" y="169156"/>
                    <a:pt x="909483" y="163833"/>
                    <a:pt x="905959" y="162027"/>
                  </a:cubicBezTo>
                  <a:cubicBezTo>
                    <a:pt x="874145" y="146343"/>
                    <a:pt x="838046" y="149480"/>
                    <a:pt x="804994" y="138359"/>
                  </a:cubicBezTo>
                  <a:cubicBezTo>
                    <a:pt x="785563" y="131800"/>
                    <a:pt x="773561" y="119158"/>
                    <a:pt x="760131" y="104615"/>
                  </a:cubicBezTo>
                  <a:cubicBezTo>
                    <a:pt x="748511" y="92068"/>
                    <a:pt x="734985" y="82373"/>
                    <a:pt x="718316" y="77430"/>
                  </a:cubicBezTo>
                  <a:cubicBezTo>
                    <a:pt x="703648" y="73058"/>
                    <a:pt x="687741" y="72488"/>
                    <a:pt x="672787" y="76005"/>
                  </a:cubicBezTo>
                  <a:cubicBezTo>
                    <a:pt x="656499" y="79902"/>
                    <a:pt x="642307" y="89217"/>
                    <a:pt x="626781" y="95015"/>
                  </a:cubicBezTo>
                  <a:cubicBezTo>
                    <a:pt x="588205" y="109558"/>
                    <a:pt x="550676" y="95775"/>
                    <a:pt x="523149" y="67260"/>
                  </a:cubicBezTo>
                  <a:cubicBezTo>
                    <a:pt x="500384" y="43782"/>
                    <a:pt x="478096" y="21635"/>
                    <a:pt x="447235" y="8993"/>
                  </a:cubicBezTo>
                  <a:cubicBezTo>
                    <a:pt x="421422" y="-1653"/>
                    <a:pt x="392657" y="-3839"/>
                    <a:pt x="366844" y="7852"/>
                  </a:cubicBezTo>
                  <a:cubicBezTo>
                    <a:pt x="337412" y="21160"/>
                    <a:pt x="317219" y="47964"/>
                    <a:pt x="289501" y="64028"/>
                  </a:cubicBezTo>
                  <a:cubicBezTo>
                    <a:pt x="256735" y="83134"/>
                    <a:pt x="217492" y="78666"/>
                    <a:pt x="181297" y="84369"/>
                  </a:cubicBezTo>
                  <a:cubicBezTo>
                    <a:pt x="145007" y="90167"/>
                    <a:pt x="117289" y="120584"/>
                    <a:pt x="85475" y="138074"/>
                  </a:cubicBezTo>
                  <a:cubicBezTo>
                    <a:pt x="74617" y="144062"/>
                    <a:pt x="63473" y="149099"/>
                    <a:pt x="50804" y="148814"/>
                  </a:cubicBezTo>
                  <a:cubicBezTo>
                    <a:pt x="43661" y="148624"/>
                    <a:pt x="36707" y="146723"/>
                    <a:pt x="29754" y="145868"/>
                  </a:cubicBezTo>
                  <a:cubicBezTo>
                    <a:pt x="18800" y="144537"/>
                    <a:pt x="8418" y="144822"/>
                    <a:pt x="1084" y="153947"/>
                  </a:cubicBezTo>
                  <a:cubicBezTo>
                    <a:pt x="-726" y="156134"/>
                    <a:pt x="-345" y="165544"/>
                    <a:pt x="2798" y="16554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9" name="Google Shape;59;p6"/>
          <p:cNvGrpSpPr/>
          <p:nvPr/>
        </p:nvGrpSpPr>
        <p:grpSpPr>
          <a:xfrm>
            <a:off x="256393" y="4047701"/>
            <a:ext cx="8708761" cy="1112595"/>
            <a:chOff x="256393" y="4047701"/>
            <a:chExt cx="8708761" cy="1112595"/>
          </a:xfrm>
        </p:grpSpPr>
        <p:grpSp>
          <p:nvGrpSpPr>
            <p:cNvPr id="60" name="Google Shape;60;p6"/>
            <p:cNvGrpSpPr/>
            <p:nvPr/>
          </p:nvGrpSpPr>
          <p:grpSpPr>
            <a:xfrm>
              <a:off x="256393" y="4286652"/>
              <a:ext cx="463604" cy="873644"/>
              <a:chOff x="6553581" y="4957625"/>
              <a:chExt cx="398525" cy="751005"/>
            </a:xfrm>
          </p:grpSpPr>
          <p:sp>
            <p:nvSpPr>
              <p:cNvPr id="61" name="Google Shape;61;p6"/>
              <p:cNvSpPr/>
              <p:nvPr/>
            </p:nvSpPr>
            <p:spPr>
              <a:xfrm>
                <a:off x="6553581" y="4957625"/>
                <a:ext cx="398525" cy="751005"/>
              </a:xfrm>
              <a:custGeom>
                <a:avLst/>
                <a:gdLst/>
                <a:ahLst/>
                <a:cxnLst/>
                <a:rect l="l" t="t" r="r" b="b"/>
                <a:pathLst>
                  <a:path w="398525" h="751005" extrusionOk="0">
                    <a:moveTo>
                      <a:pt x="398526" y="751005"/>
                    </a:moveTo>
                    <a:lnTo>
                      <a:pt x="0" y="751005"/>
                    </a:lnTo>
                    <a:cubicBezTo>
                      <a:pt x="14668" y="693689"/>
                      <a:pt x="28956" y="635898"/>
                      <a:pt x="42481" y="577726"/>
                    </a:cubicBezTo>
                    <a:cubicBezTo>
                      <a:pt x="79343" y="575635"/>
                      <a:pt x="125444" y="567555"/>
                      <a:pt x="165830" y="543982"/>
                    </a:cubicBezTo>
                    <a:cubicBezTo>
                      <a:pt x="125921" y="550446"/>
                      <a:pt x="85915" y="557005"/>
                      <a:pt x="45815" y="563468"/>
                    </a:cubicBezTo>
                    <a:cubicBezTo>
                      <a:pt x="62293" y="492274"/>
                      <a:pt x="77819" y="420605"/>
                      <a:pt x="92107" y="348651"/>
                    </a:cubicBezTo>
                    <a:cubicBezTo>
                      <a:pt x="108204" y="341617"/>
                      <a:pt x="123920" y="332587"/>
                      <a:pt x="138303" y="320895"/>
                    </a:cubicBezTo>
                    <a:cubicBezTo>
                      <a:pt x="123920" y="325173"/>
                      <a:pt x="109538" y="329355"/>
                      <a:pt x="95059" y="333537"/>
                    </a:cubicBezTo>
                    <a:cubicBezTo>
                      <a:pt x="96964" y="323937"/>
                      <a:pt x="98774" y="314337"/>
                      <a:pt x="100584" y="304737"/>
                    </a:cubicBezTo>
                    <a:cubicBezTo>
                      <a:pt x="122587" y="295612"/>
                      <a:pt x="144780" y="282780"/>
                      <a:pt x="163544" y="264720"/>
                    </a:cubicBezTo>
                    <a:cubicBezTo>
                      <a:pt x="143828" y="272039"/>
                      <a:pt x="123920" y="279358"/>
                      <a:pt x="104013" y="286677"/>
                    </a:cubicBezTo>
                    <a:cubicBezTo>
                      <a:pt x="121920" y="191245"/>
                      <a:pt x="137541" y="95527"/>
                      <a:pt x="150114" y="0"/>
                    </a:cubicBezTo>
                    <a:cubicBezTo>
                      <a:pt x="167640" y="53989"/>
                      <a:pt x="185356" y="107979"/>
                      <a:pt x="203263" y="162064"/>
                    </a:cubicBezTo>
                    <a:cubicBezTo>
                      <a:pt x="191453" y="159307"/>
                      <a:pt x="179641" y="156551"/>
                      <a:pt x="167830" y="153794"/>
                    </a:cubicBezTo>
                    <a:cubicBezTo>
                      <a:pt x="167830" y="153794"/>
                      <a:pt x="182689" y="163299"/>
                      <a:pt x="207073" y="173565"/>
                    </a:cubicBezTo>
                    <a:cubicBezTo>
                      <a:pt x="232791" y="250937"/>
                      <a:pt x="258699" y="328309"/>
                      <a:pt x="284416" y="405207"/>
                    </a:cubicBezTo>
                    <a:cubicBezTo>
                      <a:pt x="270034" y="402070"/>
                      <a:pt x="255651" y="398838"/>
                      <a:pt x="241363" y="395701"/>
                    </a:cubicBezTo>
                    <a:cubicBezTo>
                      <a:pt x="241363" y="395701"/>
                      <a:pt x="259556" y="406822"/>
                      <a:pt x="288607" y="417848"/>
                    </a:cubicBezTo>
                    <a:cubicBezTo>
                      <a:pt x="306419" y="471078"/>
                      <a:pt x="324136" y="524116"/>
                      <a:pt x="341566" y="576870"/>
                    </a:cubicBezTo>
                    <a:cubicBezTo>
                      <a:pt x="312801" y="570787"/>
                      <a:pt x="284226" y="564704"/>
                      <a:pt x="255556" y="558525"/>
                    </a:cubicBezTo>
                    <a:cubicBezTo>
                      <a:pt x="257842" y="559856"/>
                      <a:pt x="294704" y="581338"/>
                      <a:pt x="346996" y="593409"/>
                    </a:cubicBezTo>
                    <a:cubicBezTo>
                      <a:pt x="350044" y="602534"/>
                      <a:pt x="352996" y="611754"/>
                      <a:pt x="356045" y="620880"/>
                    </a:cubicBezTo>
                    <a:cubicBezTo>
                      <a:pt x="311753" y="611564"/>
                      <a:pt x="267462" y="602154"/>
                      <a:pt x="223456" y="592839"/>
                    </a:cubicBezTo>
                    <a:cubicBezTo>
                      <a:pt x="223456" y="592839"/>
                      <a:pt x="283369" y="628388"/>
                      <a:pt x="360712" y="635042"/>
                    </a:cubicBezTo>
                    <a:cubicBezTo>
                      <a:pt x="364998" y="648159"/>
                      <a:pt x="369284" y="661182"/>
                      <a:pt x="373571" y="674299"/>
                    </a:cubicBezTo>
                    <a:cubicBezTo>
                      <a:pt x="358712" y="671162"/>
                      <a:pt x="343948" y="668120"/>
                      <a:pt x="329089" y="664984"/>
                    </a:cubicBezTo>
                    <a:cubicBezTo>
                      <a:pt x="329089" y="664984"/>
                      <a:pt x="347758" y="675914"/>
                      <a:pt x="377571" y="686655"/>
                    </a:cubicBezTo>
                    <a:cubicBezTo>
                      <a:pt x="384524" y="708042"/>
                      <a:pt x="391478" y="729429"/>
                      <a:pt x="398335" y="75072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6"/>
              <p:cNvSpPr/>
              <p:nvPr/>
            </p:nvSpPr>
            <p:spPr>
              <a:xfrm>
                <a:off x="6619011" y="5098302"/>
                <a:ext cx="249362" cy="610233"/>
              </a:xfrm>
              <a:custGeom>
                <a:avLst/>
                <a:gdLst/>
                <a:ahLst/>
                <a:cxnLst/>
                <a:rect l="l" t="t" r="r" b="b"/>
                <a:pathLst>
                  <a:path w="249362" h="610233" extrusionOk="0">
                    <a:moveTo>
                      <a:pt x="246799" y="385626"/>
                    </a:moveTo>
                    <a:cubicBezTo>
                      <a:pt x="225939" y="392755"/>
                      <a:pt x="147929" y="421080"/>
                      <a:pt x="130880" y="429255"/>
                    </a:cubicBezTo>
                    <a:cubicBezTo>
                      <a:pt x="130689" y="426118"/>
                      <a:pt x="130499" y="422981"/>
                      <a:pt x="130403" y="419750"/>
                    </a:cubicBezTo>
                    <a:cubicBezTo>
                      <a:pt x="149168" y="409864"/>
                      <a:pt x="167932" y="400169"/>
                      <a:pt x="186601" y="390379"/>
                    </a:cubicBezTo>
                    <a:cubicBezTo>
                      <a:pt x="206604" y="379923"/>
                      <a:pt x="228130" y="370513"/>
                      <a:pt x="246323" y="358156"/>
                    </a:cubicBezTo>
                    <a:cubicBezTo>
                      <a:pt x="247180" y="357585"/>
                      <a:pt x="246608" y="355875"/>
                      <a:pt x="245275" y="356350"/>
                    </a:cubicBezTo>
                    <a:cubicBezTo>
                      <a:pt x="224701" y="364049"/>
                      <a:pt x="205841" y="375550"/>
                      <a:pt x="186696" y="385721"/>
                    </a:cubicBezTo>
                    <a:cubicBezTo>
                      <a:pt x="167741" y="395701"/>
                      <a:pt x="148977" y="406062"/>
                      <a:pt x="130118" y="416423"/>
                    </a:cubicBezTo>
                    <a:cubicBezTo>
                      <a:pt x="128784" y="392280"/>
                      <a:pt x="127451" y="368136"/>
                      <a:pt x="125831" y="343803"/>
                    </a:cubicBezTo>
                    <a:cubicBezTo>
                      <a:pt x="156026" y="332872"/>
                      <a:pt x="185934" y="318329"/>
                      <a:pt x="212890" y="303406"/>
                    </a:cubicBezTo>
                    <a:cubicBezTo>
                      <a:pt x="213842" y="302931"/>
                      <a:pt x="213080" y="301315"/>
                      <a:pt x="211937" y="301695"/>
                    </a:cubicBezTo>
                    <a:cubicBezTo>
                      <a:pt x="182886" y="312626"/>
                      <a:pt x="152692" y="325553"/>
                      <a:pt x="125546" y="340571"/>
                    </a:cubicBezTo>
                    <a:cubicBezTo>
                      <a:pt x="124688" y="328024"/>
                      <a:pt x="119736" y="230786"/>
                      <a:pt x="106781" y="106743"/>
                    </a:cubicBezTo>
                    <a:cubicBezTo>
                      <a:pt x="124022" y="98379"/>
                      <a:pt x="141833" y="90965"/>
                      <a:pt x="158883" y="82505"/>
                    </a:cubicBezTo>
                    <a:cubicBezTo>
                      <a:pt x="160026" y="81935"/>
                      <a:pt x="158979" y="80034"/>
                      <a:pt x="157836" y="80509"/>
                    </a:cubicBezTo>
                    <a:cubicBezTo>
                      <a:pt x="140405" y="87068"/>
                      <a:pt x="123641" y="94957"/>
                      <a:pt x="106400" y="102181"/>
                    </a:cubicBezTo>
                    <a:cubicBezTo>
                      <a:pt x="102876" y="68342"/>
                      <a:pt x="98780" y="34599"/>
                      <a:pt x="93732" y="855"/>
                    </a:cubicBezTo>
                    <a:cubicBezTo>
                      <a:pt x="93542" y="-285"/>
                      <a:pt x="91827" y="-285"/>
                      <a:pt x="91922" y="855"/>
                    </a:cubicBezTo>
                    <a:cubicBezTo>
                      <a:pt x="94875" y="63685"/>
                      <a:pt x="103924" y="185066"/>
                      <a:pt x="108591" y="247515"/>
                    </a:cubicBezTo>
                    <a:cubicBezTo>
                      <a:pt x="88589" y="233828"/>
                      <a:pt x="67634" y="221661"/>
                      <a:pt x="47631" y="208354"/>
                    </a:cubicBezTo>
                    <a:cubicBezTo>
                      <a:pt x="46869" y="207879"/>
                      <a:pt x="46203" y="209019"/>
                      <a:pt x="46964" y="209495"/>
                    </a:cubicBezTo>
                    <a:cubicBezTo>
                      <a:pt x="67920" y="223467"/>
                      <a:pt x="87731" y="238866"/>
                      <a:pt x="109067" y="252743"/>
                    </a:cubicBezTo>
                    <a:cubicBezTo>
                      <a:pt x="109353" y="256260"/>
                      <a:pt x="109639" y="259777"/>
                      <a:pt x="109925" y="263294"/>
                    </a:cubicBezTo>
                    <a:cubicBezTo>
                      <a:pt x="88589" y="254739"/>
                      <a:pt x="67157" y="246850"/>
                      <a:pt x="45821" y="238771"/>
                    </a:cubicBezTo>
                    <a:cubicBezTo>
                      <a:pt x="44202" y="238105"/>
                      <a:pt x="42773" y="240291"/>
                      <a:pt x="44488" y="240957"/>
                    </a:cubicBezTo>
                    <a:cubicBezTo>
                      <a:pt x="66300" y="250177"/>
                      <a:pt x="88017" y="259492"/>
                      <a:pt x="110211" y="268237"/>
                    </a:cubicBezTo>
                    <a:cubicBezTo>
                      <a:pt x="112782" y="299224"/>
                      <a:pt x="122117" y="410530"/>
                      <a:pt x="125736" y="463759"/>
                    </a:cubicBezTo>
                    <a:cubicBezTo>
                      <a:pt x="84493" y="446174"/>
                      <a:pt x="43250" y="429065"/>
                      <a:pt x="2006" y="412336"/>
                    </a:cubicBezTo>
                    <a:cubicBezTo>
                      <a:pt x="482" y="411670"/>
                      <a:pt x="-851" y="413571"/>
                      <a:pt x="673" y="414332"/>
                    </a:cubicBezTo>
                    <a:cubicBezTo>
                      <a:pt x="41059" y="434103"/>
                      <a:pt x="83064" y="451972"/>
                      <a:pt x="126022" y="467751"/>
                    </a:cubicBezTo>
                    <a:cubicBezTo>
                      <a:pt x="129165" y="512140"/>
                      <a:pt x="132308" y="564419"/>
                      <a:pt x="134404" y="608238"/>
                    </a:cubicBezTo>
                    <a:cubicBezTo>
                      <a:pt x="134499" y="610899"/>
                      <a:pt x="139452" y="610899"/>
                      <a:pt x="139357" y="608238"/>
                    </a:cubicBezTo>
                    <a:cubicBezTo>
                      <a:pt x="136785" y="552347"/>
                      <a:pt x="134023" y="487807"/>
                      <a:pt x="130975" y="431061"/>
                    </a:cubicBezTo>
                    <a:cubicBezTo>
                      <a:pt x="152120" y="426498"/>
                      <a:pt x="230321" y="396747"/>
                      <a:pt x="248513" y="388573"/>
                    </a:cubicBezTo>
                    <a:cubicBezTo>
                      <a:pt x="250419" y="387717"/>
                      <a:pt x="248799" y="384771"/>
                      <a:pt x="246799" y="38543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3" name="Google Shape;63;p6"/>
            <p:cNvGrpSpPr/>
            <p:nvPr/>
          </p:nvGrpSpPr>
          <p:grpSpPr>
            <a:xfrm flipH="1">
              <a:off x="8266976" y="4047701"/>
              <a:ext cx="698178" cy="1112595"/>
              <a:chOff x="7571898" y="4752503"/>
              <a:chExt cx="600170" cy="956413"/>
            </a:xfrm>
          </p:grpSpPr>
          <p:sp>
            <p:nvSpPr>
              <p:cNvPr id="64" name="Google Shape;64;p6"/>
              <p:cNvSpPr/>
              <p:nvPr/>
            </p:nvSpPr>
            <p:spPr>
              <a:xfrm>
                <a:off x="7571898" y="4752503"/>
                <a:ext cx="600170" cy="956318"/>
              </a:xfrm>
              <a:custGeom>
                <a:avLst/>
                <a:gdLst/>
                <a:ahLst/>
                <a:cxnLst/>
                <a:rect l="l" t="t" r="r" b="b"/>
                <a:pathLst>
                  <a:path w="600170" h="956318" extrusionOk="0">
                    <a:moveTo>
                      <a:pt x="93059" y="956128"/>
                    </a:moveTo>
                    <a:lnTo>
                      <a:pt x="600170" y="956128"/>
                    </a:lnTo>
                    <a:cubicBezTo>
                      <a:pt x="567023" y="883223"/>
                      <a:pt x="529876" y="809463"/>
                      <a:pt x="489299" y="735227"/>
                    </a:cubicBezTo>
                    <a:cubicBezTo>
                      <a:pt x="441865" y="732566"/>
                      <a:pt x="380429" y="722205"/>
                      <a:pt x="319659" y="692169"/>
                    </a:cubicBezTo>
                    <a:cubicBezTo>
                      <a:pt x="372713" y="700438"/>
                      <a:pt x="425958" y="708803"/>
                      <a:pt x="479298" y="717072"/>
                    </a:cubicBezTo>
                    <a:cubicBezTo>
                      <a:pt x="429006" y="626202"/>
                      <a:pt x="373666" y="534573"/>
                      <a:pt x="314230" y="442847"/>
                    </a:cubicBezTo>
                    <a:cubicBezTo>
                      <a:pt x="290227" y="433913"/>
                      <a:pt x="265366" y="422316"/>
                      <a:pt x="240601" y="407488"/>
                    </a:cubicBezTo>
                    <a:cubicBezTo>
                      <a:pt x="260890" y="412906"/>
                      <a:pt x="281273" y="418324"/>
                      <a:pt x="301752" y="423647"/>
                    </a:cubicBezTo>
                    <a:cubicBezTo>
                      <a:pt x="293751" y="411385"/>
                      <a:pt x="285750" y="399123"/>
                      <a:pt x="277654" y="386957"/>
                    </a:cubicBezTo>
                    <a:cubicBezTo>
                      <a:pt x="244888" y="375265"/>
                      <a:pt x="209550" y="358916"/>
                      <a:pt x="175069" y="336009"/>
                    </a:cubicBezTo>
                    <a:cubicBezTo>
                      <a:pt x="204025" y="345324"/>
                      <a:pt x="233077" y="354734"/>
                      <a:pt x="262318" y="364049"/>
                    </a:cubicBezTo>
                    <a:cubicBezTo>
                      <a:pt x="180689" y="242383"/>
                      <a:pt x="92583" y="120621"/>
                      <a:pt x="0" y="0"/>
                    </a:cubicBezTo>
                    <a:cubicBezTo>
                      <a:pt x="23050" y="68152"/>
                      <a:pt x="42386" y="136685"/>
                      <a:pt x="58198" y="205407"/>
                    </a:cubicBezTo>
                    <a:cubicBezTo>
                      <a:pt x="70675" y="201891"/>
                      <a:pt x="83153" y="198469"/>
                      <a:pt x="95536" y="194952"/>
                    </a:cubicBezTo>
                    <a:cubicBezTo>
                      <a:pt x="95536" y="194952"/>
                      <a:pt x="84201" y="207118"/>
                      <a:pt x="61531" y="220046"/>
                    </a:cubicBezTo>
                    <a:cubicBezTo>
                      <a:pt x="83439" y="318424"/>
                      <a:pt x="98012" y="417088"/>
                      <a:pt x="105537" y="515372"/>
                    </a:cubicBezTo>
                    <a:cubicBezTo>
                      <a:pt x="121825" y="511380"/>
                      <a:pt x="138113" y="507292"/>
                      <a:pt x="154400" y="503300"/>
                    </a:cubicBezTo>
                    <a:cubicBezTo>
                      <a:pt x="154400" y="503300"/>
                      <a:pt x="137636" y="517463"/>
                      <a:pt x="106775" y="531531"/>
                    </a:cubicBezTo>
                    <a:cubicBezTo>
                      <a:pt x="111442" y="599493"/>
                      <a:pt x="112776" y="667265"/>
                      <a:pt x="110966" y="734657"/>
                    </a:cubicBezTo>
                    <a:cubicBezTo>
                      <a:pt x="144971" y="726862"/>
                      <a:pt x="178784" y="719068"/>
                      <a:pt x="212407" y="711274"/>
                    </a:cubicBezTo>
                    <a:cubicBezTo>
                      <a:pt x="210121" y="712985"/>
                      <a:pt x="172021" y="740360"/>
                      <a:pt x="110299" y="755854"/>
                    </a:cubicBezTo>
                    <a:cubicBezTo>
                      <a:pt x="109918" y="767545"/>
                      <a:pt x="109347" y="779236"/>
                      <a:pt x="108775" y="790928"/>
                    </a:cubicBezTo>
                    <a:cubicBezTo>
                      <a:pt x="161639" y="778951"/>
                      <a:pt x="214217" y="767070"/>
                      <a:pt x="266414" y="755093"/>
                    </a:cubicBezTo>
                    <a:cubicBezTo>
                      <a:pt x="266605" y="755093"/>
                      <a:pt x="203644" y="800528"/>
                      <a:pt x="107632" y="808892"/>
                    </a:cubicBezTo>
                    <a:cubicBezTo>
                      <a:pt x="106585" y="825622"/>
                      <a:pt x="105346" y="842256"/>
                      <a:pt x="103917" y="858890"/>
                    </a:cubicBezTo>
                    <a:cubicBezTo>
                      <a:pt x="121825" y="854993"/>
                      <a:pt x="139636" y="851000"/>
                      <a:pt x="157448" y="847008"/>
                    </a:cubicBezTo>
                    <a:cubicBezTo>
                      <a:pt x="157448" y="847008"/>
                      <a:pt x="137255" y="860886"/>
                      <a:pt x="102489" y="874668"/>
                    </a:cubicBezTo>
                    <a:cubicBezTo>
                      <a:pt x="99917" y="901948"/>
                      <a:pt x="96869" y="929228"/>
                      <a:pt x="93250" y="95631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6"/>
              <p:cNvSpPr/>
              <p:nvPr/>
            </p:nvSpPr>
            <p:spPr>
              <a:xfrm>
                <a:off x="7644050" y="4930607"/>
                <a:ext cx="378578" cy="778309"/>
              </a:xfrm>
              <a:custGeom>
                <a:avLst/>
                <a:gdLst/>
                <a:ahLst/>
                <a:cxnLst/>
                <a:rect l="l" t="t" r="r" b="b"/>
                <a:pathLst>
                  <a:path w="378578" h="778309" extrusionOk="0">
                    <a:moveTo>
                      <a:pt x="55388" y="491538"/>
                    </a:moveTo>
                    <a:cubicBezTo>
                      <a:pt x="84725" y="500662"/>
                      <a:pt x="194929" y="536782"/>
                      <a:pt x="219599" y="547238"/>
                    </a:cubicBezTo>
                    <a:cubicBezTo>
                      <a:pt x="218551" y="543246"/>
                      <a:pt x="217503" y="539159"/>
                      <a:pt x="216456" y="535166"/>
                    </a:cubicBezTo>
                    <a:cubicBezTo>
                      <a:pt x="188738" y="522619"/>
                      <a:pt x="161020" y="510168"/>
                      <a:pt x="133398" y="497716"/>
                    </a:cubicBezTo>
                    <a:cubicBezTo>
                      <a:pt x="103680" y="484314"/>
                      <a:pt x="72533" y="472337"/>
                      <a:pt x="44053" y="456558"/>
                    </a:cubicBezTo>
                    <a:cubicBezTo>
                      <a:pt x="42624" y="455798"/>
                      <a:pt x="42720" y="453612"/>
                      <a:pt x="44529" y="454277"/>
                    </a:cubicBezTo>
                    <a:cubicBezTo>
                      <a:pt x="73866" y="464163"/>
                      <a:pt x="102632" y="478801"/>
                      <a:pt x="131112" y="491728"/>
                    </a:cubicBezTo>
                    <a:cubicBezTo>
                      <a:pt x="159210" y="504560"/>
                      <a:pt x="187309" y="517677"/>
                      <a:pt x="215313" y="530984"/>
                    </a:cubicBezTo>
                    <a:cubicBezTo>
                      <a:pt x="207121" y="500187"/>
                      <a:pt x="198263" y="469295"/>
                      <a:pt x="188928" y="438308"/>
                    </a:cubicBezTo>
                    <a:cubicBezTo>
                      <a:pt x="145971" y="424431"/>
                      <a:pt x="101489" y="405801"/>
                      <a:pt x="60341" y="386695"/>
                    </a:cubicBezTo>
                    <a:cubicBezTo>
                      <a:pt x="58912" y="386030"/>
                      <a:pt x="59103" y="384034"/>
                      <a:pt x="60722" y="384509"/>
                    </a:cubicBezTo>
                    <a:cubicBezTo>
                      <a:pt x="102441" y="398482"/>
                      <a:pt x="146637" y="415021"/>
                      <a:pt x="187690" y="434126"/>
                    </a:cubicBezTo>
                    <a:cubicBezTo>
                      <a:pt x="182642" y="418062"/>
                      <a:pt x="144828" y="293924"/>
                      <a:pt x="80915" y="135758"/>
                    </a:cubicBezTo>
                    <a:cubicBezTo>
                      <a:pt x="54245" y="125017"/>
                      <a:pt x="27670" y="115607"/>
                      <a:pt x="1286" y="104866"/>
                    </a:cubicBezTo>
                    <a:cubicBezTo>
                      <a:pt x="-429" y="104201"/>
                      <a:pt x="-429" y="101729"/>
                      <a:pt x="1286" y="102300"/>
                    </a:cubicBezTo>
                    <a:cubicBezTo>
                      <a:pt x="27003" y="110664"/>
                      <a:pt x="52721" y="120645"/>
                      <a:pt x="78629" y="129960"/>
                    </a:cubicBezTo>
                    <a:cubicBezTo>
                      <a:pt x="61198" y="86901"/>
                      <a:pt x="43196" y="43938"/>
                      <a:pt x="25003" y="1069"/>
                    </a:cubicBezTo>
                    <a:cubicBezTo>
                      <a:pt x="24432" y="-356"/>
                      <a:pt x="26432" y="-356"/>
                      <a:pt x="27194" y="1069"/>
                    </a:cubicBezTo>
                    <a:cubicBezTo>
                      <a:pt x="70247" y="80818"/>
                      <a:pt x="135779" y="235563"/>
                      <a:pt x="162068" y="315311"/>
                    </a:cubicBezTo>
                    <a:cubicBezTo>
                      <a:pt x="179498" y="297822"/>
                      <a:pt x="198930" y="282328"/>
                      <a:pt x="216170" y="265314"/>
                    </a:cubicBezTo>
                    <a:cubicBezTo>
                      <a:pt x="216837" y="264649"/>
                      <a:pt x="218361" y="266074"/>
                      <a:pt x="217694" y="266740"/>
                    </a:cubicBezTo>
                    <a:cubicBezTo>
                      <a:pt x="199691" y="284514"/>
                      <a:pt x="183499" y="304190"/>
                      <a:pt x="164449" y="321965"/>
                    </a:cubicBezTo>
                    <a:cubicBezTo>
                      <a:pt x="165973" y="326432"/>
                      <a:pt x="167592" y="330995"/>
                      <a:pt x="169116" y="335462"/>
                    </a:cubicBezTo>
                    <a:cubicBezTo>
                      <a:pt x="191214" y="324626"/>
                      <a:pt x="213693" y="314456"/>
                      <a:pt x="235791" y="304190"/>
                    </a:cubicBezTo>
                    <a:cubicBezTo>
                      <a:pt x="237506" y="303430"/>
                      <a:pt x="240363" y="306091"/>
                      <a:pt x="238649" y="307042"/>
                    </a:cubicBezTo>
                    <a:cubicBezTo>
                      <a:pt x="216646" y="318828"/>
                      <a:pt x="194453" y="330805"/>
                      <a:pt x="171212" y="341831"/>
                    </a:cubicBezTo>
                    <a:cubicBezTo>
                      <a:pt x="185785" y="381467"/>
                      <a:pt x="225981" y="523570"/>
                      <a:pt x="239411" y="591532"/>
                    </a:cubicBezTo>
                    <a:cubicBezTo>
                      <a:pt x="285036" y="569100"/>
                      <a:pt x="330470" y="547238"/>
                      <a:pt x="375523" y="525946"/>
                    </a:cubicBezTo>
                    <a:cubicBezTo>
                      <a:pt x="377238" y="525091"/>
                      <a:pt x="379714" y="527562"/>
                      <a:pt x="377999" y="528513"/>
                    </a:cubicBezTo>
                    <a:cubicBezTo>
                      <a:pt x="335328" y="553702"/>
                      <a:pt x="289131" y="576514"/>
                      <a:pt x="240554" y="596760"/>
                    </a:cubicBezTo>
                    <a:cubicBezTo>
                      <a:pt x="253032" y="653411"/>
                      <a:pt x="265224" y="720043"/>
                      <a:pt x="273224" y="775743"/>
                    </a:cubicBezTo>
                    <a:cubicBezTo>
                      <a:pt x="273701" y="779165"/>
                      <a:pt x="267414" y="779165"/>
                      <a:pt x="266938" y="775743"/>
                    </a:cubicBezTo>
                    <a:cubicBezTo>
                      <a:pt x="256556" y="704644"/>
                      <a:pt x="239220" y="622329"/>
                      <a:pt x="220265" y="549899"/>
                    </a:cubicBezTo>
                    <a:cubicBezTo>
                      <a:pt x="191881" y="544101"/>
                      <a:pt x="81010" y="506176"/>
                      <a:pt x="54626" y="495720"/>
                    </a:cubicBezTo>
                    <a:cubicBezTo>
                      <a:pt x="51864" y="494674"/>
                      <a:pt x="52625" y="490872"/>
                      <a:pt x="55483" y="49172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6"/>
        <p:cNvGrpSpPr/>
        <p:nvPr/>
      </p:nvGrpSpPr>
      <p:grpSpPr>
        <a:xfrm>
          <a:off x="0" y="0"/>
          <a:ext cx="0" cy="0"/>
          <a:chOff x="0" y="0"/>
          <a:chExt cx="0" cy="0"/>
        </a:xfrm>
      </p:grpSpPr>
      <p:sp>
        <p:nvSpPr>
          <p:cNvPr id="67" name="Google Shape;67;p7"/>
          <p:cNvSpPr txBox="1">
            <a:spLocks noGrp="1"/>
          </p:cNvSpPr>
          <p:nvPr>
            <p:ph type="title"/>
          </p:nvPr>
        </p:nvSpPr>
        <p:spPr>
          <a:xfrm>
            <a:off x="722375" y="539500"/>
            <a:ext cx="3859200" cy="967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8" name="Google Shape;68;p7"/>
          <p:cNvSpPr txBox="1">
            <a:spLocks noGrp="1"/>
          </p:cNvSpPr>
          <p:nvPr>
            <p:ph type="body" idx="1"/>
          </p:nvPr>
        </p:nvSpPr>
        <p:spPr>
          <a:xfrm>
            <a:off x="722375" y="1964600"/>
            <a:ext cx="3859200" cy="21228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grpSp>
        <p:nvGrpSpPr>
          <p:cNvPr id="69" name="Google Shape;69;p7"/>
          <p:cNvGrpSpPr/>
          <p:nvPr/>
        </p:nvGrpSpPr>
        <p:grpSpPr>
          <a:xfrm>
            <a:off x="215053" y="4030726"/>
            <a:ext cx="914626" cy="1112595"/>
            <a:chOff x="215053" y="4030726"/>
            <a:chExt cx="914626" cy="1112595"/>
          </a:xfrm>
        </p:grpSpPr>
        <p:grpSp>
          <p:nvGrpSpPr>
            <p:cNvPr id="70" name="Google Shape;70;p7"/>
            <p:cNvGrpSpPr/>
            <p:nvPr/>
          </p:nvGrpSpPr>
          <p:grpSpPr>
            <a:xfrm>
              <a:off x="431501" y="4030726"/>
              <a:ext cx="698178" cy="1112595"/>
              <a:chOff x="7571898" y="4752503"/>
              <a:chExt cx="600170" cy="956413"/>
            </a:xfrm>
          </p:grpSpPr>
          <p:sp>
            <p:nvSpPr>
              <p:cNvPr id="71" name="Google Shape;71;p7"/>
              <p:cNvSpPr/>
              <p:nvPr/>
            </p:nvSpPr>
            <p:spPr>
              <a:xfrm>
                <a:off x="7571898" y="4752503"/>
                <a:ext cx="600170" cy="956318"/>
              </a:xfrm>
              <a:custGeom>
                <a:avLst/>
                <a:gdLst/>
                <a:ahLst/>
                <a:cxnLst/>
                <a:rect l="l" t="t" r="r" b="b"/>
                <a:pathLst>
                  <a:path w="600170" h="956318" extrusionOk="0">
                    <a:moveTo>
                      <a:pt x="93059" y="956128"/>
                    </a:moveTo>
                    <a:lnTo>
                      <a:pt x="600170" y="956128"/>
                    </a:lnTo>
                    <a:cubicBezTo>
                      <a:pt x="567023" y="883223"/>
                      <a:pt x="529876" y="809463"/>
                      <a:pt x="489299" y="735227"/>
                    </a:cubicBezTo>
                    <a:cubicBezTo>
                      <a:pt x="441865" y="732566"/>
                      <a:pt x="380429" y="722205"/>
                      <a:pt x="319659" y="692169"/>
                    </a:cubicBezTo>
                    <a:cubicBezTo>
                      <a:pt x="372713" y="700438"/>
                      <a:pt x="425958" y="708803"/>
                      <a:pt x="479298" y="717072"/>
                    </a:cubicBezTo>
                    <a:cubicBezTo>
                      <a:pt x="429006" y="626202"/>
                      <a:pt x="373666" y="534573"/>
                      <a:pt x="314230" y="442847"/>
                    </a:cubicBezTo>
                    <a:cubicBezTo>
                      <a:pt x="290227" y="433913"/>
                      <a:pt x="265366" y="422316"/>
                      <a:pt x="240601" y="407488"/>
                    </a:cubicBezTo>
                    <a:cubicBezTo>
                      <a:pt x="260890" y="412906"/>
                      <a:pt x="281273" y="418324"/>
                      <a:pt x="301752" y="423647"/>
                    </a:cubicBezTo>
                    <a:cubicBezTo>
                      <a:pt x="293751" y="411385"/>
                      <a:pt x="285750" y="399123"/>
                      <a:pt x="277654" y="386957"/>
                    </a:cubicBezTo>
                    <a:cubicBezTo>
                      <a:pt x="244888" y="375265"/>
                      <a:pt x="209550" y="358916"/>
                      <a:pt x="175069" y="336009"/>
                    </a:cubicBezTo>
                    <a:cubicBezTo>
                      <a:pt x="204025" y="345324"/>
                      <a:pt x="233077" y="354734"/>
                      <a:pt x="262318" y="364049"/>
                    </a:cubicBezTo>
                    <a:cubicBezTo>
                      <a:pt x="180689" y="242383"/>
                      <a:pt x="92583" y="120621"/>
                      <a:pt x="0" y="0"/>
                    </a:cubicBezTo>
                    <a:cubicBezTo>
                      <a:pt x="23050" y="68152"/>
                      <a:pt x="42386" y="136685"/>
                      <a:pt x="58198" y="205407"/>
                    </a:cubicBezTo>
                    <a:cubicBezTo>
                      <a:pt x="70675" y="201891"/>
                      <a:pt x="83153" y="198469"/>
                      <a:pt x="95536" y="194952"/>
                    </a:cubicBezTo>
                    <a:cubicBezTo>
                      <a:pt x="95536" y="194952"/>
                      <a:pt x="84201" y="207118"/>
                      <a:pt x="61531" y="220046"/>
                    </a:cubicBezTo>
                    <a:cubicBezTo>
                      <a:pt x="83439" y="318424"/>
                      <a:pt x="98012" y="417088"/>
                      <a:pt x="105537" y="515372"/>
                    </a:cubicBezTo>
                    <a:cubicBezTo>
                      <a:pt x="121825" y="511380"/>
                      <a:pt x="138113" y="507292"/>
                      <a:pt x="154400" y="503300"/>
                    </a:cubicBezTo>
                    <a:cubicBezTo>
                      <a:pt x="154400" y="503300"/>
                      <a:pt x="137636" y="517463"/>
                      <a:pt x="106775" y="531531"/>
                    </a:cubicBezTo>
                    <a:cubicBezTo>
                      <a:pt x="111442" y="599493"/>
                      <a:pt x="112776" y="667265"/>
                      <a:pt x="110966" y="734657"/>
                    </a:cubicBezTo>
                    <a:cubicBezTo>
                      <a:pt x="144971" y="726862"/>
                      <a:pt x="178784" y="719068"/>
                      <a:pt x="212407" y="711274"/>
                    </a:cubicBezTo>
                    <a:cubicBezTo>
                      <a:pt x="210121" y="712985"/>
                      <a:pt x="172021" y="740360"/>
                      <a:pt x="110299" y="755854"/>
                    </a:cubicBezTo>
                    <a:cubicBezTo>
                      <a:pt x="109918" y="767545"/>
                      <a:pt x="109347" y="779236"/>
                      <a:pt x="108775" y="790928"/>
                    </a:cubicBezTo>
                    <a:cubicBezTo>
                      <a:pt x="161639" y="778951"/>
                      <a:pt x="214217" y="767070"/>
                      <a:pt x="266414" y="755093"/>
                    </a:cubicBezTo>
                    <a:cubicBezTo>
                      <a:pt x="266605" y="755093"/>
                      <a:pt x="203644" y="800528"/>
                      <a:pt x="107632" y="808892"/>
                    </a:cubicBezTo>
                    <a:cubicBezTo>
                      <a:pt x="106585" y="825622"/>
                      <a:pt x="105346" y="842256"/>
                      <a:pt x="103917" y="858890"/>
                    </a:cubicBezTo>
                    <a:cubicBezTo>
                      <a:pt x="121825" y="854993"/>
                      <a:pt x="139636" y="851000"/>
                      <a:pt x="157448" y="847008"/>
                    </a:cubicBezTo>
                    <a:cubicBezTo>
                      <a:pt x="157448" y="847008"/>
                      <a:pt x="137255" y="860886"/>
                      <a:pt x="102489" y="874668"/>
                    </a:cubicBezTo>
                    <a:cubicBezTo>
                      <a:pt x="99917" y="901948"/>
                      <a:pt x="96869" y="929228"/>
                      <a:pt x="93250" y="95631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7"/>
              <p:cNvSpPr/>
              <p:nvPr/>
            </p:nvSpPr>
            <p:spPr>
              <a:xfrm>
                <a:off x="7644050" y="4930607"/>
                <a:ext cx="378578" cy="778309"/>
              </a:xfrm>
              <a:custGeom>
                <a:avLst/>
                <a:gdLst/>
                <a:ahLst/>
                <a:cxnLst/>
                <a:rect l="l" t="t" r="r" b="b"/>
                <a:pathLst>
                  <a:path w="378578" h="778309" extrusionOk="0">
                    <a:moveTo>
                      <a:pt x="55388" y="491538"/>
                    </a:moveTo>
                    <a:cubicBezTo>
                      <a:pt x="84725" y="500662"/>
                      <a:pt x="194929" y="536782"/>
                      <a:pt x="219599" y="547238"/>
                    </a:cubicBezTo>
                    <a:cubicBezTo>
                      <a:pt x="218551" y="543246"/>
                      <a:pt x="217503" y="539159"/>
                      <a:pt x="216456" y="535166"/>
                    </a:cubicBezTo>
                    <a:cubicBezTo>
                      <a:pt x="188738" y="522619"/>
                      <a:pt x="161020" y="510168"/>
                      <a:pt x="133398" y="497716"/>
                    </a:cubicBezTo>
                    <a:cubicBezTo>
                      <a:pt x="103680" y="484314"/>
                      <a:pt x="72533" y="472337"/>
                      <a:pt x="44053" y="456558"/>
                    </a:cubicBezTo>
                    <a:cubicBezTo>
                      <a:pt x="42624" y="455798"/>
                      <a:pt x="42720" y="453612"/>
                      <a:pt x="44529" y="454277"/>
                    </a:cubicBezTo>
                    <a:cubicBezTo>
                      <a:pt x="73866" y="464163"/>
                      <a:pt x="102632" y="478801"/>
                      <a:pt x="131112" y="491728"/>
                    </a:cubicBezTo>
                    <a:cubicBezTo>
                      <a:pt x="159210" y="504560"/>
                      <a:pt x="187309" y="517677"/>
                      <a:pt x="215313" y="530984"/>
                    </a:cubicBezTo>
                    <a:cubicBezTo>
                      <a:pt x="207121" y="500187"/>
                      <a:pt x="198263" y="469295"/>
                      <a:pt x="188928" y="438308"/>
                    </a:cubicBezTo>
                    <a:cubicBezTo>
                      <a:pt x="145971" y="424431"/>
                      <a:pt x="101489" y="405801"/>
                      <a:pt x="60341" y="386695"/>
                    </a:cubicBezTo>
                    <a:cubicBezTo>
                      <a:pt x="58912" y="386030"/>
                      <a:pt x="59103" y="384034"/>
                      <a:pt x="60722" y="384509"/>
                    </a:cubicBezTo>
                    <a:cubicBezTo>
                      <a:pt x="102441" y="398482"/>
                      <a:pt x="146637" y="415021"/>
                      <a:pt x="187690" y="434126"/>
                    </a:cubicBezTo>
                    <a:cubicBezTo>
                      <a:pt x="182642" y="418062"/>
                      <a:pt x="144828" y="293924"/>
                      <a:pt x="80915" y="135758"/>
                    </a:cubicBezTo>
                    <a:cubicBezTo>
                      <a:pt x="54245" y="125017"/>
                      <a:pt x="27670" y="115607"/>
                      <a:pt x="1286" y="104866"/>
                    </a:cubicBezTo>
                    <a:cubicBezTo>
                      <a:pt x="-429" y="104201"/>
                      <a:pt x="-429" y="101729"/>
                      <a:pt x="1286" y="102300"/>
                    </a:cubicBezTo>
                    <a:cubicBezTo>
                      <a:pt x="27003" y="110664"/>
                      <a:pt x="52721" y="120645"/>
                      <a:pt x="78629" y="129960"/>
                    </a:cubicBezTo>
                    <a:cubicBezTo>
                      <a:pt x="61198" y="86901"/>
                      <a:pt x="43196" y="43938"/>
                      <a:pt x="25003" y="1069"/>
                    </a:cubicBezTo>
                    <a:cubicBezTo>
                      <a:pt x="24432" y="-356"/>
                      <a:pt x="26432" y="-356"/>
                      <a:pt x="27194" y="1069"/>
                    </a:cubicBezTo>
                    <a:cubicBezTo>
                      <a:pt x="70247" y="80818"/>
                      <a:pt x="135779" y="235563"/>
                      <a:pt x="162068" y="315311"/>
                    </a:cubicBezTo>
                    <a:cubicBezTo>
                      <a:pt x="179498" y="297822"/>
                      <a:pt x="198930" y="282328"/>
                      <a:pt x="216170" y="265314"/>
                    </a:cubicBezTo>
                    <a:cubicBezTo>
                      <a:pt x="216837" y="264649"/>
                      <a:pt x="218361" y="266074"/>
                      <a:pt x="217694" y="266740"/>
                    </a:cubicBezTo>
                    <a:cubicBezTo>
                      <a:pt x="199691" y="284514"/>
                      <a:pt x="183499" y="304190"/>
                      <a:pt x="164449" y="321965"/>
                    </a:cubicBezTo>
                    <a:cubicBezTo>
                      <a:pt x="165973" y="326432"/>
                      <a:pt x="167592" y="330995"/>
                      <a:pt x="169116" y="335462"/>
                    </a:cubicBezTo>
                    <a:cubicBezTo>
                      <a:pt x="191214" y="324626"/>
                      <a:pt x="213693" y="314456"/>
                      <a:pt x="235791" y="304190"/>
                    </a:cubicBezTo>
                    <a:cubicBezTo>
                      <a:pt x="237506" y="303430"/>
                      <a:pt x="240363" y="306091"/>
                      <a:pt x="238649" y="307042"/>
                    </a:cubicBezTo>
                    <a:cubicBezTo>
                      <a:pt x="216646" y="318828"/>
                      <a:pt x="194453" y="330805"/>
                      <a:pt x="171212" y="341831"/>
                    </a:cubicBezTo>
                    <a:cubicBezTo>
                      <a:pt x="185785" y="381467"/>
                      <a:pt x="225981" y="523570"/>
                      <a:pt x="239411" y="591532"/>
                    </a:cubicBezTo>
                    <a:cubicBezTo>
                      <a:pt x="285036" y="569100"/>
                      <a:pt x="330470" y="547238"/>
                      <a:pt x="375523" y="525946"/>
                    </a:cubicBezTo>
                    <a:cubicBezTo>
                      <a:pt x="377238" y="525091"/>
                      <a:pt x="379714" y="527562"/>
                      <a:pt x="377999" y="528513"/>
                    </a:cubicBezTo>
                    <a:cubicBezTo>
                      <a:pt x="335328" y="553702"/>
                      <a:pt x="289131" y="576514"/>
                      <a:pt x="240554" y="596760"/>
                    </a:cubicBezTo>
                    <a:cubicBezTo>
                      <a:pt x="253032" y="653411"/>
                      <a:pt x="265224" y="720043"/>
                      <a:pt x="273224" y="775743"/>
                    </a:cubicBezTo>
                    <a:cubicBezTo>
                      <a:pt x="273701" y="779165"/>
                      <a:pt x="267414" y="779165"/>
                      <a:pt x="266938" y="775743"/>
                    </a:cubicBezTo>
                    <a:cubicBezTo>
                      <a:pt x="256556" y="704644"/>
                      <a:pt x="239220" y="622329"/>
                      <a:pt x="220265" y="549899"/>
                    </a:cubicBezTo>
                    <a:cubicBezTo>
                      <a:pt x="191881" y="544101"/>
                      <a:pt x="81010" y="506176"/>
                      <a:pt x="54626" y="495720"/>
                    </a:cubicBezTo>
                    <a:cubicBezTo>
                      <a:pt x="51864" y="494674"/>
                      <a:pt x="52625" y="490872"/>
                      <a:pt x="55483" y="49172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3" name="Google Shape;73;p7"/>
            <p:cNvGrpSpPr/>
            <p:nvPr/>
          </p:nvGrpSpPr>
          <p:grpSpPr>
            <a:xfrm>
              <a:off x="215053" y="4269677"/>
              <a:ext cx="463604" cy="873644"/>
              <a:chOff x="6553581" y="4957625"/>
              <a:chExt cx="398525" cy="751005"/>
            </a:xfrm>
          </p:grpSpPr>
          <p:sp>
            <p:nvSpPr>
              <p:cNvPr id="74" name="Google Shape;74;p7"/>
              <p:cNvSpPr/>
              <p:nvPr/>
            </p:nvSpPr>
            <p:spPr>
              <a:xfrm>
                <a:off x="6553581" y="4957625"/>
                <a:ext cx="398525" cy="751005"/>
              </a:xfrm>
              <a:custGeom>
                <a:avLst/>
                <a:gdLst/>
                <a:ahLst/>
                <a:cxnLst/>
                <a:rect l="l" t="t" r="r" b="b"/>
                <a:pathLst>
                  <a:path w="398525" h="751005" extrusionOk="0">
                    <a:moveTo>
                      <a:pt x="398526" y="751005"/>
                    </a:moveTo>
                    <a:lnTo>
                      <a:pt x="0" y="751005"/>
                    </a:lnTo>
                    <a:cubicBezTo>
                      <a:pt x="14668" y="693689"/>
                      <a:pt x="28956" y="635898"/>
                      <a:pt x="42481" y="577726"/>
                    </a:cubicBezTo>
                    <a:cubicBezTo>
                      <a:pt x="79343" y="575635"/>
                      <a:pt x="125444" y="567555"/>
                      <a:pt x="165830" y="543982"/>
                    </a:cubicBezTo>
                    <a:cubicBezTo>
                      <a:pt x="125921" y="550446"/>
                      <a:pt x="85915" y="557005"/>
                      <a:pt x="45815" y="563468"/>
                    </a:cubicBezTo>
                    <a:cubicBezTo>
                      <a:pt x="62293" y="492274"/>
                      <a:pt x="77819" y="420605"/>
                      <a:pt x="92107" y="348651"/>
                    </a:cubicBezTo>
                    <a:cubicBezTo>
                      <a:pt x="108204" y="341617"/>
                      <a:pt x="123920" y="332587"/>
                      <a:pt x="138303" y="320895"/>
                    </a:cubicBezTo>
                    <a:cubicBezTo>
                      <a:pt x="123920" y="325173"/>
                      <a:pt x="109538" y="329355"/>
                      <a:pt x="95059" y="333537"/>
                    </a:cubicBezTo>
                    <a:cubicBezTo>
                      <a:pt x="96964" y="323937"/>
                      <a:pt x="98774" y="314337"/>
                      <a:pt x="100584" y="304737"/>
                    </a:cubicBezTo>
                    <a:cubicBezTo>
                      <a:pt x="122587" y="295612"/>
                      <a:pt x="144780" y="282780"/>
                      <a:pt x="163544" y="264720"/>
                    </a:cubicBezTo>
                    <a:cubicBezTo>
                      <a:pt x="143828" y="272039"/>
                      <a:pt x="123920" y="279358"/>
                      <a:pt x="104013" y="286677"/>
                    </a:cubicBezTo>
                    <a:cubicBezTo>
                      <a:pt x="121920" y="191245"/>
                      <a:pt x="137541" y="95527"/>
                      <a:pt x="150114" y="0"/>
                    </a:cubicBezTo>
                    <a:cubicBezTo>
                      <a:pt x="167640" y="53989"/>
                      <a:pt x="185356" y="107979"/>
                      <a:pt x="203263" y="162064"/>
                    </a:cubicBezTo>
                    <a:cubicBezTo>
                      <a:pt x="191453" y="159307"/>
                      <a:pt x="179641" y="156551"/>
                      <a:pt x="167830" y="153794"/>
                    </a:cubicBezTo>
                    <a:cubicBezTo>
                      <a:pt x="167830" y="153794"/>
                      <a:pt x="182689" y="163299"/>
                      <a:pt x="207073" y="173565"/>
                    </a:cubicBezTo>
                    <a:cubicBezTo>
                      <a:pt x="232791" y="250937"/>
                      <a:pt x="258699" y="328309"/>
                      <a:pt x="284416" y="405207"/>
                    </a:cubicBezTo>
                    <a:cubicBezTo>
                      <a:pt x="270034" y="402070"/>
                      <a:pt x="255651" y="398838"/>
                      <a:pt x="241363" y="395701"/>
                    </a:cubicBezTo>
                    <a:cubicBezTo>
                      <a:pt x="241363" y="395701"/>
                      <a:pt x="259556" y="406822"/>
                      <a:pt x="288607" y="417848"/>
                    </a:cubicBezTo>
                    <a:cubicBezTo>
                      <a:pt x="306419" y="471078"/>
                      <a:pt x="324136" y="524116"/>
                      <a:pt x="341566" y="576870"/>
                    </a:cubicBezTo>
                    <a:cubicBezTo>
                      <a:pt x="312801" y="570787"/>
                      <a:pt x="284226" y="564704"/>
                      <a:pt x="255556" y="558525"/>
                    </a:cubicBezTo>
                    <a:cubicBezTo>
                      <a:pt x="257842" y="559856"/>
                      <a:pt x="294704" y="581338"/>
                      <a:pt x="346996" y="593409"/>
                    </a:cubicBezTo>
                    <a:cubicBezTo>
                      <a:pt x="350044" y="602534"/>
                      <a:pt x="352996" y="611754"/>
                      <a:pt x="356045" y="620880"/>
                    </a:cubicBezTo>
                    <a:cubicBezTo>
                      <a:pt x="311753" y="611564"/>
                      <a:pt x="267462" y="602154"/>
                      <a:pt x="223456" y="592839"/>
                    </a:cubicBezTo>
                    <a:cubicBezTo>
                      <a:pt x="223456" y="592839"/>
                      <a:pt x="283369" y="628388"/>
                      <a:pt x="360712" y="635042"/>
                    </a:cubicBezTo>
                    <a:cubicBezTo>
                      <a:pt x="364998" y="648159"/>
                      <a:pt x="369284" y="661182"/>
                      <a:pt x="373571" y="674299"/>
                    </a:cubicBezTo>
                    <a:cubicBezTo>
                      <a:pt x="358712" y="671162"/>
                      <a:pt x="343948" y="668120"/>
                      <a:pt x="329089" y="664984"/>
                    </a:cubicBezTo>
                    <a:cubicBezTo>
                      <a:pt x="329089" y="664984"/>
                      <a:pt x="347758" y="675914"/>
                      <a:pt x="377571" y="686655"/>
                    </a:cubicBezTo>
                    <a:cubicBezTo>
                      <a:pt x="384524" y="708042"/>
                      <a:pt x="391478" y="729429"/>
                      <a:pt x="398335" y="75072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7"/>
              <p:cNvSpPr/>
              <p:nvPr/>
            </p:nvSpPr>
            <p:spPr>
              <a:xfrm>
                <a:off x="6619011" y="5098302"/>
                <a:ext cx="249362" cy="610233"/>
              </a:xfrm>
              <a:custGeom>
                <a:avLst/>
                <a:gdLst/>
                <a:ahLst/>
                <a:cxnLst/>
                <a:rect l="l" t="t" r="r" b="b"/>
                <a:pathLst>
                  <a:path w="249362" h="610233" extrusionOk="0">
                    <a:moveTo>
                      <a:pt x="246799" y="385626"/>
                    </a:moveTo>
                    <a:cubicBezTo>
                      <a:pt x="225939" y="392755"/>
                      <a:pt x="147929" y="421080"/>
                      <a:pt x="130880" y="429255"/>
                    </a:cubicBezTo>
                    <a:cubicBezTo>
                      <a:pt x="130689" y="426118"/>
                      <a:pt x="130499" y="422981"/>
                      <a:pt x="130403" y="419750"/>
                    </a:cubicBezTo>
                    <a:cubicBezTo>
                      <a:pt x="149168" y="409864"/>
                      <a:pt x="167932" y="400169"/>
                      <a:pt x="186601" y="390379"/>
                    </a:cubicBezTo>
                    <a:cubicBezTo>
                      <a:pt x="206604" y="379923"/>
                      <a:pt x="228130" y="370513"/>
                      <a:pt x="246323" y="358156"/>
                    </a:cubicBezTo>
                    <a:cubicBezTo>
                      <a:pt x="247180" y="357585"/>
                      <a:pt x="246608" y="355875"/>
                      <a:pt x="245275" y="356350"/>
                    </a:cubicBezTo>
                    <a:cubicBezTo>
                      <a:pt x="224701" y="364049"/>
                      <a:pt x="205841" y="375550"/>
                      <a:pt x="186696" y="385721"/>
                    </a:cubicBezTo>
                    <a:cubicBezTo>
                      <a:pt x="167741" y="395701"/>
                      <a:pt x="148977" y="406062"/>
                      <a:pt x="130118" y="416423"/>
                    </a:cubicBezTo>
                    <a:cubicBezTo>
                      <a:pt x="128784" y="392280"/>
                      <a:pt x="127451" y="368136"/>
                      <a:pt x="125831" y="343803"/>
                    </a:cubicBezTo>
                    <a:cubicBezTo>
                      <a:pt x="156026" y="332872"/>
                      <a:pt x="185934" y="318329"/>
                      <a:pt x="212890" y="303406"/>
                    </a:cubicBezTo>
                    <a:cubicBezTo>
                      <a:pt x="213842" y="302931"/>
                      <a:pt x="213080" y="301315"/>
                      <a:pt x="211937" y="301695"/>
                    </a:cubicBezTo>
                    <a:cubicBezTo>
                      <a:pt x="182886" y="312626"/>
                      <a:pt x="152692" y="325553"/>
                      <a:pt x="125546" y="340571"/>
                    </a:cubicBezTo>
                    <a:cubicBezTo>
                      <a:pt x="124688" y="328024"/>
                      <a:pt x="119736" y="230786"/>
                      <a:pt x="106781" y="106743"/>
                    </a:cubicBezTo>
                    <a:cubicBezTo>
                      <a:pt x="124022" y="98379"/>
                      <a:pt x="141833" y="90965"/>
                      <a:pt x="158883" y="82505"/>
                    </a:cubicBezTo>
                    <a:cubicBezTo>
                      <a:pt x="160026" y="81935"/>
                      <a:pt x="158979" y="80034"/>
                      <a:pt x="157836" y="80509"/>
                    </a:cubicBezTo>
                    <a:cubicBezTo>
                      <a:pt x="140405" y="87068"/>
                      <a:pt x="123641" y="94957"/>
                      <a:pt x="106400" y="102181"/>
                    </a:cubicBezTo>
                    <a:cubicBezTo>
                      <a:pt x="102876" y="68342"/>
                      <a:pt x="98780" y="34599"/>
                      <a:pt x="93732" y="855"/>
                    </a:cubicBezTo>
                    <a:cubicBezTo>
                      <a:pt x="93542" y="-285"/>
                      <a:pt x="91827" y="-285"/>
                      <a:pt x="91922" y="855"/>
                    </a:cubicBezTo>
                    <a:cubicBezTo>
                      <a:pt x="94875" y="63685"/>
                      <a:pt x="103924" y="185066"/>
                      <a:pt x="108591" y="247515"/>
                    </a:cubicBezTo>
                    <a:cubicBezTo>
                      <a:pt x="88589" y="233828"/>
                      <a:pt x="67634" y="221661"/>
                      <a:pt x="47631" y="208354"/>
                    </a:cubicBezTo>
                    <a:cubicBezTo>
                      <a:pt x="46869" y="207879"/>
                      <a:pt x="46203" y="209019"/>
                      <a:pt x="46964" y="209495"/>
                    </a:cubicBezTo>
                    <a:cubicBezTo>
                      <a:pt x="67920" y="223467"/>
                      <a:pt x="87731" y="238866"/>
                      <a:pt x="109067" y="252743"/>
                    </a:cubicBezTo>
                    <a:cubicBezTo>
                      <a:pt x="109353" y="256260"/>
                      <a:pt x="109639" y="259777"/>
                      <a:pt x="109925" y="263294"/>
                    </a:cubicBezTo>
                    <a:cubicBezTo>
                      <a:pt x="88589" y="254739"/>
                      <a:pt x="67157" y="246850"/>
                      <a:pt x="45821" y="238771"/>
                    </a:cubicBezTo>
                    <a:cubicBezTo>
                      <a:pt x="44202" y="238105"/>
                      <a:pt x="42773" y="240291"/>
                      <a:pt x="44488" y="240957"/>
                    </a:cubicBezTo>
                    <a:cubicBezTo>
                      <a:pt x="66300" y="250177"/>
                      <a:pt x="88017" y="259492"/>
                      <a:pt x="110211" y="268237"/>
                    </a:cubicBezTo>
                    <a:cubicBezTo>
                      <a:pt x="112782" y="299224"/>
                      <a:pt x="122117" y="410530"/>
                      <a:pt x="125736" y="463759"/>
                    </a:cubicBezTo>
                    <a:cubicBezTo>
                      <a:pt x="84493" y="446174"/>
                      <a:pt x="43250" y="429065"/>
                      <a:pt x="2006" y="412336"/>
                    </a:cubicBezTo>
                    <a:cubicBezTo>
                      <a:pt x="482" y="411670"/>
                      <a:pt x="-851" y="413571"/>
                      <a:pt x="673" y="414332"/>
                    </a:cubicBezTo>
                    <a:cubicBezTo>
                      <a:pt x="41059" y="434103"/>
                      <a:pt x="83064" y="451972"/>
                      <a:pt x="126022" y="467751"/>
                    </a:cubicBezTo>
                    <a:cubicBezTo>
                      <a:pt x="129165" y="512140"/>
                      <a:pt x="132308" y="564419"/>
                      <a:pt x="134404" y="608238"/>
                    </a:cubicBezTo>
                    <a:cubicBezTo>
                      <a:pt x="134499" y="610899"/>
                      <a:pt x="139452" y="610899"/>
                      <a:pt x="139357" y="608238"/>
                    </a:cubicBezTo>
                    <a:cubicBezTo>
                      <a:pt x="136785" y="552347"/>
                      <a:pt x="134023" y="487807"/>
                      <a:pt x="130975" y="431061"/>
                    </a:cubicBezTo>
                    <a:cubicBezTo>
                      <a:pt x="152120" y="426498"/>
                      <a:pt x="230321" y="396747"/>
                      <a:pt x="248513" y="388573"/>
                    </a:cubicBezTo>
                    <a:cubicBezTo>
                      <a:pt x="250419" y="387717"/>
                      <a:pt x="248799" y="384771"/>
                      <a:pt x="246799" y="38543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76" name="Google Shape;76;p7"/>
          <p:cNvGrpSpPr/>
          <p:nvPr/>
        </p:nvGrpSpPr>
        <p:grpSpPr>
          <a:xfrm>
            <a:off x="134189" y="131240"/>
            <a:ext cx="6567182" cy="296033"/>
            <a:chOff x="134189" y="131240"/>
            <a:chExt cx="6567182" cy="296033"/>
          </a:xfrm>
        </p:grpSpPr>
        <p:sp>
          <p:nvSpPr>
            <p:cNvPr id="77" name="Google Shape;77;p7"/>
            <p:cNvSpPr/>
            <p:nvPr/>
          </p:nvSpPr>
          <p:spPr>
            <a:xfrm>
              <a:off x="5457872" y="131240"/>
              <a:ext cx="1243498" cy="232150"/>
            </a:xfrm>
            <a:custGeom>
              <a:avLst/>
              <a:gdLst/>
              <a:ahLst/>
              <a:cxnLst/>
              <a:rect l="l" t="t" r="r" b="b"/>
              <a:pathLst>
                <a:path w="1243498" h="232150" extrusionOk="0">
                  <a:moveTo>
                    <a:pt x="3848" y="226700"/>
                  </a:moveTo>
                  <a:cubicBezTo>
                    <a:pt x="69190" y="226700"/>
                    <a:pt x="1169042" y="233925"/>
                    <a:pt x="1238193" y="231738"/>
                  </a:cubicBezTo>
                  <a:cubicBezTo>
                    <a:pt x="1243146" y="231643"/>
                    <a:pt x="1245813" y="224324"/>
                    <a:pt x="1240860" y="221853"/>
                  </a:cubicBezTo>
                  <a:cubicBezTo>
                    <a:pt x="1197331" y="200371"/>
                    <a:pt x="1147896" y="204648"/>
                    <a:pt x="1102557" y="189440"/>
                  </a:cubicBezTo>
                  <a:cubicBezTo>
                    <a:pt x="1075887" y="180505"/>
                    <a:pt x="1059600" y="163111"/>
                    <a:pt x="1041026" y="143150"/>
                  </a:cubicBezTo>
                  <a:cubicBezTo>
                    <a:pt x="1025024" y="125945"/>
                    <a:pt x="1006545" y="112733"/>
                    <a:pt x="983781" y="105890"/>
                  </a:cubicBezTo>
                  <a:cubicBezTo>
                    <a:pt x="963683" y="99901"/>
                    <a:pt x="941870" y="99046"/>
                    <a:pt x="921487" y="103988"/>
                  </a:cubicBezTo>
                  <a:cubicBezTo>
                    <a:pt x="899199" y="109311"/>
                    <a:pt x="879767" y="122048"/>
                    <a:pt x="858527" y="130128"/>
                  </a:cubicBezTo>
                  <a:cubicBezTo>
                    <a:pt x="805663" y="149993"/>
                    <a:pt x="754323" y="131078"/>
                    <a:pt x="716604" y="92107"/>
                  </a:cubicBezTo>
                  <a:cubicBezTo>
                    <a:pt x="685457" y="59979"/>
                    <a:pt x="654882" y="29658"/>
                    <a:pt x="612591" y="12263"/>
                  </a:cubicBezTo>
                  <a:cubicBezTo>
                    <a:pt x="577158" y="-2280"/>
                    <a:pt x="537820" y="-5226"/>
                    <a:pt x="502387" y="10742"/>
                  </a:cubicBezTo>
                  <a:cubicBezTo>
                    <a:pt x="462001" y="28992"/>
                    <a:pt x="434378" y="65682"/>
                    <a:pt x="396469" y="87735"/>
                  </a:cubicBezTo>
                  <a:cubicBezTo>
                    <a:pt x="351511" y="113969"/>
                    <a:pt x="297790" y="107696"/>
                    <a:pt x="248260" y="115680"/>
                  </a:cubicBezTo>
                  <a:cubicBezTo>
                    <a:pt x="198540" y="123569"/>
                    <a:pt x="160535" y="165297"/>
                    <a:pt x="117006" y="189250"/>
                  </a:cubicBezTo>
                  <a:cubicBezTo>
                    <a:pt x="102147" y="197425"/>
                    <a:pt x="86906" y="204363"/>
                    <a:pt x="69571" y="203888"/>
                  </a:cubicBezTo>
                  <a:cubicBezTo>
                    <a:pt x="59856" y="203603"/>
                    <a:pt x="50331" y="201037"/>
                    <a:pt x="40710" y="199801"/>
                  </a:cubicBezTo>
                  <a:cubicBezTo>
                    <a:pt x="25756" y="197995"/>
                    <a:pt x="11468" y="198375"/>
                    <a:pt x="1467" y="210827"/>
                  </a:cubicBezTo>
                  <a:cubicBezTo>
                    <a:pt x="-1009" y="213868"/>
                    <a:pt x="-438" y="226796"/>
                    <a:pt x="3848" y="22679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7"/>
            <p:cNvSpPr/>
            <p:nvPr/>
          </p:nvSpPr>
          <p:spPr>
            <a:xfrm>
              <a:off x="134189" y="195122"/>
              <a:ext cx="1243498" cy="232150"/>
            </a:xfrm>
            <a:custGeom>
              <a:avLst/>
              <a:gdLst/>
              <a:ahLst/>
              <a:cxnLst/>
              <a:rect l="l" t="t" r="r" b="b"/>
              <a:pathLst>
                <a:path w="1243498" h="232150" extrusionOk="0">
                  <a:moveTo>
                    <a:pt x="3848" y="226700"/>
                  </a:moveTo>
                  <a:cubicBezTo>
                    <a:pt x="69190" y="226700"/>
                    <a:pt x="1169042" y="233924"/>
                    <a:pt x="1238193" y="231738"/>
                  </a:cubicBezTo>
                  <a:cubicBezTo>
                    <a:pt x="1243146" y="231643"/>
                    <a:pt x="1245813" y="224324"/>
                    <a:pt x="1240860" y="221853"/>
                  </a:cubicBezTo>
                  <a:cubicBezTo>
                    <a:pt x="1197331" y="200371"/>
                    <a:pt x="1147896" y="204648"/>
                    <a:pt x="1102557" y="189440"/>
                  </a:cubicBezTo>
                  <a:cubicBezTo>
                    <a:pt x="1075887" y="180505"/>
                    <a:pt x="1059599" y="163111"/>
                    <a:pt x="1041026" y="143150"/>
                  </a:cubicBezTo>
                  <a:cubicBezTo>
                    <a:pt x="1025024" y="125945"/>
                    <a:pt x="1006545" y="112733"/>
                    <a:pt x="983780" y="105890"/>
                  </a:cubicBezTo>
                  <a:cubicBezTo>
                    <a:pt x="963683" y="99901"/>
                    <a:pt x="941870" y="99046"/>
                    <a:pt x="921487" y="103988"/>
                  </a:cubicBezTo>
                  <a:cubicBezTo>
                    <a:pt x="899198" y="109311"/>
                    <a:pt x="879767" y="122048"/>
                    <a:pt x="858527" y="130128"/>
                  </a:cubicBezTo>
                  <a:cubicBezTo>
                    <a:pt x="805663" y="149993"/>
                    <a:pt x="754323" y="131078"/>
                    <a:pt x="716604" y="92107"/>
                  </a:cubicBezTo>
                  <a:cubicBezTo>
                    <a:pt x="685457" y="59979"/>
                    <a:pt x="654882" y="29562"/>
                    <a:pt x="612591" y="12263"/>
                  </a:cubicBezTo>
                  <a:cubicBezTo>
                    <a:pt x="577158" y="-2280"/>
                    <a:pt x="537820" y="-5226"/>
                    <a:pt x="502387" y="10742"/>
                  </a:cubicBezTo>
                  <a:cubicBezTo>
                    <a:pt x="462001" y="28992"/>
                    <a:pt x="434378" y="65682"/>
                    <a:pt x="396469" y="87735"/>
                  </a:cubicBezTo>
                  <a:cubicBezTo>
                    <a:pt x="351511" y="113969"/>
                    <a:pt x="297790" y="107695"/>
                    <a:pt x="248260" y="115680"/>
                  </a:cubicBezTo>
                  <a:cubicBezTo>
                    <a:pt x="198539" y="123569"/>
                    <a:pt x="160535" y="165297"/>
                    <a:pt x="117005" y="189250"/>
                  </a:cubicBezTo>
                  <a:cubicBezTo>
                    <a:pt x="102146" y="197424"/>
                    <a:pt x="86906" y="204363"/>
                    <a:pt x="69571" y="203888"/>
                  </a:cubicBezTo>
                  <a:cubicBezTo>
                    <a:pt x="59855" y="203603"/>
                    <a:pt x="50330" y="201036"/>
                    <a:pt x="40710" y="199801"/>
                  </a:cubicBezTo>
                  <a:cubicBezTo>
                    <a:pt x="25756" y="197995"/>
                    <a:pt x="11468" y="198375"/>
                    <a:pt x="1467" y="210827"/>
                  </a:cubicBezTo>
                  <a:cubicBezTo>
                    <a:pt x="-1009" y="213868"/>
                    <a:pt x="-438" y="226795"/>
                    <a:pt x="3848" y="22679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8"/>
        <p:cNvGrpSpPr/>
        <p:nvPr/>
      </p:nvGrpSpPr>
      <p:grpSpPr>
        <a:xfrm>
          <a:off x="0" y="0"/>
          <a:ext cx="0" cy="0"/>
          <a:chOff x="0" y="0"/>
          <a:chExt cx="0" cy="0"/>
        </a:xfrm>
      </p:grpSpPr>
      <p:sp>
        <p:nvSpPr>
          <p:cNvPr id="89" name="Google Shape;89;p10"/>
          <p:cNvSpPr>
            <a:spLocks noGrp="1"/>
          </p:cNvSpPr>
          <p:nvPr>
            <p:ph type="pic" idx="2"/>
          </p:nvPr>
        </p:nvSpPr>
        <p:spPr>
          <a:xfrm>
            <a:off x="0" y="0"/>
            <a:ext cx="9144000" cy="5143500"/>
          </a:xfrm>
          <a:prstGeom prst="rect">
            <a:avLst/>
          </a:prstGeom>
          <a:noFill/>
          <a:ln>
            <a:noFill/>
          </a:ln>
        </p:spPr>
      </p:sp>
      <p:sp>
        <p:nvSpPr>
          <p:cNvPr id="90" name="Google Shape;90;p10"/>
          <p:cNvSpPr txBox="1">
            <a:spLocks noGrp="1"/>
          </p:cNvSpPr>
          <p:nvPr>
            <p:ph type="title"/>
          </p:nvPr>
        </p:nvSpPr>
        <p:spPr>
          <a:xfrm>
            <a:off x="722375" y="3546500"/>
            <a:ext cx="3550800" cy="10575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1"/>
        <p:cNvGrpSpPr/>
        <p:nvPr/>
      </p:nvGrpSpPr>
      <p:grpSpPr>
        <a:xfrm>
          <a:off x="0" y="0"/>
          <a:ext cx="0" cy="0"/>
          <a:chOff x="0" y="0"/>
          <a:chExt cx="0" cy="0"/>
        </a:xfrm>
      </p:grpSpPr>
      <p:sp>
        <p:nvSpPr>
          <p:cNvPr id="92" name="Google Shape;92;p11"/>
          <p:cNvSpPr txBox="1">
            <a:spLocks noGrp="1"/>
          </p:cNvSpPr>
          <p:nvPr>
            <p:ph type="title" hasCustomPrompt="1"/>
          </p:nvPr>
        </p:nvSpPr>
        <p:spPr>
          <a:xfrm>
            <a:off x="1323463" y="1807738"/>
            <a:ext cx="6497100" cy="1164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72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3" name="Google Shape;93;p11"/>
          <p:cNvSpPr txBox="1">
            <a:spLocks noGrp="1"/>
          </p:cNvSpPr>
          <p:nvPr>
            <p:ph type="subTitle" idx="1"/>
          </p:nvPr>
        </p:nvSpPr>
        <p:spPr>
          <a:xfrm>
            <a:off x="1323425" y="2931971"/>
            <a:ext cx="6497100" cy="4038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6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grpSp>
        <p:nvGrpSpPr>
          <p:cNvPr id="94" name="Google Shape;94;p11"/>
          <p:cNvGrpSpPr/>
          <p:nvPr/>
        </p:nvGrpSpPr>
        <p:grpSpPr>
          <a:xfrm>
            <a:off x="-410853" y="124073"/>
            <a:ext cx="7042340" cy="2848268"/>
            <a:chOff x="-410853" y="124073"/>
            <a:chExt cx="7042340" cy="2848268"/>
          </a:xfrm>
        </p:grpSpPr>
        <p:sp>
          <p:nvSpPr>
            <p:cNvPr id="95" name="Google Shape;95;p11"/>
            <p:cNvSpPr/>
            <p:nvPr/>
          </p:nvSpPr>
          <p:spPr>
            <a:xfrm>
              <a:off x="-410853" y="2740190"/>
              <a:ext cx="1243498" cy="232150"/>
            </a:xfrm>
            <a:custGeom>
              <a:avLst/>
              <a:gdLst/>
              <a:ahLst/>
              <a:cxnLst/>
              <a:rect l="l" t="t" r="r" b="b"/>
              <a:pathLst>
                <a:path w="1243498" h="232150" extrusionOk="0">
                  <a:moveTo>
                    <a:pt x="3848" y="226700"/>
                  </a:moveTo>
                  <a:cubicBezTo>
                    <a:pt x="69190" y="226700"/>
                    <a:pt x="1169042" y="233925"/>
                    <a:pt x="1238193" y="231738"/>
                  </a:cubicBezTo>
                  <a:cubicBezTo>
                    <a:pt x="1243146" y="231643"/>
                    <a:pt x="1245813" y="224324"/>
                    <a:pt x="1240860" y="221853"/>
                  </a:cubicBezTo>
                  <a:cubicBezTo>
                    <a:pt x="1197331" y="200371"/>
                    <a:pt x="1147896" y="204648"/>
                    <a:pt x="1102557" y="189440"/>
                  </a:cubicBezTo>
                  <a:cubicBezTo>
                    <a:pt x="1075887" y="180505"/>
                    <a:pt x="1059600" y="163111"/>
                    <a:pt x="1041026" y="143150"/>
                  </a:cubicBezTo>
                  <a:cubicBezTo>
                    <a:pt x="1025024" y="125945"/>
                    <a:pt x="1006545" y="112733"/>
                    <a:pt x="983781" y="105890"/>
                  </a:cubicBezTo>
                  <a:cubicBezTo>
                    <a:pt x="963683" y="99901"/>
                    <a:pt x="941870" y="99046"/>
                    <a:pt x="921487" y="103988"/>
                  </a:cubicBezTo>
                  <a:cubicBezTo>
                    <a:pt x="899199" y="109311"/>
                    <a:pt x="879767" y="122048"/>
                    <a:pt x="858527" y="130128"/>
                  </a:cubicBezTo>
                  <a:cubicBezTo>
                    <a:pt x="805663" y="149993"/>
                    <a:pt x="754323" y="131078"/>
                    <a:pt x="716604" y="92107"/>
                  </a:cubicBezTo>
                  <a:cubicBezTo>
                    <a:pt x="685457" y="59979"/>
                    <a:pt x="654882" y="29658"/>
                    <a:pt x="612591" y="12263"/>
                  </a:cubicBezTo>
                  <a:cubicBezTo>
                    <a:pt x="577158" y="-2280"/>
                    <a:pt x="537820" y="-5226"/>
                    <a:pt x="502387" y="10742"/>
                  </a:cubicBezTo>
                  <a:cubicBezTo>
                    <a:pt x="462001" y="28992"/>
                    <a:pt x="434378" y="65682"/>
                    <a:pt x="396469" y="87735"/>
                  </a:cubicBezTo>
                  <a:cubicBezTo>
                    <a:pt x="351511" y="113969"/>
                    <a:pt x="297790" y="107696"/>
                    <a:pt x="248260" y="115680"/>
                  </a:cubicBezTo>
                  <a:cubicBezTo>
                    <a:pt x="198540" y="123569"/>
                    <a:pt x="160535" y="165297"/>
                    <a:pt x="117006" y="189250"/>
                  </a:cubicBezTo>
                  <a:cubicBezTo>
                    <a:pt x="102147" y="197425"/>
                    <a:pt x="86906" y="204363"/>
                    <a:pt x="69571" y="203888"/>
                  </a:cubicBezTo>
                  <a:cubicBezTo>
                    <a:pt x="59856" y="203603"/>
                    <a:pt x="50331" y="201037"/>
                    <a:pt x="40710" y="199801"/>
                  </a:cubicBezTo>
                  <a:cubicBezTo>
                    <a:pt x="25756" y="197995"/>
                    <a:pt x="11468" y="198375"/>
                    <a:pt x="1467" y="210827"/>
                  </a:cubicBezTo>
                  <a:cubicBezTo>
                    <a:pt x="-1009" y="213868"/>
                    <a:pt x="-438" y="226796"/>
                    <a:pt x="3848" y="22679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1"/>
            <p:cNvSpPr/>
            <p:nvPr/>
          </p:nvSpPr>
          <p:spPr>
            <a:xfrm>
              <a:off x="5387988" y="124073"/>
              <a:ext cx="1243498" cy="232150"/>
            </a:xfrm>
            <a:custGeom>
              <a:avLst/>
              <a:gdLst/>
              <a:ahLst/>
              <a:cxnLst/>
              <a:rect l="l" t="t" r="r" b="b"/>
              <a:pathLst>
                <a:path w="1243498" h="232150" extrusionOk="0">
                  <a:moveTo>
                    <a:pt x="3848" y="226700"/>
                  </a:moveTo>
                  <a:cubicBezTo>
                    <a:pt x="69190" y="226700"/>
                    <a:pt x="1169042" y="233924"/>
                    <a:pt x="1238193" y="231738"/>
                  </a:cubicBezTo>
                  <a:cubicBezTo>
                    <a:pt x="1243146" y="231643"/>
                    <a:pt x="1245813" y="224324"/>
                    <a:pt x="1240860" y="221853"/>
                  </a:cubicBezTo>
                  <a:cubicBezTo>
                    <a:pt x="1197331" y="200371"/>
                    <a:pt x="1147896" y="204648"/>
                    <a:pt x="1102557" y="189440"/>
                  </a:cubicBezTo>
                  <a:cubicBezTo>
                    <a:pt x="1075887" y="180505"/>
                    <a:pt x="1059599" y="163111"/>
                    <a:pt x="1041026" y="143150"/>
                  </a:cubicBezTo>
                  <a:cubicBezTo>
                    <a:pt x="1025024" y="125945"/>
                    <a:pt x="1006545" y="112733"/>
                    <a:pt x="983780" y="105890"/>
                  </a:cubicBezTo>
                  <a:cubicBezTo>
                    <a:pt x="963683" y="99901"/>
                    <a:pt x="941870" y="99046"/>
                    <a:pt x="921487" y="103988"/>
                  </a:cubicBezTo>
                  <a:cubicBezTo>
                    <a:pt x="899198" y="109311"/>
                    <a:pt x="879767" y="122048"/>
                    <a:pt x="858527" y="130128"/>
                  </a:cubicBezTo>
                  <a:cubicBezTo>
                    <a:pt x="805663" y="149993"/>
                    <a:pt x="754323" y="131078"/>
                    <a:pt x="716604" y="92107"/>
                  </a:cubicBezTo>
                  <a:cubicBezTo>
                    <a:pt x="685457" y="59979"/>
                    <a:pt x="654882" y="29562"/>
                    <a:pt x="612591" y="12263"/>
                  </a:cubicBezTo>
                  <a:cubicBezTo>
                    <a:pt x="577158" y="-2280"/>
                    <a:pt x="537820" y="-5226"/>
                    <a:pt x="502387" y="10742"/>
                  </a:cubicBezTo>
                  <a:cubicBezTo>
                    <a:pt x="462001" y="28992"/>
                    <a:pt x="434378" y="65682"/>
                    <a:pt x="396469" y="87735"/>
                  </a:cubicBezTo>
                  <a:cubicBezTo>
                    <a:pt x="351511" y="113969"/>
                    <a:pt x="297790" y="107695"/>
                    <a:pt x="248260" y="115680"/>
                  </a:cubicBezTo>
                  <a:cubicBezTo>
                    <a:pt x="198539" y="123569"/>
                    <a:pt x="160535" y="165297"/>
                    <a:pt x="117005" y="189250"/>
                  </a:cubicBezTo>
                  <a:cubicBezTo>
                    <a:pt x="102146" y="197424"/>
                    <a:pt x="86906" y="204363"/>
                    <a:pt x="69571" y="203888"/>
                  </a:cubicBezTo>
                  <a:cubicBezTo>
                    <a:pt x="59855" y="203603"/>
                    <a:pt x="50330" y="201036"/>
                    <a:pt x="40710" y="199801"/>
                  </a:cubicBezTo>
                  <a:cubicBezTo>
                    <a:pt x="25756" y="197995"/>
                    <a:pt x="11468" y="198375"/>
                    <a:pt x="1467" y="210827"/>
                  </a:cubicBezTo>
                  <a:cubicBezTo>
                    <a:pt x="-1009" y="213868"/>
                    <a:pt x="-438" y="226795"/>
                    <a:pt x="3848" y="22679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97" name="Google Shape;97;p11"/>
          <p:cNvPicPr preferRelativeResize="0"/>
          <p:nvPr/>
        </p:nvPicPr>
        <p:blipFill>
          <a:blip r:embed="rId2">
            <a:alphaModFix/>
          </a:blip>
          <a:stretch>
            <a:fillRect/>
          </a:stretch>
        </p:blipFill>
        <p:spPr>
          <a:xfrm rot="-2215837">
            <a:off x="-898395" y="1997901"/>
            <a:ext cx="2714190" cy="2271949"/>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8"/>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99"/>
        <p:cNvGrpSpPr/>
        <p:nvPr/>
      </p:nvGrpSpPr>
      <p:grpSpPr>
        <a:xfrm>
          <a:off x="0" y="0"/>
          <a:ext cx="0" cy="0"/>
          <a:chOff x="0" y="0"/>
          <a:chExt cx="0" cy="0"/>
        </a:xfrm>
      </p:grpSpPr>
      <p:sp>
        <p:nvSpPr>
          <p:cNvPr id="100" name="Google Shape;100;p13"/>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101" name="Google Shape;101;p13"/>
          <p:cNvSpPr txBox="1">
            <a:spLocks noGrp="1"/>
          </p:cNvSpPr>
          <p:nvPr>
            <p:ph type="title" idx="2" hasCustomPrompt="1"/>
          </p:nvPr>
        </p:nvSpPr>
        <p:spPr>
          <a:xfrm>
            <a:off x="722395" y="1308225"/>
            <a:ext cx="674100" cy="528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solidFill>
                  <a:schemeClr val="accen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02" name="Google Shape;102;p13"/>
          <p:cNvSpPr txBox="1">
            <a:spLocks noGrp="1"/>
          </p:cNvSpPr>
          <p:nvPr>
            <p:ph type="title" idx="3" hasCustomPrompt="1"/>
          </p:nvPr>
        </p:nvSpPr>
        <p:spPr>
          <a:xfrm>
            <a:off x="3461404" y="1308225"/>
            <a:ext cx="674100" cy="528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solidFill>
                  <a:schemeClr val="accen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03" name="Google Shape;103;p13"/>
          <p:cNvSpPr txBox="1">
            <a:spLocks noGrp="1"/>
          </p:cNvSpPr>
          <p:nvPr>
            <p:ph type="title" idx="4" hasCustomPrompt="1"/>
          </p:nvPr>
        </p:nvSpPr>
        <p:spPr>
          <a:xfrm>
            <a:off x="6200401" y="1308225"/>
            <a:ext cx="674100" cy="528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solidFill>
                  <a:schemeClr val="accen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04" name="Google Shape;104;p13"/>
          <p:cNvSpPr txBox="1">
            <a:spLocks noGrp="1"/>
          </p:cNvSpPr>
          <p:nvPr>
            <p:ph type="title" idx="5" hasCustomPrompt="1"/>
          </p:nvPr>
        </p:nvSpPr>
        <p:spPr>
          <a:xfrm>
            <a:off x="722395" y="3145350"/>
            <a:ext cx="674100" cy="528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solidFill>
                  <a:schemeClr val="accen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05" name="Google Shape;105;p13"/>
          <p:cNvSpPr txBox="1">
            <a:spLocks noGrp="1"/>
          </p:cNvSpPr>
          <p:nvPr>
            <p:ph type="subTitle" idx="1"/>
          </p:nvPr>
        </p:nvSpPr>
        <p:spPr>
          <a:xfrm>
            <a:off x="722395" y="1737966"/>
            <a:ext cx="2221200" cy="4335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Lexend"/>
              <a:buNone/>
              <a:defRPr sz="2000" b="1">
                <a:latin typeface="Lexend"/>
                <a:ea typeface="Lexend"/>
                <a:cs typeface="Lexend"/>
                <a:sym typeface="Lexend"/>
              </a:defRPr>
            </a:lvl1pPr>
            <a:lvl2pPr lvl="1" algn="ctr" rtl="0">
              <a:spcBef>
                <a:spcPts val="0"/>
              </a:spcBef>
              <a:spcAft>
                <a:spcPts val="0"/>
              </a:spcAft>
              <a:buSzPts val="2000"/>
              <a:buFont typeface="Lexend"/>
              <a:buNone/>
              <a:defRPr sz="2000" b="1">
                <a:latin typeface="Lexend"/>
                <a:ea typeface="Lexend"/>
                <a:cs typeface="Lexend"/>
                <a:sym typeface="Lexend"/>
              </a:defRPr>
            </a:lvl2pPr>
            <a:lvl3pPr lvl="2" algn="ctr" rtl="0">
              <a:spcBef>
                <a:spcPts val="0"/>
              </a:spcBef>
              <a:spcAft>
                <a:spcPts val="0"/>
              </a:spcAft>
              <a:buSzPts val="2000"/>
              <a:buFont typeface="Lexend"/>
              <a:buNone/>
              <a:defRPr sz="2000" b="1">
                <a:latin typeface="Lexend"/>
                <a:ea typeface="Lexend"/>
                <a:cs typeface="Lexend"/>
                <a:sym typeface="Lexend"/>
              </a:defRPr>
            </a:lvl3pPr>
            <a:lvl4pPr lvl="3" algn="ctr" rtl="0">
              <a:spcBef>
                <a:spcPts val="0"/>
              </a:spcBef>
              <a:spcAft>
                <a:spcPts val="0"/>
              </a:spcAft>
              <a:buSzPts val="2000"/>
              <a:buFont typeface="Lexend"/>
              <a:buNone/>
              <a:defRPr sz="2000" b="1">
                <a:latin typeface="Lexend"/>
                <a:ea typeface="Lexend"/>
                <a:cs typeface="Lexend"/>
                <a:sym typeface="Lexend"/>
              </a:defRPr>
            </a:lvl4pPr>
            <a:lvl5pPr lvl="4" algn="ctr" rtl="0">
              <a:spcBef>
                <a:spcPts val="0"/>
              </a:spcBef>
              <a:spcAft>
                <a:spcPts val="0"/>
              </a:spcAft>
              <a:buSzPts val="2000"/>
              <a:buFont typeface="Lexend"/>
              <a:buNone/>
              <a:defRPr sz="2000" b="1">
                <a:latin typeface="Lexend"/>
                <a:ea typeface="Lexend"/>
                <a:cs typeface="Lexend"/>
                <a:sym typeface="Lexend"/>
              </a:defRPr>
            </a:lvl5pPr>
            <a:lvl6pPr lvl="5" algn="ctr" rtl="0">
              <a:spcBef>
                <a:spcPts val="0"/>
              </a:spcBef>
              <a:spcAft>
                <a:spcPts val="0"/>
              </a:spcAft>
              <a:buSzPts val="2000"/>
              <a:buFont typeface="Lexend"/>
              <a:buNone/>
              <a:defRPr sz="2000" b="1">
                <a:latin typeface="Lexend"/>
                <a:ea typeface="Lexend"/>
                <a:cs typeface="Lexend"/>
                <a:sym typeface="Lexend"/>
              </a:defRPr>
            </a:lvl6pPr>
            <a:lvl7pPr lvl="6" algn="ctr" rtl="0">
              <a:spcBef>
                <a:spcPts val="0"/>
              </a:spcBef>
              <a:spcAft>
                <a:spcPts val="0"/>
              </a:spcAft>
              <a:buSzPts val="2000"/>
              <a:buFont typeface="Lexend"/>
              <a:buNone/>
              <a:defRPr sz="2000" b="1">
                <a:latin typeface="Lexend"/>
                <a:ea typeface="Lexend"/>
                <a:cs typeface="Lexend"/>
                <a:sym typeface="Lexend"/>
              </a:defRPr>
            </a:lvl7pPr>
            <a:lvl8pPr lvl="7" algn="ctr" rtl="0">
              <a:spcBef>
                <a:spcPts val="0"/>
              </a:spcBef>
              <a:spcAft>
                <a:spcPts val="0"/>
              </a:spcAft>
              <a:buSzPts val="2000"/>
              <a:buFont typeface="Lexend"/>
              <a:buNone/>
              <a:defRPr sz="2000" b="1">
                <a:latin typeface="Lexend"/>
                <a:ea typeface="Lexend"/>
                <a:cs typeface="Lexend"/>
                <a:sym typeface="Lexend"/>
              </a:defRPr>
            </a:lvl8pPr>
            <a:lvl9pPr lvl="8" algn="ctr" rtl="0">
              <a:spcBef>
                <a:spcPts val="0"/>
              </a:spcBef>
              <a:spcAft>
                <a:spcPts val="0"/>
              </a:spcAft>
              <a:buSzPts val="2000"/>
              <a:buFont typeface="Lexend"/>
              <a:buNone/>
              <a:defRPr sz="2000" b="1">
                <a:latin typeface="Lexend"/>
                <a:ea typeface="Lexend"/>
                <a:cs typeface="Lexend"/>
                <a:sym typeface="Lexend"/>
              </a:defRPr>
            </a:lvl9pPr>
          </a:lstStyle>
          <a:p>
            <a:endParaRPr/>
          </a:p>
        </p:txBody>
      </p:sp>
      <p:sp>
        <p:nvSpPr>
          <p:cNvPr id="106" name="Google Shape;106;p13"/>
          <p:cNvSpPr txBox="1">
            <a:spLocks noGrp="1"/>
          </p:cNvSpPr>
          <p:nvPr>
            <p:ph type="subTitle" idx="6"/>
          </p:nvPr>
        </p:nvSpPr>
        <p:spPr>
          <a:xfrm>
            <a:off x="3461400" y="1737966"/>
            <a:ext cx="2221200" cy="4335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Lexend"/>
              <a:buNone/>
              <a:defRPr sz="2000" b="1">
                <a:latin typeface="Lexend"/>
                <a:ea typeface="Lexend"/>
                <a:cs typeface="Lexend"/>
                <a:sym typeface="Lexend"/>
              </a:defRPr>
            </a:lvl1pPr>
            <a:lvl2pPr lvl="1" algn="ctr" rtl="0">
              <a:spcBef>
                <a:spcPts val="0"/>
              </a:spcBef>
              <a:spcAft>
                <a:spcPts val="0"/>
              </a:spcAft>
              <a:buSzPts val="2000"/>
              <a:buFont typeface="Lexend"/>
              <a:buNone/>
              <a:defRPr sz="2000" b="1">
                <a:latin typeface="Lexend"/>
                <a:ea typeface="Lexend"/>
                <a:cs typeface="Lexend"/>
                <a:sym typeface="Lexend"/>
              </a:defRPr>
            </a:lvl2pPr>
            <a:lvl3pPr lvl="2" algn="ctr" rtl="0">
              <a:spcBef>
                <a:spcPts val="0"/>
              </a:spcBef>
              <a:spcAft>
                <a:spcPts val="0"/>
              </a:spcAft>
              <a:buSzPts val="2000"/>
              <a:buFont typeface="Lexend"/>
              <a:buNone/>
              <a:defRPr sz="2000" b="1">
                <a:latin typeface="Lexend"/>
                <a:ea typeface="Lexend"/>
                <a:cs typeface="Lexend"/>
                <a:sym typeface="Lexend"/>
              </a:defRPr>
            </a:lvl3pPr>
            <a:lvl4pPr lvl="3" algn="ctr" rtl="0">
              <a:spcBef>
                <a:spcPts val="0"/>
              </a:spcBef>
              <a:spcAft>
                <a:spcPts val="0"/>
              </a:spcAft>
              <a:buSzPts val="2000"/>
              <a:buFont typeface="Lexend"/>
              <a:buNone/>
              <a:defRPr sz="2000" b="1">
                <a:latin typeface="Lexend"/>
                <a:ea typeface="Lexend"/>
                <a:cs typeface="Lexend"/>
                <a:sym typeface="Lexend"/>
              </a:defRPr>
            </a:lvl4pPr>
            <a:lvl5pPr lvl="4" algn="ctr" rtl="0">
              <a:spcBef>
                <a:spcPts val="0"/>
              </a:spcBef>
              <a:spcAft>
                <a:spcPts val="0"/>
              </a:spcAft>
              <a:buSzPts val="2000"/>
              <a:buFont typeface="Lexend"/>
              <a:buNone/>
              <a:defRPr sz="2000" b="1">
                <a:latin typeface="Lexend"/>
                <a:ea typeface="Lexend"/>
                <a:cs typeface="Lexend"/>
                <a:sym typeface="Lexend"/>
              </a:defRPr>
            </a:lvl5pPr>
            <a:lvl6pPr lvl="5" algn="ctr" rtl="0">
              <a:spcBef>
                <a:spcPts val="0"/>
              </a:spcBef>
              <a:spcAft>
                <a:spcPts val="0"/>
              </a:spcAft>
              <a:buSzPts val="2000"/>
              <a:buFont typeface="Lexend"/>
              <a:buNone/>
              <a:defRPr sz="2000" b="1">
                <a:latin typeface="Lexend"/>
                <a:ea typeface="Lexend"/>
                <a:cs typeface="Lexend"/>
                <a:sym typeface="Lexend"/>
              </a:defRPr>
            </a:lvl6pPr>
            <a:lvl7pPr lvl="6" algn="ctr" rtl="0">
              <a:spcBef>
                <a:spcPts val="0"/>
              </a:spcBef>
              <a:spcAft>
                <a:spcPts val="0"/>
              </a:spcAft>
              <a:buSzPts val="2000"/>
              <a:buFont typeface="Lexend"/>
              <a:buNone/>
              <a:defRPr sz="2000" b="1">
                <a:latin typeface="Lexend"/>
                <a:ea typeface="Lexend"/>
                <a:cs typeface="Lexend"/>
                <a:sym typeface="Lexend"/>
              </a:defRPr>
            </a:lvl7pPr>
            <a:lvl8pPr lvl="7" algn="ctr" rtl="0">
              <a:spcBef>
                <a:spcPts val="0"/>
              </a:spcBef>
              <a:spcAft>
                <a:spcPts val="0"/>
              </a:spcAft>
              <a:buSzPts val="2000"/>
              <a:buFont typeface="Lexend"/>
              <a:buNone/>
              <a:defRPr sz="2000" b="1">
                <a:latin typeface="Lexend"/>
                <a:ea typeface="Lexend"/>
                <a:cs typeface="Lexend"/>
                <a:sym typeface="Lexend"/>
              </a:defRPr>
            </a:lvl8pPr>
            <a:lvl9pPr lvl="8" algn="ctr" rtl="0">
              <a:spcBef>
                <a:spcPts val="0"/>
              </a:spcBef>
              <a:spcAft>
                <a:spcPts val="0"/>
              </a:spcAft>
              <a:buSzPts val="2000"/>
              <a:buFont typeface="Lexend"/>
              <a:buNone/>
              <a:defRPr sz="2000" b="1">
                <a:latin typeface="Lexend"/>
                <a:ea typeface="Lexend"/>
                <a:cs typeface="Lexend"/>
                <a:sym typeface="Lexend"/>
              </a:defRPr>
            </a:lvl9pPr>
          </a:lstStyle>
          <a:p>
            <a:endParaRPr/>
          </a:p>
        </p:txBody>
      </p:sp>
      <p:sp>
        <p:nvSpPr>
          <p:cNvPr id="107" name="Google Shape;107;p13"/>
          <p:cNvSpPr txBox="1">
            <a:spLocks noGrp="1"/>
          </p:cNvSpPr>
          <p:nvPr>
            <p:ph type="subTitle" idx="7"/>
          </p:nvPr>
        </p:nvSpPr>
        <p:spPr>
          <a:xfrm>
            <a:off x="6200405" y="1737966"/>
            <a:ext cx="2221200" cy="4335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Lexend"/>
              <a:buNone/>
              <a:defRPr sz="2000" b="1">
                <a:latin typeface="Lexend"/>
                <a:ea typeface="Lexend"/>
                <a:cs typeface="Lexend"/>
                <a:sym typeface="Lexend"/>
              </a:defRPr>
            </a:lvl1pPr>
            <a:lvl2pPr lvl="1" algn="ctr" rtl="0">
              <a:spcBef>
                <a:spcPts val="0"/>
              </a:spcBef>
              <a:spcAft>
                <a:spcPts val="0"/>
              </a:spcAft>
              <a:buSzPts val="2000"/>
              <a:buFont typeface="Lexend"/>
              <a:buNone/>
              <a:defRPr sz="2000" b="1">
                <a:latin typeface="Lexend"/>
                <a:ea typeface="Lexend"/>
                <a:cs typeface="Lexend"/>
                <a:sym typeface="Lexend"/>
              </a:defRPr>
            </a:lvl2pPr>
            <a:lvl3pPr lvl="2" algn="ctr" rtl="0">
              <a:spcBef>
                <a:spcPts val="0"/>
              </a:spcBef>
              <a:spcAft>
                <a:spcPts val="0"/>
              </a:spcAft>
              <a:buSzPts val="2000"/>
              <a:buFont typeface="Lexend"/>
              <a:buNone/>
              <a:defRPr sz="2000" b="1">
                <a:latin typeface="Lexend"/>
                <a:ea typeface="Lexend"/>
                <a:cs typeface="Lexend"/>
                <a:sym typeface="Lexend"/>
              </a:defRPr>
            </a:lvl3pPr>
            <a:lvl4pPr lvl="3" algn="ctr" rtl="0">
              <a:spcBef>
                <a:spcPts val="0"/>
              </a:spcBef>
              <a:spcAft>
                <a:spcPts val="0"/>
              </a:spcAft>
              <a:buSzPts val="2000"/>
              <a:buFont typeface="Lexend"/>
              <a:buNone/>
              <a:defRPr sz="2000" b="1">
                <a:latin typeface="Lexend"/>
                <a:ea typeface="Lexend"/>
                <a:cs typeface="Lexend"/>
                <a:sym typeface="Lexend"/>
              </a:defRPr>
            </a:lvl4pPr>
            <a:lvl5pPr lvl="4" algn="ctr" rtl="0">
              <a:spcBef>
                <a:spcPts val="0"/>
              </a:spcBef>
              <a:spcAft>
                <a:spcPts val="0"/>
              </a:spcAft>
              <a:buSzPts val="2000"/>
              <a:buFont typeface="Lexend"/>
              <a:buNone/>
              <a:defRPr sz="2000" b="1">
                <a:latin typeface="Lexend"/>
                <a:ea typeface="Lexend"/>
                <a:cs typeface="Lexend"/>
                <a:sym typeface="Lexend"/>
              </a:defRPr>
            </a:lvl5pPr>
            <a:lvl6pPr lvl="5" algn="ctr" rtl="0">
              <a:spcBef>
                <a:spcPts val="0"/>
              </a:spcBef>
              <a:spcAft>
                <a:spcPts val="0"/>
              </a:spcAft>
              <a:buSzPts val="2000"/>
              <a:buFont typeface="Lexend"/>
              <a:buNone/>
              <a:defRPr sz="2000" b="1">
                <a:latin typeface="Lexend"/>
                <a:ea typeface="Lexend"/>
                <a:cs typeface="Lexend"/>
                <a:sym typeface="Lexend"/>
              </a:defRPr>
            </a:lvl6pPr>
            <a:lvl7pPr lvl="6" algn="ctr" rtl="0">
              <a:spcBef>
                <a:spcPts val="0"/>
              </a:spcBef>
              <a:spcAft>
                <a:spcPts val="0"/>
              </a:spcAft>
              <a:buSzPts val="2000"/>
              <a:buFont typeface="Lexend"/>
              <a:buNone/>
              <a:defRPr sz="2000" b="1">
                <a:latin typeface="Lexend"/>
                <a:ea typeface="Lexend"/>
                <a:cs typeface="Lexend"/>
                <a:sym typeface="Lexend"/>
              </a:defRPr>
            </a:lvl7pPr>
            <a:lvl8pPr lvl="7" algn="ctr" rtl="0">
              <a:spcBef>
                <a:spcPts val="0"/>
              </a:spcBef>
              <a:spcAft>
                <a:spcPts val="0"/>
              </a:spcAft>
              <a:buSzPts val="2000"/>
              <a:buFont typeface="Lexend"/>
              <a:buNone/>
              <a:defRPr sz="2000" b="1">
                <a:latin typeface="Lexend"/>
                <a:ea typeface="Lexend"/>
                <a:cs typeface="Lexend"/>
                <a:sym typeface="Lexend"/>
              </a:defRPr>
            </a:lvl8pPr>
            <a:lvl9pPr lvl="8" algn="ctr" rtl="0">
              <a:spcBef>
                <a:spcPts val="0"/>
              </a:spcBef>
              <a:spcAft>
                <a:spcPts val="0"/>
              </a:spcAft>
              <a:buSzPts val="2000"/>
              <a:buFont typeface="Lexend"/>
              <a:buNone/>
              <a:defRPr sz="2000" b="1">
                <a:latin typeface="Lexend"/>
                <a:ea typeface="Lexend"/>
                <a:cs typeface="Lexend"/>
                <a:sym typeface="Lexend"/>
              </a:defRPr>
            </a:lvl9pPr>
          </a:lstStyle>
          <a:p>
            <a:endParaRPr/>
          </a:p>
        </p:txBody>
      </p:sp>
      <p:sp>
        <p:nvSpPr>
          <p:cNvPr id="108" name="Google Shape;108;p13"/>
          <p:cNvSpPr txBox="1">
            <a:spLocks noGrp="1"/>
          </p:cNvSpPr>
          <p:nvPr>
            <p:ph type="subTitle" idx="8"/>
          </p:nvPr>
        </p:nvSpPr>
        <p:spPr>
          <a:xfrm>
            <a:off x="722395" y="3575093"/>
            <a:ext cx="2221200" cy="4335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Lexend"/>
              <a:buNone/>
              <a:defRPr sz="2000" b="1">
                <a:latin typeface="Lexend"/>
                <a:ea typeface="Lexend"/>
                <a:cs typeface="Lexend"/>
                <a:sym typeface="Lexend"/>
              </a:defRPr>
            </a:lvl1pPr>
            <a:lvl2pPr lvl="1" algn="ctr" rtl="0">
              <a:spcBef>
                <a:spcPts val="0"/>
              </a:spcBef>
              <a:spcAft>
                <a:spcPts val="0"/>
              </a:spcAft>
              <a:buSzPts val="2000"/>
              <a:buFont typeface="Lexend"/>
              <a:buNone/>
              <a:defRPr sz="2000" b="1">
                <a:latin typeface="Lexend"/>
                <a:ea typeface="Lexend"/>
                <a:cs typeface="Lexend"/>
                <a:sym typeface="Lexend"/>
              </a:defRPr>
            </a:lvl2pPr>
            <a:lvl3pPr lvl="2" algn="ctr" rtl="0">
              <a:spcBef>
                <a:spcPts val="0"/>
              </a:spcBef>
              <a:spcAft>
                <a:spcPts val="0"/>
              </a:spcAft>
              <a:buSzPts val="2000"/>
              <a:buFont typeface="Lexend"/>
              <a:buNone/>
              <a:defRPr sz="2000" b="1">
                <a:latin typeface="Lexend"/>
                <a:ea typeface="Lexend"/>
                <a:cs typeface="Lexend"/>
                <a:sym typeface="Lexend"/>
              </a:defRPr>
            </a:lvl3pPr>
            <a:lvl4pPr lvl="3" algn="ctr" rtl="0">
              <a:spcBef>
                <a:spcPts val="0"/>
              </a:spcBef>
              <a:spcAft>
                <a:spcPts val="0"/>
              </a:spcAft>
              <a:buSzPts val="2000"/>
              <a:buFont typeface="Lexend"/>
              <a:buNone/>
              <a:defRPr sz="2000" b="1">
                <a:latin typeface="Lexend"/>
                <a:ea typeface="Lexend"/>
                <a:cs typeface="Lexend"/>
                <a:sym typeface="Lexend"/>
              </a:defRPr>
            </a:lvl4pPr>
            <a:lvl5pPr lvl="4" algn="ctr" rtl="0">
              <a:spcBef>
                <a:spcPts val="0"/>
              </a:spcBef>
              <a:spcAft>
                <a:spcPts val="0"/>
              </a:spcAft>
              <a:buSzPts val="2000"/>
              <a:buFont typeface="Lexend"/>
              <a:buNone/>
              <a:defRPr sz="2000" b="1">
                <a:latin typeface="Lexend"/>
                <a:ea typeface="Lexend"/>
                <a:cs typeface="Lexend"/>
                <a:sym typeface="Lexend"/>
              </a:defRPr>
            </a:lvl5pPr>
            <a:lvl6pPr lvl="5" algn="ctr" rtl="0">
              <a:spcBef>
                <a:spcPts val="0"/>
              </a:spcBef>
              <a:spcAft>
                <a:spcPts val="0"/>
              </a:spcAft>
              <a:buSzPts val="2000"/>
              <a:buFont typeface="Lexend"/>
              <a:buNone/>
              <a:defRPr sz="2000" b="1">
                <a:latin typeface="Lexend"/>
                <a:ea typeface="Lexend"/>
                <a:cs typeface="Lexend"/>
                <a:sym typeface="Lexend"/>
              </a:defRPr>
            </a:lvl6pPr>
            <a:lvl7pPr lvl="6" algn="ctr" rtl="0">
              <a:spcBef>
                <a:spcPts val="0"/>
              </a:spcBef>
              <a:spcAft>
                <a:spcPts val="0"/>
              </a:spcAft>
              <a:buSzPts val="2000"/>
              <a:buFont typeface="Lexend"/>
              <a:buNone/>
              <a:defRPr sz="2000" b="1">
                <a:latin typeface="Lexend"/>
                <a:ea typeface="Lexend"/>
                <a:cs typeface="Lexend"/>
                <a:sym typeface="Lexend"/>
              </a:defRPr>
            </a:lvl7pPr>
            <a:lvl8pPr lvl="7" algn="ctr" rtl="0">
              <a:spcBef>
                <a:spcPts val="0"/>
              </a:spcBef>
              <a:spcAft>
                <a:spcPts val="0"/>
              </a:spcAft>
              <a:buSzPts val="2000"/>
              <a:buFont typeface="Lexend"/>
              <a:buNone/>
              <a:defRPr sz="2000" b="1">
                <a:latin typeface="Lexend"/>
                <a:ea typeface="Lexend"/>
                <a:cs typeface="Lexend"/>
                <a:sym typeface="Lexend"/>
              </a:defRPr>
            </a:lvl8pPr>
            <a:lvl9pPr lvl="8" algn="ctr" rtl="0">
              <a:spcBef>
                <a:spcPts val="0"/>
              </a:spcBef>
              <a:spcAft>
                <a:spcPts val="0"/>
              </a:spcAft>
              <a:buSzPts val="2000"/>
              <a:buFont typeface="Lexend"/>
              <a:buNone/>
              <a:defRPr sz="2000" b="1">
                <a:latin typeface="Lexend"/>
                <a:ea typeface="Lexend"/>
                <a:cs typeface="Lexend"/>
                <a:sym typeface="Lexend"/>
              </a:defRPr>
            </a:lvl9pPr>
          </a:lstStyle>
          <a:p>
            <a:endParaRPr/>
          </a:p>
        </p:txBody>
      </p:sp>
      <p:sp>
        <p:nvSpPr>
          <p:cNvPr id="109" name="Google Shape;109;p13"/>
          <p:cNvSpPr txBox="1">
            <a:spLocks noGrp="1"/>
          </p:cNvSpPr>
          <p:nvPr>
            <p:ph type="subTitle" idx="9"/>
          </p:nvPr>
        </p:nvSpPr>
        <p:spPr>
          <a:xfrm>
            <a:off x="722395" y="2062924"/>
            <a:ext cx="2221200" cy="5727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3"/>
          <p:cNvSpPr txBox="1">
            <a:spLocks noGrp="1"/>
          </p:cNvSpPr>
          <p:nvPr>
            <p:ph type="subTitle" idx="13"/>
          </p:nvPr>
        </p:nvSpPr>
        <p:spPr>
          <a:xfrm>
            <a:off x="3461400" y="2062924"/>
            <a:ext cx="2221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1" name="Google Shape;111;p13"/>
          <p:cNvSpPr txBox="1">
            <a:spLocks noGrp="1"/>
          </p:cNvSpPr>
          <p:nvPr>
            <p:ph type="subTitle" idx="14"/>
          </p:nvPr>
        </p:nvSpPr>
        <p:spPr>
          <a:xfrm>
            <a:off x="6200405" y="2062924"/>
            <a:ext cx="2221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2" name="Google Shape;112;p13"/>
          <p:cNvSpPr txBox="1">
            <a:spLocks noGrp="1"/>
          </p:cNvSpPr>
          <p:nvPr>
            <p:ph type="subTitle" idx="15"/>
          </p:nvPr>
        </p:nvSpPr>
        <p:spPr>
          <a:xfrm>
            <a:off x="722395" y="3900050"/>
            <a:ext cx="2221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3" name="Google Shape;113;p13"/>
          <p:cNvSpPr txBox="1">
            <a:spLocks noGrp="1"/>
          </p:cNvSpPr>
          <p:nvPr>
            <p:ph type="title" idx="16" hasCustomPrompt="1"/>
          </p:nvPr>
        </p:nvSpPr>
        <p:spPr>
          <a:xfrm>
            <a:off x="3461404" y="3145351"/>
            <a:ext cx="674100" cy="528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solidFill>
                  <a:schemeClr val="accen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14" name="Google Shape;114;p13"/>
          <p:cNvSpPr txBox="1">
            <a:spLocks noGrp="1"/>
          </p:cNvSpPr>
          <p:nvPr>
            <p:ph type="title" idx="17" hasCustomPrompt="1"/>
          </p:nvPr>
        </p:nvSpPr>
        <p:spPr>
          <a:xfrm>
            <a:off x="6200401" y="3145351"/>
            <a:ext cx="674100" cy="528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solidFill>
                  <a:schemeClr val="accen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15" name="Google Shape;115;p13"/>
          <p:cNvSpPr txBox="1">
            <a:spLocks noGrp="1"/>
          </p:cNvSpPr>
          <p:nvPr>
            <p:ph type="subTitle" idx="18"/>
          </p:nvPr>
        </p:nvSpPr>
        <p:spPr>
          <a:xfrm>
            <a:off x="3461400" y="3575093"/>
            <a:ext cx="2221200" cy="4335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Lexend"/>
              <a:buNone/>
              <a:defRPr sz="2000" b="1">
                <a:latin typeface="Lexend"/>
                <a:ea typeface="Lexend"/>
                <a:cs typeface="Lexend"/>
                <a:sym typeface="Lexend"/>
              </a:defRPr>
            </a:lvl1pPr>
            <a:lvl2pPr lvl="1" algn="ctr" rtl="0">
              <a:spcBef>
                <a:spcPts val="0"/>
              </a:spcBef>
              <a:spcAft>
                <a:spcPts val="0"/>
              </a:spcAft>
              <a:buSzPts val="2000"/>
              <a:buFont typeface="Lexend"/>
              <a:buNone/>
              <a:defRPr sz="2000" b="1">
                <a:latin typeface="Lexend"/>
                <a:ea typeface="Lexend"/>
                <a:cs typeface="Lexend"/>
                <a:sym typeface="Lexend"/>
              </a:defRPr>
            </a:lvl2pPr>
            <a:lvl3pPr lvl="2" algn="ctr" rtl="0">
              <a:spcBef>
                <a:spcPts val="0"/>
              </a:spcBef>
              <a:spcAft>
                <a:spcPts val="0"/>
              </a:spcAft>
              <a:buSzPts val="2000"/>
              <a:buFont typeface="Lexend"/>
              <a:buNone/>
              <a:defRPr sz="2000" b="1">
                <a:latin typeface="Lexend"/>
                <a:ea typeface="Lexend"/>
                <a:cs typeface="Lexend"/>
                <a:sym typeface="Lexend"/>
              </a:defRPr>
            </a:lvl3pPr>
            <a:lvl4pPr lvl="3" algn="ctr" rtl="0">
              <a:spcBef>
                <a:spcPts val="0"/>
              </a:spcBef>
              <a:spcAft>
                <a:spcPts val="0"/>
              </a:spcAft>
              <a:buSzPts val="2000"/>
              <a:buFont typeface="Lexend"/>
              <a:buNone/>
              <a:defRPr sz="2000" b="1">
                <a:latin typeface="Lexend"/>
                <a:ea typeface="Lexend"/>
                <a:cs typeface="Lexend"/>
                <a:sym typeface="Lexend"/>
              </a:defRPr>
            </a:lvl4pPr>
            <a:lvl5pPr lvl="4" algn="ctr" rtl="0">
              <a:spcBef>
                <a:spcPts val="0"/>
              </a:spcBef>
              <a:spcAft>
                <a:spcPts val="0"/>
              </a:spcAft>
              <a:buSzPts val="2000"/>
              <a:buFont typeface="Lexend"/>
              <a:buNone/>
              <a:defRPr sz="2000" b="1">
                <a:latin typeface="Lexend"/>
                <a:ea typeface="Lexend"/>
                <a:cs typeface="Lexend"/>
                <a:sym typeface="Lexend"/>
              </a:defRPr>
            </a:lvl5pPr>
            <a:lvl6pPr lvl="5" algn="ctr" rtl="0">
              <a:spcBef>
                <a:spcPts val="0"/>
              </a:spcBef>
              <a:spcAft>
                <a:spcPts val="0"/>
              </a:spcAft>
              <a:buSzPts val="2000"/>
              <a:buFont typeface="Lexend"/>
              <a:buNone/>
              <a:defRPr sz="2000" b="1">
                <a:latin typeface="Lexend"/>
                <a:ea typeface="Lexend"/>
                <a:cs typeface="Lexend"/>
                <a:sym typeface="Lexend"/>
              </a:defRPr>
            </a:lvl6pPr>
            <a:lvl7pPr lvl="6" algn="ctr" rtl="0">
              <a:spcBef>
                <a:spcPts val="0"/>
              </a:spcBef>
              <a:spcAft>
                <a:spcPts val="0"/>
              </a:spcAft>
              <a:buSzPts val="2000"/>
              <a:buFont typeface="Lexend"/>
              <a:buNone/>
              <a:defRPr sz="2000" b="1">
                <a:latin typeface="Lexend"/>
                <a:ea typeface="Lexend"/>
                <a:cs typeface="Lexend"/>
                <a:sym typeface="Lexend"/>
              </a:defRPr>
            </a:lvl7pPr>
            <a:lvl8pPr lvl="7" algn="ctr" rtl="0">
              <a:spcBef>
                <a:spcPts val="0"/>
              </a:spcBef>
              <a:spcAft>
                <a:spcPts val="0"/>
              </a:spcAft>
              <a:buSzPts val="2000"/>
              <a:buFont typeface="Lexend"/>
              <a:buNone/>
              <a:defRPr sz="2000" b="1">
                <a:latin typeface="Lexend"/>
                <a:ea typeface="Lexend"/>
                <a:cs typeface="Lexend"/>
                <a:sym typeface="Lexend"/>
              </a:defRPr>
            </a:lvl8pPr>
            <a:lvl9pPr lvl="8" algn="ctr" rtl="0">
              <a:spcBef>
                <a:spcPts val="0"/>
              </a:spcBef>
              <a:spcAft>
                <a:spcPts val="0"/>
              </a:spcAft>
              <a:buSzPts val="2000"/>
              <a:buFont typeface="Lexend"/>
              <a:buNone/>
              <a:defRPr sz="2000" b="1">
                <a:latin typeface="Lexend"/>
                <a:ea typeface="Lexend"/>
                <a:cs typeface="Lexend"/>
                <a:sym typeface="Lexend"/>
              </a:defRPr>
            </a:lvl9pPr>
          </a:lstStyle>
          <a:p>
            <a:endParaRPr/>
          </a:p>
        </p:txBody>
      </p:sp>
      <p:sp>
        <p:nvSpPr>
          <p:cNvPr id="116" name="Google Shape;116;p13"/>
          <p:cNvSpPr txBox="1">
            <a:spLocks noGrp="1"/>
          </p:cNvSpPr>
          <p:nvPr>
            <p:ph type="subTitle" idx="19"/>
          </p:nvPr>
        </p:nvSpPr>
        <p:spPr>
          <a:xfrm>
            <a:off x="6200405" y="3575093"/>
            <a:ext cx="2221200" cy="4335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Lexend"/>
              <a:buNone/>
              <a:defRPr sz="2000" b="1">
                <a:latin typeface="Lexend"/>
                <a:ea typeface="Lexend"/>
                <a:cs typeface="Lexend"/>
                <a:sym typeface="Lexend"/>
              </a:defRPr>
            </a:lvl1pPr>
            <a:lvl2pPr lvl="1" algn="ctr" rtl="0">
              <a:spcBef>
                <a:spcPts val="0"/>
              </a:spcBef>
              <a:spcAft>
                <a:spcPts val="0"/>
              </a:spcAft>
              <a:buSzPts val="2000"/>
              <a:buFont typeface="Lexend"/>
              <a:buNone/>
              <a:defRPr sz="2000" b="1">
                <a:latin typeface="Lexend"/>
                <a:ea typeface="Lexend"/>
                <a:cs typeface="Lexend"/>
                <a:sym typeface="Lexend"/>
              </a:defRPr>
            </a:lvl2pPr>
            <a:lvl3pPr lvl="2" algn="ctr" rtl="0">
              <a:spcBef>
                <a:spcPts val="0"/>
              </a:spcBef>
              <a:spcAft>
                <a:spcPts val="0"/>
              </a:spcAft>
              <a:buSzPts val="2000"/>
              <a:buFont typeface="Lexend"/>
              <a:buNone/>
              <a:defRPr sz="2000" b="1">
                <a:latin typeface="Lexend"/>
                <a:ea typeface="Lexend"/>
                <a:cs typeface="Lexend"/>
                <a:sym typeface="Lexend"/>
              </a:defRPr>
            </a:lvl3pPr>
            <a:lvl4pPr lvl="3" algn="ctr" rtl="0">
              <a:spcBef>
                <a:spcPts val="0"/>
              </a:spcBef>
              <a:spcAft>
                <a:spcPts val="0"/>
              </a:spcAft>
              <a:buSzPts val="2000"/>
              <a:buFont typeface="Lexend"/>
              <a:buNone/>
              <a:defRPr sz="2000" b="1">
                <a:latin typeface="Lexend"/>
                <a:ea typeface="Lexend"/>
                <a:cs typeface="Lexend"/>
                <a:sym typeface="Lexend"/>
              </a:defRPr>
            </a:lvl4pPr>
            <a:lvl5pPr lvl="4" algn="ctr" rtl="0">
              <a:spcBef>
                <a:spcPts val="0"/>
              </a:spcBef>
              <a:spcAft>
                <a:spcPts val="0"/>
              </a:spcAft>
              <a:buSzPts val="2000"/>
              <a:buFont typeface="Lexend"/>
              <a:buNone/>
              <a:defRPr sz="2000" b="1">
                <a:latin typeface="Lexend"/>
                <a:ea typeface="Lexend"/>
                <a:cs typeface="Lexend"/>
                <a:sym typeface="Lexend"/>
              </a:defRPr>
            </a:lvl5pPr>
            <a:lvl6pPr lvl="5" algn="ctr" rtl="0">
              <a:spcBef>
                <a:spcPts val="0"/>
              </a:spcBef>
              <a:spcAft>
                <a:spcPts val="0"/>
              </a:spcAft>
              <a:buSzPts val="2000"/>
              <a:buFont typeface="Lexend"/>
              <a:buNone/>
              <a:defRPr sz="2000" b="1">
                <a:latin typeface="Lexend"/>
                <a:ea typeface="Lexend"/>
                <a:cs typeface="Lexend"/>
                <a:sym typeface="Lexend"/>
              </a:defRPr>
            </a:lvl6pPr>
            <a:lvl7pPr lvl="6" algn="ctr" rtl="0">
              <a:spcBef>
                <a:spcPts val="0"/>
              </a:spcBef>
              <a:spcAft>
                <a:spcPts val="0"/>
              </a:spcAft>
              <a:buSzPts val="2000"/>
              <a:buFont typeface="Lexend"/>
              <a:buNone/>
              <a:defRPr sz="2000" b="1">
                <a:latin typeface="Lexend"/>
                <a:ea typeface="Lexend"/>
                <a:cs typeface="Lexend"/>
                <a:sym typeface="Lexend"/>
              </a:defRPr>
            </a:lvl7pPr>
            <a:lvl8pPr lvl="7" algn="ctr" rtl="0">
              <a:spcBef>
                <a:spcPts val="0"/>
              </a:spcBef>
              <a:spcAft>
                <a:spcPts val="0"/>
              </a:spcAft>
              <a:buSzPts val="2000"/>
              <a:buFont typeface="Lexend"/>
              <a:buNone/>
              <a:defRPr sz="2000" b="1">
                <a:latin typeface="Lexend"/>
                <a:ea typeface="Lexend"/>
                <a:cs typeface="Lexend"/>
                <a:sym typeface="Lexend"/>
              </a:defRPr>
            </a:lvl8pPr>
            <a:lvl9pPr lvl="8" algn="ctr" rtl="0">
              <a:spcBef>
                <a:spcPts val="0"/>
              </a:spcBef>
              <a:spcAft>
                <a:spcPts val="0"/>
              </a:spcAft>
              <a:buSzPts val="2000"/>
              <a:buFont typeface="Lexend"/>
              <a:buNone/>
              <a:defRPr sz="2000" b="1">
                <a:latin typeface="Lexend"/>
                <a:ea typeface="Lexend"/>
                <a:cs typeface="Lexend"/>
                <a:sym typeface="Lexend"/>
              </a:defRPr>
            </a:lvl9pPr>
          </a:lstStyle>
          <a:p>
            <a:endParaRPr/>
          </a:p>
        </p:txBody>
      </p:sp>
      <p:sp>
        <p:nvSpPr>
          <p:cNvPr id="117" name="Google Shape;117;p13"/>
          <p:cNvSpPr txBox="1">
            <a:spLocks noGrp="1"/>
          </p:cNvSpPr>
          <p:nvPr>
            <p:ph type="subTitle" idx="20"/>
          </p:nvPr>
        </p:nvSpPr>
        <p:spPr>
          <a:xfrm>
            <a:off x="3461400" y="3900050"/>
            <a:ext cx="2221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8" name="Google Shape;118;p13"/>
          <p:cNvSpPr txBox="1">
            <a:spLocks noGrp="1"/>
          </p:cNvSpPr>
          <p:nvPr>
            <p:ph type="subTitle" idx="21"/>
          </p:nvPr>
        </p:nvSpPr>
        <p:spPr>
          <a:xfrm>
            <a:off x="6200405" y="3900050"/>
            <a:ext cx="2221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9" name="Google Shape;119;p13"/>
          <p:cNvSpPr/>
          <p:nvPr/>
        </p:nvSpPr>
        <p:spPr>
          <a:xfrm rot="725167">
            <a:off x="8108703" y="203918"/>
            <a:ext cx="1535957" cy="2273287"/>
          </a:xfrm>
          <a:custGeom>
            <a:avLst/>
            <a:gdLst/>
            <a:ahLst/>
            <a:cxnLst/>
            <a:rect l="l" t="t" r="r" b="b"/>
            <a:pathLst>
              <a:path w="1326191" h="1962823" extrusionOk="0">
                <a:moveTo>
                  <a:pt x="1262901" y="1106739"/>
                </a:moveTo>
                <a:cubicBezTo>
                  <a:pt x="1257761" y="1104457"/>
                  <a:pt x="1252146" y="1103031"/>
                  <a:pt x="1247863" y="1099512"/>
                </a:cubicBezTo>
                <a:cubicBezTo>
                  <a:pt x="1243485" y="1096184"/>
                  <a:pt x="1240725" y="1091144"/>
                  <a:pt x="1237204" y="1086675"/>
                </a:cubicBezTo>
                <a:lnTo>
                  <a:pt x="1217027" y="1059480"/>
                </a:lnTo>
                <a:lnTo>
                  <a:pt x="1176768" y="1005089"/>
                </a:lnTo>
                <a:cubicBezTo>
                  <a:pt x="1173342" y="1000525"/>
                  <a:pt x="1170296" y="996056"/>
                  <a:pt x="1166489" y="991396"/>
                </a:cubicBezTo>
                <a:cubicBezTo>
                  <a:pt x="1162492" y="986927"/>
                  <a:pt x="1157067" y="983694"/>
                  <a:pt x="1151166" y="982363"/>
                </a:cubicBezTo>
                <a:lnTo>
                  <a:pt x="1118331" y="974090"/>
                </a:lnTo>
                <a:lnTo>
                  <a:pt x="1101866" y="970001"/>
                </a:lnTo>
                <a:cubicBezTo>
                  <a:pt x="1096251" y="968860"/>
                  <a:pt x="1091302" y="966768"/>
                  <a:pt x="1084830" y="966293"/>
                </a:cubicBezTo>
                <a:lnTo>
                  <a:pt x="1050853" y="966007"/>
                </a:lnTo>
                <a:lnTo>
                  <a:pt x="1033912" y="966007"/>
                </a:lnTo>
                <a:cubicBezTo>
                  <a:pt x="1033912" y="966007"/>
                  <a:pt x="1025441" y="965817"/>
                  <a:pt x="1025441" y="965817"/>
                </a:cubicBezTo>
                <a:cubicBezTo>
                  <a:pt x="1022871" y="965817"/>
                  <a:pt x="1020397" y="965437"/>
                  <a:pt x="1018017" y="964676"/>
                </a:cubicBezTo>
                <a:cubicBezTo>
                  <a:pt x="1013163" y="963155"/>
                  <a:pt x="1009166" y="960397"/>
                  <a:pt x="1005645" y="956118"/>
                </a:cubicBezTo>
                <a:lnTo>
                  <a:pt x="999934" y="949842"/>
                </a:lnTo>
                <a:cubicBezTo>
                  <a:pt x="998031" y="947846"/>
                  <a:pt x="996222" y="945563"/>
                  <a:pt x="993653" y="943471"/>
                </a:cubicBezTo>
                <a:cubicBezTo>
                  <a:pt x="991274" y="941475"/>
                  <a:pt x="988228" y="939763"/>
                  <a:pt x="985754" y="938622"/>
                </a:cubicBezTo>
                <a:lnTo>
                  <a:pt x="978139" y="934913"/>
                </a:lnTo>
                <a:lnTo>
                  <a:pt x="962911" y="927592"/>
                </a:lnTo>
                <a:lnTo>
                  <a:pt x="947779" y="920270"/>
                </a:lnTo>
                <a:cubicBezTo>
                  <a:pt x="943782" y="918178"/>
                  <a:pt x="939308" y="913804"/>
                  <a:pt x="934930" y="910476"/>
                </a:cubicBezTo>
                <a:lnTo>
                  <a:pt x="908567" y="889271"/>
                </a:lnTo>
                <a:lnTo>
                  <a:pt x="895338" y="878621"/>
                </a:lnTo>
                <a:cubicBezTo>
                  <a:pt x="890960" y="875388"/>
                  <a:pt x="888200" y="871965"/>
                  <a:pt x="886392" y="867400"/>
                </a:cubicBezTo>
                <a:lnTo>
                  <a:pt x="862693" y="804071"/>
                </a:lnTo>
                <a:lnTo>
                  <a:pt x="850892" y="772407"/>
                </a:lnTo>
                <a:cubicBezTo>
                  <a:pt x="848893" y="767652"/>
                  <a:pt x="848512" y="763373"/>
                  <a:pt x="849464" y="758809"/>
                </a:cubicBezTo>
                <a:cubicBezTo>
                  <a:pt x="849940" y="756622"/>
                  <a:pt x="850701" y="754435"/>
                  <a:pt x="851843" y="752533"/>
                </a:cubicBezTo>
                <a:cubicBezTo>
                  <a:pt x="853081" y="750441"/>
                  <a:pt x="855079" y="746828"/>
                  <a:pt x="855840" y="743690"/>
                </a:cubicBezTo>
                <a:cubicBezTo>
                  <a:pt x="857744" y="737129"/>
                  <a:pt x="857554" y="730092"/>
                  <a:pt x="855365" y="723626"/>
                </a:cubicBezTo>
                <a:cubicBezTo>
                  <a:pt x="854127" y="720203"/>
                  <a:pt x="852700" y="717731"/>
                  <a:pt x="851463" y="715258"/>
                </a:cubicBezTo>
                <a:lnTo>
                  <a:pt x="847656" y="707651"/>
                </a:lnTo>
                <a:lnTo>
                  <a:pt x="843849" y="700044"/>
                </a:lnTo>
                <a:cubicBezTo>
                  <a:pt x="842421" y="697096"/>
                  <a:pt x="840327" y="694149"/>
                  <a:pt x="838043" y="691676"/>
                </a:cubicBezTo>
                <a:cubicBezTo>
                  <a:pt x="833284" y="686732"/>
                  <a:pt x="827003" y="683213"/>
                  <a:pt x="820150" y="681882"/>
                </a:cubicBezTo>
                <a:cubicBezTo>
                  <a:pt x="812727" y="680646"/>
                  <a:pt x="807968" y="681407"/>
                  <a:pt x="802067" y="681121"/>
                </a:cubicBezTo>
                <a:lnTo>
                  <a:pt x="785316" y="680931"/>
                </a:lnTo>
                <a:cubicBezTo>
                  <a:pt x="781034" y="680836"/>
                  <a:pt x="776751" y="679315"/>
                  <a:pt x="773325" y="676652"/>
                </a:cubicBezTo>
                <a:cubicBezTo>
                  <a:pt x="771612" y="675416"/>
                  <a:pt x="770089" y="673799"/>
                  <a:pt x="768851" y="672088"/>
                </a:cubicBezTo>
                <a:lnTo>
                  <a:pt x="763997" y="665242"/>
                </a:lnTo>
                <a:lnTo>
                  <a:pt x="759143" y="658300"/>
                </a:lnTo>
                <a:lnTo>
                  <a:pt x="756669" y="654877"/>
                </a:lnTo>
                <a:cubicBezTo>
                  <a:pt x="755717" y="653450"/>
                  <a:pt x="754575" y="652119"/>
                  <a:pt x="753338" y="650788"/>
                </a:cubicBezTo>
                <a:cubicBezTo>
                  <a:pt x="748484" y="645653"/>
                  <a:pt x="742012" y="642135"/>
                  <a:pt x="734969" y="640804"/>
                </a:cubicBezTo>
                <a:lnTo>
                  <a:pt x="701563" y="634623"/>
                </a:lnTo>
                <a:lnTo>
                  <a:pt x="685003" y="631580"/>
                </a:lnTo>
                <a:cubicBezTo>
                  <a:pt x="680625" y="630724"/>
                  <a:pt x="678150" y="628918"/>
                  <a:pt x="673011" y="625114"/>
                </a:cubicBezTo>
                <a:lnTo>
                  <a:pt x="645601" y="605336"/>
                </a:lnTo>
                <a:lnTo>
                  <a:pt x="638939" y="600486"/>
                </a:lnTo>
                <a:cubicBezTo>
                  <a:pt x="637321" y="599250"/>
                  <a:pt x="635988" y="597824"/>
                  <a:pt x="634846" y="596207"/>
                </a:cubicBezTo>
                <a:cubicBezTo>
                  <a:pt x="632943" y="593545"/>
                  <a:pt x="630563" y="587174"/>
                  <a:pt x="628279" y="582324"/>
                </a:cubicBezTo>
                <a:lnTo>
                  <a:pt x="614479" y="551420"/>
                </a:lnTo>
                <a:lnTo>
                  <a:pt x="610957" y="543433"/>
                </a:lnTo>
                <a:cubicBezTo>
                  <a:pt x="609339" y="540105"/>
                  <a:pt x="607245" y="537062"/>
                  <a:pt x="604676" y="534304"/>
                </a:cubicBezTo>
                <a:lnTo>
                  <a:pt x="592684" y="522133"/>
                </a:lnTo>
                <a:lnTo>
                  <a:pt x="573649" y="502830"/>
                </a:lnTo>
                <a:cubicBezTo>
                  <a:pt x="573459" y="501689"/>
                  <a:pt x="573363" y="500548"/>
                  <a:pt x="572983" y="499502"/>
                </a:cubicBezTo>
                <a:cubicBezTo>
                  <a:pt x="572697" y="498361"/>
                  <a:pt x="572126" y="497315"/>
                  <a:pt x="571746" y="496269"/>
                </a:cubicBezTo>
                <a:lnTo>
                  <a:pt x="570794" y="494177"/>
                </a:lnTo>
                <a:lnTo>
                  <a:pt x="563180" y="477536"/>
                </a:lnTo>
                <a:lnTo>
                  <a:pt x="561562" y="473923"/>
                </a:lnTo>
                <a:cubicBezTo>
                  <a:pt x="561276" y="473257"/>
                  <a:pt x="561086" y="472592"/>
                  <a:pt x="560991" y="471831"/>
                </a:cubicBezTo>
                <a:cubicBezTo>
                  <a:pt x="560896" y="471165"/>
                  <a:pt x="560896" y="470404"/>
                  <a:pt x="560991" y="469739"/>
                </a:cubicBezTo>
                <a:cubicBezTo>
                  <a:pt x="560991" y="469358"/>
                  <a:pt x="560991" y="469073"/>
                  <a:pt x="561181" y="468693"/>
                </a:cubicBezTo>
                <a:lnTo>
                  <a:pt x="561562" y="467171"/>
                </a:lnTo>
                <a:lnTo>
                  <a:pt x="570889" y="431798"/>
                </a:lnTo>
                <a:lnTo>
                  <a:pt x="580216" y="396425"/>
                </a:lnTo>
                <a:lnTo>
                  <a:pt x="582595" y="387582"/>
                </a:lnTo>
                <a:cubicBezTo>
                  <a:pt x="583452" y="384920"/>
                  <a:pt x="584213" y="377693"/>
                  <a:pt x="584023" y="375791"/>
                </a:cubicBezTo>
                <a:lnTo>
                  <a:pt x="584308" y="357534"/>
                </a:lnTo>
                <a:lnTo>
                  <a:pt x="584689" y="328722"/>
                </a:lnTo>
                <a:cubicBezTo>
                  <a:pt x="585736" y="331670"/>
                  <a:pt x="587164" y="334618"/>
                  <a:pt x="589067" y="337660"/>
                </a:cubicBezTo>
                <a:cubicBezTo>
                  <a:pt x="593540" y="344792"/>
                  <a:pt x="600869" y="351829"/>
                  <a:pt x="610767" y="356108"/>
                </a:cubicBezTo>
                <a:cubicBezTo>
                  <a:pt x="615811" y="358295"/>
                  <a:pt x="621046" y="359246"/>
                  <a:pt x="625900" y="361813"/>
                </a:cubicBezTo>
                <a:cubicBezTo>
                  <a:pt x="630754" y="364285"/>
                  <a:pt x="635322" y="367804"/>
                  <a:pt x="639224" y="372178"/>
                </a:cubicBezTo>
                <a:cubicBezTo>
                  <a:pt x="646077" y="382067"/>
                  <a:pt x="657878" y="391481"/>
                  <a:pt x="672154" y="393763"/>
                </a:cubicBezTo>
                <a:cubicBezTo>
                  <a:pt x="678912" y="394904"/>
                  <a:pt x="686145" y="395760"/>
                  <a:pt x="692807" y="397091"/>
                </a:cubicBezTo>
                <a:cubicBezTo>
                  <a:pt x="699469" y="398707"/>
                  <a:pt x="705846" y="401845"/>
                  <a:pt x="711271" y="406505"/>
                </a:cubicBezTo>
                <a:cubicBezTo>
                  <a:pt x="716601" y="411069"/>
                  <a:pt x="721169" y="417440"/>
                  <a:pt x="726309" y="423145"/>
                </a:cubicBezTo>
                <a:cubicBezTo>
                  <a:pt x="731353" y="428946"/>
                  <a:pt x="736492" y="434936"/>
                  <a:pt x="741631" y="440927"/>
                </a:cubicBezTo>
                <a:cubicBezTo>
                  <a:pt x="746771" y="446918"/>
                  <a:pt x="751910" y="452813"/>
                  <a:pt x="756955" y="458709"/>
                </a:cubicBezTo>
                <a:cubicBezTo>
                  <a:pt x="759334" y="461656"/>
                  <a:pt x="762475" y="464414"/>
                  <a:pt x="765235" y="467171"/>
                </a:cubicBezTo>
                <a:cubicBezTo>
                  <a:pt x="768280" y="469739"/>
                  <a:pt x="770945" y="471831"/>
                  <a:pt x="773325" y="474493"/>
                </a:cubicBezTo>
                <a:cubicBezTo>
                  <a:pt x="782937" y="485048"/>
                  <a:pt x="786554" y="499787"/>
                  <a:pt x="784174" y="512624"/>
                </a:cubicBezTo>
                <a:cubicBezTo>
                  <a:pt x="783128" y="519090"/>
                  <a:pt x="780082" y="524890"/>
                  <a:pt x="777512" y="530976"/>
                </a:cubicBezTo>
                <a:cubicBezTo>
                  <a:pt x="774942" y="536967"/>
                  <a:pt x="772468" y="542767"/>
                  <a:pt x="769993" y="548377"/>
                </a:cubicBezTo>
                <a:cubicBezTo>
                  <a:pt x="765139" y="560168"/>
                  <a:pt x="765520" y="572815"/>
                  <a:pt x="769137" y="582895"/>
                </a:cubicBezTo>
                <a:cubicBezTo>
                  <a:pt x="777417" y="602198"/>
                  <a:pt x="784650" y="617222"/>
                  <a:pt x="789504" y="627777"/>
                </a:cubicBezTo>
                <a:cubicBezTo>
                  <a:pt x="791788" y="632626"/>
                  <a:pt x="793787" y="636620"/>
                  <a:pt x="795310" y="639853"/>
                </a:cubicBezTo>
                <a:cubicBezTo>
                  <a:pt x="796642" y="642610"/>
                  <a:pt x="797499" y="644037"/>
                  <a:pt x="797594" y="643942"/>
                </a:cubicBezTo>
                <a:cubicBezTo>
                  <a:pt x="797784" y="643942"/>
                  <a:pt x="797213" y="642325"/>
                  <a:pt x="796166" y="639472"/>
                </a:cubicBezTo>
                <a:cubicBezTo>
                  <a:pt x="794834" y="636144"/>
                  <a:pt x="793216" y="632055"/>
                  <a:pt x="791217" y="627111"/>
                </a:cubicBezTo>
                <a:cubicBezTo>
                  <a:pt x="786459" y="615795"/>
                  <a:pt x="780082" y="600486"/>
                  <a:pt x="772278" y="581849"/>
                </a:cubicBezTo>
                <a:cubicBezTo>
                  <a:pt x="769137" y="572435"/>
                  <a:pt x="768946" y="560739"/>
                  <a:pt x="773610" y="549899"/>
                </a:cubicBezTo>
                <a:cubicBezTo>
                  <a:pt x="776084" y="544289"/>
                  <a:pt x="778654" y="538583"/>
                  <a:pt x="781319" y="532688"/>
                </a:cubicBezTo>
                <a:cubicBezTo>
                  <a:pt x="783603" y="527458"/>
                  <a:pt x="786363" y="521943"/>
                  <a:pt x="787886" y="515762"/>
                </a:cubicBezTo>
                <a:cubicBezTo>
                  <a:pt x="789124" y="516618"/>
                  <a:pt x="790932" y="517949"/>
                  <a:pt x="793216" y="519756"/>
                </a:cubicBezTo>
                <a:cubicBezTo>
                  <a:pt x="797879" y="523369"/>
                  <a:pt x="804542" y="528789"/>
                  <a:pt x="812536" y="535635"/>
                </a:cubicBezTo>
                <a:lnTo>
                  <a:pt x="813012" y="536016"/>
                </a:lnTo>
                <a:lnTo>
                  <a:pt x="813678" y="536016"/>
                </a:lnTo>
                <a:cubicBezTo>
                  <a:pt x="824148" y="536206"/>
                  <a:pt x="835949" y="536301"/>
                  <a:pt x="848702" y="536491"/>
                </a:cubicBezTo>
                <a:cubicBezTo>
                  <a:pt x="852034" y="543813"/>
                  <a:pt x="855555" y="551420"/>
                  <a:pt x="859172" y="559313"/>
                </a:cubicBezTo>
                <a:cubicBezTo>
                  <a:pt x="869641" y="581944"/>
                  <a:pt x="879349" y="602578"/>
                  <a:pt x="886772" y="617792"/>
                </a:cubicBezTo>
                <a:lnTo>
                  <a:pt x="886772" y="617982"/>
                </a:lnTo>
                <a:cubicBezTo>
                  <a:pt x="886772" y="617982"/>
                  <a:pt x="886867" y="617982"/>
                  <a:pt x="886867" y="617982"/>
                </a:cubicBezTo>
                <a:cubicBezTo>
                  <a:pt x="898479" y="634433"/>
                  <a:pt x="905997" y="644512"/>
                  <a:pt x="906569" y="644132"/>
                </a:cubicBezTo>
                <a:cubicBezTo>
                  <a:pt x="907140" y="643751"/>
                  <a:pt x="900668" y="633101"/>
                  <a:pt x="889913" y="616176"/>
                </a:cubicBezTo>
                <a:cubicBezTo>
                  <a:pt x="883155" y="600581"/>
                  <a:pt x="873829" y="579852"/>
                  <a:pt x="863455" y="557316"/>
                </a:cubicBezTo>
                <a:cubicBezTo>
                  <a:pt x="859552" y="548948"/>
                  <a:pt x="855840" y="540960"/>
                  <a:pt x="852319" y="533258"/>
                </a:cubicBezTo>
                <a:lnTo>
                  <a:pt x="851748" y="531927"/>
                </a:lnTo>
                <a:lnTo>
                  <a:pt x="850321" y="531927"/>
                </a:lnTo>
                <a:cubicBezTo>
                  <a:pt x="837186" y="532117"/>
                  <a:pt x="825099" y="532307"/>
                  <a:pt x="814440" y="532402"/>
                </a:cubicBezTo>
                <a:cubicBezTo>
                  <a:pt x="802067" y="522513"/>
                  <a:pt x="792454" y="516523"/>
                  <a:pt x="788362" y="514621"/>
                </a:cubicBezTo>
                <a:cubicBezTo>
                  <a:pt x="788362" y="514240"/>
                  <a:pt x="788553" y="513860"/>
                  <a:pt x="788648" y="513385"/>
                </a:cubicBezTo>
                <a:cubicBezTo>
                  <a:pt x="791408" y="499311"/>
                  <a:pt x="787505" y="483146"/>
                  <a:pt x="776941" y="471450"/>
                </a:cubicBezTo>
                <a:cubicBezTo>
                  <a:pt x="774371" y="468503"/>
                  <a:pt x="771135" y="465935"/>
                  <a:pt x="768375" y="463653"/>
                </a:cubicBezTo>
                <a:cubicBezTo>
                  <a:pt x="765806" y="461086"/>
                  <a:pt x="763141" y="458804"/>
                  <a:pt x="760666" y="455666"/>
                </a:cubicBezTo>
                <a:cubicBezTo>
                  <a:pt x="755622" y="449865"/>
                  <a:pt x="750483" y="443875"/>
                  <a:pt x="745343" y="437884"/>
                </a:cubicBezTo>
                <a:cubicBezTo>
                  <a:pt x="740204" y="431894"/>
                  <a:pt x="735064" y="425998"/>
                  <a:pt x="730020" y="420102"/>
                </a:cubicBezTo>
                <a:cubicBezTo>
                  <a:pt x="724786" y="414397"/>
                  <a:pt x="720503" y="408311"/>
                  <a:pt x="714412" y="403082"/>
                </a:cubicBezTo>
                <a:cubicBezTo>
                  <a:pt x="708416" y="398042"/>
                  <a:pt x="701278" y="394524"/>
                  <a:pt x="693949" y="392812"/>
                </a:cubicBezTo>
                <a:cubicBezTo>
                  <a:pt x="686526" y="391386"/>
                  <a:pt x="679768" y="390625"/>
                  <a:pt x="673011" y="389579"/>
                </a:cubicBezTo>
                <a:cubicBezTo>
                  <a:pt x="659782" y="387392"/>
                  <a:pt x="649408" y="379595"/>
                  <a:pt x="642270" y="369705"/>
                </a:cubicBezTo>
                <a:cubicBezTo>
                  <a:pt x="637987" y="365046"/>
                  <a:pt x="632943" y="361338"/>
                  <a:pt x="627708" y="358675"/>
                </a:cubicBezTo>
                <a:cubicBezTo>
                  <a:pt x="622473" y="355918"/>
                  <a:pt x="616763" y="354967"/>
                  <a:pt x="612290" y="353065"/>
                </a:cubicBezTo>
                <a:cubicBezTo>
                  <a:pt x="602963" y="349261"/>
                  <a:pt x="595920" y="342890"/>
                  <a:pt x="591542" y="336234"/>
                </a:cubicBezTo>
                <a:cubicBezTo>
                  <a:pt x="588306" y="331385"/>
                  <a:pt x="586212" y="326440"/>
                  <a:pt x="585070" y="321971"/>
                </a:cubicBezTo>
                <a:lnTo>
                  <a:pt x="585070" y="321020"/>
                </a:lnTo>
                <a:cubicBezTo>
                  <a:pt x="585070" y="321020"/>
                  <a:pt x="585356" y="302668"/>
                  <a:pt x="585356" y="302668"/>
                </a:cubicBezTo>
                <a:cubicBezTo>
                  <a:pt x="585165" y="300291"/>
                  <a:pt x="584975" y="297818"/>
                  <a:pt x="584594" y="295536"/>
                </a:cubicBezTo>
                <a:lnTo>
                  <a:pt x="583547" y="291067"/>
                </a:lnTo>
                <a:lnTo>
                  <a:pt x="581549" y="282129"/>
                </a:lnTo>
                <a:lnTo>
                  <a:pt x="573459" y="246470"/>
                </a:lnTo>
                <a:lnTo>
                  <a:pt x="569461" y="228594"/>
                </a:lnTo>
                <a:lnTo>
                  <a:pt x="567558" y="220036"/>
                </a:lnTo>
                <a:cubicBezTo>
                  <a:pt x="567367" y="218895"/>
                  <a:pt x="567367" y="217658"/>
                  <a:pt x="567748" y="216422"/>
                </a:cubicBezTo>
                <a:lnTo>
                  <a:pt x="577075" y="181049"/>
                </a:lnTo>
                <a:lnTo>
                  <a:pt x="581739" y="163363"/>
                </a:lnTo>
                <a:cubicBezTo>
                  <a:pt x="582024" y="162317"/>
                  <a:pt x="582786" y="159464"/>
                  <a:pt x="582976" y="157087"/>
                </a:cubicBezTo>
                <a:cubicBezTo>
                  <a:pt x="583262" y="154614"/>
                  <a:pt x="583262" y="152142"/>
                  <a:pt x="582976" y="149670"/>
                </a:cubicBezTo>
                <a:cubicBezTo>
                  <a:pt x="582595" y="144820"/>
                  <a:pt x="580026" y="139400"/>
                  <a:pt x="579074" y="137403"/>
                </a:cubicBezTo>
                <a:lnTo>
                  <a:pt x="564322" y="103932"/>
                </a:lnTo>
                <a:lnTo>
                  <a:pt x="560705" y="95850"/>
                </a:lnTo>
                <a:cubicBezTo>
                  <a:pt x="560325" y="94804"/>
                  <a:pt x="560134" y="93758"/>
                  <a:pt x="560229" y="92617"/>
                </a:cubicBezTo>
                <a:cubicBezTo>
                  <a:pt x="560229" y="91951"/>
                  <a:pt x="560229" y="91856"/>
                  <a:pt x="560610" y="90715"/>
                </a:cubicBezTo>
                <a:lnTo>
                  <a:pt x="561752" y="86341"/>
                </a:lnTo>
                <a:lnTo>
                  <a:pt x="564132" y="77497"/>
                </a:lnTo>
                <a:lnTo>
                  <a:pt x="582881" y="6751"/>
                </a:lnTo>
                <a:lnTo>
                  <a:pt x="556803" y="0"/>
                </a:lnTo>
                <a:lnTo>
                  <a:pt x="538910" y="70936"/>
                </a:lnTo>
                <a:lnTo>
                  <a:pt x="536721" y="79780"/>
                </a:lnTo>
                <a:lnTo>
                  <a:pt x="535579" y="84249"/>
                </a:lnTo>
                <a:cubicBezTo>
                  <a:pt x="535104" y="85960"/>
                  <a:pt x="534533" y="89003"/>
                  <a:pt x="534437" y="91285"/>
                </a:cubicBezTo>
                <a:cubicBezTo>
                  <a:pt x="534152" y="96325"/>
                  <a:pt x="535104" y="101365"/>
                  <a:pt x="537102" y="105929"/>
                </a:cubicBezTo>
                <a:lnTo>
                  <a:pt x="541004" y="114487"/>
                </a:lnTo>
                <a:lnTo>
                  <a:pt x="556232" y="147768"/>
                </a:lnTo>
                <a:cubicBezTo>
                  <a:pt x="557850" y="151286"/>
                  <a:pt x="557945" y="151477"/>
                  <a:pt x="558136" y="152808"/>
                </a:cubicBezTo>
                <a:cubicBezTo>
                  <a:pt x="558136" y="153378"/>
                  <a:pt x="558231" y="153949"/>
                  <a:pt x="558136" y="154519"/>
                </a:cubicBezTo>
                <a:cubicBezTo>
                  <a:pt x="558136" y="155185"/>
                  <a:pt x="558136" y="155280"/>
                  <a:pt x="557565" y="157182"/>
                </a:cubicBezTo>
                <a:lnTo>
                  <a:pt x="553091" y="174868"/>
                </a:lnTo>
                <a:lnTo>
                  <a:pt x="544145" y="210337"/>
                </a:lnTo>
                <a:cubicBezTo>
                  <a:pt x="542908" y="215091"/>
                  <a:pt x="542813" y="220131"/>
                  <a:pt x="543859" y="224885"/>
                </a:cubicBezTo>
                <a:lnTo>
                  <a:pt x="546049" y="234109"/>
                </a:lnTo>
                <a:lnTo>
                  <a:pt x="550331" y="251890"/>
                </a:lnTo>
                <a:lnTo>
                  <a:pt x="558802" y="287454"/>
                </a:lnTo>
                <a:lnTo>
                  <a:pt x="560896" y="296392"/>
                </a:lnTo>
                <a:lnTo>
                  <a:pt x="561942" y="300861"/>
                </a:lnTo>
                <a:cubicBezTo>
                  <a:pt x="561942" y="301527"/>
                  <a:pt x="561942" y="302097"/>
                  <a:pt x="562133" y="302763"/>
                </a:cubicBezTo>
                <a:lnTo>
                  <a:pt x="562133" y="320925"/>
                </a:lnTo>
                <a:cubicBezTo>
                  <a:pt x="562133" y="320925"/>
                  <a:pt x="562133" y="357534"/>
                  <a:pt x="562133" y="357534"/>
                </a:cubicBezTo>
                <a:lnTo>
                  <a:pt x="562133" y="375791"/>
                </a:lnTo>
                <a:cubicBezTo>
                  <a:pt x="562133" y="377313"/>
                  <a:pt x="562133" y="379024"/>
                  <a:pt x="561942" y="379309"/>
                </a:cubicBezTo>
                <a:cubicBezTo>
                  <a:pt x="561752" y="380070"/>
                  <a:pt x="562038" y="380260"/>
                  <a:pt x="561467" y="382067"/>
                </a:cubicBezTo>
                <a:lnTo>
                  <a:pt x="559278" y="390910"/>
                </a:lnTo>
                <a:lnTo>
                  <a:pt x="550331" y="426378"/>
                </a:lnTo>
                <a:lnTo>
                  <a:pt x="541385" y="461846"/>
                </a:lnTo>
                <a:cubicBezTo>
                  <a:pt x="541195" y="462417"/>
                  <a:pt x="540909" y="463463"/>
                  <a:pt x="540719" y="464699"/>
                </a:cubicBezTo>
                <a:cubicBezTo>
                  <a:pt x="540528" y="465840"/>
                  <a:pt x="540338" y="466981"/>
                  <a:pt x="540243" y="468217"/>
                </a:cubicBezTo>
                <a:cubicBezTo>
                  <a:pt x="540052" y="470500"/>
                  <a:pt x="540243" y="472877"/>
                  <a:pt x="540528" y="475159"/>
                </a:cubicBezTo>
                <a:cubicBezTo>
                  <a:pt x="540909" y="477441"/>
                  <a:pt x="541480" y="479723"/>
                  <a:pt x="542337" y="481910"/>
                </a:cubicBezTo>
                <a:lnTo>
                  <a:pt x="543479" y="484573"/>
                </a:lnTo>
                <a:lnTo>
                  <a:pt x="544430" y="486665"/>
                </a:lnTo>
                <a:lnTo>
                  <a:pt x="552235" y="503210"/>
                </a:lnTo>
                <a:lnTo>
                  <a:pt x="553187" y="505302"/>
                </a:lnTo>
                <a:cubicBezTo>
                  <a:pt x="553187" y="505302"/>
                  <a:pt x="553472" y="505968"/>
                  <a:pt x="553567" y="506348"/>
                </a:cubicBezTo>
                <a:cubicBezTo>
                  <a:pt x="553853" y="507014"/>
                  <a:pt x="553948" y="507774"/>
                  <a:pt x="554043" y="508440"/>
                </a:cubicBezTo>
                <a:cubicBezTo>
                  <a:pt x="554233" y="509866"/>
                  <a:pt x="554043" y="511388"/>
                  <a:pt x="553472" y="512814"/>
                </a:cubicBezTo>
                <a:cubicBezTo>
                  <a:pt x="552996" y="514145"/>
                  <a:pt x="552140" y="515477"/>
                  <a:pt x="551093" y="516427"/>
                </a:cubicBezTo>
                <a:lnTo>
                  <a:pt x="544526" y="522133"/>
                </a:lnTo>
                <a:lnTo>
                  <a:pt x="516925" y="546095"/>
                </a:lnTo>
                <a:lnTo>
                  <a:pt x="489325" y="570058"/>
                </a:lnTo>
                <a:lnTo>
                  <a:pt x="482091" y="576333"/>
                </a:lnTo>
                <a:cubicBezTo>
                  <a:pt x="478760" y="579471"/>
                  <a:pt x="476191" y="583275"/>
                  <a:pt x="474573" y="587554"/>
                </a:cubicBezTo>
                <a:cubicBezTo>
                  <a:pt x="474192" y="588600"/>
                  <a:pt x="473811" y="589741"/>
                  <a:pt x="473526" y="590787"/>
                </a:cubicBezTo>
                <a:lnTo>
                  <a:pt x="472955" y="592974"/>
                </a:lnTo>
                <a:lnTo>
                  <a:pt x="471813" y="597443"/>
                </a:lnTo>
                <a:cubicBezTo>
                  <a:pt x="471337" y="599155"/>
                  <a:pt x="470766" y="600486"/>
                  <a:pt x="469719" y="601722"/>
                </a:cubicBezTo>
                <a:cubicBezTo>
                  <a:pt x="468672" y="602958"/>
                  <a:pt x="467434" y="603909"/>
                  <a:pt x="466007" y="604575"/>
                </a:cubicBezTo>
                <a:cubicBezTo>
                  <a:pt x="465150" y="605050"/>
                  <a:pt x="461724" y="605811"/>
                  <a:pt x="458774" y="606667"/>
                </a:cubicBezTo>
                <a:lnTo>
                  <a:pt x="441071" y="611326"/>
                </a:lnTo>
                <a:lnTo>
                  <a:pt x="431744" y="613798"/>
                </a:lnTo>
                <a:cubicBezTo>
                  <a:pt x="427461" y="615130"/>
                  <a:pt x="423464" y="617507"/>
                  <a:pt x="420228" y="620550"/>
                </a:cubicBezTo>
                <a:cubicBezTo>
                  <a:pt x="416992" y="623593"/>
                  <a:pt x="414422" y="627396"/>
                  <a:pt x="412900" y="631580"/>
                </a:cubicBezTo>
                <a:cubicBezTo>
                  <a:pt x="412138" y="633672"/>
                  <a:pt x="411567" y="635859"/>
                  <a:pt x="411282" y="638046"/>
                </a:cubicBezTo>
                <a:cubicBezTo>
                  <a:pt x="411092" y="639092"/>
                  <a:pt x="410996" y="639758"/>
                  <a:pt x="410711" y="640518"/>
                </a:cubicBezTo>
                <a:cubicBezTo>
                  <a:pt x="409569" y="643656"/>
                  <a:pt x="407094" y="646129"/>
                  <a:pt x="403763" y="647270"/>
                </a:cubicBezTo>
                <a:lnTo>
                  <a:pt x="386441" y="653165"/>
                </a:lnTo>
                <a:lnTo>
                  <a:pt x="351798" y="664861"/>
                </a:lnTo>
                <a:lnTo>
                  <a:pt x="334476" y="670757"/>
                </a:lnTo>
                <a:cubicBezTo>
                  <a:pt x="331240" y="671708"/>
                  <a:pt x="326577" y="673990"/>
                  <a:pt x="323531" y="676842"/>
                </a:cubicBezTo>
                <a:cubicBezTo>
                  <a:pt x="322008" y="678174"/>
                  <a:pt x="320200" y="680266"/>
                  <a:pt x="319343" y="681311"/>
                </a:cubicBezTo>
                <a:lnTo>
                  <a:pt x="316488" y="684925"/>
                </a:lnTo>
                <a:lnTo>
                  <a:pt x="303925" y="700995"/>
                </a:lnTo>
                <a:cubicBezTo>
                  <a:pt x="299928" y="700519"/>
                  <a:pt x="291457" y="699949"/>
                  <a:pt x="279656" y="699378"/>
                </a:cubicBezTo>
                <a:cubicBezTo>
                  <a:pt x="271661" y="698808"/>
                  <a:pt x="260621" y="698428"/>
                  <a:pt x="250152" y="703372"/>
                </a:cubicBezTo>
                <a:cubicBezTo>
                  <a:pt x="239683" y="708032"/>
                  <a:pt x="229880" y="717350"/>
                  <a:pt x="224740" y="729712"/>
                </a:cubicBezTo>
                <a:cubicBezTo>
                  <a:pt x="223503" y="732755"/>
                  <a:pt x="222646" y="736083"/>
                  <a:pt x="221980" y="739030"/>
                </a:cubicBezTo>
                <a:cubicBezTo>
                  <a:pt x="221314" y="741883"/>
                  <a:pt x="220362" y="744641"/>
                  <a:pt x="219220" y="747208"/>
                </a:cubicBezTo>
                <a:cubicBezTo>
                  <a:pt x="216936" y="752438"/>
                  <a:pt x="213700" y="757002"/>
                  <a:pt x="210084" y="760806"/>
                </a:cubicBezTo>
                <a:cubicBezTo>
                  <a:pt x="202279" y="768033"/>
                  <a:pt x="194475" y="774594"/>
                  <a:pt x="188384" y="780109"/>
                </a:cubicBezTo>
                <a:cubicBezTo>
                  <a:pt x="176011" y="791234"/>
                  <a:pt x="168492" y="798271"/>
                  <a:pt x="168968" y="798746"/>
                </a:cubicBezTo>
                <a:cubicBezTo>
                  <a:pt x="169349" y="799222"/>
                  <a:pt x="177629" y="793041"/>
                  <a:pt x="190573" y="782581"/>
                </a:cubicBezTo>
                <a:cubicBezTo>
                  <a:pt x="197044" y="777256"/>
                  <a:pt x="204659" y="771361"/>
                  <a:pt x="213129" y="763849"/>
                </a:cubicBezTo>
                <a:cubicBezTo>
                  <a:pt x="217222" y="759855"/>
                  <a:pt x="220838" y="754815"/>
                  <a:pt x="223408" y="749110"/>
                </a:cubicBezTo>
                <a:cubicBezTo>
                  <a:pt x="224740" y="746257"/>
                  <a:pt x="225692" y="743214"/>
                  <a:pt x="226453" y="740076"/>
                </a:cubicBezTo>
                <a:cubicBezTo>
                  <a:pt x="227120" y="737034"/>
                  <a:pt x="227976" y="734276"/>
                  <a:pt x="229023" y="731423"/>
                </a:cubicBezTo>
                <a:cubicBezTo>
                  <a:pt x="233591" y="720203"/>
                  <a:pt x="242443" y="711740"/>
                  <a:pt x="251865" y="707271"/>
                </a:cubicBezTo>
                <a:cubicBezTo>
                  <a:pt x="261478" y="702516"/>
                  <a:pt x="270995" y="702516"/>
                  <a:pt x="279465" y="702611"/>
                </a:cubicBezTo>
                <a:cubicBezTo>
                  <a:pt x="290410" y="702611"/>
                  <a:pt x="298500" y="702421"/>
                  <a:pt x="302878" y="702136"/>
                </a:cubicBezTo>
                <a:lnTo>
                  <a:pt x="293742" y="713737"/>
                </a:lnTo>
                <a:lnTo>
                  <a:pt x="271185" y="742454"/>
                </a:lnTo>
                <a:lnTo>
                  <a:pt x="268330" y="746067"/>
                </a:lnTo>
                <a:cubicBezTo>
                  <a:pt x="267378" y="747303"/>
                  <a:pt x="265856" y="749395"/>
                  <a:pt x="264999" y="751202"/>
                </a:cubicBezTo>
                <a:cubicBezTo>
                  <a:pt x="263000" y="754815"/>
                  <a:pt x="261953" y="759665"/>
                  <a:pt x="261858" y="763183"/>
                </a:cubicBezTo>
                <a:lnTo>
                  <a:pt x="260621" y="781440"/>
                </a:lnTo>
                <a:lnTo>
                  <a:pt x="258242" y="817954"/>
                </a:lnTo>
                <a:lnTo>
                  <a:pt x="257004" y="836211"/>
                </a:lnTo>
                <a:lnTo>
                  <a:pt x="256719" y="840680"/>
                </a:lnTo>
                <a:cubicBezTo>
                  <a:pt x="256719" y="841631"/>
                  <a:pt x="256433" y="842582"/>
                  <a:pt x="256148" y="843438"/>
                </a:cubicBezTo>
                <a:cubicBezTo>
                  <a:pt x="255577" y="845340"/>
                  <a:pt x="254720" y="846481"/>
                  <a:pt x="252721" y="849334"/>
                </a:cubicBezTo>
                <a:cubicBezTo>
                  <a:pt x="245869" y="859128"/>
                  <a:pt x="238731" y="869873"/>
                  <a:pt x="232069" y="879001"/>
                </a:cubicBezTo>
                <a:cubicBezTo>
                  <a:pt x="231212" y="879762"/>
                  <a:pt x="231117" y="880332"/>
                  <a:pt x="229880" y="881378"/>
                </a:cubicBezTo>
                <a:lnTo>
                  <a:pt x="226453" y="884421"/>
                </a:lnTo>
                <a:lnTo>
                  <a:pt x="219601" y="890507"/>
                </a:lnTo>
                <a:lnTo>
                  <a:pt x="205896" y="902678"/>
                </a:lnTo>
                <a:lnTo>
                  <a:pt x="192191" y="914850"/>
                </a:lnTo>
                <a:lnTo>
                  <a:pt x="185338" y="920935"/>
                </a:lnTo>
                <a:cubicBezTo>
                  <a:pt x="182483" y="923408"/>
                  <a:pt x="179723" y="926926"/>
                  <a:pt x="178200" y="930634"/>
                </a:cubicBezTo>
                <a:cubicBezTo>
                  <a:pt x="176487" y="934818"/>
                  <a:pt x="176201" y="937576"/>
                  <a:pt x="175345" y="940524"/>
                </a:cubicBezTo>
                <a:lnTo>
                  <a:pt x="173156" y="949367"/>
                </a:lnTo>
                <a:lnTo>
                  <a:pt x="168683" y="967053"/>
                </a:lnTo>
                <a:lnTo>
                  <a:pt x="166398" y="975897"/>
                </a:lnTo>
                <a:cubicBezTo>
                  <a:pt x="165542" y="978844"/>
                  <a:pt x="164781" y="983599"/>
                  <a:pt x="165447" y="987498"/>
                </a:cubicBezTo>
                <a:cubicBezTo>
                  <a:pt x="165732" y="989494"/>
                  <a:pt x="166208" y="991491"/>
                  <a:pt x="166969" y="993488"/>
                </a:cubicBezTo>
                <a:cubicBezTo>
                  <a:pt x="164971" y="993488"/>
                  <a:pt x="162782" y="993298"/>
                  <a:pt x="160212" y="993488"/>
                </a:cubicBezTo>
                <a:cubicBezTo>
                  <a:pt x="155549" y="993869"/>
                  <a:pt x="150219" y="996341"/>
                  <a:pt x="146698" y="1001190"/>
                </a:cubicBezTo>
                <a:cubicBezTo>
                  <a:pt x="139750" y="1010129"/>
                  <a:pt x="131850" y="1020398"/>
                  <a:pt x="123189" y="1031524"/>
                </a:cubicBezTo>
                <a:cubicBezTo>
                  <a:pt x="121096" y="1033901"/>
                  <a:pt x="118145" y="1035708"/>
                  <a:pt x="114909" y="1036468"/>
                </a:cubicBezTo>
                <a:cubicBezTo>
                  <a:pt x="113101" y="1036849"/>
                  <a:pt x="111959" y="1036849"/>
                  <a:pt x="109579" y="1036944"/>
                </a:cubicBezTo>
                <a:cubicBezTo>
                  <a:pt x="107391" y="1037134"/>
                  <a:pt x="105201" y="1037609"/>
                  <a:pt x="103203" y="1038560"/>
                </a:cubicBezTo>
                <a:cubicBezTo>
                  <a:pt x="99015" y="1040177"/>
                  <a:pt x="95684" y="1043980"/>
                  <a:pt x="93305" y="1046928"/>
                </a:cubicBezTo>
                <a:cubicBezTo>
                  <a:pt x="90640" y="1050066"/>
                  <a:pt x="87975" y="1053204"/>
                  <a:pt x="85310" y="1056437"/>
                </a:cubicBezTo>
                <a:cubicBezTo>
                  <a:pt x="82455" y="1059575"/>
                  <a:pt x="80171" y="1063188"/>
                  <a:pt x="77315" y="1064995"/>
                </a:cubicBezTo>
                <a:cubicBezTo>
                  <a:pt x="74270" y="1066992"/>
                  <a:pt x="70939" y="1067848"/>
                  <a:pt x="67227" y="1067753"/>
                </a:cubicBezTo>
                <a:cubicBezTo>
                  <a:pt x="59327" y="1067753"/>
                  <a:pt x="51714" y="1067753"/>
                  <a:pt x="44480" y="1067848"/>
                </a:cubicBezTo>
                <a:cubicBezTo>
                  <a:pt x="36295" y="1067562"/>
                  <a:pt x="28967" y="1073078"/>
                  <a:pt x="26112" y="1079163"/>
                </a:cubicBezTo>
                <a:cubicBezTo>
                  <a:pt x="22876" y="1084678"/>
                  <a:pt x="19925" y="1089813"/>
                  <a:pt x="17070" y="1094663"/>
                </a:cubicBezTo>
                <a:cubicBezTo>
                  <a:pt x="11550" y="1104172"/>
                  <a:pt x="7172" y="1111874"/>
                  <a:pt x="4222" y="1117294"/>
                </a:cubicBezTo>
                <a:cubicBezTo>
                  <a:pt x="1271" y="1122714"/>
                  <a:pt x="-252" y="1125757"/>
                  <a:pt x="34" y="1125947"/>
                </a:cubicBezTo>
                <a:cubicBezTo>
                  <a:pt x="320" y="1126137"/>
                  <a:pt x="2318" y="1123380"/>
                  <a:pt x="5745" y="1118245"/>
                </a:cubicBezTo>
                <a:cubicBezTo>
                  <a:pt x="9171" y="1113110"/>
                  <a:pt x="13929" y="1105693"/>
                  <a:pt x="19830" y="1096374"/>
                </a:cubicBezTo>
                <a:cubicBezTo>
                  <a:pt x="22780" y="1091620"/>
                  <a:pt x="26016" y="1086580"/>
                  <a:pt x="29348" y="1081160"/>
                </a:cubicBezTo>
                <a:cubicBezTo>
                  <a:pt x="32203" y="1075740"/>
                  <a:pt x="37723" y="1071936"/>
                  <a:pt x="44385" y="1072127"/>
                </a:cubicBezTo>
                <a:cubicBezTo>
                  <a:pt x="51714" y="1072127"/>
                  <a:pt x="59327" y="1072127"/>
                  <a:pt x="67132" y="1072222"/>
                </a:cubicBezTo>
                <a:cubicBezTo>
                  <a:pt x="71224" y="1072412"/>
                  <a:pt x="76078" y="1071366"/>
                  <a:pt x="79885" y="1068703"/>
                </a:cubicBezTo>
                <a:cubicBezTo>
                  <a:pt x="83882" y="1065946"/>
                  <a:pt x="85976" y="1062332"/>
                  <a:pt x="88831" y="1059290"/>
                </a:cubicBezTo>
                <a:cubicBezTo>
                  <a:pt x="91496" y="1056057"/>
                  <a:pt x="94161" y="1052919"/>
                  <a:pt x="96826" y="1049781"/>
                </a:cubicBezTo>
                <a:cubicBezTo>
                  <a:pt x="99491" y="1046453"/>
                  <a:pt x="101680" y="1043980"/>
                  <a:pt x="105011" y="1042649"/>
                </a:cubicBezTo>
                <a:cubicBezTo>
                  <a:pt x="106629" y="1041983"/>
                  <a:pt x="108247" y="1041508"/>
                  <a:pt x="109960" y="1041413"/>
                </a:cubicBezTo>
                <a:cubicBezTo>
                  <a:pt x="111388" y="1041413"/>
                  <a:pt x="114053" y="1041318"/>
                  <a:pt x="116051" y="1040747"/>
                </a:cubicBezTo>
                <a:cubicBezTo>
                  <a:pt x="120239" y="1039701"/>
                  <a:pt x="123855" y="1037324"/>
                  <a:pt x="126520" y="1034281"/>
                </a:cubicBezTo>
                <a:cubicBezTo>
                  <a:pt x="134896" y="1022776"/>
                  <a:pt x="142605" y="1012316"/>
                  <a:pt x="149362" y="1003092"/>
                </a:cubicBezTo>
                <a:cubicBezTo>
                  <a:pt x="152217" y="998908"/>
                  <a:pt x="156595" y="996626"/>
                  <a:pt x="160593" y="996056"/>
                </a:cubicBezTo>
                <a:cubicBezTo>
                  <a:pt x="163258" y="995770"/>
                  <a:pt x="165732" y="995675"/>
                  <a:pt x="168112" y="995675"/>
                </a:cubicBezTo>
                <a:cubicBezTo>
                  <a:pt x="168587" y="996721"/>
                  <a:pt x="169063" y="997767"/>
                  <a:pt x="169635" y="998623"/>
                </a:cubicBezTo>
                <a:lnTo>
                  <a:pt x="174488" y="1006420"/>
                </a:lnTo>
                <a:cubicBezTo>
                  <a:pt x="178010" y="1012316"/>
                  <a:pt x="182007" y="1016785"/>
                  <a:pt x="185528" y="1021730"/>
                </a:cubicBezTo>
                <a:lnTo>
                  <a:pt x="196569" y="1036278"/>
                </a:lnTo>
                <a:lnTo>
                  <a:pt x="207609" y="1050827"/>
                </a:lnTo>
                <a:cubicBezTo>
                  <a:pt x="209417" y="1053204"/>
                  <a:pt x="211606" y="1055962"/>
                  <a:pt x="212463" y="1057483"/>
                </a:cubicBezTo>
                <a:lnTo>
                  <a:pt x="216650" y="1065470"/>
                </a:lnTo>
                <a:lnTo>
                  <a:pt x="225121" y="1081731"/>
                </a:lnTo>
                <a:cubicBezTo>
                  <a:pt x="227120" y="1085534"/>
                  <a:pt x="227310" y="1090289"/>
                  <a:pt x="225502" y="1094187"/>
                </a:cubicBezTo>
                <a:lnTo>
                  <a:pt x="192096" y="1159133"/>
                </a:lnTo>
                <a:cubicBezTo>
                  <a:pt x="190382" y="1162461"/>
                  <a:pt x="189621" y="1166930"/>
                  <a:pt x="189526" y="1169878"/>
                </a:cubicBezTo>
                <a:lnTo>
                  <a:pt x="188860" y="1179007"/>
                </a:lnTo>
                <a:lnTo>
                  <a:pt x="187432" y="1197264"/>
                </a:lnTo>
                <a:lnTo>
                  <a:pt x="186766" y="1206392"/>
                </a:lnTo>
                <a:cubicBezTo>
                  <a:pt x="186385" y="1209245"/>
                  <a:pt x="186385" y="1213809"/>
                  <a:pt x="187622" y="1217327"/>
                </a:cubicBezTo>
                <a:cubicBezTo>
                  <a:pt x="189621" y="1224649"/>
                  <a:pt x="195712" y="1231020"/>
                  <a:pt x="202279" y="1233588"/>
                </a:cubicBezTo>
                <a:lnTo>
                  <a:pt x="235495" y="1248897"/>
                </a:lnTo>
                <a:lnTo>
                  <a:pt x="251770" y="1256409"/>
                </a:lnTo>
                <a:cubicBezTo>
                  <a:pt x="253863" y="1257550"/>
                  <a:pt x="255577" y="1259071"/>
                  <a:pt x="257004" y="1261068"/>
                </a:cubicBezTo>
                <a:cubicBezTo>
                  <a:pt x="257671" y="1262114"/>
                  <a:pt x="258146" y="1262970"/>
                  <a:pt x="258717" y="1264301"/>
                </a:cubicBezTo>
                <a:lnTo>
                  <a:pt x="260526" y="1268485"/>
                </a:lnTo>
                <a:lnTo>
                  <a:pt x="275278" y="1301956"/>
                </a:lnTo>
                <a:cubicBezTo>
                  <a:pt x="277657" y="1307567"/>
                  <a:pt x="280703" y="1313082"/>
                  <a:pt x="281845" y="1318217"/>
                </a:cubicBezTo>
                <a:lnTo>
                  <a:pt x="286413" y="1335903"/>
                </a:lnTo>
                <a:lnTo>
                  <a:pt x="295455" y="1371371"/>
                </a:lnTo>
                <a:lnTo>
                  <a:pt x="297739" y="1380215"/>
                </a:lnTo>
                <a:lnTo>
                  <a:pt x="298881" y="1384589"/>
                </a:lnTo>
                <a:lnTo>
                  <a:pt x="299357" y="1388202"/>
                </a:lnTo>
                <a:lnTo>
                  <a:pt x="299357" y="1406459"/>
                </a:lnTo>
                <a:cubicBezTo>
                  <a:pt x="299357" y="1406459"/>
                  <a:pt x="299357" y="1443068"/>
                  <a:pt x="299357" y="1443068"/>
                </a:cubicBezTo>
                <a:cubicBezTo>
                  <a:pt x="299357" y="1449344"/>
                  <a:pt x="299262" y="1454859"/>
                  <a:pt x="299547" y="1461706"/>
                </a:cubicBezTo>
                <a:cubicBezTo>
                  <a:pt x="299928" y="1465224"/>
                  <a:pt x="301165" y="1468742"/>
                  <a:pt x="302973" y="1471785"/>
                </a:cubicBezTo>
                <a:cubicBezTo>
                  <a:pt x="304972" y="1474733"/>
                  <a:pt x="306590" y="1476825"/>
                  <a:pt x="308398" y="1479392"/>
                </a:cubicBezTo>
                <a:lnTo>
                  <a:pt x="329908" y="1508965"/>
                </a:lnTo>
                <a:cubicBezTo>
                  <a:pt x="333334" y="1513814"/>
                  <a:pt x="337331" y="1519044"/>
                  <a:pt x="340377" y="1523513"/>
                </a:cubicBezTo>
                <a:cubicBezTo>
                  <a:pt x="343042" y="1528173"/>
                  <a:pt x="343232" y="1533212"/>
                  <a:pt x="341424" y="1539013"/>
                </a:cubicBezTo>
                <a:lnTo>
                  <a:pt x="323531" y="1609949"/>
                </a:lnTo>
                <a:cubicBezTo>
                  <a:pt x="322865" y="1612802"/>
                  <a:pt x="321723" y="1615845"/>
                  <a:pt x="321723" y="1619458"/>
                </a:cubicBezTo>
                <a:cubicBezTo>
                  <a:pt x="321628" y="1623071"/>
                  <a:pt x="322484" y="1626019"/>
                  <a:pt x="322865" y="1628967"/>
                </a:cubicBezTo>
                <a:lnTo>
                  <a:pt x="325815" y="1647034"/>
                </a:lnTo>
                <a:lnTo>
                  <a:pt x="331716" y="1683072"/>
                </a:lnTo>
                <a:lnTo>
                  <a:pt x="333239" y="1692106"/>
                </a:lnTo>
                <a:cubicBezTo>
                  <a:pt x="333715" y="1694958"/>
                  <a:pt x="334191" y="1698477"/>
                  <a:pt x="335713" y="1701425"/>
                </a:cubicBezTo>
                <a:cubicBezTo>
                  <a:pt x="337236" y="1704563"/>
                  <a:pt x="339425" y="1706845"/>
                  <a:pt x="341138" y="1709222"/>
                </a:cubicBezTo>
                <a:lnTo>
                  <a:pt x="346754" y="1716449"/>
                </a:lnTo>
                <a:lnTo>
                  <a:pt x="369024" y="1745451"/>
                </a:lnTo>
                <a:cubicBezTo>
                  <a:pt x="370833" y="1747923"/>
                  <a:pt x="372927" y="1750300"/>
                  <a:pt x="374259" y="1752677"/>
                </a:cubicBezTo>
                <a:cubicBezTo>
                  <a:pt x="375591" y="1755150"/>
                  <a:pt x="376353" y="1757907"/>
                  <a:pt x="376448" y="1760760"/>
                </a:cubicBezTo>
                <a:cubicBezTo>
                  <a:pt x="376638" y="1766465"/>
                  <a:pt x="374164" y="1771790"/>
                  <a:pt x="369786" y="1775879"/>
                </a:cubicBezTo>
                <a:lnTo>
                  <a:pt x="344755" y="1802599"/>
                </a:lnTo>
                <a:lnTo>
                  <a:pt x="294693" y="1856039"/>
                </a:lnTo>
                <a:lnTo>
                  <a:pt x="194665" y="1962824"/>
                </a:lnTo>
                <a:lnTo>
                  <a:pt x="295931" y="1857180"/>
                </a:lnTo>
                <a:lnTo>
                  <a:pt x="346563" y="1804406"/>
                </a:lnTo>
                <a:lnTo>
                  <a:pt x="371880" y="1777971"/>
                </a:lnTo>
                <a:cubicBezTo>
                  <a:pt x="376543" y="1773882"/>
                  <a:pt x="379874" y="1767321"/>
                  <a:pt x="379589" y="1760665"/>
                </a:cubicBezTo>
                <a:cubicBezTo>
                  <a:pt x="379494" y="1757432"/>
                  <a:pt x="378637" y="1754104"/>
                  <a:pt x="377114" y="1751156"/>
                </a:cubicBezTo>
                <a:cubicBezTo>
                  <a:pt x="375496" y="1748208"/>
                  <a:pt x="373498" y="1745926"/>
                  <a:pt x="371689" y="1743454"/>
                </a:cubicBezTo>
                <a:lnTo>
                  <a:pt x="349704" y="1714166"/>
                </a:lnTo>
                <a:lnTo>
                  <a:pt x="344184" y="1706845"/>
                </a:lnTo>
                <a:cubicBezTo>
                  <a:pt x="342376" y="1704372"/>
                  <a:pt x="340282" y="1702090"/>
                  <a:pt x="339235" y="1699618"/>
                </a:cubicBezTo>
                <a:cubicBezTo>
                  <a:pt x="337997" y="1697146"/>
                  <a:pt x="337617" y="1694483"/>
                  <a:pt x="337141" y="1691345"/>
                </a:cubicBezTo>
                <a:lnTo>
                  <a:pt x="335713" y="1682312"/>
                </a:lnTo>
                <a:lnTo>
                  <a:pt x="330193" y="1646178"/>
                </a:lnTo>
                <a:lnTo>
                  <a:pt x="327433" y="1628111"/>
                </a:lnTo>
                <a:cubicBezTo>
                  <a:pt x="327053" y="1625068"/>
                  <a:pt x="326291" y="1622025"/>
                  <a:pt x="326481" y="1619553"/>
                </a:cubicBezTo>
                <a:cubicBezTo>
                  <a:pt x="326481" y="1616986"/>
                  <a:pt x="327529" y="1614228"/>
                  <a:pt x="328290" y="1611185"/>
                </a:cubicBezTo>
                <a:lnTo>
                  <a:pt x="347039" y="1540439"/>
                </a:lnTo>
                <a:cubicBezTo>
                  <a:pt x="349133" y="1534734"/>
                  <a:pt x="349228" y="1526461"/>
                  <a:pt x="345612" y="1520471"/>
                </a:cubicBezTo>
                <a:cubicBezTo>
                  <a:pt x="341900" y="1514765"/>
                  <a:pt x="338474" y="1510296"/>
                  <a:pt x="334952" y="1505161"/>
                </a:cubicBezTo>
                <a:lnTo>
                  <a:pt x="313728" y="1475303"/>
                </a:lnTo>
                <a:lnTo>
                  <a:pt x="308589" y="1467981"/>
                </a:lnTo>
                <a:cubicBezTo>
                  <a:pt x="307256" y="1465794"/>
                  <a:pt x="306495" y="1463322"/>
                  <a:pt x="306209" y="1460850"/>
                </a:cubicBezTo>
                <a:cubicBezTo>
                  <a:pt x="306114" y="1455525"/>
                  <a:pt x="306209" y="1448869"/>
                  <a:pt x="306305" y="1442973"/>
                </a:cubicBezTo>
                <a:lnTo>
                  <a:pt x="306685" y="1406364"/>
                </a:lnTo>
                <a:lnTo>
                  <a:pt x="306876" y="1388012"/>
                </a:lnTo>
                <a:lnTo>
                  <a:pt x="306209" y="1382592"/>
                </a:lnTo>
                <a:lnTo>
                  <a:pt x="305163" y="1378123"/>
                </a:lnTo>
                <a:lnTo>
                  <a:pt x="302973" y="1369279"/>
                </a:lnTo>
                <a:lnTo>
                  <a:pt x="294313" y="1333716"/>
                </a:lnTo>
                <a:lnTo>
                  <a:pt x="290030" y="1315934"/>
                </a:lnTo>
                <a:cubicBezTo>
                  <a:pt x="288507" y="1309183"/>
                  <a:pt x="285461" y="1303858"/>
                  <a:pt x="283272" y="1298248"/>
                </a:cubicBezTo>
                <a:lnTo>
                  <a:pt x="268901" y="1264586"/>
                </a:lnTo>
                <a:lnTo>
                  <a:pt x="267093" y="1260403"/>
                </a:lnTo>
                <a:cubicBezTo>
                  <a:pt x="267093" y="1260403"/>
                  <a:pt x="266902" y="1260117"/>
                  <a:pt x="266902" y="1259927"/>
                </a:cubicBezTo>
                <a:cubicBezTo>
                  <a:pt x="271661" y="1259262"/>
                  <a:pt x="277467" y="1258406"/>
                  <a:pt x="284605" y="1257360"/>
                </a:cubicBezTo>
                <a:cubicBezTo>
                  <a:pt x="289078" y="1256694"/>
                  <a:pt x="294027" y="1255933"/>
                  <a:pt x="299357" y="1255078"/>
                </a:cubicBezTo>
                <a:cubicBezTo>
                  <a:pt x="304782" y="1254317"/>
                  <a:pt x="310588" y="1252510"/>
                  <a:pt x="316012" y="1255363"/>
                </a:cubicBezTo>
                <a:cubicBezTo>
                  <a:pt x="318677" y="1256599"/>
                  <a:pt x="321152" y="1258596"/>
                  <a:pt x="322865" y="1261258"/>
                </a:cubicBezTo>
                <a:cubicBezTo>
                  <a:pt x="324673" y="1264111"/>
                  <a:pt x="326481" y="1267059"/>
                  <a:pt x="328385" y="1270102"/>
                </a:cubicBezTo>
                <a:cubicBezTo>
                  <a:pt x="332192" y="1276282"/>
                  <a:pt x="336189" y="1282748"/>
                  <a:pt x="340377" y="1289500"/>
                </a:cubicBezTo>
                <a:cubicBezTo>
                  <a:pt x="342471" y="1292923"/>
                  <a:pt x="344660" y="1296441"/>
                  <a:pt x="346849" y="1299960"/>
                </a:cubicBezTo>
                <a:cubicBezTo>
                  <a:pt x="347991" y="1301766"/>
                  <a:pt x="349133" y="1303573"/>
                  <a:pt x="350275" y="1305380"/>
                </a:cubicBezTo>
                <a:cubicBezTo>
                  <a:pt x="351608" y="1307376"/>
                  <a:pt x="353225" y="1309088"/>
                  <a:pt x="355224" y="1310514"/>
                </a:cubicBezTo>
                <a:cubicBezTo>
                  <a:pt x="362648" y="1315269"/>
                  <a:pt x="370262" y="1320213"/>
                  <a:pt x="378256" y="1325253"/>
                </a:cubicBezTo>
                <a:cubicBezTo>
                  <a:pt x="382254" y="1327820"/>
                  <a:pt x="386251" y="1330388"/>
                  <a:pt x="390343" y="1332955"/>
                </a:cubicBezTo>
                <a:cubicBezTo>
                  <a:pt x="392532" y="1334382"/>
                  <a:pt x="395102" y="1335523"/>
                  <a:pt x="397862" y="1335998"/>
                </a:cubicBezTo>
                <a:cubicBezTo>
                  <a:pt x="400718" y="1336474"/>
                  <a:pt x="403192" y="1336283"/>
                  <a:pt x="405667" y="1336379"/>
                </a:cubicBezTo>
                <a:cubicBezTo>
                  <a:pt x="410711" y="1336379"/>
                  <a:pt x="415755" y="1336379"/>
                  <a:pt x="420894" y="1336379"/>
                </a:cubicBezTo>
                <a:cubicBezTo>
                  <a:pt x="423464" y="1336379"/>
                  <a:pt x="426034" y="1336379"/>
                  <a:pt x="428699" y="1336379"/>
                </a:cubicBezTo>
                <a:cubicBezTo>
                  <a:pt x="431078" y="1336379"/>
                  <a:pt x="433362" y="1336854"/>
                  <a:pt x="435456" y="1337805"/>
                </a:cubicBezTo>
                <a:cubicBezTo>
                  <a:pt x="437550" y="1338756"/>
                  <a:pt x="439453" y="1340277"/>
                  <a:pt x="440976" y="1342084"/>
                </a:cubicBezTo>
                <a:cubicBezTo>
                  <a:pt x="442309" y="1343795"/>
                  <a:pt x="443831" y="1346363"/>
                  <a:pt x="445354" y="1348550"/>
                </a:cubicBezTo>
                <a:cubicBezTo>
                  <a:pt x="448305" y="1353114"/>
                  <a:pt x="451255" y="1357678"/>
                  <a:pt x="454300" y="1362338"/>
                </a:cubicBezTo>
                <a:cubicBezTo>
                  <a:pt x="457346" y="1366997"/>
                  <a:pt x="460392" y="1371656"/>
                  <a:pt x="463437" y="1376411"/>
                </a:cubicBezTo>
                <a:lnTo>
                  <a:pt x="468101" y="1383543"/>
                </a:lnTo>
                <a:cubicBezTo>
                  <a:pt x="469528" y="1385920"/>
                  <a:pt x="471717" y="1388772"/>
                  <a:pt x="474382" y="1390484"/>
                </a:cubicBezTo>
                <a:cubicBezTo>
                  <a:pt x="476952" y="1392386"/>
                  <a:pt x="480378" y="1393432"/>
                  <a:pt x="483043" y="1394097"/>
                </a:cubicBezTo>
                <a:lnTo>
                  <a:pt x="491514" y="1396475"/>
                </a:lnTo>
                <a:cubicBezTo>
                  <a:pt x="497129" y="1397996"/>
                  <a:pt x="502839" y="1399613"/>
                  <a:pt x="508550" y="1401229"/>
                </a:cubicBezTo>
                <a:cubicBezTo>
                  <a:pt x="514260" y="1402846"/>
                  <a:pt x="520066" y="1404367"/>
                  <a:pt x="525872" y="1405984"/>
                </a:cubicBezTo>
                <a:lnTo>
                  <a:pt x="534627" y="1408361"/>
                </a:lnTo>
                <a:cubicBezTo>
                  <a:pt x="537673" y="1409121"/>
                  <a:pt x="539862" y="1409977"/>
                  <a:pt x="542051" y="1411689"/>
                </a:cubicBezTo>
                <a:cubicBezTo>
                  <a:pt x="544145" y="1413305"/>
                  <a:pt x="545763" y="1415492"/>
                  <a:pt x="546810" y="1417965"/>
                </a:cubicBezTo>
                <a:cubicBezTo>
                  <a:pt x="547762" y="1420437"/>
                  <a:pt x="548618" y="1423670"/>
                  <a:pt x="549475" y="1426428"/>
                </a:cubicBezTo>
                <a:cubicBezTo>
                  <a:pt x="551283" y="1432228"/>
                  <a:pt x="552996" y="1437933"/>
                  <a:pt x="554804" y="1443639"/>
                </a:cubicBezTo>
                <a:cubicBezTo>
                  <a:pt x="556042" y="1448488"/>
                  <a:pt x="555566" y="1454764"/>
                  <a:pt x="555661" y="1460565"/>
                </a:cubicBezTo>
                <a:cubicBezTo>
                  <a:pt x="555661" y="1466460"/>
                  <a:pt x="555661" y="1472260"/>
                  <a:pt x="555661" y="1477966"/>
                </a:cubicBezTo>
                <a:cubicBezTo>
                  <a:pt x="555661" y="1483766"/>
                  <a:pt x="555661" y="1489471"/>
                  <a:pt x="555661" y="1495082"/>
                </a:cubicBezTo>
                <a:cubicBezTo>
                  <a:pt x="555661" y="1498030"/>
                  <a:pt x="555471" y="1500502"/>
                  <a:pt x="555851" y="1503830"/>
                </a:cubicBezTo>
                <a:cubicBezTo>
                  <a:pt x="556232" y="1506968"/>
                  <a:pt x="557374" y="1509916"/>
                  <a:pt x="559183" y="1512483"/>
                </a:cubicBezTo>
                <a:cubicBezTo>
                  <a:pt x="560896" y="1515050"/>
                  <a:pt x="563275" y="1517237"/>
                  <a:pt x="565940" y="1518759"/>
                </a:cubicBezTo>
                <a:cubicBezTo>
                  <a:pt x="568795" y="1520185"/>
                  <a:pt x="570413" y="1521041"/>
                  <a:pt x="572221" y="1522848"/>
                </a:cubicBezTo>
                <a:cubicBezTo>
                  <a:pt x="575838" y="1526176"/>
                  <a:pt x="576504" y="1531120"/>
                  <a:pt x="577837" y="1536445"/>
                </a:cubicBezTo>
                <a:cubicBezTo>
                  <a:pt x="582595" y="1557080"/>
                  <a:pt x="588496" y="1576383"/>
                  <a:pt x="593255" y="1594640"/>
                </a:cubicBezTo>
                <a:cubicBezTo>
                  <a:pt x="595634" y="1603768"/>
                  <a:pt x="598109" y="1612516"/>
                  <a:pt x="600964" y="1620789"/>
                </a:cubicBezTo>
                <a:cubicBezTo>
                  <a:pt x="602297" y="1624973"/>
                  <a:pt x="603629" y="1629062"/>
                  <a:pt x="604961" y="1633056"/>
                </a:cubicBezTo>
                <a:cubicBezTo>
                  <a:pt x="606674" y="1637049"/>
                  <a:pt x="606484" y="1640378"/>
                  <a:pt x="606389" y="1644561"/>
                </a:cubicBezTo>
                <a:cubicBezTo>
                  <a:pt x="606294" y="1652549"/>
                  <a:pt x="606199" y="1660251"/>
                  <a:pt x="606389" y="1667478"/>
                </a:cubicBezTo>
                <a:cubicBezTo>
                  <a:pt x="606389" y="1671091"/>
                  <a:pt x="606579" y="1674705"/>
                  <a:pt x="606865" y="1678033"/>
                </a:cubicBezTo>
                <a:cubicBezTo>
                  <a:pt x="606865" y="1681076"/>
                  <a:pt x="606199" y="1684404"/>
                  <a:pt x="605628" y="1687447"/>
                </a:cubicBezTo>
                <a:cubicBezTo>
                  <a:pt x="603058" y="1699808"/>
                  <a:pt x="600203" y="1710458"/>
                  <a:pt x="597919" y="1719016"/>
                </a:cubicBezTo>
                <a:cubicBezTo>
                  <a:pt x="595253" y="1727289"/>
                  <a:pt x="592018" y="1733755"/>
                  <a:pt x="591256" y="1738509"/>
                </a:cubicBezTo>
                <a:cubicBezTo>
                  <a:pt x="590875" y="1740791"/>
                  <a:pt x="590495" y="1742883"/>
                  <a:pt x="591637" y="1743929"/>
                </a:cubicBezTo>
                <a:cubicBezTo>
                  <a:pt x="593065" y="1744595"/>
                  <a:pt x="593540" y="1743644"/>
                  <a:pt x="593540" y="1743739"/>
                </a:cubicBezTo>
                <a:cubicBezTo>
                  <a:pt x="593540" y="1743454"/>
                  <a:pt x="592779" y="1744119"/>
                  <a:pt x="591923" y="1743549"/>
                </a:cubicBezTo>
                <a:cubicBezTo>
                  <a:pt x="591256" y="1742788"/>
                  <a:pt x="591542" y="1740886"/>
                  <a:pt x="592113" y="1738699"/>
                </a:cubicBezTo>
                <a:cubicBezTo>
                  <a:pt x="593160" y="1734040"/>
                  <a:pt x="596491" y="1728145"/>
                  <a:pt x="599536" y="1719491"/>
                </a:cubicBezTo>
                <a:cubicBezTo>
                  <a:pt x="602106" y="1710933"/>
                  <a:pt x="605247" y="1700379"/>
                  <a:pt x="608102" y="1687922"/>
                </a:cubicBezTo>
                <a:cubicBezTo>
                  <a:pt x="608768" y="1684784"/>
                  <a:pt x="609530" y="1681646"/>
                  <a:pt x="609625" y="1677842"/>
                </a:cubicBezTo>
                <a:cubicBezTo>
                  <a:pt x="609339" y="1674324"/>
                  <a:pt x="609339" y="1670996"/>
                  <a:pt x="609339" y="1667383"/>
                </a:cubicBezTo>
                <a:cubicBezTo>
                  <a:pt x="609339" y="1660156"/>
                  <a:pt x="609530" y="1652549"/>
                  <a:pt x="609720" y="1644561"/>
                </a:cubicBezTo>
                <a:cubicBezTo>
                  <a:pt x="609720" y="1642565"/>
                  <a:pt x="609910" y="1640663"/>
                  <a:pt x="609720" y="1638286"/>
                </a:cubicBezTo>
                <a:cubicBezTo>
                  <a:pt x="609625" y="1636003"/>
                  <a:pt x="608864" y="1633816"/>
                  <a:pt x="608197" y="1631915"/>
                </a:cubicBezTo>
                <a:cubicBezTo>
                  <a:pt x="606960" y="1627921"/>
                  <a:pt x="605723" y="1623832"/>
                  <a:pt x="604390" y="1619648"/>
                </a:cubicBezTo>
                <a:cubicBezTo>
                  <a:pt x="601630" y="1611375"/>
                  <a:pt x="599251" y="1602627"/>
                  <a:pt x="596967" y="1593499"/>
                </a:cubicBezTo>
                <a:cubicBezTo>
                  <a:pt x="592398" y="1575242"/>
                  <a:pt x="586593" y="1556034"/>
                  <a:pt x="582024" y="1535399"/>
                </a:cubicBezTo>
                <a:cubicBezTo>
                  <a:pt x="581358" y="1532737"/>
                  <a:pt x="580977" y="1530455"/>
                  <a:pt x="580026" y="1527507"/>
                </a:cubicBezTo>
                <a:cubicBezTo>
                  <a:pt x="579074" y="1524654"/>
                  <a:pt x="577456" y="1521992"/>
                  <a:pt x="575362" y="1519805"/>
                </a:cubicBezTo>
                <a:cubicBezTo>
                  <a:pt x="573459" y="1517618"/>
                  <a:pt x="570223" y="1515906"/>
                  <a:pt x="568129" y="1514860"/>
                </a:cubicBezTo>
                <a:cubicBezTo>
                  <a:pt x="566035" y="1513624"/>
                  <a:pt x="564227" y="1512008"/>
                  <a:pt x="562894" y="1510011"/>
                </a:cubicBezTo>
                <a:cubicBezTo>
                  <a:pt x="561562" y="1508014"/>
                  <a:pt x="560610" y="1505637"/>
                  <a:pt x="560325" y="1503259"/>
                </a:cubicBezTo>
                <a:cubicBezTo>
                  <a:pt x="560039" y="1500977"/>
                  <a:pt x="560325" y="1497839"/>
                  <a:pt x="560229" y="1495082"/>
                </a:cubicBezTo>
                <a:cubicBezTo>
                  <a:pt x="560229" y="1489471"/>
                  <a:pt x="560229" y="1483766"/>
                  <a:pt x="560229" y="1477966"/>
                </a:cubicBezTo>
                <a:cubicBezTo>
                  <a:pt x="560229" y="1472165"/>
                  <a:pt x="560229" y="1466365"/>
                  <a:pt x="560229" y="1460565"/>
                </a:cubicBezTo>
                <a:cubicBezTo>
                  <a:pt x="560039" y="1454669"/>
                  <a:pt x="560800" y="1449059"/>
                  <a:pt x="559183" y="1442212"/>
                </a:cubicBezTo>
                <a:cubicBezTo>
                  <a:pt x="557470" y="1436507"/>
                  <a:pt x="555661" y="1430802"/>
                  <a:pt x="553948" y="1425001"/>
                </a:cubicBezTo>
                <a:cubicBezTo>
                  <a:pt x="552996" y="1422054"/>
                  <a:pt x="552330" y="1419391"/>
                  <a:pt x="551093" y="1416158"/>
                </a:cubicBezTo>
                <a:cubicBezTo>
                  <a:pt x="550331" y="1414351"/>
                  <a:pt x="549380" y="1412735"/>
                  <a:pt x="548142" y="1411308"/>
                </a:cubicBezTo>
                <a:cubicBezTo>
                  <a:pt x="551568" y="1412640"/>
                  <a:pt x="571650" y="1414827"/>
                  <a:pt x="596110" y="1416348"/>
                </a:cubicBezTo>
                <a:cubicBezTo>
                  <a:pt x="600488" y="1416634"/>
                  <a:pt x="604771" y="1416824"/>
                  <a:pt x="608864" y="1417109"/>
                </a:cubicBezTo>
                <a:cubicBezTo>
                  <a:pt x="623425" y="1430707"/>
                  <a:pt x="634465" y="1440025"/>
                  <a:pt x="635131" y="1439360"/>
                </a:cubicBezTo>
                <a:cubicBezTo>
                  <a:pt x="635893" y="1438599"/>
                  <a:pt x="625805" y="1427664"/>
                  <a:pt x="611338" y="1413305"/>
                </a:cubicBezTo>
                <a:lnTo>
                  <a:pt x="610767" y="1412735"/>
                </a:lnTo>
                <a:lnTo>
                  <a:pt x="609910" y="1412735"/>
                </a:lnTo>
                <a:cubicBezTo>
                  <a:pt x="605532" y="1412354"/>
                  <a:pt x="601059" y="1412069"/>
                  <a:pt x="596396" y="1411689"/>
                </a:cubicBezTo>
                <a:cubicBezTo>
                  <a:pt x="570032" y="1409977"/>
                  <a:pt x="548618" y="1409692"/>
                  <a:pt x="547762" y="1410833"/>
                </a:cubicBezTo>
                <a:cubicBezTo>
                  <a:pt x="546905" y="1409787"/>
                  <a:pt x="546049" y="1408836"/>
                  <a:pt x="545001" y="1407980"/>
                </a:cubicBezTo>
                <a:cubicBezTo>
                  <a:pt x="542432" y="1405793"/>
                  <a:pt x="538815" y="1404462"/>
                  <a:pt x="535960" y="1403797"/>
                </a:cubicBezTo>
                <a:lnTo>
                  <a:pt x="527204" y="1401419"/>
                </a:lnTo>
                <a:cubicBezTo>
                  <a:pt x="521398" y="1399803"/>
                  <a:pt x="515593" y="1398186"/>
                  <a:pt x="509882" y="1396665"/>
                </a:cubicBezTo>
                <a:cubicBezTo>
                  <a:pt x="504172" y="1395048"/>
                  <a:pt x="498461" y="1393527"/>
                  <a:pt x="492751" y="1392005"/>
                </a:cubicBezTo>
                <a:lnTo>
                  <a:pt x="484281" y="1389723"/>
                </a:lnTo>
                <a:cubicBezTo>
                  <a:pt x="481330" y="1388963"/>
                  <a:pt x="479141" y="1388297"/>
                  <a:pt x="477047" y="1386776"/>
                </a:cubicBezTo>
                <a:cubicBezTo>
                  <a:pt x="474858" y="1385254"/>
                  <a:pt x="473431" y="1383543"/>
                  <a:pt x="471908" y="1381070"/>
                </a:cubicBezTo>
                <a:lnTo>
                  <a:pt x="467244" y="1373939"/>
                </a:lnTo>
                <a:cubicBezTo>
                  <a:pt x="464199" y="1369184"/>
                  <a:pt x="461058" y="1364525"/>
                  <a:pt x="458012" y="1359866"/>
                </a:cubicBezTo>
                <a:cubicBezTo>
                  <a:pt x="454967" y="1355206"/>
                  <a:pt x="452016" y="1350642"/>
                  <a:pt x="448971" y="1346078"/>
                </a:cubicBezTo>
                <a:cubicBezTo>
                  <a:pt x="447353" y="1343795"/>
                  <a:pt x="446211" y="1341608"/>
                  <a:pt x="444307" y="1339136"/>
                </a:cubicBezTo>
                <a:cubicBezTo>
                  <a:pt x="442404" y="1336854"/>
                  <a:pt x="439929" y="1335047"/>
                  <a:pt x="437264" y="1333811"/>
                </a:cubicBezTo>
                <a:cubicBezTo>
                  <a:pt x="434600" y="1332575"/>
                  <a:pt x="431554" y="1332004"/>
                  <a:pt x="428699" y="1332004"/>
                </a:cubicBezTo>
                <a:cubicBezTo>
                  <a:pt x="426129" y="1332004"/>
                  <a:pt x="423464" y="1332004"/>
                  <a:pt x="420894" y="1332004"/>
                </a:cubicBezTo>
                <a:cubicBezTo>
                  <a:pt x="415755" y="1332004"/>
                  <a:pt x="410615" y="1332004"/>
                  <a:pt x="405667" y="1332004"/>
                </a:cubicBezTo>
                <a:cubicBezTo>
                  <a:pt x="400432" y="1332195"/>
                  <a:pt x="396339" y="1332004"/>
                  <a:pt x="392532" y="1329342"/>
                </a:cubicBezTo>
                <a:cubicBezTo>
                  <a:pt x="388440" y="1326774"/>
                  <a:pt x="384348" y="1324207"/>
                  <a:pt x="380350" y="1321735"/>
                </a:cubicBezTo>
                <a:cubicBezTo>
                  <a:pt x="372451" y="1316790"/>
                  <a:pt x="364742" y="1311941"/>
                  <a:pt x="357318" y="1307281"/>
                </a:cubicBezTo>
                <a:cubicBezTo>
                  <a:pt x="353987" y="1305189"/>
                  <a:pt x="352179" y="1301386"/>
                  <a:pt x="349894" y="1297868"/>
                </a:cubicBezTo>
                <a:cubicBezTo>
                  <a:pt x="347610" y="1294349"/>
                  <a:pt x="345421" y="1290831"/>
                  <a:pt x="343328" y="1287503"/>
                </a:cubicBezTo>
                <a:cubicBezTo>
                  <a:pt x="339045" y="1280752"/>
                  <a:pt x="334952" y="1274286"/>
                  <a:pt x="331050" y="1268200"/>
                </a:cubicBezTo>
                <a:cubicBezTo>
                  <a:pt x="329051" y="1265157"/>
                  <a:pt x="327148" y="1262209"/>
                  <a:pt x="325339" y="1259357"/>
                </a:cubicBezTo>
                <a:cubicBezTo>
                  <a:pt x="323246" y="1256314"/>
                  <a:pt x="320390" y="1254032"/>
                  <a:pt x="317250" y="1252700"/>
                </a:cubicBezTo>
                <a:cubicBezTo>
                  <a:pt x="314109" y="1251369"/>
                  <a:pt x="310778" y="1250894"/>
                  <a:pt x="307637" y="1251179"/>
                </a:cubicBezTo>
                <a:cubicBezTo>
                  <a:pt x="304496" y="1251654"/>
                  <a:pt x="301831" y="1252225"/>
                  <a:pt x="299167" y="1252605"/>
                </a:cubicBezTo>
                <a:cubicBezTo>
                  <a:pt x="293837" y="1253556"/>
                  <a:pt x="288983" y="1254507"/>
                  <a:pt x="284510" y="1255268"/>
                </a:cubicBezTo>
                <a:cubicBezTo>
                  <a:pt x="277277" y="1256694"/>
                  <a:pt x="271376" y="1257740"/>
                  <a:pt x="266617" y="1258691"/>
                </a:cubicBezTo>
                <a:cubicBezTo>
                  <a:pt x="266046" y="1257550"/>
                  <a:pt x="265475" y="1256314"/>
                  <a:pt x="264714" y="1255363"/>
                </a:cubicBezTo>
                <a:cubicBezTo>
                  <a:pt x="262620" y="1252225"/>
                  <a:pt x="259764" y="1249657"/>
                  <a:pt x="256433" y="1247851"/>
                </a:cubicBezTo>
                <a:lnTo>
                  <a:pt x="239587" y="1239768"/>
                </a:lnTo>
                <a:lnTo>
                  <a:pt x="206562" y="1224079"/>
                </a:lnTo>
                <a:cubicBezTo>
                  <a:pt x="201803" y="1222082"/>
                  <a:pt x="198853" y="1218563"/>
                  <a:pt x="197521" y="1214094"/>
                </a:cubicBezTo>
                <a:cubicBezTo>
                  <a:pt x="196854" y="1211717"/>
                  <a:pt x="196854" y="1210101"/>
                  <a:pt x="197140" y="1206867"/>
                </a:cubicBezTo>
                <a:lnTo>
                  <a:pt x="197996" y="1197739"/>
                </a:lnTo>
                <a:lnTo>
                  <a:pt x="199614" y="1179482"/>
                </a:lnTo>
                <a:lnTo>
                  <a:pt x="200471" y="1170353"/>
                </a:lnTo>
                <a:cubicBezTo>
                  <a:pt x="200661" y="1167216"/>
                  <a:pt x="201042" y="1165694"/>
                  <a:pt x="202089" y="1163507"/>
                </a:cubicBezTo>
                <a:lnTo>
                  <a:pt x="236351" y="1098752"/>
                </a:lnTo>
                <a:cubicBezTo>
                  <a:pt x="239778" y="1091620"/>
                  <a:pt x="239587" y="1082967"/>
                  <a:pt x="235971" y="1075835"/>
                </a:cubicBezTo>
                <a:lnTo>
                  <a:pt x="227691" y="1059480"/>
                </a:lnTo>
                <a:lnTo>
                  <a:pt x="223503" y="1051207"/>
                </a:lnTo>
                <a:cubicBezTo>
                  <a:pt x="221314" y="1047403"/>
                  <a:pt x="219601" y="1045502"/>
                  <a:pt x="217793" y="1042934"/>
                </a:cubicBezTo>
                <a:lnTo>
                  <a:pt x="206943" y="1028196"/>
                </a:lnTo>
                <a:lnTo>
                  <a:pt x="196093" y="1013457"/>
                </a:lnTo>
                <a:cubicBezTo>
                  <a:pt x="192571" y="1008512"/>
                  <a:pt x="188479" y="1003663"/>
                  <a:pt x="185814" y="999003"/>
                </a:cubicBezTo>
                <a:lnTo>
                  <a:pt x="181055" y="991206"/>
                </a:lnTo>
                <a:cubicBezTo>
                  <a:pt x="179723" y="989114"/>
                  <a:pt x="179152" y="987402"/>
                  <a:pt x="178866" y="985310"/>
                </a:cubicBezTo>
                <a:cubicBezTo>
                  <a:pt x="178676" y="983028"/>
                  <a:pt x="178771" y="981697"/>
                  <a:pt x="179628" y="978844"/>
                </a:cubicBezTo>
                <a:lnTo>
                  <a:pt x="182007" y="970001"/>
                </a:lnTo>
                <a:lnTo>
                  <a:pt x="186671" y="952315"/>
                </a:lnTo>
                <a:lnTo>
                  <a:pt x="189050" y="943471"/>
                </a:lnTo>
                <a:cubicBezTo>
                  <a:pt x="189906" y="940619"/>
                  <a:pt x="190573" y="937196"/>
                  <a:pt x="191239" y="935769"/>
                </a:cubicBezTo>
                <a:cubicBezTo>
                  <a:pt x="192096" y="933867"/>
                  <a:pt x="193238" y="932441"/>
                  <a:pt x="194951" y="930920"/>
                </a:cubicBezTo>
                <a:lnTo>
                  <a:pt x="201898" y="924929"/>
                </a:lnTo>
                <a:lnTo>
                  <a:pt x="215699" y="912948"/>
                </a:lnTo>
                <a:lnTo>
                  <a:pt x="229499" y="900967"/>
                </a:lnTo>
                <a:lnTo>
                  <a:pt x="236447" y="894976"/>
                </a:lnTo>
                <a:lnTo>
                  <a:pt x="239873" y="891933"/>
                </a:lnTo>
                <a:cubicBezTo>
                  <a:pt x="240920" y="891078"/>
                  <a:pt x="242633" y="889081"/>
                  <a:pt x="243966" y="887654"/>
                </a:cubicBezTo>
                <a:cubicBezTo>
                  <a:pt x="251770" y="877195"/>
                  <a:pt x="258242" y="867591"/>
                  <a:pt x="265475" y="857511"/>
                </a:cubicBezTo>
                <a:cubicBezTo>
                  <a:pt x="266998" y="855514"/>
                  <a:pt x="269853" y="851616"/>
                  <a:pt x="270995" y="847622"/>
                </a:cubicBezTo>
                <a:cubicBezTo>
                  <a:pt x="271661" y="845625"/>
                  <a:pt x="272042" y="843533"/>
                  <a:pt x="272232" y="841441"/>
                </a:cubicBezTo>
                <a:lnTo>
                  <a:pt x="272613" y="836782"/>
                </a:lnTo>
                <a:lnTo>
                  <a:pt x="274040" y="818525"/>
                </a:lnTo>
                <a:lnTo>
                  <a:pt x="276801" y="782106"/>
                </a:lnTo>
                <a:lnTo>
                  <a:pt x="278228" y="763849"/>
                </a:lnTo>
                <a:cubicBezTo>
                  <a:pt x="278419" y="761281"/>
                  <a:pt x="278799" y="760045"/>
                  <a:pt x="279656" y="758238"/>
                </a:cubicBezTo>
                <a:cubicBezTo>
                  <a:pt x="280132" y="757288"/>
                  <a:pt x="280417" y="756907"/>
                  <a:pt x="281369" y="755766"/>
                </a:cubicBezTo>
                <a:lnTo>
                  <a:pt x="284224" y="752248"/>
                </a:lnTo>
                <a:lnTo>
                  <a:pt x="307161" y="723721"/>
                </a:lnTo>
                <a:lnTo>
                  <a:pt x="330098" y="695194"/>
                </a:lnTo>
                <a:cubicBezTo>
                  <a:pt x="333049" y="691581"/>
                  <a:pt x="334381" y="689869"/>
                  <a:pt x="336094" y="688728"/>
                </a:cubicBezTo>
                <a:cubicBezTo>
                  <a:pt x="336094" y="688728"/>
                  <a:pt x="336094" y="688824"/>
                  <a:pt x="336094" y="688919"/>
                </a:cubicBezTo>
                <a:cubicBezTo>
                  <a:pt x="336094" y="694244"/>
                  <a:pt x="339520" y="701470"/>
                  <a:pt x="347134" y="704323"/>
                </a:cubicBezTo>
                <a:cubicBezTo>
                  <a:pt x="351037" y="705844"/>
                  <a:pt x="355224" y="705369"/>
                  <a:pt x="359221" y="705559"/>
                </a:cubicBezTo>
                <a:cubicBezTo>
                  <a:pt x="363504" y="705559"/>
                  <a:pt x="367502" y="705559"/>
                  <a:pt x="371023" y="707936"/>
                </a:cubicBezTo>
                <a:cubicBezTo>
                  <a:pt x="374735" y="710123"/>
                  <a:pt x="376448" y="714212"/>
                  <a:pt x="378637" y="718872"/>
                </a:cubicBezTo>
                <a:cubicBezTo>
                  <a:pt x="380826" y="723436"/>
                  <a:pt x="383205" y="728095"/>
                  <a:pt x="385585" y="732945"/>
                </a:cubicBezTo>
                <a:cubicBezTo>
                  <a:pt x="390248" y="742549"/>
                  <a:pt x="395768" y="753294"/>
                  <a:pt x="400622" y="763849"/>
                </a:cubicBezTo>
                <a:cubicBezTo>
                  <a:pt x="401384" y="766321"/>
                  <a:pt x="401479" y="769174"/>
                  <a:pt x="400718" y="771741"/>
                </a:cubicBezTo>
                <a:cubicBezTo>
                  <a:pt x="400337" y="773072"/>
                  <a:pt x="399766" y="774308"/>
                  <a:pt x="399099" y="775449"/>
                </a:cubicBezTo>
                <a:cubicBezTo>
                  <a:pt x="398243" y="776876"/>
                  <a:pt x="397291" y="778587"/>
                  <a:pt x="396815" y="780299"/>
                </a:cubicBezTo>
                <a:cubicBezTo>
                  <a:pt x="394626" y="787240"/>
                  <a:pt x="397196" y="795703"/>
                  <a:pt x="403382" y="800173"/>
                </a:cubicBezTo>
                <a:cubicBezTo>
                  <a:pt x="409569" y="803976"/>
                  <a:pt x="415184" y="806829"/>
                  <a:pt x="421275" y="810347"/>
                </a:cubicBezTo>
                <a:cubicBezTo>
                  <a:pt x="424226" y="812249"/>
                  <a:pt x="428413" y="813580"/>
                  <a:pt x="432410" y="813295"/>
                </a:cubicBezTo>
                <a:cubicBezTo>
                  <a:pt x="436598" y="812914"/>
                  <a:pt x="439549" y="811678"/>
                  <a:pt x="443070" y="811013"/>
                </a:cubicBezTo>
                <a:cubicBezTo>
                  <a:pt x="449447" y="808635"/>
                  <a:pt x="455823" y="810347"/>
                  <a:pt x="459630" y="815101"/>
                </a:cubicBezTo>
                <a:cubicBezTo>
                  <a:pt x="461629" y="817384"/>
                  <a:pt x="462295" y="820046"/>
                  <a:pt x="463057" y="823564"/>
                </a:cubicBezTo>
                <a:cubicBezTo>
                  <a:pt x="463913" y="826797"/>
                  <a:pt x="464770" y="830030"/>
                  <a:pt x="465626" y="833263"/>
                </a:cubicBezTo>
                <a:cubicBezTo>
                  <a:pt x="466578" y="836687"/>
                  <a:pt x="467340" y="839254"/>
                  <a:pt x="466863" y="842107"/>
                </a:cubicBezTo>
                <a:cubicBezTo>
                  <a:pt x="466388" y="845340"/>
                  <a:pt x="465817" y="848478"/>
                  <a:pt x="465341" y="851616"/>
                </a:cubicBezTo>
                <a:cubicBezTo>
                  <a:pt x="464389" y="857891"/>
                  <a:pt x="463342" y="864072"/>
                  <a:pt x="462390" y="870158"/>
                </a:cubicBezTo>
                <a:cubicBezTo>
                  <a:pt x="460487" y="882139"/>
                  <a:pt x="458774" y="893645"/>
                  <a:pt x="457061" y="904390"/>
                </a:cubicBezTo>
                <a:cubicBezTo>
                  <a:pt x="456204" y="909810"/>
                  <a:pt x="455443" y="914945"/>
                  <a:pt x="454681" y="919985"/>
                </a:cubicBezTo>
                <a:cubicBezTo>
                  <a:pt x="454205" y="925024"/>
                  <a:pt x="453729" y="929779"/>
                  <a:pt x="453349" y="934438"/>
                </a:cubicBezTo>
                <a:cubicBezTo>
                  <a:pt x="451731" y="952220"/>
                  <a:pt x="450493" y="966958"/>
                  <a:pt x="449542" y="977989"/>
                </a:cubicBezTo>
                <a:cubicBezTo>
                  <a:pt x="448780" y="988258"/>
                  <a:pt x="448400" y="993964"/>
                  <a:pt x="448780" y="994059"/>
                </a:cubicBezTo>
                <a:cubicBezTo>
                  <a:pt x="449066" y="994059"/>
                  <a:pt x="450018" y="988448"/>
                  <a:pt x="451350" y="978179"/>
                </a:cubicBezTo>
                <a:cubicBezTo>
                  <a:pt x="452683" y="967149"/>
                  <a:pt x="454491" y="952505"/>
                  <a:pt x="456680" y="934723"/>
                </a:cubicBezTo>
                <a:cubicBezTo>
                  <a:pt x="457251" y="930159"/>
                  <a:pt x="457727" y="925309"/>
                  <a:pt x="458393" y="920365"/>
                </a:cubicBezTo>
                <a:cubicBezTo>
                  <a:pt x="459250" y="915420"/>
                  <a:pt x="460106" y="910285"/>
                  <a:pt x="460963" y="904960"/>
                </a:cubicBezTo>
                <a:cubicBezTo>
                  <a:pt x="462771" y="894215"/>
                  <a:pt x="464675" y="882805"/>
                  <a:pt x="466673" y="870728"/>
                </a:cubicBezTo>
                <a:cubicBezTo>
                  <a:pt x="467625" y="864738"/>
                  <a:pt x="468672" y="858557"/>
                  <a:pt x="469719" y="852186"/>
                </a:cubicBezTo>
                <a:cubicBezTo>
                  <a:pt x="470195" y="849048"/>
                  <a:pt x="470766" y="845815"/>
                  <a:pt x="471337" y="842582"/>
                </a:cubicBezTo>
                <a:cubicBezTo>
                  <a:pt x="472003" y="838874"/>
                  <a:pt x="470861" y="834975"/>
                  <a:pt x="470099" y="831932"/>
                </a:cubicBezTo>
                <a:cubicBezTo>
                  <a:pt x="469243" y="828699"/>
                  <a:pt x="468482" y="825466"/>
                  <a:pt x="467625" y="822233"/>
                </a:cubicBezTo>
                <a:cubicBezTo>
                  <a:pt x="466959" y="819190"/>
                  <a:pt x="465912" y="815006"/>
                  <a:pt x="463342" y="812059"/>
                </a:cubicBezTo>
                <a:cubicBezTo>
                  <a:pt x="460867" y="808921"/>
                  <a:pt x="457346" y="806734"/>
                  <a:pt x="453539" y="805783"/>
                </a:cubicBezTo>
                <a:cubicBezTo>
                  <a:pt x="449827" y="804737"/>
                  <a:pt x="445164" y="805402"/>
                  <a:pt x="442023" y="806448"/>
                </a:cubicBezTo>
                <a:cubicBezTo>
                  <a:pt x="438692" y="807209"/>
                  <a:pt x="434980" y="808445"/>
                  <a:pt x="432220" y="808635"/>
                </a:cubicBezTo>
                <a:cubicBezTo>
                  <a:pt x="429175" y="808731"/>
                  <a:pt x="426510" y="807970"/>
                  <a:pt x="423654" y="806258"/>
                </a:cubicBezTo>
                <a:cubicBezTo>
                  <a:pt x="417754" y="802930"/>
                  <a:pt x="411377" y="799602"/>
                  <a:pt x="406238" y="796464"/>
                </a:cubicBezTo>
                <a:cubicBezTo>
                  <a:pt x="401574" y="793136"/>
                  <a:pt x="399575" y="786765"/>
                  <a:pt x="401193" y="781535"/>
                </a:cubicBezTo>
                <a:cubicBezTo>
                  <a:pt x="401574" y="780204"/>
                  <a:pt x="402145" y="779063"/>
                  <a:pt x="402906" y="777732"/>
                </a:cubicBezTo>
                <a:cubicBezTo>
                  <a:pt x="403858" y="776210"/>
                  <a:pt x="404619" y="774594"/>
                  <a:pt x="405000" y="772787"/>
                </a:cubicBezTo>
                <a:cubicBezTo>
                  <a:pt x="405952" y="769364"/>
                  <a:pt x="405857" y="765750"/>
                  <a:pt x="404715" y="762422"/>
                </a:cubicBezTo>
                <a:cubicBezTo>
                  <a:pt x="399290" y="750726"/>
                  <a:pt x="393960" y="740932"/>
                  <a:pt x="389106" y="731138"/>
                </a:cubicBezTo>
                <a:cubicBezTo>
                  <a:pt x="386632" y="726289"/>
                  <a:pt x="384252" y="721629"/>
                  <a:pt x="381968" y="717160"/>
                </a:cubicBezTo>
                <a:cubicBezTo>
                  <a:pt x="380731" y="714878"/>
                  <a:pt x="379874" y="712786"/>
                  <a:pt x="378447" y="710504"/>
                </a:cubicBezTo>
                <a:cubicBezTo>
                  <a:pt x="377019" y="708222"/>
                  <a:pt x="375020" y="706415"/>
                  <a:pt x="372831" y="705084"/>
                </a:cubicBezTo>
                <a:cubicBezTo>
                  <a:pt x="368453" y="702136"/>
                  <a:pt x="363124" y="702421"/>
                  <a:pt x="359221" y="702516"/>
                </a:cubicBezTo>
                <a:cubicBezTo>
                  <a:pt x="354938" y="702516"/>
                  <a:pt x="351132" y="702992"/>
                  <a:pt x="347991" y="701851"/>
                </a:cubicBezTo>
                <a:cubicBezTo>
                  <a:pt x="341424" y="699664"/>
                  <a:pt x="338093" y="693578"/>
                  <a:pt x="337807" y="688824"/>
                </a:cubicBezTo>
                <a:cubicBezTo>
                  <a:pt x="337807" y="688443"/>
                  <a:pt x="337807" y="688158"/>
                  <a:pt x="337807" y="687778"/>
                </a:cubicBezTo>
                <a:cubicBezTo>
                  <a:pt x="338474" y="687492"/>
                  <a:pt x="339045" y="687207"/>
                  <a:pt x="339996" y="686922"/>
                </a:cubicBezTo>
                <a:lnTo>
                  <a:pt x="357413" y="681216"/>
                </a:lnTo>
                <a:lnTo>
                  <a:pt x="392247" y="669901"/>
                </a:lnTo>
                <a:lnTo>
                  <a:pt x="409664" y="664196"/>
                </a:lnTo>
                <a:cubicBezTo>
                  <a:pt x="418039" y="661628"/>
                  <a:pt x="425177" y="654782"/>
                  <a:pt x="428223" y="646414"/>
                </a:cubicBezTo>
                <a:cubicBezTo>
                  <a:pt x="428984" y="644322"/>
                  <a:pt x="429555" y="642040"/>
                  <a:pt x="429841" y="640043"/>
                </a:cubicBezTo>
                <a:cubicBezTo>
                  <a:pt x="429936" y="639187"/>
                  <a:pt x="430221" y="638426"/>
                  <a:pt x="430507" y="637666"/>
                </a:cubicBezTo>
                <a:cubicBezTo>
                  <a:pt x="431078" y="636144"/>
                  <a:pt x="432030" y="634718"/>
                  <a:pt x="433267" y="633672"/>
                </a:cubicBezTo>
                <a:cubicBezTo>
                  <a:pt x="434504" y="632531"/>
                  <a:pt x="435932" y="631770"/>
                  <a:pt x="437455" y="631295"/>
                </a:cubicBezTo>
                <a:lnTo>
                  <a:pt x="445830" y="629203"/>
                </a:lnTo>
                <a:lnTo>
                  <a:pt x="463628" y="624829"/>
                </a:lnTo>
                <a:lnTo>
                  <a:pt x="468101" y="623688"/>
                </a:lnTo>
                <a:cubicBezTo>
                  <a:pt x="469243" y="623402"/>
                  <a:pt x="472098" y="622642"/>
                  <a:pt x="474002" y="621786"/>
                </a:cubicBezTo>
                <a:cubicBezTo>
                  <a:pt x="478094" y="619979"/>
                  <a:pt x="481806" y="617222"/>
                  <a:pt x="484756" y="613798"/>
                </a:cubicBezTo>
                <a:cubicBezTo>
                  <a:pt x="487707" y="610375"/>
                  <a:pt x="489800" y="606096"/>
                  <a:pt x="490848" y="601912"/>
                </a:cubicBezTo>
                <a:lnTo>
                  <a:pt x="491990" y="597538"/>
                </a:lnTo>
                <a:lnTo>
                  <a:pt x="492561" y="595351"/>
                </a:lnTo>
                <a:lnTo>
                  <a:pt x="492941" y="594210"/>
                </a:lnTo>
                <a:cubicBezTo>
                  <a:pt x="493512" y="592784"/>
                  <a:pt x="494464" y="591453"/>
                  <a:pt x="495606" y="590407"/>
                </a:cubicBezTo>
                <a:lnTo>
                  <a:pt x="502268" y="584796"/>
                </a:lnTo>
                <a:lnTo>
                  <a:pt x="530154" y="561119"/>
                </a:lnTo>
                <a:lnTo>
                  <a:pt x="558041" y="537442"/>
                </a:lnTo>
                <a:lnTo>
                  <a:pt x="565369" y="531166"/>
                </a:lnTo>
                <a:cubicBezTo>
                  <a:pt x="567558" y="529169"/>
                  <a:pt x="569271" y="526792"/>
                  <a:pt x="570699" y="524320"/>
                </a:cubicBezTo>
                <a:lnTo>
                  <a:pt x="580787" y="534304"/>
                </a:lnTo>
                <a:lnTo>
                  <a:pt x="592779" y="546095"/>
                </a:lnTo>
                <a:cubicBezTo>
                  <a:pt x="594111" y="547426"/>
                  <a:pt x="595253" y="549043"/>
                  <a:pt x="596110" y="550850"/>
                </a:cubicBezTo>
                <a:lnTo>
                  <a:pt x="599632" y="558267"/>
                </a:lnTo>
                <a:lnTo>
                  <a:pt x="613908" y="588980"/>
                </a:lnTo>
                <a:lnTo>
                  <a:pt x="617524" y="596682"/>
                </a:lnTo>
                <a:cubicBezTo>
                  <a:pt x="618571" y="598965"/>
                  <a:pt x="620189" y="602578"/>
                  <a:pt x="622378" y="605431"/>
                </a:cubicBezTo>
                <a:cubicBezTo>
                  <a:pt x="624567" y="608378"/>
                  <a:pt x="627137" y="610946"/>
                  <a:pt x="630087" y="613133"/>
                </a:cubicBezTo>
                <a:lnTo>
                  <a:pt x="637225" y="618077"/>
                </a:lnTo>
                <a:lnTo>
                  <a:pt x="665016" y="637476"/>
                </a:lnTo>
                <a:cubicBezTo>
                  <a:pt x="667300" y="638997"/>
                  <a:pt x="669394" y="640709"/>
                  <a:pt x="672821" y="642610"/>
                </a:cubicBezTo>
                <a:cubicBezTo>
                  <a:pt x="675961" y="644322"/>
                  <a:pt x="679388" y="645463"/>
                  <a:pt x="682909" y="646129"/>
                </a:cubicBezTo>
                <a:lnTo>
                  <a:pt x="699374" y="648886"/>
                </a:lnTo>
                <a:cubicBezTo>
                  <a:pt x="699565" y="651549"/>
                  <a:pt x="699945" y="655257"/>
                  <a:pt x="700516" y="660107"/>
                </a:cubicBezTo>
                <a:cubicBezTo>
                  <a:pt x="701753" y="670947"/>
                  <a:pt x="703467" y="685305"/>
                  <a:pt x="705561" y="702897"/>
                </a:cubicBezTo>
                <a:lnTo>
                  <a:pt x="705561" y="703562"/>
                </a:lnTo>
                <a:cubicBezTo>
                  <a:pt x="705561" y="703562"/>
                  <a:pt x="706227" y="703943"/>
                  <a:pt x="706227" y="703943"/>
                </a:cubicBezTo>
                <a:cubicBezTo>
                  <a:pt x="727355" y="718396"/>
                  <a:pt x="754194" y="736653"/>
                  <a:pt x="784270" y="757097"/>
                </a:cubicBezTo>
                <a:cubicBezTo>
                  <a:pt x="784270" y="771170"/>
                  <a:pt x="784270" y="786004"/>
                  <a:pt x="784270" y="801219"/>
                </a:cubicBezTo>
                <a:cubicBezTo>
                  <a:pt x="783984" y="803406"/>
                  <a:pt x="783603" y="805688"/>
                  <a:pt x="783223" y="808065"/>
                </a:cubicBezTo>
                <a:cubicBezTo>
                  <a:pt x="781319" y="820807"/>
                  <a:pt x="779511" y="833263"/>
                  <a:pt x="777798" y="845340"/>
                </a:cubicBezTo>
                <a:lnTo>
                  <a:pt x="777798" y="845530"/>
                </a:lnTo>
                <a:cubicBezTo>
                  <a:pt x="777798" y="845530"/>
                  <a:pt x="777798" y="845720"/>
                  <a:pt x="777798" y="845720"/>
                </a:cubicBezTo>
                <a:cubicBezTo>
                  <a:pt x="777798" y="861790"/>
                  <a:pt x="777893" y="877195"/>
                  <a:pt x="777988" y="891743"/>
                </a:cubicBezTo>
                <a:cubicBezTo>
                  <a:pt x="765996" y="906292"/>
                  <a:pt x="754956" y="919604"/>
                  <a:pt x="745248" y="931395"/>
                </a:cubicBezTo>
                <a:cubicBezTo>
                  <a:pt x="725642" y="939858"/>
                  <a:pt x="709939" y="947275"/>
                  <a:pt x="699279" y="952980"/>
                </a:cubicBezTo>
                <a:cubicBezTo>
                  <a:pt x="693949" y="955928"/>
                  <a:pt x="689952" y="958400"/>
                  <a:pt x="687382" y="960302"/>
                </a:cubicBezTo>
                <a:cubicBezTo>
                  <a:pt x="684812" y="962299"/>
                  <a:pt x="684051" y="964011"/>
                  <a:pt x="684146" y="964011"/>
                </a:cubicBezTo>
                <a:cubicBezTo>
                  <a:pt x="684337" y="964011"/>
                  <a:pt x="685193" y="962774"/>
                  <a:pt x="687953" y="961063"/>
                </a:cubicBezTo>
                <a:cubicBezTo>
                  <a:pt x="690618" y="959446"/>
                  <a:pt x="694806" y="957259"/>
                  <a:pt x="700231" y="954597"/>
                </a:cubicBezTo>
                <a:cubicBezTo>
                  <a:pt x="711081" y="949367"/>
                  <a:pt x="727070" y="942425"/>
                  <a:pt x="747056" y="934343"/>
                </a:cubicBezTo>
                <a:lnTo>
                  <a:pt x="747437" y="934153"/>
                </a:lnTo>
                <a:lnTo>
                  <a:pt x="747723" y="933772"/>
                </a:lnTo>
                <a:cubicBezTo>
                  <a:pt x="757811" y="921886"/>
                  <a:pt x="769327" y="908479"/>
                  <a:pt x="781890" y="893740"/>
                </a:cubicBezTo>
                <a:lnTo>
                  <a:pt x="782366" y="893169"/>
                </a:lnTo>
                <a:lnTo>
                  <a:pt x="782366" y="892409"/>
                </a:lnTo>
                <a:cubicBezTo>
                  <a:pt x="782366" y="877765"/>
                  <a:pt x="782461" y="862075"/>
                  <a:pt x="782557" y="845815"/>
                </a:cubicBezTo>
                <a:cubicBezTo>
                  <a:pt x="784365" y="833834"/>
                  <a:pt x="786173" y="821377"/>
                  <a:pt x="788076" y="808731"/>
                </a:cubicBezTo>
                <a:cubicBezTo>
                  <a:pt x="788457" y="806353"/>
                  <a:pt x="788743" y="803976"/>
                  <a:pt x="789124" y="801789"/>
                </a:cubicBezTo>
                <a:lnTo>
                  <a:pt x="789124" y="801599"/>
                </a:lnTo>
                <a:cubicBezTo>
                  <a:pt x="789124" y="801599"/>
                  <a:pt x="789124" y="801409"/>
                  <a:pt x="789124" y="801409"/>
                </a:cubicBezTo>
                <a:cubicBezTo>
                  <a:pt x="789124" y="785719"/>
                  <a:pt x="789124" y="770410"/>
                  <a:pt x="789124" y="755861"/>
                </a:cubicBezTo>
                <a:lnTo>
                  <a:pt x="789124" y="754625"/>
                </a:lnTo>
                <a:cubicBezTo>
                  <a:pt x="789124" y="754625"/>
                  <a:pt x="788076" y="753959"/>
                  <a:pt x="788076" y="753959"/>
                </a:cubicBezTo>
                <a:cubicBezTo>
                  <a:pt x="757621" y="733801"/>
                  <a:pt x="730401" y="715829"/>
                  <a:pt x="708891" y="701565"/>
                </a:cubicBezTo>
                <a:cubicBezTo>
                  <a:pt x="706322" y="684449"/>
                  <a:pt x="704133" y="670281"/>
                  <a:pt x="702515" y="659726"/>
                </a:cubicBezTo>
                <a:cubicBezTo>
                  <a:pt x="701753" y="655067"/>
                  <a:pt x="701182" y="651454"/>
                  <a:pt x="700611" y="648886"/>
                </a:cubicBezTo>
                <a:lnTo>
                  <a:pt x="733256" y="654401"/>
                </a:lnTo>
                <a:cubicBezTo>
                  <a:pt x="737349" y="655162"/>
                  <a:pt x="741251" y="657159"/>
                  <a:pt x="744296" y="660202"/>
                </a:cubicBezTo>
                <a:cubicBezTo>
                  <a:pt x="745058" y="660962"/>
                  <a:pt x="745724" y="661723"/>
                  <a:pt x="746390" y="662674"/>
                </a:cubicBezTo>
                <a:lnTo>
                  <a:pt x="748865" y="666097"/>
                </a:lnTo>
                <a:lnTo>
                  <a:pt x="753814" y="672944"/>
                </a:lnTo>
                <a:lnTo>
                  <a:pt x="758858" y="679790"/>
                </a:lnTo>
                <a:cubicBezTo>
                  <a:pt x="760952" y="682643"/>
                  <a:pt x="763426" y="685115"/>
                  <a:pt x="766282" y="687207"/>
                </a:cubicBezTo>
                <a:cubicBezTo>
                  <a:pt x="771897" y="691296"/>
                  <a:pt x="778845" y="693673"/>
                  <a:pt x="785888" y="693768"/>
                </a:cubicBezTo>
                <a:lnTo>
                  <a:pt x="802924" y="693768"/>
                </a:lnTo>
                <a:cubicBezTo>
                  <a:pt x="808349" y="693768"/>
                  <a:pt x="814916" y="693198"/>
                  <a:pt x="818627" y="693863"/>
                </a:cubicBezTo>
                <a:cubicBezTo>
                  <a:pt x="822910" y="694624"/>
                  <a:pt x="827003" y="696811"/>
                  <a:pt x="830048" y="699949"/>
                </a:cubicBezTo>
                <a:cubicBezTo>
                  <a:pt x="831571" y="701565"/>
                  <a:pt x="832903" y="703277"/>
                  <a:pt x="833951" y="705369"/>
                </a:cubicBezTo>
                <a:lnTo>
                  <a:pt x="837853" y="712881"/>
                </a:lnTo>
                <a:lnTo>
                  <a:pt x="841755" y="720393"/>
                </a:lnTo>
                <a:cubicBezTo>
                  <a:pt x="843087" y="722960"/>
                  <a:pt x="844515" y="725433"/>
                  <a:pt x="845181" y="727335"/>
                </a:cubicBezTo>
                <a:cubicBezTo>
                  <a:pt x="846704" y="731518"/>
                  <a:pt x="846894" y="736178"/>
                  <a:pt x="845752" y="740552"/>
                </a:cubicBezTo>
                <a:cubicBezTo>
                  <a:pt x="845086" y="742929"/>
                  <a:pt x="844420" y="744355"/>
                  <a:pt x="842802" y="747113"/>
                </a:cubicBezTo>
                <a:cubicBezTo>
                  <a:pt x="841184" y="750061"/>
                  <a:pt x="840042" y="753294"/>
                  <a:pt x="839471" y="756622"/>
                </a:cubicBezTo>
                <a:cubicBezTo>
                  <a:pt x="838138" y="763183"/>
                  <a:pt x="839280" y="770505"/>
                  <a:pt x="841755" y="776115"/>
                </a:cubicBezTo>
                <a:lnTo>
                  <a:pt x="854127" y="807590"/>
                </a:lnTo>
                <a:lnTo>
                  <a:pt x="878873" y="870633"/>
                </a:lnTo>
                <a:cubicBezTo>
                  <a:pt x="881157" y="876719"/>
                  <a:pt x="886011" y="882139"/>
                  <a:pt x="890770" y="885467"/>
                </a:cubicBezTo>
                <a:lnTo>
                  <a:pt x="904094" y="895832"/>
                </a:lnTo>
                <a:lnTo>
                  <a:pt x="930838" y="916561"/>
                </a:lnTo>
                <a:cubicBezTo>
                  <a:pt x="935501" y="919889"/>
                  <a:pt x="939118" y="923693"/>
                  <a:pt x="945114" y="926926"/>
                </a:cubicBezTo>
                <a:lnTo>
                  <a:pt x="960532" y="934058"/>
                </a:lnTo>
                <a:lnTo>
                  <a:pt x="974713" y="940619"/>
                </a:lnTo>
                <a:cubicBezTo>
                  <a:pt x="974428" y="942616"/>
                  <a:pt x="974237" y="944993"/>
                  <a:pt x="973857" y="948036"/>
                </a:cubicBezTo>
                <a:cubicBezTo>
                  <a:pt x="973000" y="956403"/>
                  <a:pt x="972048" y="968385"/>
                  <a:pt x="971001" y="982838"/>
                </a:cubicBezTo>
                <a:lnTo>
                  <a:pt x="971001" y="983123"/>
                </a:lnTo>
                <a:cubicBezTo>
                  <a:pt x="971001" y="983123"/>
                  <a:pt x="971001" y="983504"/>
                  <a:pt x="971001" y="983504"/>
                </a:cubicBezTo>
                <a:cubicBezTo>
                  <a:pt x="974713" y="996911"/>
                  <a:pt x="978996" y="1012031"/>
                  <a:pt x="983469" y="1028196"/>
                </a:cubicBezTo>
                <a:cubicBezTo>
                  <a:pt x="971763" y="1051587"/>
                  <a:pt x="961389" y="1072887"/>
                  <a:pt x="954060" y="1088482"/>
                </a:cubicBezTo>
                <a:cubicBezTo>
                  <a:pt x="946732" y="1104172"/>
                  <a:pt x="942449" y="1113966"/>
                  <a:pt x="943020" y="1114251"/>
                </a:cubicBezTo>
                <a:cubicBezTo>
                  <a:pt x="943591" y="1114536"/>
                  <a:pt x="948921" y="1105218"/>
                  <a:pt x="957011" y="1089908"/>
                </a:cubicBezTo>
                <a:cubicBezTo>
                  <a:pt x="965101" y="1074599"/>
                  <a:pt x="976046" y="1053299"/>
                  <a:pt x="987942" y="1029717"/>
                </a:cubicBezTo>
                <a:lnTo>
                  <a:pt x="987942" y="1029527"/>
                </a:lnTo>
                <a:cubicBezTo>
                  <a:pt x="987942" y="1029527"/>
                  <a:pt x="988513" y="1028671"/>
                  <a:pt x="988513" y="1028671"/>
                </a:cubicBezTo>
                <a:lnTo>
                  <a:pt x="988228" y="1027815"/>
                </a:lnTo>
                <a:cubicBezTo>
                  <a:pt x="983469" y="1011555"/>
                  <a:pt x="978996" y="996246"/>
                  <a:pt x="974999" y="982743"/>
                </a:cubicBezTo>
                <a:cubicBezTo>
                  <a:pt x="975570" y="968480"/>
                  <a:pt x="975950" y="956594"/>
                  <a:pt x="976141" y="948226"/>
                </a:cubicBezTo>
                <a:cubicBezTo>
                  <a:pt x="976141" y="945563"/>
                  <a:pt x="976141" y="943376"/>
                  <a:pt x="976141" y="941380"/>
                </a:cubicBezTo>
                <a:cubicBezTo>
                  <a:pt x="981090" y="943852"/>
                  <a:pt x="986515" y="945658"/>
                  <a:pt x="990036" y="948606"/>
                </a:cubicBezTo>
                <a:cubicBezTo>
                  <a:pt x="993558" y="951649"/>
                  <a:pt x="997650" y="956499"/>
                  <a:pt x="1001457" y="960397"/>
                </a:cubicBezTo>
                <a:cubicBezTo>
                  <a:pt x="1005169" y="964771"/>
                  <a:pt x="1010784" y="968860"/>
                  <a:pt x="1016780" y="970477"/>
                </a:cubicBezTo>
                <a:cubicBezTo>
                  <a:pt x="1019731" y="971332"/>
                  <a:pt x="1022966" y="971713"/>
                  <a:pt x="1026012" y="971713"/>
                </a:cubicBezTo>
                <a:lnTo>
                  <a:pt x="1034483" y="971713"/>
                </a:lnTo>
                <a:cubicBezTo>
                  <a:pt x="1034483" y="971713"/>
                  <a:pt x="1051424" y="971523"/>
                  <a:pt x="1051424" y="971523"/>
                </a:cubicBezTo>
                <a:lnTo>
                  <a:pt x="1085210" y="971237"/>
                </a:lnTo>
                <a:cubicBezTo>
                  <a:pt x="1090159" y="971428"/>
                  <a:pt x="1095870" y="973424"/>
                  <a:pt x="1101295" y="974470"/>
                </a:cubicBezTo>
                <a:lnTo>
                  <a:pt x="1117760" y="978274"/>
                </a:lnTo>
                <a:lnTo>
                  <a:pt x="1150690" y="985976"/>
                </a:lnTo>
                <a:cubicBezTo>
                  <a:pt x="1154022" y="986642"/>
                  <a:pt x="1157067" y="988068"/>
                  <a:pt x="1159827" y="989970"/>
                </a:cubicBezTo>
                <a:cubicBezTo>
                  <a:pt x="1159351" y="993298"/>
                  <a:pt x="1158970" y="1003187"/>
                  <a:pt x="1158590" y="1018116"/>
                </a:cubicBezTo>
                <a:lnTo>
                  <a:pt x="1158590" y="1018592"/>
                </a:lnTo>
                <a:cubicBezTo>
                  <a:pt x="1158590" y="1018592"/>
                  <a:pt x="1158875" y="1018972"/>
                  <a:pt x="1158875" y="1018972"/>
                </a:cubicBezTo>
                <a:cubicBezTo>
                  <a:pt x="1166680" y="1031334"/>
                  <a:pt x="1177434" y="1047879"/>
                  <a:pt x="1189712" y="1066516"/>
                </a:cubicBezTo>
                <a:cubicBezTo>
                  <a:pt x="1187142" y="1074884"/>
                  <a:pt x="1184477" y="1083632"/>
                  <a:pt x="1181622" y="1092761"/>
                </a:cubicBezTo>
                <a:cubicBezTo>
                  <a:pt x="1178576" y="1102935"/>
                  <a:pt x="1175531" y="1112825"/>
                  <a:pt x="1172771" y="1122048"/>
                </a:cubicBezTo>
                <a:lnTo>
                  <a:pt x="1172485" y="1122904"/>
                </a:lnTo>
                <a:lnTo>
                  <a:pt x="1172866" y="1123665"/>
                </a:lnTo>
                <a:cubicBezTo>
                  <a:pt x="1182954" y="1146106"/>
                  <a:pt x="1191806" y="1165409"/>
                  <a:pt x="1198277" y="1179007"/>
                </a:cubicBezTo>
                <a:cubicBezTo>
                  <a:pt x="1204749" y="1192699"/>
                  <a:pt x="1208842" y="1200687"/>
                  <a:pt x="1209318" y="1200497"/>
                </a:cubicBezTo>
                <a:cubicBezTo>
                  <a:pt x="1209793" y="1200306"/>
                  <a:pt x="1206653" y="1191843"/>
                  <a:pt x="1200847" y="1177865"/>
                </a:cubicBezTo>
                <a:cubicBezTo>
                  <a:pt x="1195137" y="1164078"/>
                  <a:pt x="1186952" y="1144775"/>
                  <a:pt x="1177244" y="1122619"/>
                </a:cubicBezTo>
                <a:cubicBezTo>
                  <a:pt x="1180004" y="1113585"/>
                  <a:pt x="1182954" y="1104076"/>
                  <a:pt x="1186000" y="1094187"/>
                </a:cubicBezTo>
                <a:cubicBezTo>
                  <a:pt x="1188855" y="1084678"/>
                  <a:pt x="1191615" y="1075550"/>
                  <a:pt x="1194280" y="1066897"/>
                </a:cubicBezTo>
                <a:lnTo>
                  <a:pt x="1194566" y="1065851"/>
                </a:lnTo>
                <a:lnTo>
                  <a:pt x="1193995" y="1064995"/>
                </a:lnTo>
                <a:cubicBezTo>
                  <a:pt x="1181336" y="1046262"/>
                  <a:pt x="1170106" y="1029812"/>
                  <a:pt x="1161635" y="1017736"/>
                </a:cubicBezTo>
                <a:cubicBezTo>
                  <a:pt x="1161350" y="1003853"/>
                  <a:pt x="1160969" y="994344"/>
                  <a:pt x="1160493" y="990636"/>
                </a:cubicBezTo>
                <a:cubicBezTo>
                  <a:pt x="1161826" y="991586"/>
                  <a:pt x="1163063" y="992632"/>
                  <a:pt x="1164205" y="993869"/>
                </a:cubicBezTo>
                <a:cubicBezTo>
                  <a:pt x="1167631" y="997957"/>
                  <a:pt x="1171058" y="1002712"/>
                  <a:pt x="1174484" y="1007086"/>
                </a:cubicBezTo>
                <a:lnTo>
                  <a:pt x="1215694" y="1060811"/>
                </a:lnTo>
                <a:lnTo>
                  <a:pt x="1236252" y="1087626"/>
                </a:lnTo>
                <a:cubicBezTo>
                  <a:pt x="1239773" y="1091905"/>
                  <a:pt x="1242724" y="1096945"/>
                  <a:pt x="1247387" y="1100558"/>
                </a:cubicBezTo>
                <a:cubicBezTo>
                  <a:pt x="1252051" y="1104172"/>
                  <a:pt x="1257761" y="1105503"/>
                  <a:pt x="1262901" y="1107690"/>
                </a:cubicBezTo>
                <a:lnTo>
                  <a:pt x="1326192" y="1131842"/>
                </a:lnTo>
                <a:lnTo>
                  <a:pt x="1263377" y="110664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20" name="Google Shape;120;p13"/>
          <p:cNvGrpSpPr/>
          <p:nvPr/>
        </p:nvGrpSpPr>
        <p:grpSpPr>
          <a:xfrm>
            <a:off x="7333555" y="-318688"/>
            <a:ext cx="2032812" cy="896669"/>
            <a:chOff x="6583275" y="1929112"/>
            <a:chExt cx="1893983" cy="835432"/>
          </a:xfrm>
        </p:grpSpPr>
        <p:sp>
          <p:nvSpPr>
            <p:cNvPr id="121" name="Google Shape;121;p13"/>
            <p:cNvSpPr/>
            <p:nvPr/>
          </p:nvSpPr>
          <p:spPr>
            <a:xfrm>
              <a:off x="6583275" y="1929112"/>
              <a:ext cx="1893974" cy="835432"/>
            </a:xfrm>
            <a:custGeom>
              <a:avLst/>
              <a:gdLst/>
              <a:ahLst/>
              <a:cxnLst/>
              <a:rect l="l" t="t" r="r" b="b"/>
              <a:pathLst>
                <a:path w="1893974" h="835432" extrusionOk="0">
                  <a:moveTo>
                    <a:pt x="1893975" y="121729"/>
                  </a:moveTo>
                  <a:lnTo>
                    <a:pt x="1893975" y="721032"/>
                  </a:lnTo>
                  <a:cubicBezTo>
                    <a:pt x="1892355" y="721507"/>
                    <a:pt x="1890736" y="721887"/>
                    <a:pt x="1889117" y="722363"/>
                  </a:cubicBezTo>
                  <a:cubicBezTo>
                    <a:pt x="1878259" y="725214"/>
                    <a:pt x="1867210" y="728066"/>
                    <a:pt x="1856161" y="730917"/>
                  </a:cubicBezTo>
                  <a:cubicBezTo>
                    <a:pt x="1852541" y="731868"/>
                    <a:pt x="1849017" y="732723"/>
                    <a:pt x="1845493" y="733579"/>
                  </a:cubicBezTo>
                  <a:cubicBezTo>
                    <a:pt x="1832348" y="736810"/>
                    <a:pt x="1819108" y="740042"/>
                    <a:pt x="1805678" y="743179"/>
                  </a:cubicBezTo>
                  <a:cubicBezTo>
                    <a:pt x="1426107" y="832148"/>
                    <a:pt x="1046059" y="855245"/>
                    <a:pt x="1041773" y="819030"/>
                  </a:cubicBezTo>
                  <a:cubicBezTo>
                    <a:pt x="1036249" y="772075"/>
                    <a:pt x="1381816" y="672460"/>
                    <a:pt x="1381816" y="672460"/>
                  </a:cubicBezTo>
                  <a:cubicBezTo>
                    <a:pt x="1380577" y="601647"/>
                    <a:pt x="1465159" y="561820"/>
                    <a:pt x="1470398" y="559443"/>
                  </a:cubicBezTo>
                  <a:cubicBezTo>
                    <a:pt x="1152835" y="663810"/>
                    <a:pt x="657249" y="742894"/>
                    <a:pt x="330636" y="772075"/>
                  </a:cubicBezTo>
                  <a:cubicBezTo>
                    <a:pt x="325588" y="772550"/>
                    <a:pt x="320635" y="772930"/>
                    <a:pt x="315682" y="773406"/>
                  </a:cubicBezTo>
                  <a:cubicBezTo>
                    <a:pt x="315111" y="773501"/>
                    <a:pt x="314444" y="773596"/>
                    <a:pt x="313872" y="773596"/>
                  </a:cubicBezTo>
                  <a:cubicBezTo>
                    <a:pt x="286441" y="775877"/>
                    <a:pt x="260437" y="777873"/>
                    <a:pt x="235768" y="779489"/>
                  </a:cubicBezTo>
                  <a:cubicBezTo>
                    <a:pt x="232243" y="779774"/>
                    <a:pt x="228624" y="779964"/>
                    <a:pt x="225195" y="780154"/>
                  </a:cubicBezTo>
                  <a:cubicBezTo>
                    <a:pt x="219480" y="780439"/>
                    <a:pt x="214051" y="780820"/>
                    <a:pt x="208526" y="781105"/>
                  </a:cubicBezTo>
                  <a:cubicBezTo>
                    <a:pt x="203002" y="781485"/>
                    <a:pt x="197668" y="781770"/>
                    <a:pt x="192334" y="781960"/>
                  </a:cubicBezTo>
                  <a:cubicBezTo>
                    <a:pt x="187000" y="782245"/>
                    <a:pt x="181856" y="782435"/>
                    <a:pt x="176712" y="782721"/>
                  </a:cubicBezTo>
                  <a:cubicBezTo>
                    <a:pt x="161377" y="783386"/>
                    <a:pt x="146804" y="783861"/>
                    <a:pt x="133183" y="784051"/>
                  </a:cubicBezTo>
                  <a:cubicBezTo>
                    <a:pt x="129183" y="784051"/>
                    <a:pt x="125373" y="784241"/>
                    <a:pt x="121468" y="784241"/>
                  </a:cubicBezTo>
                  <a:cubicBezTo>
                    <a:pt x="79558" y="784717"/>
                    <a:pt x="47077" y="783101"/>
                    <a:pt x="26313" y="779394"/>
                  </a:cubicBezTo>
                  <a:cubicBezTo>
                    <a:pt x="24217" y="778918"/>
                    <a:pt x="22217" y="778538"/>
                    <a:pt x="20312" y="778158"/>
                  </a:cubicBezTo>
                  <a:cubicBezTo>
                    <a:pt x="20312" y="778063"/>
                    <a:pt x="20312" y="778063"/>
                    <a:pt x="20121" y="778158"/>
                  </a:cubicBezTo>
                  <a:cubicBezTo>
                    <a:pt x="18312" y="777683"/>
                    <a:pt x="16597" y="777208"/>
                    <a:pt x="14978" y="776732"/>
                  </a:cubicBezTo>
                  <a:cubicBezTo>
                    <a:pt x="14121" y="776447"/>
                    <a:pt x="13359" y="776257"/>
                    <a:pt x="12597" y="775972"/>
                  </a:cubicBezTo>
                  <a:cubicBezTo>
                    <a:pt x="11073" y="775497"/>
                    <a:pt x="9644" y="774926"/>
                    <a:pt x="8406" y="774356"/>
                  </a:cubicBezTo>
                  <a:cubicBezTo>
                    <a:pt x="7739" y="774071"/>
                    <a:pt x="7072" y="773691"/>
                    <a:pt x="6501" y="773501"/>
                  </a:cubicBezTo>
                  <a:cubicBezTo>
                    <a:pt x="2691" y="771504"/>
                    <a:pt x="500" y="769128"/>
                    <a:pt x="119" y="766467"/>
                  </a:cubicBezTo>
                  <a:cubicBezTo>
                    <a:pt x="-72" y="764756"/>
                    <a:pt x="-72" y="763045"/>
                    <a:pt x="405" y="761334"/>
                  </a:cubicBezTo>
                  <a:cubicBezTo>
                    <a:pt x="595" y="760288"/>
                    <a:pt x="976" y="759243"/>
                    <a:pt x="1357" y="758292"/>
                  </a:cubicBezTo>
                  <a:cubicBezTo>
                    <a:pt x="6977" y="743844"/>
                    <a:pt x="31647" y="728351"/>
                    <a:pt x="66508" y="712952"/>
                  </a:cubicBezTo>
                  <a:cubicBezTo>
                    <a:pt x="71461" y="710861"/>
                    <a:pt x="76605" y="708675"/>
                    <a:pt x="81939" y="706489"/>
                  </a:cubicBezTo>
                  <a:cubicBezTo>
                    <a:pt x="81939" y="706489"/>
                    <a:pt x="81939" y="706489"/>
                    <a:pt x="81939" y="706394"/>
                  </a:cubicBezTo>
                  <a:cubicBezTo>
                    <a:pt x="89940" y="703257"/>
                    <a:pt x="98417" y="699930"/>
                    <a:pt x="107085" y="696794"/>
                  </a:cubicBezTo>
                  <a:cubicBezTo>
                    <a:pt x="113657" y="694322"/>
                    <a:pt x="120420" y="691851"/>
                    <a:pt x="127468" y="689475"/>
                  </a:cubicBezTo>
                  <a:cubicBezTo>
                    <a:pt x="134898" y="687003"/>
                    <a:pt x="142518" y="684437"/>
                    <a:pt x="150233" y="681870"/>
                  </a:cubicBezTo>
                  <a:cubicBezTo>
                    <a:pt x="152233" y="681205"/>
                    <a:pt x="154329" y="680540"/>
                    <a:pt x="156424" y="679969"/>
                  </a:cubicBezTo>
                  <a:cubicBezTo>
                    <a:pt x="160806" y="678544"/>
                    <a:pt x="165187" y="677118"/>
                    <a:pt x="169664" y="675692"/>
                  </a:cubicBezTo>
                  <a:cubicBezTo>
                    <a:pt x="171664" y="675122"/>
                    <a:pt x="173665" y="674456"/>
                    <a:pt x="175760" y="673791"/>
                  </a:cubicBezTo>
                  <a:cubicBezTo>
                    <a:pt x="180332" y="672460"/>
                    <a:pt x="184904" y="671034"/>
                    <a:pt x="189476" y="669704"/>
                  </a:cubicBezTo>
                  <a:cubicBezTo>
                    <a:pt x="191381" y="669038"/>
                    <a:pt x="193381" y="668468"/>
                    <a:pt x="195382" y="667898"/>
                  </a:cubicBezTo>
                  <a:cubicBezTo>
                    <a:pt x="201096" y="666282"/>
                    <a:pt x="206716" y="664571"/>
                    <a:pt x="212431" y="662955"/>
                  </a:cubicBezTo>
                  <a:cubicBezTo>
                    <a:pt x="229005" y="658202"/>
                    <a:pt x="245578" y="653640"/>
                    <a:pt x="261771" y="649268"/>
                  </a:cubicBezTo>
                  <a:cubicBezTo>
                    <a:pt x="268248" y="647557"/>
                    <a:pt x="274629" y="645941"/>
                    <a:pt x="281011" y="644230"/>
                  </a:cubicBezTo>
                  <a:cubicBezTo>
                    <a:pt x="359974" y="623699"/>
                    <a:pt x="424744" y="610011"/>
                    <a:pt x="424744" y="610011"/>
                  </a:cubicBezTo>
                  <a:cubicBezTo>
                    <a:pt x="438269" y="584157"/>
                    <a:pt x="453033" y="561154"/>
                    <a:pt x="468749" y="540813"/>
                  </a:cubicBezTo>
                  <a:cubicBezTo>
                    <a:pt x="472654" y="535680"/>
                    <a:pt x="476560" y="530833"/>
                    <a:pt x="480560" y="526080"/>
                  </a:cubicBezTo>
                  <a:cubicBezTo>
                    <a:pt x="529233" y="468384"/>
                    <a:pt x="584954" y="433785"/>
                    <a:pt x="636675" y="413254"/>
                  </a:cubicBezTo>
                  <a:cubicBezTo>
                    <a:pt x="640485" y="411638"/>
                    <a:pt x="644295" y="410212"/>
                    <a:pt x="648105" y="408881"/>
                  </a:cubicBezTo>
                  <a:cubicBezTo>
                    <a:pt x="652391" y="407265"/>
                    <a:pt x="656582" y="405839"/>
                    <a:pt x="660868" y="404414"/>
                  </a:cubicBezTo>
                  <a:cubicBezTo>
                    <a:pt x="664964" y="403083"/>
                    <a:pt x="668869" y="401847"/>
                    <a:pt x="672870" y="400707"/>
                  </a:cubicBezTo>
                  <a:cubicBezTo>
                    <a:pt x="695349" y="394148"/>
                    <a:pt x="716494" y="390061"/>
                    <a:pt x="735068" y="387494"/>
                  </a:cubicBezTo>
                  <a:cubicBezTo>
                    <a:pt x="781074" y="381221"/>
                    <a:pt x="812030" y="384643"/>
                    <a:pt x="812030" y="384643"/>
                  </a:cubicBezTo>
                  <a:cubicBezTo>
                    <a:pt x="820603" y="366678"/>
                    <a:pt x="830699" y="352896"/>
                    <a:pt x="841462" y="342440"/>
                  </a:cubicBezTo>
                  <a:cubicBezTo>
                    <a:pt x="843653" y="340349"/>
                    <a:pt x="845844" y="338353"/>
                    <a:pt x="848130" y="336547"/>
                  </a:cubicBezTo>
                  <a:cubicBezTo>
                    <a:pt x="906804" y="288260"/>
                    <a:pt x="983956" y="327707"/>
                    <a:pt x="983956" y="327707"/>
                  </a:cubicBezTo>
                  <a:cubicBezTo>
                    <a:pt x="1015484" y="254422"/>
                    <a:pt x="1173694" y="48729"/>
                    <a:pt x="1344573" y="13940"/>
                  </a:cubicBezTo>
                  <a:cubicBezTo>
                    <a:pt x="1510403" y="-19898"/>
                    <a:pt x="1616035" y="77340"/>
                    <a:pt x="1622227" y="83328"/>
                  </a:cubicBezTo>
                  <a:cubicBezTo>
                    <a:pt x="1622227" y="83423"/>
                    <a:pt x="1622417" y="83518"/>
                    <a:pt x="1622417" y="83518"/>
                  </a:cubicBezTo>
                  <a:lnTo>
                    <a:pt x="1622417" y="83518"/>
                  </a:lnTo>
                  <a:cubicBezTo>
                    <a:pt x="1622703" y="82473"/>
                    <a:pt x="1624036" y="77530"/>
                    <a:pt x="1626989" y="70496"/>
                  </a:cubicBezTo>
                  <a:cubicBezTo>
                    <a:pt x="1629370" y="64603"/>
                    <a:pt x="1632895" y="57284"/>
                    <a:pt x="1637752" y="49490"/>
                  </a:cubicBezTo>
                  <a:cubicBezTo>
                    <a:pt x="1638610" y="48254"/>
                    <a:pt x="1639467" y="46923"/>
                    <a:pt x="1640324" y="45688"/>
                  </a:cubicBezTo>
                  <a:cubicBezTo>
                    <a:pt x="1643944" y="40460"/>
                    <a:pt x="1648039" y="35137"/>
                    <a:pt x="1652992" y="30099"/>
                  </a:cubicBezTo>
                  <a:cubicBezTo>
                    <a:pt x="1670518" y="12134"/>
                    <a:pt x="1697093" y="-2789"/>
                    <a:pt x="1736622" y="443"/>
                  </a:cubicBezTo>
                  <a:cubicBezTo>
                    <a:pt x="1768245" y="3009"/>
                    <a:pt x="1794248" y="20023"/>
                    <a:pt x="1814727" y="41315"/>
                  </a:cubicBezTo>
                  <a:cubicBezTo>
                    <a:pt x="1816632" y="43311"/>
                    <a:pt x="1818442" y="45212"/>
                    <a:pt x="1820251" y="47208"/>
                  </a:cubicBezTo>
                  <a:cubicBezTo>
                    <a:pt x="1828157" y="56238"/>
                    <a:pt x="1835301" y="65743"/>
                    <a:pt x="1841492" y="75154"/>
                  </a:cubicBezTo>
                  <a:cubicBezTo>
                    <a:pt x="1842921" y="77245"/>
                    <a:pt x="1844254" y="79336"/>
                    <a:pt x="1845493" y="81332"/>
                  </a:cubicBezTo>
                  <a:cubicBezTo>
                    <a:pt x="1846159" y="82378"/>
                    <a:pt x="1846731" y="83423"/>
                    <a:pt x="1847397" y="84469"/>
                  </a:cubicBezTo>
                  <a:cubicBezTo>
                    <a:pt x="1848636" y="86465"/>
                    <a:pt x="1849874" y="88556"/>
                    <a:pt x="1851017" y="90552"/>
                  </a:cubicBezTo>
                  <a:cubicBezTo>
                    <a:pt x="1852732" y="93499"/>
                    <a:pt x="1854351" y="96445"/>
                    <a:pt x="1855875" y="99297"/>
                  </a:cubicBezTo>
                  <a:cubicBezTo>
                    <a:pt x="1857494" y="102148"/>
                    <a:pt x="1858828" y="105000"/>
                    <a:pt x="1860161" y="107661"/>
                  </a:cubicBezTo>
                  <a:cubicBezTo>
                    <a:pt x="1861971" y="111178"/>
                    <a:pt x="1863590" y="114505"/>
                    <a:pt x="1864924" y="117642"/>
                  </a:cubicBezTo>
                  <a:cubicBezTo>
                    <a:pt x="1870258" y="129143"/>
                    <a:pt x="1872925" y="137032"/>
                    <a:pt x="1873305" y="137983"/>
                  </a:cubicBezTo>
                  <a:lnTo>
                    <a:pt x="1873305" y="137983"/>
                  </a:lnTo>
                  <a:cubicBezTo>
                    <a:pt x="1873305" y="137983"/>
                    <a:pt x="1873305" y="137983"/>
                    <a:pt x="1873305" y="137983"/>
                  </a:cubicBezTo>
                  <a:cubicBezTo>
                    <a:pt x="1874544" y="136842"/>
                    <a:pt x="1881878" y="130759"/>
                    <a:pt x="1893975" y="12172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13"/>
            <p:cNvSpPr/>
            <p:nvPr/>
          </p:nvSpPr>
          <p:spPr>
            <a:xfrm>
              <a:off x="6583275" y="1929112"/>
              <a:ext cx="1893974" cy="835432"/>
            </a:xfrm>
            <a:custGeom>
              <a:avLst/>
              <a:gdLst/>
              <a:ahLst/>
              <a:cxnLst/>
              <a:rect l="l" t="t" r="r" b="b"/>
              <a:pathLst>
                <a:path w="1893974" h="835432" extrusionOk="0">
                  <a:moveTo>
                    <a:pt x="1893975" y="121729"/>
                  </a:moveTo>
                  <a:lnTo>
                    <a:pt x="1893975" y="721032"/>
                  </a:lnTo>
                  <a:cubicBezTo>
                    <a:pt x="1892355" y="721507"/>
                    <a:pt x="1890736" y="721887"/>
                    <a:pt x="1889117" y="722363"/>
                  </a:cubicBezTo>
                  <a:cubicBezTo>
                    <a:pt x="1878259" y="725214"/>
                    <a:pt x="1867210" y="728066"/>
                    <a:pt x="1856161" y="730917"/>
                  </a:cubicBezTo>
                  <a:cubicBezTo>
                    <a:pt x="1852541" y="731868"/>
                    <a:pt x="1849017" y="732723"/>
                    <a:pt x="1845493" y="733579"/>
                  </a:cubicBezTo>
                  <a:cubicBezTo>
                    <a:pt x="1832348" y="736810"/>
                    <a:pt x="1819108" y="740042"/>
                    <a:pt x="1805678" y="743179"/>
                  </a:cubicBezTo>
                  <a:cubicBezTo>
                    <a:pt x="1426107" y="832148"/>
                    <a:pt x="1046059" y="855245"/>
                    <a:pt x="1041773" y="819030"/>
                  </a:cubicBezTo>
                  <a:cubicBezTo>
                    <a:pt x="1036249" y="772075"/>
                    <a:pt x="1381816" y="672460"/>
                    <a:pt x="1381816" y="672460"/>
                  </a:cubicBezTo>
                  <a:cubicBezTo>
                    <a:pt x="1380577" y="601647"/>
                    <a:pt x="1465159" y="561820"/>
                    <a:pt x="1470398" y="559443"/>
                  </a:cubicBezTo>
                  <a:cubicBezTo>
                    <a:pt x="1152835" y="663810"/>
                    <a:pt x="657249" y="742894"/>
                    <a:pt x="330636" y="772075"/>
                  </a:cubicBezTo>
                  <a:cubicBezTo>
                    <a:pt x="325588" y="772550"/>
                    <a:pt x="320635" y="772930"/>
                    <a:pt x="315682" y="773406"/>
                  </a:cubicBezTo>
                  <a:cubicBezTo>
                    <a:pt x="315111" y="773501"/>
                    <a:pt x="314444" y="773596"/>
                    <a:pt x="313872" y="773596"/>
                  </a:cubicBezTo>
                  <a:cubicBezTo>
                    <a:pt x="286441" y="775877"/>
                    <a:pt x="260437" y="777873"/>
                    <a:pt x="235768" y="779489"/>
                  </a:cubicBezTo>
                  <a:cubicBezTo>
                    <a:pt x="232243" y="779774"/>
                    <a:pt x="228624" y="779964"/>
                    <a:pt x="225195" y="780154"/>
                  </a:cubicBezTo>
                  <a:cubicBezTo>
                    <a:pt x="219480" y="780439"/>
                    <a:pt x="214051" y="780820"/>
                    <a:pt x="208526" y="781105"/>
                  </a:cubicBezTo>
                  <a:cubicBezTo>
                    <a:pt x="203002" y="781485"/>
                    <a:pt x="197668" y="781770"/>
                    <a:pt x="192334" y="781960"/>
                  </a:cubicBezTo>
                  <a:cubicBezTo>
                    <a:pt x="187000" y="782245"/>
                    <a:pt x="181856" y="782435"/>
                    <a:pt x="176712" y="782721"/>
                  </a:cubicBezTo>
                  <a:cubicBezTo>
                    <a:pt x="161377" y="783386"/>
                    <a:pt x="146804" y="783861"/>
                    <a:pt x="133183" y="784051"/>
                  </a:cubicBezTo>
                  <a:cubicBezTo>
                    <a:pt x="129183" y="784051"/>
                    <a:pt x="125373" y="784241"/>
                    <a:pt x="121468" y="784241"/>
                  </a:cubicBezTo>
                  <a:cubicBezTo>
                    <a:pt x="79558" y="784717"/>
                    <a:pt x="47077" y="783101"/>
                    <a:pt x="26313" y="779394"/>
                  </a:cubicBezTo>
                  <a:cubicBezTo>
                    <a:pt x="24217" y="778918"/>
                    <a:pt x="22217" y="778538"/>
                    <a:pt x="20312" y="778158"/>
                  </a:cubicBezTo>
                  <a:cubicBezTo>
                    <a:pt x="20312" y="778063"/>
                    <a:pt x="20312" y="778063"/>
                    <a:pt x="20121" y="778158"/>
                  </a:cubicBezTo>
                  <a:cubicBezTo>
                    <a:pt x="18312" y="777683"/>
                    <a:pt x="16597" y="777208"/>
                    <a:pt x="14978" y="776732"/>
                  </a:cubicBezTo>
                  <a:cubicBezTo>
                    <a:pt x="14121" y="776447"/>
                    <a:pt x="13359" y="776257"/>
                    <a:pt x="12597" y="775972"/>
                  </a:cubicBezTo>
                  <a:cubicBezTo>
                    <a:pt x="11073" y="775497"/>
                    <a:pt x="9644" y="774926"/>
                    <a:pt x="8406" y="774356"/>
                  </a:cubicBezTo>
                  <a:cubicBezTo>
                    <a:pt x="7739" y="774071"/>
                    <a:pt x="7072" y="773691"/>
                    <a:pt x="6501" y="773501"/>
                  </a:cubicBezTo>
                  <a:cubicBezTo>
                    <a:pt x="2691" y="771504"/>
                    <a:pt x="500" y="769128"/>
                    <a:pt x="119" y="766467"/>
                  </a:cubicBezTo>
                  <a:cubicBezTo>
                    <a:pt x="-72" y="764756"/>
                    <a:pt x="-72" y="763045"/>
                    <a:pt x="405" y="761334"/>
                  </a:cubicBezTo>
                  <a:cubicBezTo>
                    <a:pt x="595" y="760288"/>
                    <a:pt x="976" y="759243"/>
                    <a:pt x="1357" y="758292"/>
                  </a:cubicBezTo>
                  <a:cubicBezTo>
                    <a:pt x="6977" y="743844"/>
                    <a:pt x="31647" y="728351"/>
                    <a:pt x="66508" y="712952"/>
                  </a:cubicBezTo>
                  <a:cubicBezTo>
                    <a:pt x="71461" y="710861"/>
                    <a:pt x="76605" y="708675"/>
                    <a:pt x="81939" y="706489"/>
                  </a:cubicBezTo>
                  <a:cubicBezTo>
                    <a:pt x="81939" y="706489"/>
                    <a:pt x="81939" y="706489"/>
                    <a:pt x="81939" y="706394"/>
                  </a:cubicBezTo>
                  <a:cubicBezTo>
                    <a:pt x="89940" y="703257"/>
                    <a:pt x="98417" y="699930"/>
                    <a:pt x="107085" y="696794"/>
                  </a:cubicBezTo>
                  <a:cubicBezTo>
                    <a:pt x="113657" y="694322"/>
                    <a:pt x="120420" y="691851"/>
                    <a:pt x="127468" y="689475"/>
                  </a:cubicBezTo>
                  <a:cubicBezTo>
                    <a:pt x="134898" y="687003"/>
                    <a:pt x="142518" y="684437"/>
                    <a:pt x="150233" y="681870"/>
                  </a:cubicBezTo>
                  <a:cubicBezTo>
                    <a:pt x="152233" y="681205"/>
                    <a:pt x="154329" y="680540"/>
                    <a:pt x="156424" y="679969"/>
                  </a:cubicBezTo>
                  <a:cubicBezTo>
                    <a:pt x="160806" y="678544"/>
                    <a:pt x="165187" y="677118"/>
                    <a:pt x="169664" y="675692"/>
                  </a:cubicBezTo>
                  <a:cubicBezTo>
                    <a:pt x="171664" y="675122"/>
                    <a:pt x="173665" y="674456"/>
                    <a:pt x="175760" y="673791"/>
                  </a:cubicBezTo>
                  <a:cubicBezTo>
                    <a:pt x="180332" y="672460"/>
                    <a:pt x="184904" y="671034"/>
                    <a:pt x="189476" y="669704"/>
                  </a:cubicBezTo>
                  <a:cubicBezTo>
                    <a:pt x="191381" y="669038"/>
                    <a:pt x="193381" y="668468"/>
                    <a:pt x="195382" y="667898"/>
                  </a:cubicBezTo>
                  <a:cubicBezTo>
                    <a:pt x="201096" y="666282"/>
                    <a:pt x="206716" y="664571"/>
                    <a:pt x="212431" y="662955"/>
                  </a:cubicBezTo>
                  <a:cubicBezTo>
                    <a:pt x="229005" y="658202"/>
                    <a:pt x="245578" y="653640"/>
                    <a:pt x="261771" y="649268"/>
                  </a:cubicBezTo>
                  <a:cubicBezTo>
                    <a:pt x="268248" y="647557"/>
                    <a:pt x="274629" y="645941"/>
                    <a:pt x="281011" y="644230"/>
                  </a:cubicBezTo>
                  <a:cubicBezTo>
                    <a:pt x="359974" y="623699"/>
                    <a:pt x="424744" y="610011"/>
                    <a:pt x="424744" y="610011"/>
                  </a:cubicBezTo>
                  <a:cubicBezTo>
                    <a:pt x="438269" y="584157"/>
                    <a:pt x="453033" y="561154"/>
                    <a:pt x="468749" y="540813"/>
                  </a:cubicBezTo>
                  <a:cubicBezTo>
                    <a:pt x="472654" y="535680"/>
                    <a:pt x="476560" y="530833"/>
                    <a:pt x="480560" y="526080"/>
                  </a:cubicBezTo>
                  <a:cubicBezTo>
                    <a:pt x="529233" y="468384"/>
                    <a:pt x="584954" y="433785"/>
                    <a:pt x="636675" y="413254"/>
                  </a:cubicBezTo>
                  <a:cubicBezTo>
                    <a:pt x="640485" y="411638"/>
                    <a:pt x="644295" y="410212"/>
                    <a:pt x="648105" y="408881"/>
                  </a:cubicBezTo>
                  <a:cubicBezTo>
                    <a:pt x="652391" y="407265"/>
                    <a:pt x="656582" y="405839"/>
                    <a:pt x="660868" y="404414"/>
                  </a:cubicBezTo>
                  <a:cubicBezTo>
                    <a:pt x="664964" y="403083"/>
                    <a:pt x="668869" y="401847"/>
                    <a:pt x="672870" y="400707"/>
                  </a:cubicBezTo>
                  <a:cubicBezTo>
                    <a:pt x="695349" y="394148"/>
                    <a:pt x="716494" y="390061"/>
                    <a:pt x="735068" y="387494"/>
                  </a:cubicBezTo>
                  <a:cubicBezTo>
                    <a:pt x="781074" y="381221"/>
                    <a:pt x="812030" y="384643"/>
                    <a:pt x="812030" y="384643"/>
                  </a:cubicBezTo>
                  <a:cubicBezTo>
                    <a:pt x="820603" y="366678"/>
                    <a:pt x="830699" y="352896"/>
                    <a:pt x="841462" y="342440"/>
                  </a:cubicBezTo>
                  <a:cubicBezTo>
                    <a:pt x="843653" y="340349"/>
                    <a:pt x="845844" y="338353"/>
                    <a:pt x="848130" y="336547"/>
                  </a:cubicBezTo>
                  <a:cubicBezTo>
                    <a:pt x="906804" y="288260"/>
                    <a:pt x="983956" y="327707"/>
                    <a:pt x="983956" y="327707"/>
                  </a:cubicBezTo>
                  <a:cubicBezTo>
                    <a:pt x="1015484" y="254422"/>
                    <a:pt x="1173694" y="48729"/>
                    <a:pt x="1344573" y="13940"/>
                  </a:cubicBezTo>
                  <a:cubicBezTo>
                    <a:pt x="1510403" y="-19898"/>
                    <a:pt x="1616035" y="77340"/>
                    <a:pt x="1622227" y="83328"/>
                  </a:cubicBezTo>
                  <a:cubicBezTo>
                    <a:pt x="1622227" y="83423"/>
                    <a:pt x="1622417" y="83518"/>
                    <a:pt x="1622417" y="83518"/>
                  </a:cubicBezTo>
                  <a:lnTo>
                    <a:pt x="1622417" y="83518"/>
                  </a:lnTo>
                  <a:cubicBezTo>
                    <a:pt x="1622703" y="82473"/>
                    <a:pt x="1624036" y="77530"/>
                    <a:pt x="1626989" y="70496"/>
                  </a:cubicBezTo>
                  <a:cubicBezTo>
                    <a:pt x="1629370" y="64603"/>
                    <a:pt x="1632895" y="57284"/>
                    <a:pt x="1637752" y="49490"/>
                  </a:cubicBezTo>
                  <a:cubicBezTo>
                    <a:pt x="1638610" y="48254"/>
                    <a:pt x="1639467" y="46923"/>
                    <a:pt x="1640324" y="45688"/>
                  </a:cubicBezTo>
                  <a:cubicBezTo>
                    <a:pt x="1643944" y="40460"/>
                    <a:pt x="1648039" y="35137"/>
                    <a:pt x="1652992" y="30099"/>
                  </a:cubicBezTo>
                  <a:cubicBezTo>
                    <a:pt x="1670518" y="12134"/>
                    <a:pt x="1697093" y="-2789"/>
                    <a:pt x="1736622" y="443"/>
                  </a:cubicBezTo>
                  <a:cubicBezTo>
                    <a:pt x="1768245" y="3009"/>
                    <a:pt x="1794248" y="20023"/>
                    <a:pt x="1814727" y="41315"/>
                  </a:cubicBezTo>
                  <a:cubicBezTo>
                    <a:pt x="1816632" y="43311"/>
                    <a:pt x="1818442" y="45212"/>
                    <a:pt x="1820251" y="47208"/>
                  </a:cubicBezTo>
                  <a:cubicBezTo>
                    <a:pt x="1828157" y="56238"/>
                    <a:pt x="1835301" y="65743"/>
                    <a:pt x="1841492" y="75154"/>
                  </a:cubicBezTo>
                  <a:cubicBezTo>
                    <a:pt x="1842921" y="77245"/>
                    <a:pt x="1844254" y="79336"/>
                    <a:pt x="1845493" y="81332"/>
                  </a:cubicBezTo>
                  <a:cubicBezTo>
                    <a:pt x="1846159" y="82378"/>
                    <a:pt x="1846731" y="83423"/>
                    <a:pt x="1847397" y="84469"/>
                  </a:cubicBezTo>
                  <a:cubicBezTo>
                    <a:pt x="1848636" y="86465"/>
                    <a:pt x="1849874" y="88556"/>
                    <a:pt x="1851017" y="90552"/>
                  </a:cubicBezTo>
                  <a:cubicBezTo>
                    <a:pt x="1852732" y="93499"/>
                    <a:pt x="1854351" y="96445"/>
                    <a:pt x="1855875" y="99297"/>
                  </a:cubicBezTo>
                  <a:cubicBezTo>
                    <a:pt x="1857494" y="102148"/>
                    <a:pt x="1858828" y="105000"/>
                    <a:pt x="1860161" y="107661"/>
                  </a:cubicBezTo>
                  <a:cubicBezTo>
                    <a:pt x="1861971" y="111178"/>
                    <a:pt x="1863590" y="114505"/>
                    <a:pt x="1864924" y="117642"/>
                  </a:cubicBezTo>
                  <a:cubicBezTo>
                    <a:pt x="1870258" y="129143"/>
                    <a:pt x="1872925" y="137032"/>
                    <a:pt x="1873305" y="137983"/>
                  </a:cubicBezTo>
                  <a:lnTo>
                    <a:pt x="1873305" y="137983"/>
                  </a:lnTo>
                  <a:cubicBezTo>
                    <a:pt x="1873305" y="137983"/>
                    <a:pt x="1873305" y="137983"/>
                    <a:pt x="1873305" y="137983"/>
                  </a:cubicBezTo>
                  <a:cubicBezTo>
                    <a:pt x="1874544" y="136842"/>
                    <a:pt x="1881878" y="130759"/>
                    <a:pt x="1893975" y="121729"/>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13"/>
            <p:cNvSpPr/>
            <p:nvPr/>
          </p:nvSpPr>
          <p:spPr>
            <a:xfrm>
              <a:off x="6583278" y="1929115"/>
              <a:ext cx="1893980" cy="784322"/>
            </a:xfrm>
            <a:custGeom>
              <a:avLst/>
              <a:gdLst/>
              <a:ahLst/>
              <a:cxnLst/>
              <a:rect l="l" t="t" r="r" b="b"/>
              <a:pathLst>
                <a:path w="1893980" h="784322" extrusionOk="0">
                  <a:moveTo>
                    <a:pt x="1873312" y="137888"/>
                  </a:moveTo>
                  <a:cubicBezTo>
                    <a:pt x="1874550" y="136747"/>
                    <a:pt x="1881884" y="130664"/>
                    <a:pt x="1893981" y="121634"/>
                  </a:cubicBezTo>
                  <a:lnTo>
                    <a:pt x="1893981" y="297480"/>
                  </a:lnTo>
                  <a:cubicBezTo>
                    <a:pt x="1871597" y="317346"/>
                    <a:pt x="1857024" y="335216"/>
                    <a:pt x="1857024" y="335216"/>
                  </a:cubicBezTo>
                  <a:cubicBezTo>
                    <a:pt x="1857024" y="335216"/>
                    <a:pt x="1801112" y="207276"/>
                    <a:pt x="1742915" y="235126"/>
                  </a:cubicBezTo>
                  <a:cubicBezTo>
                    <a:pt x="1684907" y="262976"/>
                    <a:pt x="1663285" y="322004"/>
                    <a:pt x="1663285" y="322004"/>
                  </a:cubicBezTo>
                  <a:cubicBezTo>
                    <a:pt x="1663285" y="322004"/>
                    <a:pt x="1527554" y="196440"/>
                    <a:pt x="1355437" y="218017"/>
                  </a:cubicBezTo>
                  <a:cubicBezTo>
                    <a:pt x="1183130" y="239689"/>
                    <a:pt x="1038636" y="461160"/>
                    <a:pt x="1038636" y="461160"/>
                  </a:cubicBezTo>
                  <a:cubicBezTo>
                    <a:pt x="881378" y="425230"/>
                    <a:pt x="877283" y="507925"/>
                    <a:pt x="877283" y="507925"/>
                  </a:cubicBezTo>
                  <a:cubicBezTo>
                    <a:pt x="636109" y="514389"/>
                    <a:pt x="464850" y="681110"/>
                    <a:pt x="464850" y="681110"/>
                  </a:cubicBezTo>
                  <a:cubicBezTo>
                    <a:pt x="140905" y="756866"/>
                    <a:pt x="238060" y="779299"/>
                    <a:pt x="330547" y="772075"/>
                  </a:cubicBezTo>
                  <a:cubicBezTo>
                    <a:pt x="330547" y="772075"/>
                    <a:pt x="330481" y="772103"/>
                    <a:pt x="330357" y="772170"/>
                  </a:cubicBezTo>
                  <a:cubicBezTo>
                    <a:pt x="325404" y="772645"/>
                    <a:pt x="320451" y="773025"/>
                    <a:pt x="315593" y="773405"/>
                  </a:cubicBezTo>
                  <a:cubicBezTo>
                    <a:pt x="315022" y="773500"/>
                    <a:pt x="314355" y="773596"/>
                    <a:pt x="313783" y="773596"/>
                  </a:cubicBezTo>
                  <a:cubicBezTo>
                    <a:pt x="286447" y="775972"/>
                    <a:pt x="260348" y="777968"/>
                    <a:pt x="235678" y="779489"/>
                  </a:cubicBezTo>
                  <a:cubicBezTo>
                    <a:pt x="232154" y="779774"/>
                    <a:pt x="228535" y="779964"/>
                    <a:pt x="225106" y="780154"/>
                  </a:cubicBezTo>
                  <a:cubicBezTo>
                    <a:pt x="219391" y="780439"/>
                    <a:pt x="213961" y="780820"/>
                    <a:pt x="208437" y="781105"/>
                  </a:cubicBezTo>
                  <a:cubicBezTo>
                    <a:pt x="202912" y="781485"/>
                    <a:pt x="197578" y="781770"/>
                    <a:pt x="192244" y="781960"/>
                  </a:cubicBezTo>
                  <a:cubicBezTo>
                    <a:pt x="186910" y="782245"/>
                    <a:pt x="181767" y="782435"/>
                    <a:pt x="176624" y="782721"/>
                  </a:cubicBezTo>
                  <a:cubicBezTo>
                    <a:pt x="161288" y="783386"/>
                    <a:pt x="146715" y="783861"/>
                    <a:pt x="133094" y="784051"/>
                  </a:cubicBezTo>
                  <a:cubicBezTo>
                    <a:pt x="129094" y="784051"/>
                    <a:pt x="125284" y="784241"/>
                    <a:pt x="121378" y="784241"/>
                  </a:cubicBezTo>
                  <a:cubicBezTo>
                    <a:pt x="79468" y="784717"/>
                    <a:pt x="46988" y="783101"/>
                    <a:pt x="26224" y="779394"/>
                  </a:cubicBezTo>
                  <a:cubicBezTo>
                    <a:pt x="24128" y="778918"/>
                    <a:pt x="22128" y="778538"/>
                    <a:pt x="20223" y="778158"/>
                  </a:cubicBezTo>
                  <a:cubicBezTo>
                    <a:pt x="20223" y="778063"/>
                    <a:pt x="20223" y="778063"/>
                    <a:pt x="20032" y="778158"/>
                  </a:cubicBezTo>
                  <a:cubicBezTo>
                    <a:pt x="18223" y="777683"/>
                    <a:pt x="16508" y="777207"/>
                    <a:pt x="14889" y="776732"/>
                  </a:cubicBezTo>
                  <a:cubicBezTo>
                    <a:pt x="14032" y="776447"/>
                    <a:pt x="13270" y="776257"/>
                    <a:pt x="12508" y="775972"/>
                  </a:cubicBezTo>
                  <a:cubicBezTo>
                    <a:pt x="10984" y="775497"/>
                    <a:pt x="9555" y="774926"/>
                    <a:pt x="8317" y="774356"/>
                  </a:cubicBezTo>
                  <a:cubicBezTo>
                    <a:pt x="7650" y="774071"/>
                    <a:pt x="6983" y="773691"/>
                    <a:pt x="6412" y="773500"/>
                  </a:cubicBezTo>
                  <a:cubicBezTo>
                    <a:pt x="2602" y="771409"/>
                    <a:pt x="506" y="769033"/>
                    <a:pt x="125" y="766372"/>
                  </a:cubicBezTo>
                  <a:cubicBezTo>
                    <a:pt x="-65" y="764756"/>
                    <a:pt x="-65" y="763045"/>
                    <a:pt x="316" y="761334"/>
                  </a:cubicBezTo>
                  <a:cubicBezTo>
                    <a:pt x="506" y="760288"/>
                    <a:pt x="887" y="759243"/>
                    <a:pt x="1268" y="758292"/>
                  </a:cubicBezTo>
                  <a:cubicBezTo>
                    <a:pt x="6888" y="743844"/>
                    <a:pt x="31558" y="728351"/>
                    <a:pt x="66419" y="712952"/>
                  </a:cubicBezTo>
                  <a:cubicBezTo>
                    <a:pt x="71372" y="710766"/>
                    <a:pt x="76516" y="708675"/>
                    <a:pt x="81850" y="706489"/>
                  </a:cubicBezTo>
                  <a:cubicBezTo>
                    <a:pt x="81850" y="706489"/>
                    <a:pt x="81850" y="706489"/>
                    <a:pt x="81850" y="706394"/>
                  </a:cubicBezTo>
                  <a:cubicBezTo>
                    <a:pt x="89851" y="703162"/>
                    <a:pt x="98328" y="699930"/>
                    <a:pt x="106996" y="696794"/>
                  </a:cubicBezTo>
                  <a:cubicBezTo>
                    <a:pt x="113568" y="694322"/>
                    <a:pt x="120331" y="691851"/>
                    <a:pt x="127379" y="689475"/>
                  </a:cubicBezTo>
                  <a:cubicBezTo>
                    <a:pt x="134809" y="686908"/>
                    <a:pt x="142429" y="684437"/>
                    <a:pt x="150144" y="681870"/>
                  </a:cubicBezTo>
                  <a:cubicBezTo>
                    <a:pt x="152144" y="681205"/>
                    <a:pt x="154240" y="680540"/>
                    <a:pt x="156335" y="679969"/>
                  </a:cubicBezTo>
                  <a:cubicBezTo>
                    <a:pt x="160717" y="678448"/>
                    <a:pt x="165098" y="677118"/>
                    <a:pt x="169575" y="675692"/>
                  </a:cubicBezTo>
                  <a:cubicBezTo>
                    <a:pt x="171575" y="675122"/>
                    <a:pt x="173575" y="674456"/>
                    <a:pt x="175671" y="673791"/>
                  </a:cubicBezTo>
                  <a:cubicBezTo>
                    <a:pt x="180243" y="672460"/>
                    <a:pt x="184720" y="671034"/>
                    <a:pt x="189387" y="669704"/>
                  </a:cubicBezTo>
                  <a:cubicBezTo>
                    <a:pt x="191292" y="669038"/>
                    <a:pt x="193292" y="668468"/>
                    <a:pt x="195292" y="667898"/>
                  </a:cubicBezTo>
                  <a:cubicBezTo>
                    <a:pt x="201007" y="666282"/>
                    <a:pt x="206627" y="664571"/>
                    <a:pt x="212342" y="662955"/>
                  </a:cubicBezTo>
                  <a:cubicBezTo>
                    <a:pt x="228916" y="658203"/>
                    <a:pt x="245489" y="653640"/>
                    <a:pt x="261682" y="649268"/>
                  </a:cubicBezTo>
                  <a:cubicBezTo>
                    <a:pt x="268254" y="647557"/>
                    <a:pt x="274636" y="645846"/>
                    <a:pt x="280922" y="644230"/>
                  </a:cubicBezTo>
                  <a:cubicBezTo>
                    <a:pt x="359884" y="623699"/>
                    <a:pt x="424654" y="610011"/>
                    <a:pt x="424654" y="610011"/>
                  </a:cubicBezTo>
                  <a:cubicBezTo>
                    <a:pt x="438180" y="584157"/>
                    <a:pt x="452944" y="561154"/>
                    <a:pt x="468660" y="540813"/>
                  </a:cubicBezTo>
                  <a:cubicBezTo>
                    <a:pt x="472565" y="535681"/>
                    <a:pt x="476470" y="530833"/>
                    <a:pt x="480471" y="526080"/>
                  </a:cubicBezTo>
                  <a:cubicBezTo>
                    <a:pt x="529144" y="468384"/>
                    <a:pt x="584865" y="433785"/>
                    <a:pt x="636586" y="413254"/>
                  </a:cubicBezTo>
                  <a:cubicBezTo>
                    <a:pt x="640396" y="411638"/>
                    <a:pt x="644206" y="410212"/>
                    <a:pt x="648016" y="408881"/>
                  </a:cubicBezTo>
                  <a:cubicBezTo>
                    <a:pt x="652302" y="407265"/>
                    <a:pt x="656493" y="405839"/>
                    <a:pt x="660779" y="404414"/>
                  </a:cubicBezTo>
                  <a:cubicBezTo>
                    <a:pt x="664875" y="403083"/>
                    <a:pt x="668780" y="401847"/>
                    <a:pt x="672781" y="400707"/>
                  </a:cubicBezTo>
                  <a:cubicBezTo>
                    <a:pt x="695260" y="394148"/>
                    <a:pt x="716405" y="390061"/>
                    <a:pt x="734979" y="387494"/>
                  </a:cubicBezTo>
                  <a:cubicBezTo>
                    <a:pt x="780985" y="381316"/>
                    <a:pt x="811941" y="384738"/>
                    <a:pt x="811941" y="384738"/>
                  </a:cubicBezTo>
                  <a:lnTo>
                    <a:pt x="811941" y="384738"/>
                  </a:lnTo>
                  <a:cubicBezTo>
                    <a:pt x="820513" y="366678"/>
                    <a:pt x="830610" y="352895"/>
                    <a:pt x="841373" y="342440"/>
                  </a:cubicBezTo>
                  <a:cubicBezTo>
                    <a:pt x="843564" y="340349"/>
                    <a:pt x="845755" y="338353"/>
                    <a:pt x="848041" y="336547"/>
                  </a:cubicBezTo>
                  <a:cubicBezTo>
                    <a:pt x="906715" y="288260"/>
                    <a:pt x="983867" y="327707"/>
                    <a:pt x="983867" y="327707"/>
                  </a:cubicBezTo>
                  <a:cubicBezTo>
                    <a:pt x="1015395" y="254422"/>
                    <a:pt x="1173605" y="48729"/>
                    <a:pt x="1344484" y="13940"/>
                  </a:cubicBezTo>
                  <a:cubicBezTo>
                    <a:pt x="1510314" y="-19898"/>
                    <a:pt x="1615946" y="77340"/>
                    <a:pt x="1622137" y="83328"/>
                  </a:cubicBezTo>
                  <a:cubicBezTo>
                    <a:pt x="1622137" y="83328"/>
                    <a:pt x="1622328" y="83423"/>
                    <a:pt x="1622328" y="83423"/>
                  </a:cubicBezTo>
                  <a:lnTo>
                    <a:pt x="1622328" y="83423"/>
                  </a:lnTo>
                  <a:cubicBezTo>
                    <a:pt x="1622328" y="83423"/>
                    <a:pt x="1623566" y="78290"/>
                    <a:pt x="1626805" y="70496"/>
                  </a:cubicBezTo>
                  <a:cubicBezTo>
                    <a:pt x="1629281" y="64603"/>
                    <a:pt x="1632805" y="57284"/>
                    <a:pt x="1637568" y="49490"/>
                  </a:cubicBezTo>
                  <a:cubicBezTo>
                    <a:pt x="1638425" y="48254"/>
                    <a:pt x="1639283" y="46923"/>
                    <a:pt x="1640140" y="45687"/>
                  </a:cubicBezTo>
                  <a:cubicBezTo>
                    <a:pt x="1643759" y="40460"/>
                    <a:pt x="1647855" y="35137"/>
                    <a:pt x="1652808" y="30099"/>
                  </a:cubicBezTo>
                  <a:cubicBezTo>
                    <a:pt x="1670334" y="12134"/>
                    <a:pt x="1696909" y="-2789"/>
                    <a:pt x="1736437" y="443"/>
                  </a:cubicBezTo>
                  <a:cubicBezTo>
                    <a:pt x="1768060" y="3009"/>
                    <a:pt x="1794064" y="20023"/>
                    <a:pt x="1814542" y="41315"/>
                  </a:cubicBezTo>
                  <a:cubicBezTo>
                    <a:pt x="1816447" y="43311"/>
                    <a:pt x="1818257" y="45212"/>
                    <a:pt x="1820067" y="47208"/>
                  </a:cubicBezTo>
                  <a:cubicBezTo>
                    <a:pt x="1827973" y="56238"/>
                    <a:pt x="1835117" y="65743"/>
                    <a:pt x="1841308" y="75154"/>
                  </a:cubicBezTo>
                  <a:cubicBezTo>
                    <a:pt x="1842736" y="77245"/>
                    <a:pt x="1843975" y="79336"/>
                    <a:pt x="1845308" y="81332"/>
                  </a:cubicBezTo>
                  <a:cubicBezTo>
                    <a:pt x="1845975" y="82378"/>
                    <a:pt x="1846546" y="83423"/>
                    <a:pt x="1847213" y="84469"/>
                  </a:cubicBezTo>
                  <a:cubicBezTo>
                    <a:pt x="1848451" y="86465"/>
                    <a:pt x="1849690" y="88556"/>
                    <a:pt x="1850833" y="90552"/>
                  </a:cubicBezTo>
                  <a:cubicBezTo>
                    <a:pt x="1852547" y="93499"/>
                    <a:pt x="1854167" y="96445"/>
                    <a:pt x="1855691" y="99297"/>
                  </a:cubicBezTo>
                  <a:cubicBezTo>
                    <a:pt x="1857215" y="102148"/>
                    <a:pt x="1858643" y="105000"/>
                    <a:pt x="1859977" y="107661"/>
                  </a:cubicBezTo>
                  <a:cubicBezTo>
                    <a:pt x="1861691" y="111178"/>
                    <a:pt x="1863310" y="114505"/>
                    <a:pt x="1864739" y="117642"/>
                  </a:cubicBezTo>
                  <a:cubicBezTo>
                    <a:pt x="1870359" y="129904"/>
                    <a:pt x="1873026" y="138078"/>
                    <a:pt x="1873026" y="138078"/>
                  </a:cubicBezTo>
                  <a:lnTo>
                    <a:pt x="1873217" y="138078"/>
                  </a:ln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13"/>
            <p:cNvSpPr/>
            <p:nvPr/>
          </p:nvSpPr>
          <p:spPr>
            <a:xfrm>
              <a:off x="8428767" y="2644345"/>
              <a:ext cx="48482" cy="18345"/>
            </a:xfrm>
            <a:custGeom>
              <a:avLst/>
              <a:gdLst/>
              <a:ahLst/>
              <a:cxnLst/>
              <a:rect l="l" t="t" r="r" b="b"/>
              <a:pathLst>
                <a:path w="48482" h="18345" extrusionOk="0">
                  <a:moveTo>
                    <a:pt x="0" y="18345"/>
                  </a:moveTo>
                  <a:cubicBezTo>
                    <a:pt x="15240" y="13212"/>
                    <a:pt x="31623" y="6939"/>
                    <a:pt x="48482" y="0"/>
                  </a:cubicBezTo>
                  <a:lnTo>
                    <a:pt x="48482" y="5893"/>
                  </a:lnTo>
                  <a:cubicBezTo>
                    <a:pt x="46863" y="6273"/>
                    <a:pt x="45244" y="6749"/>
                    <a:pt x="43624" y="7129"/>
                  </a:cubicBezTo>
                  <a:cubicBezTo>
                    <a:pt x="32766" y="9980"/>
                    <a:pt x="21717" y="12832"/>
                    <a:pt x="10668" y="15684"/>
                  </a:cubicBezTo>
                  <a:cubicBezTo>
                    <a:pt x="7048" y="16634"/>
                    <a:pt x="3524" y="17490"/>
                    <a:pt x="0" y="18345"/>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5" name="Google Shape;125;p13"/>
          <p:cNvGrpSpPr/>
          <p:nvPr/>
        </p:nvGrpSpPr>
        <p:grpSpPr>
          <a:xfrm>
            <a:off x="-920014" y="111335"/>
            <a:ext cx="2316501" cy="1032991"/>
            <a:chOff x="-920014" y="111335"/>
            <a:chExt cx="2316501" cy="1032991"/>
          </a:xfrm>
        </p:grpSpPr>
        <p:sp>
          <p:nvSpPr>
            <p:cNvPr id="126" name="Google Shape;126;p13"/>
            <p:cNvSpPr/>
            <p:nvPr/>
          </p:nvSpPr>
          <p:spPr>
            <a:xfrm>
              <a:off x="-920014" y="927174"/>
              <a:ext cx="1642391" cy="217151"/>
            </a:xfrm>
            <a:custGeom>
              <a:avLst/>
              <a:gdLst/>
              <a:ahLst/>
              <a:cxnLst/>
              <a:rect l="l" t="t" r="r" b="b"/>
              <a:pathLst>
                <a:path w="1642391" h="217151" extrusionOk="0">
                  <a:moveTo>
                    <a:pt x="1835" y="217152"/>
                  </a:moveTo>
                  <a:cubicBezTo>
                    <a:pt x="51270" y="217152"/>
                    <a:pt x="1284852" y="208597"/>
                    <a:pt x="1633277" y="208597"/>
                  </a:cubicBezTo>
                  <a:cubicBezTo>
                    <a:pt x="1657661" y="208597"/>
                    <a:pt x="1626895" y="166489"/>
                    <a:pt x="1613370" y="163542"/>
                  </a:cubicBezTo>
                  <a:cubicBezTo>
                    <a:pt x="1570507" y="154132"/>
                    <a:pt x="1525930" y="153657"/>
                    <a:pt x="1482305" y="149189"/>
                  </a:cubicBezTo>
                  <a:cubicBezTo>
                    <a:pt x="1438586" y="144627"/>
                    <a:pt x="1397914" y="135027"/>
                    <a:pt x="1357433" y="117917"/>
                  </a:cubicBezTo>
                  <a:cubicBezTo>
                    <a:pt x="1323143" y="103470"/>
                    <a:pt x="1288948" y="86740"/>
                    <a:pt x="1251801" y="81037"/>
                  </a:cubicBezTo>
                  <a:cubicBezTo>
                    <a:pt x="1179982" y="69821"/>
                    <a:pt x="1117022" y="108602"/>
                    <a:pt x="1049680" y="125806"/>
                  </a:cubicBezTo>
                  <a:cubicBezTo>
                    <a:pt x="1005960" y="136928"/>
                    <a:pt x="966241" y="132460"/>
                    <a:pt x="927284" y="109078"/>
                  </a:cubicBezTo>
                  <a:cubicBezTo>
                    <a:pt x="896137" y="90447"/>
                    <a:pt x="867848" y="68110"/>
                    <a:pt x="835272" y="51666"/>
                  </a:cubicBezTo>
                  <a:cubicBezTo>
                    <a:pt x="711638" y="-10593"/>
                    <a:pt x="561143" y="-16391"/>
                    <a:pt x="432174" y="33226"/>
                  </a:cubicBezTo>
                  <a:cubicBezTo>
                    <a:pt x="401313" y="45107"/>
                    <a:pt x="371595" y="60126"/>
                    <a:pt x="343973" y="78281"/>
                  </a:cubicBezTo>
                  <a:cubicBezTo>
                    <a:pt x="311112" y="99762"/>
                    <a:pt x="282727" y="127327"/>
                    <a:pt x="249771" y="148619"/>
                  </a:cubicBezTo>
                  <a:cubicBezTo>
                    <a:pt x="176714" y="195765"/>
                    <a:pt x="86322" y="180461"/>
                    <a:pt x="6693" y="207456"/>
                  </a:cubicBezTo>
                  <a:cubicBezTo>
                    <a:pt x="2311" y="208882"/>
                    <a:pt x="-2642" y="217152"/>
                    <a:pt x="1644" y="21715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13"/>
            <p:cNvSpPr/>
            <p:nvPr/>
          </p:nvSpPr>
          <p:spPr>
            <a:xfrm>
              <a:off x="152989" y="111335"/>
              <a:ext cx="1243498" cy="232150"/>
            </a:xfrm>
            <a:custGeom>
              <a:avLst/>
              <a:gdLst/>
              <a:ahLst/>
              <a:cxnLst/>
              <a:rect l="l" t="t" r="r" b="b"/>
              <a:pathLst>
                <a:path w="1243498" h="232150" extrusionOk="0">
                  <a:moveTo>
                    <a:pt x="3848" y="226700"/>
                  </a:moveTo>
                  <a:cubicBezTo>
                    <a:pt x="69190" y="226700"/>
                    <a:pt x="1169042" y="233924"/>
                    <a:pt x="1238193" y="231738"/>
                  </a:cubicBezTo>
                  <a:cubicBezTo>
                    <a:pt x="1243146" y="231643"/>
                    <a:pt x="1245813" y="224324"/>
                    <a:pt x="1240860" y="221853"/>
                  </a:cubicBezTo>
                  <a:cubicBezTo>
                    <a:pt x="1197331" y="200371"/>
                    <a:pt x="1147896" y="204648"/>
                    <a:pt x="1102557" y="189440"/>
                  </a:cubicBezTo>
                  <a:cubicBezTo>
                    <a:pt x="1075887" y="180505"/>
                    <a:pt x="1059599" y="163111"/>
                    <a:pt x="1041026" y="143150"/>
                  </a:cubicBezTo>
                  <a:cubicBezTo>
                    <a:pt x="1025024" y="125945"/>
                    <a:pt x="1006545" y="112733"/>
                    <a:pt x="983780" y="105890"/>
                  </a:cubicBezTo>
                  <a:cubicBezTo>
                    <a:pt x="963683" y="99901"/>
                    <a:pt x="941870" y="99046"/>
                    <a:pt x="921487" y="103988"/>
                  </a:cubicBezTo>
                  <a:cubicBezTo>
                    <a:pt x="899198" y="109311"/>
                    <a:pt x="879767" y="122048"/>
                    <a:pt x="858527" y="130128"/>
                  </a:cubicBezTo>
                  <a:cubicBezTo>
                    <a:pt x="805663" y="149993"/>
                    <a:pt x="754323" y="131078"/>
                    <a:pt x="716604" y="92107"/>
                  </a:cubicBezTo>
                  <a:cubicBezTo>
                    <a:pt x="685457" y="59979"/>
                    <a:pt x="654882" y="29562"/>
                    <a:pt x="612591" y="12263"/>
                  </a:cubicBezTo>
                  <a:cubicBezTo>
                    <a:pt x="577158" y="-2280"/>
                    <a:pt x="537820" y="-5226"/>
                    <a:pt x="502387" y="10742"/>
                  </a:cubicBezTo>
                  <a:cubicBezTo>
                    <a:pt x="462001" y="28992"/>
                    <a:pt x="434378" y="65682"/>
                    <a:pt x="396469" y="87735"/>
                  </a:cubicBezTo>
                  <a:cubicBezTo>
                    <a:pt x="351511" y="113969"/>
                    <a:pt x="297790" y="107695"/>
                    <a:pt x="248260" y="115680"/>
                  </a:cubicBezTo>
                  <a:cubicBezTo>
                    <a:pt x="198539" y="123569"/>
                    <a:pt x="160535" y="165297"/>
                    <a:pt x="117005" y="189250"/>
                  </a:cubicBezTo>
                  <a:cubicBezTo>
                    <a:pt x="102146" y="197424"/>
                    <a:pt x="86906" y="204363"/>
                    <a:pt x="69571" y="203888"/>
                  </a:cubicBezTo>
                  <a:cubicBezTo>
                    <a:pt x="59855" y="203603"/>
                    <a:pt x="50330" y="201036"/>
                    <a:pt x="40710" y="199801"/>
                  </a:cubicBezTo>
                  <a:cubicBezTo>
                    <a:pt x="25756" y="197995"/>
                    <a:pt x="11468" y="198375"/>
                    <a:pt x="1467" y="210827"/>
                  </a:cubicBezTo>
                  <a:cubicBezTo>
                    <a:pt x="-1009" y="213868"/>
                    <a:pt x="-438" y="226795"/>
                    <a:pt x="3848" y="22679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8" name="Google Shape;128;p13"/>
          <p:cNvGrpSpPr/>
          <p:nvPr/>
        </p:nvGrpSpPr>
        <p:grpSpPr>
          <a:xfrm>
            <a:off x="152396" y="4030726"/>
            <a:ext cx="9198803" cy="1112595"/>
            <a:chOff x="152396" y="4030726"/>
            <a:chExt cx="9198803" cy="1112595"/>
          </a:xfrm>
        </p:grpSpPr>
        <p:grpSp>
          <p:nvGrpSpPr>
            <p:cNvPr id="129" name="Google Shape;129;p13"/>
            <p:cNvGrpSpPr/>
            <p:nvPr/>
          </p:nvGrpSpPr>
          <p:grpSpPr>
            <a:xfrm>
              <a:off x="8378538" y="4030726"/>
              <a:ext cx="972661" cy="1112595"/>
              <a:chOff x="8378538" y="4030726"/>
              <a:chExt cx="972661" cy="1112595"/>
            </a:xfrm>
          </p:grpSpPr>
          <p:grpSp>
            <p:nvGrpSpPr>
              <p:cNvPr id="130" name="Google Shape;130;p13"/>
              <p:cNvGrpSpPr/>
              <p:nvPr/>
            </p:nvGrpSpPr>
            <p:grpSpPr>
              <a:xfrm>
                <a:off x="8378538" y="4269677"/>
                <a:ext cx="463604" cy="873644"/>
                <a:chOff x="6553581" y="4957625"/>
                <a:chExt cx="398525" cy="751005"/>
              </a:xfrm>
            </p:grpSpPr>
            <p:sp>
              <p:nvSpPr>
                <p:cNvPr id="131" name="Google Shape;131;p13"/>
                <p:cNvSpPr/>
                <p:nvPr/>
              </p:nvSpPr>
              <p:spPr>
                <a:xfrm>
                  <a:off x="6553581" y="4957625"/>
                  <a:ext cx="398525" cy="751005"/>
                </a:xfrm>
                <a:custGeom>
                  <a:avLst/>
                  <a:gdLst/>
                  <a:ahLst/>
                  <a:cxnLst/>
                  <a:rect l="l" t="t" r="r" b="b"/>
                  <a:pathLst>
                    <a:path w="398525" h="751005" extrusionOk="0">
                      <a:moveTo>
                        <a:pt x="398526" y="751005"/>
                      </a:moveTo>
                      <a:lnTo>
                        <a:pt x="0" y="751005"/>
                      </a:lnTo>
                      <a:cubicBezTo>
                        <a:pt x="14668" y="693689"/>
                        <a:pt x="28956" y="635898"/>
                        <a:pt x="42481" y="577726"/>
                      </a:cubicBezTo>
                      <a:cubicBezTo>
                        <a:pt x="79343" y="575635"/>
                        <a:pt x="125444" y="567555"/>
                        <a:pt x="165830" y="543982"/>
                      </a:cubicBezTo>
                      <a:cubicBezTo>
                        <a:pt x="125921" y="550446"/>
                        <a:pt x="85915" y="557005"/>
                        <a:pt x="45815" y="563468"/>
                      </a:cubicBezTo>
                      <a:cubicBezTo>
                        <a:pt x="62293" y="492274"/>
                        <a:pt x="77819" y="420605"/>
                        <a:pt x="92107" y="348651"/>
                      </a:cubicBezTo>
                      <a:cubicBezTo>
                        <a:pt x="108204" y="341617"/>
                        <a:pt x="123920" y="332587"/>
                        <a:pt x="138303" y="320895"/>
                      </a:cubicBezTo>
                      <a:cubicBezTo>
                        <a:pt x="123920" y="325173"/>
                        <a:pt x="109538" y="329355"/>
                        <a:pt x="95059" y="333537"/>
                      </a:cubicBezTo>
                      <a:cubicBezTo>
                        <a:pt x="96964" y="323937"/>
                        <a:pt x="98774" y="314337"/>
                        <a:pt x="100584" y="304737"/>
                      </a:cubicBezTo>
                      <a:cubicBezTo>
                        <a:pt x="122587" y="295612"/>
                        <a:pt x="144780" y="282780"/>
                        <a:pt x="163544" y="264720"/>
                      </a:cubicBezTo>
                      <a:cubicBezTo>
                        <a:pt x="143828" y="272039"/>
                        <a:pt x="123920" y="279358"/>
                        <a:pt x="104013" y="286677"/>
                      </a:cubicBezTo>
                      <a:cubicBezTo>
                        <a:pt x="121920" y="191245"/>
                        <a:pt x="137541" y="95527"/>
                        <a:pt x="150114" y="0"/>
                      </a:cubicBezTo>
                      <a:cubicBezTo>
                        <a:pt x="167640" y="53989"/>
                        <a:pt x="185356" y="107979"/>
                        <a:pt x="203263" y="162064"/>
                      </a:cubicBezTo>
                      <a:cubicBezTo>
                        <a:pt x="191453" y="159307"/>
                        <a:pt x="179641" y="156551"/>
                        <a:pt x="167830" y="153794"/>
                      </a:cubicBezTo>
                      <a:cubicBezTo>
                        <a:pt x="167830" y="153794"/>
                        <a:pt x="182689" y="163299"/>
                        <a:pt x="207073" y="173565"/>
                      </a:cubicBezTo>
                      <a:cubicBezTo>
                        <a:pt x="232791" y="250937"/>
                        <a:pt x="258699" y="328309"/>
                        <a:pt x="284416" y="405207"/>
                      </a:cubicBezTo>
                      <a:cubicBezTo>
                        <a:pt x="270034" y="402070"/>
                        <a:pt x="255651" y="398838"/>
                        <a:pt x="241363" y="395701"/>
                      </a:cubicBezTo>
                      <a:cubicBezTo>
                        <a:pt x="241363" y="395701"/>
                        <a:pt x="259556" y="406822"/>
                        <a:pt x="288607" y="417848"/>
                      </a:cubicBezTo>
                      <a:cubicBezTo>
                        <a:pt x="306419" y="471078"/>
                        <a:pt x="324136" y="524116"/>
                        <a:pt x="341566" y="576870"/>
                      </a:cubicBezTo>
                      <a:cubicBezTo>
                        <a:pt x="312801" y="570787"/>
                        <a:pt x="284226" y="564704"/>
                        <a:pt x="255556" y="558525"/>
                      </a:cubicBezTo>
                      <a:cubicBezTo>
                        <a:pt x="257842" y="559856"/>
                        <a:pt x="294704" y="581338"/>
                        <a:pt x="346996" y="593409"/>
                      </a:cubicBezTo>
                      <a:cubicBezTo>
                        <a:pt x="350044" y="602534"/>
                        <a:pt x="352996" y="611754"/>
                        <a:pt x="356045" y="620880"/>
                      </a:cubicBezTo>
                      <a:cubicBezTo>
                        <a:pt x="311753" y="611564"/>
                        <a:pt x="267462" y="602154"/>
                        <a:pt x="223456" y="592839"/>
                      </a:cubicBezTo>
                      <a:cubicBezTo>
                        <a:pt x="223456" y="592839"/>
                        <a:pt x="283369" y="628388"/>
                        <a:pt x="360712" y="635042"/>
                      </a:cubicBezTo>
                      <a:cubicBezTo>
                        <a:pt x="364998" y="648159"/>
                        <a:pt x="369284" y="661182"/>
                        <a:pt x="373571" y="674299"/>
                      </a:cubicBezTo>
                      <a:cubicBezTo>
                        <a:pt x="358712" y="671162"/>
                        <a:pt x="343948" y="668120"/>
                        <a:pt x="329089" y="664984"/>
                      </a:cubicBezTo>
                      <a:cubicBezTo>
                        <a:pt x="329089" y="664984"/>
                        <a:pt x="347758" y="675914"/>
                        <a:pt x="377571" y="686655"/>
                      </a:cubicBezTo>
                      <a:cubicBezTo>
                        <a:pt x="384524" y="708042"/>
                        <a:pt x="391478" y="729429"/>
                        <a:pt x="398335" y="75072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3"/>
                <p:cNvSpPr/>
                <p:nvPr/>
              </p:nvSpPr>
              <p:spPr>
                <a:xfrm>
                  <a:off x="6619011" y="5098302"/>
                  <a:ext cx="249362" cy="610233"/>
                </a:xfrm>
                <a:custGeom>
                  <a:avLst/>
                  <a:gdLst/>
                  <a:ahLst/>
                  <a:cxnLst/>
                  <a:rect l="l" t="t" r="r" b="b"/>
                  <a:pathLst>
                    <a:path w="249362" h="610233" extrusionOk="0">
                      <a:moveTo>
                        <a:pt x="246799" y="385626"/>
                      </a:moveTo>
                      <a:cubicBezTo>
                        <a:pt x="225939" y="392755"/>
                        <a:pt x="147929" y="421080"/>
                        <a:pt x="130880" y="429255"/>
                      </a:cubicBezTo>
                      <a:cubicBezTo>
                        <a:pt x="130689" y="426118"/>
                        <a:pt x="130499" y="422981"/>
                        <a:pt x="130403" y="419750"/>
                      </a:cubicBezTo>
                      <a:cubicBezTo>
                        <a:pt x="149168" y="409864"/>
                        <a:pt x="167932" y="400169"/>
                        <a:pt x="186601" y="390379"/>
                      </a:cubicBezTo>
                      <a:cubicBezTo>
                        <a:pt x="206604" y="379923"/>
                        <a:pt x="228130" y="370513"/>
                        <a:pt x="246323" y="358156"/>
                      </a:cubicBezTo>
                      <a:cubicBezTo>
                        <a:pt x="247180" y="357585"/>
                        <a:pt x="246608" y="355875"/>
                        <a:pt x="245275" y="356350"/>
                      </a:cubicBezTo>
                      <a:cubicBezTo>
                        <a:pt x="224701" y="364049"/>
                        <a:pt x="205841" y="375550"/>
                        <a:pt x="186696" y="385721"/>
                      </a:cubicBezTo>
                      <a:cubicBezTo>
                        <a:pt x="167741" y="395701"/>
                        <a:pt x="148977" y="406062"/>
                        <a:pt x="130118" y="416423"/>
                      </a:cubicBezTo>
                      <a:cubicBezTo>
                        <a:pt x="128784" y="392280"/>
                        <a:pt x="127451" y="368136"/>
                        <a:pt x="125831" y="343803"/>
                      </a:cubicBezTo>
                      <a:cubicBezTo>
                        <a:pt x="156026" y="332872"/>
                        <a:pt x="185934" y="318329"/>
                        <a:pt x="212890" y="303406"/>
                      </a:cubicBezTo>
                      <a:cubicBezTo>
                        <a:pt x="213842" y="302931"/>
                        <a:pt x="213080" y="301315"/>
                        <a:pt x="211937" y="301695"/>
                      </a:cubicBezTo>
                      <a:cubicBezTo>
                        <a:pt x="182886" y="312626"/>
                        <a:pt x="152692" y="325553"/>
                        <a:pt x="125546" y="340571"/>
                      </a:cubicBezTo>
                      <a:cubicBezTo>
                        <a:pt x="124688" y="328024"/>
                        <a:pt x="119736" y="230786"/>
                        <a:pt x="106781" y="106743"/>
                      </a:cubicBezTo>
                      <a:cubicBezTo>
                        <a:pt x="124022" y="98379"/>
                        <a:pt x="141833" y="90965"/>
                        <a:pt x="158883" y="82505"/>
                      </a:cubicBezTo>
                      <a:cubicBezTo>
                        <a:pt x="160026" y="81935"/>
                        <a:pt x="158979" y="80034"/>
                        <a:pt x="157836" y="80509"/>
                      </a:cubicBezTo>
                      <a:cubicBezTo>
                        <a:pt x="140405" y="87068"/>
                        <a:pt x="123641" y="94957"/>
                        <a:pt x="106400" y="102181"/>
                      </a:cubicBezTo>
                      <a:cubicBezTo>
                        <a:pt x="102876" y="68342"/>
                        <a:pt x="98780" y="34599"/>
                        <a:pt x="93732" y="855"/>
                      </a:cubicBezTo>
                      <a:cubicBezTo>
                        <a:pt x="93542" y="-285"/>
                        <a:pt x="91827" y="-285"/>
                        <a:pt x="91922" y="855"/>
                      </a:cubicBezTo>
                      <a:cubicBezTo>
                        <a:pt x="94875" y="63685"/>
                        <a:pt x="103924" y="185066"/>
                        <a:pt x="108591" y="247515"/>
                      </a:cubicBezTo>
                      <a:cubicBezTo>
                        <a:pt x="88589" y="233828"/>
                        <a:pt x="67634" y="221661"/>
                        <a:pt x="47631" y="208354"/>
                      </a:cubicBezTo>
                      <a:cubicBezTo>
                        <a:pt x="46869" y="207879"/>
                        <a:pt x="46203" y="209019"/>
                        <a:pt x="46964" y="209495"/>
                      </a:cubicBezTo>
                      <a:cubicBezTo>
                        <a:pt x="67920" y="223467"/>
                        <a:pt x="87731" y="238866"/>
                        <a:pt x="109067" y="252743"/>
                      </a:cubicBezTo>
                      <a:cubicBezTo>
                        <a:pt x="109353" y="256260"/>
                        <a:pt x="109639" y="259777"/>
                        <a:pt x="109925" y="263294"/>
                      </a:cubicBezTo>
                      <a:cubicBezTo>
                        <a:pt x="88589" y="254739"/>
                        <a:pt x="67157" y="246850"/>
                        <a:pt x="45821" y="238771"/>
                      </a:cubicBezTo>
                      <a:cubicBezTo>
                        <a:pt x="44202" y="238105"/>
                        <a:pt x="42773" y="240291"/>
                        <a:pt x="44488" y="240957"/>
                      </a:cubicBezTo>
                      <a:cubicBezTo>
                        <a:pt x="66300" y="250177"/>
                        <a:pt x="88017" y="259492"/>
                        <a:pt x="110211" y="268237"/>
                      </a:cubicBezTo>
                      <a:cubicBezTo>
                        <a:pt x="112782" y="299224"/>
                        <a:pt x="122117" y="410530"/>
                        <a:pt x="125736" y="463759"/>
                      </a:cubicBezTo>
                      <a:cubicBezTo>
                        <a:pt x="84493" y="446174"/>
                        <a:pt x="43250" y="429065"/>
                        <a:pt x="2006" y="412336"/>
                      </a:cubicBezTo>
                      <a:cubicBezTo>
                        <a:pt x="482" y="411670"/>
                        <a:pt x="-851" y="413571"/>
                        <a:pt x="673" y="414332"/>
                      </a:cubicBezTo>
                      <a:cubicBezTo>
                        <a:pt x="41059" y="434103"/>
                        <a:pt x="83064" y="451972"/>
                        <a:pt x="126022" y="467751"/>
                      </a:cubicBezTo>
                      <a:cubicBezTo>
                        <a:pt x="129165" y="512140"/>
                        <a:pt x="132308" y="564419"/>
                        <a:pt x="134404" y="608238"/>
                      </a:cubicBezTo>
                      <a:cubicBezTo>
                        <a:pt x="134499" y="610899"/>
                        <a:pt x="139452" y="610899"/>
                        <a:pt x="139357" y="608238"/>
                      </a:cubicBezTo>
                      <a:cubicBezTo>
                        <a:pt x="136785" y="552347"/>
                        <a:pt x="134023" y="487807"/>
                        <a:pt x="130975" y="431061"/>
                      </a:cubicBezTo>
                      <a:cubicBezTo>
                        <a:pt x="152120" y="426498"/>
                        <a:pt x="230321" y="396747"/>
                        <a:pt x="248513" y="388573"/>
                      </a:cubicBezTo>
                      <a:cubicBezTo>
                        <a:pt x="250419" y="387717"/>
                        <a:pt x="248799" y="384771"/>
                        <a:pt x="246799" y="38543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3" name="Google Shape;133;p13"/>
              <p:cNvGrpSpPr/>
              <p:nvPr/>
            </p:nvGrpSpPr>
            <p:grpSpPr>
              <a:xfrm flipH="1">
                <a:off x="8653021" y="4030726"/>
                <a:ext cx="698178" cy="1112595"/>
                <a:chOff x="7571898" y="4752503"/>
                <a:chExt cx="600170" cy="956413"/>
              </a:xfrm>
            </p:grpSpPr>
            <p:sp>
              <p:nvSpPr>
                <p:cNvPr id="134" name="Google Shape;134;p13"/>
                <p:cNvSpPr/>
                <p:nvPr/>
              </p:nvSpPr>
              <p:spPr>
                <a:xfrm>
                  <a:off x="7571898" y="4752503"/>
                  <a:ext cx="600170" cy="956318"/>
                </a:xfrm>
                <a:custGeom>
                  <a:avLst/>
                  <a:gdLst/>
                  <a:ahLst/>
                  <a:cxnLst/>
                  <a:rect l="l" t="t" r="r" b="b"/>
                  <a:pathLst>
                    <a:path w="600170" h="956318" extrusionOk="0">
                      <a:moveTo>
                        <a:pt x="93059" y="956128"/>
                      </a:moveTo>
                      <a:lnTo>
                        <a:pt x="600170" y="956128"/>
                      </a:lnTo>
                      <a:cubicBezTo>
                        <a:pt x="567023" y="883223"/>
                        <a:pt x="529876" y="809463"/>
                        <a:pt x="489299" y="735227"/>
                      </a:cubicBezTo>
                      <a:cubicBezTo>
                        <a:pt x="441865" y="732566"/>
                        <a:pt x="380429" y="722205"/>
                        <a:pt x="319659" y="692169"/>
                      </a:cubicBezTo>
                      <a:cubicBezTo>
                        <a:pt x="372713" y="700438"/>
                        <a:pt x="425958" y="708803"/>
                        <a:pt x="479298" y="717072"/>
                      </a:cubicBezTo>
                      <a:cubicBezTo>
                        <a:pt x="429006" y="626202"/>
                        <a:pt x="373666" y="534573"/>
                        <a:pt x="314230" y="442847"/>
                      </a:cubicBezTo>
                      <a:cubicBezTo>
                        <a:pt x="290227" y="433913"/>
                        <a:pt x="265366" y="422316"/>
                        <a:pt x="240601" y="407488"/>
                      </a:cubicBezTo>
                      <a:cubicBezTo>
                        <a:pt x="260890" y="412906"/>
                        <a:pt x="281273" y="418324"/>
                        <a:pt x="301752" y="423647"/>
                      </a:cubicBezTo>
                      <a:cubicBezTo>
                        <a:pt x="293751" y="411385"/>
                        <a:pt x="285750" y="399123"/>
                        <a:pt x="277654" y="386957"/>
                      </a:cubicBezTo>
                      <a:cubicBezTo>
                        <a:pt x="244888" y="375265"/>
                        <a:pt x="209550" y="358916"/>
                        <a:pt x="175069" y="336009"/>
                      </a:cubicBezTo>
                      <a:cubicBezTo>
                        <a:pt x="204025" y="345324"/>
                        <a:pt x="233077" y="354734"/>
                        <a:pt x="262318" y="364049"/>
                      </a:cubicBezTo>
                      <a:cubicBezTo>
                        <a:pt x="180689" y="242383"/>
                        <a:pt x="92583" y="120621"/>
                        <a:pt x="0" y="0"/>
                      </a:cubicBezTo>
                      <a:cubicBezTo>
                        <a:pt x="23050" y="68152"/>
                        <a:pt x="42386" y="136685"/>
                        <a:pt x="58198" y="205407"/>
                      </a:cubicBezTo>
                      <a:cubicBezTo>
                        <a:pt x="70675" y="201891"/>
                        <a:pt x="83153" y="198469"/>
                        <a:pt x="95536" y="194952"/>
                      </a:cubicBezTo>
                      <a:cubicBezTo>
                        <a:pt x="95536" y="194952"/>
                        <a:pt x="84201" y="207118"/>
                        <a:pt x="61531" y="220046"/>
                      </a:cubicBezTo>
                      <a:cubicBezTo>
                        <a:pt x="83439" y="318424"/>
                        <a:pt x="98012" y="417088"/>
                        <a:pt x="105537" y="515372"/>
                      </a:cubicBezTo>
                      <a:cubicBezTo>
                        <a:pt x="121825" y="511380"/>
                        <a:pt x="138113" y="507292"/>
                        <a:pt x="154400" y="503300"/>
                      </a:cubicBezTo>
                      <a:cubicBezTo>
                        <a:pt x="154400" y="503300"/>
                        <a:pt x="137636" y="517463"/>
                        <a:pt x="106775" y="531531"/>
                      </a:cubicBezTo>
                      <a:cubicBezTo>
                        <a:pt x="111442" y="599493"/>
                        <a:pt x="112776" y="667265"/>
                        <a:pt x="110966" y="734657"/>
                      </a:cubicBezTo>
                      <a:cubicBezTo>
                        <a:pt x="144971" y="726862"/>
                        <a:pt x="178784" y="719068"/>
                        <a:pt x="212407" y="711274"/>
                      </a:cubicBezTo>
                      <a:cubicBezTo>
                        <a:pt x="210121" y="712985"/>
                        <a:pt x="172021" y="740360"/>
                        <a:pt x="110299" y="755854"/>
                      </a:cubicBezTo>
                      <a:cubicBezTo>
                        <a:pt x="109918" y="767545"/>
                        <a:pt x="109347" y="779236"/>
                        <a:pt x="108775" y="790928"/>
                      </a:cubicBezTo>
                      <a:cubicBezTo>
                        <a:pt x="161639" y="778951"/>
                        <a:pt x="214217" y="767070"/>
                        <a:pt x="266414" y="755093"/>
                      </a:cubicBezTo>
                      <a:cubicBezTo>
                        <a:pt x="266605" y="755093"/>
                        <a:pt x="203644" y="800528"/>
                        <a:pt x="107632" y="808892"/>
                      </a:cubicBezTo>
                      <a:cubicBezTo>
                        <a:pt x="106585" y="825622"/>
                        <a:pt x="105346" y="842256"/>
                        <a:pt x="103917" y="858890"/>
                      </a:cubicBezTo>
                      <a:cubicBezTo>
                        <a:pt x="121825" y="854993"/>
                        <a:pt x="139636" y="851000"/>
                        <a:pt x="157448" y="847008"/>
                      </a:cubicBezTo>
                      <a:cubicBezTo>
                        <a:pt x="157448" y="847008"/>
                        <a:pt x="137255" y="860886"/>
                        <a:pt x="102489" y="874668"/>
                      </a:cubicBezTo>
                      <a:cubicBezTo>
                        <a:pt x="99917" y="901948"/>
                        <a:pt x="96869" y="929228"/>
                        <a:pt x="93250" y="95631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13"/>
                <p:cNvSpPr/>
                <p:nvPr/>
              </p:nvSpPr>
              <p:spPr>
                <a:xfrm>
                  <a:off x="7644050" y="4930607"/>
                  <a:ext cx="378578" cy="778309"/>
                </a:xfrm>
                <a:custGeom>
                  <a:avLst/>
                  <a:gdLst/>
                  <a:ahLst/>
                  <a:cxnLst/>
                  <a:rect l="l" t="t" r="r" b="b"/>
                  <a:pathLst>
                    <a:path w="378578" h="778309" extrusionOk="0">
                      <a:moveTo>
                        <a:pt x="55388" y="491538"/>
                      </a:moveTo>
                      <a:cubicBezTo>
                        <a:pt x="84725" y="500662"/>
                        <a:pt x="194929" y="536782"/>
                        <a:pt x="219599" y="547238"/>
                      </a:cubicBezTo>
                      <a:cubicBezTo>
                        <a:pt x="218551" y="543246"/>
                        <a:pt x="217503" y="539159"/>
                        <a:pt x="216456" y="535166"/>
                      </a:cubicBezTo>
                      <a:cubicBezTo>
                        <a:pt x="188738" y="522619"/>
                        <a:pt x="161020" y="510168"/>
                        <a:pt x="133398" y="497716"/>
                      </a:cubicBezTo>
                      <a:cubicBezTo>
                        <a:pt x="103680" y="484314"/>
                        <a:pt x="72533" y="472337"/>
                        <a:pt x="44053" y="456558"/>
                      </a:cubicBezTo>
                      <a:cubicBezTo>
                        <a:pt x="42624" y="455798"/>
                        <a:pt x="42720" y="453612"/>
                        <a:pt x="44529" y="454277"/>
                      </a:cubicBezTo>
                      <a:cubicBezTo>
                        <a:pt x="73866" y="464163"/>
                        <a:pt x="102632" y="478801"/>
                        <a:pt x="131112" y="491728"/>
                      </a:cubicBezTo>
                      <a:cubicBezTo>
                        <a:pt x="159210" y="504560"/>
                        <a:pt x="187309" y="517677"/>
                        <a:pt x="215313" y="530984"/>
                      </a:cubicBezTo>
                      <a:cubicBezTo>
                        <a:pt x="207121" y="500187"/>
                        <a:pt x="198263" y="469295"/>
                        <a:pt x="188928" y="438308"/>
                      </a:cubicBezTo>
                      <a:cubicBezTo>
                        <a:pt x="145971" y="424431"/>
                        <a:pt x="101489" y="405801"/>
                        <a:pt x="60341" y="386695"/>
                      </a:cubicBezTo>
                      <a:cubicBezTo>
                        <a:pt x="58912" y="386030"/>
                        <a:pt x="59103" y="384034"/>
                        <a:pt x="60722" y="384509"/>
                      </a:cubicBezTo>
                      <a:cubicBezTo>
                        <a:pt x="102441" y="398482"/>
                        <a:pt x="146637" y="415021"/>
                        <a:pt x="187690" y="434126"/>
                      </a:cubicBezTo>
                      <a:cubicBezTo>
                        <a:pt x="182642" y="418062"/>
                        <a:pt x="144828" y="293924"/>
                        <a:pt x="80915" y="135758"/>
                      </a:cubicBezTo>
                      <a:cubicBezTo>
                        <a:pt x="54245" y="125017"/>
                        <a:pt x="27670" y="115607"/>
                        <a:pt x="1286" y="104866"/>
                      </a:cubicBezTo>
                      <a:cubicBezTo>
                        <a:pt x="-429" y="104201"/>
                        <a:pt x="-429" y="101729"/>
                        <a:pt x="1286" y="102300"/>
                      </a:cubicBezTo>
                      <a:cubicBezTo>
                        <a:pt x="27003" y="110664"/>
                        <a:pt x="52721" y="120645"/>
                        <a:pt x="78629" y="129960"/>
                      </a:cubicBezTo>
                      <a:cubicBezTo>
                        <a:pt x="61198" y="86901"/>
                        <a:pt x="43196" y="43938"/>
                        <a:pt x="25003" y="1069"/>
                      </a:cubicBezTo>
                      <a:cubicBezTo>
                        <a:pt x="24432" y="-356"/>
                        <a:pt x="26432" y="-356"/>
                        <a:pt x="27194" y="1069"/>
                      </a:cubicBezTo>
                      <a:cubicBezTo>
                        <a:pt x="70247" y="80818"/>
                        <a:pt x="135779" y="235563"/>
                        <a:pt x="162068" y="315311"/>
                      </a:cubicBezTo>
                      <a:cubicBezTo>
                        <a:pt x="179498" y="297822"/>
                        <a:pt x="198930" y="282328"/>
                        <a:pt x="216170" y="265314"/>
                      </a:cubicBezTo>
                      <a:cubicBezTo>
                        <a:pt x="216837" y="264649"/>
                        <a:pt x="218361" y="266074"/>
                        <a:pt x="217694" y="266740"/>
                      </a:cubicBezTo>
                      <a:cubicBezTo>
                        <a:pt x="199691" y="284514"/>
                        <a:pt x="183499" y="304190"/>
                        <a:pt x="164449" y="321965"/>
                      </a:cubicBezTo>
                      <a:cubicBezTo>
                        <a:pt x="165973" y="326432"/>
                        <a:pt x="167592" y="330995"/>
                        <a:pt x="169116" y="335462"/>
                      </a:cubicBezTo>
                      <a:cubicBezTo>
                        <a:pt x="191214" y="324626"/>
                        <a:pt x="213693" y="314456"/>
                        <a:pt x="235791" y="304190"/>
                      </a:cubicBezTo>
                      <a:cubicBezTo>
                        <a:pt x="237506" y="303430"/>
                        <a:pt x="240363" y="306091"/>
                        <a:pt x="238649" y="307042"/>
                      </a:cubicBezTo>
                      <a:cubicBezTo>
                        <a:pt x="216646" y="318828"/>
                        <a:pt x="194453" y="330805"/>
                        <a:pt x="171212" y="341831"/>
                      </a:cubicBezTo>
                      <a:cubicBezTo>
                        <a:pt x="185785" y="381467"/>
                        <a:pt x="225981" y="523570"/>
                        <a:pt x="239411" y="591532"/>
                      </a:cubicBezTo>
                      <a:cubicBezTo>
                        <a:pt x="285036" y="569100"/>
                        <a:pt x="330470" y="547238"/>
                        <a:pt x="375523" y="525946"/>
                      </a:cubicBezTo>
                      <a:cubicBezTo>
                        <a:pt x="377238" y="525091"/>
                        <a:pt x="379714" y="527562"/>
                        <a:pt x="377999" y="528513"/>
                      </a:cubicBezTo>
                      <a:cubicBezTo>
                        <a:pt x="335328" y="553702"/>
                        <a:pt x="289131" y="576514"/>
                        <a:pt x="240554" y="596760"/>
                      </a:cubicBezTo>
                      <a:cubicBezTo>
                        <a:pt x="253032" y="653411"/>
                        <a:pt x="265224" y="720043"/>
                        <a:pt x="273224" y="775743"/>
                      </a:cubicBezTo>
                      <a:cubicBezTo>
                        <a:pt x="273701" y="779165"/>
                        <a:pt x="267414" y="779165"/>
                        <a:pt x="266938" y="775743"/>
                      </a:cubicBezTo>
                      <a:cubicBezTo>
                        <a:pt x="256556" y="704644"/>
                        <a:pt x="239220" y="622329"/>
                        <a:pt x="220265" y="549899"/>
                      </a:cubicBezTo>
                      <a:cubicBezTo>
                        <a:pt x="191881" y="544101"/>
                        <a:pt x="81010" y="506176"/>
                        <a:pt x="54626" y="495720"/>
                      </a:cubicBezTo>
                      <a:cubicBezTo>
                        <a:pt x="51864" y="494674"/>
                        <a:pt x="52625" y="490872"/>
                        <a:pt x="55483" y="49172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36" name="Google Shape;136;p13"/>
            <p:cNvGrpSpPr/>
            <p:nvPr/>
          </p:nvGrpSpPr>
          <p:grpSpPr>
            <a:xfrm>
              <a:off x="152396" y="4030726"/>
              <a:ext cx="698178" cy="1112595"/>
              <a:chOff x="7571898" y="4752503"/>
              <a:chExt cx="600170" cy="956413"/>
            </a:xfrm>
          </p:grpSpPr>
          <p:sp>
            <p:nvSpPr>
              <p:cNvPr id="137" name="Google Shape;137;p13"/>
              <p:cNvSpPr/>
              <p:nvPr/>
            </p:nvSpPr>
            <p:spPr>
              <a:xfrm>
                <a:off x="7571898" y="4752503"/>
                <a:ext cx="600170" cy="956318"/>
              </a:xfrm>
              <a:custGeom>
                <a:avLst/>
                <a:gdLst/>
                <a:ahLst/>
                <a:cxnLst/>
                <a:rect l="l" t="t" r="r" b="b"/>
                <a:pathLst>
                  <a:path w="600170" h="956318" extrusionOk="0">
                    <a:moveTo>
                      <a:pt x="93059" y="956128"/>
                    </a:moveTo>
                    <a:lnTo>
                      <a:pt x="600170" y="956128"/>
                    </a:lnTo>
                    <a:cubicBezTo>
                      <a:pt x="567023" y="883223"/>
                      <a:pt x="529876" y="809463"/>
                      <a:pt x="489299" y="735227"/>
                    </a:cubicBezTo>
                    <a:cubicBezTo>
                      <a:pt x="441865" y="732566"/>
                      <a:pt x="380429" y="722205"/>
                      <a:pt x="319659" y="692169"/>
                    </a:cubicBezTo>
                    <a:cubicBezTo>
                      <a:pt x="372713" y="700438"/>
                      <a:pt x="425958" y="708803"/>
                      <a:pt x="479298" y="717072"/>
                    </a:cubicBezTo>
                    <a:cubicBezTo>
                      <a:pt x="429006" y="626202"/>
                      <a:pt x="373666" y="534573"/>
                      <a:pt x="314230" y="442847"/>
                    </a:cubicBezTo>
                    <a:cubicBezTo>
                      <a:pt x="290227" y="433913"/>
                      <a:pt x="265366" y="422316"/>
                      <a:pt x="240601" y="407488"/>
                    </a:cubicBezTo>
                    <a:cubicBezTo>
                      <a:pt x="260890" y="412906"/>
                      <a:pt x="281273" y="418324"/>
                      <a:pt x="301752" y="423647"/>
                    </a:cubicBezTo>
                    <a:cubicBezTo>
                      <a:pt x="293751" y="411385"/>
                      <a:pt x="285750" y="399123"/>
                      <a:pt x="277654" y="386957"/>
                    </a:cubicBezTo>
                    <a:cubicBezTo>
                      <a:pt x="244888" y="375265"/>
                      <a:pt x="209550" y="358916"/>
                      <a:pt x="175069" y="336009"/>
                    </a:cubicBezTo>
                    <a:cubicBezTo>
                      <a:pt x="204025" y="345324"/>
                      <a:pt x="233077" y="354734"/>
                      <a:pt x="262318" y="364049"/>
                    </a:cubicBezTo>
                    <a:cubicBezTo>
                      <a:pt x="180689" y="242383"/>
                      <a:pt x="92583" y="120621"/>
                      <a:pt x="0" y="0"/>
                    </a:cubicBezTo>
                    <a:cubicBezTo>
                      <a:pt x="23050" y="68152"/>
                      <a:pt x="42386" y="136685"/>
                      <a:pt x="58198" y="205407"/>
                    </a:cubicBezTo>
                    <a:cubicBezTo>
                      <a:pt x="70675" y="201891"/>
                      <a:pt x="83153" y="198469"/>
                      <a:pt x="95536" y="194952"/>
                    </a:cubicBezTo>
                    <a:cubicBezTo>
                      <a:pt x="95536" y="194952"/>
                      <a:pt x="84201" y="207118"/>
                      <a:pt x="61531" y="220046"/>
                    </a:cubicBezTo>
                    <a:cubicBezTo>
                      <a:pt x="83439" y="318424"/>
                      <a:pt x="98012" y="417088"/>
                      <a:pt x="105537" y="515372"/>
                    </a:cubicBezTo>
                    <a:cubicBezTo>
                      <a:pt x="121825" y="511380"/>
                      <a:pt x="138113" y="507292"/>
                      <a:pt x="154400" y="503300"/>
                    </a:cubicBezTo>
                    <a:cubicBezTo>
                      <a:pt x="154400" y="503300"/>
                      <a:pt x="137636" y="517463"/>
                      <a:pt x="106775" y="531531"/>
                    </a:cubicBezTo>
                    <a:cubicBezTo>
                      <a:pt x="111442" y="599493"/>
                      <a:pt x="112776" y="667265"/>
                      <a:pt x="110966" y="734657"/>
                    </a:cubicBezTo>
                    <a:cubicBezTo>
                      <a:pt x="144971" y="726862"/>
                      <a:pt x="178784" y="719068"/>
                      <a:pt x="212407" y="711274"/>
                    </a:cubicBezTo>
                    <a:cubicBezTo>
                      <a:pt x="210121" y="712985"/>
                      <a:pt x="172021" y="740360"/>
                      <a:pt x="110299" y="755854"/>
                    </a:cubicBezTo>
                    <a:cubicBezTo>
                      <a:pt x="109918" y="767545"/>
                      <a:pt x="109347" y="779236"/>
                      <a:pt x="108775" y="790928"/>
                    </a:cubicBezTo>
                    <a:cubicBezTo>
                      <a:pt x="161639" y="778951"/>
                      <a:pt x="214217" y="767070"/>
                      <a:pt x="266414" y="755093"/>
                    </a:cubicBezTo>
                    <a:cubicBezTo>
                      <a:pt x="266605" y="755093"/>
                      <a:pt x="203644" y="800528"/>
                      <a:pt x="107632" y="808892"/>
                    </a:cubicBezTo>
                    <a:cubicBezTo>
                      <a:pt x="106585" y="825622"/>
                      <a:pt x="105346" y="842256"/>
                      <a:pt x="103917" y="858890"/>
                    </a:cubicBezTo>
                    <a:cubicBezTo>
                      <a:pt x="121825" y="854993"/>
                      <a:pt x="139636" y="851000"/>
                      <a:pt x="157448" y="847008"/>
                    </a:cubicBezTo>
                    <a:cubicBezTo>
                      <a:pt x="157448" y="847008"/>
                      <a:pt x="137255" y="860886"/>
                      <a:pt x="102489" y="874668"/>
                    </a:cubicBezTo>
                    <a:cubicBezTo>
                      <a:pt x="99917" y="901948"/>
                      <a:pt x="96869" y="929228"/>
                      <a:pt x="93250" y="95631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13"/>
              <p:cNvSpPr/>
              <p:nvPr/>
            </p:nvSpPr>
            <p:spPr>
              <a:xfrm>
                <a:off x="7644050" y="4930607"/>
                <a:ext cx="378578" cy="778309"/>
              </a:xfrm>
              <a:custGeom>
                <a:avLst/>
                <a:gdLst/>
                <a:ahLst/>
                <a:cxnLst/>
                <a:rect l="l" t="t" r="r" b="b"/>
                <a:pathLst>
                  <a:path w="378578" h="778309" extrusionOk="0">
                    <a:moveTo>
                      <a:pt x="55388" y="491538"/>
                    </a:moveTo>
                    <a:cubicBezTo>
                      <a:pt x="84725" y="500662"/>
                      <a:pt x="194929" y="536782"/>
                      <a:pt x="219599" y="547238"/>
                    </a:cubicBezTo>
                    <a:cubicBezTo>
                      <a:pt x="218551" y="543246"/>
                      <a:pt x="217503" y="539159"/>
                      <a:pt x="216456" y="535166"/>
                    </a:cubicBezTo>
                    <a:cubicBezTo>
                      <a:pt x="188738" y="522619"/>
                      <a:pt x="161020" y="510168"/>
                      <a:pt x="133398" y="497716"/>
                    </a:cubicBezTo>
                    <a:cubicBezTo>
                      <a:pt x="103680" y="484314"/>
                      <a:pt x="72533" y="472337"/>
                      <a:pt x="44053" y="456558"/>
                    </a:cubicBezTo>
                    <a:cubicBezTo>
                      <a:pt x="42624" y="455798"/>
                      <a:pt x="42720" y="453612"/>
                      <a:pt x="44529" y="454277"/>
                    </a:cubicBezTo>
                    <a:cubicBezTo>
                      <a:pt x="73866" y="464163"/>
                      <a:pt x="102632" y="478801"/>
                      <a:pt x="131112" y="491728"/>
                    </a:cubicBezTo>
                    <a:cubicBezTo>
                      <a:pt x="159210" y="504560"/>
                      <a:pt x="187309" y="517677"/>
                      <a:pt x="215313" y="530984"/>
                    </a:cubicBezTo>
                    <a:cubicBezTo>
                      <a:pt x="207121" y="500187"/>
                      <a:pt x="198263" y="469295"/>
                      <a:pt x="188928" y="438308"/>
                    </a:cubicBezTo>
                    <a:cubicBezTo>
                      <a:pt x="145971" y="424431"/>
                      <a:pt x="101489" y="405801"/>
                      <a:pt x="60341" y="386695"/>
                    </a:cubicBezTo>
                    <a:cubicBezTo>
                      <a:pt x="58912" y="386030"/>
                      <a:pt x="59103" y="384034"/>
                      <a:pt x="60722" y="384509"/>
                    </a:cubicBezTo>
                    <a:cubicBezTo>
                      <a:pt x="102441" y="398482"/>
                      <a:pt x="146637" y="415021"/>
                      <a:pt x="187690" y="434126"/>
                    </a:cubicBezTo>
                    <a:cubicBezTo>
                      <a:pt x="182642" y="418062"/>
                      <a:pt x="144828" y="293924"/>
                      <a:pt x="80915" y="135758"/>
                    </a:cubicBezTo>
                    <a:cubicBezTo>
                      <a:pt x="54245" y="125017"/>
                      <a:pt x="27670" y="115607"/>
                      <a:pt x="1286" y="104866"/>
                    </a:cubicBezTo>
                    <a:cubicBezTo>
                      <a:pt x="-429" y="104201"/>
                      <a:pt x="-429" y="101729"/>
                      <a:pt x="1286" y="102300"/>
                    </a:cubicBezTo>
                    <a:cubicBezTo>
                      <a:pt x="27003" y="110664"/>
                      <a:pt x="52721" y="120645"/>
                      <a:pt x="78629" y="129960"/>
                    </a:cubicBezTo>
                    <a:cubicBezTo>
                      <a:pt x="61198" y="86901"/>
                      <a:pt x="43196" y="43938"/>
                      <a:pt x="25003" y="1069"/>
                    </a:cubicBezTo>
                    <a:cubicBezTo>
                      <a:pt x="24432" y="-356"/>
                      <a:pt x="26432" y="-356"/>
                      <a:pt x="27194" y="1069"/>
                    </a:cubicBezTo>
                    <a:cubicBezTo>
                      <a:pt x="70247" y="80818"/>
                      <a:pt x="135779" y="235563"/>
                      <a:pt x="162068" y="315311"/>
                    </a:cubicBezTo>
                    <a:cubicBezTo>
                      <a:pt x="179498" y="297822"/>
                      <a:pt x="198930" y="282328"/>
                      <a:pt x="216170" y="265314"/>
                    </a:cubicBezTo>
                    <a:cubicBezTo>
                      <a:pt x="216837" y="264649"/>
                      <a:pt x="218361" y="266074"/>
                      <a:pt x="217694" y="266740"/>
                    </a:cubicBezTo>
                    <a:cubicBezTo>
                      <a:pt x="199691" y="284514"/>
                      <a:pt x="183499" y="304190"/>
                      <a:pt x="164449" y="321965"/>
                    </a:cubicBezTo>
                    <a:cubicBezTo>
                      <a:pt x="165973" y="326432"/>
                      <a:pt x="167592" y="330995"/>
                      <a:pt x="169116" y="335462"/>
                    </a:cubicBezTo>
                    <a:cubicBezTo>
                      <a:pt x="191214" y="324626"/>
                      <a:pt x="213693" y="314456"/>
                      <a:pt x="235791" y="304190"/>
                    </a:cubicBezTo>
                    <a:cubicBezTo>
                      <a:pt x="237506" y="303430"/>
                      <a:pt x="240363" y="306091"/>
                      <a:pt x="238649" y="307042"/>
                    </a:cubicBezTo>
                    <a:cubicBezTo>
                      <a:pt x="216646" y="318828"/>
                      <a:pt x="194453" y="330805"/>
                      <a:pt x="171212" y="341831"/>
                    </a:cubicBezTo>
                    <a:cubicBezTo>
                      <a:pt x="185785" y="381467"/>
                      <a:pt x="225981" y="523570"/>
                      <a:pt x="239411" y="591532"/>
                    </a:cubicBezTo>
                    <a:cubicBezTo>
                      <a:pt x="285036" y="569100"/>
                      <a:pt x="330470" y="547238"/>
                      <a:pt x="375523" y="525946"/>
                    </a:cubicBezTo>
                    <a:cubicBezTo>
                      <a:pt x="377238" y="525091"/>
                      <a:pt x="379714" y="527562"/>
                      <a:pt x="377999" y="528513"/>
                    </a:cubicBezTo>
                    <a:cubicBezTo>
                      <a:pt x="335328" y="553702"/>
                      <a:pt x="289131" y="576514"/>
                      <a:pt x="240554" y="596760"/>
                    </a:cubicBezTo>
                    <a:cubicBezTo>
                      <a:pt x="253032" y="653411"/>
                      <a:pt x="265224" y="720043"/>
                      <a:pt x="273224" y="775743"/>
                    </a:cubicBezTo>
                    <a:cubicBezTo>
                      <a:pt x="273701" y="779165"/>
                      <a:pt x="267414" y="779165"/>
                      <a:pt x="266938" y="775743"/>
                    </a:cubicBezTo>
                    <a:cubicBezTo>
                      <a:pt x="256556" y="704644"/>
                      <a:pt x="239220" y="622329"/>
                      <a:pt x="220265" y="549899"/>
                    </a:cubicBezTo>
                    <a:cubicBezTo>
                      <a:pt x="191881" y="544101"/>
                      <a:pt x="81010" y="506176"/>
                      <a:pt x="54626" y="495720"/>
                    </a:cubicBezTo>
                    <a:cubicBezTo>
                      <a:pt x="51864" y="494674"/>
                      <a:pt x="52625" y="490872"/>
                      <a:pt x="55483" y="49172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pic>
        <p:nvPicPr>
          <p:cNvPr id="139" name="Google Shape;139;p13"/>
          <p:cNvPicPr preferRelativeResize="0"/>
          <p:nvPr/>
        </p:nvPicPr>
        <p:blipFill>
          <a:blip r:embed="rId2">
            <a:alphaModFix/>
          </a:blip>
          <a:stretch>
            <a:fillRect/>
          </a:stretch>
        </p:blipFill>
        <p:spPr>
          <a:xfrm rot="-9164469">
            <a:off x="4450430" y="-1968849"/>
            <a:ext cx="2714190" cy="227194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2375" y="539500"/>
            <a:ext cx="76992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Lexend"/>
              <a:buNone/>
              <a:defRPr sz="2800" b="1">
                <a:solidFill>
                  <a:schemeClr val="dk1"/>
                </a:solidFill>
                <a:latin typeface="Lexend"/>
                <a:ea typeface="Lexend"/>
                <a:cs typeface="Lexend"/>
                <a:sym typeface="Lexend"/>
              </a:defRPr>
            </a:lvl1pPr>
            <a:lvl2pPr lvl="1">
              <a:spcBef>
                <a:spcPts val="0"/>
              </a:spcBef>
              <a:spcAft>
                <a:spcPts val="0"/>
              </a:spcAft>
              <a:buClr>
                <a:schemeClr val="dk1"/>
              </a:buClr>
              <a:buSzPts val="2800"/>
              <a:buFont typeface="Lexend"/>
              <a:buNone/>
              <a:defRPr sz="2800" b="1">
                <a:solidFill>
                  <a:schemeClr val="dk1"/>
                </a:solidFill>
                <a:latin typeface="Lexend"/>
                <a:ea typeface="Lexend"/>
                <a:cs typeface="Lexend"/>
                <a:sym typeface="Lexend"/>
              </a:defRPr>
            </a:lvl2pPr>
            <a:lvl3pPr lvl="2">
              <a:spcBef>
                <a:spcPts val="0"/>
              </a:spcBef>
              <a:spcAft>
                <a:spcPts val="0"/>
              </a:spcAft>
              <a:buClr>
                <a:schemeClr val="dk1"/>
              </a:buClr>
              <a:buSzPts val="2800"/>
              <a:buFont typeface="Lexend"/>
              <a:buNone/>
              <a:defRPr sz="2800" b="1">
                <a:solidFill>
                  <a:schemeClr val="dk1"/>
                </a:solidFill>
                <a:latin typeface="Lexend"/>
                <a:ea typeface="Lexend"/>
                <a:cs typeface="Lexend"/>
                <a:sym typeface="Lexend"/>
              </a:defRPr>
            </a:lvl3pPr>
            <a:lvl4pPr lvl="3">
              <a:spcBef>
                <a:spcPts val="0"/>
              </a:spcBef>
              <a:spcAft>
                <a:spcPts val="0"/>
              </a:spcAft>
              <a:buClr>
                <a:schemeClr val="dk1"/>
              </a:buClr>
              <a:buSzPts val="2800"/>
              <a:buFont typeface="Lexend"/>
              <a:buNone/>
              <a:defRPr sz="2800" b="1">
                <a:solidFill>
                  <a:schemeClr val="dk1"/>
                </a:solidFill>
                <a:latin typeface="Lexend"/>
                <a:ea typeface="Lexend"/>
                <a:cs typeface="Lexend"/>
                <a:sym typeface="Lexend"/>
              </a:defRPr>
            </a:lvl4pPr>
            <a:lvl5pPr lvl="4">
              <a:spcBef>
                <a:spcPts val="0"/>
              </a:spcBef>
              <a:spcAft>
                <a:spcPts val="0"/>
              </a:spcAft>
              <a:buClr>
                <a:schemeClr val="dk1"/>
              </a:buClr>
              <a:buSzPts val="2800"/>
              <a:buFont typeface="Lexend"/>
              <a:buNone/>
              <a:defRPr sz="2800" b="1">
                <a:solidFill>
                  <a:schemeClr val="dk1"/>
                </a:solidFill>
                <a:latin typeface="Lexend"/>
                <a:ea typeface="Lexend"/>
                <a:cs typeface="Lexend"/>
                <a:sym typeface="Lexend"/>
              </a:defRPr>
            </a:lvl5pPr>
            <a:lvl6pPr lvl="5">
              <a:spcBef>
                <a:spcPts val="0"/>
              </a:spcBef>
              <a:spcAft>
                <a:spcPts val="0"/>
              </a:spcAft>
              <a:buClr>
                <a:schemeClr val="dk1"/>
              </a:buClr>
              <a:buSzPts val="2800"/>
              <a:buFont typeface="Lexend"/>
              <a:buNone/>
              <a:defRPr sz="2800" b="1">
                <a:solidFill>
                  <a:schemeClr val="dk1"/>
                </a:solidFill>
                <a:latin typeface="Lexend"/>
                <a:ea typeface="Lexend"/>
                <a:cs typeface="Lexend"/>
                <a:sym typeface="Lexend"/>
              </a:defRPr>
            </a:lvl6pPr>
            <a:lvl7pPr lvl="6">
              <a:spcBef>
                <a:spcPts val="0"/>
              </a:spcBef>
              <a:spcAft>
                <a:spcPts val="0"/>
              </a:spcAft>
              <a:buClr>
                <a:schemeClr val="dk1"/>
              </a:buClr>
              <a:buSzPts val="2800"/>
              <a:buFont typeface="Lexend"/>
              <a:buNone/>
              <a:defRPr sz="2800" b="1">
                <a:solidFill>
                  <a:schemeClr val="dk1"/>
                </a:solidFill>
                <a:latin typeface="Lexend"/>
                <a:ea typeface="Lexend"/>
                <a:cs typeface="Lexend"/>
                <a:sym typeface="Lexend"/>
              </a:defRPr>
            </a:lvl7pPr>
            <a:lvl8pPr lvl="7">
              <a:spcBef>
                <a:spcPts val="0"/>
              </a:spcBef>
              <a:spcAft>
                <a:spcPts val="0"/>
              </a:spcAft>
              <a:buClr>
                <a:schemeClr val="dk1"/>
              </a:buClr>
              <a:buSzPts val="2800"/>
              <a:buFont typeface="Lexend"/>
              <a:buNone/>
              <a:defRPr sz="2800" b="1">
                <a:solidFill>
                  <a:schemeClr val="dk1"/>
                </a:solidFill>
                <a:latin typeface="Lexend"/>
                <a:ea typeface="Lexend"/>
                <a:cs typeface="Lexend"/>
                <a:sym typeface="Lexend"/>
              </a:defRPr>
            </a:lvl8pPr>
            <a:lvl9pPr lvl="8">
              <a:spcBef>
                <a:spcPts val="0"/>
              </a:spcBef>
              <a:spcAft>
                <a:spcPts val="0"/>
              </a:spcAft>
              <a:buClr>
                <a:schemeClr val="dk1"/>
              </a:buClr>
              <a:buSzPts val="2800"/>
              <a:buFont typeface="Lexend"/>
              <a:buNone/>
              <a:defRPr sz="2800" b="1">
                <a:solidFill>
                  <a:schemeClr val="dk1"/>
                </a:solidFill>
                <a:latin typeface="Lexend"/>
                <a:ea typeface="Lexend"/>
                <a:cs typeface="Lexend"/>
                <a:sym typeface="Lexend"/>
              </a:defRPr>
            </a:lvl9pPr>
          </a:lstStyle>
          <a:p>
            <a:endParaRPr/>
          </a:p>
        </p:txBody>
      </p:sp>
      <p:sp>
        <p:nvSpPr>
          <p:cNvPr id="7" name="Google Shape;7;p1"/>
          <p:cNvSpPr txBox="1">
            <a:spLocks noGrp="1"/>
          </p:cNvSpPr>
          <p:nvPr>
            <p:ph type="body" idx="1"/>
          </p:nvPr>
        </p:nvSpPr>
        <p:spPr>
          <a:xfrm>
            <a:off x="722375" y="1187600"/>
            <a:ext cx="76992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1pPr>
            <a:lvl2pPr marL="914400" lvl="1" indent="-3175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2pPr>
            <a:lvl3pPr marL="1371600" lvl="2" indent="-3175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3pPr>
            <a:lvl4pPr marL="1828800" lvl="3" indent="-3175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4pPr>
            <a:lvl5pPr marL="2286000" lvl="4" indent="-3175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5pPr>
            <a:lvl6pPr marL="2743200" lvl="5" indent="-3175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6pPr>
            <a:lvl7pPr marL="3200400" lvl="6" indent="-3175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7pPr>
            <a:lvl8pPr marL="3657600" lvl="7" indent="-3175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8pPr>
            <a:lvl9pPr marL="4114800" lvl="8" indent="-3175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6" r:id="rId6"/>
    <p:sldLayoutId id="2147483657" r:id="rId7"/>
    <p:sldLayoutId id="2147483658" r:id="rId8"/>
    <p:sldLayoutId id="2147483659" r:id="rId9"/>
    <p:sldLayoutId id="2147483661" r:id="rId10"/>
    <p:sldLayoutId id="2147483662" r:id="rId11"/>
    <p:sldLayoutId id="2147483663" r:id="rId12"/>
    <p:sldLayoutId id="2147483664" r:id="rId13"/>
    <p:sldLayoutId id="2147483667" r:id="rId14"/>
    <p:sldLayoutId id="2147483669" r:id="rId15"/>
    <p:sldLayoutId id="2147483670" r:id="rId16"/>
    <p:sldLayoutId id="2147483674" r:id="rId17"/>
    <p:sldLayoutId id="2147483676" r:id="rId18"/>
    <p:sldLayoutId id="2147483678" r:id="rId19"/>
    <p:sldLayoutId id="2147483679" r:id="rId20"/>
    <p:sldLayoutId id="2147483680"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emf"/><Relationship Id="rId5" Type="http://schemas.openxmlformats.org/officeDocument/2006/relationships/package" Target="../embeddings/Microsoft_Word_Document.docx"/><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9.jp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5.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pic>
        <p:nvPicPr>
          <p:cNvPr id="520" name="Google Shape;520;p38"/>
          <p:cNvPicPr preferRelativeResize="0"/>
          <p:nvPr/>
        </p:nvPicPr>
        <p:blipFill>
          <a:blip r:embed="rId3">
            <a:alphaModFix/>
          </a:blip>
          <a:stretch>
            <a:fillRect/>
          </a:stretch>
        </p:blipFill>
        <p:spPr>
          <a:xfrm rot="-2215837">
            <a:off x="1799480" y="-1489374"/>
            <a:ext cx="2714190" cy="2271949"/>
          </a:xfrm>
          <a:prstGeom prst="rect">
            <a:avLst/>
          </a:prstGeom>
          <a:noFill/>
          <a:ln>
            <a:noFill/>
          </a:ln>
        </p:spPr>
      </p:pic>
      <p:pic>
        <p:nvPicPr>
          <p:cNvPr id="521" name="Google Shape;521;p38"/>
          <p:cNvPicPr preferRelativeResize="0"/>
          <p:nvPr/>
        </p:nvPicPr>
        <p:blipFill>
          <a:blip r:embed="rId3">
            <a:alphaModFix/>
          </a:blip>
          <a:stretch>
            <a:fillRect/>
          </a:stretch>
        </p:blipFill>
        <p:spPr>
          <a:xfrm rot="-9164469">
            <a:off x="-336270" y="3451051"/>
            <a:ext cx="2714190" cy="2271948"/>
          </a:xfrm>
          <a:prstGeom prst="rect">
            <a:avLst/>
          </a:prstGeom>
          <a:noFill/>
          <a:ln>
            <a:noFill/>
          </a:ln>
        </p:spPr>
      </p:pic>
      <p:sp>
        <p:nvSpPr>
          <p:cNvPr id="522" name="Google Shape;522;p38"/>
          <p:cNvSpPr txBox="1">
            <a:spLocks noGrp="1"/>
          </p:cNvSpPr>
          <p:nvPr>
            <p:ph type="ctrTitle"/>
          </p:nvPr>
        </p:nvSpPr>
        <p:spPr>
          <a:xfrm>
            <a:off x="750422" y="416920"/>
            <a:ext cx="3625871" cy="23332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                     Disaster      Recovery   Advisor</a:t>
            </a:r>
          </a:p>
        </p:txBody>
      </p:sp>
      <p:sp>
        <p:nvSpPr>
          <p:cNvPr id="524" name="Google Shape;524;p38"/>
          <p:cNvSpPr/>
          <p:nvPr/>
        </p:nvSpPr>
        <p:spPr>
          <a:xfrm>
            <a:off x="7786711" y="3520999"/>
            <a:ext cx="1642391" cy="217151"/>
          </a:xfrm>
          <a:custGeom>
            <a:avLst/>
            <a:gdLst/>
            <a:ahLst/>
            <a:cxnLst/>
            <a:rect l="l" t="t" r="r" b="b"/>
            <a:pathLst>
              <a:path w="1642391" h="217151" extrusionOk="0">
                <a:moveTo>
                  <a:pt x="1835" y="217152"/>
                </a:moveTo>
                <a:cubicBezTo>
                  <a:pt x="51270" y="217152"/>
                  <a:pt x="1284852" y="208597"/>
                  <a:pt x="1633277" y="208597"/>
                </a:cubicBezTo>
                <a:cubicBezTo>
                  <a:pt x="1657661" y="208597"/>
                  <a:pt x="1626895" y="166489"/>
                  <a:pt x="1613370" y="163542"/>
                </a:cubicBezTo>
                <a:cubicBezTo>
                  <a:pt x="1570507" y="154132"/>
                  <a:pt x="1525930" y="153657"/>
                  <a:pt x="1482305" y="149189"/>
                </a:cubicBezTo>
                <a:cubicBezTo>
                  <a:pt x="1438586" y="144627"/>
                  <a:pt x="1397914" y="135027"/>
                  <a:pt x="1357433" y="117917"/>
                </a:cubicBezTo>
                <a:cubicBezTo>
                  <a:pt x="1323143" y="103470"/>
                  <a:pt x="1288948" y="86740"/>
                  <a:pt x="1251801" y="81037"/>
                </a:cubicBezTo>
                <a:cubicBezTo>
                  <a:pt x="1179982" y="69821"/>
                  <a:pt x="1117022" y="108602"/>
                  <a:pt x="1049680" y="125806"/>
                </a:cubicBezTo>
                <a:cubicBezTo>
                  <a:pt x="1005960" y="136928"/>
                  <a:pt x="966241" y="132460"/>
                  <a:pt x="927284" y="109078"/>
                </a:cubicBezTo>
                <a:cubicBezTo>
                  <a:pt x="896137" y="90447"/>
                  <a:pt x="867848" y="68110"/>
                  <a:pt x="835272" y="51666"/>
                </a:cubicBezTo>
                <a:cubicBezTo>
                  <a:pt x="711638" y="-10593"/>
                  <a:pt x="561143" y="-16391"/>
                  <a:pt x="432174" y="33226"/>
                </a:cubicBezTo>
                <a:cubicBezTo>
                  <a:pt x="401313" y="45107"/>
                  <a:pt x="371595" y="60126"/>
                  <a:pt x="343973" y="78281"/>
                </a:cubicBezTo>
                <a:cubicBezTo>
                  <a:pt x="311112" y="99762"/>
                  <a:pt x="282727" y="127327"/>
                  <a:pt x="249771" y="148619"/>
                </a:cubicBezTo>
                <a:cubicBezTo>
                  <a:pt x="176714" y="195765"/>
                  <a:pt x="86322" y="180461"/>
                  <a:pt x="6693" y="207456"/>
                </a:cubicBezTo>
                <a:cubicBezTo>
                  <a:pt x="2311" y="208882"/>
                  <a:pt x="-2642" y="217152"/>
                  <a:pt x="1644" y="21715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 name="Google Shape;525;p38"/>
          <p:cNvSpPr/>
          <p:nvPr/>
        </p:nvSpPr>
        <p:spPr>
          <a:xfrm>
            <a:off x="1793847" y="423415"/>
            <a:ext cx="1243498" cy="232150"/>
          </a:xfrm>
          <a:custGeom>
            <a:avLst/>
            <a:gdLst/>
            <a:ahLst/>
            <a:cxnLst/>
            <a:rect l="l" t="t" r="r" b="b"/>
            <a:pathLst>
              <a:path w="1243498" h="232150" extrusionOk="0">
                <a:moveTo>
                  <a:pt x="3848" y="226700"/>
                </a:moveTo>
                <a:cubicBezTo>
                  <a:pt x="69190" y="226700"/>
                  <a:pt x="1169042" y="233925"/>
                  <a:pt x="1238193" y="231738"/>
                </a:cubicBezTo>
                <a:cubicBezTo>
                  <a:pt x="1243146" y="231643"/>
                  <a:pt x="1245813" y="224324"/>
                  <a:pt x="1240860" y="221853"/>
                </a:cubicBezTo>
                <a:cubicBezTo>
                  <a:pt x="1197331" y="200371"/>
                  <a:pt x="1147896" y="204648"/>
                  <a:pt x="1102557" y="189440"/>
                </a:cubicBezTo>
                <a:cubicBezTo>
                  <a:pt x="1075887" y="180505"/>
                  <a:pt x="1059600" y="163111"/>
                  <a:pt x="1041026" y="143150"/>
                </a:cubicBezTo>
                <a:cubicBezTo>
                  <a:pt x="1025024" y="125945"/>
                  <a:pt x="1006545" y="112733"/>
                  <a:pt x="983781" y="105890"/>
                </a:cubicBezTo>
                <a:cubicBezTo>
                  <a:pt x="963683" y="99901"/>
                  <a:pt x="941870" y="99046"/>
                  <a:pt x="921487" y="103988"/>
                </a:cubicBezTo>
                <a:cubicBezTo>
                  <a:pt x="899199" y="109311"/>
                  <a:pt x="879767" y="122048"/>
                  <a:pt x="858527" y="130128"/>
                </a:cubicBezTo>
                <a:cubicBezTo>
                  <a:pt x="805663" y="149993"/>
                  <a:pt x="754323" y="131078"/>
                  <a:pt x="716604" y="92107"/>
                </a:cubicBezTo>
                <a:cubicBezTo>
                  <a:pt x="685457" y="59979"/>
                  <a:pt x="654882" y="29658"/>
                  <a:pt x="612591" y="12263"/>
                </a:cubicBezTo>
                <a:cubicBezTo>
                  <a:pt x="577158" y="-2280"/>
                  <a:pt x="537820" y="-5226"/>
                  <a:pt x="502387" y="10742"/>
                </a:cubicBezTo>
                <a:cubicBezTo>
                  <a:pt x="462001" y="28992"/>
                  <a:pt x="434378" y="65682"/>
                  <a:pt x="396469" y="87735"/>
                </a:cubicBezTo>
                <a:cubicBezTo>
                  <a:pt x="351511" y="113969"/>
                  <a:pt x="297790" y="107696"/>
                  <a:pt x="248260" y="115680"/>
                </a:cubicBezTo>
                <a:cubicBezTo>
                  <a:pt x="198540" y="123569"/>
                  <a:pt x="160535" y="165297"/>
                  <a:pt x="117006" y="189250"/>
                </a:cubicBezTo>
                <a:cubicBezTo>
                  <a:pt x="102147" y="197425"/>
                  <a:pt x="86906" y="204363"/>
                  <a:pt x="69571" y="203888"/>
                </a:cubicBezTo>
                <a:cubicBezTo>
                  <a:pt x="59856" y="203603"/>
                  <a:pt x="50331" y="201037"/>
                  <a:pt x="40710" y="199801"/>
                </a:cubicBezTo>
                <a:cubicBezTo>
                  <a:pt x="25756" y="197995"/>
                  <a:pt x="11468" y="198375"/>
                  <a:pt x="1467" y="210827"/>
                </a:cubicBezTo>
                <a:cubicBezTo>
                  <a:pt x="-1009" y="213868"/>
                  <a:pt x="-438" y="226796"/>
                  <a:pt x="3848" y="22679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526;p38"/>
          <p:cNvSpPr/>
          <p:nvPr/>
        </p:nvSpPr>
        <p:spPr>
          <a:xfrm>
            <a:off x="5517546" y="1997147"/>
            <a:ext cx="907829" cy="169495"/>
          </a:xfrm>
          <a:custGeom>
            <a:avLst/>
            <a:gdLst/>
            <a:ahLst/>
            <a:cxnLst/>
            <a:rect l="l" t="t" r="r" b="b"/>
            <a:pathLst>
              <a:path w="907829" h="169495" extrusionOk="0">
                <a:moveTo>
                  <a:pt x="2798" y="165511"/>
                </a:moveTo>
                <a:cubicBezTo>
                  <a:pt x="50519" y="165511"/>
                  <a:pt x="853476" y="170738"/>
                  <a:pt x="903959" y="169218"/>
                </a:cubicBezTo>
                <a:cubicBezTo>
                  <a:pt x="907578" y="169123"/>
                  <a:pt x="909483" y="163800"/>
                  <a:pt x="905959" y="161994"/>
                </a:cubicBezTo>
                <a:cubicBezTo>
                  <a:pt x="874145" y="146310"/>
                  <a:pt x="838046" y="149447"/>
                  <a:pt x="804994" y="138326"/>
                </a:cubicBezTo>
                <a:cubicBezTo>
                  <a:pt x="785563" y="131767"/>
                  <a:pt x="773562" y="119125"/>
                  <a:pt x="760131" y="104582"/>
                </a:cubicBezTo>
                <a:cubicBezTo>
                  <a:pt x="748511" y="92035"/>
                  <a:pt x="734985" y="82340"/>
                  <a:pt x="718317" y="77398"/>
                </a:cubicBezTo>
                <a:cubicBezTo>
                  <a:pt x="703648" y="73025"/>
                  <a:pt x="687741" y="72455"/>
                  <a:pt x="672787" y="75972"/>
                </a:cubicBezTo>
                <a:cubicBezTo>
                  <a:pt x="656499" y="79869"/>
                  <a:pt x="642307" y="89184"/>
                  <a:pt x="626781" y="94982"/>
                </a:cubicBezTo>
                <a:cubicBezTo>
                  <a:pt x="588205" y="109525"/>
                  <a:pt x="550677" y="95743"/>
                  <a:pt x="523149" y="67227"/>
                </a:cubicBezTo>
                <a:cubicBezTo>
                  <a:pt x="500385" y="43749"/>
                  <a:pt x="478096" y="21602"/>
                  <a:pt x="447235" y="8960"/>
                </a:cubicBezTo>
                <a:cubicBezTo>
                  <a:pt x="421422" y="-1591"/>
                  <a:pt x="392657" y="-3872"/>
                  <a:pt x="366844" y="7820"/>
                </a:cubicBezTo>
                <a:cubicBezTo>
                  <a:pt x="337412" y="21127"/>
                  <a:pt x="317219" y="47931"/>
                  <a:pt x="289501" y="63995"/>
                </a:cubicBezTo>
                <a:cubicBezTo>
                  <a:pt x="256735" y="83101"/>
                  <a:pt x="217492" y="78633"/>
                  <a:pt x="181297" y="84336"/>
                </a:cubicBezTo>
                <a:cubicBezTo>
                  <a:pt x="145007" y="90135"/>
                  <a:pt x="117289" y="120551"/>
                  <a:pt x="85476" y="138041"/>
                </a:cubicBezTo>
                <a:cubicBezTo>
                  <a:pt x="74617" y="144029"/>
                  <a:pt x="63473" y="149067"/>
                  <a:pt x="50804" y="148782"/>
                </a:cubicBezTo>
                <a:cubicBezTo>
                  <a:pt x="43661" y="148592"/>
                  <a:pt x="36707" y="146690"/>
                  <a:pt x="29754" y="145835"/>
                </a:cubicBezTo>
                <a:cubicBezTo>
                  <a:pt x="18801" y="144504"/>
                  <a:pt x="8418" y="144789"/>
                  <a:pt x="1084" y="153914"/>
                </a:cubicBezTo>
                <a:cubicBezTo>
                  <a:pt x="-726" y="156101"/>
                  <a:pt x="-345" y="165511"/>
                  <a:pt x="2798" y="16551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27" name="Google Shape;527;p38"/>
          <p:cNvGrpSpPr/>
          <p:nvPr/>
        </p:nvGrpSpPr>
        <p:grpSpPr>
          <a:xfrm>
            <a:off x="3429000" y="-78474"/>
            <a:ext cx="3697427" cy="2296210"/>
            <a:chOff x="3429000" y="-78474"/>
            <a:chExt cx="3697427" cy="2296210"/>
          </a:xfrm>
        </p:grpSpPr>
        <p:sp>
          <p:nvSpPr>
            <p:cNvPr id="528" name="Google Shape;528;p38"/>
            <p:cNvSpPr/>
            <p:nvPr/>
          </p:nvSpPr>
          <p:spPr>
            <a:xfrm>
              <a:off x="3429000" y="-78474"/>
              <a:ext cx="2700784" cy="1740682"/>
            </a:xfrm>
            <a:custGeom>
              <a:avLst/>
              <a:gdLst/>
              <a:ahLst/>
              <a:cxnLst/>
              <a:rect l="l" t="t" r="r" b="b"/>
              <a:pathLst>
                <a:path w="2333291" h="1503829" extrusionOk="0">
                  <a:moveTo>
                    <a:pt x="1584556" y="596778"/>
                  </a:moveTo>
                  <a:cubicBezTo>
                    <a:pt x="1583889" y="597538"/>
                    <a:pt x="1581605" y="599915"/>
                    <a:pt x="1579607" y="601532"/>
                  </a:cubicBezTo>
                  <a:cubicBezTo>
                    <a:pt x="1575419" y="605145"/>
                    <a:pt x="1570851" y="608664"/>
                    <a:pt x="1566187" y="612182"/>
                  </a:cubicBezTo>
                  <a:cubicBezTo>
                    <a:pt x="1556860" y="619028"/>
                    <a:pt x="1547343" y="625780"/>
                    <a:pt x="1537635" y="632056"/>
                  </a:cubicBezTo>
                  <a:cubicBezTo>
                    <a:pt x="1535255" y="633577"/>
                    <a:pt x="1532781" y="635193"/>
                    <a:pt x="1530497" y="636430"/>
                  </a:cubicBezTo>
                  <a:lnTo>
                    <a:pt x="1529735" y="636905"/>
                  </a:lnTo>
                  <a:cubicBezTo>
                    <a:pt x="1529735" y="636905"/>
                    <a:pt x="1528498" y="637666"/>
                    <a:pt x="1527927" y="638141"/>
                  </a:cubicBezTo>
                  <a:cubicBezTo>
                    <a:pt x="1526404" y="639282"/>
                    <a:pt x="1525928" y="640043"/>
                    <a:pt x="1525262" y="640899"/>
                  </a:cubicBezTo>
                  <a:cubicBezTo>
                    <a:pt x="1523930" y="642610"/>
                    <a:pt x="1523264" y="644037"/>
                    <a:pt x="1522407" y="645558"/>
                  </a:cubicBezTo>
                  <a:cubicBezTo>
                    <a:pt x="1519361" y="651359"/>
                    <a:pt x="1517363" y="656969"/>
                    <a:pt x="1515364" y="662674"/>
                  </a:cubicBezTo>
                  <a:cubicBezTo>
                    <a:pt x="1511367" y="673990"/>
                    <a:pt x="1508131" y="685305"/>
                    <a:pt x="1504990" y="696716"/>
                  </a:cubicBezTo>
                  <a:cubicBezTo>
                    <a:pt x="1503658" y="702421"/>
                    <a:pt x="1502230" y="704608"/>
                    <a:pt x="1497757" y="707556"/>
                  </a:cubicBezTo>
                  <a:lnTo>
                    <a:pt x="1483195" y="717445"/>
                  </a:lnTo>
                  <a:lnTo>
                    <a:pt x="1468633" y="727334"/>
                  </a:lnTo>
                  <a:lnTo>
                    <a:pt x="1461210" y="732374"/>
                  </a:lnTo>
                  <a:cubicBezTo>
                    <a:pt x="1458926" y="734086"/>
                    <a:pt x="1457022" y="736273"/>
                    <a:pt x="1455404" y="738650"/>
                  </a:cubicBezTo>
                  <a:lnTo>
                    <a:pt x="1335961" y="736558"/>
                  </a:lnTo>
                  <a:lnTo>
                    <a:pt x="1334343" y="736558"/>
                  </a:lnTo>
                  <a:cubicBezTo>
                    <a:pt x="1334343" y="736558"/>
                    <a:pt x="1327680" y="739316"/>
                    <a:pt x="1327680" y="739316"/>
                  </a:cubicBezTo>
                  <a:lnTo>
                    <a:pt x="1280189" y="759379"/>
                  </a:lnTo>
                  <a:lnTo>
                    <a:pt x="1254777" y="770029"/>
                  </a:lnTo>
                  <a:lnTo>
                    <a:pt x="1242119" y="775354"/>
                  </a:lnTo>
                  <a:lnTo>
                    <a:pt x="1235266" y="778302"/>
                  </a:lnTo>
                  <a:cubicBezTo>
                    <a:pt x="1231364" y="780204"/>
                    <a:pt x="1227938" y="783057"/>
                    <a:pt x="1225463" y="786575"/>
                  </a:cubicBezTo>
                  <a:cubicBezTo>
                    <a:pt x="1222989" y="790093"/>
                    <a:pt x="1221466" y="794277"/>
                    <a:pt x="1220990" y="798556"/>
                  </a:cubicBezTo>
                  <a:lnTo>
                    <a:pt x="1220609" y="805973"/>
                  </a:lnTo>
                  <a:lnTo>
                    <a:pt x="1219943" y="819761"/>
                  </a:lnTo>
                  <a:lnTo>
                    <a:pt x="1219372" y="831172"/>
                  </a:lnTo>
                  <a:cubicBezTo>
                    <a:pt x="1219372" y="831172"/>
                    <a:pt x="1219182" y="831742"/>
                    <a:pt x="1218896" y="832027"/>
                  </a:cubicBezTo>
                  <a:cubicBezTo>
                    <a:pt x="1218801" y="832122"/>
                    <a:pt x="1218706" y="832217"/>
                    <a:pt x="1218516" y="832313"/>
                  </a:cubicBezTo>
                  <a:lnTo>
                    <a:pt x="1215946" y="833739"/>
                  </a:lnTo>
                  <a:lnTo>
                    <a:pt x="1203859" y="840395"/>
                  </a:lnTo>
                  <a:lnTo>
                    <a:pt x="1200813" y="842012"/>
                  </a:lnTo>
                  <a:cubicBezTo>
                    <a:pt x="1200813" y="842012"/>
                    <a:pt x="1199481" y="842677"/>
                    <a:pt x="1198624" y="843343"/>
                  </a:cubicBezTo>
                  <a:cubicBezTo>
                    <a:pt x="1197768" y="843913"/>
                    <a:pt x="1196911" y="844579"/>
                    <a:pt x="1196055" y="845245"/>
                  </a:cubicBezTo>
                  <a:cubicBezTo>
                    <a:pt x="1192819" y="848002"/>
                    <a:pt x="1190344" y="851521"/>
                    <a:pt x="1188916" y="855514"/>
                  </a:cubicBezTo>
                  <a:lnTo>
                    <a:pt x="1180446" y="882234"/>
                  </a:lnTo>
                  <a:lnTo>
                    <a:pt x="1176354" y="895357"/>
                  </a:lnTo>
                  <a:cubicBezTo>
                    <a:pt x="1175497" y="897734"/>
                    <a:pt x="1176544" y="895832"/>
                    <a:pt x="1174926" y="898114"/>
                  </a:cubicBezTo>
                  <a:lnTo>
                    <a:pt x="1170738" y="903629"/>
                  </a:lnTo>
                  <a:lnTo>
                    <a:pt x="1153988" y="925500"/>
                  </a:lnTo>
                  <a:lnTo>
                    <a:pt x="1137237" y="947370"/>
                  </a:lnTo>
                  <a:lnTo>
                    <a:pt x="1133049" y="952885"/>
                  </a:lnTo>
                  <a:lnTo>
                    <a:pt x="1130670" y="956023"/>
                  </a:lnTo>
                  <a:cubicBezTo>
                    <a:pt x="1129528" y="957735"/>
                    <a:pt x="1128576" y="959541"/>
                    <a:pt x="1127910" y="961443"/>
                  </a:cubicBezTo>
                  <a:cubicBezTo>
                    <a:pt x="1126387" y="966103"/>
                    <a:pt x="1126577" y="967149"/>
                    <a:pt x="1126006" y="969716"/>
                  </a:cubicBezTo>
                  <a:lnTo>
                    <a:pt x="1124674" y="976467"/>
                  </a:lnTo>
                  <a:lnTo>
                    <a:pt x="1122104" y="989970"/>
                  </a:lnTo>
                  <a:lnTo>
                    <a:pt x="1120772" y="996721"/>
                  </a:lnTo>
                  <a:cubicBezTo>
                    <a:pt x="1120677" y="997482"/>
                    <a:pt x="1120391" y="997862"/>
                    <a:pt x="1120106" y="998338"/>
                  </a:cubicBezTo>
                  <a:lnTo>
                    <a:pt x="1101071" y="1016500"/>
                  </a:lnTo>
                  <a:cubicBezTo>
                    <a:pt x="1099929" y="1017546"/>
                    <a:pt x="1100214" y="1017260"/>
                    <a:pt x="1099833" y="1017641"/>
                  </a:cubicBezTo>
                  <a:cubicBezTo>
                    <a:pt x="1099548" y="1017831"/>
                    <a:pt x="1099262" y="1017926"/>
                    <a:pt x="1098977" y="1018021"/>
                  </a:cubicBezTo>
                  <a:cubicBezTo>
                    <a:pt x="1098406" y="1018211"/>
                    <a:pt x="1097740" y="1018306"/>
                    <a:pt x="1097169" y="1018211"/>
                  </a:cubicBezTo>
                  <a:lnTo>
                    <a:pt x="1084320" y="1014978"/>
                  </a:lnTo>
                  <a:lnTo>
                    <a:pt x="1070805" y="1011555"/>
                  </a:lnTo>
                  <a:cubicBezTo>
                    <a:pt x="1063096" y="1009653"/>
                    <a:pt x="1054626" y="1012126"/>
                    <a:pt x="1049201" y="1017831"/>
                  </a:cubicBezTo>
                  <a:cubicBezTo>
                    <a:pt x="1046441" y="1020588"/>
                    <a:pt x="1044442" y="1024107"/>
                    <a:pt x="1043395" y="1027910"/>
                  </a:cubicBezTo>
                  <a:cubicBezTo>
                    <a:pt x="1043110" y="1028861"/>
                    <a:pt x="1043014" y="1029812"/>
                    <a:pt x="1042824" y="1030763"/>
                  </a:cubicBezTo>
                  <a:lnTo>
                    <a:pt x="1042634" y="1032665"/>
                  </a:lnTo>
                  <a:lnTo>
                    <a:pt x="1042253" y="1036088"/>
                  </a:lnTo>
                  <a:lnTo>
                    <a:pt x="1040730" y="1049781"/>
                  </a:lnTo>
                  <a:lnTo>
                    <a:pt x="1039207" y="1063474"/>
                  </a:lnTo>
                  <a:lnTo>
                    <a:pt x="1038446" y="1070320"/>
                  </a:lnTo>
                  <a:lnTo>
                    <a:pt x="1038065" y="1073363"/>
                  </a:lnTo>
                  <a:cubicBezTo>
                    <a:pt x="1038065" y="1073363"/>
                    <a:pt x="1037875" y="1074124"/>
                    <a:pt x="1037780" y="1074409"/>
                  </a:cubicBezTo>
                  <a:cubicBezTo>
                    <a:pt x="1036733" y="1077357"/>
                    <a:pt x="1032260" y="1078117"/>
                    <a:pt x="1030261" y="1075550"/>
                  </a:cubicBezTo>
                  <a:cubicBezTo>
                    <a:pt x="1029785" y="1075550"/>
                    <a:pt x="1027787" y="1069464"/>
                    <a:pt x="1026359" y="1065565"/>
                  </a:cubicBezTo>
                  <a:lnTo>
                    <a:pt x="1021695" y="1052633"/>
                  </a:lnTo>
                  <a:lnTo>
                    <a:pt x="1019316" y="1046167"/>
                  </a:lnTo>
                  <a:cubicBezTo>
                    <a:pt x="1018459" y="1043505"/>
                    <a:pt x="1016270" y="1039511"/>
                    <a:pt x="1013606" y="1037039"/>
                  </a:cubicBezTo>
                  <a:cubicBezTo>
                    <a:pt x="1010941" y="1034376"/>
                    <a:pt x="1007514" y="1032570"/>
                    <a:pt x="1003898" y="1031619"/>
                  </a:cubicBezTo>
                  <a:cubicBezTo>
                    <a:pt x="1001804" y="1031143"/>
                    <a:pt x="1000757" y="1031048"/>
                    <a:pt x="999615" y="1030858"/>
                  </a:cubicBezTo>
                  <a:lnTo>
                    <a:pt x="996189" y="1030383"/>
                  </a:lnTo>
                  <a:lnTo>
                    <a:pt x="982579" y="1028291"/>
                  </a:lnTo>
                  <a:lnTo>
                    <a:pt x="976012" y="1027340"/>
                  </a:lnTo>
                  <a:cubicBezTo>
                    <a:pt x="975346" y="1027150"/>
                    <a:pt x="975631" y="1027340"/>
                    <a:pt x="974299" y="1026769"/>
                  </a:cubicBezTo>
                  <a:lnTo>
                    <a:pt x="971063" y="1025438"/>
                  </a:lnTo>
                  <a:lnTo>
                    <a:pt x="958309" y="1020303"/>
                  </a:lnTo>
                  <a:lnTo>
                    <a:pt x="951933" y="1017736"/>
                  </a:lnTo>
                  <a:lnTo>
                    <a:pt x="948697" y="1016405"/>
                  </a:lnTo>
                  <a:lnTo>
                    <a:pt x="947079" y="1015739"/>
                  </a:lnTo>
                  <a:cubicBezTo>
                    <a:pt x="946508" y="1015454"/>
                    <a:pt x="945461" y="1015073"/>
                    <a:pt x="944604" y="1014883"/>
                  </a:cubicBezTo>
                  <a:cubicBezTo>
                    <a:pt x="941083" y="1013837"/>
                    <a:pt x="937276" y="1013837"/>
                    <a:pt x="933659" y="1014693"/>
                  </a:cubicBezTo>
                  <a:cubicBezTo>
                    <a:pt x="929472" y="1015834"/>
                    <a:pt x="928329" y="1016690"/>
                    <a:pt x="926045" y="1017641"/>
                  </a:cubicBezTo>
                  <a:lnTo>
                    <a:pt x="913387" y="1023061"/>
                  </a:lnTo>
                  <a:lnTo>
                    <a:pt x="907010" y="1025723"/>
                  </a:lnTo>
                  <a:lnTo>
                    <a:pt x="903870" y="1027055"/>
                  </a:lnTo>
                  <a:cubicBezTo>
                    <a:pt x="903204" y="1027340"/>
                    <a:pt x="902918" y="1027435"/>
                    <a:pt x="902442" y="1027530"/>
                  </a:cubicBezTo>
                  <a:cubicBezTo>
                    <a:pt x="901395" y="1027625"/>
                    <a:pt x="900729" y="1027720"/>
                    <a:pt x="899396" y="1027245"/>
                  </a:cubicBezTo>
                  <a:lnTo>
                    <a:pt x="892829" y="1025058"/>
                  </a:lnTo>
                  <a:lnTo>
                    <a:pt x="886263" y="1022871"/>
                  </a:lnTo>
                  <a:lnTo>
                    <a:pt x="883026" y="1021825"/>
                  </a:lnTo>
                  <a:cubicBezTo>
                    <a:pt x="881789" y="1021349"/>
                    <a:pt x="879695" y="1020874"/>
                    <a:pt x="877982" y="1020684"/>
                  </a:cubicBezTo>
                  <a:cubicBezTo>
                    <a:pt x="874366" y="1020303"/>
                    <a:pt x="870749" y="1020874"/>
                    <a:pt x="867418" y="1022300"/>
                  </a:cubicBezTo>
                  <a:cubicBezTo>
                    <a:pt x="863706" y="1024107"/>
                    <a:pt x="862469" y="1025343"/>
                    <a:pt x="860375" y="1026579"/>
                  </a:cubicBezTo>
                  <a:lnTo>
                    <a:pt x="814501" y="1057103"/>
                  </a:lnTo>
                  <a:lnTo>
                    <a:pt x="803080" y="1064710"/>
                  </a:lnTo>
                  <a:lnTo>
                    <a:pt x="797370" y="1068513"/>
                  </a:lnTo>
                  <a:cubicBezTo>
                    <a:pt x="795561" y="1069749"/>
                    <a:pt x="793182" y="1071366"/>
                    <a:pt x="792611" y="1071556"/>
                  </a:cubicBezTo>
                  <a:cubicBezTo>
                    <a:pt x="791564" y="1072032"/>
                    <a:pt x="790422" y="1072222"/>
                    <a:pt x="789375" y="1072127"/>
                  </a:cubicBezTo>
                  <a:cubicBezTo>
                    <a:pt x="788138" y="1072032"/>
                    <a:pt x="787662" y="1071746"/>
                    <a:pt x="785092" y="1070605"/>
                  </a:cubicBezTo>
                  <a:lnTo>
                    <a:pt x="772624" y="1064805"/>
                  </a:lnTo>
                  <a:lnTo>
                    <a:pt x="766343" y="1061857"/>
                  </a:lnTo>
                  <a:lnTo>
                    <a:pt x="763202" y="1060431"/>
                  </a:lnTo>
                  <a:cubicBezTo>
                    <a:pt x="762346" y="1059955"/>
                    <a:pt x="760252" y="1059099"/>
                    <a:pt x="758729" y="1058814"/>
                  </a:cubicBezTo>
                  <a:cubicBezTo>
                    <a:pt x="757016" y="1058434"/>
                    <a:pt x="755303" y="1058244"/>
                    <a:pt x="753590" y="1058244"/>
                  </a:cubicBezTo>
                  <a:lnTo>
                    <a:pt x="749878" y="1058434"/>
                  </a:lnTo>
                  <a:lnTo>
                    <a:pt x="743025" y="1058909"/>
                  </a:lnTo>
                  <a:lnTo>
                    <a:pt x="715520" y="1060716"/>
                  </a:lnTo>
                  <a:cubicBezTo>
                    <a:pt x="713236" y="1060811"/>
                    <a:pt x="710571" y="1061096"/>
                    <a:pt x="709809" y="1061001"/>
                  </a:cubicBezTo>
                  <a:cubicBezTo>
                    <a:pt x="709238" y="1061001"/>
                    <a:pt x="708572" y="1060811"/>
                    <a:pt x="708001" y="1060526"/>
                  </a:cubicBezTo>
                  <a:lnTo>
                    <a:pt x="705051" y="1059195"/>
                  </a:lnTo>
                  <a:lnTo>
                    <a:pt x="692393" y="1053679"/>
                  </a:lnTo>
                  <a:cubicBezTo>
                    <a:pt x="690013" y="1052729"/>
                    <a:pt x="688871" y="1051968"/>
                    <a:pt x="685254" y="1050732"/>
                  </a:cubicBezTo>
                  <a:cubicBezTo>
                    <a:pt x="682019" y="1049876"/>
                    <a:pt x="678592" y="1049781"/>
                    <a:pt x="675356" y="1050542"/>
                  </a:cubicBezTo>
                  <a:cubicBezTo>
                    <a:pt x="673738" y="1050922"/>
                    <a:pt x="672216" y="1051587"/>
                    <a:pt x="670693" y="1052348"/>
                  </a:cubicBezTo>
                  <a:lnTo>
                    <a:pt x="667552" y="1054155"/>
                  </a:lnTo>
                  <a:lnTo>
                    <a:pt x="664697" y="1055866"/>
                  </a:lnTo>
                  <a:cubicBezTo>
                    <a:pt x="657368" y="1054820"/>
                    <a:pt x="647375" y="1053489"/>
                    <a:pt x="635288" y="1052063"/>
                  </a:cubicBezTo>
                  <a:lnTo>
                    <a:pt x="635193" y="1052063"/>
                  </a:lnTo>
                  <a:cubicBezTo>
                    <a:pt x="635193" y="1052063"/>
                    <a:pt x="635002" y="1052063"/>
                    <a:pt x="635002" y="1052063"/>
                  </a:cubicBezTo>
                  <a:cubicBezTo>
                    <a:pt x="617776" y="1052824"/>
                    <a:pt x="596267" y="1053870"/>
                    <a:pt x="573044" y="1055296"/>
                  </a:cubicBezTo>
                  <a:cubicBezTo>
                    <a:pt x="568666" y="1055581"/>
                    <a:pt x="564288" y="1055866"/>
                    <a:pt x="560100" y="1056057"/>
                  </a:cubicBezTo>
                  <a:lnTo>
                    <a:pt x="558578" y="1056057"/>
                  </a:lnTo>
                  <a:cubicBezTo>
                    <a:pt x="558578" y="1056057"/>
                    <a:pt x="558102" y="1057578"/>
                    <a:pt x="558102" y="1057578"/>
                  </a:cubicBezTo>
                  <a:cubicBezTo>
                    <a:pt x="553248" y="1071556"/>
                    <a:pt x="548680" y="1084678"/>
                    <a:pt x="544587" y="1096564"/>
                  </a:cubicBezTo>
                  <a:cubicBezTo>
                    <a:pt x="531739" y="1103886"/>
                    <a:pt x="521174" y="1110067"/>
                    <a:pt x="513751" y="1114536"/>
                  </a:cubicBezTo>
                  <a:cubicBezTo>
                    <a:pt x="506232" y="1119101"/>
                    <a:pt x="502044" y="1121858"/>
                    <a:pt x="502234" y="1122238"/>
                  </a:cubicBezTo>
                  <a:cubicBezTo>
                    <a:pt x="502425" y="1122619"/>
                    <a:pt x="506993" y="1120527"/>
                    <a:pt x="514893" y="1116533"/>
                  </a:cubicBezTo>
                  <a:cubicBezTo>
                    <a:pt x="522792" y="1112539"/>
                    <a:pt x="533927" y="1106739"/>
                    <a:pt x="547252" y="1099607"/>
                  </a:cubicBezTo>
                  <a:lnTo>
                    <a:pt x="547918" y="1099227"/>
                  </a:lnTo>
                  <a:lnTo>
                    <a:pt x="548204" y="1098466"/>
                  </a:lnTo>
                  <a:cubicBezTo>
                    <a:pt x="552391" y="1086960"/>
                    <a:pt x="557055" y="1074124"/>
                    <a:pt x="562004" y="1060526"/>
                  </a:cubicBezTo>
                  <a:cubicBezTo>
                    <a:pt x="565811" y="1060336"/>
                    <a:pt x="569618" y="1060050"/>
                    <a:pt x="573425" y="1059860"/>
                  </a:cubicBezTo>
                  <a:cubicBezTo>
                    <a:pt x="596647" y="1058529"/>
                    <a:pt x="618061" y="1057103"/>
                    <a:pt x="635193" y="1055771"/>
                  </a:cubicBezTo>
                  <a:cubicBezTo>
                    <a:pt x="645567" y="1056627"/>
                    <a:pt x="654323" y="1057388"/>
                    <a:pt x="661271" y="1057863"/>
                  </a:cubicBezTo>
                  <a:lnTo>
                    <a:pt x="614255" y="1085534"/>
                  </a:lnTo>
                  <a:lnTo>
                    <a:pt x="590461" y="1099512"/>
                  </a:lnTo>
                  <a:lnTo>
                    <a:pt x="584560" y="1103031"/>
                  </a:lnTo>
                  <a:lnTo>
                    <a:pt x="581610" y="1104742"/>
                  </a:lnTo>
                  <a:lnTo>
                    <a:pt x="580087" y="1105598"/>
                  </a:lnTo>
                  <a:cubicBezTo>
                    <a:pt x="579421" y="1105978"/>
                    <a:pt x="578754" y="1106454"/>
                    <a:pt x="578088" y="1106929"/>
                  </a:cubicBezTo>
                  <a:cubicBezTo>
                    <a:pt x="575519" y="1108831"/>
                    <a:pt x="573520" y="1111493"/>
                    <a:pt x="572283" y="1114346"/>
                  </a:cubicBezTo>
                  <a:lnTo>
                    <a:pt x="569618" y="1120717"/>
                  </a:lnTo>
                  <a:lnTo>
                    <a:pt x="558863" y="1146106"/>
                  </a:lnTo>
                  <a:lnTo>
                    <a:pt x="553533" y="1158753"/>
                  </a:lnTo>
                  <a:lnTo>
                    <a:pt x="550868" y="1165124"/>
                  </a:lnTo>
                  <a:cubicBezTo>
                    <a:pt x="550012" y="1167215"/>
                    <a:pt x="549441" y="1167976"/>
                    <a:pt x="548299" y="1169212"/>
                  </a:cubicBezTo>
                  <a:cubicBezTo>
                    <a:pt x="547252" y="1170258"/>
                    <a:pt x="546015" y="1170734"/>
                    <a:pt x="543635" y="1171875"/>
                  </a:cubicBezTo>
                  <a:lnTo>
                    <a:pt x="537354" y="1174728"/>
                  </a:lnTo>
                  <a:lnTo>
                    <a:pt x="524791" y="1180433"/>
                  </a:lnTo>
                  <a:lnTo>
                    <a:pt x="512228" y="1186138"/>
                  </a:lnTo>
                  <a:lnTo>
                    <a:pt x="509277" y="1187469"/>
                  </a:lnTo>
                  <a:cubicBezTo>
                    <a:pt x="508611" y="1187755"/>
                    <a:pt x="507850" y="1187945"/>
                    <a:pt x="507088" y="1188040"/>
                  </a:cubicBezTo>
                  <a:lnTo>
                    <a:pt x="500331" y="1188706"/>
                  </a:lnTo>
                  <a:cubicBezTo>
                    <a:pt x="497761" y="1188991"/>
                    <a:pt x="496524" y="1189086"/>
                    <a:pt x="494906" y="1188706"/>
                  </a:cubicBezTo>
                  <a:cubicBezTo>
                    <a:pt x="493383" y="1188325"/>
                    <a:pt x="491956" y="1187564"/>
                    <a:pt x="490814" y="1186519"/>
                  </a:cubicBezTo>
                  <a:lnTo>
                    <a:pt x="481486" y="1176724"/>
                  </a:lnTo>
                  <a:cubicBezTo>
                    <a:pt x="480154" y="1175298"/>
                    <a:pt x="477965" y="1172826"/>
                    <a:pt x="475300" y="1171494"/>
                  </a:cubicBezTo>
                  <a:cubicBezTo>
                    <a:pt x="472635" y="1170068"/>
                    <a:pt x="469685" y="1169307"/>
                    <a:pt x="466639" y="1169403"/>
                  </a:cubicBezTo>
                  <a:cubicBezTo>
                    <a:pt x="463689" y="1169403"/>
                    <a:pt x="460738" y="1170258"/>
                    <a:pt x="458074" y="1171780"/>
                  </a:cubicBezTo>
                  <a:cubicBezTo>
                    <a:pt x="456836" y="1172540"/>
                    <a:pt x="455504" y="1173586"/>
                    <a:pt x="454647" y="1174442"/>
                  </a:cubicBezTo>
                  <a:lnTo>
                    <a:pt x="452173" y="1176819"/>
                  </a:lnTo>
                  <a:lnTo>
                    <a:pt x="442180" y="1186328"/>
                  </a:lnTo>
                  <a:cubicBezTo>
                    <a:pt x="440657" y="1187755"/>
                    <a:pt x="438563" y="1189847"/>
                    <a:pt x="437421" y="1190702"/>
                  </a:cubicBezTo>
                  <a:cubicBezTo>
                    <a:pt x="436088" y="1191748"/>
                    <a:pt x="434566" y="1192319"/>
                    <a:pt x="432852" y="1192604"/>
                  </a:cubicBezTo>
                  <a:cubicBezTo>
                    <a:pt x="430092" y="1193080"/>
                    <a:pt x="424763" y="1191368"/>
                    <a:pt x="420480" y="1190702"/>
                  </a:cubicBezTo>
                  <a:lnTo>
                    <a:pt x="413437" y="1189371"/>
                  </a:lnTo>
                  <a:cubicBezTo>
                    <a:pt x="410582" y="1188991"/>
                    <a:pt x="407536" y="1189371"/>
                    <a:pt x="404871" y="1190512"/>
                  </a:cubicBezTo>
                  <a:lnTo>
                    <a:pt x="379745" y="1202208"/>
                  </a:lnTo>
                  <a:cubicBezTo>
                    <a:pt x="378603" y="1202779"/>
                    <a:pt x="377842" y="1203159"/>
                    <a:pt x="376985" y="1203349"/>
                  </a:cubicBezTo>
                  <a:lnTo>
                    <a:pt x="373844" y="1204110"/>
                  </a:lnTo>
                  <a:cubicBezTo>
                    <a:pt x="371846" y="1204585"/>
                    <a:pt x="370323" y="1204681"/>
                    <a:pt x="368515" y="1204205"/>
                  </a:cubicBezTo>
                  <a:cubicBezTo>
                    <a:pt x="365088" y="1203444"/>
                    <a:pt x="362233" y="1200782"/>
                    <a:pt x="361186" y="1197359"/>
                  </a:cubicBezTo>
                  <a:cubicBezTo>
                    <a:pt x="360710" y="1195742"/>
                    <a:pt x="360235" y="1193080"/>
                    <a:pt x="359759" y="1190988"/>
                  </a:cubicBezTo>
                  <a:cubicBezTo>
                    <a:pt x="359188" y="1188610"/>
                    <a:pt x="358997" y="1186709"/>
                    <a:pt x="358045" y="1183856"/>
                  </a:cubicBezTo>
                  <a:cubicBezTo>
                    <a:pt x="356142" y="1178531"/>
                    <a:pt x="351193" y="1174442"/>
                    <a:pt x="345673" y="1173491"/>
                  </a:cubicBezTo>
                  <a:lnTo>
                    <a:pt x="318643" y="1168261"/>
                  </a:lnTo>
                  <a:lnTo>
                    <a:pt x="311886" y="1166930"/>
                  </a:lnTo>
                  <a:cubicBezTo>
                    <a:pt x="310744" y="1166645"/>
                    <a:pt x="309126" y="1166455"/>
                    <a:pt x="307889" y="1166550"/>
                  </a:cubicBezTo>
                  <a:lnTo>
                    <a:pt x="304462" y="1166550"/>
                  </a:lnTo>
                  <a:cubicBezTo>
                    <a:pt x="304462" y="1166550"/>
                    <a:pt x="290662" y="1166740"/>
                    <a:pt x="290662" y="1166740"/>
                  </a:cubicBezTo>
                  <a:lnTo>
                    <a:pt x="263157" y="1167025"/>
                  </a:lnTo>
                  <a:lnTo>
                    <a:pt x="256304" y="1167025"/>
                  </a:lnTo>
                  <a:cubicBezTo>
                    <a:pt x="253925" y="1167215"/>
                    <a:pt x="252497" y="1167025"/>
                    <a:pt x="250403" y="1166169"/>
                  </a:cubicBezTo>
                  <a:lnTo>
                    <a:pt x="237460" y="1161510"/>
                  </a:lnTo>
                  <a:cubicBezTo>
                    <a:pt x="228799" y="1158467"/>
                    <a:pt x="220233" y="1155044"/>
                    <a:pt x="211477" y="1152382"/>
                  </a:cubicBezTo>
                  <a:lnTo>
                    <a:pt x="185114" y="1144204"/>
                  </a:lnTo>
                  <a:lnTo>
                    <a:pt x="178547" y="1142207"/>
                  </a:lnTo>
                  <a:cubicBezTo>
                    <a:pt x="176453" y="1141542"/>
                    <a:pt x="173883" y="1140686"/>
                    <a:pt x="171218" y="1140876"/>
                  </a:cubicBezTo>
                  <a:cubicBezTo>
                    <a:pt x="168649" y="1140876"/>
                    <a:pt x="166079" y="1141732"/>
                    <a:pt x="163890" y="1143063"/>
                  </a:cubicBezTo>
                  <a:cubicBezTo>
                    <a:pt x="161606" y="1144489"/>
                    <a:pt x="160083" y="1146296"/>
                    <a:pt x="158465" y="1147817"/>
                  </a:cubicBezTo>
                  <a:lnTo>
                    <a:pt x="138479" y="1166835"/>
                  </a:lnTo>
                  <a:lnTo>
                    <a:pt x="128485" y="1176344"/>
                  </a:lnTo>
                  <a:cubicBezTo>
                    <a:pt x="125440" y="1179767"/>
                    <a:pt x="121538" y="1181669"/>
                    <a:pt x="117255" y="1181289"/>
                  </a:cubicBezTo>
                  <a:cubicBezTo>
                    <a:pt x="108689" y="1179292"/>
                    <a:pt x="99647" y="1176534"/>
                    <a:pt x="90891" y="1174157"/>
                  </a:cubicBezTo>
                  <a:cubicBezTo>
                    <a:pt x="88702" y="1173586"/>
                    <a:pt x="86418" y="1172731"/>
                    <a:pt x="83849" y="1172826"/>
                  </a:cubicBezTo>
                  <a:cubicBezTo>
                    <a:pt x="81374" y="1172826"/>
                    <a:pt x="79090" y="1173777"/>
                    <a:pt x="76901" y="1174347"/>
                  </a:cubicBezTo>
                  <a:lnTo>
                    <a:pt x="63767" y="1178341"/>
                  </a:lnTo>
                  <a:lnTo>
                    <a:pt x="50633" y="1182335"/>
                  </a:lnTo>
                  <a:cubicBezTo>
                    <a:pt x="48444" y="1183095"/>
                    <a:pt x="46160" y="1183476"/>
                    <a:pt x="44066" y="1184712"/>
                  </a:cubicBezTo>
                  <a:cubicBezTo>
                    <a:pt x="41972" y="1185948"/>
                    <a:pt x="40449" y="1187755"/>
                    <a:pt x="38736" y="1189276"/>
                  </a:cubicBezTo>
                  <a:lnTo>
                    <a:pt x="18749" y="1208294"/>
                  </a:lnTo>
                  <a:cubicBezTo>
                    <a:pt x="14942" y="1211337"/>
                    <a:pt x="14086" y="1216376"/>
                    <a:pt x="12658" y="1220560"/>
                  </a:cubicBezTo>
                  <a:lnTo>
                    <a:pt x="8471" y="1233683"/>
                  </a:lnTo>
                  <a:lnTo>
                    <a:pt x="0" y="1259927"/>
                  </a:lnTo>
                  <a:lnTo>
                    <a:pt x="8756" y="1233873"/>
                  </a:lnTo>
                  <a:lnTo>
                    <a:pt x="13134" y="1220846"/>
                  </a:lnTo>
                  <a:cubicBezTo>
                    <a:pt x="14657" y="1216567"/>
                    <a:pt x="15513" y="1211812"/>
                    <a:pt x="19225" y="1208959"/>
                  </a:cubicBezTo>
                  <a:lnTo>
                    <a:pt x="39497" y="1190227"/>
                  </a:lnTo>
                  <a:cubicBezTo>
                    <a:pt x="41210" y="1188706"/>
                    <a:pt x="42733" y="1186994"/>
                    <a:pt x="44637" y="1185948"/>
                  </a:cubicBezTo>
                  <a:cubicBezTo>
                    <a:pt x="46540" y="1184807"/>
                    <a:pt x="48729" y="1184427"/>
                    <a:pt x="51013" y="1183761"/>
                  </a:cubicBezTo>
                  <a:lnTo>
                    <a:pt x="64243" y="1179957"/>
                  </a:lnTo>
                  <a:lnTo>
                    <a:pt x="77472" y="1176154"/>
                  </a:lnTo>
                  <a:cubicBezTo>
                    <a:pt x="81945" y="1174442"/>
                    <a:pt x="85847" y="1174347"/>
                    <a:pt x="90416" y="1176154"/>
                  </a:cubicBezTo>
                  <a:cubicBezTo>
                    <a:pt x="99362" y="1178626"/>
                    <a:pt x="107832" y="1181479"/>
                    <a:pt x="117064" y="1183761"/>
                  </a:cubicBezTo>
                  <a:cubicBezTo>
                    <a:pt x="122013" y="1184427"/>
                    <a:pt x="127248" y="1181764"/>
                    <a:pt x="130294" y="1178341"/>
                  </a:cubicBezTo>
                  <a:lnTo>
                    <a:pt x="140382" y="1169022"/>
                  </a:lnTo>
                  <a:lnTo>
                    <a:pt x="160654" y="1150290"/>
                  </a:lnTo>
                  <a:cubicBezTo>
                    <a:pt x="162367" y="1148768"/>
                    <a:pt x="163985" y="1147057"/>
                    <a:pt x="165603" y="1146106"/>
                  </a:cubicBezTo>
                  <a:cubicBezTo>
                    <a:pt x="167316" y="1145060"/>
                    <a:pt x="169315" y="1144489"/>
                    <a:pt x="171314" y="1144489"/>
                  </a:cubicBezTo>
                  <a:cubicBezTo>
                    <a:pt x="175121" y="1144489"/>
                    <a:pt x="179689" y="1146771"/>
                    <a:pt x="183972" y="1147912"/>
                  </a:cubicBezTo>
                  <a:lnTo>
                    <a:pt x="210145" y="1156470"/>
                  </a:lnTo>
                  <a:cubicBezTo>
                    <a:pt x="218901" y="1159323"/>
                    <a:pt x="227371" y="1162841"/>
                    <a:pt x="235937" y="1165979"/>
                  </a:cubicBezTo>
                  <a:lnTo>
                    <a:pt x="248785" y="1170829"/>
                  </a:lnTo>
                  <a:cubicBezTo>
                    <a:pt x="248785" y="1170829"/>
                    <a:pt x="248976" y="1170829"/>
                    <a:pt x="249071" y="1170829"/>
                  </a:cubicBezTo>
                  <a:cubicBezTo>
                    <a:pt x="246121" y="1174728"/>
                    <a:pt x="240505" y="1183286"/>
                    <a:pt x="233082" y="1194981"/>
                  </a:cubicBezTo>
                  <a:cubicBezTo>
                    <a:pt x="220328" y="1198405"/>
                    <a:pt x="204529" y="1202874"/>
                    <a:pt x="187493" y="1207913"/>
                  </a:cubicBezTo>
                  <a:lnTo>
                    <a:pt x="184638" y="1208769"/>
                  </a:lnTo>
                  <a:lnTo>
                    <a:pt x="183877" y="1208959"/>
                  </a:lnTo>
                  <a:lnTo>
                    <a:pt x="183401" y="1209530"/>
                  </a:lnTo>
                  <a:cubicBezTo>
                    <a:pt x="173693" y="1222177"/>
                    <a:pt x="164842" y="1233968"/>
                    <a:pt x="157609" y="1243857"/>
                  </a:cubicBezTo>
                  <a:cubicBezTo>
                    <a:pt x="137908" y="1249087"/>
                    <a:pt x="125154" y="1252795"/>
                    <a:pt x="125345" y="1253556"/>
                  </a:cubicBezTo>
                  <a:cubicBezTo>
                    <a:pt x="125535" y="1254317"/>
                    <a:pt x="138859" y="1251844"/>
                    <a:pt x="159227" y="1247375"/>
                  </a:cubicBezTo>
                  <a:lnTo>
                    <a:pt x="159893" y="1247375"/>
                  </a:lnTo>
                  <a:cubicBezTo>
                    <a:pt x="159893" y="1247375"/>
                    <a:pt x="160369" y="1246710"/>
                    <a:pt x="160369" y="1246710"/>
                  </a:cubicBezTo>
                  <a:cubicBezTo>
                    <a:pt x="167983" y="1237201"/>
                    <a:pt x="177024" y="1225695"/>
                    <a:pt x="186732" y="1213048"/>
                  </a:cubicBezTo>
                  <a:lnTo>
                    <a:pt x="188826" y="1212383"/>
                  </a:lnTo>
                  <a:cubicBezTo>
                    <a:pt x="206147" y="1207248"/>
                    <a:pt x="222137" y="1202398"/>
                    <a:pt x="234795" y="1198405"/>
                  </a:cubicBezTo>
                  <a:lnTo>
                    <a:pt x="235556" y="1198214"/>
                  </a:lnTo>
                  <a:lnTo>
                    <a:pt x="235937" y="1197644"/>
                  </a:lnTo>
                  <a:cubicBezTo>
                    <a:pt x="243170" y="1184997"/>
                    <a:pt x="248405" y="1175583"/>
                    <a:pt x="250403" y="1171304"/>
                  </a:cubicBezTo>
                  <a:cubicBezTo>
                    <a:pt x="252307" y="1171875"/>
                    <a:pt x="254591" y="1172350"/>
                    <a:pt x="256399" y="1172160"/>
                  </a:cubicBezTo>
                  <a:lnTo>
                    <a:pt x="263252" y="1172160"/>
                  </a:lnTo>
                  <a:cubicBezTo>
                    <a:pt x="263252" y="1172160"/>
                    <a:pt x="290852" y="1172255"/>
                    <a:pt x="290852" y="1172255"/>
                  </a:cubicBezTo>
                  <a:lnTo>
                    <a:pt x="304653" y="1172255"/>
                  </a:lnTo>
                  <a:cubicBezTo>
                    <a:pt x="304653" y="1172255"/>
                    <a:pt x="308079" y="1172255"/>
                    <a:pt x="308079" y="1172255"/>
                  </a:cubicBezTo>
                  <a:cubicBezTo>
                    <a:pt x="309126" y="1172255"/>
                    <a:pt x="309792" y="1172255"/>
                    <a:pt x="310934" y="1172540"/>
                  </a:cubicBezTo>
                  <a:lnTo>
                    <a:pt x="317692" y="1173967"/>
                  </a:lnTo>
                  <a:lnTo>
                    <a:pt x="344626" y="1179577"/>
                  </a:lnTo>
                  <a:cubicBezTo>
                    <a:pt x="348147" y="1180243"/>
                    <a:pt x="351193" y="1182905"/>
                    <a:pt x="352335" y="1186233"/>
                  </a:cubicBezTo>
                  <a:cubicBezTo>
                    <a:pt x="352811" y="1187660"/>
                    <a:pt x="353192" y="1190322"/>
                    <a:pt x="353667" y="1192509"/>
                  </a:cubicBezTo>
                  <a:cubicBezTo>
                    <a:pt x="354143" y="1194886"/>
                    <a:pt x="354429" y="1196693"/>
                    <a:pt x="355095" y="1199546"/>
                  </a:cubicBezTo>
                  <a:cubicBezTo>
                    <a:pt x="356713" y="1204966"/>
                    <a:pt x="361377" y="1209435"/>
                    <a:pt x="366897" y="1210766"/>
                  </a:cubicBezTo>
                  <a:cubicBezTo>
                    <a:pt x="369562" y="1211527"/>
                    <a:pt x="372798" y="1211432"/>
                    <a:pt x="375272" y="1210766"/>
                  </a:cubicBezTo>
                  <a:lnTo>
                    <a:pt x="378793" y="1209910"/>
                  </a:lnTo>
                  <a:cubicBezTo>
                    <a:pt x="380221" y="1209530"/>
                    <a:pt x="381458" y="1208864"/>
                    <a:pt x="382410" y="1208484"/>
                  </a:cubicBezTo>
                  <a:lnTo>
                    <a:pt x="407346" y="1197264"/>
                  </a:lnTo>
                  <a:cubicBezTo>
                    <a:pt x="408869" y="1196598"/>
                    <a:pt x="410677" y="1196408"/>
                    <a:pt x="412295" y="1196693"/>
                  </a:cubicBezTo>
                  <a:lnTo>
                    <a:pt x="418767" y="1198024"/>
                  </a:lnTo>
                  <a:lnTo>
                    <a:pt x="425524" y="1199451"/>
                  </a:lnTo>
                  <a:cubicBezTo>
                    <a:pt x="427523" y="1199831"/>
                    <a:pt x="430568" y="1200592"/>
                    <a:pt x="433519" y="1200211"/>
                  </a:cubicBezTo>
                  <a:cubicBezTo>
                    <a:pt x="436469" y="1199831"/>
                    <a:pt x="439229" y="1198785"/>
                    <a:pt x="441609" y="1196978"/>
                  </a:cubicBezTo>
                  <a:cubicBezTo>
                    <a:pt x="444083" y="1194981"/>
                    <a:pt x="445225" y="1193745"/>
                    <a:pt x="447033" y="1192129"/>
                  </a:cubicBezTo>
                  <a:lnTo>
                    <a:pt x="457122" y="1182810"/>
                  </a:lnTo>
                  <a:lnTo>
                    <a:pt x="459692" y="1180433"/>
                  </a:lnTo>
                  <a:cubicBezTo>
                    <a:pt x="460453" y="1179767"/>
                    <a:pt x="461024" y="1179292"/>
                    <a:pt x="461690" y="1178911"/>
                  </a:cubicBezTo>
                  <a:cubicBezTo>
                    <a:pt x="463118" y="1178151"/>
                    <a:pt x="464641" y="1177675"/>
                    <a:pt x="466259" y="1177675"/>
                  </a:cubicBezTo>
                  <a:cubicBezTo>
                    <a:pt x="467877" y="1177675"/>
                    <a:pt x="469494" y="1178056"/>
                    <a:pt x="470827" y="1178816"/>
                  </a:cubicBezTo>
                  <a:cubicBezTo>
                    <a:pt x="472255" y="1179577"/>
                    <a:pt x="473206" y="1180623"/>
                    <a:pt x="474919" y="1182525"/>
                  </a:cubicBezTo>
                  <a:lnTo>
                    <a:pt x="484437" y="1192794"/>
                  </a:lnTo>
                  <a:cubicBezTo>
                    <a:pt x="486626" y="1194886"/>
                    <a:pt x="489386" y="1196408"/>
                    <a:pt x="492241" y="1197168"/>
                  </a:cubicBezTo>
                  <a:cubicBezTo>
                    <a:pt x="495096" y="1198024"/>
                    <a:pt x="498618" y="1197644"/>
                    <a:pt x="500521" y="1197454"/>
                  </a:cubicBezTo>
                  <a:lnTo>
                    <a:pt x="507469" y="1196883"/>
                  </a:lnTo>
                  <a:cubicBezTo>
                    <a:pt x="508992" y="1196693"/>
                    <a:pt x="510515" y="1196313"/>
                    <a:pt x="511942" y="1195742"/>
                  </a:cubicBezTo>
                  <a:lnTo>
                    <a:pt x="512323" y="1195552"/>
                  </a:lnTo>
                  <a:cubicBezTo>
                    <a:pt x="511561" y="1196027"/>
                    <a:pt x="510990" y="1196408"/>
                    <a:pt x="510229" y="1196883"/>
                  </a:cubicBezTo>
                  <a:cubicBezTo>
                    <a:pt x="502520" y="1201733"/>
                    <a:pt x="491765" y="1208769"/>
                    <a:pt x="478917" y="1217327"/>
                  </a:cubicBezTo>
                  <a:cubicBezTo>
                    <a:pt x="470446" y="1218278"/>
                    <a:pt x="461309" y="1219324"/>
                    <a:pt x="451697" y="1220465"/>
                  </a:cubicBezTo>
                  <a:lnTo>
                    <a:pt x="450840" y="1220465"/>
                  </a:lnTo>
                  <a:cubicBezTo>
                    <a:pt x="450840" y="1220465"/>
                    <a:pt x="450269" y="1221226"/>
                    <a:pt x="450269" y="1221226"/>
                  </a:cubicBezTo>
                  <a:cubicBezTo>
                    <a:pt x="445606" y="1226361"/>
                    <a:pt x="440752" y="1231781"/>
                    <a:pt x="435803" y="1237296"/>
                  </a:cubicBezTo>
                  <a:lnTo>
                    <a:pt x="435422" y="1237676"/>
                  </a:lnTo>
                  <a:lnTo>
                    <a:pt x="435232" y="1238152"/>
                  </a:lnTo>
                  <a:cubicBezTo>
                    <a:pt x="435232" y="1238152"/>
                    <a:pt x="435041" y="1238722"/>
                    <a:pt x="434946" y="1239103"/>
                  </a:cubicBezTo>
                  <a:cubicBezTo>
                    <a:pt x="431425" y="1251464"/>
                    <a:pt x="427999" y="1263350"/>
                    <a:pt x="424763" y="1274381"/>
                  </a:cubicBezTo>
                  <a:cubicBezTo>
                    <a:pt x="418196" y="1275617"/>
                    <a:pt x="411914" y="1276758"/>
                    <a:pt x="406013" y="1277804"/>
                  </a:cubicBezTo>
                  <a:lnTo>
                    <a:pt x="405061" y="1277994"/>
                  </a:lnTo>
                  <a:lnTo>
                    <a:pt x="404681" y="1278850"/>
                  </a:lnTo>
                  <a:cubicBezTo>
                    <a:pt x="398590" y="1290831"/>
                    <a:pt x="393641" y="1300720"/>
                    <a:pt x="390310" y="1307662"/>
                  </a:cubicBezTo>
                  <a:cubicBezTo>
                    <a:pt x="386978" y="1314603"/>
                    <a:pt x="385265" y="1318692"/>
                    <a:pt x="385646" y="1318882"/>
                  </a:cubicBezTo>
                  <a:cubicBezTo>
                    <a:pt x="386027" y="1319072"/>
                    <a:pt x="388406" y="1315364"/>
                    <a:pt x="392308" y="1308708"/>
                  </a:cubicBezTo>
                  <a:cubicBezTo>
                    <a:pt x="396115" y="1302242"/>
                    <a:pt x="401350" y="1292828"/>
                    <a:pt x="407631" y="1281512"/>
                  </a:cubicBezTo>
                  <a:cubicBezTo>
                    <a:pt x="413722" y="1280561"/>
                    <a:pt x="420194" y="1279515"/>
                    <a:pt x="426952" y="1278469"/>
                  </a:cubicBezTo>
                  <a:lnTo>
                    <a:pt x="428284" y="1278279"/>
                  </a:lnTo>
                  <a:lnTo>
                    <a:pt x="428665" y="1276948"/>
                  </a:lnTo>
                  <a:cubicBezTo>
                    <a:pt x="432091" y="1265537"/>
                    <a:pt x="435708" y="1253271"/>
                    <a:pt x="439515" y="1240529"/>
                  </a:cubicBezTo>
                  <a:cubicBezTo>
                    <a:pt x="439515" y="1240434"/>
                    <a:pt x="439515" y="1240244"/>
                    <a:pt x="439610" y="1240149"/>
                  </a:cubicBezTo>
                  <a:cubicBezTo>
                    <a:pt x="444178" y="1234919"/>
                    <a:pt x="448747" y="1229879"/>
                    <a:pt x="453029" y="1225030"/>
                  </a:cubicBezTo>
                  <a:cubicBezTo>
                    <a:pt x="462452" y="1223793"/>
                    <a:pt x="471493" y="1222557"/>
                    <a:pt x="479773" y="1221416"/>
                  </a:cubicBezTo>
                  <a:lnTo>
                    <a:pt x="480249" y="1221416"/>
                  </a:lnTo>
                  <a:cubicBezTo>
                    <a:pt x="480249" y="1221416"/>
                    <a:pt x="480630" y="1221036"/>
                    <a:pt x="480630" y="1221036"/>
                  </a:cubicBezTo>
                  <a:cubicBezTo>
                    <a:pt x="493478" y="1212002"/>
                    <a:pt x="504043" y="1204395"/>
                    <a:pt x="511466" y="1198880"/>
                  </a:cubicBezTo>
                  <a:cubicBezTo>
                    <a:pt x="515464" y="1195932"/>
                    <a:pt x="518414" y="1193650"/>
                    <a:pt x="520317" y="1192034"/>
                  </a:cubicBezTo>
                  <a:lnTo>
                    <a:pt x="527836" y="1188706"/>
                  </a:lnTo>
                  <a:lnTo>
                    <a:pt x="540495" y="1183190"/>
                  </a:lnTo>
                  <a:lnTo>
                    <a:pt x="546776" y="1180433"/>
                  </a:lnTo>
                  <a:cubicBezTo>
                    <a:pt x="548584" y="1179672"/>
                    <a:pt x="551630" y="1178436"/>
                    <a:pt x="554009" y="1176249"/>
                  </a:cubicBezTo>
                  <a:cubicBezTo>
                    <a:pt x="556293" y="1174347"/>
                    <a:pt x="558197" y="1171114"/>
                    <a:pt x="559053" y="1168927"/>
                  </a:cubicBezTo>
                  <a:lnTo>
                    <a:pt x="561813" y="1162651"/>
                  </a:lnTo>
                  <a:lnTo>
                    <a:pt x="567334" y="1150004"/>
                  </a:lnTo>
                  <a:lnTo>
                    <a:pt x="578374" y="1124806"/>
                  </a:lnTo>
                  <a:lnTo>
                    <a:pt x="581134" y="1118530"/>
                  </a:lnTo>
                  <a:cubicBezTo>
                    <a:pt x="581705" y="1117199"/>
                    <a:pt x="582657" y="1116153"/>
                    <a:pt x="583704" y="1115297"/>
                  </a:cubicBezTo>
                  <a:lnTo>
                    <a:pt x="584560" y="1114726"/>
                  </a:lnTo>
                  <a:lnTo>
                    <a:pt x="586083" y="1113871"/>
                  </a:lnTo>
                  <a:lnTo>
                    <a:pt x="589033" y="1112159"/>
                  </a:lnTo>
                  <a:lnTo>
                    <a:pt x="595029" y="1108736"/>
                  </a:lnTo>
                  <a:lnTo>
                    <a:pt x="619013" y="1095138"/>
                  </a:lnTo>
                  <a:lnTo>
                    <a:pt x="666886" y="1067943"/>
                  </a:lnTo>
                  <a:lnTo>
                    <a:pt x="672882" y="1064520"/>
                  </a:lnTo>
                  <a:lnTo>
                    <a:pt x="675737" y="1062903"/>
                  </a:lnTo>
                  <a:cubicBezTo>
                    <a:pt x="676308" y="1062618"/>
                    <a:pt x="676879" y="1062428"/>
                    <a:pt x="677545" y="1062237"/>
                  </a:cubicBezTo>
                  <a:cubicBezTo>
                    <a:pt x="678783" y="1061952"/>
                    <a:pt x="680115" y="1062047"/>
                    <a:pt x="681257" y="1062333"/>
                  </a:cubicBezTo>
                  <a:cubicBezTo>
                    <a:pt x="682019" y="1062523"/>
                    <a:pt x="684874" y="1063949"/>
                    <a:pt x="686777" y="1064710"/>
                  </a:cubicBezTo>
                  <a:lnTo>
                    <a:pt x="699340" y="1070415"/>
                  </a:lnTo>
                  <a:lnTo>
                    <a:pt x="702671" y="1071937"/>
                  </a:lnTo>
                  <a:cubicBezTo>
                    <a:pt x="704194" y="1072602"/>
                    <a:pt x="705907" y="1072982"/>
                    <a:pt x="707525" y="1073268"/>
                  </a:cubicBezTo>
                  <a:cubicBezTo>
                    <a:pt x="711332" y="1073648"/>
                    <a:pt x="713331" y="1073268"/>
                    <a:pt x="715615" y="1073268"/>
                  </a:cubicBezTo>
                  <a:lnTo>
                    <a:pt x="743120" y="1071841"/>
                  </a:lnTo>
                  <a:lnTo>
                    <a:pt x="749973" y="1071461"/>
                  </a:lnTo>
                  <a:lnTo>
                    <a:pt x="753114" y="1071271"/>
                  </a:lnTo>
                  <a:cubicBezTo>
                    <a:pt x="753685" y="1071271"/>
                    <a:pt x="754256" y="1071271"/>
                    <a:pt x="754827" y="1071461"/>
                  </a:cubicBezTo>
                  <a:cubicBezTo>
                    <a:pt x="755493" y="1071651"/>
                    <a:pt x="755588" y="1071651"/>
                    <a:pt x="756730" y="1072222"/>
                  </a:cubicBezTo>
                  <a:lnTo>
                    <a:pt x="759871" y="1073743"/>
                  </a:lnTo>
                  <a:lnTo>
                    <a:pt x="766057" y="1076786"/>
                  </a:lnTo>
                  <a:lnTo>
                    <a:pt x="778430" y="1082777"/>
                  </a:lnTo>
                  <a:cubicBezTo>
                    <a:pt x="780048" y="1083537"/>
                    <a:pt x="783665" y="1085439"/>
                    <a:pt x="787091" y="1085724"/>
                  </a:cubicBezTo>
                  <a:cubicBezTo>
                    <a:pt x="790517" y="1086105"/>
                    <a:pt x="794039" y="1085629"/>
                    <a:pt x="797275" y="1084298"/>
                  </a:cubicBezTo>
                  <a:cubicBezTo>
                    <a:pt x="800891" y="1082586"/>
                    <a:pt x="802224" y="1081350"/>
                    <a:pt x="804222" y="1080209"/>
                  </a:cubicBezTo>
                  <a:lnTo>
                    <a:pt x="810028" y="1076501"/>
                  </a:lnTo>
                  <a:lnTo>
                    <a:pt x="821639" y="1068989"/>
                  </a:lnTo>
                  <a:lnTo>
                    <a:pt x="867894" y="1039131"/>
                  </a:lnTo>
                  <a:cubicBezTo>
                    <a:pt x="872653" y="1035993"/>
                    <a:pt x="873224" y="1035613"/>
                    <a:pt x="875603" y="1035803"/>
                  </a:cubicBezTo>
                  <a:cubicBezTo>
                    <a:pt x="876174" y="1035898"/>
                    <a:pt x="876364" y="1035898"/>
                    <a:pt x="877316" y="1036278"/>
                  </a:cubicBezTo>
                  <a:lnTo>
                    <a:pt x="880552" y="1037419"/>
                  </a:lnTo>
                  <a:lnTo>
                    <a:pt x="887024" y="1039701"/>
                  </a:lnTo>
                  <a:lnTo>
                    <a:pt x="893496" y="1041983"/>
                  </a:lnTo>
                  <a:cubicBezTo>
                    <a:pt x="896446" y="1043124"/>
                    <a:pt x="900443" y="1043600"/>
                    <a:pt x="903965" y="1043029"/>
                  </a:cubicBezTo>
                  <a:cubicBezTo>
                    <a:pt x="905678" y="1042744"/>
                    <a:pt x="907581" y="1042269"/>
                    <a:pt x="909104" y="1041603"/>
                  </a:cubicBezTo>
                  <a:lnTo>
                    <a:pt x="912340" y="1040272"/>
                  </a:lnTo>
                  <a:lnTo>
                    <a:pt x="918717" y="1037704"/>
                  </a:lnTo>
                  <a:lnTo>
                    <a:pt x="931470" y="1032475"/>
                  </a:lnTo>
                  <a:cubicBezTo>
                    <a:pt x="936800" y="1030288"/>
                    <a:pt x="937371" y="1030002"/>
                    <a:pt x="939370" y="1030573"/>
                  </a:cubicBezTo>
                  <a:lnTo>
                    <a:pt x="963925" y="1040842"/>
                  </a:lnTo>
                  <a:lnTo>
                    <a:pt x="967065" y="1042174"/>
                  </a:lnTo>
                  <a:cubicBezTo>
                    <a:pt x="967922" y="1042554"/>
                    <a:pt x="970301" y="1043505"/>
                    <a:pt x="971919" y="1043695"/>
                  </a:cubicBezTo>
                  <a:lnTo>
                    <a:pt x="978962" y="1044836"/>
                  </a:lnTo>
                  <a:lnTo>
                    <a:pt x="992572" y="1047118"/>
                  </a:lnTo>
                  <a:lnTo>
                    <a:pt x="995998" y="1047689"/>
                  </a:lnTo>
                  <a:cubicBezTo>
                    <a:pt x="997140" y="1047879"/>
                    <a:pt x="998378" y="1048069"/>
                    <a:pt x="998473" y="1048164"/>
                  </a:cubicBezTo>
                  <a:cubicBezTo>
                    <a:pt x="999234" y="1048354"/>
                    <a:pt x="999996" y="1048830"/>
                    <a:pt x="1000567" y="1049400"/>
                  </a:cubicBezTo>
                  <a:cubicBezTo>
                    <a:pt x="1001233" y="1050161"/>
                    <a:pt x="1001423" y="1050256"/>
                    <a:pt x="1001994" y="1051968"/>
                  </a:cubicBezTo>
                  <a:lnTo>
                    <a:pt x="1004278" y="1058434"/>
                  </a:lnTo>
                  <a:lnTo>
                    <a:pt x="1008752" y="1071461"/>
                  </a:lnTo>
                  <a:lnTo>
                    <a:pt x="1011036" y="1077927"/>
                  </a:lnTo>
                  <a:cubicBezTo>
                    <a:pt x="1011512" y="1079448"/>
                    <a:pt x="1012939" y="1083823"/>
                    <a:pt x="1015414" y="1086675"/>
                  </a:cubicBezTo>
                  <a:cubicBezTo>
                    <a:pt x="1020173" y="1092761"/>
                    <a:pt x="1028072" y="1095899"/>
                    <a:pt x="1035781" y="1094948"/>
                  </a:cubicBezTo>
                  <a:cubicBezTo>
                    <a:pt x="1043395" y="1093997"/>
                    <a:pt x="1050343" y="1088862"/>
                    <a:pt x="1053484" y="1081826"/>
                  </a:cubicBezTo>
                  <a:cubicBezTo>
                    <a:pt x="1054245" y="1080114"/>
                    <a:pt x="1054816" y="1078212"/>
                    <a:pt x="1055102" y="1076311"/>
                  </a:cubicBezTo>
                  <a:lnTo>
                    <a:pt x="1055577" y="1072507"/>
                  </a:lnTo>
                  <a:lnTo>
                    <a:pt x="1056434" y="1065661"/>
                  </a:lnTo>
                  <a:lnTo>
                    <a:pt x="1058147" y="1051968"/>
                  </a:lnTo>
                  <a:lnTo>
                    <a:pt x="1059860" y="1038275"/>
                  </a:lnTo>
                  <a:lnTo>
                    <a:pt x="1060241" y="1034852"/>
                  </a:lnTo>
                  <a:cubicBezTo>
                    <a:pt x="1060431" y="1033425"/>
                    <a:pt x="1060431" y="1033140"/>
                    <a:pt x="1060527" y="1032855"/>
                  </a:cubicBezTo>
                  <a:cubicBezTo>
                    <a:pt x="1060717" y="1032189"/>
                    <a:pt x="1061002" y="1031619"/>
                    <a:pt x="1061573" y="1031143"/>
                  </a:cubicBezTo>
                  <a:cubicBezTo>
                    <a:pt x="1062620" y="1030192"/>
                    <a:pt x="1063953" y="1029812"/>
                    <a:pt x="1065285" y="1030192"/>
                  </a:cubicBezTo>
                  <a:lnTo>
                    <a:pt x="1078419" y="1033711"/>
                  </a:lnTo>
                  <a:lnTo>
                    <a:pt x="1092315" y="1037419"/>
                  </a:lnTo>
                  <a:cubicBezTo>
                    <a:pt x="1094123" y="1037800"/>
                    <a:pt x="1096026" y="1037895"/>
                    <a:pt x="1097835" y="1037800"/>
                  </a:cubicBezTo>
                  <a:cubicBezTo>
                    <a:pt x="1095551" y="1041698"/>
                    <a:pt x="1093171" y="1045977"/>
                    <a:pt x="1090316" y="1050922"/>
                  </a:cubicBezTo>
                  <a:lnTo>
                    <a:pt x="1090030" y="1051397"/>
                  </a:lnTo>
                  <a:lnTo>
                    <a:pt x="1090221" y="1051968"/>
                  </a:lnTo>
                  <a:cubicBezTo>
                    <a:pt x="1093552" y="1062047"/>
                    <a:pt x="1097549" y="1073933"/>
                    <a:pt x="1102022" y="1087341"/>
                  </a:cubicBezTo>
                  <a:cubicBezTo>
                    <a:pt x="1102022" y="1094092"/>
                    <a:pt x="1101927" y="1101319"/>
                    <a:pt x="1101832" y="1108831"/>
                  </a:cubicBezTo>
                  <a:cubicBezTo>
                    <a:pt x="1091458" y="1113015"/>
                    <a:pt x="1080513" y="1117389"/>
                    <a:pt x="1068997" y="1122048"/>
                  </a:cubicBezTo>
                  <a:lnTo>
                    <a:pt x="1067855" y="1122524"/>
                  </a:lnTo>
                  <a:lnTo>
                    <a:pt x="1067665" y="1123760"/>
                  </a:lnTo>
                  <a:cubicBezTo>
                    <a:pt x="1065761" y="1134029"/>
                    <a:pt x="1063858" y="1144775"/>
                    <a:pt x="1061764" y="1155710"/>
                  </a:cubicBezTo>
                  <a:cubicBezTo>
                    <a:pt x="1061669" y="1156280"/>
                    <a:pt x="1061573" y="1156946"/>
                    <a:pt x="1061478" y="1157516"/>
                  </a:cubicBezTo>
                  <a:cubicBezTo>
                    <a:pt x="1055102" y="1170924"/>
                    <a:pt x="1048915" y="1183856"/>
                    <a:pt x="1043110" y="1195932"/>
                  </a:cubicBezTo>
                  <a:lnTo>
                    <a:pt x="1043110" y="1195932"/>
                  </a:lnTo>
                  <a:cubicBezTo>
                    <a:pt x="1043110" y="1195932"/>
                    <a:pt x="1043110" y="1196218"/>
                    <a:pt x="1043110" y="1196218"/>
                  </a:cubicBezTo>
                  <a:cubicBezTo>
                    <a:pt x="1038256" y="1211051"/>
                    <a:pt x="1033783" y="1224839"/>
                    <a:pt x="1029690" y="1237486"/>
                  </a:cubicBezTo>
                  <a:cubicBezTo>
                    <a:pt x="1023313" y="1242431"/>
                    <a:pt x="1017222" y="1247090"/>
                    <a:pt x="1011797" y="1251274"/>
                  </a:cubicBezTo>
                  <a:lnTo>
                    <a:pt x="1011226" y="1251749"/>
                  </a:lnTo>
                  <a:lnTo>
                    <a:pt x="1011226" y="1252415"/>
                  </a:lnTo>
                  <a:cubicBezTo>
                    <a:pt x="1009132" y="1266583"/>
                    <a:pt x="1007514" y="1278469"/>
                    <a:pt x="1006182" y="1287598"/>
                  </a:cubicBezTo>
                  <a:cubicBezTo>
                    <a:pt x="1005135" y="1295871"/>
                    <a:pt x="1004659" y="1300530"/>
                    <a:pt x="1005040" y="1300530"/>
                  </a:cubicBezTo>
                  <a:cubicBezTo>
                    <a:pt x="1005325" y="1300530"/>
                    <a:pt x="1006372" y="1296061"/>
                    <a:pt x="1007990" y="1287883"/>
                  </a:cubicBezTo>
                  <a:cubicBezTo>
                    <a:pt x="1009608" y="1278945"/>
                    <a:pt x="1011702" y="1267344"/>
                    <a:pt x="1014272" y="1253556"/>
                  </a:cubicBezTo>
                  <a:cubicBezTo>
                    <a:pt x="1019887" y="1249467"/>
                    <a:pt x="1025978" y="1244998"/>
                    <a:pt x="1032450" y="1240244"/>
                  </a:cubicBezTo>
                  <a:lnTo>
                    <a:pt x="1032926" y="1239863"/>
                  </a:lnTo>
                  <a:lnTo>
                    <a:pt x="1033116" y="1239293"/>
                  </a:lnTo>
                  <a:cubicBezTo>
                    <a:pt x="1037399" y="1226646"/>
                    <a:pt x="1042158" y="1212668"/>
                    <a:pt x="1047297" y="1197834"/>
                  </a:cubicBezTo>
                  <a:cubicBezTo>
                    <a:pt x="1053103" y="1185758"/>
                    <a:pt x="1059384" y="1172731"/>
                    <a:pt x="1065856" y="1159323"/>
                  </a:cubicBezTo>
                  <a:lnTo>
                    <a:pt x="1065856" y="1159038"/>
                  </a:lnTo>
                  <a:cubicBezTo>
                    <a:pt x="1065856" y="1159038"/>
                    <a:pt x="1066047" y="1158753"/>
                    <a:pt x="1066047" y="1158753"/>
                  </a:cubicBezTo>
                  <a:cubicBezTo>
                    <a:pt x="1066142" y="1158087"/>
                    <a:pt x="1066332" y="1157326"/>
                    <a:pt x="1066427" y="1156661"/>
                  </a:cubicBezTo>
                  <a:cubicBezTo>
                    <a:pt x="1068331" y="1146106"/>
                    <a:pt x="1070139" y="1135931"/>
                    <a:pt x="1071947" y="1125947"/>
                  </a:cubicBezTo>
                  <a:cubicBezTo>
                    <a:pt x="1083463" y="1121193"/>
                    <a:pt x="1094409" y="1116628"/>
                    <a:pt x="1104782" y="1112349"/>
                  </a:cubicBezTo>
                  <a:lnTo>
                    <a:pt x="1106115" y="1111779"/>
                  </a:lnTo>
                  <a:lnTo>
                    <a:pt x="1106115" y="1110352"/>
                  </a:lnTo>
                  <a:cubicBezTo>
                    <a:pt x="1106115" y="1102175"/>
                    <a:pt x="1105925" y="1094473"/>
                    <a:pt x="1105925" y="1087151"/>
                  </a:cubicBezTo>
                  <a:lnTo>
                    <a:pt x="1105925" y="1086770"/>
                  </a:lnTo>
                  <a:cubicBezTo>
                    <a:pt x="1105925" y="1086770"/>
                    <a:pt x="1105829" y="1086485"/>
                    <a:pt x="1105829" y="1086485"/>
                  </a:cubicBezTo>
                  <a:cubicBezTo>
                    <a:pt x="1100976" y="1073268"/>
                    <a:pt x="1096788" y="1061572"/>
                    <a:pt x="1093171" y="1051683"/>
                  </a:cubicBezTo>
                  <a:cubicBezTo>
                    <a:pt x="1095836" y="1046358"/>
                    <a:pt x="1098215" y="1041698"/>
                    <a:pt x="1100214" y="1037514"/>
                  </a:cubicBezTo>
                  <a:cubicBezTo>
                    <a:pt x="1101547" y="1037324"/>
                    <a:pt x="1102879" y="1037229"/>
                    <a:pt x="1104211" y="1036754"/>
                  </a:cubicBezTo>
                  <a:cubicBezTo>
                    <a:pt x="1106115" y="1036183"/>
                    <a:pt x="1107923" y="1035327"/>
                    <a:pt x="1109636" y="1034186"/>
                  </a:cubicBezTo>
                  <a:cubicBezTo>
                    <a:pt x="1111159" y="1033235"/>
                    <a:pt x="1113158" y="1031429"/>
                    <a:pt x="1113729" y="1030953"/>
                  </a:cubicBezTo>
                  <a:lnTo>
                    <a:pt x="1123817" y="1021634"/>
                  </a:lnTo>
                  <a:lnTo>
                    <a:pt x="1128862" y="1016975"/>
                  </a:lnTo>
                  <a:lnTo>
                    <a:pt x="1131431" y="1014598"/>
                  </a:lnTo>
                  <a:lnTo>
                    <a:pt x="1132669" y="1013457"/>
                  </a:lnTo>
                  <a:cubicBezTo>
                    <a:pt x="1133240" y="1012886"/>
                    <a:pt x="1134096" y="1012126"/>
                    <a:pt x="1134667" y="1011365"/>
                  </a:cubicBezTo>
                  <a:cubicBezTo>
                    <a:pt x="1137237" y="1008322"/>
                    <a:pt x="1139045" y="1004423"/>
                    <a:pt x="1139807" y="1000715"/>
                  </a:cubicBezTo>
                  <a:lnTo>
                    <a:pt x="1141234" y="993964"/>
                  </a:lnTo>
                  <a:lnTo>
                    <a:pt x="1143994" y="980461"/>
                  </a:lnTo>
                  <a:lnTo>
                    <a:pt x="1145422" y="973710"/>
                  </a:lnTo>
                  <a:cubicBezTo>
                    <a:pt x="1145803" y="971808"/>
                    <a:pt x="1146469" y="968290"/>
                    <a:pt x="1146564" y="968575"/>
                  </a:cubicBezTo>
                  <a:cubicBezTo>
                    <a:pt x="1146659" y="968290"/>
                    <a:pt x="1146754" y="968099"/>
                    <a:pt x="1146945" y="967909"/>
                  </a:cubicBezTo>
                  <a:lnTo>
                    <a:pt x="1148753" y="965627"/>
                  </a:lnTo>
                  <a:lnTo>
                    <a:pt x="1153036" y="960207"/>
                  </a:lnTo>
                  <a:lnTo>
                    <a:pt x="1170072" y="938527"/>
                  </a:lnTo>
                  <a:lnTo>
                    <a:pt x="1187108" y="916847"/>
                  </a:lnTo>
                  <a:lnTo>
                    <a:pt x="1191391" y="911426"/>
                  </a:lnTo>
                  <a:cubicBezTo>
                    <a:pt x="1192819" y="910190"/>
                    <a:pt x="1196055" y="904105"/>
                    <a:pt x="1196435" y="902108"/>
                  </a:cubicBezTo>
                  <a:lnTo>
                    <a:pt x="1200718" y="889081"/>
                  </a:lnTo>
                  <a:lnTo>
                    <a:pt x="1209189" y="863407"/>
                  </a:lnTo>
                  <a:cubicBezTo>
                    <a:pt x="1209189" y="863407"/>
                    <a:pt x="1209569" y="862741"/>
                    <a:pt x="1209855" y="862551"/>
                  </a:cubicBezTo>
                  <a:lnTo>
                    <a:pt x="1210045" y="862361"/>
                  </a:lnTo>
                  <a:lnTo>
                    <a:pt x="1210807" y="861980"/>
                  </a:lnTo>
                  <a:lnTo>
                    <a:pt x="1213852" y="860364"/>
                  </a:lnTo>
                  <a:lnTo>
                    <a:pt x="1226034" y="853898"/>
                  </a:lnTo>
                  <a:lnTo>
                    <a:pt x="1229556" y="851996"/>
                  </a:lnTo>
                  <a:cubicBezTo>
                    <a:pt x="1231364" y="850855"/>
                    <a:pt x="1233077" y="849524"/>
                    <a:pt x="1234600" y="848002"/>
                  </a:cubicBezTo>
                  <a:cubicBezTo>
                    <a:pt x="1237550" y="844959"/>
                    <a:pt x="1239740" y="841156"/>
                    <a:pt x="1240882" y="836972"/>
                  </a:cubicBezTo>
                  <a:cubicBezTo>
                    <a:pt x="1241167" y="835926"/>
                    <a:pt x="1241358" y="834880"/>
                    <a:pt x="1241548" y="833834"/>
                  </a:cubicBezTo>
                  <a:lnTo>
                    <a:pt x="1241738" y="831267"/>
                  </a:lnTo>
                  <a:lnTo>
                    <a:pt x="1241929" y="827843"/>
                  </a:lnTo>
                  <a:lnTo>
                    <a:pt x="1242404" y="820997"/>
                  </a:lnTo>
                  <a:lnTo>
                    <a:pt x="1243261" y="807304"/>
                  </a:lnTo>
                  <a:lnTo>
                    <a:pt x="1243642" y="801028"/>
                  </a:lnTo>
                  <a:cubicBezTo>
                    <a:pt x="1243642" y="801028"/>
                    <a:pt x="1243832" y="800458"/>
                    <a:pt x="1243927" y="800268"/>
                  </a:cubicBezTo>
                  <a:cubicBezTo>
                    <a:pt x="1244118" y="800077"/>
                    <a:pt x="1244308" y="799887"/>
                    <a:pt x="1244593" y="799792"/>
                  </a:cubicBezTo>
                  <a:lnTo>
                    <a:pt x="1250399" y="797415"/>
                  </a:lnTo>
                  <a:lnTo>
                    <a:pt x="1263152" y="792280"/>
                  </a:lnTo>
                  <a:lnTo>
                    <a:pt x="1288659" y="782011"/>
                  </a:lnTo>
                  <a:lnTo>
                    <a:pt x="1314166" y="771741"/>
                  </a:lnTo>
                  <a:lnTo>
                    <a:pt x="1326919" y="766606"/>
                  </a:lnTo>
                  <a:lnTo>
                    <a:pt x="1333296" y="764039"/>
                  </a:lnTo>
                  <a:lnTo>
                    <a:pt x="1336817" y="762612"/>
                  </a:lnTo>
                  <a:cubicBezTo>
                    <a:pt x="1336817" y="762612"/>
                    <a:pt x="1337388" y="762232"/>
                    <a:pt x="1337769" y="762042"/>
                  </a:cubicBezTo>
                  <a:lnTo>
                    <a:pt x="1450265" y="765560"/>
                  </a:lnTo>
                  <a:lnTo>
                    <a:pt x="1450265" y="778397"/>
                  </a:lnTo>
                  <a:cubicBezTo>
                    <a:pt x="1450550" y="784768"/>
                    <a:pt x="1450075" y="786860"/>
                    <a:pt x="1446363" y="791900"/>
                  </a:cubicBezTo>
                  <a:lnTo>
                    <a:pt x="1436465" y="806448"/>
                  </a:lnTo>
                  <a:lnTo>
                    <a:pt x="1433990" y="810062"/>
                  </a:lnTo>
                  <a:cubicBezTo>
                    <a:pt x="1433134" y="811298"/>
                    <a:pt x="1432277" y="813295"/>
                    <a:pt x="1431516" y="814816"/>
                  </a:cubicBezTo>
                  <a:cubicBezTo>
                    <a:pt x="1430564" y="816623"/>
                    <a:pt x="1430183" y="818049"/>
                    <a:pt x="1429803" y="819380"/>
                  </a:cubicBezTo>
                  <a:lnTo>
                    <a:pt x="1428470" y="823564"/>
                  </a:lnTo>
                  <a:lnTo>
                    <a:pt x="1423235" y="840395"/>
                  </a:lnTo>
                  <a:lnTo>
                    <a:pt x="1420666" y="848573"/>
                  </a:lnTo>
                  <a:cubicBezTo>
                    <a:pt x="1419904" y="850665"/>
                    <a:pt x="1418667" y="852471"/>
                    <a:pt x="1417049" y="853993"/>
                  </a:cubicBezTo>
                  <a:cubicBezTo>
                    <a:pt x="1415526" y="855514"/>
                    <a:pt x="1413528" y="856370"/>
                    <a:pt x="1410672" y="857891"/>
                  </a:cubicBezTo>
                  <a:lnTo>
                    <a:pt x="1402868" y="861885"/>
                  </a:lnTo>
                  <a:lnTo>
                    <a:pt x="1371461" y="877765"/>
                  </a:lnTo>
                  <a:lnTo>
                    <a:pt x="1367559" y="879762"/>
                  </a:lnTo>
                  <a:cubicBezTo>
                    <a:pt x="1366036" y="880523"/>
                    <a:pt x="1364418" y="881473"/>
                    <a:pt x="1363085" y="882615"/>
                  </a:cubicBezTo>
                  <a:cubicBezTo>
                    <a:pt x="1360325" y="884897"/>
                    <a:pt x="1358041" y="887844"/>
                    <a:pt x="1356518" y="891077"/>
                  </a:cubicBezTo>
                  <a:lnTo>
                    <a:pt x="1350427" y="907908"/>
                  </a:lnTo>
                  <a:lnTo>
                    <a:pt x="1338626" y="941094"/>
                  </a:lnTo>
                  <a:lnTo>
                    <a:pt x="1335675" y="949367"/>
                  </a:lnTo>
                  <a:cubicBezTo>
                    <a:pt x="1334819" y="951934"/>
                    <a:pt x="1333772" y="953741"/>
                    <a:pt x="1332059" y="955453"/>
                  </a:cubicBezTo>
                  <a:cubicBezTo>
                    <a:pt x="1330345" y="957259"/>
                    <a:pt x="1328727" y="958115"/>
                    <a:pt x="1325872" y="959541"/>
                  </a:cubicBezTo>
                  <a:lnTo>
                    <a:pt x="1318068" y="963535"/>
                  </a:lnTo>
                  <a:lnTo>
                    <a:pt x="1302364" y="971523"/>
                  </a:lnTo>
                  <a:cubicBezTo>
                    <a:pt x="1299604" y="972949"/>
                    <a:pt x="1297415" y="973900"/>
                    <a:pt x="1294274" y="975802"/>
                  </a:cubicBezTo>
                  <a:cubicBezTo>
                    <a:pt x="1291324" y="977703"/>
                    <a:pt x="1288849" y="980271"/>
                    <a:pt x="1287041" y="983219"/>
                  </a:cubicBezTo>
                  <a:cubicBezTo>
                    <a:pt x="1285233" y="986166"/>
                    <a:pt x="1284186" y="989590"/>
                    <a:pt x="1283900" y="993108"/>
                  </a:cubicBezTo>
                  <a:cubicBezTo>
                    <a:pt x="1283520" y="996626"/>
                    <a:pt x="1284471" y="1000239"/>
                    <a:pt x="1285042" y="1002807"/>
                  </a:cubicBezTo>
                  <a:lnTo>
                    <a:pt x="1288945" y="1020018"/>
                  </a:lnTo>
                  <a:lnTo>
                    <a:pt x="1292847" y="1037229"/>
                  </a:lnTo>
                  <a:lnTo>
                    <a:pt x="1294750" y="1045787"/>
                  </a:lnTo>
                  <a:cubicBezTo>
                    <a:pt x="1295416" y="1049020"/>
                    <a:pt x="1296844" y="1052348"/>
                    <a:pt x="1298938" y="1055011"/>
                  </a:cubicBezTo>
                  <a:cubicBezTo>
                    <a:pt x="1300937" y="1057673"/>
                    <a:pt x="1303982" y="1059955"/>
                    <a:pt x="1306647" y="1061287"/>
                  </a:cubicBezTo>
                  <a:lnTo>
                    <a:pt x="1314356" y="1065565"/>
                  </a:lnTo>
                  <a:lnTo>
                    <a:pt x="1322065" y="1069845"/>
                  </a:lnTo>
                  <a:cubicBezTo>
                    <a:pt x="1324825" y="1071366"/>
                    <a:pt x="1327014" y="1072412"/>
                    <a:pt x="1328727" y="1074219"/>
                  </a:cubicBezTo>
                  <a:cubicBezTo>
                    <a:pt x="1330441" y="1075930"/>
                    <a:pt x="1331773" y="1078117"/>
                    <a:pt x="1332630" y="1080494"/>
                  </a:cubicBezTo>
                  <a:cubicBezTo>
                    <a:pt x="1333296" y="1082682"/>
                    <a:pt x="1333677" y="1085915"/>
                    <a:pt x="1334248" y="1088672"/>
                  </a:cubicBezTo>
                  <a:lnTo>
                    <a:pt x="1337388" y="1105978"/>
                  </a:lnTo>
                  <a:lnTo>
                    <a:pt x="1340529" y="1123284"/>
                  </a:lnTo>
                  <a:lnTo>
                    <a:pt x="1342052" y="1131938"/>
                  </a:lnTo>
                  <a:cubicBezTo>
                    <a:pt x="1342528" y="1135075"/>
                    <a:pt x="1343860" y="1138404"/>
                    <a:pt x="1345764" y="1141066"/>
                  </a:cubicBezTo>
                  <a:lnTo>
                    <a:pt x="1355757" y="1155329"/>
                  </a:lnTo>
                  <a:cubicBezTo>
                    <a:pt x="1357089" y="1157516"/>
                    <a:pt x="1357851" y="1159989"/>
                    <a:pt x="1358041" y="1162556"/>
                  </a:cubicBezTo>
                  <a:lnTo>
                    <a:pt x="1358041" y="1171209"/>
                  </a:lnTo>
                  <a:cubicBezTo>
                    <a:pt x="1358041" y="1171209"/>
                    <a:pt x="1358231" y="1180052"/>
                    <a:pt x="1358231" y="1180052"/>
                  </a:cubicBezTo>
                  <a:cubicBezTo>
                    <a:pt x="1358231" y="1182810"/>
                    <a:pt x="1358041" y="1186043"/>
                    <a:pt x="1358898" y="1189371"/>
                  </a:cubicBezTo>
                  <a:cubicBezTo>
                    <a:pt x="1359754" y="1192509"/>
                    <a:pt x="1361277" y="1195552"/>
                    <a:pt x="1363466" y="1197929"/>
                  </a:cubicBezTo>
                  <a:cubicBezTo>
                    <a:pt x="1365274" y="1199926"/>
                    <a:pt x="1366987" y="1201352"/>
                    <a:pt x="1368701" y="1202874"/>
                  </a:cubicBezTo>
                  <a:cubicBezTo>
                    <a:pt x="1366512" y="1205061"/>
                    <a:pt x="1362134" y="1209910"/>
                    <a:pt x="1356138" y="1216947"/>
                  </a:cubicBezTo>
                  <a:cubicBezTo>
                    <a:pt x="1347667" y="1226741"/>
                    <a:pt x="1336056" y="1240814"/>
                    <a:pt x="1322636" y="1257170"/>
                  </a:cubicBezTo>
                  <a:cubicBezTo>
                    <a:pt x="1315403" y="1257170"/>
                    <a:pt x="1307789" y="1257170"/>
                    <a:pt x="1299890" y="1257074"/>
                  </a:cubicBezTo>
                  <a:lnTo>
                    <a:pt x="1298367" y="1257074"/>
                  </a:lnTo>
                  <a:cubicBezTo>
                    <a:pt x="1298367" y="1257074"/>
                    <a:pt x="1297796" y="1258501"/>
                    <a:pt x="1297796" y="1258501"/>
                  </a:cubicBezTo>
                  <a:cubicBezTo>
                    <a:pt x="1296368" y="1262019"/>
                    <a:pt x="1294750" y="1265823"/>
                    <a:pt x="1293227" y="1269626"/>
                  </a:cubicBezTo>
                  <a:cubicBezTo>
                    <a:pt x="1289611" y="1278565"/>
                    <a:pt x="1286089" y="1287218"/>
                    <a:pt x="1282663" y="1295300"/>
                  </a:cubicBezTo>
                  <a:lnTo>
                    <a:pt x="1282663" y="1295490"/>
                  </a:lnTo>
                  <a:cubicBezTo>
                    <a:pt x="1282663" y="1295490"/>
                    <a:pt x="1282568" y="1295680"/>
                    <a:pt x="1282568" y="1295680"/>
                  </a:cubicBezTo>
                  <a:cubicBezTo>
                    <a:pt x="1281997" y="1297963"/>
                    <a:pt x="1281521" y="1300245"/>
                    <a:pt x="1280950" y="1302527"/>
                  </a:cubicBezTo>
                  <a:cubicBezTo>
                    <a:pt x="1276286" y="1301766"/>
                    <a:pt x="1264199" y="1301101"/>
                    <a:pt x="1249162" y="1300910"/>
                  </a:cubicBezTo>
                  <a:lnTo>
                    <a:pt x="1248210" y="1300910"/>
                  </a:lnTo>
                  <a:cubicBezTo>
                    <a:pt x="1248210" y="1300910"/>
                    <a:pt x="1247544" y="1301576"/>
                    <a:pt x="1247544" y="1301576"/>
                  </a:cubicBezTo>
                  <a:cubicBezTo>
                    <a:pt x="1245735" y="1303478"/>
                    <a:pt x="1243927" y="1305285"/>
                    <a:pt x="1242024" y="1307281"/>
                  </a:cubicBezTo>
                  <a:cubicBezTo>
                    <a:pt x="1226034" y="1323922"/>
                    <a:pt x="1213852" y="1338185"/>
                    <a:pt x="1214804" y="1339041"/>
                  </a:cubicBezTo>
                  <a:cubicBezTo>
                    <a:pt x="1215756" y="1339897"/>
                    <a:pt x="1229461" y="1327155"/>
                    <a:pt x="1245450" y="1310514"/>
                  </a:cubicBezTo>
                  <a:cubicBezTo>
                    <a:pt x="1247068" y="1308803"/>
                    <a:pt x="1248686" y="1307091"/>
                    <a:pt x="1250209" y="1305475"/>
                  </a:cubicBezTo>
                  <a:cubicBezTo>
                    <a:pt x="1264390" y="1305285"/>
                    <a:pt x="1275811" y="1304714"/>
                    <a:pt x="1280664" y="1303953"/>
                  </a:cubicBezTo>
                  <a:cubicBezTo>
                    <a:pt x="1276001" y="1323542"/>
                    <a:pt x="1272194" y="1340562"/>
                    <a:pt x="1269434" y="1353209"/>
                  </a:cubicBezTo>
                  <a:cubicBezTo>
                    <a:pt x="1266388" y="1367568"/>
                    <a:pt x="1264770" y="1376126"/>
                    <a:pt x="1265341" y="1376316"/>
                  </a:cubicBezTo>
                  <a:cubicBezTo>
                    <a:pt x="1265913" y="1376411"/>
                    <a:pt x="1268387" y="1368043"/>
                    <a:pt x="1272289" y="1353970"/>
                  </a:cubicBezTo>
                  <a:cubicBezTo>
                    <a:pt x="1276096" y="1339897"/>
                    <a:pt x="1281236" y="1319928"/>
                    <a:pt x="1287041" y="1297012"/>
                  </a:cubicBezTo>
                  <a:cubicBezTo>
                    <a:pt x="1290372" y="1288929"/>
                    <a:pt x="1293989" y="1280371"/>
                    <a:pt x="1297605" y="1271528"/>
                  </a:cubicBezTo>
                  <a:cubicBezTo>
                    <a:pt x="1298938" y="1268200"/>
                    <a:pt x="1300270" y="1264967"/>
                    <a:pt x="1301603" y="1261829"/>
                  </a:cubicBezTo>
                  <a:cubicBezTo>
                    <a:pt x="1309312" y="1261829"/>
                    <a:pt x="1316831" y="1261829"/>
                    <a:pt x="1323874" y="1261734"/>
                  </a:cubicBezTo>
                  <a:lnTo>
                    <a:pt x="1324921" y="1261734"/>
                  </a:lnTo>
                  <a:cubicBezTo>
                    <a:pt x="1324921" y="1261734"/>
                    <a:pt x="1325587" y="1260878"/>
                    <a:pt x="1325587" y="1260878"/>
                  </a:cubicBezTo>
                  <a:cubicBezTo>
                    <a:pt x="1339101" y="1243857"/>
                    <a:pt x="1350522" y="1229213"/>
                    <a:pt x="1358517" y="1218754"/>
                  </a:cubicBezTo>
                  <a:cubicBezTo>
                    <a:pt x="1364037" y="1211432"/>
                    <a:pt x="1367844" y="1206202"/>
                    <a:pt x="1369557" y="1203539"/>
                  </a:cubicBezTo>
                  <a:cubicBezTo>
                    <a:pt x="1369747" y="1203730"/>
                    <a:pt x="1370033" y="1203920"/>
                    <a:pt x="1370223" y="1204110"/>
                  </a:cubicBezTo>
                  <a:lnTo>
                    <a:pt x="1383167" y="1215996"/>
                  </a:lnTo>
                  <a:cubicBezTo>
                    <a:pt x="1385356" y="1218088"/>
                    <a:pt x="1387545" y="1219800"/>
                    <a:pt x="1388878" y="1221987"/>
                  </a:cubicBezTo>
                  <a:cubicBezTo>
                    <a:pt x="1390305" y="1224079"/>
                    <a:pt x="1391067" y="1226836"/>
                    <a:pt x="1392113" y="1229594"/>
                  </a:cubicBezTo>
                  <a:cubicBezTo>
                    <a:pt x="1393922" y="1235014"/>
                    <a:pt x="1396587" y="1240814"/>
                    <a:pt x="1397729" y="1245854"/>
                  </a:cubicBezTo>
                  <a:cubicBezTo>
                    <a:pt x="1398110" y="1248516"/>
                    <a:pt x="1397919" y="1251179"/>
                    <a:pt x="1397063" y="1253746"/>
                  </a:cubicBezTo>
                  <a:cubicBezTo>
                    <a:pt x="1396301" y="1256219"/>
                    <a:pt x="1394683" y="1258501"/>
                    <a:pt x="1393065" y="1261068"/>
                  </a:cubicBezTo>
                  <a:lnTo>
                    <a:pt x="1374221" y="1290831"/>
                  </a:lnTo>
                  <a:lnTo>
                    <a:pt x="1369557" y="1298248"/>
                  </a:lnTo>
                  <a:cubicBezTo>
                    <a:pt x="1367844" y="1300625"/>
                    <a:pt x="1366512" y="1303763"/>
                    <a:pt x="1365941" y="1306806"/>
                  </a:cubicBezTo>
                  <a:cubicBezTo>
                    <a:pt x="1365370" y="1313082"/>
                    <a:pt x="1365845" y="1318692"/>
                    <a:pt x="1365750" y="1324588"/>
                  </a:cubicBezTo>
                  <a:cubicBezTo>
                    <a:pt x="1365560" y="1330293"/>
                    <a:pt x="1366226" y="1336569"/>
                    <a:pt x="1365465" y="1341894"/>
                  </a:cubicBezTo>
                  <a:cubicBezTo>
                    <a:pt x="1363942" y="1347219"/>
                    <a:pt x="1361467" y="1352829"/>
                    <a:pt x="1359469" y="1358249"/>
                  </a:cubicBezTo>
                  <a:cubicBezTo>
                    <a:pt x="1357375" y="1364049"/>
                    <a:pt x="1358231" y="1370896"/>
                    <a:pt x="1361658" y="1375935"/>
                  </a:cubicBezTo>
                  <a:cubicBezTo>
                    <a:pt x="1363371" y="1378598"/>
                    <a:pt x="1365845" y="1380214"/>
                    <a:pt x="1367083" y="1382782"/>
                  </a:cubicBezTo>
                  <a:cubicBezTo>
                    <a:pt x="1368510" y="1385159"/>
                    <a:pt x="1369272" y="1387917"/>
                    <a:pt x="1369462" y="1390769"/>
                  </a:cubicBezTo>
                  <a:cubicBezTo>
                    <a:pt x="1369938" y="1396380"/>
                    <a:pt x="1366702" y="1401705"/>
                    <a:pt x="1364989" y="1407315"/>
                  </a:cubicBezTo>
                  <a:lnTo>
                    <a:pt x="1358803" y="1423765"/>
                  </a:lnTo>
                  <a:cubicBezTo>
                    <a:pt x="1356804" y="1429375"/>
                    <a:pt x="1354520" y="1434605"/>
                    <a:pt x="1352902" y="1440406"/>
                  </a:cubicBezTo>
                  <a:cubicBezTo>
                    <a:pt x="1351664" y="1446301"/>
                    <a:pt x="1353473" y="1452767"/>
                    <a:pt x="1357565" y="1457141"/>
                  </a:cubicBezTo>
                  <a:lnTo>
                    <a:pt x="1410292" y="1503830"/>
                  </a:lnTo>
                  <a:lnTo>
                    <a:pt x="1358136" y="1456571"/>
                  </a:lnTo>
                  <a:cubicBezTo>
                    <a:pt x="1354329" y="1452292"/>
                    <a:pt x="1352711" y="1446206"/>
                    <a:pt x="1353949" y="1440596"/>
                  </a:cubicBezTo>
                  <a:cubicBezTo>
                    <a:pt x="1355567" y="1435176"/>
                    <a:pt x="1358041" y="1429661"/>
                    <a:pt x="1360040" y="1424146"/>
                  </a:cubicBezTo>
                  <a:lnTo>
                    <a:pt x="1366416" y="1407695"/>
                  </a:lnTo>
                  <a:cubicBezTo>
                    <a:pt x="1368225" y="1402275"/>
                    <a:pt x="1371556" y="1396950"/>
                    <a:pt x="1371270" y="1390579"/>
                  </a:cubicBezTo>
                  <a:cubicBezTo>
                    <a:pt x="1371080" y="1387536"/>
                    <a:pt x="1370223" y="1384494"/>
                    <a:pt x="1368701" y="1381831"/>
                  </a:cubicBezTo>
                  <a:cubicBezTo>
                    <a:pt x="1367273" y="1378978"/>
                    <a:pt x="1364703" y="1377172"/>
                    <a:pt x="1363276" y="1374794"/>
                  </a:cubicBezTo>
                  <a:cubicBezTo>
                    <a:pt x="1360135" y="1370135"/>
                    <a:pt x="1359469" y="1364049"/>
                    <a:pt x="1361467" y="1358819"/>
                  </a:cubicBezTo>
                  <a:cubicBezTo>
                    <a:pt x="1363466" y="1353304"/>
                    <a:pt x="1365845" y="1348170"/>
                    <a:pt x="1367749" y="1342179"/>
                  </a:cubicBezTo>
                  <a:cubicBezTo>
                    <a:pt x="1368701" y="1335903"/>
                    <a:pt x="1368034" y="1330293"/>
                    <a:pt x="1368320" y="1324397"/>
                  </a:cubicBezTo>
                  <a:cubicBezTo>
                    <a:pt x="1368510" y="1318692"/>
                    <a:pt x="1368130" y="1312416"/>
                    <a:pt x="1368701" y="1307091"/>
                  </a:cubicBezTo>
                  <a:cubicBezTo>
                    <a:pt x="1369557" y="1301766"/>
                    <a:pt x="1373840" y="1297297"/>
                    <a:pt x="1376790" y="1292257"/>
                  </a:cubicBezTo>
                  <a:lnTo>
                    <a:pt x="1395920" y="1262780"/>
                  </a:lnTo>
                  <a:cubicBezTo>
                    <a:pt x="1397443" y="1260403"/>
                    <a:pt x="1399347" y="1257835"/>
                    <a:pt x="1400394" y="1254697"/>
                  </a:cubicBezTo>
                  <a:cubicBezTo>
                    <a:pt x="1401441" y="1251654"/>
                    <a:pt x="1401726" y="1248421"/>
                    <a:pt x="1401250" y="1245188"/>
                  </a:cubicBezTo>
                  <a:cubicBezTo>
                    <a:pt x="1399823" y="1238817"/>
                    <a:pt x="1397538" y="1233873"/>
                    <a:pt x="1395730" y="1228167"/>
                  </a:cubicBezTo>
                  <a:cubicBezTo>
                    <a:pt x="1394778" y="1225505"/>
                    <a:pt x="1394017" y="1222462"/>
                    <a:pt x="1392113" y="1219705"/>
                  </a:cubicBezTo>
                  <a:cubicBezTo>
                    <a:pt x="1390305" y="1216852"/>
                    <a:pt x="1387831" y="1214855"/>
                    <a:pt x="1385832" y="1212953"/>
                  </a:cubicBezTo>
                  <a:lnTo>
                    <a:pt x="1372984" y="1200877"/>
                  </a:lnTo>
                  <a:cubicBezTo>
                    <a:pt x="1370985" y="1198880"/>
                    <a:pt x="1368510" y="1196788"/>
                    <a:pt x="1366797" y="1194981"/>
                  </a:cubicBezTo>
                  <a:cubicBezTo>
                    <a:pt x="1365084" y="1192985"/>
                    <a:pt x="1363847" y="1190607"/>
                    <a:pt x="1363276" y="1188135"/>
                  </a:cubicBezTo>
                  <a:cubicBezTo>
                    <a:pt x="1362609" y="1185663"/>
                    <a:pt x="1362800" y="1183000"/>
                    <a:pt x="1362800" y="1179957"/>
                  </a:cubicBezTo>
                  <a:lnTo>
                    <a:pt x="1362800" y="1171114"/>
                  </a:lnTo>
                  <a:cubicBezTo>
                    <a:pt x="1362800" y="1171114"/>
                    <a:pt x="1362800" y="1162176"/>
                    <a:pt x="1362800" y="1162176"/>
                  </a:cubicBezTo>
                  <a:cubicBezTo>
                    <a:pt x="1362609" y="1158848"/>
                    <a:pt x="1361658" y="1155615"/>
                    <a:pt x="1359945" y="1152762"/>
                  </a:cubicBezTo>
                  <a:lnTo>
                    <a:pt x="1349856" y="1138118"/>
                  </a:lnTo>
                  <a:cubicBezTo>
                    <a:pt x="1348333" y="1136026"/>
                    <a:pt x="1347477" y="1133649"/>
                    <a:pt x="1347096" y="1131082"/>
                  </a:cubicBezTo>
                  <a:lnTo>
                    <a:pt x="1345668" y="1122429"/>
                  </a:lnTo>
                  <a:lnTo>
                    <a:pt x="1342813" y="1105027"/>
                  </a:lnTo>
                  <a:lnTo>
                    <a:pt x="1339958" y="1087626"/>
                  </a:lnTo>
                  <a:cubicBezTo>
                    <a:pt x="1339387" y="1084678"/>
                    <a:pt x="1339197" y="1082016"/>
                    <a:pt x="1338245" y="1078593"/>
                  </a:cubicBezTo>
                  <a:cubicBezTo>
                    <a:pt x="1337198" y="1075360"/>
                    <a:pt x="1335485" y="1072412"/>
                    <a:pt x="1333105" y="1069940"/>
                  </a:cubicBezTo>
                  <a:cubicBezTo>
                    <a:pt x="1330726" y="1067372"/>
                    <a:pt x="1327585" y="1065851"/>
                    <a:pt x="1325206" y="1064520"/>
                  </a:cubicBezTo>
                  <a:lnTo>
                    <a:pt x="1317592" y="1060145"/>
                  </a:lnTo>
                  <a:lnTo>
                    <a:pt x="1309978" y="1055771"/>
                  </a:lnTo>
                  <a:cubicBezTo>
                    <a:pt x="1307504" y="1054440"/>
                    <a:pt x="1305790" y="1053014"/>
                    <a:pt x="1304172" y="1051017"/>
                  </a:cubicBezTo>
                  <a:cubicBezTo>
                    <a:pt x="1302650" y="1049020"/>
                    <a:pt x="1301698" y="1046833"/>
                    <a:pt x="1301222" y="1044266"/>
                  </a:cubicBezTo>
                  <a:lnTo>
                    <a:pt x="1299414" y="1035708"/>
                  </a:lnTo>
                  <a:lnTo>
                    <a:pt x="1295797" y="1018497"/>
                  </a:lnTo>
                  <a:lnTo>
                    <a:pt x="1292181" y="1001285"/>
                  </a:lnTo>
                  <a:cubicBezTo>
                    <a:pt x="1291514" y="998243"/>
                    <a:pt x="1290943" y="996056"/>
                    <a:pt x="1291229" y="993583"/>
                  </a:cubicBezTo>
                  <a:cubicBezTo>
                    <a:pt x="1291419" y="991206"/>
                    <a:pt x="1292181" y="988924"/>
                    <a:pt x="1293418" y="986832"/>
                  </a:cubicBezTo>
                  <a:cubicBezTo>
                    <a:pt x="1294655" y="984835"/>
                    <a:pt x="1296368" y="983123"/>
                    <a:pt x="1298367" y="981887"/>
                  </a:cubicBezTo>
                  <a:cubicBezTo>
                    <a:pt x="1300270" y="980746"/>
                    <a:pt x="1303411" y="979320"/>
                    <a:pt x="1305886" y="978084"/>
                  </a:cubicBezTo>
                  <a:lnTo>
                    <a:pt x="1321685" y="970286"/>
                  </a:lnTo>
                  <a:lnTo>
                    <a:pt x="1329584" y="966388"/>
                  </a:lnTo>
                  <a:cubicBezTo>
                    <a:pt x="1331963" y="965342"/>
                    <a:pt x="1335675" y="963345"/>
                    <a:pt x="1337959" y="960873"/>
                  </a:cubicBezTo>
                  <a:cubicBezTo>
                    <a:pt x="1340434" y="958400"/>
                    <a:pt x="1342337" y="955072"/>
                    <a:pt x="1343384" y="952029"/>
                  </a:cubicBezTo>
                  <a:lnTo>
                    <a:pt x="1346430" y="943757"/>
                  </a:lnTo>
                  <a:lnTo>
                    <a:pt x="1358707" y="910761"/>
                  </a:lnTo>
                  <a:lnTo>
                    <a:pt x="1364799" y="894596"/>
                  </a:lnTo>
                  <a:cubicBezTo>
                    <a:pt x="1365750" y="892504"/>
                    <a:pt x="1367178" y="890697"/>
                    <a:pt x="1368986" y="889366"/>
                  </a:cubicBezTo>
                  <a:cubicBezTo>
                    <a:pt x="1369938" y="888605"/>
                    <a:pt x="1370794" y="888130"/>
                    <a:pt x="1371937" y="887559"/>
                  </a:cubicBezTo>
                  <a:lnTo>
                    <a:pt x="1375934" y="885657"/>
                  </a:lnTo>
                  <a:lnTo>
                    <a:pt x="1407532" y="870063"/>
                  </a:lnTo>
                  <a:lnTo>
                    <a:pt x="1415431" y="866164"/>
                  </a:lnTo>
                  <a:cubicBezTo>
                    <a:pt x="1417810" y="865023"/>
                    <a:pt x="1421332" y="863502"/>
                    <a:pt x="1423997" y="860934"/>
                  </a:cubicBezTo>
                  <a:cubicBezTo>
                    <a:pt x="1426757" y="858462"/>
                    <a:pt x="1428851" y="855324"/>
                    <a:pt x="1430183" y="851901"/>
                  </a:cubicBezTo>
                  <a:lnTo>
                    <a:pt x="1433038" y="843248"/>
                  </a:lnTo>
                  <a:lnTo>
                    <a:pt x="1438463" y="826512"/>
                  </a:lnTo>
                  <a:lnTo>
                    <a:pt x="1439796" y="822328"/>
                  </a:lnTo>
                  <a:cubicBezTo>
                    <a:pt x="1440272" y="820902"/>
                    <a:pt x="1440748" y="819476"/>
                    <a:pt x="1441223" y="818715"/>
                  </a:cubicBezTo>
                  <a:cubicBezTo>
                    <a:pt x="1441794" y="817764"/>
                    <a:pt x="1441985" y="816908"/>
                    <a:pt x="1442746" y="815672"/>
                  </a:cubicBezTo>
                  <a:lnTo>
                    <a:pt x="1445316" y="812059"/>
                  </a:lnTo>
                  <a:lnTo>
                    <a:pt x="1455404" y="797700"/>
                  </a:lnTo>
                  <a:cubicBezTo>
                    <a:pt x="1456927" y="795608"/>
                    <a:pt x="1459402" y="792090"/>
                    <a:pt x="1460353" y="788572"/>
                  </a:cubicBezTo>
                  <a:cubicBezTo>
                    <a:pt x="1461591" y="784958"/>
                    <a:pt x="1461400" y="780965"/>
                    <a:pt x="1461400" y="778397"/>
                  </a:cubicBezTo>
                  <a:lnTo>
                    <a:pt x="1461400" y="760806"/>
                  </a:lnTo>
                  <a:cubicBezTo>
                    <a:pt x="1461400" y="760806"/>
                    <a:pt x="1461591" y="752058"/>
                    <a:pt x="1461591" y="752058"/>
                  </a:cubicBezTo>
                  <a:cubicBezTo>
                    <a:pt x="1461591" y="749966"/>
                    <a:pt x="1462162" y="747874"/>
                    <a:pt x="1463114" y="746067"/>
                  </a:cubicBezTo>
                  <a:cubicBezTo>
                    <a:pt x="1464065" y="744260"/>
                    <a:pt x="1465493" y="742644"/>
                    <a:pt x="1467206" y="741408"/>
                  </a:cubicBezTo>
                  <a:lnTo>
                    <a:pt x="1474344" y="736653"/>
                  </a:lnTo>
                  <a:lnTo>
                    <a:pt x="1489001" y="726954"/>
                  </a:lnTo>
                  <a:lnTo>
                    <a:pt x="1503658" y="717255"/>
                  </a:lnTo>
                  <a:cubicBezTo>
                    <a:pt x="1506132" y="715829"/>
                    <a:pt x="1509654" y="712881"/>
                    <a:pt x="1511652" y="709743"/>
                  </a:cubicBezTo>
                  <a:cubicBezTo>
                    <a:pt x="1513841" y="706795"/>
                    <a:pt x="1515174" y="702326"/>
                    <a:pt x="1515745" y="699949"/>
                  </a:cubicBezTo>
                  <a:cubicBezTo>
                    <a:pt x="1518981" y="688728"/>
                    <a:pt x="1522312" y="677603"/>
                    <a:pt x="1526309" y="666858"/>
                  </a:cubicBezTo>
                  <a:cubicBezTo>
                    <a:pt x="1528308" y="661533"/>
                    <a:pt x="1530402" y="656113"/>
                    <a:pt x="1532876" y="651549"/>
                  </a:cubicBezTo>
                  <a:cubicBezTo>
                    <a:pt x="1533447" y="650503"/>
                    <a:pt x="1534113" y="649267"/>
                    <a:pt x="1534684" y="648696"/>
                  </a:cubicBezTo>
                  <a:cubicBezTo>
                    <a:pt x="1534780" y="648506"/>
                    <a:pt x="1534970" y="648411"/>
                    <a:pt x="1535065" y="648221"/>
                  </a:cubicBezTo>
                  <a:cubicBezTo>
                    <a:pt x="1535065" y="648221"/>
                    <a:pt x="1534589" y="648411"/>
                    <a:pt x="1535065" y="648221"/>
                  </a:cubicBezTo>
                  <a:lnTo>
                    <a:pt x="1536207" y="647650"/>
                  </a:lnTo>
                  <a:cubicBezTo>
                    <a:pt x="1539158" y="646034"/>
                    <a:pt x="1541537" y="644512"/>
                    <a:pt x="1544107" y="642896"/>
                  </a:cubicBezTo>
                  <a:cubicBezTo>
                    <a:pt x="1554195" y="636525"/>
                    <a:pt x="1563903" y="629868"/>
                    <a:pt x="1573611" y="622832"/>
                  </a:cubicBezTo>
                  <a:cubicBezTo>
                    <a:pt x="1578465" y="619314"/>
                    <a:pt x="1583223" y="615795"/>
                    <a:pt x="1587887" y="611802"/>
                  </a:cubicBezTo>
                  <a:lnTo>
                    <a:pt x="1597024" y="605145"/>
                  </a:lnTo>
                  <a:cubicBezTo>
                    <a:pt x="1607588" y="606382"/>
                    <a:pt x="1619199" y="609424"/>
                    <a:pt x="1630335" y="612372"/>
                  </a:cubicBezTo>
                  <a:lnTo>
                    <a:pt x="1647180" y="617031"/>
                  </a:lnTo>
                  <a:lnTo>
                    <a:pt x="1651463" y="618268"/>
                  </a:lnTo>
                  <a:cubicBezTo>
                    <a:pt x="1653367" y="618838"/>
                    <a:pt x="1655461" y="619123"/>
                    <a:pt x="1657459" y="619123"/>
                  </a:cubicBezTo>
                  <a:cubicBezTo>
                    <a:pt x="1661457" y="619314"/>
                    <a:pt x="1665549" y="618458"/>
                    <a:pt x="1669261" y="616746"/>
                  </a:cubicBezTo>
                  <a:cubicBezTo>
                    <a:pt x="1672782" y="615320"/>
                    <a:pt x="1676494" y="611992"/>
                    <a:pt x="1678398" y="609805"/>
                  </a:cubicBezTo>
                  <a:lnTo>
                    <a:pt x="1684394" y="603339"/>
                  </a:lnTo>
                  <a:lnTo>
                    <a:pt x="1687344" y="600106"/>
                  </a:lnTo>
                  <a:cubicBezTo>
                    <a:pt x="1688296" y="599155"/>
                    <a:pt x="1688676" y="598774"/>
                    <a:pt x="1689533" y="598109"/>
                  </a:cubicBezTo>
                  <a:cubicBezTo>
                    <a:pt x="1690961" y="597063"/>
                    <a:pt x="1692674" y="596397"/>
                    <a:pt x="1694482" y="596112"/>
                  </a:cubicBezTo>
                  <a:cubicBezTo>
                    <a:pt x="1695719" y="595827"/>
                    <a:pt x="1699241" y="596112"/>
                    <a:pt x="1702096" y="596017"/>
                  </a:cubicBezTo>
                  <a:lnTo>
                    <a:pt x="1710947" y="596017"/>
                  </a:lnTo>
                  <a:cubicBezTo>
                    <a:pt x="1710947" y="596017"/>
                    <a:pt x="1728554" y="596207"/>
                    <a:pt x="1728554" y="596207"/>
                  </a:cubicBezTo>
                  <a:lnTo>
                    <a:pt x="1746162" y="596207"/>
                  </a:lnTo>
                  <a:cubicBezTo>
                    <a:pt x="1749302" y="596302"/>
                    <a:pt x="1751491" y="596397"/>
                    <a:pt x="1755489" y="596302"/>
                  </a:cubicBezTo>
                  <a:cubicBezTo>
                    <a:pt x="1759581" y="596017"/>
                    <a:pt x="1763674" y="594781"/>
                    <a:pt x="1767290" y="592689"/>
                  </a:cubicBezTo>
                  <a:lnTo>
                    <a:pt x="1796985" y="572910"/>
                  </a:lnTo>
                  <a:lnTo>
                    <a:pt x="1811641" y="563116"/>
                  </a:lnTo>
                  <a:cubicBezTo>
                    <a:pt x="1814116" y="561500"/>
                    <a:pt x="1816781" y="559503"/>
                    <a:pt x="1817828" y="559217"/>
                  </a:cubicBezTo>
                  <a:cubicBezTo>
                    <a:pt x="1819351" y="558552"/>
                    <a:pt x="1821064" y="558267"/>
                    <a:pt x="1822682" y="558362"/>
                  </a:cubicBezTo>
                  <a:cubicBezTo>
                    <a:pt x="1823538" y="558362"/>
                    <a:pt x="1824300" y="558552"/>
                    <a:pt x="1825156" y="558742"/>
                  </a:cubicBezTo>
                  <a:cubicBezTo>
                    <a:pt x="1825537" y="558837"/>
                    <a:pt x="1825918" y="559027"/>
                    <a:pt x="1826298" y="559217"/>
                  </a:cubicBezTo>
                  <a:lnTo>
                    <a:pt x="1828202" y="560073"/>
                  </a:lnTo>
                  <a:lnTo>
                    <a:pt x="1836292" y="563592"/>
                  </a:lnTo>
                  <a:lnTo>
                    <a:pt x="1852376" y="570723"/>
                  </a:lnTo>
                  <a:lnTo>
                    <a:pt x="1868461" y="577855"/>
                  </a:lnTo>
                  <a:lnTo>
                    <a:pt x="1872743" y="579662"/>
                  </a:lnTo>
                  <a:cubicBezTo>
                    <a:pt x="1874742" y="580422"/>
                    <a:pt x="1876741" y="581088"/>
                    <a:pt x="1878930" y="581373"/>
                  </a:cubicBezTo>
                  <a:cubicBezTo>
                    <a:pt x="1883117" y="582039"/>
                    <a:pt x="1887495" y="581658"/>
                    <a:pt x="1891588" y="580327"/>
                  </a:cubicBezTo>
                  <a:cubicBezTo>
                    <a:pt x="1893586" y="579662"/>
                    <a:pt x="1895585" y="578806"/>
                    <a:pt x="1897394" y="577665"/>
                  </a:cubicBezTo>
                  <a:cubicBezTo>
                    <a:pt x="1899487" y="576333"/>
                    <a:pt x="1900058" y="575858"/>
                    <a:pt x="1901486" y="574907"/>
                  </a:cubicBezTo>
                  <a:lnTo>
                    <a:pt x="1908719" y="569962"/>
                  </a:lnTo>
                  <a:lnTo>
                    <a:pt x="1923186" y="559978"/>
                  </a:lnTo>
                  <a:lnTo>
                    <a:pt x="1981242" y="520136"/>
                  </a:lnTo>
                  <a:lnTo>
                    <a:pt x="2039298" y="480294"/>
                  </a:lnTo>
                  <a:lnTo>
                    <a:pt x="2053860" y="470309"/>
                  </a:lnTo>
                  <a:cubicBezTo>
                    <a:pt x="2061188" y="465270"/>
                    <a:pt x="2065947" y="456521"/>
                    <a:pt x="2066137" y="447583"/>
                  </a:cubicBezTo>
                  <a:lnTo>
                    <a:pt x="2066137" y="438550"/>
                  </a:lnTo>
                  <a:cubicBezTo>
                    <a:pt x="2066137" y="438550"/>
                    <a:pt x="2066137" y="436363"/>
                    <a:pt x="2066137" y="436363"/>
                  </a:cubicBezTo>
                  <a:cubicBezTo>
                    <a:pt x="2066137" y="435887"/>
                    <a:pt x="2066137" y="435602"/>
                    <a:pt x="2066137" y="435222"/>
                  </a:cubicBezTo>
                  <a:cubicBezTo>
                    <a:pt x="2066137" y="434556"/>
                    <a:pt x="2066423" y="433890"/>
                    <a:pt x="2066613" y="433225"/>
                  </a:cubicBezTo>
                  <a:cubicBezTo>
                    <a:pt x="2067565" y="430657"/>
                    <a:pt x="2069754" y="428565"/>
                    <a:pt x="2072419" y="427805"/>
                  </a:cubicBezTo>
                  <a:lnTo>
                    <a:pt x="2207566" y="388343"/>
                  </a:lnTo>
                  <a:lnTo>
                    <a:pt x="2211754" y="387107"/>
                  </a:lnTo>
                  <a:cubicBezTo>
                    <a:pt x="2213182" y="386726"/>
                    <a:pt x="2215942" y="385775"/>
                    <a:pt x="2217845" y="384729"/>
                  </a:cubicBezTo>
                  <a:cubicBezTo>
                    <a:pt x="2221937" y="382637"/>
                    <a:pt x="2225554" y="379500"/>
                    <a:pt x="2228314" y="375696"/>
                  </a:cubicBezTo>
                  <a:cubicBezTo>
                    <a:pt x="2231074" y="371892"/>
                    <a:pt x="2232883" y="367518"/>
                    <a:pt x="2233644" y="362954"/>
                  </a:cubicBezTo>
                  <a:cubicBezTo>
                    <a:pt x="2234310" y="357534"/>
                    <a:pt x="2233930" y="355537"/>
                    <a:pt x="2234025" y="352494"/>
                  </a:cubicBezTo>
                  <a:lnTo>
                    <a:pt x="2234215" y="317311"/>
                  </a:lnTo>
                  <a:lnTo>
                    <a:pt x="2234215" y="299720"/>
                  </a:lnTo>
                  <a:cubicBezTo>
                    <a:pt x="2234215" y="299720"/>
                    <a:pt x="2234405" y="291257"/>
                    <a:pt x="2234405" y="291257"/>
                  </a:cubicBezTo>
                  <a:cubicBezTo>
                    <a:pt x="2234405" y="290116"/>
                    <a:pt x="2234786" y="288975"/>
                    <a:pt x="2235357" y="288024"/>
                  </a:cubicBezTo>
                  <a:cubicBezTo>
                    <a:pt x="2235643" y="287549"/>
                    <a:pt x="2235928" y="287073"/>
                    <a:pt x="2236309" y="286693"/>
                  </a:cubicBezTo>
                  <a:lnTo>
                    <a:pt x="2238974" y="284030"/>
                  </a:lnTo>
                  <a:lnTo>
                    <a:pt x="2245255" y="277850"/>
                  </a:lnTo>
                  <a:lnTo>
                    <a:pt x="2257818" y="265488"/>
                  </a:lnTo>
                  <a:lnTo>
                    <a:pt x="2270381" y="253126"/>
                  </a:lnTo>
                  <a:lnTo>
                    <a:pt x="2276663" y="246946"/>
                  </a:lnTo>
                  <a:cubicBezTo>
                    <a:pt x="2277424" y="246185"/>
                    <a:pt x="2279328" y="244378"/>
                    <a:pt x="2280755" y="242381"/>
                  </a:cubicBezTo>
                  <a:cubicBezTo>
                    <a:pt x="2282183" y="240480"/>
                    <a:pt x="2283420" y="238388"/>
                    <a:pt x="2284372" y="236201"/>
                  </a:cubicBezTo>
                  <a:cubicBezTo>
                    <a:pt x="2285324" y="234014"/>
                    <a:pt x="2285990" y="231732"/>
                    <a:pt x="2286466" y="229354"/>
                  </a:cubicBezTo>
                  <a:cubicBezTo>
                    <a:pt x="2286656" y="228213"/>
                    <a:pt x="2286846" y="226977"/>
                    <a:pt x="2286942" y="225741"/>
                  </a:cubicBezTo>
                  <a:lnTo>
                    <a:pt x="2286942" y="222888"/>
                  </a:lnTo>
                  <a:cubicBezTo>
                    <a:pt x="2286942" y="222888"/>
                    <a:pt x="2287037" y="214045"/>
                    <a:pt x="2287037" y="214045"/>
                  </a:cubicBezTo>
                  <a:lnTo>
                    <a:pt x="2287037" y="205202"/>
                  </a:lnTo>
                  <a:cubicBezTo>
                    <a:pt x="2287037" y="205202"/>
                    <a:pt x="2287037" y="201398"/>
                    <a:pt x="2287037" y="201398"/>
                  </a:cubicBezTo>
                  <a:cubicBezTo>
                    <a:pt x="2287037" y="200923"/>
                    <a:pt x="2287132" y="200352"/>
                    <a:pt x="2287322" y="199877"/>
                  </a:cubicBezTo>
                  <a:cubicBezTo>
                    <a:pt x="2287608" y="198926"/>
                    <a:pt x="2288179" y="197975"/>
                    <a:pt x="2288845" y="197214"/>
                  </a:cubicBezTo>
                  <a:cubicBezTo>
                    <a:pt x="2289035" y="197024"/>
                    <a:pt x="2289226" y="196834"/>
                    <a:pt x="2289416" y="196739"/>
                  </a:cubicBezTo>
                  <a:lnTo>
                    <a:pt x="2290939" y="195503"/>
                  </a:lnTo>
                  <a:lnTo>
                    <a:pt x="2294365" y="192745"/>
                  </a:lnTo>
                  <a:lnTo>
                    <a:pt x="2308070" y="181715"/>
                  </a:lnTo>
                  <a:lnTo>
                    <a:pt x="2322346" y="170209"/>
                  </a:lnTo>
                  <a:cubicBezTo>
                    <a:pt x="2325963" y="166976"/>
                    <a:pt x="2328818" y="162792"/>
                    <a:pt x="2330627" y="158228"/>
                  </a:cubicBezTo>
                  <a:cubicBezTo>
                    <a:pt x="2331483" y="155946"/>
                    <a:pt x="2332149" y="153568"/>
                    <a:pt x="2332435" y="151096"/>
                  </a:cubicBezTo>
                  <a:cubicBezTo>
                    <a:pt x="2332816" y="148719"/>
                    <a:pt x="2332720" y="145866"/>
                    <a:pt x="2332720" y="144820"/>
                  </a:cubicBezTo>
                  <a:lnTo>
                    <a:pt x="2332435" y="74550"/>
                  </a:lnTo>
                  <a:lnTo>
                    <a:pt x="2332435" y="39462"/>
                  </a:lnTo>
                  <a:cubicBezTo>
                    <a:pt x="2332435" y="39462"/>
                    <a:pt x="2332816" y="22061"/>
                    <a:pt x="2332816" y="22061"/>
                  </a:cubicBezTo>
                  <a:lnTo>
                    <a:pt x="2333101" y="13503"/>
                  </a:lnTo>
                  <a:lnTo>
                    <a:pt x="2333291" y="9509"/>
                  </a:lnTo>
                  <a:lnTo>
                    <a:pt x="2333291" y="7607"/>
                  </a:lnTo>
                  <a:cubicBezTo>
                    <a:pt x="2333291" y="7607"/>
                    <a:pt x="2333291" y="8273"/>
                    <a:pt x="2333101" y="8558"/>
                  </a:cubicBezTo>
                  <a:lnTo>
                    <a:pt x="2307499" y="0"/>
                  </a:lnTo>
                  <a:cubicBezTo>
                    <a:pt x="2307023" y="1712"/>
                    <a:pt x="2306738" y="3613"/>
                    <a:pt x="2306548" y="5325"/>
                  </a:cubicBezTo>
                  <a:lnTo>
                    <a:pt x="2306548" y="7797"/>
                  </a:lnTo>
                  <a:cubicBezTo>
                    <a:pt x="2306548" y="7797"/>
                    <a:pt x="2306262" y="12552"/>
                    <a:pt x="2306262" y="12552"/>
                  </a:cubicBezTo>
                  <a:lnTo>
                    <a:pt x="2306072" y="21585"/>
                  </a:lnTo>
                  <a:lnTo>
                    <a:pt x="2306072" y="39367"/>
                  </a:lnTo>
                  <a:cubicBezTo>
                    <a:pt x="2306072" y="39367"/>
                    <a:pt x="2306357" y="74645"/>
                    <a:pt x="2306357" y="74645"/>
                  </a:cubicBezTo>
                  <a:lnTo>
                    <a:pt x="2307499" y="145106"/>
                  </a:lnTo>
                  <a:cubicBezTo>
                    <a:pt x="2307499" y="147007"/>
                    <a:pt x="2307499" y="147102"/>
                    <a:pt x="2307499" y="147673"/>
                  </a:cubicBezTo>
                  <a:cubicBezTo>
                    <a:pt x="2307499" y="148148"/>
                    <a:pt x="2307309" y="148624"/>
                    <a:pt x="2307214" y="149099"/>
                  </a:cubicBezTo>
                  <a:cubicBezTo>
                    <a:pt x="2306928" y="150050"/>
                    <a:pt x="2306357" y="150811"/>
                    <a:pt x="2305596" y="151572"/>
                  </a:cubicBezTo>
                  <a:lnTo>
                    <a:pt x="2292557" y="162317"/>
                  </a:lnTo>
                  <a:lnTo>
                    <a:pt x="2278947" y="173442"/>
                  </a:lnTo>
                  <a:lnTo>
                    <a:pt x="2275521" y="176200"/>
                  </a:lnTo>
                  <a:lnTo>
                    <a:pt x="2273617" y="177816"/>
                  </a:lnTo>
                  <a:cubicBezTo>
                    <a:pt x="2272666" y="178577"/>
                    <a:pt x="2271809" y="179433"/>
                    <a:pt x="2271047" y="180288"/>
                  </a:cubicBezTo>
                  <a:cubicBezTo>
                    <a:pt x="2267716" y="183807"/>
                    <a:pt x="2265337" y="188181"/>
                    <a:pt x="2264005" y="192745"/>
                  </a:cubicBezTo>
                  <a:cubicBezTo>
                    <a:pt x="2263338" y="195027"/>
                    <a:pt x="2262958" y="197500"/>
                    <a:pt x="2262863" y="199877"/>
                  </a:cubicBezTo>
                  <a:lnTo>
                    <a:pt x="2262863" y="204916"/>
                  </a:lnTo>
                  <a:cubicBezTo>
                    <a:pt x="2262863" y="204916"/>
                    <a:pt x="2262863" y="213760"/>
                    <a:pt x="2262863" y="213760"/>
                  </a:cubicBezTo>
                  <a:lnTo>
                    <a:pt x="2262863" y="222603"/>
                  </a:lnTo>
                  <a:cubicBezTo>
                    <a:pt x="2262863" y="222603"/>
                    <a:pt x="2262863" y="224124"/>
                    <a:pt x="2262863" y="224124"/>
                  </a:cubicBezTo>
                  <a:cubicBezTo>
                    <a:pt x="2262863" y="224410"/>
                    <a:pt x="2262863" y="224695"/>
                    <a:pt x="2262863" y="224885"/>
                  </a:cubicBezTo>
                  <a:cubicBezTo>
                    <a:pt x="2262863" y="225456"/>
                    <a:pt x="2262672" y="225931"/>
                    <a:pt x="2262387" y="226407"/>
                  </a:cubicBezTo>
                  <a:cubicBezTo>
                    <a:pt x="2262196" y="226882"/>
                    <a:pt x="2261911" y="227357"/>
                    <a:pt x="2261625" y="227833"/>
                  </a:cubicBezTo>
                  <a:cubicBezTo>
                    <a:pt x="2261340" y="228308"/>
                    <a:pt x="2261150" y="228498"/>
                    <a:pt x="2259817" y="229735"/>
                  </a:cubicBezTo>
                  <a:lnTo>
                    <a:pt x="2253631" y="236010"/>
                  </a:lnTo>
                  <a:lnTo>
                    <a:pt x="2241258" y="248562"/>
                  </a:lnTo>
                  <a:lnTo>
                    <a:pt x="2228885" y="261114"/>
                  </a:lnTo>
                  <a:lnTo>
                    <a:pt x="2222699" y="267390"/>
                  </a:lnTo>
                  <a:lnTo>
                    <a:pt x="2219178" y="271003"/>
                  </a:lnTo>
                  <a:cubicBezTo>
                    <a:pt x="2217560" y="272810"/>
                    <a:pt x="2216227" y="274712"/>
                    <a:pt x="2215085" y="276804"/>
                  </a:cubicBezTo>
                  <a:cubicBezTo>
                    <a:pt x="2212801" y="280988"/>
                    <a:pt x="2211564" y="285647"/>
                    <a:pt x="2211469" y="290401"/>
                  </a:cubicBezTo>
                  <a:lnTo>
                    <a:pt x="2211469" y="299530"/>
                  </a:lnTo>
                  <a:cubicBezTo>
                    <a:pt x="2211469" y="299530"/>
                    <a:pt x="2211564" y="317121"/>
                    <a:pt x="2211564" y="317121"/>
                  </a:cubicBezTo>
                  <a:lnTo>
                    <a:pt x="2211754" y="352304"/>
                  </a:lnTo>
                  <a:cubicBezTo>
                    <a:pt x="2211849" y="359626"/>
                    <a:pt x="2211944" y="360292"/>
                    <a:pt x="2210421" y="362669"/>
                  </a:cubicBezTo>
                  <a:cubicBezTo>
                    <a:pt x="2209755" y="363715"/>
                    <a:pt x="2208804" y="364476"/>
                    <a:pt x="2207757" y="365046"/>
                  </a:cubicBezTo>
                  <a:cubicBezTo>
                    <a:pt x="2206995" y="365426"/>
                    <a:pt x="2207090" y="365426"/>
                    <a:pt x="2205663" y="365902"/>
                  </a:cubicBezTo>
                  <a:lnTo>
                    <a:pt x="2201475" y="367233"/>
                  </a:lnTo>
                  <a:lnTo>
                    <a:pt x="2066613" y="408311"/>
                  </a:lnTo>
                  <a:cubicBezTo>
                    <a:pt x="2057952" y="410974"/>
                    <a:pt x="2050814" y="417820"/>
                    <a:pt x="2047864" y="426378"/>
                  </a:cubicBezTo>
                  <a:cubicBezTo>
                    <a:pt x="2047102" y="428470"/>
                    <a:pt x="2046627" y="430657"/>
                    <a:pt x="2046436" y="432939"/>
                  </a:cubicBezTo>
                  <a:cubicBezTo>
                    <a:pt x="2046341" y="433985"/>
                    <a:pt x="2046341" y="435222"/>
                    <a:pt x="2046246" y="436172"/>
                  </a:cubicBezTo>
                  <a:lnTo>
                    <a:pt x="2046246" y="438360"/>
                  </a:lnTo>
                  <a:cubicBezTo>
                    <a:pt x="2046246" y="438360"/>
                    <a:pt x="2046246" y="446918"/>
                    <a:pt x="2046246" y="446918"/>
                  </a:cubicBezTo>
                  <a:cubicBezTo>
                    <a:pt x="2046246" y="449675"/>
                    <a:pt x="2044818" y="452528"/>
                    <a:pt x="2042534" y="454144"/>
                  </a:cubicBezTo>
                  <a:lnTo>
                    <a:pt x="2028163" y="464224"/>
                  </a:lnTo>
                  <a:lnTo>
                    <a:pt x="1970583" y="504827"/>
                  </a:lnTo>
                  <a:lnTo>
                    <a:pt x="1913002" y="545430"/>
                  </a:lnTo>
                  <a:lnTo>
                    <a:pt x="1898631" y="555604"/>
                  </a:lnTo>
                  <a:lnTo>
                    <a:pt x="1891398" y="560644"/>
                  </a:lnTo>
                  <a:cubicBezTo>
                    <a:pt x="1888542" y="562641"/>
                    <a:pt x="1887591" y="563401"/>
                    <a:pt x="1886068" y="563877"/>
                  </a:cubicBezTo>
                  <a:cubicBezTo>
                    <a:pt x="1884545" y="564352"/>
                    <a:pt x="1882927" y="564542"/>
                    <a:pt x="1881309" y="564352"/>
                  </a:cubicBezTo>
                  <a:cubicBezTo>
                    <a:pt x="1880548" y="564257"/>
                    <a:pt x="1879786" y="564067"/>
                    <a:pt x="1879025" y="563782"/>
                  </a:cubicBezTo>
                  <a:lnTo>
                    <a:pt x="1875218" y="562165"/>
                  </a:lnTo>
                  <a:lnTo>
                    <a:pt x="1859038" y="555224"/>
                  </a:lnTo>
                  <a:lnTo>
                    <a:pt x="1842859" y="548282"/>
                  </a:lnTo>
                  <a:lnTo>
                    <a:pt x="1834769" y="544859"/>
                  </a:lnTo>
                  <a:lnTo>
                    <a:pt x="1832675" y="544003"/>
                  </a:lnTo>
                  <a:cubicBezTo>
                    <a:pt x="1831723" y="543623"/>
                    <a:pt x="1830676" y="543243"/>
                    <a:pt x="1829725" y="542957"/>
                  </a:cubicBezTo>
                  <a:cubicBezTo>
                    <a:pt x="1827726" y="542387"/>
                    <a:pt x="1825632" y="542101"/>
                    <a:pt x="1823538" y="542006"/>
                  </a:cubicBezTo>
                  <a:cubicBezTo>
                    <a:pt x="1819351" y="541816"/>
                    <a:pt x="1815068" y="542672"/>
                    <a:pt x="1811261" y="544384"/>
                  </a:cubicBezTo>
                  <a:cubicBezTo>
                    <a:pt x="1809548" y="545144"/>
                    <a:pt x="1807168" y="546666"/>
                    <a:pt x="1806216" y="547331"/>
                  </a:cubicBezTo>
                  <a:lnTo>
                    <a:pt x="1802600" y="549804"/>
                  </a:lnTo>
                  <a:lnTo>
                    <a:pt x="1788133" y="559788"/>
                  </a:lnTo>
                  <a:lnTo>
                    <a:pt x="1759486" y="579376"/>
                  </a:lnTo>
                  <a:cubicBezTo>
                    <a:pt x="1758058" y="580232"/>
                    <a:pt x="1756345" y="580803"/>
                    <a:pt x="1754632" y="580898"/>
                  </a:cubicBezTo>
                  <a:lnTo>
                    <a:pt x="1746352" y="580898"/>
                  </a:lnTo>
                  <a:cubicBezTo>
                    <a:pt x="1746352" y="580898"/>
                    <a:pt x="1728745" y="581088"/>
                    <a:pt x="1728745" y="581088"/>
                  </a:cubicBezTo>
                  <a:lnTo>
                    <a:pt x="1711138" y="581088"/>
                  </a:lnTo>
                  <a:cubicBezTo>
                    <a:pt x="1711138" y="581088"/>
                    <a:pt x="1702286" y="581278"/>
                    <a:pt x="1702286" y="581278"/>
                  </a:cubicBezTo>
                  <a:cubicBezTo>
                    <a:pt x="1699241" y="581373"/>
                    <a:pt x="1696861" y="581088"/>
                    <a:pt x="1692293" y="581658"/>
                  </a:cubicBezTo>
                  <a:cubicBezTo>
                    <a:pt x="1688296" y="582324"/>
                    <a:pt x="1684394" y="583941"/>
                    <a:pt x="1681158" y="586318"/>
                  </a:cubicBezTo>
                  <a:cubicBezTo>
                    <a:pt x="1679540" y="587459"/>
                    <a:pt x="1677922" y="589075"/>
                    <a:pt x="1676779" y="590312"/>
                  </a:cubicBezTo>
                  <a:lnTo>
                    <a:pt x="1673924" y="593449"/>
                  </a:lnTo>
                  <a:lnTo>
                    <a:pt x="1652986" y="571674"/>
                  </a:lnTo>
                  <a:lnTo>
                    <a:pt x="1642231" y="560454"/>
                  </a:lnTo>
                  <a:cubicBezTo>
                    <a:pt x="1640233" y="558457"/>
                    <a:pt x="1639281" y="557126"/>
                    <a:pt x="1635759" y="553988"/>
                  </a:cubicBezTo>
                  <a:cubicBezTo>
                    <a:pt x="1632619" y="551325"/>
                    <a:pt x="1629097" y="549233"/>
                    <a:pt x="1625290" y="547902"/>
                  </a:cubicBezTo>
                  <a:cubicBezTo>
                    <a:pt x="1617676" y="545049"/>
                    <a:pt x="1609111" y="544954"/>
                    <a:pt x="1601497" y="547712"/>
                  </a:cubicBezTo>
                  <a:lnTo>
                    <a:pt x="1586745" y="553227"/>
                  </a:lnTo>
                  <a:lnTo>
                    <a:pt x="1564569" y="561500"/>
                  </a:lnTo>
                  <a:cubicBezTo>
                    <a:pt x="1561714" y="557316"/>
                    <a:pt x="1558192" y="552181"/>
                    <a:pt x="1553910" y="545905"/>
                  </a:cubicBezTo>
                  <a:cubicBezTo>
                    <a:pt x="1548675" y="538868"/>
                    <a:pt x="1543345" y="529550"/>
                    <a:pt x="1536969" y="519090"/>
                  </a:cubicBezTo>
                  <a:cubicBezTo>
                    <a:pt x="1530497" y="508535"/>
                    <a:pt x="1523264" y="496649"/>
                    <a:pt x="1515364" y="483717"/>
                  </a:cubicBezTo>
                  <a:lnTo>
                    <a:pt x="1515079" y="483241"/>
                  </a:lnTo>
                  <a:lnTo>
                    <a:pt x="1514508" y="482956"/>
                  </a:lnTo>
                  <a:cubicBezTo>
                    <a:pt x="1509178" y="480579"/>
                    <a:pt x="1503563" y="478107"/>
                    <a:pt x="1497662" y="475539"/>
                  </a:cubicBezTo>
                  <a:cubicBezTo>
                    <a:pt x="1496710" y="464414"/>
                    <a:pt x="1495758" y="452623"/>
                    <a:pt x="1494806" y="440451"/>
                  </a:cubicBezTo>
                  <a:lnTo>
                    <a:pt x="1494806" y="438740"/>
                  </a:lnTo>
                  <a:cubicBezTo>
                    <a:pt x="1494806" y="438740"/>
                    <a:pt x="1492998" y="438455"/>
                    <a:pt x="1492998" y="438455"/>
                  </a:cubicBezTo>
                  <a:cubicBezTo>
                    <a:pt x="1474249" y="435031"/>
                    <a:pt x="1453977" y="431418"/>
                    <a:pt x="1432943" y="427710"/>
                  </a:cubicBezTo>
                  <a:cubicBezTo>
                    <a:pt x="1427138" y="426664"/>
                    <a:pt x="1421427" y="425618"/>
                    <a:pt x="1415717" y="424667"/>
                  </a:cubicBezTo>
                  <a:cubicBezTo>
                    <a:pt x="1397729" y="405934"/>
                    <a:pt x="1380693" y="388153"/>
                    <a:pt x="1365084" y="371892"/>
                  </a:cubicBezTo>
                  <a:lnTo>
                    <a:pt x="1363847" y="370561"/>
                  </a:lnTo>
                  <a:lnTo>
                    <a:pt x="1362419" y="371607"/>
                  </a:lnTo>
                  <a:cubicBezTo>
                    <a:pt x="1328347" y="394809"/>
                    <a:pt x="1300366" y="414112"/>
                    <a:pt x="1282568" y="426569"/>
                  </a:cubicBezTo>
                  <a:cubicBezTo>
                    <a:pt x="1274573" y="430277"/>
                    <a:pt x="1268197" y="433225"/>
                    <a:pt x="1263248" y="435507"/>
                  </a:cubicBezTo>
                  <a:cubicBezTo>
                    <a:pt x="1258870" y="437599"/>
                    <a:pt x="1256585" y="438835"/>
                    <a:pt x="1256681" y="439025"/>
                  </a:cubicBezTo>
                  <a:cubicBezTo>
                    <a:pt x="1256776" y="439215"/>
                    <a:pt x="1259155" y="438360"/>
                    <a:pt x="1263723" y="436648"/>
                  </a:cubicBezTo>
                  <a:cubicBezTo>
                    <a:pt x="1268863" y="434556"/>
                    <a:pt x="1275430" y="431989"/>
                    <a:pt x="1283615" y="428660"/>
                  </a:cubicBezTo>
                  <a:lnTo>
                    <a:pt x="1283615" y="428660"/>
                  </a:lnTo>
                  <a:cubicBezTo>
                    <a:pt x="1283615" y="428660"/>
                    <a:pt x="1283710" y="428565"/>
                    <a:pt x="1283710" y="428565"/>
                  </a:cubicBezTo>
                  <a:cubicBezTo>
                    <a:pt x="1301698" y="416965"/>
                    <a:pt x="1329584" y="398612"/>
                    <a:pt x="1363181" y="376171"/>
                  </a:cubicBezTo>
                  <a:cubicBezTo>
                    <a:pt x="1378503" y="392337"/>
                    <a:pt x="1395159" y="409928"/>
                    <a:pt x="1412766" y="428470"/>
                  </a:cubicBezTo>
                  <a:lnTo>
                    <a:pt x="1413242" y="429041"/>
                  </a:lnTo>
                  <a:lnTo>
                    <a:pt x="1414004" y="429041"/>
                  </a:lnTo>
                  <a:cubicBezTo>
                    <a:pt x="1419904" y="430277"/>
                    <a:pt x="1425900" y="431323"/>
                    <a:pt x="1431992" y="432369"/>
                  </a:cubicBezTo>
                  <a:cubicBezTo>
                    <a:pt x="1452359" y="435982"/>
                    <a:pt x="1472060" y="439406"/>
                    <a:pt x="1490333" y="442639"/>
                  </a:cubicBezTo>
                  <a:cubicBezTo>
                    <a:pt x="1491380" y="454715"/>
                    <a:pt x="1492427" y="466316"/>
                    <a:pt x="1493474" y="477251"/>
                  </a:cubicBezTo>
                  <a:lnTo>
                    <a:pt x="1493474" y="478487"/>
                  </a:lnTo>
                  <a:cubicBezTo>
                    <a:pt x="1493474" y="478487"/>
                    <a:pt x="1494711" y="478962"/>
                    <a:pt x="1494711" y="478962"/>
                  </a:cubicBezTo>
                  <a:cubicBezTo>
                    <a:pt x="1500802" y="481530"/>
                    <a:pt x="1506703" y="484097"/>
                    <a:pt x="1512223" y="486474"/>
                  </a:cubicBezTo>
                  <a:cubicBezTo>
                    <a:pt x="1520218" y="499026"/>
                    <a:pt x="1527546" y="510627"/>
                    <a:pt x="1534113" y="520992"/>
                  </a:cubicBezTo>
                  <a:cubicBezTo>
                    <a:pt x="1540776" y="531356"/>
                    <a:pt x="1546296" y="540485"/>
                    <a:pt x="1551911" y="547426"/>
                  </a:cubicBezTo>
                  <a:cubicBezTo>
                    <a:pt x="1556479" y="553417"/>
                    <a:pt x="1560191" y="558171"/>
                    <a:pt x="1563237" y="562260"/>
                  </a:cubicBezTo>
                  <a:lnTo>
                    <a:pt x="1557431" y="564447"/>
                  </a:lnTo>
                  <a:lnTo>
                    <a:pt x="1499089" y="586223"/>
                  </a:lnTo>
                  <a:lnTo>
                    <a:pt x="1491761" y="588980"/>
                  </a:lnTo>
                  <a:lnTo>
                    <a:pt x="1488144" y="590312"/>
                  </a:lnTo>
                  <a:cubicBezTo>
                    <a:pt x="1487002" y="590692"/>
                    <a:pt x="1486717" y="590787"/>
                    <a:pt x="1485955" y="590977"/>
                  </a:cubicBezTo>
                  <a:cubicBezTo>
                    <a:pt x="1483290" y="591643"/>
                    <a:pt x="1480435" y="591167"/>
                    <a:pt x="1477961" y="589931"/>
                  </a:cubicBezTo>
                  <a:cubicBezTo>
                    <a:pt x="1476723" y="589361"/>
                    <a:pt x="1475581" y="588505"/>
                    <a:pt x="1474630" y="587459"/>
                  </a:cubicBezTo>
                  <a:cubicBezTo>
                    <a:pt x="1474344" y="587174"/>
                    <a:pt x="1473297" y="585937"/>
                    <a:pt x="1472536" y="584987"/>
                  </a:cubicBezTo>
                  <a:lnTo>
                    <a:pt x="1470061" y="581944"/>
                  </a:lnTo>
                  <a:lnTo>
                    <a:pt x="1465112" y="575953"/>
                  </a:lnTo>
                  <a:cubicBezTo>
                    <a:pt x="1462923" y="573196"/>
                    <a:pt x="1459973" y="570533"/>
                    <a:pt x="1456832" y="568536"/>
                  </a:cubicBezTo>
                  <a:cubicBezTo>
                    <a:pt x="1450455" y="564542"/>
                    <a:pt x="1442746" y="562926"/>
                    <a:pt x="1435323" y="563877"/>
                  </a:cubicBezTo>
                  <a:cubicBezTo>
                    <a:pt x="1431516" y="564352"/>
                    <a:pt x="1427899" y="565779"/>
                    <a:pt x="1427138" y="565874"/>
                  </a:cubicBezTo>
                  <a:cubicBezTo>
                    <a:pt x="1425710" y="566159"/>
                    <a:pt x="1424187" y="566254"/>
                    <a:pt x="1422760" y="565969"/>
                  </a:cubicBezTo>
                  <a:cubicBezTo>
                    <a:pt x="1419809" y="565588"/>
                    <a:pt x="1417049" y="564067"/>
                    <a:pt x="1415051" y="561880"/>
                  </a:cubicBezTo>
                  <a:cubicBezTo>
                    <a:pt x="1414575" y="561309"/>
                    <a:pt x="1414099" y="560739"/>
                    <a:pt x="1413718" y="560073"/>
                  </a:cubicBezTo>
                  <a:cubicBezTo>
                    <a:pt x="1413528" y="559788"/>
                    <a:pt x="1413337" y="559408"/>
                    <a:pt x="1413147" y="559122"/>
                  </a:cubicBezTo>
                  <a:lnTo>
                    <a:pt x="1412290" y="557506"/>
                  </a:lnTo>
                  <a:cubicBezTo>
                    <a:pt x="1410672" y="554178"/>
                    <a:pt x="1408483" y="551135"/>
                    <a:pt x="1405914" y="548663"/>
                  </a:cubicBezTo>
                  <a:cubicBezTo>
                    <a:pt x="1400679" y="543528"/>
                    <a:pt x="1393636" y="540390"/>
                    <a:pt x="1386403" y="539819"/>
                  </a:cubicBezTo>
                  <a:cubicBezTo>
                    <a:pt x="1384595" y="539629"/>
                    <a:pt x="1382786" y="539724"/>
                    <a:pt x="1380978" y="539819"/>
                  </a:cubicBezTo>
                  <a:lnTo>
                    <a:pt x="1376886" y="540295"/>
                  </a:lnTo>
                  <a:lnTo>
                    <a:pt x="1369176" y="541246"/>
                  </a:lnTo>
                  <a:lnTo>
                    <a:pt x="1338245" y="544954"/>
                  </a:lnTo>
                  <a:cubicBezTo>
                    <a:pt x="1336722" y="545144"/>
                    <a:pt x="1336056" y="545239"/>
                    <a:pt x="1335294" y="545239"/>
                  </a:cubicBezTo>
                  <a:cubicBezTo>
                    <a:pt x="1334438" y="545239"/>
                    <a:pt x="1333677" y="545239"/>
                    <a:pt x="1332820" y="545049"/>
                  </a:cubicBezTo>
                  <a:cubicBezTo>
                    <a:pt x="1331202" y="544764"/>
                    <a:pt x="1329584" y="544289"/>
                    <a:pt x="1328156" y="543528"/>
                  </a:cubicBezTo>
                  <a:cubicBezTo>
                    <a:pt x="1327395" y="543147"/>
                    <a:pt x="1326824" y="542767"/>
                    <a:pt x="1325967" y="542101"/>
                  </a:cubicBezTo>
                  <a:lnTo>
                    <a:pt x="1322922" y="539724"/>
                  </a:lnTo>
                  <a:lnTo>
                    <a:pt x="1316831" y="534875"/>
                  </a:lnTo>
                  <a:lnTo>
                    <a:pt x="1292276" y="515667"/>
                  </a:lnTo>
                  <a:cubicBezTo>
                    <a:pt x="1289992" y="513955"/>
                    <a:pt x="1288754" y="512719"/>
                    <a:pt x="1285518" y="510532"/>
                  </a:cubicBezTo>
                  <a:cubicBezTo>
                    <a:pt x="1282663" y="508630"/>
                    <a:pt x="1279427" y="507299"/>
                    <a:pt x="1276001" y="506538"/>
                  </a:cubicBezTo>
                  <a:cubicBezTo>
                    <a:pt x="1269434" y="504827"/>
                    <a:pt x="1261630" y="506063"/>
                    <a:pt x="1256300" y="508630"/>
                  </a:cubicBezTo>
                  <a:lnTo>
                    <a:pt x="1227938" y="520706"/>
                  </a:lnTo>
                  <a:cubicBezTo>
                    <a:pt x="1226225" y="521372"/>
                    <a:pt x="1224417" y="521657"/>
                    <a:pt x="1222608" y="521752"/>
                  </a:cubicBezTo>
                  <a:cubicBezTo>
                    <a:pt x="1221847" y="521752"/>
                    <a:pt x="1220514" y="521657"/>
                    <a:pt x="1219182" y="521562"/>
                  </a:cubicBezTo>
                  <a:cubicBezTo>
                    <a:pt x="1217564" y="521562"/>
                    <a:pt x="1215851" y="521562"/>
                    <a:pt x="1214138" y="521657"/>
                  </a:cubicBezTo>
                  <a:cubicBezTo>
                    <a:pt x="1207476" y="522323"/>
                    <a:pt x="1201099" y="525461"/>
                    <a:pt x="1196530" y="530215"/>
                  </a:cubicBezTo>
                  <a:lnTo>
                    <a:pt x="1175878" y="553988"/>
                  </a:lnTo>
                  <a:lnTo>
                    <a:pt x="1165789" y="565588"/>
                  </a:lnTo>
                  <a:cubicBezTo>
                    <a:pt x="1162934" y="568441"/>
                    <a:pt x="1159888" y="570248"/>
                    <a:pt x="1155225" y="570913"/>
                  </a:cubicBezTo>
                  <a:lnTo>
                    <a:pt x="1139902" y="573956"/>
                  </a:lnTo>
                  <a:lnTo>
                    <a:pt x="1132288" y="575478"/>
                  </a:lnTo>
                  <a:cubicBezTo>
                    <a:pt x="1129718" y="576048"/>
                    <a:pt x="1127339" y="576333"/>
                    <a:pt x="1124103" y="577379"/>
                  </a:cubicBezTo>
                  <a:cubicBezTo>
                    <a:pt x="1118012" y="579376"/>
                    <a:pt x="1112777" y="583560"/>
                    <a:pt x="1109446" y="588885"/>
                  </a:cubicBezTo>
                  <a:cubicBezTo>
                    <a:pt x="1107733" y="591548"/>
                    <a:pt x="1106591" y="594495"/>
                    <a:pt x="1105925" y="597633"/>
                  </a:cubicBezTo>
                  <a:cubicBezTo>
                    <a:pt x="1105258" y="600866"/>
                    <a:pt x="1105258" y="603529"/>
                    <a:pt x="1105068" y="606096"/>
                  </a:cubicBezTo>
                  <a:cubicBezTo>
                    <a:pt x="1104878" y="611707"/>
                    <a:pt x="1104497" y="615225"/>
                    <a:pt x="1102213" y="619028"/>
                  </a:cubicBezTo>
                  <a:cubicBezTo>
                    <a:pt x="1099929" y="622642"/>
                    <a:pt x="1096788" y="625304"/>
                    <a:pt x="1092410" y="626921"/>
                  </a:cubicBezTo>
                  <a:lnTo>
                    <a:pt x="1077943" y="632816"/>
                  </a:lnTo>
                  <a:cubicBezTo>
                    <a:pt x="1072804" y="634908"/>
                    <a:pt x="1069092" y="636715"/>
                    <a:pt x="1064619" y="636430"/>
                  </a:cubicBezTo>
                  <a:lnTo>
                    <a:pt x="1033592" y="634528"/>
                  </a:lnTo>
                  <a:lnTo>
                    <a:pt x="909199" y="627016"/>
                  </a:lnTo>
                  <a:cubicBezTo>
                    <a:pt x="904060" y="626635"/>
                    <a:pt x="898635" y="626445"/>
                    <a:pt x="893781" y="625970"/>
                  </a:cubicBezTo>
                  <a:cubicBezTo>
                    <a:pt x="889022" y="625209"/>
                    <a:pt x="884454" y="622642"/>
                    <a:pt x="881313" y="618933"/>
                  </a:cubicBezTo>
                  <a:cubicBezTo>
                    <a:pt x="875317" y="610756"/>
                    <a:pt x="869512" y="602007"/>
                    <a:pt x="863516" y="593545"/>
                  </a:cubicBezTo>
                  <a:lnTo>
                    <a:pt x="828111" y="542387"/>
                  </a:lnTo>
                  <a:lnTo>
                    <a:pt x="862183" y="594495"/>
                  </a:lnTo>
                  <a:cubicBezTo>
                    <a:pt x="867989" y="603244"/>
                    <a:pt x="873319" y="611802"/>
                    <a:pt x="879410" y="620550"/>
                  </a:cubicBezTo>
                  <a:cubicBezTo>
                    <a:pt x="882836" y="624829"/>
                    <a:pt x="887880" y="627776"/>
                    <a:pt x="893305" y="628822"/>
                  </a:cubicBezTo>
                  <a:cubicBezTo>
                    <a:pt x="898730" y="629583"/>
                    <a:pt x="903679" y="629773"/>
                    <a:pt x="908914" y="630344"/>
                  </a:cubicBezTo>
                  <a:lnTo>
                    <a:pt x="1033021" y="641279"/>
                  </a:lnTo>
                  <a:lnTo>
                    <a:pt x="1064143" y="644037"/>
                  </a:lnTo>
                  <a:cubicBezTo>
                    <a:pt x="1067189" y="644227"/>
                    <a:pt x="1070234" y="643942"/>
                    <a:pt x="1073185" y="643086"/>
                  </a:cubicBezTo>
                  <a:cubicBezTo>
                    <a:pt x="1073565" y="642991"/>
                    <a:pt x="1073851" y="642801"/>
                    <a:pt x="1074232" y="642705"/>
                  </a:cubicBezTo>
                  <a:cubicBezTo>
                    <a:pt x="1073375" y="644512"/>
                    <a:pt x="1072233" y="647270"/>
                    <a:pt x="1070710" y="651073"/>
                  </a:cubicBezTo>
                  <a:cubicBezTo>
                    <a:pt x="1067665" y="658775"/>
                    <a:pt x="1063762" y="668855"/>
                    <a:pt x="1059004" y="681121"/>
                  </a:cubicBezTo>
                  <a:cubicBezTo>
                    <a:pt x="1037399" y="690820"/>
                    <a:pt x="1009132" y="703467"/>
                    <a:pt x="976964" y="717826"/>
                  </a:cubicBezTo>
                  <a:cubicBezTo>
                    <a:pt x="960023" y="721534"/>
                    <a:pt x="941654" y="725623"/>
                    <a:pt x="922619" y="729807"/>
                  </a:cubicBezTo>
                  <a:cubicBezTo>
                    <a:pt x="911484" y="732279"/>
                    <a:pt x="900634" y="734751"/>
                    <a:pt x="889974" y="737034"/>
                  </a:cubicBezTo>
                  <a:cubicBezTo>
                    <a:pt x="865514" y="715924"/>
                    <a:pt x="843244" y="696811"/>
                    <a:pt x="824780" y="680931"/>
                  </a:cubicBezTo>
                  <a:lnTo>
                    <a:pt x="824114" y="680361"/>
                  </a:lnTo>
                  <a:lnTo>
                    <a:pt x="823257" y="680551"/>
                  </a:lnTo>
                  <a:cubicBezTo>
                    <a:pt x="802890" y="684164"/>
                    <a:pt x="785949" y="687207"/>
                    <a:pt x="773291" y="689489"/>
                  </a:cubicBezTo>
                  <a:cubicBezTo>
                    <a:pt x="767866" y="690535"/>
                    <a:pt x="763393" y="691486"/>
                    <a:pt x="759681" y="692152"/>
                  </a:cubicBezTo>
                  <a:cubicBezTo>
                    <a:pt x="756540" y="692817"/>
                    <a:pt x="754922" y="693293"/>
                    <a:pt x="755017" y="693483"/>
                  </a:cubicBezTo>
                  <a:cubicBezTo>
                    <a:pt x="755017" y="693673"/>
                    <a:pt x="756730" y="693483"/>
                    <a:pt x="759871" y="693198"/>
                  </a:cubicBezTo>
                  <a:cubicBezTo>
                    <a:pt x="763678" y="692722"/>
                    <a:pt x="768151" y="692152"/>
                    <a:pt x="773671" y="691486"/>
                  </a:cubicBezTo>
                  <a:cubicBezTo>
                    <a:pt x="786234" y="689679"/>
                    <a:pt x="802890" y="687207"/>
                    <a:pt x="823067" y="684259"/>
                  </a:cubicBezTo>
                  <a:cubicBezTo>
                    <a:pt x="841435" y="700424"/>
                    <a:pt x="863611" y="719918"/>
                    <a:pt x="887880" y="741408"/>
                  </a:cubicBezTo>
                  <a:lnTo>
                    <a:pt x="888737" y="742168"/>
                  </a:lnTo>
                  <a:lnTo>
                    <a:pt x="889879" y="741883"/>
                  </a:lnTo>
                  <a:cubicBezTo>
                    <a:pt x="900824" y="739506"/>
                    <a:pt x="912150" y="736938"/>
                    <a:pt x="923666" y="734466"/>
                  </a:cubicBezTo>
                  <a:cubicBezTo>
                    <a:pt x="942701" y="730187"/>
                    <a:pt x="961165" y="726098"/>
                    <a:pt x="978201" y="722295"/>
                  </a:cubicBezTo>
                  <a:lnTo>
                    <a:pt x="978486" y="722295"/>
                  </a:lnTo>
                  <a:cubicBezTo>
                    <a:pt x="978486" y="722295"/>
                    <a:pt x="978677" y="722105"/>
                    <a:pt x="978677" y="722105"/>
                  </a:cubicBezTo>
                  <a:cubicBezTo>
                    <a:pt x="1010941" y="706985"/>
                    <a:pt x="1039303" y="693768"/>
                    <a:pt x="1060812" y="683689"/>
                  </a:cubicBezTo>
                  <a:lnTo>
                    <a:pt x="1061383" y="683403"/>
                  </a:lnTo>
                  <a:lnTo>
                    <a:pt x="1061573" y="682833"/>
                  </a:lnTo>
                  <a:cubicBezTo>
                    <a:pt x="1065951" y="670091"/>
                    <a:pt x="1069473" y="659726"/>
                    <a:pt x="1072233" y="651739"/>
                  </a:cubicBezTo>
                  <a:cubicBezTo>
                    <a:pt x="1073660" y="647365"/>
                    <a:pt x="1074612" y="644417"/>
                    <a:pt x="1075088" y="642515"/>
                  </a:cubicBezTo>
                  <a:cubicBezTo>
                    <a:pt x="1077087" y="641850"/>
                    <a:pt x="1078800" y="641089"/>
                    <a:pt x="1080799" y="640423"/>
                  </a:cubicBezTo>
                  <a:lnTo>
                    <a:pt x="1095360" y="634908"/>
                  </a:lnTo>
                  <a:cubicBezTo>
                    <a:pt x="1100785" y="633101"/>
                    <a:pt x="1106305" y="629108"/>
                    <a:pt x="1109541" y="623878"/>
                  </a:cubicBezTo>
                  <a:cubicBezTo>
                    <a:pt x="1111254" y="621215"/>
                    <a:pt x="1112396" y="618363"/>
                    <a:pt x="1113158" y="615320"/>
                  </a:cubicBezTo>
                  <a:cubicBezTo>
                    <a:pt x="1113824" y="612087"/>
                    <a:pt x="1113919" y="609519"/>
                    <a:pt x="1114110" y="606952"/>
                  </a:cubicBezTo>
                  <a:cubicBezTo>
                    <a:pt x="1114395" y="604290"/>
                    <a:pt x="1114490" y="601722"/>
                    <a:pt x="1114966" y="599915"/>
                  </a:cubicBezTo>
                  <a:cubicBezTo>
                    <a:pt x="1115442" y="597919"/>
                    <a:pt x="1116299" y="596017"/>
                    <a:pt x="1117441" y="594305"/>
                  </a:cubicBezTo>
                  <a:cubicBezTo>
                    <a:pt x="1119725" y="590882"/>
                    <a:pt x="1123151" y="588410"/>
                    <a:pt x="1127053" y="587174"/>
                  </a:cubicBezTo>
                  <a:cubicBezTo>
                    <a:pt x="1128766" y="586603"/>
                    <a:pt x="1131526" y="586318"/>
                    <a:pt x="1134096" y="585842"/>
                  </a:cubicBezTo>
                  <a:lnTo>
                    <a:pt x="1141805" y="584511"/>
                  </a:lnTo>
                  <a:lnTo>
                    <a:pt x="1157128" y="581849"/>
                  </a:lnTo>
                  <a:cubicBezTo>
                    <a:pt x="1162744" y="581183"/>
                    <a:pt x="1169501" y="578235"/>
                    <a:pt x="1173879" y="573576"/>
                  </a:cubicBezTo>
                  <a:lnTo>
                    <a:pt x="1184539" y="561880"/>
                  </a:lnTo>
                  <a:lnTo>
                    <a:pt x="1205286" y="539154"/>
                  </a:lnTo>
                  <a:cubicBezTo>
                    <a:pt x="1207951" y="536586"/>
                    <a:pt x="1211568" y="534970"/>
                    <a:pt x="1215280" y="534685"/>
                  </a:cubicBezTo>
                  <a:cubicBezTo>
                    <a:pt x="1216232" y="534685"/>
                    <a:pt x="1217088" y="534685"/>
                    <a:pt x="1218040" y="534685"/>
                  </a:cubicBezTo>
                  <a:cubicBezTo>
                    <a:pt x="1219277" y="534780"/>
                    <a:pt x="1220514" y="534970"/>
                    <a:pt x="1222323" y="534970"/>
                  </a:cubicBezTo>
                  <a:cubicBezTo>
                    <a:pt x="1225654" y="534970"/>
                    <a:pt x="1229080" y="534494"/>
                    <a:pt x="1232221" y="533448"/>
                  </a:cubicBezTo>
                  <a:lnTo>
                    <a:pt x="1261534" y="521943"/>
                  </a:lnTo>
                  <a:cubicBezTo>
                    <a:pt x="1265627" y="520136"/>
                    <a:pt x="1268673" y="520041"/>
                    <a:pt x="1272289" y="520897"/>
                  </a:cubicBezTo>
                  <a:cubicBezTo>
                    <a:pt x="1275811" y="521657"/>
                    <a:pt x="1278000" y="523749"/>
                    <a:pt x="1282473" y="527553"/>
                  </a:cubicBezTo>
                  <a:lnTo>
                    <a:pt x="1306457" y="547426"/>
                  </a:lnTo>
                  <a:lnTo>
                    <a:pt x="1312453" y="552371"/>
                  </a:lnTo>
                  <a:lnTo>
                    <a:pt x="1315498" y="554843"/>
                  </a:lnTo>
                  <a:cubicBezTo>
                    <a:pt x="1316736" y="555889"/>
                    <a:pt x="1318258" y="556935"/>
                    <a:pt x="1319781" y="557791"/>
                  </a:cubicBezTo>
                  <a:cubicBezTo>
                    <a:pt x="1322827" y="559598"/>
                    <a:pt x="1326253" y="560834"/>
                    <a:pt x="1329679" y="561500"/>
                  </a:cubicBezTo>
                  <a:cubicBezTo>
                    <a:pt x="1331392" y="561785"/>
                    <a:pt x="1333201" y="561975"/>
                    <a:pt x="1335009" y="561975"/>
                  </a:cubicBezTo>
                  <a:cubicBezTo>
                    <a:pt x="1336817" y="561975"/>
                    <a:pt x="1338721" y="561785"/>
                    <a:pt x="1339768" y="561690"/>
                  </a:cubicBezTo>
                  <a:lnTo>
                    <a:pt x="1370794" y="558742"/>
                  </a:lnTo>
                  <a:lnTo>
                    <a:pt x="1378503" y="557981"/>
                  </a:lnTo>
                  <a:lnTo>
                    <a:pt x="1382120" y="557696"/>
                  </a:lnTo>
                  <a:cubicBezTo>
                    <a:pt x="1382882" y="557696"/>
                    <a:pt x="1383643" y="557696"/>
                    <a:pt x="1384404" y="557696"/>
                  </a:cubicBezTo>
                  <a:cubicBezTo>
                    <a:pt x="1387450" y="558076"/>
                    <a:pt x="1390400" y="559503"/>
                    <a:pt x="1392494" y="561690"/>
                  </a:cubicBezTo>
                  <a:cubicBezTo>
                    <a:pt x="1393541" y="562831"/>
                    <a:pt x="1394398" y="564067"/>
                    <a:pt x="1395064" y="565493"/>
                  </a:cubicBezTo>
                  <a:lnTo>
                    <a:pt x="1395920" y="567395"/>
                  </a:lnTo>
                  <a:cubicBezTo>
                    <a:pt x="1396301" y="568251"/>
                    <a:pt x="1396777" y="569012"/>
                    <a:pt x="1397253" y="569867"/>
                  </a:cubicBezTo>
                  <a:cubicBezTo>
                    <a:pt x="1398205" y="571484"/>
                    <a:pt x="1399252" y="573005"/>
                    <a:pt x="1400489" y="574337"/>
                  </a:cubicBezTo>
                  <a:cubicBezTo>
                    <a:pt x="1405248" y="579947"/>
                    <a:pt x="1412100" y="583845"/>
                    <a:pt x="1419428" y="585082"/>
                  </a:cubicBezTo>
                  <a:cubicBezTo>
                    <a:pt x="1423045" y="585747"/>
                    <a:pt x="1426852" y="585747"/>
                    <a:pt x="1430564" y="585082"/>
                  </a:cubicBezTo>
                  <a:cubicBezTo>
                    <a:pt x="1434942" y="584226"/>
                    <a:pt x="1436179" y="583560"/>
                    <a:pt x="1437607" y="583560"/>
                  </a:cubicBezTo>
                  <a:cubicBezTo>
                    <a:pt x="1440462" y="583275"/>
                    <a:pt x="1443508" y="584036"/>
                    <a:pt x="1445792" y="585652"/>
                  </a:cubicBezTo>
                  <a:cubicBezTo>
                    <a:pt x="1447029" y="586508"/>
                    <a:pt x="1447981" y="587364"/>
                    <a:pt x="1448933" y="588695"/>
                  </a:cubicBezTo>
                  <a:lnTo>
                    <a:pt x="1453691" y="594876"/>
                  </a:lnTo>
                  <a:lnTo>
                    <a:pt x="1456071" y="597919"/>
                  </a:lnTo>
                  <a:cubicBezTo>
                    <a:pt x="1456927" y="598965"/>
                    <a:pt x="1457498" y="599820"/>
                    <a:pt x="1458926" y="601437"/>
                  </a:cubicBezTo>
                  <a:cubicBezTo>
                    <a:pt x="1461400" y="604290"/>
                    <a:pt x="1464446" y="606762"/>
                    <a:pt x="1467777" y="608569"/>
                  </a:cubicBezTo>
                  <a:cubicBezTo>
                    <a:pt x="1474439" y="612277"/>
                    <a:pt x="1482434" y="613608"/>
                    <a:pt x="1489953" y="612087"/>
                  </a:cubicBezTo>
                  <a:cubicBezTo>
                    <a:pt x="1491761" y="611802"/>
                    <a:pt x="1493950" y="611136"/>
                    <a:pt x="1495187" y="610661"/>
                  </a:cubicBezTo>
                  <a:lnTo>
                    <a:pt x="1498899" y="609424"/>
                  </a:lnTo>
                  <a:lnTo>
                    <a:pt x="1506227" y="606857"/>
                  </a:lnTo>
                  <a:lnTo>
                    <a:pt x="1565140" y="586698"/>
                  </a:lnTo>
                  <a:lnTo>
                    <a:pt x="1594644" y="576619"/>
                  </a:lnTo>
                  <a:lnTo>
                    <a:pt x="1609206" y="571674"/>
                  </a:lnTo>
                  <a:cubicBezTo>
                    <a:pt x="1611395" y="571008"/>
                    <a:pt x="1613869" y="571104"/>
                    <a:pt x="1615963" y="571959"/>
                  </a:cubicBezTo>
                  <a:cubicBezTo>
                    <a:pt x="1618343" y="573005"/>
                    <a:pt x="1618818" y="573671"/>
                    <a:pt x="1623197" y="578425"/>
                  </a:cubicBezTo>
                  <a:lnTo>
                    <a:pt x="1633666" y="589931"/>
                  </a:lnTo>
                  <a:lnTo>
                    <a:pt x="1644896" y="602293"/>
                  </a:lnTo>
                  <a:lnTo>
                    <a:pt x="1633761" y="599345"/>
                  </a:lnTo>
                  <a:cubicBezTo>
                    <a:pt x="1622150" y="596492"/>
                    <a:pt x="1610919" y="593545"/>
                    <a:pt x="1598166" y="592118"/>
                  </a:cubicBezTo>
                  <a:cubicBezTo>
                    <a:pt x="1596548" y="592023"/>
                    <a:pt x="1594835" y="591833"/>
                    <a:pt x="1592550" y="592118"/>
                  </a:cubicBezTo>
                  <a:cubicBezTo>
                    <a:pt x="1591408" y="592308"/>
                    <a:pt x="1590171" y="592118"/>
                    <a:pt x="1587506" y="593640"/>
                  </a:cubicBezTo>
                  <a:cubicBezTo>
                    <a:pt x="1586745" y="594210"/>
                    <a:pt x="1586174" y="594400"/>
                    <a:pt x="1585222" y="595732"/>
                  </a:cubicBezTo>
                  <a:lnTo>
                    <a:pt x="1584175" y="59744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 name="Google Shape;529;p38"/>
            <p:cNvSpPr/>
            <p:nvPr/>
          </p:nvSpPr>
          <p:spPr>
            <a:xfrm>
              <a:off x="5591361" y="-54232"/>
              <a:ext cx="1535066" cy="2271968"/>
            </a:xfrm>
            <a:custGeom>
              <a:avLst/>
              <a:gdLst/>
              <a:ahLst/>
              <a:cxnLst/>
              <a:rect l="l" t="t" r="r" b="b"/>
              <a:pathLst>
                <a:path w="1326191" h="1962823" extrusionOk="0">
                  <a:moveTo>
                    <a:pt x="1262901" y="1106739"/>
                  </a:moveTo>
                  <a:cubicBezTo>
                    <a:pt x="1257761" y="1104457"/>
                    <a:pt x="1252146" y="1103031"/>
                    <a:pt x="1247863" y="1099512"/>
                  </a:cubicBezTo>
                  <a:cubicBezTo>
                    <a:pt x="1243485" y="1096184"/>
                    <a:pt x="1240725" y="1091144"/>
                    <a:pt x="1237204" y="1086675"/>
                  </a:cubicBezTo>
                  <a:lnTo>
                    <a:pt x="1217027" y="1059480"/>
                  </a:lnTo>
                  <a:lnTo>
                    <a:pt x="1176768" y="1005089"/>
                  </a:lnTo>
                  <a:cubicBezTo>
                    <a:pt x="1173342" y="1000525"/>
                    <a:pt x="1170296" y="996056"/>
                    <a:pt x="1166489" y="991396"/>
                  </a:cubicBezTo>
                  <a:cubicBezTo>
                    <a:pt x="1162492" y="986927"/>
                    <a:pt x="1157067" y="983694"/>
                    <a:pt x="1151166" y="982363"/>
                  </a:cubicBezTo>
                  <a:lnTo>
                    <a:pt x="1118331" y="974090"/>
                  </a:lnTo>
                  <a:lnTo>
                    <a:pt x="1101866" y="970001"/>
                  </a:lnTo>
                  <a:cubicBezTo>
                    <a:pt x="1096251" y="968860"/>
                    <a:pt x="1091302" y="966768"/>
                    <a:pt x="1084830" y="966293"/>
                  </a:cubicBezTo>
                  <a:lnTo>
                    <a:pt x="1050853" y="966007"/>
                  </a:lnTo>
                  <a:lnTo>
                    <a:pt x="1033912" y="966007"/>
                  </a:lnTo>
                  <a:cubicBezTo>
                    <a:pt x="1033912" y="966007"/>
                    <a:pt x="1025441" y="965817"/>
                    <a:pt x="1025441" y="965817"/>
                  </a:cubicBezTo>
                  <a:cubicBezTo>
                    <a:pt x="1022871" y="965817"/>
                    <a:pt x="1020397" y="965437"/>
                    <a:pt x="1018017" y="964676"/>
                  </a:cubicBezTo>
                  <a:cubicBezTo>
                    <a:pt x="1013163" y="963155"/>
                    <a:pt x="1009166" y="960397"/>
                    <a:pt x="1005645" y="956118"/>
                  </a:cubicBezTo>
                  <a:lnTo>
                    <a:pt x="999934" y="949842"/>
                  </a:lnTo>
                  <a:cubicBezTo>
                    <a:pt x="998031" y="947846"/>
                    <a:pt x="996222" y="945563"/>
                    <a:pt x="993653" y="943471"/>
                  </a:cubicBezTo>
                  <a:cubicBezTo>
                    <a:pt x="991274" y="941475"/>
                    <a:pt x="988228" y="939763"/>
                    <a:pt x="985754" y="938622"/>
                  </a:cubicBezTo>
                  <a:lnTo>
                    <a:pt x="978139" y="934913"/>
                  </a:lnTo>
                  <a:lnTo>
                    <a:pt x="962911" y="927592"/>
                  </a:lnTo>
                  <a:lnTo>
                    <a:pt x="947779" y="920270"/>
                  </a:lnTo>
                  <a:cubicBezTo>
                    <a:pt x="943782" y="918178"/>
                    <a:pt x="939308" y="913804"/>
                    <a:pt x="934930" y="910476"/>
                  </a:cubicBezTo>
                  <a:lnTo>
                    <a:pt x="908567" y="889271"/>
                  </a:lnTo>
                  <a:lnTo>
                    <a:pt x="895338" y="878621"/>
                  </a:lnTo>
                  <a:cubicBezTo>
                    <a:pt x="890960" y="875388"/>
                    <a:pt x="888200" y="871965"/>
                    <a:pt x="886392" y="867400"/>
                  </a:cubicBezTo>
                  <a:lnTo>
                    <a:pt x="862693" y="804071"/>
                  </a:lnTo>
                  <a:lnTo>
                    <a:pt x="850892" y="772407"/>
                  </a:lnTo>
                  <a:cubicBezTo>
                    <a:pt x="848893" y="767652"/>
                    <a:pt x="848512" y="763373"/>
                    <a:pt x="849464" y="758809"/>
                  </a:cubicBezTo>
                  <a:cubicBezTo>
                    <a:pt x="849940" y="756622"/>
                    <a:pt x="850701" y="754435"/>
                    <a:pt x="851843" y="752533"/>
                  </a:cubicBezTo>
                  <a:cubicBezTo>
                    <a:pt x="853081" y="750441"/>
                    <a:pt x="855079" y="746828"/>
                    <a:pt x="855840" y="743690"/>
                  </a:cubicBezTo>
                  <a:cubicBezTo>
                    <a:pt x="857744" y="737129"/>
                    <a:pt x="857554" y="730092"/>
                    <a:pt x="855365" y="723626"/>
                  </a:cubicBezTo>
                  <a:cubicBezTo>
                    <a:pt x="854127" y="720203"/>
                    <a:pt x="852700" y="717731"/>
                    <a:pt x="851463" y="715258"/>
                  </a:cubicBezTo>
                  <a:lnTo>
                    <a:pt x="847656" y="707651"/>
                  </a:lnTo>
                  <a:lnTo>
                    <a:pt x="843849" y="700044"/>
                  </a:lnTo>
                  <a:cubicBezTo>
                    <a:pt x="842421" y="697096"/>
                    <a:pt x="840327" y="694149"/>
                    <a:pt x="838043" y="691676"/>
                  </a:cubicBezTo>
                  <a:cubicBezTo>
                    <a:pt x="833284" y="686732"/>
                    <a:pt x="827003" y="683213"/>
                    <a:pt x="820150" y="681882"/>
                  </a:cubicBezTo>
                  <a:cubicBezTo>
                    <a:pt x="812727" y="680646"/>
                    <a:pt x="807968" y="681407"/>
                    <a:pt x="802067" y="681121"/>
                  </a:cubicBezTo>
                  <a:lnTo>
                    <a:pt x="785316" y="680931"/>
                  </a:lnTo>
                  <a:cubicBezTo>
                    <a:pt x="781034" y="680836"/>
                    <a:pt x="776751" y="679315"/>
                    <a:pt x="773325" y="676652"/>
                  </a:cubicBezTo>
                  <a:cubicBezTo>
                    <a:pt x="771612" y="675416"/>
                    <a:pt x="770089" y="673799"/>
                    <a:pt x="768851" y="672088"/>
                  </a:cubicBezTo>
                  <a:lnTo>
                    <a:pt x="763997" y="665242"/>
                  </a:lnTo>
                  <a:lnTo>
                    <a:pt x="759143" y="658300"/>
                  </a:lnTo>
                  <a:lnTo>
                    <a:pt x="756669" y="654877"/>
                  </a:lnTo>
                  <a:cubicBezTo>
                    <a:pt x="755717" y="653450"/>
                    <a:pt x="754575" y="652119"/>
                    <a:pt x="753338" y="650788"/>
                  </a:cubicBezTo>
                  <a:cubicBezTo>
                    <a:pt x="748484" y="645653"/>
                    <a:pt x="742012" y="642135"/>
                    <a:pt x="734969" y="640804"/>
                  </a:cubicBezTo>
                  <a:lnTo>
                    <a:pt x="701563" y="634623"/>
                  </a:lnTo>
                  <a:lnTo>
                    <a:pt x="685003" y="631580"/>
                  </a:lnTo>
                  <a:cubicBezTo>
                    <a:pt x="680625" y="630724"/>
                    <a:pt x="678150" y="628918"/>
                    <a:pt x="673011" y="625114"/>
                  </a:cubicBezTo>
                  <a:lnTo>
                    <a:pt x="645601" y="605336"/>
                  </a:lnTo>
                  <a:lnTo>
                    <a:pt x="638939" y="600486"/>
                  </a:lnTo>
                  <a:cubicBezTo>
                    <a:pt x="637321" y="599250"/>
                    <a:pt x="635988" y="597824"/>
                    <a:pt x="634846" y="596207"/>
                  </a:cubicBezTo>
                  <a:cubicBezTo>
                    <a:pt x="632943" y="593545"/>
                    <a:pt x="630563" y="587174"/>
                    <a:pt x="628279" y="582324"/>
                  </a:cubicBezTo>
                  <a:lnTo>
                    <a:pt x="614479" y="551420"/>
                  </a:lnTo>
                  <a:lnTo>
                    <a:pt x="610957" y="543433"/>
                  </a:lnTo>
                  <a:cubicBezTo>
                    <a:pt x="609339" y="540105"/>
                    <a:pt x="607245" y="537062"/>
                    <a:pt x="604676" y="534304"/>
                  </a:cubicBezTo>
                  <a:lnTo>
                    <a:pt x="592684" y="522133"/>
                  </a:lnTo>
                  <a:lnTo>
                    <a:pt x="573649" y="502830"/>
                  </a:lnTo>
                  <a:cubicBezTo>
                    <a:pt x="573459" y="501689"/>
                    <a:pt x="573363" y="500548"/>
                    <a:pt x="572983" y="499502"/>
                  </a:cubicBezTo>
                  <a:cubicBezTo>
                    <a:pt x="572697" y="498361"/>
                    <a:pt x="572126" y="497315"/>
                    <a:pt x="571746" y="496269"/>
                  </a:cubicBezTo>
                  <a:lnTo>
                    <a:pt x="570794" y="494177"/>
                  </a:lnTo>
                  <a:lnTo>
                    <a:pt x="563180" y="477536"/>
                  </a:lnTo>
                  <a:lnTo>
                    <a:pt x="561562" y="473923"/>
                  </a:lnTo>
                  <a:cubicBezTo>
                    <a:pt x="561276" y="473257"/>
                    <a:pt x="561086" y="472592"/>
                    <a:pt x="560991" y="471831"/>
                  </a:cubicBezTo>
                  <a:cubicBezTo>
                    <a:pt x="560896" y="471165"/>
                    <a:pt x="560896" y="470404"/>
                    <a:pt x="560991" y="469739"/>
                  </a:cubicBezTo>
                  <a:cubicBezTo>
                    <a:pt x="560991" y="469358"/>
                    <a:pt x="560991" y="469073"/>
                    <a:pt x="561181" y="468693"/>
                  </a:cubicBezTo>
                  <a:lnTo>
                    <a:pt x="561562" y="467171"/>
                  </a:lnTo>
                  <a:lnTo>
                    <a:pt x="570889" y="431798"/>
                  </a:lnTo>
                  <a:lnTo>
                    <a:pt x="580216" y="396425"/>
                  </a:lnTo>
                  <a:lnTo>
                    <a:pt x="582595" y="387582"/>
                  </a:lnTo>
                  <a:cubicBezTo>
                    <a:pt x="583452" y="384920"/>
                    <a:pt x="584213" y="377693"/>
                    <a:pt x="584023" y="375791"/>
                  </a:cubicBezTo>
                  <a:lnTo>
                    <a:pt x="584308" y="357534"/>
                  </a:lnTo>
                  <a:lnTo>
                    <a:pt x="584689" y="328722"/>
                  </a:lnTo>
                  <a:cubicBezTo>
                    <a:pt x="585736" y="331670"/>
                    <a:pt x="587164" y="334618"/>
                    <a:pt x="589067" y="337660"/>
                  </a:cubicBezTo>
                  <a:cubicBezTo>
                    <a:pt x="593540" y="344792"/>
                    <a:pt x="600869" y="351829"/>
                    <a:pt x="610767" y="356108"/>
                  </a:cubicBezTo>
                  <a:cubicBezTo>
                    <a:pt x="615811" y="358295"/>
                    <a:pt x="621046" y="359246"/>
                    <a:pt x="625900" y="361813"/>
                  </a:cubicBezTo>
                  <a:cubicBezTo>
                    <a:pt x="630754" y="364285"/>
                    <a:pt x="635322" y="367804"/>
                    <a:pt x="639224" y="372178"/>
                  </a:cubicBezTo>
                  <a:cubicBezTo>
                    <a:pt x="646077" y="382067"/>
                    <a:pt x="657878" y="391481"/>
                    <a:pt x="672154" y="393763"/>
                  </a:cubicBezTo>
                  <a:cubicBezTo>
                    <a:pt x="678912" y="394904"/>
                    <a:pt x="686145" y="395760"/>
                    <a:pt x="692807" y="397091"/>
                  </a:cubicBezTo>
                  <a:cubicBezTo>
                    <a:pt x="699469" y="398707"/>
                    <a:pt x="705846" y="401845"/>
                    <a:pt x="711271" y="406505"/>
                  </a:cubicBezTo>
                  <a:cubicBezTo>
                    <a:pt x="716601" y="411069"/>
                    <a:pt x="721169" y="417440"/>
                    <a:pt x="726309" y="423145"/>
                  </a:cubicBezTo>
                  <a:cubicBezTo>
                    <a:pt x="731353" y="428946"/>
                    <a:pt x="736492" y="434936"/>
                    <a:pt x="741631" y="440927"/>
                  </a:cubicBezTo>
                  <a:cubicBezTo>
                    <a:pt x="746771" y="446918"/>
                    <a:pt x="751910" y="452813"/>
                    <a:pt x="756955" y="458709"/>
                  </a:cubicBezTo>
                  <a:cubicBezTo>
                    <a:pt x="759334" y="461656"/>
                    <a:pt x="762475" y="464414"/>
                    <a:pt x="765235" y="467171"/>
                  </a:cubicBezTo>
                  <a:cubicBezTo>
                    <a:pt x="768280" y="469739"/>
                    <a:pt x="770945" y="471831"/>
                    <a:pt x="773325" y="474493"/>
                  </a:cubicBezTo>
                  <a:cubicBezTo>
                    <a:pt x="782937" y="485048"/>
                    <a:pt x="786554" y="499787"/>
                    <a:pt x="784174" y="512624"/>
                  </a:cubicBezTo>
                  <a:cubicBezTo>
                    <a:pt x="783128" y="519090"/>
                    <a:pt x="780082" y="524890"/>
                    <a:pt x="777512" y="530976"/>
                  </a:cubicBezTo>
                  <a:cubicBezTo>
                    <a:pt x="774942" y="536967"/>
                    <a:pt x="772468" y="542767"/>
                    <a:pt x="769993" y="548377"/>
                  </a:cubicBezTo>
                  <a:cubicBezTo>
                    <a:pt x="765139" y="560168"/>
                    <a:pt x="765520" y="572815"/>
                    <a:pt x="769137" y="582895"/>
                  </a:cubicBezTo>
                  <a:cubicBezTo>
                    <a:pt x="777417" y="602198"/>
                    <a:pt x="784650" y="617222"/>
                    <a:pt x="789504" y="627777"/>
                  </a:cubicBezTo>
                  <a:cubicBezTo>
                    <a:pt x="791788" y="632626"/>
                    <a:pt x="793787" y="636620"/>
                    <a:pt x="795310" y="639853"/>
                  </a:cubicBezTo>
                  <a:cubicBezTo>
                    <a:pt x="796642" y="642610"/>
                    <a:pt x="797499" y="644037"/>
                    <a:pt x="797594" y="643942"/>
                  </a:cubicBezTo>
                  <a:cubicBezTo>
                    <a:pt x="797784" y="643942"/>
                    <a:pt x="797213" y="642325"/>
                    <a:pt x="796166" y="639472"/>
                  </a:cubicBezTo>
                  <a:cubicBezTo>
                    <a:pt x="794834" y="636144"/>
                    <a:pt x="793216" y="632055"/>
                    <a:pt x="791217" y="627111"/>
                  </a:cubicBezTo>
                  <a:cubicBezTo>
                    <a:pt x="786459" y="615795"/>
                    <a:pt x="780082" y="600486"/>
                    <a:pt x="772278" y="581849"/>
                  </a:cubicBezTo>
                  <a:cubicBezTo>
                    <a:pt x="769137" y="572435"/>
                    <a:pt x="768946" y="560739"/>
                    <a:pt x="773610" y="549899"/>
                  </a:cubicBezTo>
                  <a:cubicBezTo>
                    <a:pt x="776084" y="544289"/>
                    <a:pt x="778654" y="538583"/>
                    <a:pt x="781319" y="532688"/>
                  </a:cubicBezTo>
                  <a:cubicBezTo>
                    <a:pt x="783603" y="527458"/>
                    <a:pt x="786363" y="521943"/>
                    <a:pt x="787886" y="515762"/>
                  </a:cubicBezTo>
                  <a:cubicBezTo>
                    <a:pt x="789124" y="516618"/>
                    <a:pt x="790932" y="517949"/>
                    <a:pt x="793216" y="519756"/>
                  </a:cubicBezTo>
                  <a:cubicBezTo>
                    <a:pt x="797879" y="523369"/>
                    <a:pt x="804542" y="528789"/>
                    <a:pt x="812536" y="535635"/>
                  </a:cubicBezTo>
                  <a:lnTo>
                    <a:pt x="813012" y="536016"/>
                  </a:lnTo>
                  <a:lnTo>
                    <a:pt x="813678" y="536016"/>
                  </a:lnTo>
                  <a:cubicBezTo>
                    <a:pt x="824148" y="536206"/>
                    <a:pt x="835949" y="536301"/>
                    <a:pt x="848702" y="536491"/>
                  </a:cubicBezTo>
                  <a:cubicBezTo>
                    <a:pt x="852034" y="543813"/>
                    <a:pt x="855555" y="551420"/>
                    <a:pt x="859172" y="559313"/>
                  </a:cubicBezTo>
                  <a:cubicBezTo>
                    <a:pt x="869641" y="581944"/>
                    <a:pt x="879349" y="602578"/>
                    <a:pt x="886772" y="617792"/>
                  </a:cubicBezTo>
                  <a:lnTo>
                    <a:pt x="886772" y="617982"/>
                  </a:lnTo>
                  <a:cubicBezTo>
                    <a:pt x="886772" y="617982"/>
                    <a:pt x="886867" y="617982"/>
                    <a:pt x="886867" y="617982"/>
                  </a:cubicBezTo>
                  <a:cubicBezTo>
                    <a:pt x="898479" y="634433"/>
                    <a:pt x="905997" y="644512"/>
                    <a:pt x="906569" y="644132"/>
                  </a:cubicBezTo>
                  <a:cubicBezTo>
                    <a:pt x="907140" y="643751"/>
                    <a:pt x="900668" y="633101"/>
                    <a:pt x="889913" y="616176"/>
                  </a:cubicBezTo>
                  <a:cubicBezTo>
                    <a:pt x="883155" y="600581"/>
                    <a:pt x="873829" y="579852"/>
                    <a:pt x="863455" y="557316"/>
                  </a:cubicBezTo>
                  <a:cubicBezTo>
                    <a:pt x="859552" y="548948"/>
                    <a:pt x="855840" y="540960"/>
                    <a:pt x="852319" y="533258"/>
                  </a:cubicBezTo>
                  <a:lnTo>
                    <a:pt x="851748" y="531927"/>
                  </a:lnTo>
                  <a:lnTo>
                    <a:pt x="850321" y="531927"/>
                  </a:lnTo>
                  <a:cubicBezTo>
                    <a:pt x="837186" y="532117"/>
                    <a:pt x="825099" y="532307"/>
                    <a:pt x="814440" y="532402"/>
                  </a:cubicBezTo>
                  <a:cubicBezTo>
                    <a:pt x="802067" y="522513"/>
                    <a:pt x="792454" y="516523"/>
                    <a:pt x="788362" y="514621"/>
                  </a:cubicBezTo>
                  <a:cubicBezTo>
                    <a:pt x="788362" y="514240"/>
                    <a:pt x="788553" y="513860"/>
                    <a:pt x="788648" y="513385"/>
                  </a:cubicBezTo>
                  <a:cubicBezTo>
                    <a:pt x="791408" y="499311"/>
                    <a:pt x="787505" y="483146"/>
                    <a:pt x="776941" y="471450"/>
                  </a:cubicBezTo>
                  <a:cubicBezTo>
                    <a:pt x="774371" y="468503"/>
                    <a:pt x="771135" y="465935"/>
                    <a:pt x="768375" y="463653"/>
                  </a:cubicBezTo>
                  <a:cubicBezTo>
                    <a:pt x="765806" y="461086"/>
                    <a:pt x="763141" y="458804"/>
                    <a:pt x="760666" y="455666"/>
                  </a:cubicBezTo>
                  <a:cubicBezTo>
                    <a:pt x="755622" y="449865"/>
                    <a:pt x="750483" y="443875"/>
                    <a:pt x="745343" y="437884"/>
                  </a:cubicBezTo>
                  <a:cubicBezTo>
                    <a:pt x="740204" y="431894"/>
                    <a:pt x="735064" y="425998"/>
                    <a:pt x="730020" y="420102"/>
                  </a:cubicBezTo>
                  <a:cubicBezTo>
                    <a:pt x="724786" y="414397"/>
                    <a:pt x="720503" y="408311"/>
                    <a:pt x="714412" y="403082"/>
                  </a:cubicBezTo>
                  <a:cubicBezTo>
                    <a:pt x="708416" y="398042"/>
                    <a:pt x="701278" y="394524"/>
                    <a:pt x="693949" y="392812"/>
                  </a:cubicBezTo>
                  <a:cubicBezTo>
                    <a:pt x="686526" y="391386"/>
                    <a:pt x="679768" y="390625"/>
                    <a:pt x="673011" y="389579"/>
                  </a:cubicBezTo>
                  <a:cubicBezTo>
                    <a:pt x="659782" y="387392"/>
                    <a:pt x="649408" y="379595"/>
                    <a:pt x="642270" y="369705"/>
                  </a:cubicBezTo>
                  <a:cubicBezTo>
                    <a:pt x="637987" y="365046"/>
                    <a:pt x="632943" y="361338"/>
                    <a:pt x="627708" y="358675"/>
                  </a:cubicBezTo>
                  <a:cubicBezTo>
                    <a:pt x="622473" y="355918"/>
                    <a:pt x="616763" y="354967"/>
                    <a:pt x="612290" y="353065"/>
                  </a:cubicBezTo>
                  <a:cubicBezTo>
                    <a:pt x="602963" y="349261"/>
                    <a:pt x="595920" y="342890"/>
                    <a:pt x="591542" y="336234"/>
                  </a:cubicBezTo>
                  <a:cubicBezTo>
                    <a:pt x="588306" y="331385"/>
                    <a:pt x="586212" y="326440"/>
                    <a:pt x="585070" y="321971"/>
                  </a:cubicBezTo>
                  <a:lnTo>
                    <a:pt x="585070" y="321020"/>
                  </a:lnTo>
                  <a:cubicBezTo>
                    <a:pt x="585070" y="321020"/>
                    <a:pt x="585356" y="302668"/>
                    <a:pt x="585356" y="302668"/>
                  </a:cubicBezTo>
                  <a:cubicBezTo>
                    <a:pt x="585165" y="300291"/>
                    <a:pt x="584975" y="297818"/>
                    <a:pt x="584594" y="295536"/>
                  </a:cubicBezTo>
                  <a:lnTo>
                    <a:pt x="583547" y="291067"/>
                  </a:lnTo>
                  <a:lnTo>
                    <a:pt x="581549" y="282129"/>
                  </a:lnTo>
                  <a:lnTo>
                    <a:pt x="573459" y="246470"/>
                  </a:lnTo>
                  <a:lnTo>
                    <a:pt x="569461" y="228594"/>
                  </a:lnTo>
                  <a:lnTo>
                    <a:pt x="567558" y="220036"/>
                  </a:lnTo>
                  <a:cubicBezTo>
                    <a:pt x="567367" y="218895"/>
                    <a:pt x="567367" y="217658"/>
                    <a:pt x="567748" y="216422"/>
                  </a:cubicBezTo>
                  <a:lnTo>
                    <a:pt x="577075" y="181049"/>
                  </a:lnTo>
                  <a:lnTo>
                    <a:pt x="581739" y="163363"/>
                  </a:lnTo>
                  <a:cubicBezTo>
                    <a:pt x="582024" y="162317"/>
                    <a:pt x="582786" y="159464"/>
                    <a:pt x="582976" y="157087"/>
                  </a:cubicBezTo>
                  <a:cubicBezTo>
                    <a:pt x="583262" y="154614"/>
                    <a:pt x="583262" y="152142"/>
                    <a:pt x="582976" y="149670"/>
                  </a:cubicBezTo>
                  <a:cubicBezTo>
                    <a:pt x="582595" y="144820"/>
                    <a:pt x="580026" y="139400"/>
                    <a:pt x="579074" y="137403"/>
                  </a:cubicBezTo>
                  <a:lnTo>
                    <a:pt x="564322" y="103932"/>
                  </a:lnTo>
                  <a:lnTo>
                    <a:pt x="560705" y="95850"/>
                  </a:lnTo>
                  <a:cubicBezTo>
                    <a:pt x="560325" y="94804"/>
                    <a:pt x="560134" y="93758"/>
                    <a:pt x="560229" y="92617"/>
                  </a:cubicBezTo>
                  <a:cubicBezTo>
                    <a:pt x="560229" y="91951"/>
                    <a:pt x="560229" y="91856"/>
                    <a:pt x="560610" y="90715"/>
                  </a:cubicBezTo>
                  <a:lnTo>
                    <a:pt x="561752" y="86341"/>
                  </a:lnTo>
                  <a:lnTo>
                    <a:pt x="564132" y="77497"/>
                  </a:lnTo>
                  <a:lnTo>
                    <a:pt x="582881" y="6751"/>
                  </a:lnTo>
                  <a:lnTo>
                    <a:pt x="556803" y="0"/>
                  </a:lnTo>
                  <a:lnTo>
                    <a:pt x="538910" y="70936"/>
                  </a:lnTo>
                  <a:lnTo>
                    <a:pt x="536721" y="79780"/>
                  </a:lnTo>
                  <a:lnTo>
                    <a:pt x="535579" y="84249"/>
                  </a:lnTo>
                  <a:cubicBezTo>
                    <a:pt x="535104" y="85960"/>
                    <a:pt x="534533" y="89003"/>
                    <a:pt x="534437" y="91285"/>
                  </a:cubicBezTo>
                  <a:cubicBezTo>
                    <a:pt x="534152" y="96325"/>
                    <a:pt x="535104" y="101365"/>
                    <a:pt x="537102" y="105929"/>
                  </a:cubicBezTo>
                  <a:lnTo>
                    <a:pt x="541004" y="114487"/>
                  </a:lnTo>
                  <a:lnTo>
                    <a:pt x="556232" y="147768"/>
                  </a:lnTo>
                  <a:cubicBezTo>
                    <a:pt x="557850" y="151286"/>
                    <a:pt x="557945" y="151477"/>
                    <a:pt x="558136" y="152808"/>
                  </a:cubicBezTo>
                  <a:cubicBezTo>
                    <a:pt x="558136" y="153378"/>
                    <a:pt x="558231" y="153949"/>
                    <a:pt x="558136" y="154519"/>
                  </a:cubicBezTo>
                  <a:cubicBezTo>
                    <a:pt x="558136" y="155185"/>
                    <a:pt x="558136" y="155280"/>
                    <a:pt x="557565" y="157182"/>
                  </a:cubicBezTo>
                  <a:lnTo>
                    <a:pt x="553091" y="174868"/>
                  </a:lnTo>
                  <a:lnTo>
                    <a:pt x="544145" y="210337"/>
                  </a:lnTo>
                  <a:cubicBezTo>
                    <a:pt x="542908" y="215091"/>
                    <a:pt x="542813" y="220131"/>
                    <a:pt x="543859" y="224885"/>
                  </a:cubicBezTo>
                  <a:lnTo>
                    <a:pt x="546049" y="234109"/>
                  </a:lnTo>
                  <a:lnTo>
                    <a:pt x="550331" y="251890"/>
                  </a:lnTo>
                  <a:lnTo>
                    <a:pt x="558802" y="287454"/>
                  </a:lnTo>
                  <a:lnTo>
                    <a:pt x="560896" y="296392"/>
                  </a:lnTo>
                  <a:lnTo>
                    <a:pt x="561942" y="300861"/>
                  </a:lnTo>
                  <a:cubicBezTo>
                    <a:pt x="561942" y="301527"/>
                    <a:pt x="561942" y="302097"/>
                    <a:pt x="562133" y="302763"/>
                  </a:cubicBezTo>
                  <a:lnTo>
                    <a:pt x="562133" y="320925"/>
                  </a:lnTo>
                  <a:cubicBezTo>
                    <a:pt x="562133" y="320925"/>
                    <a:pt x="562133" y="357534"/>
                    <a:pt x="562133" y="357534"/>
                  </a:cubicBezTo>
                  <a:lnTo>
                    <a:pt x="562133" y="375791"/>
                  </a:lnTo>
                  <a:cubicBezTo>
                    <a:pt x="562133" y="377313"/>
                    <a:pt x="562133" y="379024"/>
                    <a:pt x="561942" y="379309"/>
                  </a:cubicBezTo>
                  <a:cubicBezTo>
                    <a:pt x="561752" y="380070"/>
                    <a:pt x="562038" y="380260"/>
                    <a:pt x="561467" y="382067"/>
                  </a:cubicBezTo>
                  <a:lnTo>
                    <a:pt x="559278" y="390910"/>
                  </a:lnTo>
                  <a:lnTo>
                    <a:pt x="550331" y="426378"/>
                  </a:lnTo>
                  <a:lnTo>
                    <a:pt x="541385" y="461846"/>
                  </a:lnTo>
                  <a:cubicBezTo>
                    <a:pt x="541195" y="462417"/>
                    <a:pt x="540909" y="463463"/>
                    <a:pt x="540719" y="464699"/>
                  </a:cubicBezTo>
                  <a:cubicBezTo>
                    <a:pt x="540528" y="465840"/>
                    <a:pt x="540338" y="466981"/>
                    <a:pt x="540243" y="468217"/>
                  </a:cubicBezTo>
                  <a:cubicBezTo>
                    <a:pt x="540052" y="470500"/>
                    <a:pt x="540243" y="472877"/>
                    <a:pt x="540528" y="475159"/>
                  </a:cubicBezTo>
                  <a:cubicBezTo>
                    <a:pt x="540909" y="477441"/>
                    <a:pt x="541480" y="479723"/>
                    <a:pt x="542337" y="481910"/>
                  </a:cubicBezTo>
                  <a:lnTo>
                    <a:pt x="543479" y="484573"/>
                  </a:lnTo>
                  <a:lnTo>
                    <a:pt x="544430" y="486665"/>
                  </a:lnTo>
                  <a:lnTo>
                    <a:pt x="552235" y="503210"/>
                  </a:lnTo>
                  <a:lnTo>
                    <a:pt x="553187" y="505302"/>
                  </a:lnTo>
                  <a:cubicBezTo>
                    <a:pt x="553187" y="505302"/>
                    <a:pt x="553472" y="505968"/>
                    <a:pt x="553567" y="506348"/>
                  </a:cubicBezTo>
                  <a:cubicBezTo>
                    <a:pt x="553853" y="507014"/>
                    <a:pt x="553948" y="507774"/>
                    <a:pt x="554043" y="508440"/>
                  </a:cubicBezTo>
                  <a:cubicBezTo>
                    <a:pt x="554233" y="509866"/>
                    <a:pt x="554043" y="511388"/>
                    <a:pt x="553472" y="512814"/>
                  </a:cubicBezTo>
                  <a:cubicBezTo>
                    <a:pt x="552996" y="514145"/>
                    <a:pt x="552140" y="515477"/>
                    <a:pt x="551093" y="516427"/>
                  </a:cubicBezTo>
                  <a:lnTo>
                    <a:pt x="544526" y="522133"/>
                  </a:lnTo>
                  <a:lnTo>
                    <a:pt x="516925" y="546095"/>
                  </a:lnTo>
                  <a:lnTo>
                    <a:pt x="489325" y="570058"/>
                  </a:lnTo>
                  <a:lnTo>
                    <a:pt x="482091" y="576333"/>
                  </a:lnTo>
                  <a:cubicBezTo>
                    <a:pt x="478760" y="579471"/>
                    <a:pt x="476191" y="583275"/>
                    <a:pt x="474573" y="587554"/>
                  </a:cubicBezTo>
                  <a:cubicBezTo>
                    <a:pt x="474192" y="588600"/>
                    <a:pt x="473811" y="589741"/>
                    <a:pt x="473526" y="590787"/>
                  </a:cubicBezTo>
                  <a:lnTo>
                    <a:pt x="472955" y="592974"/>
                  </a:lnTo>
                  <a:lnTo>
                    <a:pt x="471813" y="597443"/>
                  </a:lnTo>
                  <a:cubicBezTo>
                    <a:pt x="471337" y="599155"/>
                    <a:pt x="470766" y="600486"/>
                    <a:pt x="469719" y="601722"/>
                  </a:cubicBezTo>
                  <a:cubicBezTo>
                    <a:pt x="468672" y="602958"/>
                    <a:pt x="467434" y="603909"/>
                    <a:pt x="466007" y="604575"/>
                  </a:cubicBezTo>
                  <a:cubicBezTo>
                    <a:pt x="465150" y="605050"/>
                    <a:pt x="461724" y="605811"/>
                    <a:pt x="458774" y="606667"/>
                  </a:cubicBezTo>
                  <a:lnTo>
                    <a:pt x="441071" y="611326"/>
                  </a:lnTo>
                  <a:lnTo>
                    <a:pt x="431744" y="613798"/>
                  </a:lnTo>
                  <a:cubicBezTo>
                    <a:pt x="427461" y="615130"/>
                    <a:pt x="423464" y="617507"/>
                    <a:pt x="420228" y="620550"/>
                  </a:cubicBezTo>
                  <a:cubicBezTo>
                    <a:pt x="416992" y="623593"/>
                    <a:pt x="414422" y="627396"/>
                    <a:pt x="412900" y="631580"/>
                  </a:cubicBezTo>
                  <a:cubicBezTo>
                    <a:pt x="412138" y="633672"/>
                    <a:pt x="411567" y="635859"/>
                    <a:pt x="411282" y="638046"/>
                  </a:cubicBezTo>
                  <a:cubicBezTo>
                    <a:pt x="411092" y="639092"/>
                    <a:pt x="410996" y="639758"/>
                    <a:pt x="410711" y="640518"/>
                  </a:cubicBezTo>
                  <a:cubicBezTo>
                    <a:pt x="409569" y="643656"/>
                    <a:pt x="407094" y="646129"/>
                    <a:pt x="403763" y="647270"/>
                  </a:cubicBezTo>
                  <a:lnTo>
                    <a:pt x="386441" y="653165"/>
                  </a:lnTo>
                  <a:lnTo>
                    <a:pt x="351798" y="664861"/>
                  </a:lnTo>
                  <a:lnTo>
                    <a:pt x="334476" y="670757"/>
                  </a:lnTo>
                  <a:cubicBezTo>
                    <a:pt x="331240" y="671708"/>
                    <a:pt x="326577" y="673990"/>
                    <a:pt x="323531" y="676842"/>
                  </a:cubicBezTo>
                  <a:cubicBezTo>
                    <a:pt x="322008" y="678174"/>
                    <a:pt x="320200" y="680266"/>
                    <a:pt x="319343" y="681311"/>
                  </a:cubicBezTo>
                  <a:lnTo>
                    <a:pt x="316488" y="684925"/>
                  </a:lnTo>
                  <a:lnTo>
                    <a:pt x="303925" y="700995"/>
                  </a:lnTo>
                  <a:cubicBezTo>
                    <a:pt x="299928" y="700519"/>
                    <a:pt x="291457" y="699949"/>
                    <a:pt x="279656" y="699378"/>
                  </a:cubicBezTo>
                  <a:cubicBezTo>
                    <a:pt x="271661" y="698808"/>
                    <a:pt x="260621" y="698428"/>
                    <a:pt x="250152" y="703372"/>
                  </a:cubicBezTo>
                  <a:cubicBezTo>
                    <a:pt x="239683" y="708032"/>
                    <a:pt x="229880" y="717350"/>
                    <a:pt x="224740" y="729712"/>
                  </a:cubicBezTo>
                  <a:cubicBezTo>
                    <a:pt x="223503" y="732755"/>
                    <a:pt x="222646" y="736083"/>
                    <a:pt x="221980" y="739030"/>
                  </a:cubicBezTo>
                  <a:cubicBezTo>
                    <a:pt x="221314" y="741883"/>
                    <a:pt x="220362" y="744641"/>
                    <a:pt x="219220" y="747208"/>
                  </a:cubicBezTo>
                  <a:cubicBezTo>
                    <a:pt x="216936" y="752438"/>
                    <a:pt x="213700" y="757002"/>
                    <a:pt x="210084" y="760806"/>
                  </a:cubicBezTo>
                  <a:cubicBezTo>
                    <a:pt x="202279" y="768033"/>
                    <a:pt x="194475" y="774594"/>
                    <a:pt x="188384" y="780109"/>
                  </a:cubicBezTo>
                  <a:cubicBezTo>
                    <a:pt x="176011" y="791234"/>
                    <a:pt x="168492" y="798271"/>
                    <a:pt x="168968" y="798746"/>
                  </a:cubicBezTo>
                  <a:cubicBezTo>
                    <a:pt x="169349" y="799222"/>
                    <a:pt x="177629" y="793041"/>
                    <a:pt x="190573" y="782581"/>
                  </a:cubicBezTo>
                  <a:cubicBezTo>
                    <a:pt x="197044" y="777256"/>
                    <a:pt x="204659" y="771361"/>
                    <a:pt x="213129" y="763849"/>
                  </a:cubicBezTo>
                  <a:cubicBezTo>
                    <a:pt x="217222" y="759855"/>
                    <a:pt x="220838" y="754815"/>
                    <a:pt x="223408" y="749110"/>
                  </a:cubicBezTo>
                  <a:cubicBezTo>
                    <a:pt x="224740" y="746257"/>
                    <a:pt x="225692" y="743214"/>
                    <a:pt x="226453" y="740076"/>
                  </a:cubicBezTo>
                  <a:cubicBezTo>
                    <a:pt x="227120" y="737034"/>
                    <a:pt x="227976" y="734276"/>
                    <a:pt x="229023" y="731423"/>
                  </a:cubicBezTo>
                  <a:cubicBezTo>
                    <a:pt x="233591" y="720203"/>
                    <a:pt x="242443" y="711740"/>
                    <a:pt x="251865" y="707271"/>
                  </a:cubicBezTo>
                  <a:cubicBezTo>
                    <a:pt x="261478" y="702516"/>
                    <a:pt x="270995" y="702516"/>
                    <a:pt x="279465" y="702611"/>
                  </a:cubicBezTo>
                  <a:cubicBezTo>
                    <a:pt x="290410" y="702611"/>
                    <a:pt x="298500" y="702421"/>
                    <a:pt x="302878" y="702136"/>
                  </a:cubicBezTo>
                  <a:lnTo>
                    <a:pt x="293742" y="713737"/>
                  </a:lnTo>
                  <a:lnTo>
                    <a:pt x="271185" y="742454"/>
                  </a:lnTo>
                  <a:lnTo>
                    <a:pt x="268330" y="746067"/>
                  </a:lnTo>
                  <a:cubicBezTo>
                    <a:pt x="267378" y="747303"/>
                    <a:pt x="265856" y="749395"/>
                    <a:pt x="264999" y="751202"/>
                  </a:cubicBezTo>
                  <a:cubicBezTo>
                    <a:pt x="263000" y="754815"/>
                    <a:pt x="261953" y="759665"/>
                    <a:pt x="261858" y="763183"/>
                  </a:cubicBezTo>
                  <a:lnTo>
                    <a:pt x="260621" y="781440"/>
                  </a:lnTo>
                  <a:lnTo>
                    <a:pt x="258242" y="817954"/>
                  </a:lnTo>
                  <a:lnTo>
                    <a:pt x="257004" y="836211"/>
                  </a:lnTo>
                  <a:lnTo>
                    <a:pt x="256719" y="840680"/>
                  </a:lnTo>
                  <a:cubicBezTo>
                    <a:pt x="256719" y="841631"/>
                    <a:pt x="256433" y="842582"/>
                    <a:pt x="256148" y="843438"/>
                  </a:cubicBezTo>
                  <a:cubicBezTo>
                    <a:pt x="255577" y="845340"/>
                    <a:pt x="254720" y="846481"/>
                    <a:pt x="252721" y="849334"/>
                  </a:cubicBezTo>
                  <a:cubicBezTo>
                    <a:pt x="245869" y="859128"/>
                    <a:pt x="238731" y="869873"/>
                    <a:pt x="232069" y="879001"/>
                  </a:cubicBezTo>
                  <a:cubicBezTo>
                    <a:pt x="231212" y="879762"/>
                    <a:pt x="231117" y="880332"/>
                    <a:pt x="229880" y="881378"/>
                  </a:cubicBezTo>
                  <a:lnTo>
                    <a:pt x="226453" y="884421"/>
                  </a:lnTo>
                  <a:lnTo>
                    <a:pt x="219601" y="890507"/>
                  </a:lnTo>
                  <a:lnTo>
                    <a:pt x="205896" y="902678"/>
                  </a:lnTo>
                  <a:lnTo>
                    <a:pt x="192191" y="914850"/>
                  </a:lnTo>
                  <a:lnTo>
                    <a:pt x="185338" y="920935"/>
                  </a:lnTo>
                  <a:cubicBezTo>
                    <a:pt x="182483" y="923408"/>
                    <a:pt x="179723" y="926926"/>
                    <a:pt x="178200" y="930634"/>
                  </a:cubicBezTo>
                  <a:cubicBezTo>
                    <a:pt x="176487" y="934818"/>
                    <a:pt x="176201" y="937576"/>
                    <a:pt x="175345" y="940524"/>
                  </a:cubicBezTo>
                  <a:lnTo>
                    <a:pt x="173156" y="949367"/>
                  </a:lnTo>
                  <a:lnTo>
                    <a:pt x="168683" y="967053"/>
                  </a:lnTo>
                  <a:lnTo>
                    <a:pt x="166398" y="975897"/>
                  </a:lnTo>
                  <a:cubicBezTo>
                    <a:pt x="165542" y="978844"/>
                    <a:pt x="164781" y="983599"/>
                    <a:pt x="165447" y="987498"/>
                  </a:cubicBezTo>
                  <a:cubicBezTo>
                    <a:pt x="165732" y="989494"/>
                    <a:pt x="166208" y="991491"/>
                    <a:pt x="166969" y="993488"/>
                  </a:cubicBezTo>
                  <a:cubicBezTo>
                    <a:pt x="164971" y="993488"/>
                    <a:pt x="162782" y="993298"/>
                    <a:pt x="160212" y="993488"/>
                  </a:cubicBezTo>
                  <a:cubicBezTo>
                    <a:pt x="155549" y="993869"/>
                    <a:pt x="150219" y="996341"/>
                    <a:pt x="146698" y="1001190"/>
                  </a:cubicBezTo>
                  <a:cubicBezTo>
                    <a:pt x="139750" y="1010129"/>
                    <a:pt x="131850" y="1020398"/>
                    <a:pt x="123189" y="1031524"/>
                  </a:cubicBezTo>
                  <a:cubicBezTo>
                    <a:pt x="121096" y="1033901"/>
                    <a:pt x="118145" y="1035708"/>
                    <a:pt x="114909" y="1036468"/>
                  </a:cubicBezTo>
                  <a:cubicBezTo>
                    <a:pt x="113101" y="1036849"/>
                    <a:pt x="111959" y="1036849"/>
                    <a:pt x="109579" y="1036944"/>
                  </a:cubicBezTo>
                  <a:cubicBezTo>
                    <a:pt x="107391" y="1037134"/>
                    <a:pt x="105201" y="1037609"/>
                    <a:pt x="103203" y="1038560"/>
                  </a:cubicBezTo>
                  <a:cubicBezTo>
                    <a:pt x="99015" y="1040177"/>
                    <a:pt x="95684" y="1043980"/>
                    <a:pt x="93305" y="1046928"/>
                  </a:cubicBezTo>
                  <a:cubicBezTo>
                    <a:pt x="90640" y="1050066"/>
                    <a:pt x="87975" y="1053204"/>
                    <a:pt x="85310" y="1056437"/>
                  </a:cubicBezTo>
                  <a:cubicBezTo>
                    <a:pt x="82455" y="1059575"/>
                    <a:pt x="80171" y="1063188"/>
                    <a:pt x="77315" y="1064995"/>
                  </a:cubicBezTo>
                  <a:cubicBezTo>
                    <a:pt x="74270" y="1066992"/>
                    <a:pt x="70939" y="1067848"/>
                    <a:pt x="67227" y="1067753"/>
                  </a:cubicBezTo>
                  <a:cubicBezTo>
                    <a:pt x="59327" y="1067753"/>
                    <a:pt x="51714" y="1067753"/>
                    <a:pt x="44480" y="1067848"/>
                  </a:cubicBezTo>
                  <a:cubicBezTo>
                    <a:pt x="36295" y="1067562"/>
                    <a:pt x="28967" y="1073078"/>
                    <a:pt x="26112" y="1079163"/>
                  </a:cubicBezTo>
                  <a:cubicBezTo>
                    <a:pt x="22876" y="1084678"/>
                    <a:pt x="19925" y="1089813"/>
                    <a:pt x="17070" y="1094663"/>
                  </a:cubicBezTo>
                  <a:cubicBezTo>
                    <a:pt x="11550" y="1104172"/>
                    <a:pt x="7172" y="1111874"/>
                    <a:pt x="4222" y="1117294"/>
                  </a:cubicBezTo>
                  <a:cubicBezTo>
                    <a:pt x="1271" y="1122714"/>
                    <a:pt x="-252" y="1125757"/>
                    <a:pt x="34" y="1125947"/>
                  </a:cubicBezTo>
                  <a:cubicBezTo>
                    <a:pt x="320" y="1126137"/>
                    <a:pt x="2318" y="1123380"/>
                    <a:pt x="5745" y="1118245"/>
                  </a:cubicBezTo>
                  <a:cubicBezTo>
                    <a:pt x="9171" y="1113110"/>
                    <a:pt x="13929" y="1105693"/>
                    <a:pt x="19830" y="1096374"/>
                  </a:cubicBezTo>
                  <a:cubicBezTo>
                    <a:pt x="22780" y="1091620"/>
                    <a:pt x="26016" y="1086580"/>
                    <a:pt x="29348" y="1081160"/>
                  </a:cubicBezTo>
                  <a:cubicBezTo>
                    <a:pt x="32203" y="1075740"/>
                    <a:pt x="37723" y="1071936"/>
                    <a:pt x="44385" y="1072127"/>
                  </a:cubicBezTo>
                  <a:cubicBezTo>
                    <a:pt x="51714" y="1072127"/>
                    <a:pt x="59327" y="1072127"/>
                    <a:pt x="67132" y="1072222"/>
                  </a:cubicBezTo>
                  <a:cubicBezTo>
                    <a:pt x="71224" y="1072412"/>
                    <a:pt x="76078" y="1071366"/>
                    <a:pt x="79885" y="1068703"/>
                  </a:cubicBezTo>
                  <a:cubicBezTo>
                    <a:pt x="83882" y="1065946"/>
                    <a:pt x="85976" y="1062332"/>
                    <a:pt x="88831" y="1059290"/>
                  </a:cubicBezTo>
                  <a:cubicBezTo>
                    <a:pt x="91496" y="1056057"/>
                    <a:pt x="94161" y="1052919"/>
                    <a:pt x="96826" y="1049781"/>
                  </a:cubicBezTo>
                  <a:cubicBezTo>
                    <a:pt x="99491" y="1046453"/>
                    <a:pt x="101680" y="1043980"/>
                    <a:pt x="105011" y="1042649"/>
                  </a:cubicBezTo>
                  <a:cubicBezTo>
                    <a:pt x="106629" y="1041983"/>
                    <a:pt x="108247" y="1041508"/>
                    <a:pt x="109960" y="1041413"/>
                  </a:cubicBezTo>
                  <a:cubicBezTo>
                    <a:pt x="111388" y="1041413"/>
                    <a:pt x="114053" y="1041318"/>
                    <a:pt x="116051" y="1040747"/>
                  </a:cubicBezTo>
                  <a:cubicBezTo>
                    <a:pt x="120239" y="1039701"/>
                    <a:pt x="123855" y="1037324"/>
                    <a:pt x="126520" y="1034281"/>
                  </a:cubicBezTo>
                  <a:cubicBezTo>
                    <a:pt x="134896" y="1022776"/>
                    <a:pt x="142605" y="1012316"/>
                    <a:pt x="149362" y="1003092"/>
                  </a:cubicBezTo>
                  <a:cubicBezTo>
                    <a:pt x="152217" y="998908"/>
                    <a:pt x="156595" y="996626"/>
                    <a:pt x="160593" y="996056"/>
                  </a:cubicBezTo>
                  <a:cubicBezTo>
                    <a:pt x="163258" y="995770"/>
                    <a:pt x="165732" y="995675"/>
                    <a:pt x="168112" y="995675"/>
                  </a:cubicBezTo>
                  <a:cubicBezTo>
                    <a:pt x="168587" y="996721"/>
                    <a:pt x="169063" y="997767"/>
                    <a:pt x="169635" y="998623"/>
                  </a:cubicBezTo>
                  <a:lnTo>
                    <a:pt x="174488" y="1006420"/>
                  </a:lnTo>
                  <a:cubicBezTo>
                    <a:pt x="178010" y="1012316"/>
                    <a:pt x="182007" y="1016785"/>
                    <a:pt x="185528" y="1021730"/>
                  </a:cubicBezTo>
                  <a:lnTo>
                    <a:pt x="196569" y="1036278"/>
                  </a:lnTo>
                  <a:lnTo>
                    <a:pt x="207609" y="1050827"/>
                  </a:lnTo>
                  <a:cubicBezTo>
                    <a:pt x="209417" y="1053204"/>
                    <a:pt x="211606" y="1055962"/>
                    <a:pt x="212463" y="1057483"/>
                  </a:cubicBezTo>
                  <a:lnTo>
                    <a:pt x="216650" y="1065470"/>
                  </a:lnTo>
                  <a:lnTo>
                    <a:pt x="225121" y="1081731"/>
                  </a:lnTo>
                  <a:cubicBezTo>
                    <a:pt x="227120" y="1085534"/>
                    <a:pt x="227310" y="1090289"/>
                    <a:pt x="225502" y="1094187"/>
                  </a:cubicBezTo>
                  <a:lnTo>
                    <a:pt x="192096" y="1159133"/>
                  </a:lnTo>
                  <a:cubicBezTo>
                    <a:pt x="190382" y="1162461"/>
                    <a:pt x="189621" y="1166930"/>
                    <a:pt x="189526" y="1169878"/>
                  </a:cubicBezTo>
                  <a:lnTo>
                    <a:pt x="188860" y="1179007"/>
                  </a:lnTo>
                  <a:lnTo>
                    <a:pt x="187432" y="1197264"/>
                  </a:lnTo>
                  <a:lnTo>
                    <a:pt x="186766" y="1206392"/>
                  </a:lnTo>
                  <a:cubicBezTo>
                    <a:pt x="186385" y="1209245"/>
                    <a:pt x="186385" y="1213809"/>
                    <a:pt x="187622" y="1217327"/>
                  </a:cubicBezTo>
                  <a:cubicBezTo>
                    <a:pt x="189621" y="1224649"/>
                    <a:pt x="195712" y="1231020"/>
                    <a:pt x="202279" y="1233588"/>
                  </a:cubicBezTo>
                  <a:lnTo>
                    <a:pt x="235495" y="1248897"/>
                  </a:lnTo>
                  <a:lnTo>
                    <a:pt x="251770" y="1256409"/>
                  </a:lnTo>
                  <a:cubicBezTo>
                    <a:pt x="253863" y="1257550"/>
                    <a:pt x="255577" y="1259071"/>
                    <a:pt x="257004" y="1261068"/>
                  </a:cubicBezTo>
                  <a:cubicBezTo>
                    <a:pt x="257671" y="1262114"/>
                    <a:pt x="258146" y="1262970"/>
                    <a:pt x="258717" y="1264301"/>
                  </a:cubicBezTo>
                  <a:lnTo>
                    <a:pt x="260526" y="1268485"/>
                  </a:lnTo>
                  <a:lnTo>
                    <a:pt x="275278" y="1301956"/>
                  </a:lnTo>
                  <a:cubicBezTo>
                    <a:pt x="277657" y="1307567"/>
                    <a:pt x="280703" y="1313082"/>
                    <a:pt x="281845" y="1318217"/>
                  </a:cubicBezTo>
                  <a:lnTo>
                    <a:pt x="286413" y="1335903"/>
                  </a:lnTo>
                  <a:lnTo>
                    <a:pt x="295455" y="1371371"/>
                  </a:lnTo>
                  <a:lnTo>
                    <a:pt x="297739" y="1380215"/>
                  </a:lnTo>
                  <a:lnTo>
                    <a:pt x="298881" y="1384589"/>
                  </a:lnTo>
                  <a:lnTo>
                    <a:pt x="299357" y="1388202"/>
                  </a:lnTo>
                  <a:lnTo>
                    <a:pt x="299357" y="1406459"/>
                  </a:lnTo>
                  <a:cubicBezTo>
                    <a:pt x="299357" y="1406459"/>
                    <a:pt x="299357" y="1443068"/>
                    <a:pt x="299357" y="1443068"/>
                  </a:cubicBezTo>
                  <a:cubicBezTo>
                    <a:pt x="299357" y="1449344"/>
                    <a:pt x="299262" y="1454859"/>
                    <a:pt x="299547" y="1461706"/>
                  </a:cubicBezTo>
                  <a:cubicBezTo>
                    <a:pt x="299928" y="1465224"/>
                    <a:pt x="301165" y="1468742"/>
                    <a:pt x="302973" y="1471785"/>
                  </a:cubicBezTo>
                  <a:cubicBezTo>
                    <a:pt x="304972" y="1474733"/>
                    <a:pt x="306590" y="1476825"/>
                    <a:pt x="308398" y="1479392"/>
                  </a:cubicBezTo>
                  <a:lnTo>
                    <a:pt x="329908" y="1508965"/>
                  </a:lnTo>
                  <a:cubicBezTo>
                    <a:pt x="333334" y="1513814"/>
                    <a:pt x="337331" y="1519044"/>
                    <a:pt x="340377" y="1523513"/>
                  </a:cubicBezTo>
                  <a:cubicBezTo>
                    <a:pt x="343042" y="1528173"/>
                    <a:pt x="343232" y="1533212"/>
                    <a:pt x="341424" y="1539013"/>
                  </a:cubicBezTo>
                  <a:lnTo>
                    <a:pt x="323531" y="1609949"/>
                  </a:lnTo>
                  <a:cubicBezTo>
                    <a:pt x="322865" y="1612802"/>
                    <a:pt x="321723" y="1615845"/>
                    <a:pt x="321723" y="1619458"/>
                  </a:cubicBezTo>
                  <a:cubicBezTo>
                    <a:pt x="321628" y="1623071"/>
                    <a:pt x="322484" y="1626019"/>
                    <a:pt x="322865" y="1628967"/>
                  </a:cubicBezTo>
                  <a:lnTo>
                    <a:pt x="325815" y="1647034"/>
                  </a:lnTo>
                  <a:lnTo>
                    <a:pt x="331716" y="1683072"/>
                  </a:lnTo>
                  <a:lnTo>
                    <a:pt x="333239" y="1692106"/>
                  </a:lnTo>
                  <a:cubicBezTo>
                    <a:pt x="333715" y="1694958"/>
                    <a:pt x="334191" y="1698477"/>
                    <a:pt x="335713" y="1701425"/>
                  </a:cubicBezTo>
                  <a:cubicBezTo>
                    <a:pt x="337236" y="1704563"/>
                    <a:pt x="339425" y="1706845"/>
                    <a:pt x="341138" y="1709222"/>
                  </a:cubicBezTo>
                  <a:lnTo>
                    <a:pt x="346754" y="1716449"/>
                  </a:lnTo>
                  <a:lnTo>
                    <a:pt x="369024" y="1745451"/>
                  </a:lnTo>
                  <a:cubicBezTo>
                    <a:pt x="370833" y="1747923"/>
                    <a:pt x="372927" y="1750300"/>
                    <a:pt x="374259" y="1752677"/>
                  </a:cubicBezTo>
                  <a:cubicBezTo>
                    <a:pt x="375591" y="1755150"/>
                    <a:pt x="376353" y="1757907"/>
                    <a:pt x="376448" y="1760760"/>
                  </a:cubicBezTo>
                  <a:cubicBezTo>
                    <a:pt x="376638" y="1766465"/>
                    <a:pt x="374164" y="1771790"/>
                    <a:pt x="369786" y="1775879"/>
                  </a:cubicBezTo>
                  <a:lnTo>
                    <a:pt x="344755" y="1802599"/>
                  </a:lnTo>
                  <a:lnTo>
                    <a:pt x="294693" y="1856039"/>
                  </a:lnTo>
                  <a:lnTo>
                    <a:pt x="194665" y="1962824"/>
                  </a:lnTo>
                  <a:lnTo>
                    <a:pt x="295931" y="1857180"/>
                  </a:lnTo>
                  <a:lnTo>
                    <a:pt x="346563" y="1804406"/>
                  </a:lnTo>
                  <a:lnTo>
                    <a:pt x="371880" y="1777971"/>
                  </a:lnTo>
                  <a:cubicBezTo>
                    <a:pt x="376543" y="1773882"/>
                    <a:pt x="379874" y="1767321"/>
                    <a:pt x="379589" y="1760665"/>
                  </a:cubicBezTo>
                  <a:cubicBezTo>
                    <a:pt x="379494" y="1757432"/>
                    <a:pt x="378637" y="1754104"/>
                    <a:pt x="377114" y="1751156"/>
                  </a:cubicBezTo>
                  <a:cubicBezTo>
                    <a:pt x="375496" y="1748208"/>
                    <a:pt x="373498" y="1745926"/>
                    <a:pt x="371689" y="1743454"/>
                  </a:cubicBezTo>
                  <a:lnTo>
                    <a:pt x="349704" y="1714166"/>
                  </a:lnTo>
                  <a:lnTo>
                    <a:pt x="344184" y="1706845"/>
                  </a:lnTo>
                  <a:cubicBezTo>
                    <a:pt x="342376" y="1704372"/>
                    <a:pt x="340282" y="1702090"/>
                    <a:pt x="339235" y="1699618"/>
                  </a:cubicBezTo>
                  <a:cubicBezTo>
                    <a:pt x="337997" y="1697146"/>
                    <a:pt x="337617" y="1694483"/>
                    <a:pt x="337141" y="1691345"/>
                  </a:cubicBezTo>
                  <a:lnTo>
                    <a:pt x="335713" y="1682312"/>
                  </a:lnTo>
                  <a:lnTo>
                    <a:pt x="330193" y="1646178"/>
                  </a:lnTo>
                  <a:lnTo>
                    <a:pt x="327433" y="1628111"/>
                  </a:lnTo>
                  <a:cubicBezTo>
                    <a:pt x="327053" y="1625068"/>
                    <a:pt x="326291" y="1622025"/>
                    <a:pt x="326481" y="1619553"/>
                  </a:cubicBezTo>
                  <a:cubicBezTo>
                    <a:pt x="326481" y="1616986"/>
                    <a:pt x="327529" y="1614228"/>
                    <a:pt x="328290" y="1611185"/>
                  </a:cubicBezTo>
                  <a:lnTo>
                    <a:pt x="347039" y="1540439"/>
                  </a:lnTo>
                  <a:cubicBezTo>
                    <a:pt x="349133" y="1534734"/>
                    <a:pt x="349228" y="1526461"/>
                    <a:pt x="345612" y="1520471"/>
                  </a:cubicBezTo>
                  <a:cubicBezTo>
                    <a:pt x="341900" y="1514765"/>
                    <a:pt x="338474" y="1510296"/>
                    <a:pt x="334952" y="1505161"/>
                  </a:cubicBezTo>
                  <a:lnTo>
                    <a:pt x="313728" y="1475303"/>
                  </a:lnTo>
                  <a:lnTo>
                    <a:pt x="308589" y="1467981"/>
                  </a:lnTo>
                  <a:cubicBezTo>
                    <a:pt x="307256" y="1465794"/>
                    <a:pt x="306495" y="1463322"/>
                    <a:pt x="306209" y="1460850"/>
                  </a:cubicBezTo>
                  <a:cubicBezTo>
                    <a:pt x="306114" y="1455525"/>
                    <a:pt x="306209" y="1448869"/>
                    <a:pt x="306305" y="1442973"/>
                  </a:cubicBezTo>
                  <a:lnTo>
                    <a:pt x="306685" y="1406364"/>
                  </a:lnTo>
                  <a:lnTo>
                    <a:pt x="306876" y="1388012"/>
                  </a:lnTo>
                  <a:lnTo>
                    <a:pt x="306209" y="1382592"/>
                  </a:lnTo>
                  <a:lnTo>
                    <a:pt x="305163" y="1378123"/>
                  </a:lnTo>
                  <a:lnTo>
                    <a:pt x="302973" y="1369279"/>
                  </a:lnTo>
                  <a:lnTo>
                    <a:pt x="294313" y="1333716"/>
                  </a:lnTo>
                  <a:lnTo>
                    <a:pt x="290030" y="1315934"/>
                  </a:lnTo>
                  <a:cubicBezTo>
                    <a:pt x="288507" y="1309183"/>
                    <a:pt x="285461" y="1303858"/>
                    <a:pt x="283272" y="1298248"/>
                  </a:cubicBezTo>
                  <a:lnTo>
                    <a:pt x="268901" y="1264586"/>
                  </a:lnTo>
                  <a:lnTo>
                    <a:pt x="267093" y="1260403"/>
                  </a:lnTo>
                  <a:cubicBezTo>
                    <a:pt x="267093" y="1260403"/>
                    <a:pt x="266902" y="1260117"/>
                    <a:pt x="266902" y="1259927"/>
                  </a:cubicBezTo>
                  <a:cubicBezTo>
                    <a:pt x="271661" y="1259262"/>
                    <a:pt x="277467" y="1258406"/>
                    <a:pt x="284605" y="1257360"/>
                  </a:cubicBezTo>
                  <a:cubicBezTo>
                    <a:pt x="289078" y="1256694"/>
                    <a:pt x="294027" y="1255933"/>
                    <a:pt x="299357" y="1255078"/>
                  </a:cubicBezTo>
                  <a:cubicBezTo>
                    <a:pt x="304782" y="1254317"/>
                    <a:pt x="310588" y="1252510"/>
                    <a:pt x="316012" y="1255363"/>
                  </a:cubicBezTo>
                  <a:cubicBezTo>
                    <a:pt x="318677" y="1256599"/>
                    <a:pt x="321152" y="1258596"/>
                    <a:pt x="322865" y="1261258"/>
                  </a:cubicBezTo>
                  <a:cubicBezTo>
                    <a:pt x="324673" y="1264111"/>
                    <a:pt x="326481" y="1267059"/>
                    <a:pt x="328385" y="1270102"/>
                  </a:cubicBezTo>
                  <a:cubicBezTo>
                    <a:pt x="332192" y="1276282"/>
                    <a:pt x="336189" y="1282748"/>
                    <a:pt x="340377" y="1289500"/>
                  </a:cubicBezTo>
                  <a:cubicBezTo>
                    <a:pt x="342471" y="1292923"/>
                    <a:pt x="344660" y="1296441"/>
                    <a:pt x="346849" y="1299960"/>
                  </a:cubicBezTo>
                  <a:cubicBezTo>
                    <a:pt x="347991" y="1301766"/>
                    <a:pt x="349133" y="1303573"/>
                    <a:pt x="350275" y="1305380"/>
                  </a:cubicBezTo>
                  <a:cubicBezTo>
                    <a:pt x="351608" y="1307376"/>
                    <a:pt x="353225" y="1309088"/>
                    <a:pt x="355224" y="1310514"/>
                  </a:cubicBezTo>
                  <a:cubicBezTo>
                    <a:pt x="362648" y="1315269"/>
                    <a:pt x="370262" y="1320213"/>
                    <a:pt x="378256" y="1325253"/>
                  </a:cubicBezTo>
                  <a:cubicBezTo>
                    <a:pt x="382254" y="1327820"/>
                    <a:pt x="386251" y="1330388"/>
                    <a:pt x="390343" y="1332955"/>
                  </a:cubicBezTo>
                  <a:cubicBezTo>
                    <a:pt x="392532" y="1334382"/>
                    <a:pt x="395102" y="1335523"/>
                    <a:pt x="397862" y="1335998"/>
                  </a:cubicBezTo>
                  <a:cubicBezTo>
                    <a:pt x="400718" y="1336474"/>
                    <a:pt x="403192" y="1336283"/>
                    <a:pt x="405667" y="1336379"/>
                  </a:cubicBezTo>
                  <a:cubicBezTo>
                    <a:pt x="410711" y="1336379"/>
                    <a:pt x="415755" y="1336379"/>
                    <a:pt x="420894" y="1336379"/>
                  </a:cubicBezTo>
                  <a:cubicBezTo>
                    <a:pt x="423464" y="1336379"/>
                    <a:pt x="426034" y="1336379"/>
                    <a:pt x="428699" y="1336379"/>
                  </a:cubicBezTo>
                  <a:cubicBezTo>
                    <a:pt x="431078" y="1336379"/>
                    <a:pt x="433362" y="1336854"/>
                    <a:pt x="435456" y="1337805"/>
                  </a:cubicBezTo>
                  <a:cubicBezTo>
                    <a:pt x="437550" y="1338756"/>
                    <a:pt x="439453" y="1340277"/>
                    <a:pt x="440976" y="1342084"/>
                  </a:cubicBezTo>
                  <a:cubicBezTo>
                    <a:pt x="442309" y="1343795"/>
                    <a:pt x="443831" y="1346363"/>
                    <a:pt x="445354" y="1348550"/>
                  </a:cubicBezTo>
                  <a:cubicBezTo>
                    <a:pt x="448305" y="1353114"/>
                    <a:pt x="451255" y="1357678"/>
                    <a:pt x="454300" y="1362338"/>
                  </a:cubicBezTo>
                  <a:cubicBezTo>
                    <a:pt x="457346" y="1366997"/>
                    <a:pt x="460392" y="1371656"/>
                    <a:pt x="463437" y="1376411"/>
                  </a:cubicBezTo>
                  <a:lnTo>
                    <a:pt x="468101" y="1383543"/>
                  </a:lnTo>
                  <a:cubicBezTo>
                    <a:pt x="469528" y="1385920"/>
                    <a:pt x="471717" y="1388772"/>
                    <a:pt x="474382" y="1390484"/>
                  </a:cubicBezTo>
                  <a:cubicBezTo>
                    <a:pt x="476952" y="1392386"/>
                    <a:pt x="480378" y="1393432"/>
                    <a:pt x="483043" y="1394097"/>
                  </a:cubicBezTo>
                  <a:lnTo>
                    <a:pt x="491514" y="1396475"/>
                  </a:lnTo>
                  <a:cubicBezTo>
                    <a:pt x="497129" y="1397996"/>
                    <a:pt x="502839" y="1399613"/>
                    <a:pt x="508550" y="1401229"/>
                  </a:cubicBezTo>
                  <a:cubicBezTo>
                    <a:pt x="514260" y="1402846"/>
                    <a:pt x="520066" y="1404367"/>
                    <a:pt x="525872" y="1405984"/>
                  </a:cubicBezTo>
                  <a:lnTo>
                    <a:pt x="534627" y="1408361"/>
                  </a:lnTo>
                  <a:cubicBezTo>
                    <a:pt x="537673" y="1409121"/>
                    <a:pt x="539862" y="1409977"/>
                    <a:pt x="542051" y="1411689"/>
                  </a:cubicBezTo>
                  <a:cubicBezTo>
                    <a:pt x="544145" y="1413305"/>
                    <a:pt x="545763" y="1415492"/>
                    <a:pt x="546810" y="1417965"/>
                  </a:cubicBezTo>
                  <a:cubicBezTo>
                    <a:pt x="547762" y="1420437"/>
                    <a:pt x="548618" y="1423670"/>
                    <a:pt x="549475" y="1426428"/>
                  </a:cubicBezTo>
                  <a:cubicBezTo>
                    <a:pt x="551283" y="1432228"/>
                    <a:pt x="552996" y="1437933"/>
                    <a:pt x="554804" y="1443639"/>
                  </a:cubicBezTo>
                  <a:cubicBezTo>
                    <a:pt x="556042" y="1448488"/>
                    <a:pt x="555566" y="1454764"/>
                    <a:pt x="555661" y="1460565"/>
                  </a:cubicBezTo>
                  <a:cubicBezTo>
                    <a:pt x="555661" y="1466460"/>
                    <a:pt x="555661" y="1472260"/>
                    <a:pt x="555661" y="1477966"/>
                  </a:cubicBezTo>
                  <a:cubicBezTo>
                    <a:pt x="555661" y="1483766"/>
                    <a:pt x="555661" y="1489471"/>
                    <a:pt x="555661" y="1495082"/>
                  </a:cubicBezTo>
                  <a:cubicBezTo>
                    <a:pt x="555661" y="1498030"/>
                    <a:pt x="555471" y="1500502"/>
                    <a:pt x="555851" y="1503830"/>
                  </a:cubicBezTo>
                  <a:cubicBezTo>
                    <a:pt x="556232" y="1506968"/>
                    <a:pt x="557374" y="1509916"/>
                    <a:pt x="559183" y="1512483"/>
                  </a:cubicBezTo>
                  <a:cubicBezTo>
                    <a:pt x="560896" y="1515050"/>
                    <a:pt x="563275" y="1517237"/>
                    <a:pt x="565940" y="1518759"/>
                  </a:cubicBezTo>
                  <a:cubicBezTo>
                    <a:pt x="568795" y="1520185"/>
                    <a:pt x="570413" y="1521041"/>
                    <a:pt x="572221" y="1522848"/>
                  </a:cubicBezTo>
                  <a:cubicBezTo>
                    <a:pt x="575838" y="1526176"/>
                    <a:pt x="576504" y="1531120"/>
                    <a:pt x="577837" y="1536445"/>
                  </a:cubicBezTo>
                  <a:cubicBezTo>
                    <a:pt x="582595" y="1557080"/>
                    <a:pt x="588496" y="1576383"/>
                    <a:pt x="593255" y="1594640"/>
                  </a:cubicBezTo>
                  <a:cubicBezTo>
                    <a:pt x="595634" y="1603768"/>
                    <a:pt x="598109" y="1612516"/>
                    <a:pt x="600964" y="1620789"/>
                  </a:cubicBezTo>
                  <a:cubicBezTo>
                    <a:pt x="602297" y="1624973"/>
                    <a:pt x="603629" y="1629062"/>
                    <a:pt x="604961" y="1633056"/>
                  </a:cubicBezTo>
                  <a:cubicBezTo>
                    <a:pt x="606674" y="1637049"/>
                    <a:pt x="606484" y="1640378"/>
                    <a:pt x="606389" y="1644561"/>
                  </a:cubicBezTo>
                  <a:cubicBezTo>
                    <a:pt x="606294" y="1652549"/>
                    <a:pt x="606199" y="1660251"/>
                    <a:pt x="606389" y="1667478"/>
                  </a:cubicBezTo>
                  <a:cubicBezTo>
                    <a:pt x="606389" y="1671091"/>
                    <a:pt x="606579" y="1674705"/>
                    <a:pt x="606865" y="1678033"/>
                  </a:cubicBezTo>
                  <a:cubicBezTo>
                    <a:pt x="606865" y="1681076"/>
                    <a:pt x="606199" y="1684404"/>
                    <a:pt x="605628" y="1687447"/>
                  </a:cubicBezTo>
                  <a:cubicBezTo>
                    <a:pt x="603058" y="1699808"/>
                    <a:pt x="600203" y="1710458"/>
                    <a:pt x="597919" y="1719016"/>
                  </a:cubicBezTo>
                  <a:cubicBezTo>
                    <a:pt x="595253" y="1727289"/>
                    <a:pt x="592018" y="1733755"/>
                    <a:pt x="591256" y="1738509"/>
                  </a:cubicBezTo>
                  <a:cubicBezTo>
                    <a:pt x="590875" y="1740791"/>
                    <a:pt x="590495" y="1742883"/>
                    <a:pt x="591637" y="1743929"/>
                  </a:cubicBezTo>
                  <a:cubicBezTo>
                    <a:pt x="593065" y="1744595"/>
                    <a:pt x="593540" y="1743644"/>
                    <a:pt x="593540" y="1743739"/>
                  </a:cubicBezTo>
                  <a:cubicBezTo>
                    <a:pt x="593540" y="1743454"/>
                    <a:pt x="592779" y="1744119"/>
                    <a:pt x="591923" y="1743549"/>
                  </a:cubicBezTo>
                  <a:cubicBezTo>
                    <a:pt x="591256" y="1742788"/>
                    <a:pt x="591542" y="1740886"/>
                    <a:pt x="592113" y="1738699"/>
                  </a:cubicBezTo>
                  <a:cubicBezTo>
                    <a:pt x="593160" y="1734040"/>
                    <a:pt x="596491" y="1728145"/>
                    <a:pt x="599536" y="1719491"/>
                  </a:cubicBezTo>
                  <a:cubicBezTo>
                    <a:pt x="602106" y="1710933"/>
                    <a:pt x="605247" y="1700379"/>
                    <a:pt x="608102" y="1687922"/>
                  </a:cubicBezTo>
                  <a:cubicBezTo>
                    <a:pt x="608768" y="1684784"/>
                    <a:pt x="609530" y="1681646"/>
                    <a:pt x="609625" y="1677842"/>
                  </a:cubicBezTo>
                  <a:cubicBezTo>
                    <a:pt x="609339" y="1674324"/>
                    <a:pt x="609339" y="1670996"/>
                    <a:pt x="609339" y="1667383"/>
                  </a:cubicBezTo>
                  <a:cubicBezTo>
                    <a:pt x="609339" y="1660156"/>
                    <a:pt x="609530" y="1652549"/>
                    <a:pt x="609720" y="1644561"/>
                  </a:cubicBezTo>
                  <a:cubicBezTo>
                    <a:pt x="609720" y="1642565"/>
                    <a:pt x="609910" y="1640663"/>
                    <a:pt x="609720" y="1638286"/>
                  </a:cubicBezTo>
                  <a:cubicBezTo>
                    <a:pt x="609625" y="1636003"/>
                    <a:pt x="608864" y="1633816"/>
                    <a:pt x="608197" y="1631915"/>
                  </a:cubicBezTo>
                  <a:cubicBezTo>
                    <a:pt x="606960" y="1627921"/>
                    <a:pt x="605723" y="1623832"/>
                    <a:pt x="604390" y="1619648"/>
                  </a:cubicBezTo>
                  <a:cubicBezTo>
                    <a:pt x="601630" y="1611375"/>
                    <a:pt x="599251" y="1602627"/>
                    <a:pt x="596967" y="1593499"/>
                  </a:cubicBezTo>
                  <a:cubicBezTo>
                    <a:pt x="592398" y="1575242"/>
                    <a:pt x="586593" y="1556034"/>
                    <a:pt x="582024" y="1535399"/>
                  </a:cubicBezTo>
                  <a:cubicBezTo>
                    <a:pt x="581358" y="1532737"/>
                    <a:pt x="580977" y="1530455"/>
                    <a:pt x="580026" y="1527507"/>
                  </a:cubicBezTo>
                  <a:cubicBezTo>
                    <a:pt x="579074" y="1524654"/>
                    <a:pt x="577456" y="1521992"/>
                    <a:pt x="575362" y="1519805"/>
                  </a:cubicBezTo>
                  <a:cubicBezTo>
                    <a:pt x="573459" y="1517618"/>
                    <a:pt x="570223" y="1515906"/>
                    <a:pt x="568129" y="1514860"/>
                  </a:cubicBezTo>
                  <a:cubicBezTo>
                    <a:pt x="566035" y="1513624"/>
                    <a:pt x="564227" y="1512008"/>
                    <a:pt x="562894" y="1510011"/>
                  </a:cubicBezTo>
                  <a:cubicBezTo>
                    <a:pt x="561562" y="1508014"/>
                    <a:pt x="560610" y="1505637"/>
                    <a:pt x="560325" y="1503259"/>
                  </a:cubicBezTo>
                  <a:cubicBezTo>
                    <a:pt x="560039" y="1500977"/>
                    <a:pt x="560325" y="1497839"/>
                    <a:pt x="560229" y="1495082"/>
                  </a:cubicBezTo>
                  <a:cubicBezTo>
                    <a:pt x="560229" y="1489471"/>
                    <a:pt x="560229" y="1483766"/>
                    <a:pt x="560229" y="1477966"/>
                  </a:cubicBezTo>
                  <a:cubicBezTo>
                    <a:pt x="560229" y="1472165"/>
                    <a:pt x="560229" y="1466365"/>
                    <a:pt x="560229" y="1460565"/>
                  </a:cubicBezTo>
                  <a:cubicBezTo>
                    <a:pt x="560039" y="1454669"/>
                    <a:pt x="560800" y="1449059"/>
                    <a:pt x="559183" y="1442212"/>
                  </a:cubicBezTo>
                  <a:cubicBezTo>
                    <a:pt x="557470" y="1436507"/>
                    <a:pt x="555661" y="1430802"/>
                    <a:pt x="553948" y="1425001"/>
                  </a:cubicBezTo>
                  <a:cubicBezTo>
                    <a:pt x="552996" y="1422054"/>
                    <a:pt x="552330" y="1419391"/>
                    <a:pt x="551093" y="1416158"/>
                  </a:cubicBezTo>
                  <a:cubicBezTo>
                    <a:pt x="550331" y="1414351"/>
                    <a:pt x="549380" y="1412735"/>
                    <a:pt x="548142" y="1411308"/>
                  </a:cubicBezTo>
                  <a:cubicBezTo>
                    <a:pt x="551568" y="1412640"/>
                    <a:pt x="571650" y="1414827"/>
                    <a:pt x="596110" y="1416348"/>
                  </a:cubicBezTo>
                  <a:cubicBezTo>
                    <a:pt x="600488" y="1416634"/>
                    <a:pt x="604771" y="1416824"/>
                    <a:pt x="608864" y="1417109"/>
                  </a:cubicBezTo>
                  <a:cubicBezTo>
                    <a:pt x="623425" y="1430707"/>
                    <a:pt x="634465" y="1440025"/>
                    <a:pt x="635131" y="1439360"/>
                  </a:cubicBezTo>
                  <a:cubicBezTo>
                    <a:pt x="635893" y="1438599"/>
                    <a:pt x="625805" y="1427664"/>
                    <a:pt x="611338" y="1413305"/>
                  </a:cubicBezTo>
                  <a:lnTo>
                    <a:pt x="610767" y="1412735"/>
                  </a:lnTo>
                  <a:lnTo>
                    <a:pt x="609910" y="1412735"/>
                  </a:lnTo>
                  <a:cubicBezTo>
                    <a:pt x="605532" y="1412354"/>
                    <a:pt x="601059" y="1412069"/>
                    <a:pt x="596396" y="1411689"/>
                  </a:cubicBezTo>
                  <a:cubicBezTo>
                    <a:pt x="570032" y="1409977"/>
                    <a:pt x="548618" y="1409692"/>
                    <a:pt x="547762" y="1410833"/>
                  </a:cubicBezTo>
                  <a:cubicBezTo>
                    <a:pt x="546905" y="1409787"/>
                    <a:pt x="546049" y="1408836"/>
                    <a:pt x="545001" y="1407980"/>
                  </a:cubicBezTo>
                  <a:cubicBezTo>
                    <a:pt x="542432" y="1405793"/>
                    <a:pt x="538815" y="1404462"/>
                    <a:pt x="535960" y="1403797"/>
                  </a:cubicBezTo>
                  <a:lnTo>
                    <a:pt x="527204" y="1401419"/>
                  </a:lnTo>
                  <a:cubicBezTo>
                    <a:pt x="521398" y="1399803"/>
                    <a:pt x="515593" y="1398186"/>
                    <a:pt x="509882" y="1396665"/>
                  </a:cubicBezTo>
                  <a:cubicBezTo>
                    <a:pt x="504172" y="1395048"/>
                    <a:pt x="498461" y="1393527"/>
                    <a:pt x="492751" y="1392005"/>
                  </a:cubicBezTo>
                  <a:lnTo>
                    <a:pt x="484281" y="1389723"/>
                  </a:lnTo>
                  <a:cubicBezTo>
                    <a:pt x="481330" y="1388963"/>
                    <a:pt x="479141" y="1388297"/>
                    <a:pt x="477047" y="1386776"/>
                  </a:cubicBezTo>
                  <a:cubicBezTo>
                    <a:pt x="474858" y="1385254"/>
                    <a:pt x="473431" y="1383543"/>
                    <a:pt x="471908" y="1381070"/>
                  </a:cubicBezTo>
                  <a:lnTo>
                    <a:pt x="467244" y="1373939"/>
                  </a:lnTo>
                  <a:cubicBezTo>
                    <a:pt x="464199" y="1369184"/>
                    <a:pt x="461058" y="1364525"/>
                    <a:pt x="458012" y="1359866"/>
                  </a:cubicBezTo>
                  <a:cubicBezTo>
                    <a:pt x="454967" y="1355206"/>
                    <a:pt x="452016" y="1350642"/>
                    <a:pt x="448971" y="1346078"/>
                  </a:cubicBezTo>
                  <a:cubicBezTo>
                    <a:pt x="447353" y="1343795"/>
                    <a:pt x="446211" y="1341608"/>
                    <a:pt x="444307" y="1339136"/>
                  </a:cubicBezTo>
                  <a:cubicBezTo>
                    <a:pt x="442404" y="1336854"/>
                    <a:pt x="439929" y="1335047"/>
                    <a:pt x="437264" y="1333811"/>
                  </a:cubicBezTo>
                  <a:cubicBezTo>
                    <a:pt x="434600" y="1332575"/>
                    <a:pt x="431554" y="1332004"/>
                    <a:pt x="428699" y="1332004"/>
                  </a:cubicBezTo>
                  <a:cubicBezTo>
                    <a:pt x="426129" y="1332004"/>
                    <a:pt x="423464" y="1332004"/>
                    <a:pt x="420894" y="1332004"/>
                  </a:cubicBezTo>
                  <a:cubicBezTo>
                    <a:pt x="415755" y="1332004"/>
                    <a:pt x="410615" y="1332004"/>
                    <a:pt x="405667" y="1332004"/>
                  </a:cubicBezTo>
                  <a:cubicBezTo>
                    <a:pt x="400432" y="1332195"/>
                    <a:pt x="396339" y="1332004"/>
                    <a:pt x="392532" y="1329342"/>
                  </a:cubicBezTo>
                  <a:cubicBezTo>
                    <a:pt x="388440" y="1326774"/>
                    <a:pt x="384348" y="1324207"/>
                    <a:pt x="380350" y="1321735"/>
                  </a:cubicBezTo>
                  <a:cubicBezTo>
                    <a:pt x="372451" y="1316790"/>
                    <a:pt x="364742" y="1311941"/>
                    <a:pt x="357318" y="1307281"/>
                  </a:cubicBezTo>
                  <a:cubicBezTo>
                    <a:pt x="353987" y="1305189"/>
                    <a:pt x="352179" y="1301386"/>
                    <a:pt x="349894" y="1297868"/>
                  </a:cubicBezTo>
                  <a:cubicBezTo>
                    <a:pt x="347610" y="1294349"/>
                    <a:pt x="345421" y="1290831"/>
                    <a:pt x="343328" y="1287503"/>
                  </a:cubicBezTo>
                  <a:cubicBezTo>
                    <a:pt x="339045" y="1280752"/>
                    <a:pt x="334952" y="1274286"/>
                    <a:pt x="331050" y="1268200"/>
                  </a:cubicBezTo>
                  <a:cubicBezTo>
                    <a:pt x="329051" y="1265157"/>
                    <a:pt x="327148" y="1262209"/>
                    <a:pt x="325339" y="1259357"/>
                  </a:cubicBezTo>
                  <a:cubicBezTo>
                    <a:pt x="323246" y="1256314"/>
                    <a:pt x="320390" y="1254032"/>
                    <a:pt x="317250" y="1252700"/>
                  </a:cubicBezTo>
                  <a:cubicBezTo>
                    <a:pt x="314109" y="1251369"/>
                    <a:pt x="310778" y="1250894"/>
                    <a:pt x="307637" y="1251179"/>
                  </a:cubicBezTo>
                  <a:cubicBezTo>
                    <a:pt x="304496" y="1251654"/>
                    <a:pt x="301831" y="1252225"/>
                    <a:pt x="299167" y="1252605"/>
                  </a:cubicBezTo>
                  <a:cubicBezTo>
                    <a:pt x="293837" y="1253556"/>
                    <a:pt x="288983" y="1254507"/>
                    <a:pt x="284510" y="1255268"/>
                  </a:cubicBezTo>
                  <a:cubicBezTo>
                    <a:pt x="277277" y="1256694"/>
                    <a:pt x="271376" y="1257740"/>
                    <a:pt x="266617" y="1258691"/>
                  </a:cubicBezTo>
                  <a:cubicBezTo>
                    <a:pt x="266046" y="1257550"/>
                    <a:pt x="265475" y="1256314"/>
                    <a:pt x="264714" y="1255363"/>
                  </a:cubicBezTo>
                  <a:cubicBezTo>
                    <a:pt x="262620" y="1252225"/>
                    <a:pt x="259764" y="1249657"/>
                    <a:pt x="256433" y="1247851"/>
                  </a:cubicBezTo>
                  <a:lnTo>
                    <a:pt x="239587" y="1239768"/>
                  </a:lnTo>
                  <a:lnTo>
                    <a:pt x="206562" y="1224079"/>
                  </a:lnTo>
                  <a:cubicBezTo>
                    <a:pt x="201803" y="1222082"/>
                    <a:pt x="198853" y="1218563"/>
                    <a:pt x="197521" y="1214094"/>
                  </a:cubicBezTo>
                  <a:cubicBezTo>
                    <a:pt x="196854" y="1211717"/>
                    <a:pt x="196854" y="1210101"/>
                    <a:pt x="197140" y="1206867"/>
                  </a:cubicBezTo>
                  <a:lnTo>
                    <a:pt x="197996" y="1197739"/>
                  </a:lnTo>
                  <a:lnTo>
                    <a:pt x="199614" y="1179482"/>
                  </a:lnTo>
                  <a:lnTo>
                    <a:pt x="200471" y="1170353"/>
                  </a:lnTo>
                  <a:cubicBezTo>
                    <a:pt x="200661" y="1167216"/>
                    <a:pt x="201042" y="1165694"/>
                    <a:pt x="202089" y="1163507"/>
                  </a:cubicBezTo>
                  <a:lnTo>
                    <a:pt x="236351" y="1098752"/>
                  </a:lnTo>
                  <a:cubicBezTo>
                    <a:pt x="239778" y="1091620"/>
                    <a:pt x="239587" y="1082967"/>
                    <a:pt x="235971" y="1075835"/>
                  </a:cubicBezTo>
                  <a:lnTo>
                    <a:pt x="227691" y="1059480"/>
                  </a:lnTo>
                  <a:lnTo>
                    <a:pt x="223503" y="1051207"/>
                  </a:lnTo>
                  <a:cubicBezTo>
                    <a:pt x="221314" y="1047403"/>
                    <a:pt x="219601" y="1045502"/>
                    <a:pt x="217793" y="1042934"/>
                  </a:cubicBezTo>
                  <a:lnTo>
                    <a:pt x="206943" y="1028196"/>
                  </a:lnTo>
                  <a:lnTo>
                    <a:pt x="196093" y="1013457"/>
                  </a:lnTo>
                  <a:cubicBezTo>
                    <a:pt x="192571" y="1008512"/>
                    <a:pt x="188479" y="1003663"/>
                    <a:pt x="185814" y="999003"/>
                  </a:cubicBezTo>
                  <a:lnTo>
                    <a:pt x="181055" y="991206"/>
                  </a:lnTo>
                  <a:cubicBezTo>
                    <a:pt x="179723" y="989114"/>
                    <a:pt x="179152" y="987402"/>
                    <a:pt x="178866" y="985310"/>
                  </a:cubicBezTo>
                  <a:cubicBezTo>
                    <a:pt x="178676" y="983028"/>
                    <a:pt x="178771" y="981697"/>
                    <a:pt x="179628" y="978844"/>
                  </a:cubicBezTo>
                  <a:lnTo>
                    <a:pt x="182007" y="970001"/>
                  </a:lnTo>
                  <a:lnTo>
                    <a:pt x="186671" y="952315"/>
                  </a:lnTo>
                  <a:lnTo>
                    <a:pt x="189050" y="943471"/>
                  </a:lnTo>
                  <a:cubicBezTo>
                    <a:pt x="189906" y="940619"/>
                    <a:pt x="190573" y="937196"/>
                    <a:pt x="191239" y="935769"/>
                  </a:cubicBezTo>
                  <a:cubicBezTo>
                    <a:pt x="192096" y="933867"/>
                    <a:pt x="193238" y="932441"/>
                    <a:pt x="194951" y="930920"/>
                  </a:cubicBezTo>
                  <a:lnTo>
                    <a:pt x="201898" y="924929"/>
                  </a:lnTo>
                  <a:lnTo>
                    <a:pt x="215699" y="912948"/>
                  </a:lnTo>
                  <a:lnTo>
                    <a:pt x="229499" y="900967"/>
                  </a:lnTo>
                  <a:lnTo>
                    <a:pt x="236447" y="894976"/>
                  </a:lnTo>
                  <a:lnTo>
                    <a:pt x="239873" y="891933"/>
                  </a:lnTo>
                  <a:cubicBezTo>
                    <a:pt x="240920" y="891078"/>
                    <a:pt x="242633" y="889081"/>
                    <a:pt x="243966" y="887654"/>
                  </a:cubicBezTo>
                  <a:cubicBezTo>
                    <a:pt x="251770" y="877195"/>
                    <a:pt x="258242" y="867591"/>
                    <a:pt x="265475" y="857511"/>
                  </a:cubicBezTo>
                  <a:cubicBezTo>
                    <a:pt x="266998" y="855514"/>
                    <a:pt x="269853" y="851616"/>
                    <a:pt x="270995" y="847622"/>
                  </a:cubicBezTo>
                  <a:cubicBezTo>
                    <a:pt x="271661" y="845625"/>
                    <a:pt x="272042" y="843533"/>
                    <a:pt x="272232" y="841441"/>
                  </a:cubicBezTo>
                  <a:lnTo>
                    <a:pt x="272613" y="836782"/>
                  </a:lnTo>
                  <a:lnTo>
                    <a:pt x="274040" y="818525"/>
                  </a:lnTo>
                  <a:lnTo>
                    <a:pt x="276801" y="782106"/>
                  </a:lnTo>
                  <a:lnTo>
                    <a:pt x="278228" y="763849"/>
                  </a:lnTo>
                  <a:cubicBezTo>
                    <a:pt x="278419" y="761281"/>
                    <a:pt x="278799" y="760045"/>
                    <a:pt x="279656" y="758238"/>
                  </a:cubicBezTo>
                  <a:cubicBezTo>
                    <a:pt x="280132" y="757288"/>
                    <a:pt x="280417" y="756907"/>
                    <a:pt x="281369" y="755766"/>
                  </a:cubicBezTo>
                  <a:lnTo>
                    <a:pt x="284224" y="752248"/>
                  </a:lnTo>
                  <a:lnTo>
                    <a:pt x="307161" y="723721"/>
                  </a:lnTo>
                  <a:lnTo>
                    <a:pt x="330098" y="695194"/>
                  </a:lnTo>
                  <a:cubicBezTo>
                    <a:pt x="333049" y="691581"/>
                    <a:pt x="334381" y="689869"/>
                    <a:pt x="336094" y="688728"/>
                  </a:cubicBezTo>
                  <a:cubicBezTo>
                    <a:pt x="336094" y="688728"/>
                    <a:pt x="336094" y="688824"/>
                    <a:pt x="336094" y="688919"/>
                  </a:cubicBezTo>
                  <a:cubicBezTo>
                    <a:pt x="336094" y="694244"/>
                    <a:pt x="339520" y="701470"/>
                    <a:pt x="347134" y="704323"/>
                  </a:cubicBezTo>
                  <a:cubicBezTo>
                    <a:pt x="351037" y="705844"/>
                    <a:pt x="355224" y="705369"/>
                    <a:pt x="359221" y="705559"/>
                  </a:cubicBezTo>
                  <a:cubicBezTo>
                    <a:pt x="363504" y="705559"/>
                    <a:pt x="367502" y="705559"/>
                    <a:pt x="371023" y="707936"/>
                  </a:cubicBezTo>
                  <a:cubicBezTo>
                    <a:pt x="374735" y="710123"/>
                    <a:pt x="376448" y="714212"/>
                    <a:pt x="378637" y="718872"/>
                  </a:cubicBezTo>
                  <a:cubicBezTo>
                    <a:pt x="380826" y="723436"/>
                    <a:pt x="383205" y="728095"/>
                    <a:pt x="385585" y="732945"/>
                  </a:cubicBezTo>
                  <a:cubicBezTo>
                    <a:pt x="390248" y="742549"/>
                    <a:pt x="395768" y="753294"/>
                    <a:pt x="400622" y="763849"/>
                  </a:cubicBezTo>
                  <a:cubicBezTo>
                    <a:pt x="401384" y="766321"/>
                    <a:pt x="401479" y="769174"/>
                    <a:pt x="400718" y="771741"/>
                  </a:cubicBezTo>
                  <a:cubicBezTo>
                    <a:pt x="400337" y="773072"/>
                    <a:pt x="399766" y="774308"/>
                    <a:pt x="399099" y="775449"/>
                  </a:cubicBezTo>
                  <a:cubicBezTo>
                    <a:pt x="398243" y="776876"/>
                    <a:pt x="397291" y="778587"/>
                    <a:pt x="396815" y="780299"/>
                  </a:cubicBezTo>
                  <a:cubicBezTo>
                    <a:pt x="394626" y="787240"/>
                    <a:pt x="397196" y="795703"/>
                    <a:pt x="403382" y="800173"/>
                  </a:cubicBezTo>
                  <a:cubicBezTo>
                    <a:pt x="409569" y="803976"/>
                    <a:pt x="415184" y="806829"/>
                    <a:pt x="421275" y="810347"/>
                  </a:cubicBezTo>
                  <a:cubicBezTo>
                    <a:pt x="424226" y="812249"/>
                    <a:pt x="428413" y="813580"/>
                    <a:pt x="432410" y="813295"/>
                  </a:cubicBezTo>
                  <a:cubicBezTo>
                    <a:pt x="436598" y="812914"/>
                    <a:pt x="439549" y="811678"/>
                    <a:pt x="443070" y="811013"/>
                  </a:cubicBezTo>
                  <a:cubicBezTo>
                    <a:pt x="449447" y="808635"/>
                    <a:pt x="455823" y="810347"/>
                    <a:pt x="459630" y="815101"/>
                  </a:cubicBezTo>
                  <a:cubicBezTo>
                    <a:pt x="461629" y="817384"/>
                    <a:pt x="462295" y="820046"/>
                    <a:pt x="463057" y="823564"/>
                  </a:cubicBezTo>
                  <a:cubicBezTo>
                    <a:pt x="463913" y="826797"/>
                    <a:pt x="464770" y="830030"/>
                    <a:pt x="465626" y="833263"/>
                  </a:cubicBezTo>
                  <a:cubicBezTo>
                    <a:pt x="466578" y="836687"/>
                    <a:pt x="467340" y="839254"/>
                    <a:pt x="466863" y="842107"/>
                  </a:cubicBezTo>
                  <a:cubicBezTo>
                    <a:pt x="466388" y="845340"/>
                    <a:pt x="465817" y="848478"/>
                    <a:pt x="465341" y="851616"/>
                  </a:cubicBezTo>
                  <a:cubicBezTo>
                    <a:pt x="464389" y="857891"/>
                    <a:pt x="463342" y="864072"/>
                    <a:pt x="462390" y="870158"/>
                  </a:cubicBezTo>
                  <a:cubicBezTo>
                    <a:pt x="460487" y="882139"/>
                    <a:pt x="458774" y="893645"/>
                    <a:pt x="457061" y="904390"/>
                  </a:cubicBezTo>
                  <a:cubicBezTo>
                    <a:pt x="456204" y="909810"/>
                    <a:pt x="455443" y="914945"/>
                    <a:pt x="454681" y="919985"/>
                  </a:cubicBezTo>
                  <a:cubicBezTo>
                    <a:pt x="454205" y="925024"/>
                    <a:pt x="453729" y="929779"/>
                    <a:pt x="453349" y="934438"/>
                  </a:cubicBezTo>
                  <a:cubicBezTo>
                    <a:pt x="451731" y="952220"/>
                    <a:pt x="450493" y="966958"/>
                    <a:pt x="449542" y="977989"/>
                  </a:cubicBezTo>
                  <a:cubicBezTo>
                    <a:pt x="448780" y="988258"/>
                    <a:pt x="448400" y="993964"/>
                    <a:pt x="448780" y="994059"/>
                  </a:cubicBezTo>
                  <a:cubicBezTo>
                    <a:pt x="449066" y="994059"/>
                    <a:pt x="450018" y="988448"/>
                    <a:pt x="451350" y="978179"/>
                  </a:cubicBezTo>
                  <a:cubicBezTo>
                    <a:pt x="452683" y="967149"/>
                    <a:pt x="454491" y="952505"/>
                    <a:pt x="456680" y="934723"/>
                  </a:cubicBezTo>
                  <a:cubicBezTo>
                    <a:pt x="457251" y="930159"/>
                    <a:pt x="457727" y="925309"/>
                    <a:pt x="458393" y="920365"/>
                  </a:cubicBezTo>
                  <a:cubicBezTo>
                    <a:pt x="459250" y="915420"/>
                    <a:pt x="460106" y="910285"/>
                    <a:pt x="460963" y="904960"/>
                  </a:cubicBezTo>
                  <a:cubicBezTo>
                    <a:pt x="462771" y="894215"/>
                    <a:pt x="464675" y="882805"/>
                    <a:pt x="466673" y="870728"/>
                  </a:cubicBezTo>
                  <a:cubicBezTo>
                    <a:pt x="467625" y="864738"/>
                    <a:pt x="468672" y="858557"/>
                    <a:pt x="469719" y="852186"/>
                  </a:cubicBezTo>
                  <a:cubicBezTo>
                    <a:pt x="470195" y="849048"/>
                    <a:pt x="470766" y="845815"/>
                    <a:pt x="471337" y="842582"/>
                  </a:cubicBezTo>
                  <a:cubicBezTo>
                    <a:pt x="472003" y="838874"/>
                    <a:pt x="470861" y="834975"/>
                    <a:pt x="470099" y="831932"/>
                  </a:cubicBezTo>
                  <a:cubicBezTo>
                    <a:pt x="469243" y="828699"/>
                    <a:pt x="468482" y="825466"/>
                    <a:pt x="467625" y="822233"/>
                  </a:cubicBezTo>
                  <a:cubicBezTo>
                    <a:pt x="466959" y="819190"/>
                    <a:pt x="465912" y="815006"/>
                    <a:pt x="463342" y="812059"/>
                  </a:cubicBezTo>
                  <a:cubicBezTo>
                    <a:pt x="460867" y="808921"/>
                    <a:pt x="457346" y="806734"/>
                    <a:pt x="453539" y="805783"/>
                  </a:cubicBezTo>
                  <a:cubicBezTo>
                    <a:pt x="449827" y="804737"/>
                    <a:pt x="445164" y="805402"/>
                    <a:pt x="442023" y="806448"/>
                  </a:cubicBezTo>
                  <a:cubicBezTo>
                    <a:pt x="438692" y="807209"/>
                    <a:pt x="434980" y="808445"/>
                    <a:pt x="432220" y="808635"/>
                  </a:cubicBezTo>
                  <a:cubicBezTo>
                    <a:pt x="429175" y="808731"/>
                    <a:pt x="426510" y="807970"/>
                    <a:pt x="423654" y="806258"/>
                  </a:cubicBezTo>
                  <a:cubicBezTo>
                    <a:pt x="417754" y="802930"/>
                    <a:pt x="411377" y="799602"/>
                    <a:pt x="406238" y="796464"/>
                  </a:cubicBezTo>
                  <a:cubicBezTo>
                    <a:pt x="401574" y="793136"/>
                    <a:pt x="399575" y="786765"/>
                    <a:pt x="401193" y="781535"/>
                  </a:cubicBezTo>
                  <a:cubicBezTo>
                    <a:pt x="401574" y="780204"/>
                    <a:pt x="402145" y="779063"/>
                    <a:pt x="402906" y="777732"/>
                  </a:cubicBezTo>
                  <a:cubicBezTo>
                    <a:pt x="403858" y="776210"/>
                    <a:pt x="404619" y="774594"/>
                    <a:pt x="405000" y="772787"/>
                  </a:cubicBezTo>
                  <a:cubicBezTo>
                    <a:pt x="405952" y="769364"/>
                    <a:pt x="405857" y="765750"/>
                    <a:pt x="404715" y="762422"/>
                  </a:cubicBezTo>
                  <a:cubicBezTo>
                    <a:pt x="399290" y="750726"/>
                    <a:pt x="393960" y="740932"/>
                    <a:pt x="389106" y="731138"/>
                  </a:cubicBezTo>
                  <a:cubicBezTo>
                    <a:pt x="386632" y="726289"/>
                    <a:pt x="384252" y="721629"/>
                    <a:pt x="381968" y="717160"/>
                  </a:cubicBezTo>
                  <a:cubicBezTo>
                    <a:pt x="380731" y="714878"/>
                    <a:pt x="379874" y="712786"/>
                    <a:pt x="378447" y="710504"/>
                  </a:cubicBezTo>
                  <a:cubicBezTo>
                    <a:pt x="377019" y="708222"/>
                    <a:pt x="375020" y="706415"/>
                    <a:pt x="372831" y="705084"/>
                  </a:cubicBezTo>
                  <a:cubicBezTo>
                    <a:pt x="368453" y="702136"/>
                    <a:pt x="363124" y="702421"/>
                    <a:pt x="359221" y="702516"/>
                  </a:cubicBezTo>
                  <a:cubicBezTo>
                    <a:pt x="354938" y="702516"/>
                    <a:pt x="351132" y="702992"/>
                    <a:pt x="347991" y="701851"/>
                  </a:cubicBezTo>
                  <a:cubicBezTo>
                    <a:pt x="341424" y="699664"/>
                    <a:pt x="338093" y="693578"/>
                    <a:pt x="337807" y="688824"/>
                  </a:cubicBezTo>
                  <a:cubicBezTo>
                    <a:pt x="337807" y="688443"/>
                    <a:pt x="337807" y="688158"/>
                    <a:pt x="337807" y="687778"/>
                  </a:cubicBezTo>
                  <a:cubicBezTo>
                    <a:pt x="338474" y="687492"/>
                    <a:pt x="339045" y="687207"/>
                    <a:pt x="339996" y="686922"/>
                  </a:cubicBezTo>
                  <a:lnTo>
                    <a:pt x="357413" y="681216"/>
                  </a:lnTo>
                  <a:lnTo>
                    <a:pt x="392247" y="669901"/>
                  </a:lnTo>
                  <a:lnTo>
                    <a:pt x="409664" y="664196"/>
                  </a:lnTo>
                  <a:cubicBezTo>
                    <a:pt x="418039" y="661628"/>
                    <a:pt x="425177" y="654782"/>
                    <a:pt x="428223" y="646414"/>
                  </a:cubicBezTo>
                  <a:cubicBezTo>
                    <a:pt x="428984" y="644322"/>
                    <a:pt x="429555" y="642040"/>
                    <a:pt x="429841" y="640043"/>
                  </a:cubicBezTo>
                  <a:cubicBezTo>
                    <a:pt x="429936" y="639187"/>
                    <a:pt x="430221" y="638426"/>
                    <a:pt x="430507" y="637666"/>
                  </a:cubicBezTo>
                  <a:cubicBezTo>
                    <a:pt x="431078" y="636144"/>
                    <a:pt x="432030" y="634718"/>
                    <a:pt x="433267" y="633672"/>
                  </a:cubicBezTo>
                  <a:cubicBezTo>
                    <a:pt x="434504" y="632531"/>
                    <a:pt x="435932" y="631770"/>
                    <a:pt x="437455" y="631295"/>
                  </a:cubicBezTo>
                  <a:lnTo>
                    <a:pt x="445830" y="629203"/>
                  </a:lnTo>
                  <a:lnTo>
                    <a:pt x="463628" y="624829"/>
                  </a:lnTo>
                  <a:lnTo>
                    <a:pt x="468101" y="623688"/>
                  </a:lnTo>
                  <a:cubicBezTo>
                    <a:pt x="469243" y="623402"/>
                    <a:pt x="472098" y="622642"/>
                    <a:pt x="474002" y="621786"/>
                  </a:cubicBezTo>
                  <a:cubicBezTo>
                    <a:pt x="478094" y="619979"/>
                    <a:pt x="481806" y="617222"/>
                    <a:pt x="484756" y="613798"/>
                  </a:cubicBezTo>
                  <a:cubicBezTo>
                    <a:pt x="487707" y="610375"/>
                    <a:pt x="489800" y="606096"/>
                    <a:pt x="490848" y="601912"/>
                  </a:cubicBezTo>
                  <a:lnTo>
                    <a:pt x="491990" y="597538"/>
                  </a:lnTo>
                  <a:lnTo>
                    <a:pt x="492561" y="595351"/>
                  </a:lnTo>
                  <a:lnTo>
                    <a:pt x="492941" y="594210"/>
                  </a:lnTo>
                  <a:cubicBezTo>
                    <a:pt x="493512" y="592784"/>
                    <a:pt x="494464" y="591453"/>
                    <a:pt x="495606" y="590407"/>
                  </a:cubicBezTo>
                  <a:lnTo>
                    <a:pt x="502268" y="584796"/>
                  </a:lnTo>
                  <a:lnTo>
                    <a:pt x="530154" y="561119"/>
                  </a:lnTo>
                  <a:lnTo>
                    <a:pt x="558041" y="537442"/>
                  </a:lnTo>
                  <a:lnTo>
                    <a:pt x="565369" y="531166"/>
                  </a:lnTo>
                  <a:cubicBezTo>
                    <a:pt x="567558" y="529169"/>
                    <a:pt x="569271" y="526792"/>
                    <a:pt x="570699" y="524320"/>
                  </a:cubicBezTo>
                  <a:lnTo>
                    <a:pt x="580787" y="534304"/>
                  </a:lnTo>
                  <a:lnTo>
                    <a:pt x="592779" y="546095"/>
                  </a:lnTo>
                  <a:cubicBezTo>
                    <a:pt x="594111" y="547426"/>
                    <a:pt x="595253" y="549043"/>
                    <a:pt x="596110" y="550850"/>
                  </a:cubicBezTo>
                  <a:lnTo>
                    <a:pt x="599632" y="558267"/>
                  </a:lnTo>
                  <a:lnTo>
                    <a:pt x="613908" y="588980"/>
                  </a:lnTo>
                  <a:lnTo>
                    <a:pt x="617524" y="596682"/>
                  </a:lnTo>
                  <a:cubicBezTo>
                    <a:pt x="618571" y="598965"/>
                    <a:pt x="620189" y="602578"/>
                    <a:pt x="622378" y="605431"/>
                  </a:cubicBezTo>
                  <a:cubicBezTo>
                    <a:pt x="624567" y="608378"/>
                    <a:pt x="627137" y="610946"/>
                    <a:pt x="630087" y="613133"/>
                  </a:cubicBezTo>
                  <a:lnTo>
                    <a:pt x="637225" y="618077"/>
                  </a:lnTo>
                  <a:lnTo>
                    <a:pt x="665016" y="637476"/>
                  </a:lnTo>
                  <a:cubicBezTo>
                    <a:pt x="667300" y="638997"/>
                    <a:pt x="669394" y="640709"/>
                    <a:pt x="672821" y="642610"/>
                  </a:cubicBezTo>
                  <a:cubicBezTo>
                    <a:pt x="675961" y="644322"/>
                    <a:pt x="679388" y="645463"/>
                    <a:pt x="682909" y="646129"/>
                  </a:cubicBezTo>
                  <a:lnTo>
                    <a:pt x="699374" y="648886"/>
                  </a:lnTo>
                  <a:cubicBezTo>
                    <a:pt x="699565" y="651549"/>
                    <a:pt x="699945" y="655257"/>
                    <a:pt x="700516" y="660107"/>
                  </a:cubicBezTo>
                  <a:cubicBezTo>
                    <a:pt x="701753" y="670947"/>
                    <a:pt x="703467" y="685305"/>
                    <a:pt x="705561" y="702897"/>
                  </a:cubicBezTo>
                  <a:lnTo>
                    <a:pt x="705561" y="703562"/>
                  </a:lnTo>
                  <a:cubicBezTo>
                    <a:pt x="705561" y="703562"/>
                    <a:pt x="706227" y="703943"/>
                    <a:pt x="706227" y="703943"/>
                  </a:cubicBezTo>
                  <a:cubicBezTo>
                    <a:pt x="727355" y="718396"/>
                    <a:pt x="754194" y="736653"/>
                    <a:pt x="784270" y="757097"/>
                  </a:cubicBezTo>
                  <a:cubicBezTo>
                    <a:pt x="784270" y="771170"/>
                    <a:pt x="784270" y="786004"/>
                    <a:pt x="784270" y="801219"/>
                  </a:cubicBezTo>
                  <a:cubicBezTo>
                    <a:pt x="783984" y="803406"/>
                    <a:pt x="783603" y="805688"/>
                    <a:pt x="783223" y="808065"/>
                  </a:cubicBezTo>
                  <a:cubicBezTo>
                    <a:pt x="781319" y="820807"/>
                    <a:pt x="779511" y="833263"/>
                    <a:pt x="777798" y="845340"/>
                  </a:cubicBezTo>
                  <a:lnTo>
                    <a:pt x="777798" y="845530"/>
                  </a:lnTo>
                  <a:cubicBezTo>
                    <a:pt x="777798" y="845530"/>
                    <a:pt x="777798" y="845720"/>
                    <a:pt x="777798" y="845720"/>
                  </a:cubicBezTo>
                  <a:cubicBezTo>
                    <a:pt x="777798" y="861790"/>
                    <a:pt x="777893" y="877195"/>
                    <a:pt x="777988" y="891743"/>
                  </a:cubicBezTo>
                  <a:cubicBezTo>
                    <a:pt x="765996" y="906292"/>
                    <a:pt x="754956" y="919604"/>
                    <a:pt x="745248" y="931395"/>
                  </a:cubicBezTo>
                  <a:cubicBezTo>
                    <a:pt x="725642" y="939858"/>
                    <a:pt x="709939" y="947275"/>
                    <a:pt x="699279" y="952980"/>
                  </a:cubicBezTo>
                  <a:cubicBezTo>
                    <a:pt x="693949" y="955928"/>
                    <a:pt x="689952" y="958400"/>
                    <a:pt x="687382" y="960302"/>
                  </a:cubicBezTo>
                  <a:cubicBezTo>
                    <a:pt x="684812" y="962299"/>
                    <a:pt x="684051" y="964011"/>
                    <a:pt x="684146" y="964011"/>
                  </a:cubicBezTo>
                  <a:cubicBezTo>
                    <a:pt x="684337" y="964011"/>
                    <a:pt x="685193" y="962774"/>
                    <a:pt x="687953" y="961063"/>
                  </a:cubicBezTo>
                  <a:cubicBezTo>
                    <a:pt x="690618" y="959446"/>
                    <a:pt x="694806" y="957259"/>
                    <a:pt x="700231" y="954597"/>
                  </a:cubicBezTo>
                  <a:cubicBezTo>
                    <a:pt x="711081" y="949367"/>
                    <a:pt x="727070" y="942425"/>
                    <a:pt x="747056" y="934343"/>
                  </a:cubicBezTo>
                  <a:lnTo>
                    <a:pt x="747437" y="934153"/>
                  </a:lnTo>
                  <a:lnTo>
                    <a:pt x="747723" y="933772"/>
                  </a:lnTo>
                  <a:cubicBezTo>
                    <a:pt x="757811" y="921886"/>
                    <a:pt x="769327" y="908479"/>
                    <a:pt x="781890" y="893740"/>
                  </a:cubicBezTo>
                  <a:lnTo>
                    <a:pt x="782366" y="893169"/>
                  </a:lnTo>
                  <a:lnTo>
                    <a:pt x="782366" y="892409"/>
                  </a:lnTo>
                  <a:cubicBezTo>
                    <a:pt x="782366" y="877765"/>
                    <a:pt x="782461" y="862075"/>
                    <a:pt x="782557" y="845815"/>
                  </a:cubicBezTo>
                  <a:cubicBezTo>
                    <a:pt x="784365" y="833834"/>
                    <a:pt x="786173" y="821377"/>
                    <a:pt x="788076" y="808731"/>
                  </a:cubicBezTo>
                  <a:cubicBezTo>
                    <a:pt x="788457" y="806353"/>
                    <a:pt x="788743" y="803976"/>
                    <a:pt x="789124" y="801789"/>
                  </a:cubicBezTo>
                  <a:lnTo>
                    <a:pt x="789124" y="801599"/>
                  </a:lnTo>
                  <a:cubicBezTo>
                    <a:pt x="789124" y="801599"/>
                    <a:pt x="789124" y="801409"/>
                    <a:pt x="789124" y="801409"/>
                  </a:cubicBezTo>
                  <a:cubicBezTo>
                    <a:pt x="789124" y="785719"/>
                    <a:pt x="789124" y="770410"/>
                    <a:pt x="789124" y="755861"/>
                  </a:cubicBezTo>
                  <a:lnTo>
                    <a:pt x="789124" y="754625"/>
                  </a:lnTo>
                  <a:cubicBezTo>
                    <a:pt x="789124" y="754625"/>
                    <a:pt x="788076" y="753959"/>
                    <a:pt x="788076" y="753959"/>
                  </a:cubicBezTo>
                  <a:cubicBezTo>
                    <a:pt x="757621" y="733801"/>
                    <a:pt x="730401" y="715829"/>
                    <a:pt x="708891" y="701565"/>
                  </a:cubicBezTo>
                  <a:cubicBezTo>
                    <a:pt x="706322" y="684449"/>
                    <a:pt x="704133" y="670281"/>
                    <a:pt x="702515" y="659726"/>
                  </a:cubicBezTo>
                  <a:cubicBezTo>
                    <a:pt x="701753" y="655067"/>
                    <a:pt x="701182" y="651454"/>
                    <a:pt x="700611" y="648886"/>
                  </a:cubicBezTo>
                  <a:lnTo>
                    <a:pt x="733256" y="654401"/>
                  </a:lnTo>
                  <a:cubicBezTo>
                    <a:pt x="737349" y="655162"/>
                    <a:pt x="741251" y="657159"/>
                    <a:pt x="744296" y="660202"/>
                  </a:cubicBezTo>
                  <a:cubicBezTo>
                    <a:pt x="745058" y="660962"/>
                    <a:pt x="745724" y="661723"/>
                    <a:pt x="746390" y="662674"/>
                  </a:cubicBezTo>
                  <a:lnTo>
                    <a:pt x="748865" y="666097"/>
                  </a:lnTo>
                  <a:lnTo>
                    <a:pt x="753814" y="672944"/>
                  </a:lnTo>
                  <a:lnTo>
                    <a:pt x="758858" y="679790"/>
                  </a:lnTo>
                  <a:cubicBezTo>
                    <a:pt x="760952" y="682643"/>
                    <a:pt x="763426" y="685115"/>
                    <a:pt x="766282" y="687207"/>
                  </a:cubicBezTo>
                  <a:cubicBezTo>
                    <a:pt x="771897" y="691296"/>
                    <a:pt x="778845" y="693673"/>
                    <a:pt x="785888" y="693768"/>
                  </a:cubicBezTo>
                  <a:lnTo>
                    <a:pt x="802924" y="693768"/>
                  </a:lnTo>
                  <a:cubicBezTo>
                    <a:pt x="808349" y="693768"/>
                    <a:pt x="814916" y="693198"/>
                    <a:pt x="818627" y="693863"/>
                  </a:cubicBezTo>
                  <a:cubicBezTo>
                    <a:pt x="822910" y="694624"/>
                    <a:pt x="827003" y="696811"/>
                    <a:pt x="830048" y="699949"/>
                  </a:cubicBezTo>
                  <a:cubicBezTo>
                    <a:pt x="831571" y="701565"/>
                    <a:pt x="832903" y="703277"/>
                    <a:pt x="833951" y="705369"/>
                  </a:cubicBezTo>
                  <a:lnTo>
                    <a:pt x="837853" y="712881"/>
                  </a:lnTo>
                  <a:lnTo>
                    <a:pt x="841755" y="720393"/>
                  </a:lnTo>
                  <a:cubicBezTo>
                    <a:pt x="843087" y="722960"/>
                    <a:pt x="844515" y="725433"/>
                    <a:pt x="845181" y="727335"/>
                  </a:cubicBezTo>
                  <a:cubicBezTo>
                    <a:pt x="846704" y="731518"/>
                    <a:pt x="846894" y="736178"/>
                    <a:pt x="845752" y="740552"/>
                  </a:cubicBezTo>
                  <a:cubicBezTo>
                    <a:pt x="845086" y="742929"/>
                    <a:pt x="844420" y="744355"/>
                    <a:pt x="842802" y="747113"/>
                  </a:cubicBezTo>
                  <a:cubicBezTo>
                    <a:pt x="841184" y="750061"/>
                    <a:pt x="840042" y="753294"/>
                    <a:pt x="839471" y="756622"/>
                  </a:cubicBezTo>
                  <a:cubicBezTo>
                    <a:pt x="838138" y="763183"/>
                    <a:pt x="839280" y="770505"/>
                    <a:pt x="841755" y="776115"/>
                  </a:cubicBezTo>
                  <a:lnTo>
                    <a:pt x="854127" y="807590"/>
                  </a:lnTo>
                  <a:lnTo>
                    <a:pt x="878873" y="870633"/>
                  </a:lnTo>
                  <a:cubicBezTo>
                    <a:pt x="881157" y="876719"/>
                    <a:pt x="886011" y="882139"/>
                    <a:pt x="890770" y="885467"/>
                  </a:cubicBezTo>
                  <a:lnTo>
                    <a:pt x="904094" y="895832"/>
                  </a:lnTo>
                  <a:lnTo>
                    <a:pt x="930838" y="916561"/>
                  </a:lnTo>
                  <a:cubicBezTo>
                    <a:pt x="935501" y="919889"/>
                    <a:pt x="939118" y="923693"/>
                    <a:pt x="945114" y="926926"/>
                  </a:cubicBezTo>
                  <a:lnTo>
                    <a:pt x="960532" y="934058"/>
                  </a:lnTo>
                  <a:lnTo>
                    <a:pt x="974713" y="940619"/>
                  </a:lnTo>
                  <a:cubicBezTo>
                    <a:pt x="974428" y="942616"/>
                    <a:pt x="974237" y="944993"/>
                    <a:pt x="973857" y="948036"/>
                  </a:cubicBezTo>
                  <a:cubicBezTo>
                    <a:pt x="973000" y="956403"/>
                    <a:pt x="972048" y="968385"/>
                    <a:pt x="971001" y="982838"/>
                  </a:cubicBezTo>
                  <a:lnTo>
                    <a:pt x="971001" y="983123"/>
                  </a:lnTo>
                  <a:cubicBezTo>
                    <a:pt x="971001" y="983123"/>
                    <a:pt x="971001" y="983504"/>
                    <a:pt x="971001" y="983504"/>
                  </a:cubicBezTo>
                  <a:cubicBezTo>
                    <a:pt x="974713" y="996911"/>
                    <a:pt x="978996" y="1012031"/>
                    <a:pt x="983469" y="1028196"/>
                  </a:cubicBezTo>
                  <a:cubicBezTo>
                    <a:pt x="971763" y="1051587"/>
                    <a:pt x="961389" y="1072887"/>
                    <a:pt x="954060" y="1088482"/>
                  </a:cubicBezTo>
                  <a:cubicBezTo>
                    <a:pt x="946732" y="1104172"/>
                    <a:pt x="942449" y="1113966"/>
                    <a:pt x="943020" y="1114251"/>
                  </a:cubicBezTo>
                  <a:cubicBezTo>
                    <a:pt x="943591" y="1114536"/>
                    <a:pt x="948921" y="1105218"/>
                    <a:pt x="957011" y="1089908"/>
                  </a:cubicBezTo>
                  <a:cubicBezTo>
                    <a:pt x="965101" y="1074599"/>
                    <a:pt x="976046" y="1053299"/>
                    <a:pt x="987942" y="1029717"/>
                  </a:cubicBezTo>
                  <a:lnTo>
                    <a:pt x="987942" y="1029527"/>
                  </a:lnTo>
                  <a:cubicBezTo>
                    <a:pt x="987942" y="1029527"/>
                    <a:pt x="988513" y="1028671"/>
                    <a:pt x="988513" y="1028671"/>
                  </a:cubicBezTo>
                  <a:lnTo>
                    <a:pt x="988228" y="1027815"/>
                  </a:lnTo>
                  <a:cubicBezTo>
                    <a:pt x="983469" y="1011555"/>
                    <a:pt x="978996" y="996246"/>
                    <a:pt x="974999" y="982743"/>
                  </a:cubicBezTo>
                  <a:cubicBezTo>
                    <a:pt x="975570" y="968480"/>
                    <a:pt x="975950" y="956594"/>
                    <a:pt x="976141" y="948226"/>
                  </a:cubicBezTo>
                  <a:cubicBezTo>
                    <a:pt x="976141" y="945563"/>
                    <a:pt x="976141" y="943376"/>
                    <a:pt x="976141" y="941380"/>
                  </a:cubicBezTo>
                  <a:cubicBezTo>
                    <a:pt x="981090" y="943852"/>
                    <a:pt x="986515" y="945658"/>
                    <a:pt x="990036" y="948606"/>
                  </a:cubicBezTo>
                  <a:cubicBezTo>
                    <a:pt x="993558" y="951649"/>
                    <a:pt x="997650" y="956499"/>
                    <a:pt x="1001457" y="960397"/>
                  </a:cubicBezTo>
                  <a:cubicBezTo>
                    <a:pt x="1005169" y="964771"/>
                    <a:pt x="1010784" y="968860"/>
                    <a:pt x="1016780" y="970477"/>
                  </a:cubicBezTo>
                  <a:cubicBezTo>
                    <a:pt x="1019731" y="971332"/>
                    <a:pt x="1022966" y="971713"/>
                    <a:pt x="1026012" y="971713"/>
                  </a:cubicBezTo>
                  <a:lnTo>
                    <a:pt x="1034483" y="971713"/>
                  </a:lnTo>
                  <a:cubicBezTo>
                    <a:pt x="1034483" y="971713"/>
                    <a:pt x="1051424" y="971523"/>
                    <a:pt x="1051424" y="971523"/>
                  </a:cubicBezTo>
                  <a:lnTo>
                    <a:pt x="1085210" y="971237"/>
                  </a:lnTo>
                  <a:cubicBezTo>
                    <a:pt x="1090159" y="971428"/>
                    <a:pt x="1095870" y="973424"/>
                    <a:pt x="1101295" y="974470"/>
                  </a:cubicBezTo>
                  <a:lnTo>
                    <a:pt x="1117760" y="978274"/>
                  </a:lnTo>
                  <a:lnTo>
                    <a:pt x="1150690" y="985976"/>
                  </a:lnTo>
                  <a:cubicBezTo>
                    <a:pt x="1154022" y="986642"/>
                    <a:pt x="1157067" y="988068"/>
                    <a:pt x="1159827" y="989970"/>
                  </a:cubicBezTo>
                  <a:cubicBezTo>
                    <a:pt x="1159351" y="993298"/>
                    <a:pt x="1158970" y="1003187"/>
                    <a:pt x="1158590" y="1018116"/>
                  </a:cubicBezTo>
                  <a:lnTo>
                    <a:pt x="1158590" y="1018592"/>
                  </a:lnTo>
                  <a:cubicBezTo>
                    <a:pt x="1158590" y="1018592"/>
                    <a:pt x="1158875" y="1018972"/>
                    <a:pt x="1158875" y="1018972"/>
                  </a:cubicBezTo>
                  <a:cubicBezTo>
                    <a:pt x="1166680" y="1031334"/>
                    <a:pt x="1177434" y="1047879"/>
                    <a:pt x="1189712" y="1066516"/>
                  </a:cubicBezTo>
                  <a:cubicBezTo>
                    <a:pt x="1187142" y="1074884"/>
                    <a:pt x="1184477" y="1083632"/>
                    <a:pt x="1181622" y="1092761"/>
                  </a:cubicBezTo>
                  <a:cubicBezTo>
                    <a:pt x="1178576" y="1102935"/>
                    <a:pt x="1175531" y="1112825"/>
                    <a:pt x="1172771" y="1122048"/>
                  </a:cubicBezTo>
                  <a:lnTo>
                    <a:pt x="1172485" y="1122904"/>
                  </a:lnTo>
                  <a:lnTo>
                    <a:pt x="1172866" y="1123665"/>
                  </a:lnTo>
                  <a:cubicBezTo>
                    <a:pt x="1182954" y="1146106"/>
                    <a:pt x="1191806" y="1165409"/>
                    <a:pt x="1198277" y="1179007"/>
                  </a:cubicBezTo>
                  <a:cubicBezTo>
                    <a:pt x="1204749" y="1192699"/>
                    <a:pt x="1208842" y="1200687"/>
                    <a:pt x="1209318" y="1200497"/>
                  </a:cubicBezTo>
                  <a:cubicBezTo>
                    <a:pt x="1209793" y="1200306"/>
                    <a:pt x="1206653" y="1191843"/>
                    <a:pt x="1200847" y="1177865"/>
                  </a:cubicBezTo>
                  <a:cubicBezTo>
                    <a:pt x="1195137" y="1164078"/>
                    <a:pt x="1186952" y="1144775"/>
                    <a:pt x="1177244" y="1122619"/>
                  </a:cubicBezTo>
                  <a:cubicBezTo>
                    <a:pt x="1180004" y="1113585"/>
                    <a:pt x="1182954" y="1104076"/>
                    <a:pt x="1186000" y="1094187"/>
                  </a:cubicBezTo>
                  <a:cubicBezTo>
                    <a:pt x="1188855" y="1084678"/>
                    <a:pt x="1191615" y="1075550"/>
                    <a:pt x="1194280" y="1066897"/>
                  </a:cubicBezTo>
                  <a:lnTo>
                    <a:pt x="1194566" y="1065851"/>
                  </a:lnTo>
                  <a:lnTo>
                    <a:pt x="1193995" y="1064995"/>
                  </a:lnTo>
                  <a:cubicBezTo>
                    <a:pt x="1181336" y="1046262"/>
                    <a:pt x="1170106" y="1029812"/>
                    <a:pt x="1161635" y="1017736"/>
                  </a:cubicBezTo>
                  <a:cubicBezTo>
                    <a:pt x="1161350" y="1003853"/>
                    <a:pt x="1160969" y="994344"/>
                    <a:pt x="1160493" y="990636"/>
                  </a:cubicBezTo>
                  <a:cubicBezTo>
                    <a:pt x="1161826" y="991586"/>
                    <a:pt x="1163063" y="992632"/>
                    <a:pt x="1164205" y="993869"/>
                  </a:cubicBezTo>
                  <a:cubicBezTo>
                    <a:pt x="1167631" y="997957"/>
                    <a:pt x="1171058" y="1002712"/>
                    <a:pt x="1174484" y="1007086"/>
                  </a:cubicBezTo>
                  <a:lnTo>
                    <a:pt x="1215694" y="1060811"/>
                  </a:lnTo>
                  <a:lnTo>
                    <a:pt x="1236252" y="1087626"/>
                  </a:lnTo>
                  <a:cubicBezTo>
                    <a:pt x="1239773" y="1091905"/>
                    <a:pt x="1242724" y="1096945"/>
                    <a:pt x="1247387" y="1100558"/>
                  </a:cubicBezTo>
                  <a:cubicBezTo>
                    <a:pt x="1252051" y="1104172"/>
                    <a:pt x="1257761" y="1105503"/>
                    <a:pt x="1262901" y="1107690"/>
                  </a:cubicBezTo>
                  <a:lnTo>
                    <a:pt x="1326192" y="1131842"/>
                  </a:lnTo>
                  <a:lnTo>
                    <a:pt x="1263377" y="110664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30" name="Google Shape;530;p38"/>
          <p:cNvGrpSpPr/>
          <p:nvPr/>
        </p:nvGrpSpPr>
        <p:grpSpPr>
          <a:xfrm>
            <a:off x="6025804" y="-52257"/>
            <a:ext cx="3362181" cy="2857244"/>
            <a:chOff x="6025804" y="-52257"/>
            <a:chExt cx="3362181" cy="2857244"/>
          </a:xfrm>
        </p:grpSpPr>
        <p:grpSp>
          <p:nvGrpSpPr>
            <p:cNvPr id="531" name="Google Shape;531;p38"/>
            <p:cNvGrpSpPr/>
            <p:nvPr/>
          </p:nvGrpSpPr>
          <p:grpSpPr>
            <a:xfrm>
              <a:off x="6974879" y="-52257"/>
              <a:ext cx="2169124" cy="1261930"/>
              <a:chOff x="6627250" y="1143000"/>
              <a:chExt cx="1849999" cy="1076273"/>
            </a:xfrm>
          </p:grpSpPr>
          <p:grpSp>
            <p:nvGrpSpPr>
              <p:cNvPr id="532" name="Google Shape;532;p38"/>
              <p:cNvGrpSpPr/>
              <p:nvPr/>
            </p:nvGrpSpPr>
            <p:grpSpPr>
              <a:xfrm>
                <a:off x="6627250" y="1143000"/>
                <a:ext cx="1849999" cy="1075963"/>
                <a:chOff x="6627250" y="1143000"/>
                <a:chExt cx="1849999" cy="1075963"/>
              </a:xfrm>
            </p:grpSpPr>
            <p:sp>
              <p:nvSpPr>
                <p:cNvPr id="533" name="Google Shape;533;p38"/>
                <p:cNvSpPr/>
                <p:nvPr/>
              </p:nvSpPr>
              <p:spPr>
                <a:xfrm>
                  <a:off x="6786398" y="1143000"/>
                  <a:ext cx="1690851" cy="1072369"/>
                </a:xfrm>
                <a:custGeom>
                  <a:avLst/>
                  <a:gdLst/>
                  <a:ahLst/>
                  <a:cxnLst/>
                  <a:rect l="l" t="t" r="r" b="b"/>
                  <a:pathLst>
                    <a:path w="1690851" h="1072369" extrusionOk="0">
                      <a:moveTo>
                        <a:pt x="1690851" y="0"/>
                      </a:moveTo>
                      <a:lnTo>
                        <a:pt x="1690851" y="460527"/>
                      </a:lnTo>
                      <a:cubicBezTo>
                        <a:pt x="1648560" y="484765"/>
                        <a:pt x="1618271" y="497787"/>
                        <a:pt x="1618271" y="497787"/>
                      </a:cubicBezTo>
                      <a:cubicBezTo>
                        <a:pt x="1524735" y="865353"/>
                        <a:pt x="1129543" y="837598"/>
                        <a:pt x="1129543" y="837598"/>
                      </a:cubicBezTo>
                      <a:cubicBezTo>
                        <a:pt x="1129543" y="837598"/>
                        <a:pt x="1058677" y="954987"/>
                        <a:pt x="841698" y="1023710"/>
                      </a:cubicBezTo>
                      <a:cubicBezTo>
                        <a:pt x="836173" y="1025516"/>
                        <a:pt x="830458" y="1027227"/>
                        <a:pt x="824743" y="1028938"/>
                      </a:cubicBezTo>
                      <a:lnTo>
                        <a:pt x="824457" y="1028938"/>
                      </a:lnTo>
                      <a:cubicBezTo>
                        <a:pt x="818647" y="1030649"/>
                        <a:pt x="812741" y="1032360"/>
                        <a:pt x="806741" y="1033975"/>
                      </a:cubicBezTo>
                      <a:cubicBezTo>
                        <a:pt x="799597" y="1035876"/>
                        <a:pt x="792263" y="1037873"/>
                        <a:pt x="784643" y="1039774"/>
                      </a:cubicBezTo>
                      <a:cubicBezTo>
                        <a:pt x="773499" y="1042435"/>
                        <a:pt x="761783" y="1045096"/>
                        <a:pt x="749972" y="1047568"/>
                      </a:cubicBezTo>
                      <a:cubicBezTo>
                        <a:pt x="744542" y="1048804"/>
                        <a:pt x="738923" y="1049849"/>
                        <a:pt x="733398" y="1050895"/>
                      </a:cubicBezTo>
                      <a:cubicBezTo>
                        <a:pt x="729112" y="1051750"/>
                        <a:pt x="725016" y="1052511"/>
                        <a:pt x="720635" y="1053271"/>
                      </a:cubicBezTo>
                      <a:cubicBezTo>
                        <a:pt x="712824" y="1054697"/>
                        <a:pt x="704918" y="1056123"/>
                        <a:pt x="696822" y="1057263"/>
                      </a:cubicBezTo>
                      <a:cubicBezTo>
                        <a:pt x="691679" y="1058119"/>
                        <a:pt x="686440" y="1058879"/>
                        <a:pt x="681201" y="1059640"/>
                      </a:cubicBezTo>
                      <a:cubicBezTo>
                        <a:pt x="675963" y="1060400"/>
                        <a:pt x="670629" y="1061160"/>
                        <a:pt x="665199" y="1061731"/>
                      </a:cubicBezTo>
                      <a:cubicBezTo>
                        <a:pt x="661389" y="1062301"/>
                        <a:pt x="657674" y="1062776"/>
                        <a:pt x="653865" y="1063156"/>
                      </a:cubicBezTo>
                      <a:cubicBezTo>
                        <a:pt x="650150" y="1063632"/>
                        <a:pt x="646244" y="1064012"/>
                        <a:pt x="642434" y="1064487"/>
                      </a:cubicBezTo>
                      <a:cubicBezTo>
                        <a:pt x="642244" y="1064582"/>
                        <a:pt x="641958" y="1064582"/>
                        <a:pt x="641768" y="1064582"/>
                      </a:cubicBezTo>
                      <a:cubicBezTo>
                        <a:pt x="634338" y="1065438"/>
                        <a:pt x="626623" y="1066198"/>
                        <a:pt x="618908" y="1066768"/>
                      </a:cubicBezTo>
                      <a:cubicBezTo>
                        <a:pt x="611002" y="1067529"/>
                        <a:pt x="602906" y="1068194"/>
                        <a:pt x="594809" y="1068764"/>
                      </a:cubicBezTo>
                      <a:lnTo>
                        <a:pt x="594429" y="1068764"/>
                      </a:lnTo>
                      <a:cubicBezTo>
                        <a:pt x="590333" y="1069050"/>
                        <a:pt x="586047" y="1069430"/>
                        <a:pt x="581760" y="1069620"/>
                      </a:cubicBezTo>
                      <a:cubicBezTo>
                        <a:pt x="580332" y="1069715"/>
                        <a:pt x="578998" y="1069810"/>
                        <a:pt x="577569" y="1069810"/>
                      </a:cubicBezTo>
                      <a:cubicBezTo>
                        <a:pt x="573188" y="1070095"/>
                        <a:pt x="568616" y="1070475"/>
                        <a:pt x="564139" y="1070570"/>
                      </a:cubicBezTo>
                      <a:cubicBezTo>
                        <a:pt x="557662" y="1070951"/>
                        <a:pt x="551090" y="1071236"/>
                        <a:pt x="544517" y="1071426"/>
                      </a:cubicBezTo>
                      <a:cubicBezTo>
                        <a:pt x="538707" y="1071616"/>
                        <a:pt x="533088" y="1071806"/>
                        <a:pt x="527182" y="1071996"/>
                      </a:cubicBezTo>
                      <a:lnTo>
                        <a:pt x="526134" y="1071996"/>
                      </a:lnTo>
                      <a:cubicBezTo>
                        <a:pt x="522134" y="1072091"/>
                        <a:pt x="518324" y="1072186"/>
                        <a:pt x="514228" y="1072186"/>
                      </a:cubicBezTo>
                      <a:cubicBezTo>
                        <a:pt x="471937" y="1072852"/>
                        <a:pt x="427169" y="1071711"/>
                        <a:pt x="379354" y="1068669"/>
                      </a:cubicBezTo>
                      <a:cubicBezTo>
                        <a:pt x="370496" y="1068099"/>
                        <a:pt x="362018" y="1067434"/>
                        <a:pt x="353636" y="1066673"/>
                      </a:cubicBezTo>
                      <a:cubicBezTo>
                        <a:pt x="343731" y="1065818"/>
                        <a:pt x="334110" y="1064962"/>
                        <a:pt x="324776" y="1064012"/>
                      </a:cubicBezTo>
                      <a:cubicBezTo>
                        <a:pt x="318394" y="1063347"/>
                        <a:pt x="312107" y="1062586"/>
                        <a:pt x="306011" y="1061826"/>
                      </a:cubicBezTo>
                      <a:cubicBezTo>
                        <a:pt x="298582" y="1060970"/>
                        <a:pt x="291248" y="1059925"/>
                        <a:pt x="284104" y="1058974"/>
                      </a:cubicBezTo>
                      <a:cubicBezTo>
                        <a:pt x="278389" y="1058119"/>
                        <a:pt x="272769" y="1057263"/>
                        <a:pt x="267340" y="1056408"/>
                      </a:cubicBezTo>
                      <a:cubicBezTo>
                        <a:pt x="264387" y="1055932"/>
                        <a:pt x="261434" y="1055457"/>
                        <a:pt x="258577" y="1054982"/>
                      </a:cubicBezTo>
                      <a:cubicBezTo>
                        <a:pt x="252862" y="1053936"/>
                        <a:pt x="247242" y="1052891"/>
                        <a:pt x="241718" y="1051845"/>
                      </a:cubicBezTo>
                      <a:cubicBezTo>
                        <a:pt x="238956" y="1051275"/>
                        <a:pt x="236289" y="1050705"/>
                        <a:pt x="233622" y="1050134"/>
                      </a:cubicBezTo>
                      <a:cubicBezTo>
                        <a:pt x="230383" y="1049564"/>
                        <a:pt x="227335" y="1048899"/>
                        <a:pt x="224192" y="1048233"/>
                      </a:cubicBezTo>
                      <a:cubicBezTo>
                        <a:pt x="219620" y="1047188"/>
                        <a:pt x="215143" y="1046142"/>
                        <a:pt x="210666" y="1045001"/>
                      </a:cubicBezTo>
                      <a:cubicBezTo>
                        <a:pt x="203427" y="1043195"/>
                        <a:pt x="196379" y="1041294"/>
                        <a:pt x="189711" y="1039298"/>
                      </a:cubicBezTo>
                      <a:cubicBezTo>
                        <a:pt x="185234" y="1038063"/>
                        <a:pt x="180853" y="1036637"/>
                        <a:pt x="176662" y="1035211"/>
                      </a:cubicBezTo>
                      <a:cubicBezTo>
                        <a:pt x="174566" y="1034641"/>
                        <a:pt x="172566" y="1033975"/>
                        <a:pt x="170471" y="1033215"/>
                      </a:cubicBezTo>
                      <a:cubicBezTo>
                        <a:pt x="166470" y="1031789"/>
                        <a:pt x="162565" y="1030363"/>
                        <a:pt x="158755" y="1028938"/>
                      </a:cubicBezTo>
                      <a:cubicBezTo>
                        <a:pt x="156850" y="1028177"/>
                        <a:pt x="155040" y="1027417"/>
                        <a:pt x="153231" y="1026656"/>
                      </a:cubicBezTo>
                      <a:cubicBezTo>
                        <a:pt x="150659" y="1025611"/>
                        <a:pt x="148087" y="1024565"/>
                        <a:pt x="145610" y="1023425"/>
                      </a:cubicBezTo>
                      <a:cubicBezTo>
                        <a:pt x="143134" y="1022379"/>
                        <a:pt x="140848" y="1021333"/>
                        <a:pt x="138467" y="1020193"/>
                      </a:cubicBezTo>
                      <a:cubicBezTo>
                        <a:pt x="136085" y="1019147"/>
                        <a:pt x="133895" y="1018007"/>
                        <a:pt x="131609" y="1016866"/>
                      </a:cubicBezTo>
                      <a:cubicBezTo>
                        <a:pt x="129418" y="1015725"/>
                        <a:pt x="127227" y="1014680"/>
                        <a:pt x="125132" y="1013444"/>
                      </a:cubicBezTo>
                      <a:cubicBezTo>
                        <a:pt x="116750" y="1008882"/>
                        <a:pt x="109415" y="1004129"/>
                        <a:pt x="102939" y="999091"/>
                      </a:cubicBezTo>
                      <a:cubicBezTo>
                        <a:pt x="101224" y="997761"/>
                        <a:pt x="99605" y="996525"/>
                        <a:pt x="97985" y="995099"/>
                      </a:cubicBezTo>
                      <a:cubicBezTo>
                        <a:pt x="97700" y="994909"/>
                        <a:pt x="97319" y="994719"/>
                        <a:pt x="97128" y="994434"/>
                      </a:cubicBezTo>
                      <a:cubicBezTo>
                        <a:pt x="95223" y="992818"/>
                        <a:pt x="93414" y="991297"/>
                        <a:pt x="91699" y="989681"/>
                      </a:cubicBezTo>
                      <a:lnTo>
                        <a:pt x="86746" y="984738"/>
                      </a:lnTo>
                      <a:cubicBezTo>
                        <a:pt x="83603" y="981412"/>
                        <a:pt x="80936" y="978180"/>
                        <a:pt x="78459" y="974758"/>
                      </a:cubicBezTo>
                      <a:lnTo>
                        <a:pt x="78364" y="974758"/>
                      </a:lnTo>
                      <a:cubicBezTo>
                        <a:pt x="63505" y="954417"/>
                        <a:pt x="59409" y="932365"/>
                        <a:pt x="62457" y="910123"/>
                      </a:cubicBezTo>
                      <a:lnTo>
                        <a:pt x="62457" y="910123"/>
                      </a:lnTo>
                      <a:cubicBezTo>
                        <a:pt x="63124" y="904515"/>
                        <a:pt x="64267" y="898907"/>
                        <a:pt x="65981" y="893489"/>
                      </a:cubicBezTo>
                      <a:cubicBezTo>
                        <a:pt x="69220" y="881322"/>
                        <a:pt x="74459" y="869345"/>
                        <a:pt x="81031" y="857654"/>
                      </a:cubicBezTo>
                      <a:cubicBezTo>
                        <a:pt x="81983" y="855943"/>
                        <a:pt x="82936" y="854327"/>
                        <a:pt x="83889" y="852616"/>
                      </a:cubicBezTo>
                      <a:cubicBezTo>
                        <a:pt x="86174" y="848719"/>
                        <a:pt x="88651" y="844822"/>
                        <a:pt x="91032" y="841020"/>
                      </a:cubicBezTo>
                      <a:cubicBezTo>
                        <a:pt x="93604" y="837123"/>
                        <a:pt x="96176" y="833416"/>
                        <a:pt x="98843" y="829614"/>
                      </a:cubicBezTo>
                      <a:cubicBezTo>
                        <a:pt x="99033" y="829614"/>
                        <a:pt x="99129" y="829329"/>
                        <a:pt x="99319" y="829043"/>
                      </a:cubicBezTo>
                      <a:cubicBezTo>
                        <a:pt x="103034" y="824006"/>
                        <a:pt x="106844" y="819063"/>
                        <a:pt x="110749" y="814310"/>
                      </a:cubicBezTo>
                      <a:cubicBezTo>
                        <a:pt x="110749" y="814120"/>
                        <a:pt x="110939" y="814025"/>
                        <a:pt x="110939" y="813930"/>
                      </a:cubicBezTo>
                      <a:cubicBezTo>
                        <a:pt x="114845" y="809273"/>
                        <a:pt x="118845" y="804615"/>
                        <a:pt x="122750" y="800148"/>
                      </a:cubicBezTo>
                      <a:cubicBezTo>
                        <a:pt x="124846" y="797866"/>
                        <a:pt x="126846" y="795585"/>
                        <a:pt x="128847" y="793304"/>
                      </a:cubicBezTo>
                      <a:cubicBezTo>
                        <a:pt x="132942" y="788931"/>
                        <a:pt x="136943" y="784749"/>
                        <a:pt x="141039" y="780662"/>
                      </a:cubicBezTo>
                      <a:cubicBezTo>
                        <a:pt x="143039" y="778666"/>
                        <a:pt x="145134" y="776670"/>
                        <a:pt x="147039" y="774674"/>
                      </a:cubicBezTo>
                      <a:cubicBezTo>
                        <a:pt x="149992" y="771727"/>
                        <a:pt x="153040" y="768971"/>
                        <a:pt x="155802" y="766309"/>
                      </a:cubicBezTo>
                      <a:cubicBezTo>
                        <a:pt x="158660" y="763648"/>
                        <a:pt x="161422" y="761176"/>
                        <a:pt x="164089" y="758705"/>
                      </a:cubicBezTo>
                      <a:cubicBezTo>
                        <a:pt x="169042" y="754237"/>
                        <a:pt x="173709" y="750245"/>
                        <a:pt x="177805" y="746633"/>
                      </a:cubicBezTo>
                      <a:cubicBezTo>
                        <a:pt x="180758" y="744162"/>
                        <a:pt x="183425" y="741976"/>
                        <a:pt x="185901" y="739980"/>
                      </a:cubicBezTo>
                      <a:cubicBezTo>
                        <a:pt x="190283" y="736368"/>
                        <a:pt x="193712" y="733706"/>
                        <a:pt x="195902" y="731995"/>
                      </a:cubicBezTo>
                      <a:cubicBezTo>
                        <a:pt x="196665" y="731425"/>
                        <a:pt x="197236" y="730950"/>
                        <a:pt x="197617" y="730665"/>
                      </a:cubicBezTo>
                      <a:cubicBezTo>
                        <a:pt x="198189" y="730284"/>
                        <a:pt x="198474" y="729999"/>
                        <a:pt x="198474" y="729999"/>
                      </a:cubicBezTo>
                      <a:cubicBezTo>
                        <a:pt x="189521" y="710514"/>
                        <a:pt x="186187" y="692359"/>
                        <a:pt x="187140" y="675820"/>
                      </a:cubicBezTo>
                      <a:cubicBezTo>
                        <a:pt x="187140" y="674014"/>
                        <a:pt x="187425" y="672303"/>
                        <a:pt x="187616" y="670497"/>
                      </a:cubicBezTo>
                      <a:cubicBezTo>
                        <a:pt x="187711" y="668406"/>
                        <a:pt x="187997" y="666505"/>
                        <a:pt x="188378" y="664508"/>
                      </a:cubicBezTo>
                      <a:cubicBezTo>
                        <a:pt x="188759" y="661942"/>
                        <a:pt x="189330" y="659376"/>
                        <a:pt x="189997" y="656904"/>
                      </a:cubicBezTo>
                      <a:cubicBezTo>
                        <a:pt x="189997" y="656619"/>
                        <a:pt x="190092" y="656334"/>
                        <a:pt x="190188" y="655954"/>
                      </a:cubicBezTo>
                      <a:cubicBezTo>
                        <a:pt x="190664" y="653672"/>
                        <a:pt x="191426" y="651391"/>
                        <a:pt x="192188" y="649205"/>
                      </a:cubicBezTo>
                      <a:cubicBezTo>
                        <a:pt x="192950" y="646924"/>
                        <a:pt x="193712" y="644833"/>
                        <a:pt x="194569" y="642742"/>
                      </a:cubicBezTo>
                      <a:cubicBezTo>
                        <a:pt x="195617" y="640080"/>
                        <a:pt x="196855" y="637419"/>
                        <a:pt x="198189" y="634852"/>
                      </a:cubicBezTo>
                      <a:cubicBezTo>
                        <a:pt x="199236" y="632571"/>
                        <a:pt x="200474" y="630195"/>
                        <a:pt x="201808" y="628103"/>
                      </a:cubicBezTo>
                      <a:cubicBezTo>
                        <a:pt x="202665" y="626488"/>
                        <a:pt x="203713" y="624967"/>
                        <a:pt x="204665" y="623351"/>
                      </a:cubicBezTo>
                      <a:cubicBezTo>
                        <a:pt x="205713" y="621640"/>
                        <a:pt x="206951" y="619929"/>
                        <a:pt x="208190" y="618218"/>
                      </a:cubicBezTo>
                      <a:cubicBezTo>
                        <a:pt x="209618" y="616127"/>
                        <a:pt x="210952" y="614226"/>
                        <a:pt x="212476" y="612420"/>
                      </a:cubicBezTo>
                      <a:cubicBezTo>
                        <a:pt x="213429" y="611089"/>
                        <a:pt x="214381" y="609949"/>
                        <a:pt x="215429" y="608713"/>
                      </a:cubicBezTo>
                      <a:cubicBezTo>
                        <a:pt x="216857" y="606907"/>
                        <a:pt x="218477" y="605196"/>
                        <a:pt x="220096" y="603485"/>
                      </a:cubicBezTo>
                      <a:cubicBezTo>
                        <a:pt x="220858" y="602534"/>
                        <a:pt x="221620" y="601679"/>
                        <a:pt x="222668" y="600729"/>
                      </a:cubicBezTo>
                      <a:cubicBezTo>
                        <a:pt x="225716" y="597497"/>
                        <a:pt x="228859" y="594360"/>
                        <a:pt x="232098" y="591318"/>
                      </a:cubicBezTo>
                      <a:cubicBezTo>
                        <a:pt x="235526" y="588182"/>
                        <a:pt x="239146" y="585140"/>
                        <a:pt x="242670" y="582193"/>
                      </a:cubicBezTo>
                      <a:cubicBezTo>
                        <a:pt x="246194" y="579437"/>
                        <a:pt x="249623" y="576870"/>
                        <a:pt x="253148" y="574304"/>
                      </a:cubicBezTo>
                      <a:cubicBezTo>
                        <a:pt x="256863" y="571643"/>
                        <a:pt x="260673" y="569171"/>
                        <a:pt x="264292" y="566700"/>
                      </a:cubicBezTo>
                      <a:cubicBezTo>
                        <a:pt x="267721" y="564514"/>
                        <a:pt x="270959" y="562518"/>
                        <a:pt x="274103" y="560712"/>
                      </a:cubicBezTo>
                      <a:cubicBezTo>
                        <a:pt x="277436" y="558716"/>
                        <a:pt x="280484" y="556910"/>
                        <a:pt x="283532" y="555294"/>
                      </a:cubicBezTo>
                      <a:cubicBezTo>
                        <a:pt x="284866" y="554533"/>
                        <a:pt x="286390" y="553773"/>
                        <a:pt x="287819" y="553012"/>
                      </a:cubicBezTo>
                      <a:cubicBezTo>
                        <a:pt x="289152" y="552252"/>
                        <a:pt x="290486" y="551682"/>
                        <a:pt x="291724" y="551016"/>
                      </a:cubicBezTo>
                      <a:cubicBezTo>
                        <a:pt x="292962" y="550351"/>
                        <a:pt x="294200" y="549781"/>
                        <a:pt x="295343" y="549210"/>
                      </a:cubicBezTo>
                      <a:cubicBezTo>
                        <a:pt x="296486" y="548640"/>
                        <a:pt x="297630" y="548070"/>
                        <a:pt x="298582" y="547690"/>
                      </a:cubicBezTo>
                      <a:cubicBezTo>
                        <a:pt x="299630" y="547119"/>
                        <a:pt x="300582" y="546739"/>
                        <a:pt x="301440" y="546359"/>
                      </a:cubicBezTo>
                      <a:cubicBezTo>
                        <a:pt x="303725" y="545313"/>
                        <a:pt x="305535" y="544553"/>
                        <a:pt x="306583" y="543982"/>
                      </a:cubicBezTo>
                      <a:cubicBezTo>
                        <a:pt x="306202" y="544173"/>
                        <a:pt x="305821" y="544268"/>
                        <a:pt x="305345" y="544363"/>
                      </a:cubicBezTo>
                      <a:lnTo>
                        <a:pt x="305154" y="544363"/>
                      </a:lnTo>
                      <a:cubicBezTo>
                        <a:pt x="304678" y="544648"/>
                        <a:pt x="303916" y="544743"/>
                        <a:pt x="303154" y="545028"/>
                      </a:cubicBezTo>
                      <a:cubicBezTo>
                        <a:pt x="302297" y="545313"/>
                        <a:pt x="301344" y="545503"/>
                        <a:pt x="300297" y="545788"/>
                      </a:cubicBezTo>
                      <a:cubicBezTo>
                        <a:pt x="298773" y="546169"/>
                        <a:pt x="296963" y="546644"/>
                        <a:pt x="295058" y="547024"/>
                      </a:cubicBezTo>
                      <a:cubicBezTo>
                        <a:pt x="293534" y="547404"/>
                        <a:pt x="291915" y="547785"/>
                        <a:pt x="290105" y="548260"/>
                      </a:cubicBezTo>
                      <a:cubicBezTo>
                        <a:pt x="288390" y="548545"/>
                        <a:pt x="286581" y="548925"/>
                        <a:pt x="284580" y="549400"/>
                      </a:cubicBezTo>
                      <a:cubicBezTo>
                        <a:pt x="282675" y="549781"/>
                        <a:pt x="280580" y="550161"/>
                        <a:pt x="278389" y="550541"/>
                      </a:cubicBezTo>
                      <a:cubicBezTo>
                        <a:pt x="277056" y="550921"/>
                        <a:pt x="275817" y="551111"/>
                        <a:pt x="274389" y="551301"/>
                      </a:cubicBezTo>
                      <a:cubicBezTo>
                        <a:pt x="272579" y="551682"/>
                        <a:pt x="270674" y="551967"/>
                        <a:pt x="268769" y="552252"/>
                      </a:cubicBezTo>
                      <a:cubicBezTo>
                        <a:pt x="267245" y="552537"/>
                        <a:pt x="265816" y="552727"/>
                        <a:pt x="264197" y="552917"/>
                      </a:cubicBezTo>
                      <a:cubicBezTo>
                        <a:pt x="262958" y="553107"/>
                        <a:pt x="261815" y="553298"/>
                        <a:pt x="260673" y="553488"/>
                      </a:cubicBezTo>
                      <a:cubicBezTo>
                        <a:pt x="253719" y="554438"/>
                        <a:pt x="246194" y="555199"/>
                        <a:pt x="238193" y="555769"/>
                      </a:cubicBezTo>
                      <a:cubicBezTo>
                        <a:pt x="235431" y="555769"/>
                        <a:pt x="232669" y="556054"/>
                        <a:pt x="229716" y="556149"/>
                      </a:cubicBezTo>
                      <a:cubicBezTo>
                        <a:pt x="228954" y="556244"/>
                        <a:pt x="228097" y="556244"/>
                        <a:pt x="227240" y="556244"/>
                      </a:cubicBezTo>
                      <a:cubicBezTo>
                        <a:pt x="223334" y="556244"/>
                        <a:pt x="219334" y="556434"/>
                        <a:pt x="215238" y="556434"/>
                      </a:cubicBezTo>
                      <a:cubicBezTo>
                        <a:pt x="158469" y="556624"/>
                        <a:pt x="85413" y="541986"/>
                        <a:pt x="25691" y="482199"/>
                      </a:cubicBezTo>
                      <a:cubicBezTo>
                        <a:pt x="5307" y="461858"/>
                        <a:pt x="-1741" y="438665"/>
                        <a:pt x="354" y="414141"/>
                      </a:cubicBezTo>
                      <a:cubicBezTo>
                        <a:pt x="545" y="412811"/>
                        <a:pt x="640" y="411385"/>
                        <a:pt x="831" y="409959"/>
                      </a:cubicBezTo>
                      <a:cubicBezTo>
                        <a:pt x="1021" y="407963"/>
                        <a:pt x="1307" y="405777"/>
                        <a:pt x="1783" y="403781"/>
                      </a:cubicBezTo>
                      <a:cubicBezTo>
                        <a:pt x="2164" y="401595"/>
                        <a:pt x="2640" y="399599"/>
                        <a:pt x="3212" y="397412"/>
                      </a:cubicBezTo>
                      <a:cubicBezTo>
                        <a:pt x="3688" y="395416"/>
                        <a:pt x="4259" y="393230"/>
                        <a:pt x="4831" y="391139"/>
                      </a:cubicBezTo>
                      <a:cubicBezTo>
                        <a:pt x="6164" y="386862"/>
                        <a:pt x="7689" y="382584"/>
                        <a:pt x="9403" y="378402"/>
                      </a:cubicBezTo>
                      <a:cubicBezTo>
                        <a:pt x="10260" y="376311"/>
                        <a:pt x="11117" y="374125"/>
                        <a:pt x="12070" y="372033"/>
                      </a:cubicBezTo>
                      <a:cubicBezTo>
                        <a:pt x="13784" y="368231"/>
                        <a:pt x="15594" y="364334"/>
                        <a:pt x="17499" y="360627"/>
                      </a:cubicBezTo>
                      <a:cubicBezTo>
                        <a:pt x="19214" y="357300"/>
                        <a:pt x="21119" y="353974"/>
                        <a:pt x="23024" y="350647"/>
                      </a:cubicBezTo>
                      <a:cubicBezTo>
                        <a:pt x="28929" y="340666"/>
                        <a:pt x="35597" y="330591"/>
                        <a:pt x="43122" y="320800"/>
                      </a:cubicBezTo>
                      <a:cubicBezTo>
                        <a:pt x="45979" y="316998"/>
                        <a:pt x="48836" y="313386"/>
                        <a:pt x="51884" y="309679"/>
                      </a:cubicBezTo>
                      <a:cubicBezTo>
                        <a:pt x="53408" y="307778"/>
                        <a:pt x="54837" y="305877"/>
                        <a:pt x="56456" y="304071"/>
                      </a:cubicBezTo>
                      <a:cubicBezTo>
                        <a:pt x="61124" y="298558"/>
                        <a:pt x="65886" y="293140"/>
                        <a:pt x="70744" y="287722"/>
                      </a:cubicBezTo>
                      <a:cubicBezTo>
                        <a:pt x="75697" y="282399"/>
                        <a:pt x="80745" y="277077"/>
                        <a:pt x="85793" y="271849"/>
                      </a:cubicBezTo>
                      <a:cubicBezTo>
                        <a:pt x="87508" y="270138"/>
                        <a:pt x="89318" y="268332"/>
                        <a:pt x="91032" y="266716"/>
                      </a:cubicBezTo>
                      <a:cubicBezTo>
                        <a:pt x="92747" y="265005"/>
                        <a:pt x="94461" y="263294"/>
                        <a:pt x="96176" y="261678"/>
                      </a:cubicBezTo>
                      <a:cubicBezTo>
                        <a:pt x="99700" y="258256"/>
                        <a:pt x="103129" y="254929"/>
                        <a:pt x="106653" y="251698"/>
                      </a:cubicBezTo>
                      <a:cubicBezTo>
                        <a:pt x="108368" y="249892"/>
                        <a:pt x="110082" y="248371"/>
                        <a:pt x="111797" y="246755"/>
                      </a:cubicBezTo>
                      <a:lnTo>
                        <a:pt x="111892" y="246755"/>
                      </a:lnTo>
                      <a:cubicBezTo>
                        <a:pt x="113606" y="245139"/>
                        <a:pt x="115416" y="243523"/>
                        <a:pt x="117131" y="242002"/>
                      </a:cubicBezTo>
                      <a:cubicBezTo>
                        <a:pt x="125894" y="234113"/>
                        <a:pt x="134561" y="226604"/>
                        <a:pt x="142943" y="219475"/>
                      </a:cubicBezTo>
                      <a:cubicBezTo>
                        <a:pt x="144658" y="217954"/>
                        <a:pt x="146373" y="216623"/>
                        <a:pt x="147992" y="215293"/>
                      </a:cubicBezTo>
                      <a:cubicBezTo>
                        <a:pt x="151325" y="212536"/>
                        <a:pt x="154564" y="209780"/>
                        <a:pt x="157802" y="207213"/>
                      </a:cubicBezTo>
                      <a:cubicBezTo>
                        <a:pt x="165899" y="200655"/>
                        <a:pt x="173614" y="194666"/>
                        <a:pt x="180663" y="189344"/>
                      </a:cubicBezTo>
                      <a:cubicBezTo>
                        <a:pt x="184854" y="186112"/>
                        <a:pt x="188854" y="183070"/>
                        <a:pt x="192664" y="180314"/>
                      </a:cubicBezTo>
                      <a:lnTo>
                        <a:pt x="192759" y="180314"/>
                      </a:lnTo>
                      <a:cubicBezTo>
                        <a:pt x="195140" y="178508"/>
                        <a:pt x="197522" y="176797"/>
                        <a:pt x="199808" y="175086"/>
                      </a:cubicBezTo>
                      <a:cubicBezTo>
                        <a:pt x="207142" y="169668"/>
                        <a:pt x="213143" y="165485"/>
                        <a:pt x="217334" y="162634"/>
                      </a:cubicBezTo>
                      <a:cubicBezTo>
                        <a:pt x="218763" y="161493"/>
                        <a:pt x="220096" y="160638"/>
                        <a:pt x="221144" y="159877"/>
                      </a:cubicBezTo>
                      <a:lnTo>
                        <a:pt x="221239" y="159877"/>
                      </a:lnTo>
                      <a:cubicBezTo>
                        <a:pt x="222096" y="159402"/>
                        <a:pt x="222763" y="158927"/>
                        <a:pt x="223144" y="158642"/>
                      </a:cubicBezTo>
                      <a:cubicBezTo>
                        <a:pt x="223525" y="158262"/>
                        <a:pt x="223715" y="158166"/>
                        <a:pt x="223715" y="158166"/>
                      </a:cubicBezTo>
                      <a:lnTo>
                        <a:pt x="223811" y="158166"/>
                      </a:lnTo>
                      <a:cubicBezTo>
                        <a:pt x="225335" y="153604"/>
                        <a:pt x="227049" y="149042"/>
                        <a:pt x="229049" y="144669"/>
                      </a:cubicBezTo>
                      <a:cubicBezTo>
                        <a:pt x="230097" y="142483"/>
                        <a:pt x="231145" y="140392"/>
                        <a:pt x="232193" y="138206"/>
                      </a:cubicBezTo>
                      <a:cubicBezTo>
                        <a:pt x="233431" y="136114"/>
                        <a:pt x="234574" y="134023"/>
                        <a:pt x="235907" y="132027"/>
                      </a:cubicBezTo>
                      <a:cubicBezTo>
                        <a:pt x="237146" y="129936"/>
                        <a:pt x="238479" y="127940"/>
                        <a:pt x="239813" y="126039"/>
                      </a:cubicBezTo>
                      <a:cubicBezTo>
                        <a:pt x="240860" y="124423"/>
                        <a:pt x="242099" y="122807"/>
                        <a:pt x="243242" y="121191"/>
                      </a:cubicBezTo>
                      <a:cubicBezTo>
                        <a:pt x="244956" y="118910"/>
                        <a:pt x="246766" y="116629"/>
                        <a:pt x="248671" y="114538"/>
                      </a:cubicBezTo>
                      <a:lnTo>
                        <a:pt x="248671" y="114538"/>
                      </a:lnTo>
                      <a:cubicBezTo>
                        <a:pt x="250385" y="112542"/>
                        <a:pt x="252005" y="110736"/>
                        <a:pt x="253719" y="109025"/>
                      </a:cubicBezTo>
                      <a:cubicBezTo>
                        <a:pt x="255434" y="107219"/>
                        <a:pt x="257148" y="105508"/>
                        <a:pt x="258958" y="103797"/>
                      </a:cubicBezTo>
                      <a:cubicBezTo>
                        <a:pt x="262577" y="100375"/>
                        <a:pt x="266292" y="97048"/>
                        <a:pt x="270293" y="93816"/>
                      </a:cubicBezTo>
                      <a:cubicBezTo>
                        <a:pt x="274198" y="90585"/>
                        <a:pt x="278484" y="87448"/>
                        <a:pt x="282771" y="84596"/>
                      </a:cubicBezTo>
                      <a:cubicBezTo>
                        <a:pt x="284866" y="83075"/>
                        <a:pt x="287057" y="81555"/>
                        <a:pt x="289248" y="80319"/>
                      </a:cubicBezTo>
                      <a:cubicBezTo>
                        <a:pt x="291533" y="78798"/>
                        <a:pt x="293724" y="77372"/>
                        <a:pt x="296106" y="76137"/>
                      </a:cubicBezTo>
                      <a:cubicBezTo>
                        <a:pt x="298391" y="74616"/>
                        <a:pt x="300677" y="73285"/>
                        <a:pt x="303059" y="72049"/>
                      </a:cubicBezTo>
                      <a:cubicBezTo>
                        <a:pt x="305345" y="70719"/>
                        <a:pt x="307726" y="69483"/>
                        <a:pt x="310202" y="68152"/>
                      </a:cubicBezTo>
                      <a:cubicBezTo>
                        <a:pt x="312869" y="66726"/>
                        <a:pt x="315441" y="65491"/>
                        <a:pt x="318204" y="64160"/>
                      </a:cubicBezTo>
                      <a:cubicBezTo>
                        <a:pt x="320490" y="63115"/>
                        <a:pt x="322775" y="61879"/>
                        <a:pt x="325157" y="60928"/>
                      </a:cubicBezTo>
                      <a:cubicBezTo>
                        <a:pt x="327633" y="59788"/>
                        <a:pt x="330205" y="58552"/>
                        <a:pt x="332777" y="57506"/>
                      </a:cubicBezTo>
                      <a:cubicBezTo>
                        <a:pt x="348874" y="50568"/>
                        <a:pt x="365924" y="44674"/>
                        <a:pt x="383259" y="39542"/>
                      </a:cubicBezTo>
                      <a:cubicBezTo>
                        <a:pt x="387069" y="38401"/>
                        <a:pt x="391070" y="37355"/>
                        <a:pt x="394880" y="36310"/>
                      </a:cubicBezTo>
                      <a:cubicBezTo>
                        <a:pt x="409834" y="32223"/>
                        <a:pt x="424883" y="28611"/>
                        <a:pt x="439647" y="25759"/>
                      </a:cubicBezTo>
                      <a:cubicBezTo>
                        <a:pt x="442409" y="25189"/>
                        <a:pt x="445172" y="24714"/>
                        <a:pt x="447839" y="24143"/>
                      </a:cubicBezTo>
                      <a:cubicBezTo>
                        <a:pt x="453363" y="23098"/>
                        <a:pt x="458888" y="22147"/>
                        <a:pt x="464222" y="21292"/>
                      </a:cubicBezTo>
                      <a:cubicBezTo>
                        <a:pt x="466984" y="20816"/>
                        <a:pt x="469651" y="20436"/>
                        <a:pt x="472318" y="19961"/>
                      </a:cubicBezTo>
                      <a:cubicBezTo>
                        <a:pt x="474699" y="19581"/>
                        <a:pt x="476985" y="19200"/>
                        <a:pt x="479271" y="18915"/>
                      </a:cubicBezTo>
                      <a:cubicBezTo>
                        <a:pt x="481367" y="18535"/>
                        <a:pt x="483557" y="18250"/>
                        <a:pt x="485558" y="17965"/>
                      </a:cubicBezTo>
                      <a:cubicBezTo>
                        <a:pt x="494225" y="16634"/>
                        <a:pt x="502607" y="15589"/>
                        <a:pt x="510608" y="14733"/>
                      </a:cubicBezTo>
                      <a:cubicBezTo>
                        <a:pt x="515561" y="14163"/>
                        <a:pt x="520229" y="13592"/>
                        <a:pt x="524896" y="13117"/>
                      </a:cubicBezTo>
                      <a:cubicBezTo>
                        <a:pt x="529944" y="12547"/>
                        <a:pt x="534992" y="12167"/>
                        <a:pt x="539755" y="11691"/>
                      </a:cubicBezTo>
                      <a:cubicBezTo>
                        <a:pt x="542517" y="11501"/>
                        <a:pt x="545184" y="11311"/>
                        <a:pt x="547661" y="11026"/>
                      </a:cubicBezTo>
                      <a:cubicBezTo>
                        <a:pt x="558900" y="10171"/>
                        <a:pt x="568711" y="9505"/>
                        <a:pt x="577093" y="9220"/>
                      </a:cubicBezTo>
                      <a:cubicBezTo>
                        <a:pt x="578522" y="9125"/>
                        <a:pt x="579950" y="9030"/>
                        <a:pt x="581379" y="9030"/>
                      </a:cubicBezTo>
                      <a:cubicBezTo>
                        <a:pt x="595190" y="8365"/>
                        <a:pt x="603382" y="8365"/>
                        <a:pt x="603382" y="8365"/>
                      </a:cubicBezTo>
                      <a:cubicBezTo>
                        <a:pt x="603382" y="8365"/>
                        <a:pt x="600906" y="6559"/>
                        <a:pt x="596905" y="3042"/>
                      </a:cubicBezTo>
                      <a:cubicBezTo>
                        <a:pt x="595952" y="2186"/>
                        <a:pt x="594905" y="1141"/>
                        <a:pt x="593762" y="0"/>
                      </a:cubicBezTo>
                      <a:lnTo>
                        <a:pt x="1690756"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534;p38"/>
                <p:cNvSpPr/>
                <p:nvPr/>
              </p:nvSpPr>
              <p:spPr>
                <a:xfrm>
                  <a:off x="6627250" y="2047732"/>
                  <a:ext cx="249454" cy="171231"/>
                </a:xfrm>
                <a:custGeom>
                  <a:avLst/>
                  <a:gdLst/>
                  <a:ahLst/>
                  <a:cxnLst/>
                  <a:rect l="l" t="t" r="r" b="b"/>
                  <a:pathLst>
                    <a:path w="249454" h="171231" extrusionOk="0">
                      <a:moveTo>
                        <a:pt x="249418" y="31625"/>
                      </a:moveTo>
                      <a:cubicBezTo>
                        <a:pt x="252847" y="-24551"/>
                        <a:pt x="11198" y="-10768"/>
                        <a:pt x="339" y="112609"/>
                      </a:cubicBezTo>
                      <a:cubicBezTo>
                        <a:pt x="-10519" y="235986"/>
                        <a:pt x="242656" y="143121"/>
                        <a:pt x="249418" y="31625"/>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35" name="Google Shape;535;p38"/>
              <p:cNvSpPr/>
              <p:nvPr/>
            </p:nvSpPr>
            <p:spPr>
              <a:xfrm>
                <a:off x="6627250" y="2047732"/>
                <a:ext cx="249454" cy="171231"/>
              </a:xfrm>
              <a:custGeom>
                <a:avLst/>
                <a:gdLst/>
                <a:ahLst/>
                <a:cxnLst/>
                <a:rect l="l" t="t" r="r" b="b"/>
                <a:pathLst>
                  <a:path w="249454" h="171231" extrusionOk="0">
                    <a:moveTo>
                      <a:pt x="249418" y="31625"/>
                    </a:moveTo>
                    <a:cubicBezTo>
                      <a:pt x="252847" y="-24551"/>
                      <a:pt x="11198" y="-10768"/>
                      <a:pt x="339" y="112609"/>
                    </a:cubicBezTo>
                    <a:cubicBezTo>
                      <a:pt x="-10519" y="235986"/>
                      <a:pt x="242656" y="143121"/>
                      <a:pt x="249418" y="3162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36" name="Google Shape;536;p38"/>
              <p:cNvGrpSpPr/>
              <p:nvPr/>
            </p:nvGrpSpPr>
            <p:grpSpPr>
              <a:xfrm>
                <a:off x="6627250" y="1145038"/>
                <a:ext cx="1849999" cy="1073925"/>
                <a:chOff x="6627250" y="1145038"/>
                <a:chExt cx="1849999" cy="1073925"/>
              </a:xfrm>
            </p:grpSpPr>
            <p:sp>
              <p:nvSpPr>
                <p:cNvPr id="537" name="Google Shape;537;p38"/>
                <p:cNvSpPr/>
                <p:nvPr/>
              </p:nvSpPr>
              <p:spPr>
                <a:xfrm>
                  <a:off x="6786398" y="1145038"/>
                  <a:ext cx="1690851" cy="1072369"/>
                </a:xfrm>
                <a:custGeom>
                  <a:avLst/>
                  <a:gdLst/>
                  <a:ahLst/>
                  <a:cxnLst/>
                  <a:rect l="l" t="t" r="r" b="b"/>
                  <a:pathLst>
                    <a:path w="1690851" h="1072369" extrusionOk="0">
                      <a:moveTo>
                        <a:pt x="1690851" y="0"/>
                      </a:moveTo>
                      <a:lnTo>
                        <a:pt x="1690851" y="460527"/>
                      </a:lnTo>
                      <a:cubicBezTo>
                        <a:pt x="1648560" y="484765"/>
                        <a:pt x="1618271" y="497787"/>
                        <a:pt x="1618271" y="497787"/>
                      </a:cubicBezTo>
                      <a:cubicBezTo>
                        <a:pt x="1524735" y="865353"/>
                        <a:pt x="1129543" y="837598"/>
                        <a:pt x="1129543" y="837598"/>
                      </a:cubicBezTo>
                      <a:cubicBezTo>
                        <a:pt x="1129543" y="837598"/>
                        <a:pt x="1058677" y="954987"/>
                        <a:pt x="841698" y="1023710"/>
                      </a:cubicBezTo>
                      <a:cubicBezTo>
                        <a:pt x="836173" y="1025516"/>
                        <a:pt x="830458" y="1027227"/>
                        <a:pt x="824743" y="1028938"/>
                      </a:cubicBezTo>
                      <a:lnTo>
                        <a:pt x="824457" y="1028938"/>
                      </a:lnTo>
                      <a:cubicBezTo>
                        <a:pt x="818647" y="1030649"/>
                        <a:pt x="812741" y="1032360"/>
                        <a:pt x="806741" y="1033975"/>
                      </a:cubicBezTo>
                      <a:cubicBezTo>
                        <a:pt x="799597" y="1035876"/>
                        <a:pt x="792263" y="1037873"/>
                        <a:pt x="784643" y="1039774"/>
                      </a:cubicBezTo>
                      <a:cubicBezTo>
                        <a:pt x="773499" y="1042435"/>
                        <a:pt x="761783" y="1045096"/>
                        <a:pt x="749972" y="1047568"/>
                      </a:cubicBezTo>
                      <a:cubicBezTo>
                        <a:pt x="744542" y="1048804"/>
                        <a:pt x="738923" y="1049849"/>
                        <a:pt x="733398" y="1050895"/>
                      </a:cubicBezTo>
                      <a:cubicBezTo>
                        <a:pt x="729112" y="1051750"/>
                        <a:pt x="725016" y="1052511"/>
                        <a:pt x="720635" y="1053271"/>
                      </a:cubicBezTo>
                      <a:cubicBezTo>
                        <a:pt x="712824" y="1054697"/>
                        <a:pt x="704918" y="1056123"/>
                        <a:pt x="696822" y="1057263"/>
                      </a:cubicBezTo>
                      <a:cubicBezTo>
                        <a:pt x="691679" y="1058119"/>
                        <a:pt x="686440" y="1058879"/>
                        <a:pt x="681201" y="1059640"/>
                      </a:cubicBezTo>
                      <a:cubicBezTo>
                        <a:pt x="675963" y="1060400"/>
                        <a:pt x="670629" y="1061160"/>
                        <a:pt x="665199" y="1061731"/>
                      </a:cubicBezTo>
                      <a:cubicBezTo>
                        <a:pt x="661389" y="1062301"/>
                        <a:pt x="657674" y="1062776"/>
                        <a:pt x="653865" y="1063156"/>
                      </a:cubicBezTo>
                      <a:cubicBezTo>
                        <a:pt x="650150" y="1063632"/>
                        <a:pt x="646244" y="1064012"/>
                        <a:pt x="642434" y="1064487"/>
                      </a:cubicBezTo>
                      <a:cubicBezTo>
                        <a:pt x="642244" y="1064582"/>
                        <a:pt x="641958" y="1064582"/>
                        <a:pt x="641768" y="1064582"/>
                      </a:cubicBezTo>
                      <a:cubicBezTo>
                        <a:pt x="634338" y="1065438"/>
                        <a:pt x="626623" y="1066198"/>
                        <a:pt x="618908" y="1066768"/>
                      </a:cubicBezTo>
                      <a:cubicBezTo>
                        <a:pt x="611002" y="1067529"/>
                        <a:pt x="602906" y="1068194"/>
                        <a:pt x="594809" y="1068764"/>
                      </a:cubicBezTo>
                      <a:lnTo>
                        <a:pt x="594429" y="1068764"/>
                      </a:lnTo>
                      <a:cubicBezTo>
                        <a:pt x="590333" y="1069050"/>
                        <a:pt x="586047" y="1069430"/>
                        <a:pt x="581760" y="1069620"/>
                      </a:cubicBezTo>
                      <a:cubicBezTo>
                        <a:pt x="580332" y="1069715"/>
                        <a:pt x="578998" y="1069810"/>
                        <a:pt x="577569" y="1069810"/>
                      </a:cubicBezTo>
                      <a:cubicBezTo>
                        <a:pt x="573188" y="1070095"/>
                        <a:pt x="568616" y="1070475"/>
                        <a:pt x="564139" y="1070570"/>
                      </a:cubicBezTo>
                      <a:cubicBezTo>
                        <a:pt x="557662" y="1070951"/>
                        <a:pt x="551090" y="1071236"/>
                        <a:pt x="544517" y="1071426"/>
                      </a:cubicBezTo>
                      <a:cubicBezTo>
                        <a:pt x="538707" y="1071616"/>
                        <a:pt x="533088" y="1071806"/>
                        <a:pt x="527182" y="1071996"/>
                      </a:cubicBezTo>
                      <a:lnTo>
                        <a:pt x="526134" y="1071996"/>
                      </a:lnTo>
                      <a:cubicBezTo>
                        <a:pt x="522134" y="1072091"/>
                        <a:pt x="518324" y="1072186"/>
                        <a:pt x="514228" y="1072186"/>
                      </a:cubicBezTo>
                      <a:cubicBezTo>
                        <a:pt x="471937" y="1072852"/>
                        <a:pt x="427169" y="1071711"/>
                        <a:pt x="379354" y="1068669"/>
                      </a:cubicBezTo>
                      <a:cubicBezTo>
                        <a:pt x="370496" y="1068099"/>
                        <a:pt x="362018" y="1067434"/>
                        <a:pt x="353636" y="1066673"/>
                      </a:cubicBezTo>
                      <a:cubicBezTo>
                        <a:pt x="343731" y="1065818"/>
                        <a:pt x="334110" y="1064962"/>
                        <a:pt x="324776" y="1064012"/>
                      </a:cubicBezTo>
                      <a:cubicBezTo>
                        <a:pt x="318394" y="1063347"/>
                        <a:pt x="312107" y="1062586"/>
                        <a:pt x="306011" y="1061826"/>
                      </a:cubicBezTo>
                      <a:cubicBezTo>
                        <a:pt x="298582" y="1060970"/>
                        <a:pt x="291248" y="1059925"/>
                        <a:pt x="284104" y="1058974"/>
                      </a:cubicBezTo>
                      <a:cubicBezTo>
                        <a:pt x="278389" y="1058119"/>
                        <a:pt x="272769" y="1057263"/>
                        <a:pt x="267340" y="1056408"/>
                      </a:cubicBezTo>
                      <a:cubicBezTo>
                        <a:pt x="264387" y="1055932"/>
                        <a:pt x="261434" y="1055457"/>
                        <a:pt x="258577" y="1054982"/>
                      </a:cubicBezTo>
                      <a:cubicBezTo>
                        <a:pt x="252862" y="1053936"/>
                        <a:pt x="247242" y="1052891"/>
                        <a:pt x="241718" y="1051845"/>
                      </a:cubicBezTo>
                      <a:cubicBezTo>
                        <a:pt x="238956" y="1051275"/>
                        <a:pt x="236289" y="1050705"/>
                        <a:pt x="233622" y="1050134"/>
                      </a:cubicBezTo>
                      <a:cubicBezTo>
                        <a:pt x="230383" y="1049564"/>
                        <a:pt x="227335" y="1048899"/>
                        <a:pt x="224192" y="1048233"/>
                      </a:cubicBezTo>
                      <a:cubicBezTo>
                        <a:pt x="219620" y="1047188"/>
                        <a:pt x="215143" y="1046142"/>
                        <a:pt x="210666" y="1045001"/>
                      </a:cubicBezTo>
                      <a:cubicBezTo>
                        <a:pt x="203427" y="1043195"/>
                        <a:pt x="196379" y="1041294"/>
                        <a:pt x="189711" y="1039298"/>
                      </a:cubicBezTo>
                      <a:cubicBezTo>
                        <a:pt x="185234" y="1038063"/>
                        <a:pt x="180853" y="1036637"/>
                        <a:pt x="176662" y="1035211"/>
                      </a:cubicBezTo>
                      <a:cubicBezTo>
                        <a:pt x="174566" y="1034641"/>
                        <a:pt x="172566" y="1033975"/>
                        <a:pt x="170471" y="1033215"/>
                      </a:cubicBezTo>
                      <a:cubicBezTo>
                        <a:pt x="166470" y="1031789"/>
                        <a:pt x="162565" y="1030363"/>
                        <a:pt x="158755" y="1028938"/>
                      </a:cubicBezTo>
                      <a:cubicBezTo>
                        <a:pt x="156850" y="1028177"/>
                        <a:pt x="155040" y="1027417"/>
                        <a:pt x="153231" y="1026656"/>
                      </a:cubicBezTo>
                      <a:cubicBezTo>
                        <a:pt x="150659" y="1025611"/>
                        <a:pt x="148087" y="1024565"/>
                        <a:pt x="145610" y="1023425"/>
                      </a:cubicBezTo>
                      <a:cubicBezTo>
                        <a:pt x="143134" y="1022379"/>
                        <a:pt x="140848" y="1021333"/>
                        <a:pt x="138467" y="1020193"/>
                      </a:cubicBezTo>
                      <a:cubicBezTo>
                        <a:pt x="136085" y="1019147"/>
                        <a:pt x="133895" y="1018007"/>
                        <a:pt x="131609" y="1016866"/>
                      </a:cubicBezTo>
                      <a:cubicBezTo>
                        <a:pt x="129418" y="1015725"/>
                        <a:pt x="127227" y="1014680"/>
                        <a:pt x="125132" y="1013444"/>
                      </a:cubicBezTo>
                      <a:cubicBezTo>
                        <a:pt x="116750" y="1008882"/>
                        <a:pt x="109415" y="1004129"/>
                        <a:pt x="102939" y="999091"/>
                      </a:cubicBezTo>
                      <a:cubicBezTo>
                        <a:pt x="101224" y="997761"/>
                        <a:pt x="99605" y="996525"/>
                        <a:pt x="97985" y="995099"/>
                      </a:cubicBezTo>
                      <a:cubicBezTo>
                        <a:pt x="97700" y="994909"/>
                        <a:pt x="97319" y="994719"/>
                        <a:pt x="97128" y="994434"/>
                      </a:cubicBezTo>
                      <a:cubicBezTo>
                        <a:pt x="95223" y="992818"/>
                        <a:pt x="93414" y="991297"/>
                        <a:pt x="91699" y="989681"/>
                      </a:cubicBezTo>
                      <a:lnTo>
                        <a:pt x="86746" y="984738"/>
                      </a:lnTo>
                      <a:cubicBezTo>
                        <a:pt x="83603" y="981412"/>
                        <a:pt x="80936" y="978180"/>
                        <a:pt x="78459" y="974758"/>
                      </a:cubicBezTo>
                      <a:lnTo>
                        <a:pt x="78364" y="974758"/>
                      </a:lnTo>
                      <a:cubicBezTo>
                        <a:pt x="63505" y="954417"/>
                        <a:pt x="59409" y="932365"/>
                        <a:pt x="62457" y="910123"/>
                      </a:cubicBezTo>
                      <a:lnTo>
                        <a:pt x="62457" y="910123"/>
                      </a:lnTo>
                      <a:cubicBezTo>
                        <a:pt x="63124" y="904515"/>
                        <a:pt x="64267" y="898907"/>
                        <a:pt x="65981" y="893489"/>
                      </a:cubicBezTo>
                      <a:cubicBezTo>
                        <a:pt x="69220" y="881322"/>
                        <a:pt x="74459" y="869345"/>
                        <a:pt x="81031" y="857654"/>
                      </a:cubicBezTo>
                      <a:cubicBezTo>
                        <a:pt x="81983" y="855943"/>
                        <a:pt x="82936" y="854327"/>
                        <a:pt x="83889" y="852616"/>
                      </a:cubicBezTo>
                      <a:cubicBezTo>
                        <a:pt x="86174" y="848719"/>
                        <a:pt x="88651" y="844822"/>
                        <a:pt x="91032" y="841020"/>
                      </a:cubicBezTo>
                      <a:cubicBezTo>
                        <a:pt x="93604" y="837123"/>
                        <a:pt x="96176" y="833416"/>
                        <a:pt x="98843" y="829614"/>
                      </a:cubicBezTo>
                      <a:cubicBezTo>
                        <a:pt x="99033" y="829614"/>
                        <a:pt x="99129" y="829329"/>
                        <a:pt x="99319" y="829043"/>
                      </a:cubicBezTo>
                      <a:cubicBezTo>
                        <a:pt x="103034" y="824006"/>
                        <a:pt x="106844" y="819063"/>
                        <a:pt x="110749" y="814310"/>
                      </a:cubicBezTo>
                      <a:cubicBezTo>
                        <a:pt x="110749" y="814120"/>
                        <a:pt x="110939" y="814025"/>
                        <a:pt x="110939" y="813930"/>
                      </a:cubicBezTo>
                      <a:cubicBezTo>
                        <a:pt x="114845" y="809273"/>
                        <a:pt x="118845" y="804615"/>
                        <a:pt x="122750" y="800148"/>
                      </a:cubicBezTo>
                      <a:cubicBezTo>
                        <a:pt x="124846" y="797866"/>
                        <a:pt x="126846" y="795585"/>
                        <a:pt x="128847" y="793304"/>
                      </a:cubicBezTo>
                      <a:cubicBezTo>
                        <a:pt x="132942" y="788931"/>
                        <a:pt x="136943" y="784749"/>
                        <a:pt x="141039" y="780662"/>
                      </a:cubicBezTo>
                      <a:cubicBezTo>
                        <a:pt x="143039" y="778666"/>
                        <a:pt x="145134" y="776670"/>
                        <a:pt x="147039" y="774674"/>
                      </a:cubicBezTo>
                      <a:cubicBezTo>
                        <a:pt x="149992" y="771727"/>
                        <a:pt x="153040" y="768971"/>
                        <a:pt x="155802" y="766309"/>
                      </a:cubicBezTo>
                      <a:cubicBezTo>
                        <a:pt x="158660" y="763648"/>
                        <a:pt x="161422" y="761176"/>
                        <a:pt x="164089" y="758705"/>
                      </a:cubicBezTo>
                      <a:cubicBezTo>
                        <a:pt x="169042" y="754237"/>
                        <a:pt x="173709" y="750245"/>
                        <a:pt x="177805" y="746633"/>
                      </a:cubicBezTo>
                      <a:cubicBezTo>
                        <a:pt x="180758" y="744162"/>
                        <a:pt x="183425" y="741976"/>
                        <a:pt x="185901" y="739980"/>
                      </a:cubicBezTo>
                      <a:cubicBezTo>
                        <a:pt x="190283" y="736368"/>
                        <a:pt x="193712" y="733706"/>
                        <a:pt x="195902" y="731995"/>
                      </a:cubicBezTo>
                      <a:cubicBezTo>
                        <a:pt x="196665" y="731425"/>
                        <a:pt x="197236" y="730950"/>
                        <a:pt x="197617" y="730665"/>
                      </a:cubicBezTo>
                      <a:cubicBezTo>
                        <a:pt x="198189" y="730284"/>
                        <a:pt x="198474" y="729999"/>
                        <a:pt x="198474" y="729999"/>
                      </a:cubicBezTo>
                      <a:cubicBezTo>
                        <a:pt x="189521" y="710514"/>
                        <a:pt x="186187" y="692359"/>
                        <a:pt x="187140" y="675820"/>
                      </a:cubicBezTo>
                      <a:cubicBezTo>
                        <a:pt x="187140" y="674014"/>
                        <a:pt x="187425" y="672303"/>
                        <a:pt x="187616" y="670497"/>
                      </a:cubicBezTo>
                      <a:cubicBezTo>
                        <a:pt x="187711" y="668406"/>
                        <a:pt x="187997" y="666505"/>
                        <a:pt x="188378" y="664508"/>
                      </a:cubicBezTo>
                      <a:cubicBezTo>
                        <a:pt x="188759" y="661942"/>
                        <a:pt x="189330" y="659376"/>
                        <a:pt x="189997" y="656904"/>
                      </a:cubicBezTo>
                      <a:cubicBezTo>
                        <a:pt x="189997" y="656619"/>
                        <a:pt x="190092" y="656334"/>
                        <a:pt x="190188" y="655954"/>
                      </a:cubicBezTo>
                      <a:cubicBezTo>
                        <a:pt x="190664" y="653672"/>
                        <a:pt x="191426" y="651391"/>
                        <a:pt x="192188" y="649205"/>
                      </a:cubicBezTo>
                      <a:cubicBezTo>
                        <a:pt x="192950" y="646924"/>
                        <a:pt x="193712" y="644833"/>
                        <a:pt x="194569" y="642742"/>
                      </a:cubicBezTo>
                      <a:cubicBezTo>
                        <a:pt x="195617" y="640080"/>
                        <a:pt x="196855" y="637419"/>
                        <a:pt x="198189" y="634852"/>
                      </a:cubicBezTo>
                      <a:cubicBezTo>
                        <a:pt x="199236" y="632571"/>
                        <a:pt x="200474" y="630195"/>
                        <a:pt x="201808" y="628103"/>
                      </a:cubicBezTo>
                      <a:cubicBezTo>
                        <a:pt x="202665" y="626488"/>
                        <a:pt x="203713" y="624967"/>
                        <a:pt x="204665" y="623351"/>
                      </a:cubicBezTo>
                      <a:cubicBezTo>
                        <a:pt x="205713" y="621640"/>
                        <a:pt x="206951" y="619929"/>
                        <a:pt x="208190" y="618218"/>
                      </a:cubicBezTo>
                      <a:cubicBezTo>
                        <a:pt x="209618" y="616127"/>
                        <a:pt x="210952" y="614226"/>
                        <a:pt x="212476" y="612420"/>
                      </a:cubicBezTo>
                      <a:cubicBezTo>
                        <a:pt x="213429" y="611089"/>
                        <a:pt x="214381" y="609949"/>
                        <a:pt x="215429" y="608713"/>
                      </a:cubicBezTo>
                      <a:cubicBezTo>
                        <a:pt x="216857" y="606907"/>
                        <a:pt x="218477" y="605196"/>
                        <a:pt x="220096" y="603485"/>
                      </a:cubicBezTo>
                      <a:cubicBezTo>
                        <a:pt x="220858" y="602534"/>
                        <a:pt x="221620" y="601679"/>
                        <a:pt x="222668" y="600729"/>
                      </a:cubicBezTo>
                      <a:cubicBezTo>
                        <a:pt x="225716" y="597497"/>
                        <a:pt x="228859" y="594360"/>
                        <a:pt x="232098" y="591318"/>
                      </a:cubicBezTo>
                      <a:cubicBezTo>
                        <a:pt x="235526" y="588182"/>
                        <a:pt x="239146" y="585140"/>
                        <a:pt x="242670" y="582193"/>
                      </a:cubicBezTo>
                      <a:cubicBezTo>
                        <a:pt x="246194" y="579437"/>
                        <a:pt x="249623" y="576870"/>
                        <a:pt x="253148" y="574304"/>
                      </a:cubicBezTo>
                      <a:cubicBezTo>
                        <a:pt x="256863" y="571643"/>
                        <a:pt x="260673" y="569171"/>
                        <a:pt x="264292" y="566700"/>
                      </a:cubicBezTo>
                      <a:cubicBezTo>
                        <a:pt x="267721" y="564514"/>
                        <a:pt x="270959" y="562518"/>
                        <a:pt x="274103" y="560712"/>
                      </a:cubicBezTo>
                      <a:cubicBezTo>
                        <a:pt x="277436" y="558716"/>
                        <a:pt x="280484" y="556910"/>
                        <a:pt x="283532" y="555294"/>
                      </a:cubicBezTo>
                      <a:cubicBezTo>
                        <a:pt x="284866" y="554533"/>
                        <a:pt x="286390" y="553773"/>
                        <a:pt x="287819" y="553012"/>
                      </a:cubicBezTo>
                      <a:cubicBezTo>
                        <a:pt x="289152" y="552252"/>
                        <a:pt x="290486" y="551682"/>
                        <a:pt x="291724" y="551016"/>
                      </a:cubicBezTo>
                      <a:cubicBezTo>
                        <a:pt x="292962" y="550351"/>
                        <a:pt x="294200" y="549781"/>
                        <a:pt x="295343" y="549210"/>
                      </a:cubicBezTo>
                      <a:cubicBezTo>
                        <a:pt x="296486" y="548640"/>
                        <a:pt x="297630" y="548070"/>
                        <a:pt x="298582" y="547690"/>
                      </a:cubicBezTo>
                      <a:cubicBezTo>
                        <a:pt x="299630" y="547119"/>
                        <a:pt x="300582" y="546739"/>
                        <a:pt x="301440" y="546359"/>
                      </a:cubicBezTo>
                      <a:cubicBezTo>
                        <a:pt x="303725" y="545313"/>
                        <a:pt x="305535" y="544553"/>
                        <a:pt x="306583" y="543982"/>
                      </a:cubicBezTo>
                      <a:cubicBezTo>
                        <a:pt x="306202" y="544173"/>
                        <a:pt x="305821" y="544268"/>
                        <a:pt x="305345" y="544363"/>
                      </a:cubicBezTo>
                      <a:lnTo>
                        <a:pt x="305154" y="544363"/>
                      </a:lnTo>
                      <a:cubicBezTo>
                        <a:pt x="304678" y="544648"/>
                        <a:pt x="303916" y="544743"/>
                        <a:pt x="303154" y="545028"/>
                      </a:cubicBezTo>
                      <a:cubicBezTo>
                        <a:pt x="302297" y="545313"/>
                        <a:pt x="301344" y="545503"/>
                        <a:pt x="300297" y="545788"/>
                      </a:cubicBezTo>
                      <a:cubicBezTo>
                        <a:pt x="298773" y="546169"/>
                        <a:pt x="296963" y="546644"/>
                        <a:pt x="295058" y="547024"/>
                      </a:cubicBezTo>
                      <a:cubicBezTo>
                        <a:pt x="293534" y="547404"/>
                        <a:pt x="291915" y="547785"/>
                        <a:pt x="290105" y="548260"/>
                      </a:cubicBezTo>
                      <a:cubicBezTo>
                        <a:pt x="288390" y="548545"/>
                        <a:pt x="286581" y="548925"/>
                        <a:pt x="284580" y="549400"/>
                      </a:cubicBezTo>
                      <a:cubicBezTo>
                        <a:pt x="282675" y="549781"/>
                        <a:pt x="280580" y="550161"/>
                        <a:pt x="278389" y="550541"/>
                      </a:cubicBezTo>
                      <a:cubicBezTo>
                        <a:pt x="277056" y="550921"/>
                        <a:pt x="275817" y="551111"/>
                        <a:pt x="274389" y="551301"/>
                      </a:cubicBezTo>
                      <a:cubicBezTo>
                        <a:pt x="272579" y="551682"/>
                        <a:pt x="270674" y="551967"/>
                        <a:pt x="268769" y="552252"/>
                      </a:cubicBezTo>
                      <a:cubicBezTo>
                        <a:pt x="267245" y="552537"/>
                        <a:pt x="265816" y="552727"/>
                        <a:pt x="264197" y="552917"/>
                      </a:cubicBezTo>
                      <a:cubicBezTo>
                        <a:pt x="262958" y="553107"/>
                        <a:pt x="261815" y="553298"/>
                        <a:pt x="260673" y="553488"/>
                      </a:cubicBezTo>
                      <a:cubicBezTo>
                        <a:pt x="253719" y="554438"/>
                        <a:pt x="246194" y="555199"/>
                        <a:pt x="238193" y="555769"/>
                      </a:cubicBezTo>
                      <a:cubicBezTo>
                        <a:pt x="235431" y="555769"/>
                        <a:pt x="232669" y="556054"/>
                        <a:pt x="229716" y="556149"/>
                      </a:cubicBezTo>
                      <a:cubicBezTo>
                        <a:pt x="228954" y="556244"/>
                        <a:pt x="228097" y="556244"/>
                        <a:pt x="227240" y="556244"/>
                      </a:cubicBezTo>
                      <a:cubicBezTo>
                        <a:pt x="223334" y="556244"/>
                        <a:pt x="219334" y="556434"/>
                        <a:pt x="215238" y="556434"/>
                      </a:cubicBezTo>
                      <a:cubicBezTo>
                        <a:pt x="158469" y="556624"/>
                        <a:pt x="85413" y="541986"/>
                        <a:pt x="25691" y="482199"/>
                      </a:cubicBezTo>
                      <a:cubicBezTo>
                        <a:pt x="5307" y="461858"/>
                        <a:pt x="-1741" y="438665"/>
                        <a:pt x="354" y="414141"/>
                      </a:cubicBezTo>
                      <a:cubicBezTo>
                        <a:pt x="545" y="412811"/>
                        <a:pt x="640" y="411385"/>
                        <a:pt x="831" y="409959"/>
                      </a:cubicBezTo>
                      <a:cubicBezTo>
                        <a:pt x="1021" y="407963"/>
                        <a:pt x="1307" y="405777"/>
                        <a:pt x="1783" y="403781"/>
                      </a:cubicBezTo>
                      <a:cubicBezTo>
                        <a:pt x="2164" y="401595"/>
                        <a:pt x="2640" y="399599"/>
                        <a:pt x="3212" y="397412"/>
                      </a:cubicBezTo>
                      <a:cubicBezTo>
                        <a:pt x="3688" y="395416"/>
                        <a:pt x="4259" y="393230"/>
                        <a:pt x="4831" y="391139"/>
                      </a:cubicBezTo>
                      <a:cubicBezTo>
                        <a:pt x="6164" y="386862"/>
                        <a:pt x="7689" y="382584"/>
                        <a:pt x="9403" y="378402"/>
                      </a:cubicBezTo>
                      <a:cubicBezTo>
                        <a:pt x="10260" y="376311"/>
                        <a:pt x="11117" y="374125"/>
                        <a:pt x="12070" y="372033"/>
                      </a:cubicBezTo>
                      <a:cubicBezTo>
                        <a:pt x="13784" y="368231"/>
                        <a:pt x="15594" y="364334"/>
                        <a:pt x="17499" y="360627"/>
                      </a:cubicBezTo>
                      <a:cubicBezTo>
                        <a:pt x="19214" y="357300"/>
                        <a:pt x="21119" y="353974"/>
                        <a:pt x="23024" y="350647"/>
                      </a:cubicBezTo>
                      <a:cubicBezTo>
                        <a:pt x="28929" y="340666"/>
                        <a:pt x="35597" y="330591"/>
                        <a:pt x="43122" y="320800"/>
                      </a:cubicBezTo>
                      <a:cubicBezTo>
                        <a:pt x="45979" y="316998"/>
                        <a:pt x="48836" y="313386"/>
                        <a:pt x="51884" y="309679"/>
                      </a:cubicBezTo>
                      <a:cubicBezTo>
                        <a:pt x="53408" y="307778"/>
                        <a:pt x="54837" y="305877"/>
                        <a:pt x="56456" y="304071"/>
                      </a:cubicBezTo>
                      <a:cubicBezTo>
                        <a:pt x="61124" y="298558"/>
                        <a:pt x="65886" y="293140"/>
                        <a:pt x="70744" y="287722"/>
                      </a:cubicBezTo>
                      <a:cubicBezTo>
                        <a:pt x="75697" y="282399"/>
                        <a:pt x="80745" y="277077"/>
                        <a:pt x="85793" y="271849"/>
                      </a:cubicBezTo>
                      <a:cubicBezTo>
                        <a:pt x="87508" y="270138"/>
                        <a:pt x="89318" y="268332"/>
                        <a:pt x="91032" y="266716"/>
                      </a:cubicBezTo>
                      <a:cubicBezTo>
                        <a:pt x="92747" y="265005"/>
                        <a:pt x="94461" y="263294"/>
                        <a:pt x="96176" y="261678"/>
                      </a:cubicBezTo>
                      <a:cubicBezTo>
                        <a:pt x="99700" y="258256"/>
                        <a:pt x="103129" y="254929"/>
                        <a:pt x="106653" y="251698"/>
                      </a:cubicBezTo>
                      <a:cubicBezTo>
                        <a:pt x="108368" y="249892"/>
                        <a:pt x="110082" y="248371"/>
                        <a:pt x="111797" y="246755"/>
                      </a:cubicBezTo>
                      <a:lnTo>
                        <a:pt x="111892" y="246755"/>
                      </a:lnTo>
                      <a:cubicBezTo>
                        <a:pt x="113606" y="245139"/>
                        <a:pt x="115416" y="243523"/>
                        <a:pt x="117131" y="242002"/>
                      </a:cubicBezTo>
                      <a:cubicBezTo>
                        <a:pt x="125894" y="234113"/>
                        <a:pt x="134561" y="226604"/>
                        <a:pt x="142943" y="219475"/>
                      </a:cubicBezTo>
                      <a:cubicBezTo>
                        <a:pt x="144658" y="217954"/>
                        <a:pt x="146373" y="216623"/>
                        <a:pt x="147992" y="215293"/>
                      </a:cubicBezTo>
                      <a:cubicBezTo>
                        <a:pt x="151325" y="212536"/>
                        <a:pt x="154564" y="209780"/>
                        <a:pt x="157802" y="207213"/>
                      </a:cubicBezTo>
                      <a:cubicBezTo>
                        <a:pt x="165899" y="200655"/>
                        <a:pt x="173614" y="194666"/>
                        <a:pt x="180663" y="189344"/>
                      </a:cubicBezTo>
                      <a:cubicBezTo>
                        <a:pt x="184854" y="186112"/>
                        <a:pt x="188854" y="183070"/>
                        <a:pt x="192664" y="180314"/>
                      </a:cubicBezTo>
                      <a:lnTo>
                        <a:pt x="192759" y="180314"/>
                      </a:lnTo>
                      <a:cubicBezTo>
                        <a:pt x="195140" y="178508"/>
                        <a:pt x="197522" y="176797"/>
                        <a:pt x="199808" y="175086"/>
                      </a:cubicBezTo>
                      <a:cubicBezTo>
                        <a:pt x="207142" y="169668"/>
                        <a:pt x="213143" y="165485"/>
                        <a:pt x="217334" y="162634"/>
                      </a:cubicBezTo>
                      <a:cubicBezTo>
                        <a:pt x="218763" y="161493"/>
                        <a:pt x="220096" y="160638"/>
                        <a:pt x="221144" y="159877"/>
                      </a:cubicBezTo>
                      <a:lnTo>
                        <a:pt x="221239" y="159877"/>
                      </a:lnTo>
                      <a:cubicBezTo>
                        <a:pt x="222096" y="159402"/>
                        <a:pt x="222763" y="158927"/>
                        <a:pt x="223144" y="158642"/>
                      </a:cubicBezTo>
                      <a:cubicBezTo>
                        <a:pt x="223525" y="158262"/>
                        <a:pt x="223715" y="158166"/>
                        <a:pt x="223715" y="158166"/>
                      </a:cubicBezTo>
                      <a:lnTo>
                        <a:pt x="223811" y="158166"/>
                      </a:lnTo>
                      <a:cubicBezTo>
                        <a:pt x="225335" y="153604"/>
                        <a:pt x="227049" y="149042"/>
                        <a:pt x="229049" y="144669"/>
                      </a:cubicBezTo>
                      <a:cubicBezTo>
                        <a:pt x="230097" y="142483"/>
                        <a:pt x="231145" y="140392"/>
                        <a:pt x="232193" y="138206"/>
                      </a:cubicBezTo>
                      <a:cubicBezTo>
                        <a:pt x="233431" y="136114"/>
                        <a:pt x="234574" y="134023"/>
                        <a:pt x="235907" y="132027"/>
                      </a:cubicBezTo>
                      <a:cubicBezTo>
                        <a:pt x="237146" y="129936"/>
                        <a:pt x="238479" y="127940"/>
                        <a:pt x="239813" y="126039"/>
                      </a:cubicBezTo>
                      <a:cubicBezTo>
                        <a:pt x="240860" y="124423"/>
                        <a:pt x="242099" y="122807"/>
                        <a:pt x="243242" y="121191"/>
                      </a:cubicBezTo>
                      <a:cubicBezTo>
                        <a:pt x="244956" y="118910"/>
                        <a:pt x="246766" y="116629"/>
                        <a:pt x="248671" y="114538"/>
                      </a:cubicBezTo>
                      <a:lnTo>
                        <a:pt x="248671" y="114538"/>
                      </a:lnTo>
                      <a:cubicBezTo>
                        <a:pt x="250385" y="112542"/>
                        <a:pt x="252005" y="110736"/>
                        <a:pt x="253719" y="109025"/>
                      </a:cubicBezTo>
                      <a:cubicBezTo>
                        <a:pt x="255434" y="107219"/>
                        <a:pt x="257148" y="105508"/>
                        <a:pt x="258958" y="103797"/>
                      </a:cubicBezTo>
                      <a:cubicBezTo>
                        <a:pt x="262577" y="100375"/>
                        <a:pt x="266292" y="97048"/>
                        <a:pt x="270293" y="93816"/>
                      </a:cubicBezTo>
                      <a:cubicBezTo>
                        <a:pt x="274198" y="90585"/>
                        <a:pt x="278484" y="87448"/>
                        <a:pt x="282771" y="84596"/>
                      </a:cubicBezTo>
                      <a:cubicBezTo>
                        <a:pt x="284866" y="83075"/>
                        <a:pt x="287057" y="81555"/>
                        <a:pt x="289248" y="80319"/>
                      </a:cubicBezTo>
                      <a:cubicBezTo>
                        <a:pt x="291533" y="78798"/>
                        <a:pt x="293724" y="77372"/>
                        <a:pt x="296106" y="76137"/>
                      </a:cubicBezTo>
                      <a:cubicBezTo>
                        <a:pt x="298391" y="74616"/>
                        <a:pt x="300677" y="73285"/>
                        <a:pt x="303059" y="72049"/>
                      </a:cubicBezTo>
                      <a:cubicBezTo>
                        <a:pt x="305345" y="70719"/>
                        <a:pt x="307726" y="69483"/>
                        <a:pt x="310202" y="68152"/>
                      </a:cubicBezTo>
                      <a:cubicBezTo>
                        <a:pt x="312869" y="66726"/>
                        <a:pt x="315441" y="65491"/>
                        <a:pt x="318204" y="64160"/>
                      </a:cubicBezTo>
                      <a:cubicBezTo>
                        <a:pt x="320490" y="63115"/>
                        <a:pt x="322775" y="61879"/>
                        <a:pt x="325157" y="60928"/>
                      </a:cubicBezTo>
                      <a:cubicBezTo>
                        <a:pt x="327633" y="59788"/>
                        <a:pt x="330205" y="58552"/>
                        <a:pt x="332777" y="57506"/>
                      </a:cubicBezTo>
                      <a:cubicBezTo>
                        <a:pt x="348874" y="50568"/>
                        <a:pt x="365924" y="44674"/>
                        <a:pt x="383259" y="39542"/>
                      </a:cubicBezTo>
                      <a:cubicBezTo>
                        <a:pt x="387069" y="38401"/>
                        <a:pt x="391070" y="37355"/>
                        <a:pt x="394880" y="36310"/>
                      </a:cubicBezTo>
                      <a:cubicBezTo>
                        <a:pt x="409834" y="32223"/>
                        <a:pt x="424883" y="28611"/>
                        <a:pt x="439647" y="25759"/>
                      </a:cubicBezTo>
                      <a:cubicBezTo>
                        <a:pt x="442409" y="25189"/>
                        <a:pt x="445172" y="24714"/>
                        <a:pt x="447839" y="24143"/>
                      </a:cubicBezTo>
                      <a:cubicBezTo>
                        <a:pt x="453363" y="23098"/>
                        <a:pt x="458888" y="22147"/>
                        <a:pt x="464222" y="21292"/>
                      </a:cubicBezTo>
                      <a:cubicBezTo>
                        <a:pt x="466984" y="20816"/>
                        <a:pt x="469651" y="20436"/>
                        <a:pt x="472318" y="19961"/>
                      </a:cubicBezTo>
                      <a:cubicBezTo>
                        <a:pt x="474699" y="19581"/>
                        <a:pt x="476985" y="19200"/>
                        <a:pt x="479271" y="18915"/>
                      </a:cubicBezTo>
                      <a:cubicBezTo>
                        <a:pt x="481367" y="18535"/>
                        <a:pt x="483557" y="18250"/>
                        <a:pt x="485558" y="17965"/>
                      </a:cubicBezTo>
                      <a:cubicBezTo>
                        <a:pt x="494225" y="16634"/>
                        <a:pt x="502607" y="15589"/>
                        <a:pt x="510608" y="14733"/>
                      </a:cubicBezTo>
                      <a:cubicBezTo>
                        <a:pt x="515561" y="14163"/>
                        <a:pt x="520229" y="13592"/>
                        <a:pt x="524896" y="13117"/>
                      </a:cubicBezTo>
                      <a:cubicBezTo>
                        <a:pt x="529944" y="12547"/>
                        <a:pt x="534992" y="12167"/>
                        <a:pt x="539755" y="11691"/>
                      </a:cubicBezTo>
                      <a:cubicBezTo>
                        <a:pt x="542517" y="11501"/>
                        <a:pt x="545184" y="11311"/>
                        <a:pt x="547661" y="11026"/>
                      </a:cubicBezTo>
                      <a:cubicBezTo>
                        <a:pt x="558900" y="10171"/>
                        <a:pt x="568711" y="9505"/>
                        <a:pt x="577093" y="9220"/>
                      </a:cubicBezTo>
                      <a:cubicBezTo>
                        <a:pt x="578522" y="9125"/>
                        <a:pt x="579950" y="9030"/>
                        <a:pt x="581379" y="9030"/>
                      </a:cubicBezTo>
                      <a:cubicBezTo>
                        <a:pt x="595190" y="8365"/>
                        <a:pt x="603382" y="8365"/>
                        <a:pt x="603382" y="8365"/>
                      </a:cubicBezTo>
                      <a:cubicBezTo>
                        <a:pt x="603382" y="8365"/>
                        <a:pt x="600906" y="6559"/>
                        <a:pt x="596905" y="3042"/>
                      </a:cubicBezTo>
                      <a:cubicBezTo>
                        <a:pt x="595952" y="2186"/>
                        <a:pt x="594905" y="1141"/>
                        <a:pt x="593762" y="0"/>
                      </a:cubicBezTo>
                      <a:lnTo>
                        <a:pt x="1690756" y="0"/>
                      </a:ln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538;p38"/>
                <p:cNvSpPr/>
                <p:nvPr/>
              </p:nvSpPr>
              <p:spPr>
                <a:xfrm>
                  <a:off x="6627250" y="2047732"/>
                  <a:ext cx="249454" cy="171231"/>
                </a:xfrm>
                <a:custGeom>
                  <a:avLst/>
                  <a:gdLst/>
                  <a:ahLst/>
                  <a:cxnLst/>
                  <a:rect l="l" t="t" r="r" b="b"/>
                  <a:pathLst>
                    <a:path w="249454" h="171231" extrusionOk="0">
                      <a:moveTo>
                        <a:pt x="249418" y="31625"/>
                      </a:moveTo>
                      <a:cubicBezTo>
                        <a:pt x="252847" y="-24551"/>
                        <a:pt x="11198" y="-10768"/>
                        <a:pt x="339" y="112609"/>
                      </a:cubicBezTo>
                      <a:cubicBezTo>
                        <a:pt x="-10519" y="235986"/>
                        <a:pt x="242656" y="143121"/>
                        <a:pt x="249418" y="3162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39" name="Google Shape;539;p38"/>
              <p:cNvSpPr/>
              <p:nvPr/>
            </p:nvSpPr>
            <p:spPr>
              <a:xfrm>
                <a:off x="6627335" y="1143190"/>
                <a:ext cx="1008666" cy="1076083"/>
              </a:xfrm>
              <a:custGeom>
                <a:avLst/>
                <a:gdLst/>
                <a:ahLst/>
                <a:cxnLst/>
                <a:rect l="l" t="t" r="r" b="b"/>
                <a:pathLst>
                  <a:path w="1008666" h="1076083" extrusionOk="0">
                    <a:moveTo>
                      <a:pt x="540512" y="258256"/>
                    </a:moveTo>
                    <a:cubicBezTo>
                      <a:pt x="540512" y="258256"/>
                      <a:pt x="391065" y="338765"/>
                      <a:pt x="393065" y="380968"/>
                    </a:cubicBezTo>
                    <a:cubicBezTo>
                      <a:pt x="397828" y="492464"/>
                      <a:pt x="697294" y="507292"/>
                      <a:pt x="697294" y="507292"/>
                    </a:cubicBezTo>
                    <a:cubicBezTo>
                      <a:pt x="458502" y="657475"/>
                      <a:pt x="451359" y="794730"/>
                      <a:pt x="451359" y="794730"/>
                    </a:cubicBezTo>
                    <a:cubicBezTo>
                      <a:pt x="451359" y="794730"/>
                      <a:pt x="316580" y="896910"/>
                      <a:pt x="354680" y="965158"/>
                    </a:cubicBezTo>
                    <a:cubicBezTo>
                      <a:pt x="403257" y="1052225"/>
                      <a:pt x="788067" y="1065723"/>
                      <a:pt x="1000760" y="1023520"/>
                    </a:cubicBezTo>
                    <a:cubicBezTo>
                      <a:pt x="995236" y="1025326"/>
                      <a:pt x="989521" y="1027037"/>
                      <a:pt x="983806" y="1028748"/>
                    </a:cubicBezTo>
                    <a:lnTo>
                      <a:pt x="983615" y="1028748"/>
                    </a:lnTo>
                    <a:cubicBezTo>
                      <a:pt x="977710" y="1030458"/>
                      <a:pt x="971900" y="1032169"/>
                      <a:pt x="965899" y="1033785"/>
                    </a:cubicBezTo>
                    <a:cubicBezTo>
                      <a:pt x="958755" y="1035686"/>
                      <a:pt x="951421" y="1037682"/>
                      <a:pt x="943801" y="1039583"/>
                    </a:cubicBezTo>
                    <a:cubicBezTo>
                      <a:pt x="932561" y="1042245"/>
                      <a:pt x="920941" y="1044906"/>
                      <a:pt x="909130" y="1047378"/>
                    </a:cubicBezTo>
                    <a:cubicBezTo>
                      <a:pt x="903701" y="1048518"/>
                      <a:pt x="898176" y="1049659"/>
                      <a:pt x="892556" y="1050705"/>
                    </a:cubicBezTo>
                    <a:cubicBezTo>
                      <a:pt x="888270" y="1051560"/>
                      <a:pt x="884079" y="1052321"/>
                      <a:pt x="879698" y="1053081"/>
                    </a:cubicBezTo>
                    <a:cubicBezTo>
                      <a:pt x="871887" y="1054507"/>
                      <a:pt x="863981" y="1055837"/>
                      <a:pt x="855885" y="1057073"/>
                    </a:cubicBezTo>
                    <a:cubicBezTo>
                      <a:pt x="850742" y="1057929"/>
                      <a:pt x="845503" y="1058689"/>
                      <a:pt x="840264" y="1059449"/>
                    </a:cubicBezTo>
                    <a:cubicBezTo>
                      <a:pt x="835026" y="1060210"/>
                      <a:pt x="829692" y="1060970"/>
                      <a:pt x="824262" y="1061636"/>
                    </a:cubicBezTo>
                    <a:cubicBezTo>
                      <a:pt x="820547" y="1062206"/>
                      <a:pt x="816833" y="1062586"/>
                      <a:pt x="812927" y="1063061"/>
                    </a:cubicBezTo>
                    <a:cubicBezTo>
                      <a:pt x="809213" y="1063537"/>
                      <a:pt x="805307" y="1063917"/>
                      <a:pt x="801497" y="1064392"/>
                    </a:cubicBezTo>
                    <a:cubicBezTo>
                      <a:pt x="801307" y="1064487"/>
                      <a:pt x="801117" y="1064487"/>
                      <a:pt x="800831" y="1064487"/>
                    </a:cubicBezTo>
                    <a:cubicBezTo>
                      <a:pt x="793401" y="1065343"/>
                      <a:pt x="785686" y="1066103"/>
                      <a:pt x="777971" y="1066768"/>
                    </a:cubicBezTo>
                    <a:cubicBezTo>
                      <a:pt x="770065" y="1067529"/>
                      <a:pt x="761969" y="1068194"/>
                      <a:pt x="753872" y="1068669"/>
                    </a:cubicBezTo>
                    <a:lnTo>
                      <a:pt x="753587" y="1068669"/>
                    </a:lnTo>
                    <a:cubicBezTo>
                      <a:pt x="749396" y="1068955"/>
                      <a:pt x="745110" y="1069335"/>
                      <a:pt x="740919" y="1069525"/>
                    </a:cubicBezTo>
                    <a:cubicBezTo>
                      <a:pt x="739490" y="1069620"/>
                      <a:pt x="738156" y="1069715"/>
                      <a:pt x="736727" y="1069715"/>
                    </a:cubicBezTo>
                    <a:cubicBezTo>
                      <a:pt x="732346" y="1070000"/>
                      <a:pt x="727774" y="1070380"/>
                      <a:pt x="723297" y="1070475"/>
                    </a:cubicBezTo>
                    <a:cubicBezTo>
                      <a:pt x="716820" y="1070951"/>
                      <a:pt x="710248" y="1071141"/>
                      <a:pt x="703676" y="1071331"/>
                    </a:cubicBezTo>
                    <a:cubicBezTo>
                      <a:pt x="697865" y="1071521"/>
                      <a:pt x="692246" y="1071806"/>
                      <a:pt x="686340" y="1071901"/>
                    </a:cubicBezTo>
                    <a:lnTo>
                      <a:pt x="685293" y="1071901"/>
                    </a:lnTo>
                    <a:cubicBezTo>
                      <a:pt x="681387" y="1071996"/>
                      <a:pt x="677482" y="1072091"/>
                      <a:pt x="673481" y="1072091"/>
                    </a:cubicBezTo>
                    <a:cubicBezTo>
                      <a:pt x="631190" y="1072757"/>
                      <a:pt x="586328" y="1071616"/>
                      <a:pt x="538607" y="1068574"/>
                    </a:cubicBezTo>
                    <a:cubicBezTo>
                      <a:pt x="529749" y="1068004"/>
                      <a:pt x="521177" y="1067434"/>
                      <a:pt x="512890" y="1066673"/>
                    </a:cubicBezTo>
                    <a:cubicBezTo>
                      <a:pt x="502984" y="1065818"/>
                      <a:pt x="493364" y="1064962"/>
                      <a:pt x="484029" y="1064012"/>
                    </a:cubicBezTo>
                    <a:cubicBezTo>
                      <a:pt x="477647" y="1063347"/>
                      <a:pt x="471361" y="1062586"/>
                      <a:pt x="465265" y="1061826"/>
                    </a:cubicBezTo>
                    <a:cubicBezTo>
                      <a:pt x="457835" y="1060970"/>
                      <a:pt x="450501" y="1059925"/>
                      <a:pt x="443357" y="1058974"/>
                    </a:cubicBezTo>
                    <a:cubicBezTo>
                      <a:pt x="437547" y="1058119"/>
                      <a:pt x="432023" y="1057263"/>
                      <a:pt x="426593" y="1056408"/>
                    </a:cubicBezTo>
                    <a:cubicBezTo>
                      <a:pt x="414782" y="1054602"/>
                      <a:pt x="403543" y="1052416"/>
                      <a:pt x="392875" y="1050229"/>
                    </a:cubicBezTo>
                    <a:cubicBezTo>
                      <a:pt x="389636" y="1049564"/>
                      <a:pt x="386588" y="1048899"/>
                      <a:pt x="383445" y="1048328"/>
                    </a:cubicBezTo>
                    <a:cubicBezTo>
                      <a:pt x="378873" y="1047283"/>
                      <a:pt x="374396" y="1046142"/>
                      <a:pt x="369920" y="1045097"/>
                    </a:cubicBezTo>
                    <a:cubicBezTo>
                      <a:pt x="362681" y="1043290"/>
                      <a:pt x="355632" y="1041294"/>
                      <a:pt x="348965" y="1039393"/>
                    </a:cubicBezTo>
                    <a:cubicBezTo>
                      <a:pt x="344488" y="1038063"/>
                      <a:pt x="340106" y="1036732"/>
                      <a:pt x="335915" y="1035306"/>
                    </a:cubicBezTo>
                    <a:cubicBezTo>
                      <a:pt x="333820" y="1034641"/>
                      <a:pt x="331724" y="1033975"/>
                      <a:pt x="329724" y="1033310"/>
                    </a:cubicBezTo>
                    <a:cubicBezTo>
                      <a:pt x="325628" y="1031884"/>
                      <a:pt x="321818" y="1030458"/>
                      <a:pt x="318009" y="1029033"/>
                    </a:cubicBezTo>
                    <a:cubicBezTo>
                      <a:pt x="316103" y="1028272"/>
                      <a:pt x="314294" y="1027512"/>
                      <a:pt x="312484" y="1026751"/>
                    </a:cubicBezTo>
                    <a:cubicBezTo>
                      <a:pt x="309912" y="1025706"/>
                      <a:pt x="307340" y="1024565"/>
                      <a:pt x="304864" y="1023520"/>
                    </a:cubicBezTo>
                    <a:cubicBezTo>
                      <a:pt x="302387" y="1022474"/>
                      <a:pt x="300101" y="1021334"/>
                      <a:pt x="297720" y="1020288"/>
                    </a:cubicBezTo>
                    <a:cubicBezTo>
                      <a:pt x="295339" y="1019242"/>
                      <a:pt x="293148" y="1018007"/>
                      <a:pt x="290862" y="1016961"/>
                    </a:cubicBezTo>
                    <a:cubicBezTo>
                      <a:pt x="288576" y="1015820"/>
                      <a:pt x="286481" y="1014680"/>
                      <a:pt x="284385" y="1013539"/>
                    </a:cubicBezTo>
                    <a:cubicBezTo>
                      <a:pt x="276098" y="1008882"/>
                      <a:pt x="268669" y="1004224"/>
                      <a:pt x="262192" y="999186"/>
                    </a:cubicBezTo>
                    <a:cubicBezTo>
                      <a:pt x="260477" y="997856"/>
                      <a:pt x="258858" y="996620"/>
                      <a:pt x="257239" y="995194"/>
                    </a:cubicBezTo>
                    <a:cubicBezTo>
                      <a:pt x="256953" y="995004"/>
                      <a:pt x="256572" y="994719"/>
                      <a:pt x="256382" y="994529"/>
                    </a:cubicBezTo>
                    <a:cubicBezTo>
                      <a:pt x="254477" y="992913"/>
                      <a:pt x="252667" y="991297"/>
                      <a:pt x="250952" y="989681"/>
                    </a:cubicBezTo>
                    <a:lnTo>
                      <a:pt x="245999" y="984739"/>
                    </a:lnTo>
                    <a:cubicBezTo>
                      <a:pt x="242856" y="981412"/>
                      <a:pt x="240189" y="978085"/>
                      <a:pt x="237713" y="974758"/>
                    </a:cubicBezTo>
                    <a:lnTo>
                      <a:pt x="237618" y="974758"/>
                    </a:lnTo>
                    <a:cubicBezTo>
                      <a:pt x="236665" y="976564"/>
                      <a:pt x="235617" y="978275"/>
                      <a:pt x="234474" y="979986"/>
                    </a:cubicBezTo>
                    <a:cubicBezTo>
                      <a:pt x="233426" y="981697"/>
                      <a:pt x="232379" y="983313"/>
                      <a:pt x="231236" y="984929"/>
                    </a:cubicBezTo>
                    <a:cubicBezTo>
                      <a:pt x="226473" y="992057"/>
                      <a:pt x="220758" y="998806"/>
                      <a:pt x="214472" y="1005365"/>
                    </a:cubicBezTo>
                    <a:cubicBezTo>
                      <a:pt x="212948" y="1006886"/>
                      <a:pt x="211328" y="1008502"/>
                      <a:pt x="209804" y="1010022"/>
                    </a:cubicBezTo>
                    <a:cubicBezTo>
                      <a:pt x="206566" y="1013159"/>
                      <a:pt x="203137" y="1016106"/>
                      <a:pt x="199803" y="1019147"/>
                    </a:cubicBezTo>
                    <a:cubicBezTo>
                      <a:pt x="197898" y="1020763"/>
                      <a:pt x="195993" y="1022379"/>
                      <a:pt x="193898" y="1023900"/>
                    </a:cubicBezTo>
                    <a:cubicBezTo>
                      <a:pt x="186754" y="1029603"/>
                      <a:pt x="179229" y="1034736"/>
                      <a:pt x="171514" y="1039679"/>
                    </a:cubicBezTo>
                    <a:cubicBezTo>
                      <a:pt x="168085" y="1041865"/>
                      <a:pt x="164465" y="1043861"/>
                      <a:pt x="160846" y="1045857"/>
                    </a:cubicBezTo>
                    <a:cubicBezTo>
                      <a:pt x="155702" y="1048708"/>
                      <a:pt x="150464" y="1051465"/>
                      <a:pt x="145225" y="1053936"/>
                    </a:cubicBezTo>
                    <a:cubicBezTo>
                      <a:pt x="143606" y="1054697"/>
                      <a:pt x="141986" y="1055457"/>
                      <a:pt x="140272" y="1056218"/>
                    </a:cubicBezTo>
                    <a:cubicBezTo>
                      <a:pt x="138176" y="1057168"/>
                      <a:pt x="135986" y="1058119"/>
                      <a:pt x="133890" y="1058974"/>
                    </a:cubicBezTo>
                    <a:cubicBezTo>
                      <a:pt x="129604" y="1060780"/>
                      <a:pt x="125318" y="1062491"/>
                      <a:pt x="121031" y="1064012"/>
                    </a:cubicBezTo>
                    <a:cubicBezTo>
                      <a:pt x="119317" y="1064677"/>
                      <a:pt x="117507" y="1065343"/>
                      <a:pt x="115697" y="1065913"/>
                    </a:cubicBezTo>
                    <a:cubicBezTo>
                      <a:pt x="108839" y="1068194"/>
                      <a:pt x="101886" y="1070095"/>
                      <a:pt x="95219" y="1071616"/>
                    </a:cubicBezTo>
                    <a:cubicBezTo>
                      <a:pt x="92933" y="1072186"/>
                      <a:pt x="90837" y="1072567"/>
                      <a:pt x="88551" y="1073042"/>
                    </a:cubicBezTo>
                    <a:cubicBezTo>
                      <a:pt x="84455" y="1073897"/>
                      <a:pt x="80455" y="1074563"/>
                      <a:pt x="76454" y="1074943"/>
                    </a:cubicBezTo>
                    <a:cubicBezTo>
                      <a:pt x="74835" y="1075133"/>
                      <a:pt x="73311" y="1075228"/>
                      <a:pt x="71882" y="1075418"/>
                    </a:cubicBezTo>
                    <a:cubicBezTo>
                      <a:pt x="70168" y="1075703"/>
                      <a:pt x="68453" y="1075893"/>
                      <a:pt x="66739" y="1075893"/>
                    </a:cubicBezTo>
                    <a:cubicBezTo>
                      <a:pt x="64358" y="1075988"/>
                      <a:pt x="62072" y="1076084"/>
                      <a:pt x="59786" y="1076084"/>
                    </a:cubicBezTo>
                    <a:cubicBezTo>
                      <a:pt x="22924" y="1076084"/>
                      <a:pt x="-3365" y="1059164"/>
                      <a:pt x="350" y="1017531"/>
                    </a:cubicBezTo>
                    <a:cubicBezTo>
                      <a:pt x="1588" y="1002798"/>
                      <a:pt x="6255" y="989586"/>
                      <a:pt x="13304" y="977990"/>
                    </a:cubicBezTo>
                    <a:cubicBezTo>
                      <a:pt x="17971" y="970196"/>
                      <a:pt x="23781" y="963067"/>
                      <a:pt x="30544" y="956603"/>
                    </a:cubicBezTo>
                    <a:cubicBezTo>
                      <a:pt x="35211" y="951946"/>
                      <a:pt x="40355" y="947668"/>
                      <a:pt x="45879" y="943771"/>
                    </a:cubicBezTo>
                    <a:cubicBezTo>
                      <a:pt x="46546" y="943296"/>
                      <a:pt x="47308" y="942821"/>
                      <a:pt x="47975" y="942345"/>
                    </a:cubicBezTo>
                    <a:cubicBezTo>
                      <a:pt x="51499" y="939874"/>
                      <a:pt x="55118" y="937593"/>
                      <a:pt x="58833" y="935407"/>
                    </a:cubicBezTo>
                    <a:cubicBezTo>
                      <a:pt x="63310" y="932840"/>
                      <a:pt x="67882" y="930369"/>
                      <a:pt x="72740" y="928088"/>
                    </a:cubicBezTo>
                    <a:cubicBezTo>
                      <a:pt x="79121" y="925046"/>
                      <a:pt x="85884" y="922289"/>
                      <a:pt x="92647" y="919913"/>
                    </a:cubicBezTo>
                    <a:cubicBezTo>
                      <a:pt x="92742" y="919818"/>
                      <a:pt x="92837" y="919818"/>
                      <a:pt x="92933" y="919818"/>
                    </a:cubicBezTo>
                    <a:cubicBezTo>
                      <a:pt x="96838" y="918392"/>
                      <a:pt x="100934" y="917157"/>
                      <a:pt x="105029" y="915921"/>
                    </a:cubicBezTo>
                    <a:cubicBezTo>
                      <a:pt x="106649" y="915351"/>
                      <a:pt x="108268" y="914875"/>
                      <a:pt x="109792" y="914495"/>
                    </a:cubicBezTo>
                    <a:cubicBezTo>
                      <a:pt x="113126" y="913545"/>
                      <a:pt x="116459" y="912689"/>
                      <a:pt x="119698" y="911929"/>
                    </a:cubicBezTo>
                    <a:cubicBezTo>
                      <a:pt x="127604" y="910028"/>
                      <a:pt x="135605" y="908602"/>
                      <a:pt x="143415" y="907556"/>
                    </a:cubicBezTo>
                    <a:cubicBezTo>
                      <a:pt x="168847" y="903944"/>
                      <a:pt x="193136" y="904134"/>
                      <a:pt x="212186" y="907841"/>
                    </a:cubicBezTo>
                    <a:cubicBezTo>
                      <a:pt x="213805" y="908317"/>
                      <a:pt x="215424" y="908602"/>
                      <a:pt x="216948" y="908887"/>
                    </a:cubicBezTo>
                    <a:cubicBezTo>
                      <a:pt x="218568" y="909362"/>
                      <a:pt x="220092" y="909743"/>
                      <a:pt x="221520" y="910218"/>
                    </a:cubicBezTo>
                    <a:lnTo>
                      <a:pt x="221711" y="910218"/>
                    </a:lnTo>
                    <a:cubicBezTo>
                      <a:pt x="222473" y="904610"/>
                      <a:pt x="223616" y="899192"/>
                      <a:pt x="225140" y="893584"/>
                    </a:cubicBezTo>
                    <a:cubicBezTo>
                      <a:pt x="229045" y="879801"/>
                      <a:pt x="235427" y="866019"/>
                      <a:pt x="243047" y="852711"/>
                    </a:cubicBezTo>
                    <a:cubicBezTo>
                      <a:pt x="245333" y="848814"/>
                      <a:pt x="247714" y="845012"/>
                      <a:pt x="250190" y="841115"/>
                    </a:cubicBezTo>
                    <a:cubicBezTo>
                      <a:pt x="252762" y="837218"/>
                      <a:pt x="255334" y="833511"/>
                      <a:pt x="258001" y="829709"/>
                    </a:cubicBezTo>
                    <a:cubicBezTo>
                      <a:pt x="258192" y="829614"/>
                      <a:pt x="258287" y="829424"/>
                      <a:pt x="258382" y="829138"/>
                    </a:cubicBezTo>
                    <a:cubicBezTo>
                      <a:pt x="262097" y="824101"/>
                      <a:pt x="266002" y="819158"/>
                      <a:pt x="269812" y="814310"/>
                    </a:cubicBezTo>
                    <a:cubicBezTo>
                      <a:pt x="269907" y="814215"/>
                      <a:pt x="270002" y="814120"/>
                      <a:pt x="270002" y="814025"/>
                    </a:cubicBezTo>
                    <a:cubicBezTo>
                      <a:pt x="273908" y="809273"/>
                      <a:pt x="277908" y="804710"/>
                      <a:pt x="281813" y="800148"/>
                    </a:cubicBezTo>
                    <a:cubicBezTo>
                      <a:pt x="283814" y="797866"/>
                      <a:pt x="285909" y="795680"/>
                      <a:pt x="287910" y="793399"/>
                    </a:cubicBezTo>
                    <a:cubicBezTo>
                      <a:pt x="292005" y="789026"/>
                      <a:pt x="296006" y="784844"/>
                      <a:pt x="300101" y="780757"/>
                    </a:cubicBezTo>
                    <a:cubicBezTo>
                      <a:pt x="302102" y="778761"/>
                      <a:pt x="304197" y="776765"/>
                      <a:pt x="306102" y="774769"/>
                    </a:cubicBezTo>
                    <a:cubicBezTo>
                      <a:pt x="309055" y="771917"/>
                      <a:pt x="312103" y="769066"/>
                      <a:pt x="314865" y="766404"/>
                    </a:cubicBezTo>
                    <a:cubicBezTo>
                      <a:pt x="317723" y="763743"/>
                      <a:pt x="320485" y="761271"/>
                      <a:pt x="323152" y="758800"/>
                    </a:cubicBezTo>
                    <a:cubicBezTo>
                      <a:pt x="328105" y="754428"/>
                      <a:pt x="332772" y="750340"/>
                      <a:pt x="336868" y="746823"/>
                    </a:cubicBezTo>
                    <a:cubicBezTo>
                      <a:pt x="339821" y="744352"/>
                      <a:pt x="342488" y="742071"/>
                      <a:pt x="344964" y="740170"/>
                    </a:cubicBezTo>
                    <a:cubicBezTo>
                      <a:pt x="349346" y="736558"/>
                      <a:pt x="352775" y="733801"/>
                      <a:pt x="354965" y="732090"/>
                    </a:cubicBezTo>
                    <a:cubicBezTo>
                      <a:pt x="355727" y="731520"/>
                      <a:pt x="356204" y="731140"/>
                      <a:pt x="356680" y="730760"/>
                    </a:cubicBezTo>
                    <a:cubicBezTo>
                      <a:pt x="357251" y="730284"/>
                      <a:pt x="357537" y="730094"/>
                      <a:pt x="357537" y="730094"/>
                    </a:cubicBezTo>
                    <a:cubicBezTo>
                      <a:pt x="348584" y="710609"/>
                      <a:pt x="345250" y="692454"/>
                      <a:pt x="346202" y="675915"/>
                    </a:cubicBezTo>
                    <a:cubicBezTo>
                      <a:pt x="346202" y="674109"/>
                      <a:pt x="346393" y="672398"/>
                      <a:pt x="346584" y="670592"/>
                    </a:cubicBezTo>
                    <a:cubicBezTo>
                      <a:pt x="346679" y="668596"/>
                      <a:pt x="346964" y="666600"/>
                      <a:pt x="347345" y="664698"/>
                    </a:cubicBezTo>
                    <a:cubicBezTo>
                      <a:pt x="347726" y="662132"/>
                      <a:pt x="348298" y="659566"/>
                      <a:pt x="348965" y="657094"/>
                    </a:cubicBezTo>
                    <a:cubicBezTo>
                      <a:pt x="348965" y="656809"/>
                      <a:pt x="349060" y="656429"/>
                      <a:pt x="349155" y="656144"/>
                    </a:cubicBezTo>
                    <a:cubicBezTo>
                      <a:pt x="349727" y="653863"/>
                      <a:pt x="350393" y="651486"/>
                      <a:pt x="351155" y="649395"/>
                    </a:cubicBezTo>
                    <a:cubicBezTo>
                      <a:pt x="351918" y="647114"/>
                      <a:pt x="352679" y="645023"/>
                      <a:pt x="353537" y="642932"/>
                    </a:cubicBezTo>
                    <a:cubicBezTo>
                      <a:pt x="354585" y="640270"/>
                      <a:pt x="355918" y="637609"/>
                      <a:pt x="357156" y="634947"/>
                    </a:cubicBezTo>
                    <a:cubicBezTo>
                      <a:pt x="358204" y="632666"/>
                      <a:pt x="359537" y="630290"/>
                      <a:pt x="360776" y="628199"/>
                    </a:cubicBezTo>
                    <a:cubicBezTo>
                      <a:pt x="361633" y="626583"/>
                      <a:pt x="362681" y="625062"/>
                      <a:pt x="363633" y="623446"/>
                    </a:cubicBezTo>
                    <a:cubicBezTo>
                      <a:pt x="364681" y="621735"/>
                      <a:pt x="365919" y="620024"/>
                      <a:pt x="367157" y="618313"/>
                    </a:cubicBezTo>
                    <a:cubicBezTo>
                      <a:pt x="368586" y="616317"/>
                      <a:pt x="369920" y="614321"/>
                      <a:pt x="371444" y="612515"/>
                    </a:cubicBezTo>
                    <a:cubicBezTo>
                      <a:pt x="372396" y="611184"/>
                      <a:pt x="373349" y="610044"/>
                      <a:pt x="374396" y="608903"/>
                    </a:cubicBezTo>
                    <a:cubicBezTo>
                      <a:pt x="375825" y="607097"/>
                      <a:pt x="377349" y="605386"/>
                      <a:pt x="378968" y="603675"/>
                    </a:cubicBezTo>
                    <a:cubicBezTo>
                      <a:pt x="379730" y="602725"/>
                      <a:pt x="380588" y="601869"/>
                      <a:pt x="381540" y="600919"/>
                    </a:cubicBezTo>
                    <a:cubicBezTo>
                      <a:pt x="384684" y="597687"/>
                      <a:pt x="387731" y="594550"/>
                      <a:pt x="391065" y="591604"/>
                    </a:cubicBezTo>
                    <a:cubicBezTo>
                      <a:pt x="394494" y="588372"/>
                      <a:pt x="398114" y="585425"/>
                      <a:pt x="401638" y="582479"/>
                    </a:cubicBezTo>
                    <a:cubicBezTo>
                      <a:pt x="405162" y="579722"/>
                      <a:pt x="408591" y="577156"/>
                      <a:pt x="412115" y="574494"/>
                    </a:cubicBezTo>
                    <a:cubicBezTo>
                      <a:pt x="415830" y="571833"/>
                      <a:pt x="419545" y="569361"/>
                      <a:pt x="423260" y="566890"/>
                    </a:cubicBezTo>
                    <a:cubicBezTo>
                      <a:pt x="426689" y="564704"/>
                      <a:pt x="430022" y="562708"/>
                      <a:pt x="433070" y="560902"/>
                    </a:cubicBezTo>
                    <a:cubicBezTo>
                      <a:pt x="436404" y="559001"/>
                      <a:pt x="439452" y="557100"/>
                      <a:pt x="442500" y="555579"/>
                    </a:cubicBezTo>
                    <a:cubicBezTo>
                      <a:pt x="443929" y="554818"/>
                      <a:pt x="445358" y="554058"/>
                      <a:pt x="446786" y="553298"/>
                    </a:cubicBezTo>
                    <a:cubicBezTo>
                      <a:pt x="448215" y="552537"/>
                      <a:pt x="449453" y="551872"/>
                      <a:pt x="450692" y="551301"/>
                    </a:cubicBezTo>
                    <a:cubicBezTo>
                      <a:pt x="451930" y="550636"/>
                      <a:pt x="453168" y="550161"/>
                      <a:pt x="454311" y="549496"/>
                    </a:cubicBezTo>
                    <a:cubicBezTo>
                      <a:pt x="455454" y="548925"/>
                      <a:pt x="456597" y="548450"/>
                      <a:pt x="457550" y="547975"/>
                    </a:cubicBezTo>
                    <a:cubicBezTo>
                      <a:pt x="458597" y="547404"/>
                      <a:pt x="459550" y="547024"/>
                      <a:pt x="460407" y="546644"/>
                    </a:cubicBezTo>
                    <a:cubicBezTo>
                      <a:pt x="462693" y="545598"/>
                      <a:pt x="464503" y="544838"/>
                      <a:pt x="465551" y="544268"/>
                    </a:cubicBezTo>
                    <a:cubicBezTo>
                      <a:pt x="465265" y="544363"/>
                      <a:pt x="464789" y="544458"/>
                      <a:pt x="464408" y="544553"/>
                    </a:cubicBezTo>
                    <a:cubicBezTo>
                      <a:pt x="464408" y="544648"/>
                      <a:pt x="464312" y="544648"/>
                      <a:pt x="464217" y="544553"/>
                    </a:cubicBezTo>
                    <a:cubicBezTo>
                      <a:pt x="463646" y="544838"/>
                      <a:pt x="462979" y="545028"/>
                      <a:pt x="462217" y="545218"/>
                    </a:cubicBezTo>
                    <a:cubicBezTo>
                      <a:pt x="461360" y="545503"/>
                      <a:pt x="460407" y="545788"/>
                      <a:pt x="459360" y="545979"/>
                    </a:cubicBezTo>
                    <a:cubicBezTo>
                      <a:pt x="457835" y="546454"/>
                      <a:pt x="456026" y="546834"/>
                      <a:pt x="454121" y="547309"/>
                    </a:cubicBezTo>
                    <a:cubicBezTo>
                      <a:pt x="452597" y="547785"/>
                      <a:pt x="450882" y="548165"/>
                      <a:pt x="449168" y="548450"/>
                    </a:cubicBezTo>
                    <a:cubicBezTo>
                      <a:pt x="447453" y="548735"/>
                      <a:pt x="445643" y="549210"/>
                      <a:pt x="443643" y="549591"/>
                    </a:cubicBezTo>
                    <a:cubicBezTo>
                      <a:pt x="441738" y="550066"/>
                      <a:pt x="439738" y="550351"/>
                      <a:pt x="437452" y="550731"/>
                    </a:cubicBezTo>
                    <a:cubicBezTo>
                      <a:pt x="436214" y="551016"/>
                      <a:pt x="434880" y="551301"/>
                      <a:pt x="433547" y="551492"/>
                    </a:cubicBezTo>
                    <a:cubicBezTo>
                      <a:pt x="431737" y="551777"/>
                      <a:pt x="429832" y="552157"/>
                      <a:pt x="427927" y="552442"/>
                    </a:cubicBezTo>
                    <a:cubicBezTo>
                      <a:pt x="426403" y="552632"/>
                      <a:pt x="424974" y="552917"/>
                      <a:pt x="423355" y="553107"/>
                    </a:cubicBezTo>
                    <a:cubicBezTo>
                      <a:pt x="422212" y="553298"/>
                      <a:pt x="420974" y="553393"/>
                      <a:pt x="419831" y="553678"/>
                    </a:cubicBezTo>
                    <a:cubicBezTo>
                      <a:pt x="412877" y="554628"/>
                      <a:pt x="405448" y="555389"/>
                      <a:pt x="397447" y="555959"/>
                    </a:cubicBezTo>
                    <a:cubicBezTo>
                      <a:pt x="394685" y="556054"/>
                      <a:pt x="391922" y="556244"/>
                      <a:pt x="388874" y="556434"/>
                    </a:cubicBezTo>
                    <a:cubicBezTo>
                      <a:pt x="388112" y="556529"/>
                      <a:pt x="387255" y="556529"/>
                      <a:pt x="386398" y="556529"/>
                    </a:cubicBezTo>
                    <a:cubicBezTo>
                      <a:pt x="382588" y="556624"/>
                      <a:pt x="378492" y="556719"/>
                      <a:pt x="374396" y="556719"/>
                    </a:cubicBezTo>
                    <a:cubicBezTo>
                      <a:pt x="317627" y="556814"/>
                      <a:pt x="244571" y="542272"/>
                      <a:pt x="184849" y="482484"/>
                    </a:cubicBezTo>
                    <a:cubicBezTo>
                      <a:pt x="164465" y="462048"/>
                      <a:pt x="157417" y="438950"/>
                      <a:pt x="159512" y="414427"/>
                    </a:cubicBezTo>
                    <a:cubicBezTo>
                      <a:pt x="159608" y="413001"/>
                      <a:pt x="159703" y="411670"/>
                      <a:pt x="159893" y="410244"/>
                    </a:cubicBezTo>
                    <a:cubicBezTo>
                      <a:pt x="160084" y="408248"/>
                      <a:pt x="160465" y="406062"/>
                      <a:pt x="160846" y="404066"/>
                    </a:cubicBezTo>
                    <a:cubicBezTo>
                      <a:pt x="161227" y="401880"/>
                      <a:pt x="161703" y="399884"/>
                      <a:pt x="162275" y="397697"/>
                    </a:cubicBezTo>
                    <a:cubicBezTo>
                      <a:pt x="162846" y="395701"/>
                      <a:pt x="163322" y="393515"/>
                      <a:pt x="163989" y="391329"/>
                    </a:cubicBezTo>
                    <a:cubicBezTo>
                      <a:pt x="165227" y="387147"/>
                      <a:pt x="166751" y="382869"/>
                      <a:pt x="168466" y="378687"/>
                    </a:cubicBezTo>
                    <a:cubicBezTo>
                      <a:pt x="169323" y="376501"/>
                      <a:pt x="170180" y="374410"/>
                      <a:pt x="171133" y="372224"/>
                    </a:cubicBezTo>
                    <a:cubicBezTo>
                      <a:pt x="172847" y="368421"/>
                      <a:pt x="174657" y="364619"/>
                      <a:pt x="176562" y="360817"/>
                    </a:cubicBezTo>
                    <a:cubicBezTo>
                      <a:pt x="178277" y="357491"/>
                      <a:pt x="180182" y="354164"/>
                      <a:pt x="182087" y="350837"/>
                    </a:cubicBezTo>
                    <a:cubicBezTo>
                      <a:pt x="187992" y="340856"/>
                      <a:pt x="194660" y="330781"/>
                      <a:pt x="202184" y="320991"/>
                    </a:cubicBezTo>
                    <a:cubicBezTo>
                      <a:pt x="205042" y="317188"/>
                      <a:pt x="207995" y="313576"/>
                      <a:pt x="210947" y="309869"/>
                    </a:cubicBezTo>
                    <a:cubicBezTo>
                      <a:pt x="212471" y="308063"/>
                      <a:pt x="213900" y="306067"/>
                      <a:pt x="215519" y="304261"/>
                    </a:cubicBezTo>
                    <a:cubicBezTo>
                      <a:pt x="220187" y="298748"/>
                      <a:pt x="224949" y="293330"/>
                      <a:pt x="229807" y="287912"/>
                    </a:cubicBezTo>
                    <a:cubicBezTo>
                      <a:pt x="234760" y="282590"/>
                      <a:pt x="239713" y="277267"/>
                      <a:pt x="244856" y="272039"/>
                    </a:cubicBezTo>
                    <a:cubicBezTo>
                      <a:pt x="246571" y="270328"/>
                      <a:pt x="248381" y="268522"/>
                      <a:pt x="250095" y="266906"/>
                    </a:cubicBezTo>
                    <a:cubicBezTo>
                      <a:pt x="251810" y="265195"/>
                      <a:pt x="253524" y="263484"/>
                      <a:pt x="255239" y="261868"/>
                    </a:cubicBezTo>
                    <a:cubicBezTo>
                      <a:pt x="258668" y="258351"/>
                      <a:pt x="262192" y="255024"/>
                      <a:pt x="265716" y="251888"/>
                    </a:cubicBezTo>
                    <a:cubicBezTo>
                      <a:pt x="267431" y="250082"/>
                      <a:pt x="269145" y="248561"/>
                      <a:pt x="270860" y="246945"/>
                    </a:cubicBezTo>
                    <a:lnTo>
                      <a:pt x="270955" y="246945"/>
                    </a:lnTo>
                    <a:cubicBezTo>
                      <a:pt x="272669" y="245329"/>
                      <a:pt x="274479" y="243713"/>
                      <a:pt x="276194" y="242192"/>
                    </a:cubicBezTo>
                    <a:cubicBezTo>
                      <a:pt x="284957" y="234113"/>
                      <a:pt x="293624" y="226509"/>
                      <a:pt x="302006" y="219665"/>
                    </a:cubicBezTo>
                    <a:cubicBezTo>
                      <a:pt x="303721" y="218144"/>
                      <a:pt x="305435" y="216719"/>
                      <a:pt x="307055" y="215483"/>
                    </a:cubicBezTo>
                    <a:cubicBezTo>
                      <a:pt x="310388" y="212726"/>
                      <a:pt x="313722" y="209970"/>
                      <a:pt x="316865" y="207403"/>
                    </a:cubicBezTo>
                    <a:cubicBezTo>
                      <a:pt x="324962" y="200845"/>
                      <a:pt x="332677" y="194857"/>
                      <a:pt x="339726" y="189439"/>
                    </a:cubicBezTo>
                    <a:cubicBezTo>
                      <a:pt x="343917" y="186207"/>
                      <a:pt x="347917" y="183260"/>
                      <a:pt x="351727" y="180409"/>
                    </a:cubicBezTo>
                    <a:lnTo>
                      <a:pt x="351822" y="180409"/>
                    </a:lnTo>
                    <a:cubicBezTo>
                      <a:pt x="354299" y="178603"/>
                      <a:pt x="356585" y="176892"/>
                      <a:pt x="358871" y="175181"/>
                    </a:cubicBezTo>
                    <a:cubicBezTo>
                      <a:pt x="366205" y="169858"/>
                      <a:pt x="372206" y="165581"/>
                      <a:pt x="376397" y="162729"/>
                    </a:cubicBezTo>
                    <a:cubicBezTo>
                      <a:pt x="377921" y="161683"/>
                      <a:pt x="379159" y="160828"/>
                      <a:pt x="380207" y="160068"/>
                    </a:cubicBezTo>
                    <a:lnTo>
                      <a:pt x="380302" y="160068"/>
                    </a:lnTo>
                    <a:cubicBezTo>
                      <a:pt x="381159" y="159497"/>
                      <a:pt x="381826" y="159117"/>
                      <a:pt x="382207" y="158737"/>
                    </a:cubicBezTo>
                    <a:cubicBezTo>
                      <a:pt x="382493" y="158452"/>
                      <a:pt x="382778" y="158262"/>
                      <a:pt x="382778" y="158262"/>
                    </a:cubicBezTo>
                    <a:cubicBezTo>
                      <a:pt x="384302" y="153604"/>
                      <a:pt x="386017" y="149042"/>
                      <a:pt x="388112" y="144764"/>
                    </a:cubicBezTo>
                    <a:cubicBezTo>
                      <a:pt x="389160" y="142578"/>
                      <a:pt x="390208" y="140487"/>
                      <a:pt x="391351" y="138301"/>
                    </a:cubicBezTo>
                    <a:cubicBezTo>
                      <a:pt x="392494" y="136114"/>
                      <a:pt x="393732" y="134118"/>
                      <a:pt x="394970" y="132122"/>
                    </a:cubicBezTo>
                    <a:cubicBezTo>
                      <a:pt x="396209" y="130126"/>
                      <a:pt x="397542" y="128035"/>
                      <a:pt x="398876" y="126134"/>
                    </a:cubicBezTo>
                    <a:cubicBezTo>
                      <a:pt x="399923" y="124518"/>
                      <a:pt x="401162" y="122902"/>
                      <a:pt x="402305" y="121286"/>
                    </a:cubicBezTo>
                    <a:cubicBezTo>
                      <a:pt x="404019" y="119005"/>
                      <a:pt x="405829" y="116819"/>
                      <a:pt x="407734" y="114633"/>
                    </a:cubicBezTo>
                    <a:lnTo>
                      <a:pt x="407734" y="114633"/>
                    </a:lnTo>
                    <a:cubicBezTo>
                      <a:pt x="409448" y="112732"/>
                      <a:pt x="411068" y="110831"/>
                      <a:pt x="412782" y="109120"/>
                    </a:cubicBezTo>
                    <a:cubicBezTo>
                      <a:pt x="414497" y="107314"/>
                      <a:pt x="416211" y="105603"/>
                      <a:pt x="418021" y="103892"/>
                    </a:cubicBezTo>
                    <a:cubicBezTo>
                      <a:pt x="421640" y="100470"/>
                      <a:pt x="425355" y="97143"/>
                      <a:pt x="429356" y="93911"/>
                    </a:cubicBezTo>
                    <a:cubicBezTo>
                      <a:pt x="433261" y="90680"/>
                      <a:pt x="437547" y="87543"/>
                      <a:pt x="441834" y="84691"/>
                    </a:cubicBezTo>
                    <a:cubicBezTo>
                      <a:pt x="443929" y="83170"/>
                      <a:pt x="446120" y="81650"/>
                      <a:pt x="448310" y="80414"/>
                    </a:cubicBezTo>
                    <a:cubicBezTo>
                      <a:pt x="450596" y="78893"/>
                      <a:pt x="452787" y="77562"/>
                      <a:pt x="455168" y="76232"/>
                    </a:cubicBezTo>
                    <a:cubicBezTo>
                      <a:pt x="457454" y="74711"/>
                      <a:pt x="459740" y="73475"/>
                      <a:pt x="462122" y="72144"/>
                    </a:cubicBezTo>
                    <a:cubicBezTo>
                      <a:pt x="464503" y="70814"/>
                      <a:pt x="466789" y="69578"/>
                      <a:pt x="469265" y="68247"/>
                    </a:cubicBezTo>
                    <a:cubicBezTo>
                      <a:pt x="471932" y="66822"/>
                      <a:pt x="474504" y="65586"/>
                      <a:pt x="477267" y="64255"/>
                    </a:cubicBezTo>
                    <a:cubicBezTo>
                      <a:pt x="479552" y="63210"/>
                      <a:pt x="481838" y="61974"/>
                      <a:pt x="484220" y="61023"/>
                    </a:cubicBezTo>
                    <a:cubicBezTo>
                      <a:pt x="486696" y="59883"/>
                      <a:pt x="489268" y="58647"/>
                      <a:pt x="491840" y="57601"/>
                    </a:cubicBezTo>
                    <a:cubicBezTo>
                      <a:pt x="507937" y="50663"/>
                      <a:pt x="525082" y="44769"/>
                      <a:pt x="542322" y="39542"/>
                    </a:cubicBezTo>
                    <a:cubicBezTo>
                      <a:pt x="546132" y="38496"/>
                      <a:pt x="550133" y="37355"/>
                      <a:pt x="553943" y="36310"/>
                    </a:cubicBezTo>
                    <a:cubicBezTo>
                      <a:pt x="568897" y="32223"/>
                      <a:pt x="583946" y="28706"/>
                      <a:pt x="598710" y="25759"/>
                    </a:cubicBezTo>
                    <a:cubicBezTo>
                      <a:pt x="601472" y="25189"/>
                      <a:pt x="604235" y="24714"/>
                      <a:pt x="606902" y="24143"/>
                    </a:cubicBezTo>
                    <a:cubicBezTo>
                      <a:pt x="612426" y="23098"/>
                      <a:pt x="617855" y="22147"/>
                      <a:pt x="623285" y="21292"/>
                    </a:cubicBezTo>
                    <a:cubicBezTo>
                      <a:pt x="626047" y="20816"/>
                      <a:pt x="628714" y="20436"/>
                      <a:pt x="631381" y="19961"/>
                    </a:cubicBezTo>
                    <a:cubicBezTo>
                      <a:pt x="633762" y="19486"/>
                      <a:pt x="636048" y="19200"/>
                      <a:pt x="638334" y="18915"/>
                    </a:cubicBezTo>
                    <a:cubicBezTo>
                      <a:pt x="640430" y="18630"/>
                      <a:pt x="642620" y="18250"/>
                      <a:pt x="644621" y="17965"/>
                    </a:cubicBezTo>
                    <a:cubicBezTo>
                      <a:pt x="653288" y="16634"/>
                      <a:pt x="661670" y="15589"/>
                      <a:pt x="669671" y="14733"/>
                    </a:cubicBezTo>
                    <a:cubicBezTo>
                      <a:pt x="674624" y="14163"/>
                      <a:pt x="679292" y="13687"/>
                      <a:pt x="683864" y="13117"/>
                    </a:cubicBezTo>
                    <a:cubicBezTo>
                      <a:pt x="689007" y="12547"/>
                      <a:pt x="694055" y="12167"/>
                      <a:pt x="698818" y="11691"/>
                    </a:cubicBezTo>
                    <a:cubicBezTo>
                      <a:pt x="701485" y="11501"/>
                      <a:pt x="704152" y="11216"/>
                      <a:pt x="706724" y="11026"/>
                    </a:cubicBezTo>
                    <a:cubicBezTo>
                      <a:pt x="717963" y="10171"/>
                      <a:pt x="727774" y="9505"/>
                      <a:pt x="736061" y="9220"/>
                    </a:cubicBezTo>
                    <a:cubicBezTo>
                      <a:pt x="737585" y="9125"/>
                      <a:pt x="738918" y="9030"/>
                      <a:pt x="740347" y="9030"/>
                    </a:cubicBezTo>
                    <a:cubicBezTo>
                      <a:pt x="754253" y="8365"/>
                      <a:pt x="762350" y="8365"/>
                      <a:pt x="762350" y="8365"/>
                    </a:cubicBezTo>
                    <a:cubicBezTo>
                      <a:pt x="762350" y="8365"/>
                      <a:pt x="759873" y="6559"/>
                      <a:pt x="755968" y="3042"/>
                    </a:cubicBezTo>
                    <a:cubicBezTo>
                      <a:pt x="755015" y="2186"/>
                      <a:pt x="753968" y="1236"/>
                      <a:pt x="752729" y="0"/>
                    </a:cubicBezTo>
                    <a:lnTo>
                      <a:pt x="946277" y="0"/>
                    </a:lnTo>
                    <a:cubicBezTo>
                      <a:pt x="963708" y="54275"/>
                      <a:pt x="1008666" y="96478"/>
                      <a:pt x="1008666" y="96478"/>
                    </a:cubicBezTo>
                    <a:cubicBezTo>
                      <a:pt x="536798" y="112256"/>
                      <a:pt x="540417" y="258446"/>
                      <a:pt x="540417" y="258446"/>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540;p38"/>
              <p:cNvSpPr/>
              <p:nvPr/>
            </p:nvSpPr>
            <p:spPr>
              <a:xfrm>
                <a:off x="8472011" y="1143000"/>
                <a:ext cx="5238" cy="1520"/>
              </a:xfrm>
              <a:custGeom>
                <a:avLst/>
                <a:gdLst/>
                <a:ahLst/>
                <a:cxnLst/>
                <a:rect l="l" t="t" r="r" b="b"/>
                <a:pathLst>
                  <a:path w="5238" h="1520" extrusionOk="0">
                    <a:moveTo>
                      <a:pt x="5239" y="0"/>
                    </a:moveTo>
                    <a:lnTo>
                      <a:pt x="5239" y="1521"/>
                    </a:lnTo>
                    <a:cubicBezTo>
                      <a:pt x="3524" y="951"/>
                      <a:pt x="1714" y="475"/>
                      <a:pt x="0" y="0"/>
                    </a:cubicBezTo>
                    <a:lnTo>
                      <a:pt x="5239" y="0"/>
                    </a:ln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41" name="Google Shape;541;p38"/>
            <p:cNvGrpSpPr/>
            <p:nvPr/>
          </p:nvGrpSpPr>
          <p:grpSpPr>
            <a:xfrm>
              <a:off x="6025804" y="423432"/>
              <a:ext cx="3362181" cy="1056318"/>
              <a:chOff x="5609717" y="1610822"/>
              <a:chExt cx="2867532" cy="900911"/>
            </a:xfrm>
          </p:grpSpPr>
          <p:grpSp>
            <p:nvGrpSpPr>
              <p:cNvPr id="542" name="Google Shape;542;p38"/>
              <p:cNvGrpSpPr/>
              <p:nvPr/>
            </p:nvGrpSpPr>
            <p:grpSpPr>
              <a:xfrm>
                <a:off x="5609717" y="1612613"/>
                <a:ext cx="2867532" cy="899120"/>
                <a:chOff x="5609717" y="1612613"/>
                <a:chExt cx="2867532" cy="899120"/>
              </a:xfrm>
            </p:grpSpPr>
            <p:sp>
              <p:nvSpPr>
                <p:cNvPr id="543" name="Google Shape;543;p38"/>
                <p:cNvSpPr/>
                <p:nvPr/>
              </p:nvSpPr>
              <p:spPr>
                <a:xfrm>
                  <a:off x="7064216" y="1949884"/>
                  <a:ext cx="1413033" cy="455538"/>
                </a:xfrm>
                <a:custGeom>
                  <a:avLst/>
                  <a:gdLst/>
                  <a:ahLst/>
                  <a:cxnLst/>
                  <a:rect l="l" t="t" r="r" b="b"/>
                  <a:pathLst>
                    <a:path w="1413033" h="455538" extrusionOk="0">
                      <a:moveTo>
                        <a:pt x="1413034" y="191161"/>
                      </a:moveTo>
                      <a:lnTo>
                        <a:pt x="1413034" y="337351"/>
                      </a:lnTo>
                      <a:cubicBezTo>
                        <a:pt x="1397222" y="339157"/>
                        <a:pt x="1387792" y="340202"/>
                        <a:pt x="1387792" y="340202"/>
                      </a:cubicBezTo>
                      <a:cubicBezTo>
                        <a:pt x="1387792" y="340202"/>
                        <a:pt x="1394936" y="390770"/>
                        <a:pt x="926020" y="383451"/>
                      </a:cubicBezTo>
                      <a:cubicBezTo>
                        <a:pt x="926020" y="383451"/>
                        <a:pt x="777716" y="441243"/>
                        <a:pt x="567118" y="448372"/>
                      </a:cubicBezTo>
                      <a:cubicBezTo>
                        <a:pt x="356616" y="455596"/>
                        <a:pt x="179546" y="448372"/>
                        <a:pt x="179546" y="448372"/>
                      </a:cubicBezTo>
                      <a:cubicBezTo>
                        <a:pt x="179546" y="448372"/>
                        <a:pt x="4858" y="462059"/>
                        <a:pt x="95" y="451603"/>
                      </a:cubicBezTo>
                      <a:cubicBezTo>
                        <a:pt x="-3906" y="442764"/>
                        <a:pt x="119539" y="418906"/>
                        <a:pt x="156972" y="411872"/>
                      </a:cubicBezTo>
                      <a:cubicBezTo>
                        <a:pt x="163734" y="410541"/>
                        <a:pt x="167640" y="409875"/>
                        <a:pt x="167640" y="409875"/>
                      </a:cubicBezTo>
                      <a:cubicBezTo>
                        <a:pt x="167640" y="409875"/>
                        <a:pt x="179641" y="325755"/>
                        <a:pt x="248983" y="284787"/>
                      </a:cubicBezTo>
                      <a:cubicBezTo>
                        <a:pt x="318420" y="243915"/>
                        <a:pt x="394906" y="263115"/>
                        <a:pt x="394906" y="263115"/>
                      </a:cubicBezTo>
                      <a:cubicBezTo>
                        <a:pt x="394906" y="263115"/>
                        <a:pt x="409670" y="247907"/>
                        <a:pt x="433768" y="227756"/>
                      </a:cubicBezTo>
                      <a:cubicBezTo>
                        <a:pt x="450151" y="213973"/>
                        <a:pt x="470916" y="197815"/>
                        <a:pt x="494347" y="182511"/>
                      </a:cubicBezTo>
                      <a:cubicBezTo>
                        <a:pt x="494728" y="182321"/>
                        <a:pt x="495205" y="181941"/>
                        <a:pt x="495585" y="181751"/>
                      </a:cubicBezTo>
                      <a:cubicBezTo>
                        <a:pt x="498252" y="180040"/>
                        <a:pt x="500824" y="178329"/>
                        <a:pt x="503586" y="176618"/>
                      </a:cubicBezTo>
                      <a:cubicBezTo>
                        <a:pt x="506634" y="174717"/>
                        <a:pt x="509587" y="172911"/>
                        <a:pt x="512635" y="171105"/>
                      </a:cubicBezTo>
                      <a:cubicBezTo>
                        <a:pt x="518731" y="167493"/>
                        <a:pt x="525018" y="163881"/>
                        <a:pt x="531400" y="160554"/>
                      </a:cubicBezTo>
                      <a:cubicBezTo>
                        <a:pt x="534543" y="158843"/>
                        <a:pt x="537591" y="157322"/>
                        <a:pt x="540734" y="155802"/>
                      </a:cubicBezTo>
                      <a:cubicBezTo>
                        <a:pt x="550450" y="150954"/>
                        <a:pt x="560451" y="146487"/>
                        <a:pt x="570547" y="142589"/>
                      </a:cubicBezTo>
                      <a:cubicBezTo>
                        <a:pt x="573691" y="141354"/>
                        <a:pt x="576929" y="140213"/>
                        <a:pt x="580072" y="139167"/>
                      </a:cubicBezTo>
                      <a:cubicBezTo>
                        <a:pt x="583406" y="138027"/>
                        <a:pt x="586835" y="136981"/>
                        <a:pt x="590074" y="135936"/>
                      </a:cubicBezTo>
                      <a:cubicBezTo>
                        <a:pt x="593407" y="134985"/>
                        <a:pt x="596836" y="134035"/>
                        <a:pt x="600075" y="133179"/>
                      </a:cubicBezTo>
                      <a:cubicBezTo>
                        <a:pt x="603504" y="132324"/>
                        <a:pt x="606837" y="131563"/>
                        <a:pt x="610171" y="130898"/>
                      </a:cubicBezTo>
                      <a:cubicBezTo>
                        <a:pt x="657320" y="121393"/>
                        <a:pt x="697897" y="128427"/>
                        <a:pt x="728758" y="139453"/>
                      </a:cubicBezTo>
                      <a:cubicBezTo>
                        <a:pt x="730758" y="140118"/>
                        <a:pt x="732568" y="140783"/>
                        <a:pt x="734377" y="141544"/>
                      </a:cubicBezTo>
                      <a:cubicBezTo>
                        <a:pt x="737425" y="142684"/>
                        <a:pt x="740378" y="143920"/>
                        <a:pt x="743235" y="145156"/>
                      </a:cubicBezTo>
                      <a:cubicBezTo>
                        <a:pt x="744283" y="145536"/>
                        <a:pt x="745331" y="146011"/>
                        <a:pt x="746379" y="146487"/>
                      </a:cubicBezTo>
                      <a:cubicBezTo>
                        <a:pt x="749141" y="147817"/>
                        <a:pt x="751808" y="148958"/>
                        <a:pt x="754284" y="150289"/>
                      </a:cubicBezTo>
                      <a:cubicBezTo>
                        <a:pt x="756285" y="151239"/>
                        <a:pt x="758285" y="152285"/>
                        <a:pt x="760190" y="153235"/>
                      </a:cubicBezTo>
                      <a:cubicBezTo>
                        <a:pt x="762000" y="154186"/>
                        <a:pt x="763714" y="155231"/>
                        <a:pt x="765334" y="156087"/>
                      </a:cubicBezTo>
                      <a:cubicBezTo>
                        <a:pt x="782478" y="165687"/>
                        <a:pt x="792003" y="174052"/>
                        <a:pt x="792003" y="174052"/>
                      </a:cubicBezTo>
                      <a:cubicBezTo>
                        <a:pt x="792003" y="174052"/>
                        <a:pt x="801433" y="106280"/>
                        <a:pt x="849439" y="55997"/>
                      </a:cubicBezTo>
                      <a:cubicBezTo>
                        <a:pt x="850582" y="54856"/>
                        <a:pt x="851630" y="53716"/>
                        <a:pt x="852773" y="52670"/>
                      </a:cubicBezTo>
                      <a:cubicBezTo>
                        <a:pt x="872680" y="32899"/>
                        <a:pt x="898874" y="16265"/>
                        <a:pt x="933164" y="8091"/>
                      </a:cubicBezTo>
                      <a:cubicBezTo>
                        <a:pt x="994219" y="-6357"/>
                        <a:pt x="1048607" y="867"/>
                        <a:pt x="1087850" y="11703"/>
                      </a:cubicBezTo>
                      <a:cubicBezTo>
                        <a:pt x="1091755" y="12843"/>
                        <a:pt x="1095470" y="13889"/>
                        <a:pt x="1099090" y="15030"/>
                      </a:cubicBezTo>
                      <a:cubicBezTo>
                        <a:pt x="1102709" y="16170"/>
                        <a:pt x="1106138" y="17311"/>
                        <a:pt x="1109377" y="18451"/>
                      </a:cubicBezTo>
                      <a:cubicBezTo>
                        <a:pt x="1110996" y="19022"/>
                        <a:pt x="1112615" y="19592"/>
                        <a:pt x="1114234" y="20162"/>
                      </a:cubicBezTo>
                      <a:cubicBezTo>
                        <a:pt x="1117377" y="21303"/>
                        <a:pt x="1120235" y="22444"/>
                        <a:pt x="1122997" y="23584"/>
                      </a:cubicBezTo>
                      <a:cubicBezTo>
                        <a:pt x="1140809" y="30903"/>
                        <a:pt x="1150906" y="36987"/>
                        <a:pt x="1150906" y="36987"/>
                      </a:cubicBezTo>
                      <a:cubicBezTo>
                        <a:pt x="1150906" y="36987"/>
                        <a:pt x="1157287" y="33470"/>
                        <a:pt x="1168241" y="28907"/>
                      </a:cubicBezTo>
                      <a:cubicBezTo>
                        <a:pt x="1170241" y="28052"/>
                        <a:pt x="1172432" y="27196"/>
                        <a:pt x="1174623" y="26341"/>
                      </a:cubicBezTo>
                      <a:cubicBezTo>
                        <a:pt x="1176909" y="25390"/>
                        <a:pt x="1179290" y="24535"/>
                        <a:pt x="1181862" y="23584"/>
                      </a:cubicBezTo>
                      <a:cubicBezTo>
                        <a:pt x="1188243" y="21303"/>
                        <a:pt x="1195292" y="18927"/>
                        <a:pt x="1203007" y="16741"/>
                      </a:cubicBezTo>
                      <a:lnTo>
                        <a:pt x="1203007" y="16741"/>
                      </a:lnTo>
                      <a:cubicBezTo>
                        <a:pt x="1206151" y="15885"/>
                        <a:pt x="1209294" y="15030"/>
                        <a:pt x="1212532" y="14269"/>
                      </a:cubicBezTo>
                      <a:cubicBezTo>
                        <a:pt x="1243298" y="6855"/>
                        <a:pt x="1281779" y="3148"/>
                        <a:pt x="1318165" y="15410"/>
                      </a:cubicBezTo>
                      <a:cubicBezTo>
                        <a:pt x="1397127" y="41834"/>
                        <a:pt x="1382839" y="193252"/>
                        <a:pt x="1382839" y="193252"/>
                      </a:cubicBezTo>
                      <a:cubicBezTo>
                        <a:pt x="1382839" y="193252"/>
                        <a:pt x="1394650" y="191161"/>
                        <a:pt x="1412843" y="19087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544;p38"/>
                <p:cNvSpPr/>
                <p:nvPr/>
              </p:nvSpPr>
              <p:spPr>
                <a:xfrm>
                  <a:off x="5609717" y="1612613"/>
                  <a:ext cx="2158076" cy="899120"/>
                </a:xfrm>
                <a:custGeom>
                  <a:avLst/>
                  <a:gdLst/>
                  <a:ahLst/>
                  <a:cxnLst/>
                  <a:rect l="l" t="t" r="r" b="b"/>
                  <a:pathLst>
                    <a:path w="2158076" h="899120" extrusionOk="0">
                      <a:moveTo>
                        <a:pt x="2081434" y="747242"/>
                      </a:moveTo>
                      <a:cubicBezTo>
                        <a:pt x="1907984" y="763781"/>
                        <a:pt x="1729676" y="776138"/>
                        <a:pt x="1385156" y="718346"/>
                      </a:cubicBezTo>
                      <a:cubicBezTo>
                        <a:pt x="1385156" y="718346"/>
                        <a:pt x="1191323" y="874612"/>
                        <a:pt x="480758" y="853035"/>
                      </a:cubicBezTo>
                      <a:cubicBezTo>
                        <a:pt x="480758" y="853035"/>
                        <a:pt x="336073" y="928031"/>
                        <a:pt x="6984" y="886683"/>
                      </a:cubicBezTo>
                      <a:cubicBezTo>
                        <a:pt x="-31306" y="881836"/>
                        <a:pt x="100329" y="860259"/>
                        <a:pt x="100329" y="860259"/>
                      </a:cubicBezTo>
                      <a:cubicBezTo>
                        <a:pt x="100329" y="860259"/>
                        <a:pt x="88328" y="780891"/>
                        <a:pt x="296544" y="780891"/>
                      </a:cubicBezTo>
                      <a:cubicBezTo>
                        <a:pt x="296544" y="780891"/>
                        <a:pt x="332454" y="684698"/>
                        <a:pt x="519048" y="682322"/>
                      </a:cubicBezTo>
                      <a:cubicBezTo>
                        <a:pt x="519048" y="682322"/>
                        <a:pt x="590867" y="602953"/>
                        <a:pt x="655446" y="552481"/>
                      </a:cubicBezTo>
                      <a:cubicBezTo>
                        <a:pt x="720026" y="502008"/>
                        <a:pt x="885094" y="526056"/>
                        <a:pt x="885094" y="526056"/>
                      </a:cubicBezTo>
                      <a:cubicBezTo>
                        <a:pt x="885094" y="526056"/>
                        <a:pt x="877950" y="444311"/>
                        <a:pt x="983202" y="401063"/>
                      </a:cubicBezTo>
                      <a:cubicBezTo>
                        <a:pt x="983202" y="401063"/>
                        <a:pt x="911383" y="367414"/>
                        <a:pt x="923385" y="288046"/>
                      </a:cubicBezTo>
                      <a:cubicBezTo>
                        <a:pt x="935386" y="208678"/>
                        <a:pt x="1050162" y="25988"/>
                        <a:pt x="1162653" y="4316"/>
                      </a:cubicBezTo>
                      <a:cubicBezTo>
                        <a:pt x="1275143" y="-17356"/>
                        <a:pt x="1401921" y="47565"/>
                        <a:pt x="1435448" y="88437"/>
                      </a:cubicBezTo>
                      <a:cubicBezTo>
                        <a:pt x="1468977" y="129309"/>
                        <a:pt x="1454498" y="187006"/>
                        <a:pt x="1454498" y="187006"/>
                      </a:cubicBezTo>
                      <a:cubicBezTo>
                        <a:pt x="1454498" y="187006"/>
                        <a:pt x="1602898" y="187671"/>
                        <a:pt x="1564703" y="337663"/>
                      </a:cubicBezTo>
                      <a:cubicBezTo>
                        <a:pt x="1564703" y="337663"/>
                        <a:pt x="1641284" y="324071"/>
                        <a:pt x="1662810" y="377015"/>
                      </a:cubicBezTo>
                      <a:cubicBezTo>
                        <a:pt x="1662810" y="377015"/>
                        <a:pt x="1921223" y="345743"/>
                        <a:pt x="1976278" y="598201"/>
                      </a:cubicBezTo>
                      <a:cubicBezTo>
                        <a:pt x="1976278" y="598201"/>
                        <a:pt x="2301938" y="726236"/>
                        <a:pt x="2081529" y="74724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45" name="Google Shape;545;p38"/>
              <p:cNvGrpSpPr/>
              <p:nvPr/>
            </p:nvGrpSpPr>
            <p:grpSpPr>
              <a:xfrm>
                <a:off x="5609717" y="1610822"/>
                <a:ext cx="2867532" cy="899120"/>
                <a:chOff x="5609717" y="1610822"/>
                <a:chExt cx="2867532" cy="899120"/>
              </a:xfrm>
            </p:grpSpPr>
            <p:sp>
              <p:nvSpPr>
                <p:cNvPr id="546" name="Google Shape;546;p38"/>
                <p:cNvSpPr/>
                <p:nvPr/>
              </p:nvSpPr>
              <p:spPr>
                <a:xfrm>
                  <a:off x="7064216" y="1949884"/>
                  <a:ext cx="1413033" cy="455538"/>
                </a:xfrm>
                <a:custGeom>
                  <a:avLst/>
                  <a:gdLst/>
                  <a:ahLst/>
                  <a:cxnLst/>
                  <a:rect l="l" t="t" r="r" b="b"/>
                  <a:pathLst>
                    <a:path w="1413033" h="455538" extrusionOk="0">
                      <a:moveTo>
                        <a:pt x="1413034" y="191161"/>
                      </a:moveTo>
                      <a:lnTo>
                        <a:pt x="1413034" y="337351"/>
                      </a:lnTo>
                      <a:cubicBezTo>
                        <a:pt x="1397222" y="339157"/>
                        <a:pt x="1387792" y="340202"/>
                        <a:pt x="1387792" y="340202"/>
                      </a:cubicBezTo>
                      <a:cubicBezTo>
                        <a:pt x="1387792" y="340202"/>
                        <a:pt x="1394936" y="390770"/>
                        <a:pt x="926020" y="383451"/>
                      </a:cubicBezTo>
                      <a:cubicBezTo>
                        <a:pt x="926020" y="383451"/>
                        <a:pt x="777716" y="441243"/>
                        <a:pt x="567118" y="448372"/>
                      </a:cubicBezTo>
                      <a:cubicBezTo>
                        <a:pt x="356616" y="455596"/>
                        <a:pt x="179546" y="448372"/>
                        <a:pt x="179546" y="448372"/>
                      </a:cubicBezTo>
                      <a:cubicBezTo>
                        <a:pt x="179546" y="448372"/>
                        <a:pt x="4858" y="462059"/>
                        <a:pt x="95" y="451603"/>
                      </a:cubicBezTo>
                      <a:cubicBezTo>
                        <a:pt x="-3906" y="442764"/>
                        <a:pt x="119539" y="418906"/>
                        <a:pt x="156972" y="411872"/>
                      </a:cubicBezTo>
                      <a:cubicBezTo>
                        <a:pt x="163734" y="410541"/>
                        <a:pt x="167640" y="409875"/>
                        <a:pt x="167640" y="409875"/>
                      </a:cubicBezTo>
                      <a:cubicBezTo>
                        <a:pt x="167640" y="409875"/>
                        <a:pt x="179641" y="325755"/>
                        <a:pt x="248983" y="284787"/>
                      </a:cubicBezTo>
                      <a:cubicBezTo>
                        <a:pt x="318420" y="243915"/>
                        <a:pt x="394906" y="263115"/>
                        <a:pt x="394906" y="263115"/>
                      </a:cubicBezTo>
                      <a:cubicBezTo>
                        <a:pt x="394906" y="263115"/>
                        <a:pt x="409670" y="247907"/>
                        <a:pt x="433768" y="227756"/>
                      </a:cubicBezTo>
                      <a:cubicBezTo>
                        <a:pt x="450151" y="213973"/>
                        <a:pt x="470916" y="197815"/>
                        <a:pt x="494347" y="182511"/>
                      </a:cubicBezTo>
                      <a:cubicBezTo>
                        <a:pt x="494728" y="182321"/>
                        <a:pt x="495205" y="181941"/>
                        <a:pt x="495585" y="181751"/>
                      </a:cubicBezTo>
                      <a:cubicBezTo>
                        <a:pt x="498252" y="180040"/>
                        <a:pt x="500824" y="178329"/>
                        <a:pt x="503586" y="176618"/>
                      </a:cubicBezTo>
                      <a:cubicBezTo>
                        <a:pt x="506634" y="174717"/>
                        <a:pt x="509587" y="172911"/>
                        <a:pt x="512635" y="171105"/>
                      </a:cubicBezTo>
                      <a:cubicBezTo>
                        <a:pt x="518731" y="167493"/>
                        <a:pt x="525018" y="163881"/>
                        <a:pt x="531400" y="160554"/>
                      </a:cubicBezTo>
                      <a:cubicBezTo>
                        <a:pt x="534543" y="158843"/>
                        <a:pt x="537591" y="157322"/>
                        <a:pt x="540734" y="155802"/>
                      </a:cubicBezTo>
                      <a:cubicBezTo>
                        <a:pt x="550450" y="150954"/>
                        <a:pt x="560451" y="146487"/>
                        <a:pt x="570547" y="142589"/>
                      </a:cubicBezTo>
                      <a:cubicBezTo>
                        <a:pt x="573691" y="141354"/>
                        <a:pt x="576929" y="140213"/>
                        <a:pt x="580072" y="139167"/>
                      </a:cubicBezTo>
                      <a:cubicBezTo>
                        <a:pt x="583406" y="138027"/>
                        <a:pt x="586835" y="136981"/>
                        <a:pt x="590074" y="135936"/>
                      </a:cubicBezTo>
                      <a:cubicBezTo>
                        <a:pt x="593407" y="134985"/>
                        <a:pt x="596836" y="134035"/>
                        <a:pt x="600075" y="133179"/>
                      </a:cubicBezTo>
                      <a:cubicBezTo>
                        <a:pt x="603504" y="132324"/>
                        <a:pt x="606837" y="131563"/>
                        <a:pt x="610171" y="130898"/>
                      </a:cubicBezTo>
                      <a:cubicBezTo>
                        <a:pt x="657320" y="121393"/>
                        <a:pt x="697897" y="128427"/>
                        <a:pt x="728758" y="139453"/>
                      </a:cubicBezTo>
                      <a:cubicBezTo>
                        <a:pt x="730758" y="140118"/>
                        <a:pt x="732568" y="140783"/>
                        <a:pt x="734377" y="141544"/>
                      </a:cubicBezTo>
                      <a:cubicBezTo>
                        <a:pt x="737425" y="142684"/>
                        <a:pt x="740378" y="143920"/>
                        <a:pt x="743235" y="145156"/>
                      </a:cubicBezTo>
                      <a:cubicBezTo>
                        <a:pt x="744283" y="145536"/>
                        <a:pt x="745331" y="146011"/>
                        <a:pt x="746379" y="146487"/>
                      </a:cubicBezTo>
                      <a:cubicBezTo>
                        <a:pt x="749141" y="147817"/>
                        <a:pt x="751808" y="148958"/>
                        <a:pt x="754284" y="150289"/>
                      </a:cubicBezTo>
                      <a:cubicBezTo>
                        <a:pt x="756285" y="151239"/>
                        <a:pt x="758285" y="152285"/>
                        <a:pt x="760190" y="153235"/>
                      </a:cubicBezTo>
                      <a:cubicBezTo>
                        <a:pt x="762000" y="154186"/>
                        <a:pt x="763714" y="155231"/>
                        <a:pt x="765334" y="156087"/>
                      </a:cubicBezTo>
                      <a:cubicBezTo>
                        <a:pt x="782478" y="165687"/>
                        <a:pt x="792003" y="174052"/>
                        <a:pt x="792003" y="174052"/>
                      </a:cubicBezTo>
                      <a:cubicBezTo>
                        <a:pt x="792003" y="174052"/>
                        <a:pt x="801433" y="106280"/>
                        <a:pt x="849439" y="55997"/>
                      </a:cubicBezTo>
                      <a:cubicBezTo>
                        <a:pt x="850582" y="54856"/>
                        <a:pt x="851630" y="53716"/>
                        <a:pt x="852773" y="52670"/>
                      </a:cubicBezTo>
                      <a:cubicBezTo>
                        <a:pt x="872680" y="32899"/>
                        <a:pt x="898874" y="16265"/>
                        <a:pt x="933164" y="8091"/>
                      </a:cubicBezTo>
                      <a:cubicBezTo>
                        <a:pt x="994219" y="-6357"/>
                        <a:pt x="1048607" y="867"/>
                        <a:pt x="1087850" y="11703"/>
                      </a:cubicBezTo>
                      <a:cubicBezTo>
                        <a:pt x="1091755" y="12843"/>
                        <a:pt x="1095470" y="13889"/>
                        <a:pt x="1099090" y="15030"/>
                      </a:cubicBezTo>
                      <a:cubicBezTo>
                        <a:pt x="1102709" y="16170"/>
                        <a:pt x="1106138" y="17311"/>
                        <a:pt x="1109377" y="18451"/>
                      </a:cubicBezTo>
                      <a:cubicBezTo>
                        <a:pt x="1110996" y="19022"/>
                        <a:pt x="1112615" y="19592"/>
                        <a:pt x="1114234" y="20162"/>
                      </a:cubicBezTo>
                      <a:cubicBezTo>
                        <a:pt x="1117377" y="21303"/>
                        <a:pt x="1120235" y="22444"/>
                        <a:pt x="1122997" y="23584"/>
                      </a:cubicBezTo>
                      <a:cubicBezTo>
                        <a:pt x="1140809" y="30903"/>
                        <a:pt x="1150906" y="36987"/>
                        <a:pt x="1150906" y="36987"/>
                      </a:cubicBezTo>
                      <a:cubicBezTo>
                        <a:pt x="1150906" y="36987"/>
                        <a:pt x="1157287" y="33470"/>
                        <a:pt x="1168241" y="28907"/>
                      </a:cubicBezTo>
                      <a:cubicBezTo>
                        <a:pt x="1170241" y="28052"/>
                        <a:pt x="1172432" y="27196"/>
                        <a:pt x="1174623" y="26341"/>
                      </a:cubicBezTo>
                      <a:cubicBezTo>
                        <a:pt x="1176909" y="25390"/>
                        <a:pt x="1179290" y="24535"/>
                        <a:pt x="1181862" y="23584"/>
                      </a:cubicBezTo>
                      <a:cubicBezTo>
                        <a:pt x="1188243" y="21303"/>
                        <a:pt x="1195292" y="18927"/>
                        <a:pt x="1203007" y="16741"/>
                      </a:cubicBezTo>
                      <a:lnTo>
                        <a:pt x="1203007" y="16741"/>
                      </a:lnTo>
                      <a:cubicBezTo>
                        <a:pt x="1206151" y="15885"/>
                        <a:pt x="1209294" y="15030"/>
                        <a:pt x="1212532" y="14269"/>
                      </a:cubicBezTo>
                      <a:cubicBezTo>
                        <a:pt x="1243298" y="6855"/>
                        <a:pt x="1281779" y="3148"/>
                        <a:pt x="1318165" y="15410"/>
                      </a:cubicBezTo>
                      <a:cubicBezTo>
                        <a:pt x="1397127" y="41834"/>
                        <a:pt x="1382839" y="193252"/>
                        <a:pt x="1382839" y="193252"/>
                      </a:cubicBezTo>
                      <a:cubicBezTo>
                        <a:pt x="1382839" y="193252"/>
                        <a:pt x="1394650" y="191161"/>
                        <a:pt x="1412843" y="190876"/>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547;p38"/>
                <p:cNvSpPr/>
                <p:nvPr/>
              </p:nvSpPr>
              <p:spPr>
                <a:xfrm>
                  <a:off x="5609717" y="1610822"/>
                  <a:ext cx="2158076" cy="899120"/>
                </a:xfrm>
                <a:custGeom>
                  <a:avLst/>
                  <a:gdLst/>
                  <a:ahLst/>
                  <a:cxnLst/>
                  <a:rect l="l" t="t" r="r" b="b"/>
                  <a:pathLst>
                    <a:path w="2158076" h="899120" extrusionOk="0">
                      <a:moveTo>
                        <a:pt x="2081434" y="747242"/>
                      </a:moveTo>
                      <a:cubicBezTo>
                        <a:pt x="1907984" y="763781"/>
                        <a:pt x="1729676" y="776138"/>
                        <a:pt x="1385156" y="718346"/>
                      </a:cubicBezTo>
                      <a:cubicBezTo>
                        <a:pt x="1385156" y="718346"/>
                        <a:pt x="1191323" y="874612"/>
                        <a:pt x="480758" y="853035"/>
                      </a:cubicBezTo>
                      <a:cubicBezTo>
                        <a:pt x="480758" y="853035"/>
                        <a:pt x="336073" y="928031"/>
                        <a:pt x="6984" y="886683"/>
                      </a:cubicBezTo>
                      <a:cubicBezTo>
                        <a:pt x="-31306" y="881836"/>
                        <a:pt x="100329" y="860259"/>
                        <a:pt x="100329" y="860259"/>
                      </a:cubicBezTo>
                      <a:cubicBezTo>
                        <a:pt x="100329" y="860259"/>
                        <a:pt x="88328" y="780891"/>
                        <a:pt x="296544" y="780891"/>
                      </a:cubicBezTo>
                      <a:cubicBezTo>
                        <a:pt x="296544" y="780891"/>
                        <a:pt x="332454" y="684698"/>
                        <a:pt x="519048" y="682322"/>
                      </a:cubicBezTo>
                      <a:cubicBezTo>
                        <a:pt x="519048" y="682322"/>
                        <a:pt x="590867" y="602953"/>
                        <a:pt x="655446" y="552481"/>
                      </a:cubicBezTo>
                      <a:cubicBezTo>
                        <a:pt x="720026" y="502008"/>
                        <a:pt x="885094" y="526056"/>
                        <a:pt x="885094" y="526056"/>
                      </a:cubicBezTo>
                      <a:cubicBezTo>
                        <a:pt x="885094" y="526056"/>
                        <a:pt x="877950" y="444311"/>
                        <a:pt x="983202" y="401063"/>
                      </a:cubicBezTo>
                      <a:cubicBezTo>
                        <a:pt x="983202" y="401063"/>
                        <a:pt x="911383" y="367414"/>
                        <a:pt x="923385" y="288046"/>
                      </a:cubicBezTo>
                      <a:cubicBezTo>
                        <a:pt x="935386" y="208678"/>
                        <a:pt x="1050162" y="25988"/>
                        <a:pt x="1162653" y="4316"/>
                      </a:cubicBezTo>
                      <a:cubicBezTo>
                        <a:pt x="1275143" y="-17356"/>
                        <a:pt x="1401921" y="47565"/>
                        <a:pt x="1435448" y="88437"/>
                      </a:cubicBezTo>
                      <a:cubicBezTo>
                        <a:pt x="1468977" y="129309"/>
                        <a:pt x="1454498" y="187006"/>
                        <a:pt x="1454498" y="187006"/>
                      </a:cubicBezTo>
                      <a:cubicBezTo>
                        <a:pt x="1454498" y="187006"/>
                        <a:pt x="1602898" y="187671"/>
                        <a:pt x="1564703" y="337663"/>
                      </a:cubicBezTo>
                      <a:cubicBezTo>
                        <a:pt x="1564703" y="337663"/>
                        <a:pt x="1641284" y="324071"/>
                        <a:pt x="1662810" y="377015"/>
                      </a:cubicBezTo>
                      <a:cubicBezTo>
                        <a:pt x="1662810" y="377015"/>
                        <a:pt x="1921223" y="345743"/>
                        <a:pt x="1976278" y="598201"/>
                      </a:cubicBezTo>
                      <a:cubicBezTo>
                        <a:pt x="1976278" y="598201"/>
                        <a:pt x="2301938" y="726236"/>
                        <a:pt x="2081529" y="747242"/>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48" name="Google Shape;548;p38"/>
              <p:cNvSpPr/>
              <p:nvPr/>
            </p:nvSpPr>
            <p:spPr>
              <a:xfrm>
                <a:off x="5609959" y="1612719"/>
                <a:ext cx="2867290" cy="895321"/>
              </a:xfrm>
              <a:custGeom>
                <a:avLst/>
                <a:gdLst/>
                <a:ahLst/>
                <a:cxnLst/>
                <a:rect l="l" t="t" r="r" b="b"/>
                <a:pathLst>
                  <a:path w="2867290" h="895321" extrusionOk="0">
                    <a:moveTo>
                      <a:pt x="2867291" y="528326"/>
                    </a:moveTo>
                    <a:lnTo>
                      <a:pt x="2867291" y="560834"/>
                    </a:lnTo>
                    <a:cubicBezTo>
                      <a:pt x="2835191" y="561024"/>
                      <a:pt x="2809855" y="565111"/>
                      <a:pt x="2809855" y="565111"/>
                    </a:cubicBezTo>
                    <a:cubicBezTo>
                      <a:pt x="2809855" y="565111"/>
                      <a:pt x="2770231" y="435555"/>
                      <a:pt x="2732035" y="421392"/>
                    </a:cubicBezTo>
                    <a:cubicBezTo>
                      <a:pt x="2693935" y="407230"/>
                      <a:pt x="2614783" y="425765"/>
                      <a:pt x="2614783" y="425765"/>
                    </a:cubicBezTo>
                    <a:cubicBezTo>
                      <a:pt x="2614783" y="425765"/>
                      <a:pt x="2490386" y="391736"/>
                      <a:pt x="2414186" y="417210"/>
                    </a:cubicBezTo>
                    <a:cubicBezTo>
                      <a:pt x="2337796" y="442779"/>
                      <a:pt x="2278550" y="587543"/>
                      <a:pt x="2278550" y="587543"/>
                    </a:cubicBezTo>
                    <a:cubicBezTo>
                      <a:pt x="2278550" y="587543"/>
                      <a:pt x="2189492" y="539257"/>
                      <a:pt x="2116054" y="547812"/>
                    </a:cubicBezTo>
                    <a:cubicBezTo>
                      <a:pt x="2071382" y="552944"/>
                      <a:pt x="2013469" y="576517"/>
                      <a:pt x="1975179" y="594292"/>
                    </a:cubicBezTo>
                    <a:lnTo>
                      <a:pt x="1975179" y="594292"/>
                    </a:lnTo>
                    <a:cubicBezTo>
                      <a:pt x="1950509" y="605603"/>
                      <a:pt x="1933841" y="614538"/>
                      <a:pt x="1933841" y="614538"/>
                    </a:cubicBezTo>
                    <a:cubicBezTo>
                      <a:pt x="1918410" y="596288"/>
                      <a:pt x="1903265" y="579844"/>
                      <a:pt x="1888121" y="565111"/>
                    </a:cubicBezTo>
                    <a:cubicBezTo>
                      <a:pt x="1745912" y="425860"/>
                      <a:pt x="1625707" y="439833"/>
                      <a:pt x="1625707" y="439833"/>
                    </a:cubicBezTo>
                    <a:cubicBezTo>
                      <a:pt x="1625707" y="439833"/>
                      <a:pt x="1622944" y="408655"/>
                      <a:pt x="1594655" y="387364"/>
                    </a:cubicBezTo>
                    <a:cubicBezTo>
                      <a:pt x="1566366" y="366072"/>
                      <a:pt x="1487308" y="382611"/>
                      <a:pt x="1487308" y="382611"/>
                    </a:cubicBezTo>
                    <a:cubicBezTo>
                      <a:pt x="1487308" y="382611"/>
                      <a:pt x="1492928" y="334895"/>
                      <a:pt x="1465973" y="289460"/>
                    </a:cubicBezTo>
                    <a:cubicBezTo>
                      <a:pt x="1439207" y="244025"/>
                      <a:pt x="1365674" y="253911"/>
                      <a:pt x="1365674" y="253911"/>
                    </a:cubicBezTo>
                    <a:cubicBezTo>
                      <a:pt x="1368437" y="212753"/>
                      <a:pt x="1272520" y="165893"/>
                      <a:pt x="1232800" y="171501"/>
                    </a:cubicBezTo>
                    <a:cubicBezTo>
                      <a:pt x="1193272" y="177299"/>
                      <a:pt x="1146599" y="211328"/>
                      <a:pt x="1104213" y="296969"/>
                    </a:cubicBezTo>
                    <a:cubicBezTo>
                      <a:pt x="1061827" y="382611"/>
                      <a:pt x="1128311" y="434319"/>
                      <a:pt x="1128311" y="434319"/>
                    </a:cubicBezTo>
                    <a:cubicBezTo>
                      <a:pt x="951623" y="476998"/>
                      <a:pt x="964386" y="624614"/>
                      <a:pt x="964386" y="624614"/>
                    </a:cubicBezTo>
                    <a:cubicBezTo>
                      <a:pt x="964386" y="624614"/>
                      <a:pt x="837132" y="618815"/>
                      <a:pt x="728452" y="641628"/>
                    </a:cubicBezTo>
                    <a:cubicBezTo>
                      <a:pt x="619676" y="664345"/>
                      <a:pt x="555192" y="746185"/>
                      <a:pt x="555192" y="746185"/>
                    </a:cubicBezTo>
                    <a:cubicBezTo>
                      <a:pt x="401078" y="750843"/>
                      <a:pt x="334688" y="834298"/>
                      <a:pt x="334688" y="834298"/>
                    </a:cubicBezTo>
                    <a:cubicBezTo>
                      <a:pt x="334688" y="834298"/>
                      <a:pt x="232961" y="815763"/>
                      <a:pt x="185812" y="837530"/>
                    </a:cubicBezTo>
                    <a:cubicBezTo>
                      <a:pt x="139711" y="858917"/>
                      <a:pt x="139235" y="882014"/>
                      <a:pt x="139235" y="882965"/>
                    </a:cubicBezTo>
                    <a:cubicBezTo>
                      <a:pt x="139235" y="882965"/>
                      <a:pt x="73227" y="893135"/>
                      <a:pt x="94468" y="895322"/>
                    </a:cubicBezTo>
                    <a:cubicBezTo>
                      <a:pt x="94468" y="895322"/>
                      <a:pt x="94658" y="895322"/>
                      <a:pt x="94849" y="895322"/>
                    </a:cubicBezTo>
                    <a:cubicBezTo>
                      <a:pt x="88181" y="894846"/>
                      <a:pt x="81419" y="894371"/>
                      <a:pt x="74561" y="893706"/>
                    </a:cubicBezTo>
                    <a:cubicBezTo>
                      <a:pt x="74084" y="893706"/>
                      <a:pt x="73703" y="893706"/>
                      <a:pt x="73322" y="893516"/>
                    </a:cubicBezTo>
                    <a:cubicBezTo>
                      <a:pt x="52082" y="891805"/>
                      <a:pt x="29983" y="889333"/>
                      <a:pt x="7028" y="886577"/>
                    </a:cubicBezTo>
                    <a:cubicBezTo>
                      <a:pt x="3409" y="886102"/>
                      <a:pt x="1313" y="885531"/>
                      <a:pt x="456" y="884771"/>
                    </a:cubicBezTo>
                    <a:cubicBezTo>
                      <a:pt x="-115" y="884296"/>
                      <a:pt x="-115" y="883820"/>
                      <a:pt x="265" y="883345"/>
                    </a:cubicBezTo>
                    <a:cubicBezTo>
                      <a:pt x="1313" y="882014"/>
                      <a:pt x="4933" y="880493"/>
                      <a:pt x="10267" y="878782"/>
                    </a:cubicBezTo>
                    <a:cubicBezTo>
                      <a:pt x="11886" y="878212"/>
                      <a:pt x="13696" y="877737"/>
                      <a:pt x="15601" y="877167"/>
                    </a:cubicBezTo>
                    <a:cubicBezTo>
                      <a:pt x="18363" y="876406"/>
                      <a:pt x="21220" y="875741"/>
                      <a:pt x="24269" y="874980"/>
                    </a:cubicBezTo>
                    <a:cubicBezTo>
                      <a:pt x="31412" y="873269"/>
                      <a:pt x="39699" y="871368"/>
                      <a:pt x="47986" y="869753"/>
                    </a:cubicBezTo>
                    <a:cubicBezTo>
                      <a:pt x="49033" y="869562"/>
                      <a:pt x="50081" y="869277"/>
                      <a:pt x="51129" y="869087"/>
                    </a:cubicBezTo>
                    <a:cubicBezTo>
                      <a:pt x="55225" y="868327"/>
                      <a:pt x="59320" y="867471"/>
                      <a:pt x="63321" y="866711"/>
                    </a:cubicBezTo>
                    <a:cubicBezTo>
                      <a:pt x="65321" y="866331"/>
                      <a:pt x="67512" y="865951"/>
                      <a:pt x="69417" y="865570"/>
                    </a:cubicBezTo>
                    <a:cubicBezTo>
                      <a:pt x="73227" y="864905"/>
                      <a:pt x="76846" y="864240"/>
                      <a:pt x="80275" y="863574"/>
                    </a:cubicBezTo>
                    <a:cubicBezTo>
                      <a:pt x="80752" y="863574"/>
                      <a:pt x="81228" y="863384"/>
                      <a:pt x="81514" y="863384"/>
                    </a:cubicBezTo>
                    <a:cubicBezTo>
                      <a:pt x="83609" y="863004"/>
                      <a:pt x="85705" y="862624"/>
                      <a:pt x="87515" y="862339"/>
                    </a:cubicBezTo>
                    <a:cubicBezTo>
                      <a:pt x="95325" y="861008"/>
                      <a:pt x="100278" y="860152"/>
                      <a:pt x="100278" y="860152"/>
                    </a:cubicBezTo>
                    <a:cubicBezTo>
                      <a:pt x="100278" y="860152"/>
                      <a:pt x="99135" y="852358"/>
                      <a:pt x="103898" y="841712"/>
                    </a:cubicBezTo>
                    <a:cubicBezTo>
                      <a:pt x="103898" y="841712"/>
                      <a:pt x="103898" y="841712"/>
                      <a:pt x="103898" y="841712"/>
                    </a:cubicBezTo>
                    <a:cubicBezTo>
                      <a:pt x="104660" y="839811"/>
                      <a:pt x="105707" y="837815"/>
                      <a:pt x="106945" y="835819"/>
                    </a:cubicBezTo>
                    <a:cubicBezTo>
                      <a:pt x="106945" y="835819"/>
                      <a:pt x="106945" y="835819"/>
                      <a:pt x="106945" y="835819"/>
                    </a:cubicBezTo>
                    <a:cubicBezTo>
                      <a:pt x="109136" y="832207"/>
                      <a:pt x="112089" y="828310"/>
                      <a:pt x="115994" y="824508"/>
                    </a:cubicBezTo>
                    <a:cubicBezTo>
                      <a:pt x="118185" y="822227"/>
                      <a:pt x="120757" y="820040"/>
                      <a:pt x="123614" y="817854"/>
                    </a:cubicBezTo>
                    <a:cubicBezTo>
                      <a:pt x="124948" y="816809"/>
                      <a:pt x="126472" y="815763"/>
                      <a:pt x="128091" y="814622"/>
                    </a:cubicBezTo>
                    <a:cubicBezTo>
                      <a:pt x="128948" y="814052"/>
                      <a:pt x="129710" y="813482"/>
                      <a:pt x="130663" y="812912"/>
                    </a:cubicBezTo>
                    <a:cubicBezTo>
                      <a:pt x="132282" y="811866"/>
                      <a:pt x="134092" y="810820"/>
                      <a:pt x="135902" y="809680"/>
                    </a:cubicBezTo>
                    <a:cubicBezTo>
                      <a:pt x="138759" y="808064"/>
                      <a:pt x="141902" y="806448"/>
                      <a:pt x="145236" y="805022"/>
                    </a:cubicBezTo>
                    <a:cubicBezTo>
                      <a:pt x="147427" y="804072"/>
                      <a:pt x="149713" y="802931"/>
                      <a:pt x="152094" y="801980"/>
                    </a:cubicBezTo>
                    <a:cubicBezTo>
                      <a:pt x="152094" y="801980"/>
                      <a:pt x="152094" y="801980"/>
                      <a:pt x="152094" y="801980"/>
                    </a:cubicBezTo>
                    <a:cubicBezTo>
                      <a:pt x="155714" y="800460"/>
                      <a:pt x="159524" y="799034"/>
                      <a:pt x="163715" y="797608"/>
                    </a:cubicBezTo>
                    <a:cubicBezTo>
                      <a:pt x="165048" y="797038"/>
                      <a:pt x="166477" y="796658"/>
                      <a:pt x="168001" y="796277"/>
                    </a:cubicBezTo>
                    <a:cubicBezTo>
                      <a:pt x="178097" y="793046"/>
                      <a:pt x="189718" y="790289"/>
                      <a:pt x="202957" y="788008"/>
                    </a:cubicBezTo>
                    <a:cubicBezTo>
                      <a:pt x="212482" y="786297"/>
                      <a:pt x="222769" y="784871"/>
                      <a:pt x="234104" y="783826"/>
                    </a:cubicBezTo>
                    <a:cubicBezTo>
                      <a:pt x="234104" y="783826"/>
                      <a:pt x="234104" y="783826"/>
                      <a:pt x="234104" y="783826"/>
                    </a:cubicBezTo>
                    <a:cubicBezTo>
                      <a:pt x="252202" y="782020"/>
                      <a:pt x="272776" y="780974"/>
                      <a:pt x="296112" y="780974"/>
                    </a:cubicBezTo>
                    <a:cubicBezTo>
                      <a:pt x="296112" y="780974"/>
                      <a:pt x="302017" y="765100"/>
                      <a:pt x="321544" y="746185"/>
                    </a:cubicBezTo>
                    <a:cubicBezTo>
                      <a:pt x="329735" y="738106"/>
                      <a:pt x="340499" y="729456"/>
                      <a:pt x="354215" y="721281"/>
                    </a:cubicBezTo>
                    <a:cubicBezTo>
                      <a:pt x="356691" y="719761"/>
                      <a:pt x="359263" y="718335"/>
                      <a:pt x="362025" y="716909"/>
                    </a:cubicBezTo>
                    <a:cubicBezTo>
                      <a:pt x="364787" y="715388"/>
                      <a:pt x="367549" y="713962"/>
                      <a:pt x="370407" y="712537"/>
                    </a:cubicBezTo>
                    <a:cubicBezTo>
                      <a:pt x="376312" y="709685"/>
                      <a:pt x="382504" y="707024"/>
                      <a:pt x="389171" y="704457"/>
                    </a:cubicBezTo>
                    <a:cubicBezTo>
                      <a:pt x="394220" y="702461"/>
                      <a:pt x="399553" y="700655"/>
                      <a:pt x="404983" y="698944"/>
                    </a:cubicBezTo>
                    <a:cubicBezTo>
                      <a:pt x="406888" y="698374"/>
                      <a:pt x="408698" y="697709"/>
                      <a:pt x="410603" y="697233"/>
                    </a:cubicBezTo>
                    <a:cubicBezTo>
                      <a:pt x="425842" y="692766"/>
                      <a:pt x="443083" y="689059"/>
                      <a:pt x="462514" y="686492"/>
                    </a:cubicBezTo>
                    <a:cubicBezTo>
                      <a:pt x="464895" y="686112"/>
                      <a:pt x="467371" y="685827"/>
                      <a:pt x="469848" y="685542"/>
                    </a:cubicBezTo>
                    <a:cubicBezTo>
                      <a:pt x="484802" y="683831"/>
                      <a:pt x="500995" y="682690"/>
                      <a:pt x="518521" y="682500"/>
                    </a:cubicBezTo>
                    <a:cubicBezTo>
                      <a:pt x="518521" y="682500"/>
                      <a:pt x="518521" y="682500"/>
                      <a:pt x="518711" y="682310"/>
                    </a:cubicBezTo>
                    <a:cubicBezTo>
                      <a:pt x="520711" y="679934"/>
                      <a:pt x="538047" y="661018"/>
                      <a:pt x="562431" y="636590"/>
                    </a:cubicBezTo>
                    <a:cubicBezTo>
                      <a:pt x="564050" y="634879"/>
                      <a:pt x="565765" y="633358"/>
                      <a:pt x="567384" y="631552"/>
                    </a:cubicBezTo>
                    <a:cubicBezTo>
                      <a:pt x="569003" y="629841"/>
                      <a:pt x="570813" y="628130"/>
                      <a:pt x="572527" y="626515"/>
                    </a:cubicBezTo>
                    <a:cubicBezTo>
                      <a:pt x="574242" y="624804"/>
                      <a:pt x="576052" y="623093"/>
                      <a:pt x="577862" y="621287"/>
                    </a:cubicBezTo>
                    <a:cubicBezTo>
                      <a:pt x="581481" y="617770"/>
                      <a:pt x="585196" y="614253"/>
                      <a:pt x="589006" y="610641"/>
                    </a:cubicBezTo>
                    <a:cubicBezTo>
                      <a:pt x="592816" y="607029"/>
                      <a:pt x="596626" y="603417"/>
                      <a:pt x="600531" y="599805"/>
                    </a:cubicBezTo>
                    <a:cubicBezTo>
                      <a:pt x="618152" y="583456"/>
                      <a:pt x="636821" y="566917"/>
                      <a:pt x="655014" y="552754"/>
                    </a:cubicBezTo>
                    <a:cubicBezTo>
                      <a:pt x="718736" y="502947"/>
                      <a:pt x="880375" y="525664"/>
                      <a:pt x="884662" y="526235"/>
                    </a:cubicBezTo>
                    <a:lnTo>
                      <a:pt x="884662" y="526235"/>
                    </a:lnTo>
                    <a:cubicBezTo>
                      <a:pt x="884662" y="526235"/>
                      <a:pt x="883995" y="518155"/>
                      <a:pt x="886281" y="505799"/>
                    </a:cubicBezTo>
                    <a:cubicBezTo>
                      <a:pt x="886472" y="504753"/>
                      <a:pt x="886662" y="503707"/>
                      <a:pt x="886948" y="502472"/>
                    </a:cubicBezTo>
                    <a:cubicBezTo>
                      <a:pt x="887615" y="499145"/>
                      <a:pt x="888567" y="495438"/>
                      <a:pt x="889805" y="491541"/>
                    </a:cubicBezTo>
                    <a:cubicBezTo>
                      <a:pt x="890663" y="488879"/>
                      <a:pt x="891615" y="486123"/>
                      <a:pt x="892853" y="483271"/>
                    </a:cubicBezTo>
                    <a:cubicBezTo>
                      <a:pt x="894473" y="479184"/>
                      <a:pt x="896568" y="474812"/>
                      <a:pt x="898854" y="470439"/>
                    </a:cubicBezTo>
                    <a:cubicBezTo>
                      <a:pt x="900473" y="467398"/>
                      <a:pt x="902283" y="464356"/>
                      <a:pt x="904379" y="461314"/>
                    </a:cubicBezTo>
                    <a:cubicBezTo>
                      <a:pt x="907331" y="456847"/>
                      <a:pt x="910760" y="452284"/>
                      <a:pt x="914761" y="447722"/>
                    </a:cubicBezTo>
                    <a:cubicBezTo>
                      <a:pt x="923238" y="437931"/>
                      <a:pt x="934097" y="428236"/>
                      <a:pt x="947908" y="419206"/>
                    </a:cubicBezTo>
                    <a:cubicBezTo>
                      <a:pt x="950670" y="417495"/>
                      <a:pt x="953432" y="415689"/>
                      <a:pt x="956385" y="414168"/>
                    </a:cubicBezTo>
                    <a:cubicBezTo>
                      <a:pt x="964196" y="409511"/>
                      <a:pt x="972958" y="405234"/>
                      <a:pt x="982769" y="401146"/>
                    </a:cubicBezTo>
                    <a:cubicBezTo>
                      <a:pt x="982769" y="401146"/>
                      <a:pt x="980674" y="400196"/>
                      <a:pt x="977149" y="398010"/>
                    </a:cubicBezTo>
                    <a:cubicBezTo>
                      <a:pt x="976007" y="397344"/>
                      <a:pt x="974673" y="396489"/>
                      <a:pt x="973244" y="395538"/>
                    </a:cubicBezTo>
                    <a:cubicBezTo>
                      <a:pt x="972577" y="395063"/>
                      <a:pt x="971816" y="394588"/>
                      <a:pt x="971054" y="394112"/>
                    </a:cubicBezTo>
                    <a:cubicBezTo>
                      <a:pt x="969434" y="393067"/>
                      <a:pt x="967910" y="391831"/>
                      <a:pt x="966100" y="390501"/>
                    </a:cubicBezTo>
                    <a:cubicBezTo>
                      <a:pt x="965148" y="389930"/>
                      <a:pt x="964386" y="389170"/>
                      <a:pt x="963433" y="388409"/>
                    </a:cubicBezTo>
                    <a:cubicBezTo>
                      <a:pt x="960671" y="386318"/>
                      <a:pt x="957909" y="383847"/>
                      <a:pt x="955051" y="381090"/>
                    </a:cubicBezTo>
                    <a:cubicBezTo>
                      <a:pt x="936287" y="363316"/>
                      <a:pt x="916190" y="333089"/>
                      <a:pt x="922952" y="287939"/>
                    </a:cubicBezTo>
                    <a:cubicBezTo>
                      <a:pt x="934477" y="212373"/>
                      <a:pt x="1039157" y="42705"/>
                      <a:pt x="1146314" y="8392"/>
                    </a:cubicBezTo>
                    <a:cubicBezTo>
                      <a:pt x="1151552" y="6681"/>
                      <a:pt x="1156886" y="5255"/>
                      <a:pt x="1162125" y="4304"/>
                    </a:cubicBezTo>
                    <a:cubicBezTo>
                      <a:pt x="1204130" y="-3775"/>
                      <a:pt x="1248041" y="217"/>
                      <a:pt x="1288426" y="10483"/>
                    </a:cubicBezTo>
                    <a:cubicBezTo>
                      <a:pt x="1289950" y="10863"/>
                      <a:pt x="1291475" y="11243"/>
                      <a:pt x="1292999" y="11718"/>
                    </a:cubicBezTo>
                    <a:cubicBezTo>
                      <a:pt x="1297190" y="12764"/>
                      <a:pt x="1301190" y="14000"/>
                      <a:pt x="1305191" y="15235"/>
                    </a:cubicBezTo>
                    <a:cubicBezTo>
                      <a:pt x="1359959" y="31869"/>
                      <a:pt x="1406251" y="59244"/>
                      <a:pt x="1428730" y="81677"/>
                    </a:cubicBezTo>
                    <a:cubicBezTo>
                      <a:pt x="1431111" y="84053"/>
                      <a:pt x="1433111" y="86334"/>
                      <a:pt x="1434921" y="88520"/>
                    </a:cubicBezTo>
                    <a:cubicBezTo>
                      <a:pt x="1467592" y="128537"/>
                      <a:pt x="1454542" y="184618"/>
                      <a:pt x="1453971" y="187089"/>
                    </a:cubicBezTo>
                    <a:lnTo>
                      <a:pt x="1453971" y="187089"/>
                    </a:lnTo>
                    <a:cubicBezTo>
                      <a:pt x="1453971" y="187089"/>
                      <a:pt x="1457400" y="187089"/>
                      <a:pt x="1463115" y="187660"/>
                    </a:cubicBezTo>
                    <a:cubicBezTo>
                      <a:pt x="1465687" y="187945"/>
                      <a:pt x="1468735" y="188325"/>
                      <a:pt x="1472164" y="188800"/>
                    </a:cubicBezTo>
                    <a:cubicBezTo>
                      <a:pt x="1474926" y="189275"/>
                      <a:pt x="1477783" y="189751"/>
                      <a:pt x="1481022" y="190416"/>
                    </a:cubicBezTo>
                    <a:cubicBezTo>
                      <a:pt x="1484165" y="191081"/>
                      <a:pt x="1487404" y="191842"/>
                      <a:pt x="1490833" y="192792"/>
                    </a:cubicBezTo>
                    <a:cubicBezTo>
                      <a:pt x="1492452" y="193363"/>
                      <a:pt x="1494262" y="193743"/>
                      <a:pt x="1496072" y="194313"/>
                    </a:cubicBezTo>
                    <a:cubicBezTo>
                      <a:pt x="1499500" y="195454"/>
                      <a:pt x="1503215" y="196690"/>
                      <a:pt x="1506835" y="198115"/>
                    </a:cubicBezTo>
                    <a:cubicBezTo>
                      <a:pt x="1507787" y="198496"/>
                      <a:pt x="1508644" y="198876"/>
                      <a:pt x="1509597" y="199256"/>
                    </a:cubicBezTo>
                    <a:cubicBezTo>
                      <a:pt x="1513217" y="200872"/>
                      <a:pt x="1516836" y="202583"/>
                      <a:pt x="1520456" y="204484"/>
                    </a:cubicBezTo>
                    <a:cubicBezTo>
                      <a:pt x="1521408" y="205054"/>
                      <a:pt x="1522265" y="205529"/>
                      <a:pt x="1523218" y="206005"/>
                    </a:cubicBezTo>
                    <a:cubicBezTo>
                      <a:pt x="1525885" y="207621"/>
                      <a:pt x="1528552" y="209236"/>
                      <a:pt x="1531124" y="211042"/>
                    </a:cubicBezTo>
                    <a:cubicBezTo>
                      <a:pt x="1531124" y="211042"/>
                      <a:pt x="1531124" y="211042"/>
                      <a:pt x="1531124" y="211042"/>
                    </a:cubicBezTo>
                    <a:cubicBezTo>
                      <a:pt x="1533695" y="212943"/>
                      <a:pt x="1536172" y="214939"/>
                      <a:pt x="1538648" y="216936"/>
                    </a:cubicBezTo>
                    <a:cubicBezTo>
                      <a:pt x="1541887" y="219787"/>
                      <a:pt x="1545030" y="222829"/>
                      <a:pt x="1547983" y="226156"/>
                    </a:cubicBezTo>
                    <a:cubicBezTo>
                      <a:pt x="1547983" y="226156"/>
                      <a:pt x="1547983" y="226156"/>
                      <a:pt x="1547983" y="226156"/>
                    </a:cubicBezTo>
                    <a:cubicBezTo>
                      <a:pt x="1550174" y="228627"/>
                      <a:pt x="1552174" y="231288"/>
                      <a:pt x="1554269" y="234235"/>
                    </a:cubicBezTo>
                    <a:cubicBezTo>
                      <a:pt x="1554269" y="234235"/>
                      <a:pt x="1554269" y="234235"/>
                      <a:pt x="1554269" y="234235"/>
                    </a:cubicBezTo>
                    <a:cubicBezTo>
                      <a:pt x="1567414" y="253531"/>
                      <a:pt x="1574462" y="280715"/>
                      <a:pt x="1568081" y="319116"/>
                    </a:cubicBezTo>
                    <a:cubicBezTo>
                      <a:pt x="1567509" y="322633"/>
                      <a:pt x="1566842" y="326150"/>
                      <a:pt x="1565985" y="329857"/>
                    </a:cubicBezTo>
                    <a:cubicBezTo>
                      <a:pt x="1565414" y="332329"/>
                      <a:pt x="1564842" y="334990"/>
                      <a:pt x="1564175" y="337557"/>
                    </a:cubicBezTo>
                    <a:cubicBezTo>
                      <a:pt x="1564175" y="337557"/>
                      <a:pt x="1620182" y="327576"/>
                      <a:pt x="1649805" y="357898"/>
                    </a:cubicBezTo>
                    <a:cubicBezTo>
                      <a:pt x="1654853" y="363030"/>
                      <a:pt x="1659140" y="369304"/>
                      <a:pt x="1662188" y="376908"/>
                    </a:cubicBezTo>
                    <a:lnTo>
                      <a:pt x="1662188" y="376908"/>
                    </a:lnTo>
                    <a:cubicBezTo>
                      <a:pt x="1663331" y="376718"/>
                      <a:pt x="1675999" y="375387"/>
                      <a:pt x="1695811" y="375767"/>
                    </a:cubicBezTo>
                    <a:cubicBezTo>
                      <a:pt x="1696858" y="375767"/>
                      <a:pt x="1697906" y="375767"/>
                      <a:pt x="1699049" y="375767"/>
                    </a:cubicBezTo>
                    <a:cubicBezTo>
                      <a:pt x="1702764" y="375767"/>
                      <a:pt x="1706765" y="375958"/>
                      <a:pt x="1710860" y="376338"/>
                    </a:cubicBezTo>
                    <a:cubicBezTo>
                      <a:pt x="1712860" y="376338"/>
                      <a:pt x="1714956" y="376528"/>
                      <a:pt x="1717051" y="376813"/>
                    </a:cubicBezTo>
                    <a:cubicBezTo>
                      <a:pt x="1719623" y="377003"/>
                      <a:pt x="1722290" y="377193"/>
                      <a:pt x="1724862" y="377478"/>
                    </a:cubicBezTo>
                    <a:cubicBezTo>
                      <a:pt x="1727243" y="377669"/>
                      <a:pt x="1729815" y="377954"/>
                      <a:pt x="1732292" y="378239"/>
                    </a:cubicBezTo>
                    <a:cubicBezTo>
                      <a:pt x="1741531" y="379379"/>
                      <a:pt x="1751246" y="380900"/>
                      <a:pt x="1761438" y="382991"/>
                    </a:cubicBezTo>
                    <a:cubicBezTo>
                      <a:pt x="1764296" y="383562"/>
                      <a:pt x="1767153" y="384227"/>
                      <a:pt x="1770106" y="384892"/>
                    </a:cubicBezTo>
                    <a:cubicBezTo>
                      <a:pt x="1774487" y="385843"/>
                      <a:pt x="1778964" y="386984"/>
                      <a:pt x="1783441" y="388314"/>
                    </a:cubicBezTo>
                    <a:cubicBezTo>
                      <a:pt x="1784965" y="388694"/>
                      <a:pt x="1786489" y="389170"/>
                      <a:pt x="1788013" y="389645"/>
                    </a:cubicBezTo>
                    <a:cubicBezTo>
                      <a:pt x="1794014" y="391356"/>
                      <a:pt x="1800205" y="393352"/>
                      <a:pt x="1806301" y="395633"/>
                    </a:cubicBezTo>
                    <a:cubicBezTo>
                      <a:pt x="1807825" y="396204"/>
                      <a:pt x="1809349" y="396774"/>
                      <a:pt x="1810873" y="397344"/>
                    </a:cubicBezTo>
                    <a:cubicBezTo>
                      <a:pt x="1815731" y="399150"/>
                      <a:pt x="1820493" y="401146"/>
                      <a:pt x="1825351" y="403333"/>
                    </a:cubicBezTo>
                    <a:cubicBezTo>
                      <a:pt x="1828208" y="404663"/>
                      <a:pt x="1831066" y="405899"/>
                      <a:pt x="1833923" y="407325"/>
                    </a:cubicBezTo>
                    <a:cubicBezTo>
                      <a:pt x="1843258" y="411792"/>
                      <a:pt x="1852402" y="416925"/>
                      <a:pt x="1861450" y="422818"/>
                    </a:cubicBezTo>
                    <a:cubicBezTo>
                      <a:pt x="1862975" y="423769"/>
                      <a:pt x="1864499" y="424814"/>
                      <a:pt x="1866023" y="425860"/>
                    </a:cubicBezTo>
                    <a:cubicBezTo>
                      <a:pt x="1867356" y="426810"/>
                      <a:pt x="1868785" y="427666"/>
                      <a:pt x="1870118" y="428711"/>
                    </a:cubicBezTo>
                    <a:cubicBezTo>
                      <a:pt x="1871738" y="429852"/>
                      <a:pt x="1873357" y="430993"/>
                      <a:pt x="1874976" y="432228"/>
                    </a:cubicBezTo>
                    <a:cubicBezTo>
                      <a:pt x="1876500" y="433274"/>
                      <a:pt x="1877929" y="434415"/>
                      <a:pt x="1879358" y="435555"/>
                    </a:cubicBezTo>
                    <a:cubicBezTo>
                      <a:pt x="1880882" y="436696"/>
                      <a:pt x="1882310" y="437836"/>
                      <a:pt x="1883739" y="439072"/>
                    </a:cubicBezTo>
                    <a:cubicBezTo>
                      <a:pt x="1886597" y="441448"/>
                      <a:pt x="1889454" y="443825"/>
                      <a:pt x="1892312" y="446391"/>
                    </a:cubicBezTo>
                    <a:cubicBezTo>
                      <a:pt x="1893645" y="447722"/>
                      <a:pt x="1895074" y="448957"/>
                      <a:pt x="1896502" y="450288"/>
                    </a:cubicBezTo>
                    <a:cubicBezTo>
                      <a:pt x="1897836" y="451619"/>
                      <a:pt x="1899265" y="452950"/>
                      <a:pt x="1900693" y="454280"/>
                    </a:cubicBezTo>
                    <a:cubicBezTo>
                      <a:pt x="1902027" y="455611"/>
                      <a:pt x="1903456" y="457037"/>
                      <a:pt x="1904789" y="458368"/>
                    </a:cubicBezTo>
                    <a:cubicBezTo>
                      <a:pt x="1907551" y="461219"/>
                      <a:pt x="1910123" y="464166"/>
                      <a:pt x="1912790" y="467112"/>
                    </a:cubicBezTo>
                    <a:cubicBezTo>
                      <a:pt x="1915457" y="470154"/>
                      <a:pt x="1918029" y="473291"/>
                      <a:pt x="1920601" y="476428"/>
                    </a:cubicBezTo>
                    <a:cubicBezTo>
                      <a:pt x="1923077" y="479659"/>
                      <a:pt x="1925554" y="482986"/>
                      <a:pt x="1928030" y="486408"/>
                    </a:cubicBezTo>
                    <a:cubicBezTo>
                      <a:pt x="1930412" y="489735"/>
                      <a:pt x="1932793" y="493347"/>
                      <a:pt x="1935174" y="496864"/>
                    </a:cubicBezTo>
                    <a:cubicBezTo>
                      <a:pt x="1937460" y="500476"/>
                      <a:pt x="1939746" y="504183"/>
                      <a:pt x="1941937" y="507985"/>
                    </a:cubicBezTo>
                    <a:cubicBezTo>
                      <a:pt x="1943080" y="509981"/>
                      <a:pt x="1944127" y="511882"/>
                      <a:pt x="1945175" y="513783"/>
                    </a:cubicBezTo>
                    <a:cubicBezTo>
                      <a:pt x="1946223" y="515779"/>
                      <a:pt x="1947271" y="517775"/>
                      <a:pt x="1948318" y="519771"/>
                    </a:cubicBezTo>
                    <a:cubicBezTo>
                      <a:pt x="1948700" y="519581"/>
                      <a:pt x="1949176" y="519201"/>
                      <a:pt x="1949557" y="519011"/>
                    </a:cubicBezTo>
                    <a:cubicBezTo>
                      <a:pt x="1952224" y="517300"/>
                      <a:pt x="1954796" y="515589"/>
                      <a:pt x="1957558" y="513878"/>
                    </a:cubicBezTo>
                    <a:cubicBezTo>
                      <a:pt x="1960606" y="511977"/>
                      <a:pt x="1963558" y="510171"/>
                      <a:pt x="1966607" y="508365"/>
                    </a:cubicBezTo>
                    <a:cubicBezTo>
                      <a:pt x="1972702" y="504753"/>
                      <a:pt x="1978989" y="501141"/>
                      <a:pt x="1985371" y="497814"/>
                    </a:cubicBezTo>
                    <a:cubicBezTo>
                      <a:pt x="1988514" y="496103"/>
                      <a:pt x="1991562" y="494582"/>
                      <a:pt x="1994705" y="493062"/>
                    </a:cubicBezTo>
                    <a:cubicBezTo>
                      <a:pt x="2004421" y="488214"/>
                      <a:pt x="2014422" y="483746"/>
                      <a:pt x="2024518" y="479849"/>
                    </a:cubicBezTo>
                    <a:cubicBezTo>
                      <a:pt x="2027662" y="478614"/>
                      <a:pt x="2030900" y="477473"/>
                      <a:pt x="2034043" y="476428"/>
                    </a:cubicBezTo>
                    <a:cubicBezTo>
                      <a:pt x="2037377" y="475287"/>
                      <a:pt x="2040806" y="474241"/>
                      <a:pt x="2044045" y="473196"/>
                    </a:cubicBezTo>
                    <a:cubicBezTo>
                      <a:pt x="2047379" y="472245"/>
                      <a:pt x="2050808" y="471295"/>
                      <a:pt x="2054046" y="470439"/>
                    </a:cubicBezTo>
                    <a:cubicBezTo>
                      <a:pt x="2057475" y="469489"/>
                      <a:pt x="2060809" y="468728"/>
                      <a:pt x="2064142" y="468063"/>
                    </a:cubicBezTo>
                    <a:cubicBezTo>
                      <a:pt x="2111291" y="458558"/>
                      <a:pt x="2151963" y="465687"/>
                      <a:pt x="2182729" y="476713"/>
                    </a:cubicBezTo>
                    <a:cubicBezTo>
                      <a:pt x="2184729" y="477378"/>
                      <a:pt x="2186539" y="478043"/>
                      <a:pt x="2188349" y="478804"/>
                    </a:cubicBezTo>
                    <a:cubicBezTo>
                      <a:pt x="2191397" y="479944"/>
                      <a:pt x="2194349" y="481180"/>
                      <a:pt x="2197207" y="482416"/>
                    </a:cubicBezTo>
                    <a:cubicBezTo>
                      <a:pt x="2198255" y="482796"/>
                      <a:pt x="2199302" y="483271"/>
                      <a:pt x="2200350" y="483746"/>
                    </a:cubicBezTo>
                    <a:cubicBezTo>
                      <a:pt x="2203112" y="485077"/>
                      <a:pt x="2205779" y="486218"/>
                      <a:pt x="2208256" y="487549"/>
                    </a:cubicBezTo>
                    <a:cubicBezTo>
                      <a:pt x="2210256" y="488499"/>
                      <a:pt x="2212256" y="489545"/>
                      <a:pt x="2214161" y="490495"/>
                    </a:cubicBezTo>
                    <a:cubicBezTo>
                      <a:pt x="2215971" y="491446"/>
                      <a:pt x="2217590" y="492396"/>
                      <a:pt x="2219305" y="493347"/>
                    </a:cubicBezTo>
                    <a:cubicBezTo>
                      <a:pt x="2236450" y="502947"/>
                      <a:pt x="2245975" y="511312"/>
                      <a:pt x="2245975" y="511312"/>
                    </a:cubicBezTo>
                    <a:cubicBezTo>
                      <a:pt x="2245975" y="511312"/>
                      <a:pt x="2255405" y="443540"/>
                      <a:pt x="2303410" y="393257"/>
                    </a:cubicBezTo>
                    <a:cubicBezTo>
                      <a:pt x="2304554" y="392116"/>
                      <a:pt x="2305601" y="390976"/>
                      <a:pt x="2306744" y="389930"/>
                    </a:cubicBezTo>
                    <a:cubicBezTo>
                      <a:pt x="2326652" y="370159"/>
                      <a:pt x="2352845" y="353525"/>
                      <a:pt x="2387135" y="345351"/>
                    </a:cubicBezTo>
                    <a:cubicBezTo>
                      <a:pt x="2448191" y="330903"/>
                      <a:pt x="2502578" y="338127"/>
                      <a:pt x="2541821" y="348963"/>
                    </a:cubicBezTo>
                    <a:cubicBezTo>
                      <a:pt x="2545727" y="350008"/>
                      <a:pt x="2549537" y="351149"/>
                      <a:pt x="2553061" y="352290"/>
                    </a:cubicBezTo>
                    <a:cubicBezTo>
                      <a:pt x="2556680" y="353430"/>
                      <a:pt x="2560109" y="354571"/>
                      <a:pt x="2563348" y="355711"/>
                    </a:cubicBezTo>
                    <a:cubicBezTo>
                      <a:pt x="2564967" y="356282"/>
                      <a:pt x="2566586" y="356852"/>
                      <a:pt x="2568206" y="357422"/>
                    </a:cubicBezTo>
                    <a:cubicBezTo>
                      <a:pt x="2571349" y="358563"/>
                      <a:pt x="2574206" y="359704"/>
                      <a:pt x="2576969" y="360844"/>
                    </a:cubicBezTo>
                    <a:cubicBezTo>
                      <a:pt x="2594780" y="368068"/>
                      <a:pt x="2604877" y="374152"/>
                      <a:pt x="2604877" y="374152"/>
                    </a:cubicBezTo>
                    <a:cubicBezTo>
                      <a:pt x="2604877" y="374152"/>
                      <a:pt x="2611259" y="370635"/>
                      <a:pt x="2622212" y="366072"/>
                    </a:cubicBezTo>
                    <a:cubicBezTo>
                      <a:pt x="2624213" y="365217"/>
                      <a:pt x="2626308" y="364361"/>
                      <a:pt x="2628594" y="363506"/>
                    </a:cubicBezTo>
                    <a:cubicBezTo>
                      <a:pt x="2630880" y="362555"/>
                      <a:pt x="2633261" y="361700"/>
                      <a:pt x="2635833" y="360749"/>
                    </a:cubicBezTo>
                    <a:cubicBezTo>
                      <a:pt x="2642215" y="358373"/>
                      <a:pt x="2649263" y="356092"/>
                      <a:pt x="2656979" y="353906"/>
                    </a:cubicBezTo>
                    <a:lnTo>
                      <a:pt x="2656979" y="353906"/>
                    </a:lnTo>
                    <a:cubicBezTo>
                      <a:pt x="2660122" y="353050"/>
                      <a:pt x="2663265" y="352195"/>
                      <a:pt x="2666504" y="351434"/>
                    </a:cubicBezTo>
                    <a:cubicBezTo>
                      <a:pt x="2697269" y="344020"/>
                      <a:pt x="2735750" y="340313"/>
                      <a:pt x="2772136" y="352575"/>
                    </a:cubicBezTo>
                    <a:cubicBezTo>
                      <a:pt x="2851098" y="378999"/>
                      <a:pt x="2836810" y="530417"/>
                      <a:pt x="2836810" y="530417"/>
                    </a:cubicBezTo>
                    <a:cubicBezTo>
                      <a:pt x="2836810" y="530417"/>
                      <a:pt x="2848622" y="528326"/>
                      <a:pt x="2866814" y="528041"/>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49" name="Google Shape;549;p38"/>
            <p:cNvGrpSpPr/>
            <p:nvPr/>
          </p:nvGrpSpPr>
          <p:grpSpPr>
            <a:xfrm>
              <a:off x="7100173" y="1187116"/>
              <a:ext cx="2220695" cy="979544"/>
              <a:chOff x="6583275" y="1929112"/>
              <a:chExt cx="1893983" cy="835432"/>
            </a:xfrm>
          </p:grpSpPr>
          <p:sp>
            <p:nvSpPr>
              <p:cNvPr id="550" name="Google Shape;550;p38"/>
              <p:cNvSpPr/>
              <p:nvPr/>
            </p:nvSpPr>
            <p:spPr>
              <a:xfrm>
                <a:off x="6583275" y="1929112"/>
                <a:ext cx="1893974" cy="835432"/>
              </a:xfrm>
              <a:custGeom>
                <a:avLst/>
                <a:gdLst/>
                <a:ahLst/>
                <a:cxnLst/>
                <a:rect l="l" t="t" r="r" b="b"/>
                <a:pathLst>
                  <a:path w="1893974" h="835432" extrusionOk="0">
                    <a:moveTo>
                      <a:pt x="1893975" y="121729"/>
                    </a:moveTo>
                    <a:lnTo>
                      <a:pt x="1893975" y="721032"/>
                    </a:lnTo>
                    <a:cubicBezTo>
                      <a:pt x="1892355" y="721507"/>
                      <a:pt x="1890736" y="721887"/>
                      <a:pt x="1889117" y="722363"/>
                    </a:cubicBezTo>
                    <a:cubicBezTo>
                      <a:pt x="1878259" y="725214"/>
                      <a:pt x="1867210" y="728066"/>
                      <a:pt x="1856161" y="730917"/>
                    </a:cubicBezTo>
                    <a:cubicBezTo>
                      <a:pt x="1852541" y="731868"/>
                      <a:pt x="1849017" y="732723"/>
                      <a:pt x="1845493" y="733579"/>
                    </a:cubicBezTo>
                    <a:cubicBezTo>
                      <a:pt x="1832348" y="736810"/>
                      <a:pt x="1819108" y="740042"/>
                      <a:pt x="1805678" y="743179"/>
                    </a:cubicBezTo>
                    <a:cubicBezTo>
                      <a:pt x="1426107" y="832148"/>
                      <a:pt x="1046059" y="855245"/>
                      <a:pt x="1041773" y="819030"/>
                    </a:cubicBezTo>
                    <a:cubicBezTo>
                      <a:pt x="1036249" y="772075"/>
                      <a:pt x="1381816" y="672460"/>
                      <a:pt x="1381816" y="672460"/>
                    </a:cubicBezTo>
                    <a:cubicBezTo>
                      <a:pt x="1380577" y="601647"/>
                      <a:pt x="1465159" y="561820"/>
                      <a:pt x="1470398" y="559443"/>
                    </a:cubicBezTo>
                    <a:cubicBezTo>
                      <a:pt x="1152835" y="663810"/>
                      <a:pt x="657249" y="742894"/>
                      <a:pt x="330636" y="772075"/>
                    </a:cubicBezTo>
                    <a:cubicBezTo>
                      <a:pt x="325588" y="772550"/>
                      <a:pt x="320635" y="772930"/>
                      <a:pt x="315682" y="773406"/>
                    </a:cubicBezTo>
                    <a:cubicBezTo>
                      <a:pt x="315111" y="773501"/>
                      <a:pt x="314444" y="773596"/>
                      <a:pt x="313872" y="773596"/>
                    </a:cubicBezTo>
                    <a:cubicBezTo>
                      <a:pt x="286441" y="775877"/>
                      <a:pt x="260437" y="777873"/>
                      <a:pt x="235768" y="779489"/>
                    </a:cubicBezTo>
                    <a:cubicBezTo>
                      <a:pt x="232243" y="779774"/>
                      <a:pt x="228624" y="779964"/>
                      <a:pt x="225195" y="780154"/>
                    </a:cubicBezTo>
                    <a:cubicBezTo>
                      <a:pt x="219480" y="780439"/>
                      <a:pt x="214051" y="780820"/>
                      <a:pt x="208526" y="781105"/>
                    </a:cubicBezTo>
                    <a:cubicBezTo>
                      <a:pt x="203002" y="781485"/>
                      <a:pt x="197668" y="781770"/>
                      <a:pt x="192334" y="781960"/>
                    </a:cubicBezTo>
                    <a:cubicBezTo>
                      <a:pt x="187000" y="782245"/>
                      <a:pt x="181856" y="782435"/>
                      <a:pt x="176712" y="782721"/>
                    </a:cubicBezTo>
                    <a:cubicBezTo>
                      <a:pt x="161377" y="783386"/>
                      <a:pt x="146804" y="783861"/>
                      <a:pt x="133183" y="784051"/>
                    </a:cubicBezTo>
                    <a:cubicBezTo>
                      <a:pt x="129183" y="784051"/>
                      <a:pt x="125373" y="784241"/>
                      <a:pt x="121468" y="784241"/>
                    </a:cubicBezTo>
                    <a:cubicBezTo>
                      <a:pt x="79558" y="784717"/>
                      <a:pt x="47077" y="783101"/>
                      <a:pt x="26313" y="779394"/>
                    </a:cubicBezTo>
                    <a:cubicBezTo>
                      <a:pt x="24217" y="778918"/>
                      <a:pt x="22217" y="778538"/>
                      <a:pt x="20312" y="778158"/>
                    </a:cubicBezTo>
                    <a:cubicBezTo>
                      <a:pt x="20312" y="778063"/>
                      <a:pt x="20312" y="778063"/>
                      <a:pt x="20121" y="778158"/>
                    </a:cubicBezTo>
                    <a:cubicBezTo>
                      <a:pt x="18312" y="777683"/>
                      <a:pt x="16597" y="777208"/>
                      <a:pt x="14978" y="776732"/>
                    </a:cubicBezTo>
                    <a:cubicBezTo>
                      <a:pt x="14121" y="776447"/>
                      <a:pt x="13359" y="776257"/>
                      <a:pt x="12597" y="775972"/>
                    </a:cubicBezTo>
                    <a:cubicBezTo>
                      <a:pt x="11073" y="775497"/>
                      <a:pt x="9644" y="774926"/>
                      <a:pt x="8406" y="774356"/>
                    </a:cubicBezTo>
                    <a:cubicBezTo>
                      <a:pt x="7739" y="774071"/>
                      <a:pt x="7072" y="773691"/>
                      <a:pt x="6501" y="773501"/>
                    </a:cubicBezTo>
                    <a:cubicBezTo>
                      <a:pt x="2691" y="771504"/>
                      <a:pt x="500" y="769128"/>
                      <a:pt x="119" y="766467"/>
                    </a:cubicBezTo>
                    <a:cubicBezTo>
                      <a:pt x="-72" y="764756"/>
                      <a:pt x="-72" y="763045"/>
                      <a:pt x="405" y="761334"/>
                    </a:cubicBezTo>
                    <a:cubicBezTo>
                      <a:pt x="595" y="760288"/>
                      <a:pt x="976" y="759243"/>
                      <a:pt x="1357" y="758292"/>
                    </a:cubicBezTo>
                    <a:cubicBezTo>
                      <a:pt x="6977" y="743844"/>
                      <a:pt x="31647" y="728351"/>
                      <a:pt x="66508" y="712952"/>
                    </a:cubicBezTo>
                    <a:cubicBezTo>
                      <a:pt x="71461" y="710861"/>
                      <a:pt x="76605" y="708675"/>
                      <a:pt x="81939" y="706489"/>
                    </a:cubicBezTo>
                    <a:cubicBezTo>
                      <a:pt x="81939" y="706489"/>
                      <a:pt x="81939" y="706489"/>
                      <a:pt x="81939" y="706394"/>
                    </a:cubicBezTo>
                    <a:cubicBezTo>
                      <a:pt x="89940" y="703257"/>
                      <a:pt x="98417" y="699930"/>
                      <a:pt x="107085" y="696794"/>
                    </a:cubicBezTo>
                    <a:cubicBezTo>
                      <a:pt x="113657" y="694322"/>
                      <a:pt x="120420" y="691851"/>
                      <a:pt x="127468" y="689475"/>
                    </a:cubicBezTo>
                    <a:cubicBezTo>
                      <a:pt x="134898" y="687003"/>
                      <a:pt x="142518" y="684437"/>
                      <a:pt x="150233" y="681870"/>
                    </a:cubicBezTo>
                    <a:cubicBezTo>
                      <a:pt x="152233" y="681205"/>
                      <a:pt x="154329" y="680540"/>
                      <a:pt x="156424" y="679969"/>
                    </a:cubicBezTo>
                    <a:cubicBezTo>
                      <a:pt x="160806" y="678544"/>
                      <a:pt x="165187" y="677118"/>
                      <a:pt x="169664" y="675692"/>
                    </a:cubicBezTo>
                    <a:cubicBezTo>
                      <a:pt x="171664" y="675122"/>
                      <a:pt x="173665" y="674456"/>
                      <a:pt x="175760" y="673791"/>
                    </a:cubicBezTo>
                    <a:cubicBezTo>
                      <a:pt x="180332" y="672460"/>
                      <a:pt x="184904" y="671034"/>
                      <a:pt x="189476" y="669704"/>
                    </a:cubicBezTo>
                    <a:cubicBezTo>
                      <a:pt x="191381" y="669038"/>
                      <a:pt x="193381" y="668468"/>
                      <a:pt x="195382" y="667898"/>
                    </a:cubicBezTo>
                    <a:cubicBezTo>
                      <a:pt x="201096" y="666282"/>
                      <a:pt x="206716" y="664571"/>
                      <a:pt x="212431" y="662955"/>
                    </a:cubicBezTo>
                    <a:cubicBezTo>
                      <a:pt x="229005" y="658202"/>
                      <a:pt x="245578" y="653640"/>
                      <a:pt x="261771" y="649268"/>
                    </a:cubicBezTo>
                    <a:cubicBezTo>
                      <a:pt x="268248" y="647557"/>
                      <a:pt x="274629" y="645941"/>
                      <a:pt x="281011" y="644230"/>
                    </a:cubicBezTo>
                    <a:cubicBezTo>
                      <a:pt x="359974" y="623699"/>
                      <a:pt x="424744" y="610011"/>
                      <a:pt x="424744" y="610011"/>
                    </a:cubicBezTo>
                    <a:cubicBezTo>
                      <a:pt x="438269" y="584157"/>
                      <a:pt x="453033" y="561154"/>
                      <a:pt x="468749" y="540813"/>
                    </a:cubicBezTo>
                    <a:cubicBezTo>
                      <a:pt x="472654" y="535680"/>
                      <a:pt x="476560" y="530833"/>
                      <a:pt x="480560" y="526080"/>
                    </a:cubicBezTo>
                    <a:cubicBezTo>
                      <a:pt x="529233" y="468384"/>
                      <a:pt x="584954" y="433785"/>
                      <a:pt x="636675" y="413254"/>
                    </a:cubicBezTo>
                    <a:cubicBezTo>
                      <a:pt x="640485" y="411638"/>
                      <a:pt x="644295" y="410212"/>
                      <a:pt x="648105" y="408881"/>
                    </a:cubicBezTo>
                    <a:cubicBezTo>
                      <a:pt x="652391" y="407265"/>
                      <a:pt x="656582" y="405839"/>
                      <a:pt x="660868" y="404414"/>
                    </a:cubicBezTo>
                    <a:cubicBezTo>
                      <a:pt x="664964" y="403083"/>
                      <a:pt x="668869" y="401847"/>
                      <a:pt x="672870" y="400707"/>
                    </a:cubicBezTo>
                    <a:cubicBezTo>
                      <a:pt x="695349" y="394148"/>
                      <a:pt x="716494" y="390061"/>
                      <a:pt x="735068" y="387494"/>
                    </a:cubicBezTo>
                    <a:cubicBezTo>
                      <a:pt x="781074" y="381221"/>
                      <a:pt x="812030" y="384643"/>
                      <a:pt x="812030" y="384643"/>
                    </a:cubicBezTo>
                    <a:cubicBezTo>
                      <a:pt x="820603" y="366678"/>
                      <a:pt x="830699" y="352896"/>
                      <a:pt x="841462" y="342440"/>
                    </a:cubicBezTo>
                    <a:cubicBezTo>
                      <a:pt x="843653" y="340349"/>
                      <a:pt x="845844" y="338353"/>
                      <a:pt x="848130" y="336547"/>
                    </a:cubicBezTo>
                    <a:cubicBezTo>
                      <a:pt x="906804" y="288260"/>
                      <a:pt x="983956" y="327707"/>
                      <a:pt x="983956" y="327707"/>
                    </a:cubicBezTo>
                    <a:cubicBezTo>
                      <a:pt x="1015484" y="254422"/>
                      <a:pt x="1173694" y="48729"/>
                      <a:pt x="1344573" y="13940"/>
                    </a:cubicBezTo>
                    <a:cubicBezTo>
                      <a:pt x="1510403" y="-19898"/>
                      <a:pt x="1616035" y="77340"/>
                      <a:pt x="1622227" y="83328"/>
                    </a:cubicBezTo>
                    <a:cubicBezTo>
                      <a:pt x="1622227" y="83423"/>
                      <a:pt x="1622417" y="83518"/>
                      <a:pt x="1622417" y="83518"/>
                    </a:cubicBezTo>
                    <a:lnTo>
                      <a:pt x="1622417" y="83518"/>
                    </a:lnTo>
                    <a:cubicBezTo>
                      <a:pt x="1622703" y="82473"/>
                      <a:pt x="1624036" y="77530"/>
                      <a:pt x="1626989" y="70496"/>
                    </a:cubicBezTo>
                    <a:cubicBezTo>
                      <a:pt x="1629370" y="64603"/>
                      <a:pt x="1632895" y="57284"/>
                      <a:pt x="1637752" y="49490"/>
                    </a:cubicBezTo>
                    <a:cubicBezTo>
                      <a:pt x="1638610" y="48254"/>
                      <a:pt x="1639467" y="46923"/>
                      <a:pt x="1640324" y="45688"/>
                    </a:cubicBezTo>
                    <a:cubicBezTo>
                      <a:pt x="1643944" y="40460"/>
                      <a:pt x="1648039" y="35137"/>
                      <a:pt x="1652992" y="30099"/>
                    </a:cubicBezTo>
                    <a:cubicBezTo>
                      <a:pt x="1670518" y="12134"/>
                      <a:pt x="1697093" y="-2789"/>
                      <a:pt x="1736622" y="443"/>
                    </a:cubicBezTo>
                    <a:cubicBezTo>
                      <a:pt x="1768245" y="3009"/>
                      <a:pt x="1794248" y="20023"/>
                      <a:pt x="1814727" y="41315"/>
                    </a:cubicBezTo>
                    <a:cubicBezTo>
                      <a:pt x="1816632" y="43311"/>
                      <a:pt x="1818442" y="45212"/>
                      <a:pt x="1820251" y="47208"/>
                    </a:cubicBezTo>
                    <a:cubicBezTo>
                      <a:pt x="1828157" y="56238"/>
                      <a:pt x="1835301" y="65743"/>
                      <a:pt x="1841492" y="75154"/>
                    </a:cubicBezTo>
                    <a:cubicBezTo>
                      <a:pt x="1842921" y="77245"/>
                      <a:pt x="1844254" y="79336"/>
                      <a:pt x="1845493" y="81332"/>
                    </a:cubicBezTo>
                    <a:cubicBezTo>
                      <a:pt x="1846159" y="82378"/>
                      <a:pt x="1846731" y="83423"/>
                      <a:pt x="1847397" y="84469"/>
                    </a:cubicBezTo>
                    <a:cubicBezTo>
                      <a:pt x="1848636" y="86465"/>
                      <a:pt x="1849874" y="88556"/>
                      <a:pt x="1851017" y="90552"/>
                    </a:cubicBezTo>
                    <a:cubicBezTo>
                      <a:pt x="1852732" y="93499"/>
                      <a:pt x="1854351" y="96445"/>
                      <a:pt x="1855875" y="99297"/>
                    </a:cubicBezTo>
                    <a:cubicBezTo>
                      <a:pt x="1857494" y="102148"/>
                      <a:pt x="1858828" y="105000"/>
                      <a:pt x="1860161" y="107661"/>
                    </a:cubicBezTo>
                    <a:cubicBezTo>
                      <a:pt x="1861971" y="111178"/>
                      <a:pt x="1863590" y="114505"/>
                      <a:pt x="1864924" y="117642"/>
                    </a:cubicBezTo>
                    <a:cubicBezTo>
                      <a:pt x="1870258" y="129143"/>
                      <a:pt x="1872925" y="137032"/>
                      <a:pt x="1873305" y="137983"/>
                    </a:cubicBezTo>
                    <a:lnTo>
                      <a:pt x="1873305" y="137983"/>
                    </a:lnTo>
                    <a:cubicBezTo>
                      <a:pt x="1873305" y="137983"/>
                      <a:pt x="1873305" y="137983"/>
                      <a:pt x="1873305" y="137983"/>
                    </a:cubicBezTo>
                    <a:cubicBezTo>
                      <a:pt x="1874544" y="136842"/>
                      <a:pt x="1881878" y="130759"/>
                      <a:pt x="1893975" y="12172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1" name="Google Shape;551;p38"/>
              <p:cNvSpPr/>
              <p:nvPr/>
            </p:nvSpPr>
            <p:spPr>
              <a:xfrm>
                <a:off x="6583275" y="1929112"/>
                <a:ext cx="1893974" cy="835432"/>
              </a:xfrm>
              <a:custGeom>
                <a:avLst/>
                <a:gdLst/>
                <a:ahLst/>
                <a:cxnLst/>
                <a:rect l="l" t="t" r="r" b="b"/>
                <a:pathLst>
                  <a:path w="1893974" h="835432" extrusionOk="0">
                    <a:moveTo>
                      <a:pt x="1893975" y="121729"/>
                    </a:moveTo>
                    <a:lnTo>
                      <a:pt x="1893975" y="721032"/>
                    </a:lnTo>
                    <a:cubicBezTo>
                      <a:pt x="1892355" y="721507"/>
                      <a:pt x="1890736" y="721887"/>
                      <a:pt x="1889117" y="722363"/>
                    </a:cubicBezTo>
                    <a:cubicBezTo>
                      <a:pt x="1878259" y="725214"/>
                      <a:pt x="1867210" y="728066"/>
                      <a:pt x="1856161" y="730917"/>
                    </a:cubicBezTo>
                    <a:cubicBezTo>
                      <a:pt x="1852541" y="731868"/>
                      <a:pt x="1849017" y="732723"/>
                      <a:pt x="1845493" y="733579"/>
                    </a:cubicBezTo>
                    <a:cubicBezTo>
                      <a:pt x="1832348" y="736810"/>
                      <a:pt x="1819108" y="740042"/>
                      <a:pt x="1805678" y="743179"/>
                    </a:cubicBezTo>
                    <a:cubicBezTo>
                      <a:pt x="1426107" y="832148"/>
                      <a:pt x="1046059" y="855245"/>
                      <a:pt x="1041773" y="819030"/>
                    </a:cubicBezTo>
                    <a:cubicBezTo>
                      <a:pt x="1036249" y="772075"/>
                      <a:pt x="1381816" y="672460"/>
                      <a:pt x="1381816" y="672460"/>
                    </a:cubicBezTo>
                    <a:cubicBezTo>
                      <a:pt x="1380577" y="601647"/>
                      <a:pt x="1465159" y="561820"/>
                      <a:pt x="1470398" y="559443"/>
                    </a:cubicBezTo>
                    <a:cubicBezTo>
                      <a:pt x="1152835" y="663810"/>
                      <a:pt x="657249" y="742894"/>
                      <a:pt x="330636" y="772075"/>
                    </a:cubicBezTo>
                    <a:cubicBezTo>
                      <a:pt x="325588" y="772550"/>
                      <a:pt x="320635" y="772930"/>
                      <a:pt x="315682" y="773406"/>
                    </a:cubicBezTo>
                    <a:cubicBezTo>
                      <a:pt x="315111" y="773501"/>
                      <a:pt x="314444" y="773596"/>
                      <a:pt x="313872" y="773596"/>
                    </a:cubicBezTo>
                    <a:cubicBezTo>
                      <a:pt x="286441" y="775877"/>
                      <a:pt x="260437" y="777873"/>
                      <a:pt x="235768" y="779489"/>
                    </a:cubicBezTo>
                    <a:cubicBezTo>
                      <a:pt x="232243" y="779774"/>
                      <a:pt x="228624" y="779964"/>
                      <a:pt x="225195" y="780154"/>
                    </a:cubicBezTo>
                    <a:cubicBezTo>
                      <a:pt x="219480" y="780439"/>
                      <a:pt x="214051" y="780820"/>
                      <a:pt x="208526" y="781105"/>
                    </a:cubicBezTo>
                    <a:cubicBezTo>
                      <a:pt x="203002" y="781485"/>
                      <a:pt x="197668" y="781770"/>
                      <a:pt x="192334" y="781960"/>
                    </a:cubicBezTo>
                    <a:cubicBezTo>
                      <a:pt x="187000" y="782245"/>
                      <a:pt x="181856" y="782435"/>
                      <a:pt x="176712" y="782721"/>
                    </a:cubicBezTo>
                    <a:cubicBezTo>
                      <a:pt x="161377" y="783386"/>
                      <a:pt x="146804" y="783861"/>
                      <a:pt x="133183" y="784051"/>
                    </a:cubicBezTo>
                    <a:cubicBezTo>
                      <a:pt x="129183" y="784051"/>
                      <a:pt x="125373" y="784241"/>
                      <a:pt x="121468" y="784241"/>
                    </a:cubicBezTo>
                    <a:cubicBezTo>
                      <a:pt x="79558" y="784717"/>
                      <a:pt x="47077" y="783101"/>
                      <a:pt x="26313" y="779394"/>
                    </a:cubicBezTo>
                    <a:cubicBezTo>
                      <a:pt x="24217" y="778918"/>
                      <a:pt x="22217" y="778538"/>
                      <a:pt x="20312" y="778158"/>
                    </a:cubicBezTo>
                    <a:cubicBezTo>
                      <a:pt x="20312" y="778063"/>
                      <a:pt x="20312" y="778063"/>
                      <a:pt x="20121" y="778158"/>
                    </a:cubicBezTo>
                    <a:cubicBezTo>
                      <a:pt x="18312" y="777683"/>
                      <a:pt x="16597" y="777208"/>
                      <a:pt x="14978" y="776732"/>
                    </a:cubicBezTo>
                    <a:cubicBezTo>
                      <a:pt x="14121" y="776447"/>
                      <a:pt x="13359" y="776257"/>
                      <a:pt x="12597" y="775972"/>
                    </a:cubicBezTo>
                    <a:cubicBezTo>
                      <a:pt x="11073" y="775497"/>
                      <a:pt x="9644" y="774926"/>
                      <a:pt x="8406" y="774356"/>
                    </a:cubicBezTo>
                    <a:cubicBezTo>
                      <a:pt x="7739" y="774071"/>
                      <a:pt x="7072" y="773691"/>
                      <a:pt x="6501" y="773501"/>
                    </a:cubicBezTo>
                    <a:cubicBezTo>
                      <a:pt x="2691" y="771504"/>
                      <a:pt x="500" y="769128"/>
                      <a:pt x="119" y="766467"/>
                    </a:cubicBezTo>
                    <a:cubicBezTo>
                      <a:pt x="-72" y="764756"/>
                      <a:pt x="-72" y="763045"/>
                      <a:pt x="405" y="761334"/>
                    </a:cubicBezTo>
                    <a:cubicBezTo>
                      <a:pt x="595" y="760288"/>
                      <a:pt x="976" y="759243"/>
                      <a:pt x="1357" y="758292"/>
                    </a:cubicBezTo>
                    <a:cubicBezTo>
                      <a:pt x="6977" y="743844"/>
                      <a:pt x="31647" y="728351"/>
                      <a:pt x="66508" y="712952"/>
                    </a:cubicBezTo>
                    <a:cubicBezTo>
                      <a:pt x="71461" y="710861"/>
                      <a:pt x="76605" y="708675"/>
                      <a:pt x="81939" y="706489"/>
                    </a:cubicBezTo>
                    <a:cubicBezTo>
                      <a:pt x="81939" y="706489"/>
                      <a:pt x="81939" y="706489"/>
                      <a:pt x="81939" y="706394"/>
                    </a:cubicBezTo>
                    <a:cubicBezTo>
                      <a:pt x="89940" y="703257"/>
                      <a:pt x="98417" y="699930"/>
                      <a:pt x="107085" y="696794"/>
                    </a:cubicBezTo>
                    <a:cubicBezTo>
                      <a:pt x="113657" y="694322"/>
                      <a:pt x="120420" y="691851"/>
                      <a:pt x="127468" y="689475"/>
                    </a:cubicBezTo>
                    <a:cubicBezTo>
                      <a:pt x="134898" y="687003"/>
                      <a:pt x="142518" y="684437"/>
                      <a:pt x="150233" y="681870"/>
                    </a:cubicBezTo>
                    <a:cubicBezTo>
                      <a:pt x="152233" y="681205"/>
                      <a:pt x="154329" y="680540"/>
                      <a:pt x="156424" y="679969"/>
                    </a:cubicBezTo>
                    <a:cubicBezTo>
                      <a:pt x="160806" y="678544"/>
                      <a:pt x="165187" y="677118"/>
                      <a:pt x="169664" y="675692"/>
                    </a:cubicBezTo>
                    <a:cubicBezTo>
                      <a:pt x="171664" y="675122"/>
                      <a:pt x="173665" y="674456"/>
                      <a:pt x="175760" y="673791"/>
                    </a:cubicBezTo>
                    <a:cubicBezTo>
                      <a:pt x="180332" y="672460"/>
                      <a:pt x="184904" y="671034"/>
                      <a:pt x="189476" y="669704"/>
                    </a:cubicBezTo>
                    <a:cubicBezTo>
                      <a:pt x="191381" y="669038"/>
                      <a:pt x="193381" y="668468"/>
                      <a:pt x="195382" y="667898"/>
                    </a:cubicBezTo>
                    <a:cubicBezTo>
                      <a:pt x="201096" y="666282"/>
                      <a:pt x="206716" y="664571"/>
                      <a:pt x="212431" y="662955"/>
                    </a:cubicBezTo>
                    <a:cubicBezTo>
                      <a:pt x="229005" y="658202"/>
                      <a:pt x="245578" y="653640"/>
                      <a:pt x="261771" y="649268"/>
                    </a:cubicBezTo>
                    <a:cubicBezTo>
                      <a:pt x="268248" y="647557"/>
                      <a:pt x="274629" y="645941"/>
                      <a:pt x="281011" y="644230"/>
                    </a:cubicBezTo>
                    <a:cubicBezTo>
                      <a:pt x="359974" y="623699"/>
                      <a:pt x="424744" y="610011"/>
                      <a:pt x="424744" y="610011"/>
                    </a:cubicBezTo>
                    <a:cubicBezTo>
                      <a:pt x="438269" y="584157"/>
                      <a:pt x="453033" y="561154"/>
                      <a:pt x="468749" y="540813"/>
                    </a:cubicBezTo>
                    <a:cubicBezTo>
                      <a:pt x="472654" y="535680"/>
                      <a:pt x="476560" y="530833"/>
                      <a:pt x="480560" y="526080"/>
                    </a:cubicBezTo>
                    <a:cubicBezTo>
                      <a:pt x="529233" y="468384"/>
                      <a:pt x="584954" y="433785"/>
                      <a:pt x="636675" y="413254"/>
                    </a:cubicBezTo>
                    <a:cubicBezTo>
                      <a:pt x="640485" y="411638"/>
                      <a:pt x="644295" y="410212"/>
                      <a:pt x="648105" y="408881"/>
                    </a:cubicBezTo>
                    <a:cubicBezTo>
                      <a:pt x="652391" y="407265"/>
                      <a:pt x="656582" y="405839"/>
                      <a:pt x="660868" y="404414"/>
                    </a:cubicBezTo>
                    <a:cubicBezTo>
                      <a:pt x="664964" y="403083"/>
                      <a:pt x="668869" y="401847"/>
                      <a:pt x="672870" y="400707"/>
                    </a:cubicBezTo>
                    <a:cubicBezTo>
                      <a:pt x="695349" y="394148"/>
                      <a:pt x="716494" y="390061"/>
                      <a:pt x="735068" y="387494"/>
                    </a:cubicBezTo>
                    <a:cubicBezTo>
                      <a:pt x="781074" y="381221"/>
                      <a:pt x="812030" y="384643"/>
                      <a:pt x="812030" y="384643"/>
                    </a:cubicBezTo>
                    <a:cubicBezTo>
                      <a:pt x="820603" y="366678"/>
                      <a:pt x="830699" y="352896"/>
                      <a:pt x="841462" y="342440"/>
                    </a:cubicBezTo>
                    <a:cubicBezTo>
                      <a:pt x="843653" y="340349"/>
                      <a:pt x="845844" y="338353"/>
                      <a:pt x="848130" y="336547"/>
                    </a:cubicBezTo>
                    <a:cubicBezTo>
                      <a:pt x="906804" y="288260"/>
                      <a:pt x="983956" y="327707"/>
                      <a:pt x="983956" y="327707"/>
                    </a:cubicBezTo>
                    <a:cubicBezTo>
                      <a:pt x="1015484" y="254422"/>
                      <a:pt x="1173694" y="48729"/>
                      <a:pt x="1344573" y="13940"/>
                    </a:cubicBezTo>
                    <a:cubicBezTo>
                      <a:pt x="1510403" y="-19898"/>
                      <a:pt x="1616035" y="77340"/>
                      <a:pt x="1622227" y="83328"/>
                    </a:cubicBezTo>
                    <a:cubicBezTo>
                      <a:pt x="1622227" y="83423"/>
                      <a:pt x="1622417" y="83518"/>
                      <a:pt x="1622417" y="83518"/>
                    </a:cubicBezTo>
                    <a:lnTo>
                      <a:pt x="1622417" y="83518"/>
                    </a:lnTo>
                    <a:cubicBezTo>
                      <a:pt x="1622703" y="82473"/>
                      <a:pt x="1624036" y="77530"/>
                      <a:pt x="1626989" y="70496"/>
                    </a:cubicBezTo>
                    <a:cubicBezTo>
                      <a:pt x="1629370" y="64603"/>
                      <a:pt x="1632895" y="57284"/>
                      <a:pt x="1637752" y="49490"/>
                    </a:cubicBezTo>
                    <a:cubicBezTo>
                      <a:pt x="1638610" y="48254"/>
                      <a:pt x="1639467" y="46923"/>
                      <a:pt x="1640324" y="45688"/>
                    </a:cubicBezTo>
                    <a:cubicBezTo>
                      <a:pt x="1643944" y="40460"/>
                      <a:pt x="1648039" y="35137"/>
                      <a:pt x="1652992" y="30099"/>
                    </a:cubicBezTo>
                    <a:cubicBezTo>
                      <a:pt x="1670518" y="12134"/>
                      <a:pt x="1697093" y="-2789"/>
                      <a:pt x="1736622" y="443"/>
                    </a:cubicBezTo>
                    <a:cubicBezTo>
                      <a:pt x="1768245" y="3009"/>
                      <a:pt x="1794248" y="20023"/>
                      <a:pt x="1814727" y="41315"/>
                    </a:cubicBezTo>
                    <a:cubicBezTo>
                      <a:pt x="1816632" y="43311"/>
                      <a:pt x="1818442" y="45212"/>
                      <a:pt x="1820251" y="47208"/>
                    </a:cubicBezTo>
                    <a:cubicBezTo>
                      <a:pt x="1828157" y="56238"/>
                      <a:pt x="1835301" y="65743"/>
                      <a:pt x="1841492" y="75154"/>
                    </a:cubicBezTo>
                    <a:cubicBezTo>
                      <a:pt x="1842921" y="77245"/>
                      <a:pt x="1844254" y="79336"/>
                      <a:pt x="1845493" y="81332"/>
                    </a:cubicBezTo>
                    <a:cubicBezTo>
                      <a:pt x="1846159" y="82378"/>
                      <a:pt x="1846731" y="83423"/>
                      <a:pt x="1847397" y="84469"/>
                    </a:cubicBezTo>
                    <a:cubicBezTo>
                      <a:pt x="1848636" y="86465"/>
                      <a:pt x="1849874" y="88556"/>
                      <a:pt x="1851017" y="90552"/>
                    </a:cubicBezTo>
                    <a:cubicBezTo>
                      <a:pt x="1852732" y="93499"/>
                      <a:pt x="1854351" y="96445"/>
                      <a:pt x="1855875" y="99297"/>
                    </a:cubicBezTo>
                    <a:cubicBezTo>
                      <a:pt x="1857494" y="102148"/>
                      <a:pt x="1858828" y="105000"/>
                      <a:pt x="1860161" y="107661"/>
                    </a:cubicBezTo>
                    <a:cubicBezTo>
                      <a:pt x="1861971" y="111178"/>
                      <a:pt x="1863590" y="114505"/>
                      <a:pt x="1864924" y="117642"/>
                    </a:cubicBezTo>
                    <a:cubicBezTo>
                      <a:pt x="1870258" y="129143"/>
                      <a:pt x="1872925" y="137032"/>
                      <a:pt x="1873305" y="137983"/>
                    </a:cubicBezTo>
                    <a:lnTo>
                      <a:pt x="1873305" y="137983"/>
                    </a:lnTo>
                    <a:cubicBezTo>
                      <a:pt x="1873305" y="137983"/>
                      <a:pt x="1873305" y="137983"/>
                      <a:pt x="1873305" y="137983"/>
                    </a:cubicBezTo>
                    <a:cubicBezTo>
                      <a:pt x="1874544" y="136842"/>
                      <a:pt x="1881878" y="130759"/>
                      <a:pt x="1893975" y="121729"/>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2" name="Google Shape;552;p38"/>
              <p:cNvSpPr/>
              <p:nvPr/>
            </p:nvSpPr>
            <p:spPr>
              <a:xfrm>
                <a:off x="6583278" y="1929115"/>
                <a:ext cx="1893980" cy="784322"/>
              </a:xfrm>
              <a:custGeom>
                <a:avLst/>
                <a:gdLst/>
                <a:ahLst/>
                <a:cxnLst/>
                <a:rect l="l" t="t" r="r" b="b"/>
                <a:pathLst>
                  <a:path w="1893980" h="784322" extrusionOk="0">
                    <a:moveTo>
                      <a:pt x="1873312" y="137888"/>
                    </a:moveTo>
                    <a:cubicBezTo>
                      <a:pt x="1874550" y="136747"/>
                      <a:pt x="1881884" y="130664"/>
                      <a:pt x="1893981" y="121634"/>
                    </a:cubicBezTo>
                    <a:lnTo>
                      <a:pt x="1893981" y="297480"/>
                    </a:lnTo>
                    <a:cubicBezTo>
                      <a:pt x="1871597" y="317346"/>
                      <a:pt x="1857024" y="335216"/>
                      <a:pt x="1857024" y="335216"/>
                    </a:cubicBezTo>
                    <a:cubicBezTo>
                      <a:pt x="1857024" y="335216"/>
                      <a:pt x="1801112" y="207276"/>
                      <a:pt x="1742915" y="235126"/>
                    </a:cubicBezTo>
                    <a:cubicBezTo>
                      <a:pt x="1684907" y="262976"/>
                      <a:pt x="1663285" y="322004"/>
                      <a:pt x="1663285" y="322004"/>
                    </a:cubicBezTo>
                    <a:cubicBezTo>
                      <a:pt x="1663285" y="322004"/>
                      <a:pt x="1527554" y="196440"/>
                      <a:pt x="1355437" y="218017"/>
                    </a:cubicBezTo>
                    <a:cubicBezTo>
                      <a:pt x="1183130" y="239689"/>
                      <a:pt x="1038636" y="461160"/>
                      <a:pt x="1038636" y="461160"/>
                    </a:cubicBezTo>
                    <a:cubicBezTo>
                      <a:pt x="881378" y="425230"/>
                      <a:pt x="877283" y="507925"/>
                      <a:pt x="877283" y="507925"/>
                    </a:cubicBezTo>
                    <a:cubicBezTo>
                      <a:pt x="636109" y="514389"/>
                      <a:pt x="464850" y="681110"/>
                      <a:pt x="464850" y="681110"/>
                    </a:cubicBezTo>
                    <a:cubicBezTo>
                      <a:pt x="140905" y="756866"/>
                      <a:pt x="238060" y="779299"/>
                      <a:pt x="330547" y="772075"/>
                    </a:cubicBezTo>
                    <a:cubicBezTo>
                      <a:pt x="330547" y="772075"/>
                      <a:pt x="330481" y="772103"/>
                      <a:pt x="330357" y="772170"/>
                    </a:cubicBezTo>
                    <a:cubicBezTo>
                      <a:pt x="325404" y="772645"/>
                      <a:pt x="320451" y="773025"/>
                      <a:pt x="315593" y="773405"/>
                    </a:cubicBezTo>
                    <a:cubicBezTo>
                      <a:pt x="315022" y="773500"/>
                      <a:pt x="314355" y="773596"/>
                      <a:pt x="313783" y="773596"/>
                    </a:cubicBezTo>
                    <a:cubicBezTo>
                      <a:pt x="286447" y="775972"/>
                      <a:pt x="260348" y="777968"/>
                      <a:pt x="235678" y="779489"/>
                    </a:cubicBezTo>
                    <a:cubicBezTo>
                      <a:pt x="232154" y="779774"/>
                      <a:pt x="228535" y="779964"/>
                      <a:pt x="225106" y="780154"/>
                    </a:cubicBezTo>
                    <a:cubicBezTo>
                      <a:pt x="219391" y="780439"/>
                      <a:pt x="213961" y="780820"/>
                      <a:pt x="208437" y="781105"/>
                    </a:cubicBezTo>
                    <a:cubicBezTo>
                      <a:pt x="202912" y="781485"/>
                      <a:pt x="197578" y="781770"/>
                      <a:pt x="192244" y="781960"/>
                    </a:cubicBezTo>
                    <a:cubicBezTo>
                      <a:pt x="186910" y="782245"/>
                      <a:pt x="181767" y="782435"/>
                      <a:pt x="176624" y="782721"/>
                    </a:cubicBezTo>
                    <a:cubicBezTo>
                      <a:pt x="161288" y="783386"/>
                      <a:pt x="146715" y="783861"/>
                      <a:pt x="133094" y="784051"/>
                    </a:cubicBezTo>
                    <a:cubicBezTo>
                      <a:pt x="129094" y="784051"/>
                      <a:pt x="125284" y="784241"/>
                      <a:pt x="121378" y="784241"/>
                    </a:cubicBezTo>
                    <a:cubicBezTo>
                      <a:pt x="79468" y="784717"/>
                      <a:pt x="46988" y="783101"/>
                      <a:pt x="26224" y="779394"/>
                    </a:cubicBezTo>
                    <a:cubicBezTo>
                      <a:pt x="24128" y="778918"/>
                      <a:pt x="22128" y="778538"/>
                      <a:pt x="20223" y="778158"/>
                    </a:cubicBezTo>
                    <a:cubicBezTo>
                      <a:pt x="20223" y="778063"/>
                      <a:pt x="20223" y="778063"/>
                      <a:pt x="20032" y="778158"/>
                    </a:cubicBezTo>
                    <a:cubicBezTo>
                      <a:pt x="18223" y="777683"/>
                      <a:pt x="16508" y="777207"/>
                      <a:pt x="14889" y="776732"/>
                    </a:cubicBezTo>
                    <a:cubicBezTo>
                      <a:pt x="14032" y="776447"/>
                      <a:pt x="13270" y="776257"/>
                      <a:pt x="12508" y="775972"/>
                    </a:cubicBezTo>
                    <a:cubicBezTo>
                      <a:pt x="10984" y="775497"/>
                      <a:pt x="9555" y="774926"/>
                      <a:pt x="8317" y="774356"/>
                    </a:cubicBezTo>
                    <a:cubicBezTo>
                      <a:pt x="7650" y="774071"/>
                      <a:pt x="6983" y="773691"/>
                      <a:pt x="6412" y="773500"/>
                    </a:cubicBezTo>
                    <a:cubicBezTo>
                      <a:pt x="2602" y="771409"/>
                      <a:pt x="506" y="769033"/>
                      <a:pt x="125" y="766372"/>
                    </a:cubicBezTo>
                    <a:cubicBezTo>
                      <a:pt x="-65" y="764756"/>
                      <a:pt x="-65" y="763045"/>
                      <a:pt x="316" y="761334"/>
                    </a:cubicBezTo>
                    <a:cubicBezTo>
                      <a:pt x="506" y="760288"/>
                      <a:pt x="887" y="759243"/>
                      <a:pt x="1268" y="758292"/>
                    </a:cubicBezTo>
                    <a:cubicBezTo>
                      <a:pt x="6888" y="743844"/>
                      <a:pt x="31558" y="728351"/>
                      <a:pt x="66419" y="712952"/>
                    </a:cubicBezTo>
                    <a:cubicBezTo>
                      <a:pt x="71372" y="710766"/>
                      <a:pt x="76516" y="708675"/>
                      <a:pt x="81850" y="706489"/>
                    </a:cubicBezTo>
                    <a:cubicBezTo>
                      <a:pt x="81850" y="706489"/>
                      <a:pt x="81850" y="706489"/>
                      <a:pt x="81850" y="706394"/>
                    </a:cubicBezTo>
                    <a:cubicBezTo>
                      <a:pt x="89851" y="703162"/>
                      <a:pt x="98328" y="699930"/>
                      <a:pt x="106996" y="696794"/>
                    </a:cubicBezTo>
                    <a:cubicBezTo>
                      <a:pt x="113568" y="694322"/>
                      <a:pt x="120331" y="691851"/>
                      <a:pt x="127379" y="689475"/>
                    </a:cubicBezTo>
                    <a:cubicBezTo>
                      <a:pt x="134809" y="686908"/>
                      <a:pt x="142429" y="684437"/>
                      <a:pt x="150144" y="681870"/>
                    </a:cubicBezTo>
                    <a:cubicBezTo>
                      <a:pt x="152144" y="681205"/>
                      <a:pt x="154240" y="680540"/>
                      <a:pt x="156335" y="679969"/>
                    </a:cubicBezTo>
                    <a:cubicBezTo>
                      <a:pt x="160717" y="678448"/>
                      <a:pt x="165098" y="677118"/>
                      <a:pt x="169575" y="675692"/>
                    </a:cubicBezTo>
                    <a:cubicBezTo>
                      <a:pt x="171575" y="675122"/>
                      <a:pt x="173575" y="674456"/>
                      <a:pt x="175671" y="673791"/>
                    </a:cubicBezTo>
                    <a:cubicBezTo>
                      <a:pt x="180243" y="672460"/>
                      <a:pt x="184720" y="671034"/>
                      <a:pt x="189387" y="669704"/>
                    </a:cubicBezTo>
                    <a:cubicBezTo>
                      <a:pt x="191292" y="669038"/>
                      <a:pt x="193292" y="668468"/>
                      <a:pt x="195292" y="667898"/>
                    </a:cubicBezTo>
                    <a:cubicBezTo>
                      <a:pt x="201007" y="666282"/>
                      <a:pt x="206627" y="664571"/>
                      <a:pt x="212342" y="662955"/>
                    </a:cubicBezTo>
                    <a:cubicBezTo>
                      <a:pt x="228916" y="658203"/>
                      <a:pt x="245489" y="653640"/>
                      <a:pt x="261682" y="649268"/>
                    </a:cubicBezTo>
                    <a:cubicBezTo>
                      <a:pt x="268254" y="647557"/>
                      <a:pt x="274636" y="645846"/>
                      <a:pt x="280922" y="644230"/>
                    </a:cubicBezTo>
                    <a:cubicBezTo>
                      <a:pt x="359884" y="623699"/>
                      <a:pt x="424654" y="610011"/>
                      <a:pt x="424654" y="610011"/>
                    </a:cubicBezTo>
                    <a:cubicBezTo>
                      <a:pt x="438180" y="584157"/>
                      <a:pt x="452944" y="561154"/>
                      <a:pt x="468660" y="540813"/>
                    </a:cubicBezTo>
                    <a:cubicBezTo>
                      <a:pt x="472565" y="535681"/>
                      <a:pt x="476470" y="530833"/>
                      <a:pt x="480471" y="526080"/>
                    </a:cubicBezTo>
                    <a:cubicBezTo>
                      <a:pt x="529144" y="468384"/>
                      <a:pt x="584865" y="433785"/>
                      <a:pt x="636586" y="413254"/>
                    </a:cubicBezTo>
                    <a:cubicBezTo>
                      <a:pt x="640396" y="411638"/>
                      <a:pt x="644206" y="410212"/>
                      <a:pt x="648016" y="408881"/>
                    </a:cubicBezTo>
                    <a:cubicBezTo>
                      <a:pt x="652302" y="407265"/>
                      <a:pt x="656493" y="405839"/>
                      <a:pt x="660779" y="404414"/>
                    </a:cubicBezTo>
                    <a:cubicBezTo>
                      <a:pt x="664875" y="403083"/>
                      <a:pt x="668780" y="401847"/>
                      <a:pt x="672781" y="400707"/>
                    </a:cubicBezTo>
                    <a:cubicBezTo>
                      <a:pt x="695260" y="394148"/>
                      <a:pt x="716405" y="390061"/>
                      <a:pt x="734979" y="387494"/>
                    </a:cubicBezTo>
                    <a:cubicBezTo>
                      <a:pt x="780985" y="381316"/>
                      <a:pt x="811941" y="384738"/>
                      <a:pt x="811941" y="384738"/>
                    </a:cubicBezTo>
                    <a:lnTo>
                      <a:pt x="811941" y="384738"/>
                    </a:lnTo>
                    <a:cubicBezTo>
                      <a:pt x="820513" y="366678"/>
                      <a:pt x="830610" y="352895"/>
                      <a:pt x="841373" y="342440"/>
                    </a:cubicBezTo>
                    <a:cubicBezTo>
                      <a:pt x="843564" y="340349"/>
                      <a:pt x="845755" y="338353"/>
                      <a:pt x="848041" y="336547"/>
                    </a:cubicBezTo>
                    <a:cubicBezTo>
                      <a:pt x="906715" y="288260"/>
                      <a:pt x="983867" y="327707"/>
                      <a:pt x="983867" y="327707"/>
                    </a:cubicBezTo>
                    <a:cubicBezTo>
                      <a:pt x="1015395" y="254422"/>
                      <a:pt x="1173605" y="48729"/>
                      <a:pt x="1344484" y="13940"/>
                    </a:cubicBezTo>
                    <a:cubicBezTo>
                      <a:pt x="1510314" y="-19898"/>
                      <a:pt x="1615946" y="77340"/>
                      <a:pt x="1622137" y="83328"/>
                    </a:cubicBezTo>
                    <a:cubicBezTo>
                      <a:pt x="1622137" y="83328"/>
                      <a:pt x="1622328" y="83423"/>
                      <a:pt x="1622328" y="83423"/>
                    </a:cubicBezTo>
                    <a:lnTo>
                      <a:pt x="1622328" y="83423"/>
                    </a:lnTo>
                    <a:cubicBezTo>
                      <a:pt x="1622328" y="83423"/>
                      <a:pt x="1623566" y="78290"/>
                      <a:pt x="1626805" y="70496"/>
                    </a:cubicBezTo>
                    <a:cubicBezTo>
                      <a:pt x="1629281" y="64603"/>
                      <a:pt x="1632805" y="57284"/>
                      <a:pt x="1637568" y="49490"/>
                    </a:cubicBezTo>
                    <a:cubicBezTo>
                      <a:pt x="1638425" y="48254"/>
                      <a:pt x="1639283" y="46923"/>
                      <a:pt x="1640140" y="45687"/>
                    </a:cubicBezTo>
                    <a:cubicBezTo>
                      <a:pt x="1643759" y="40460"/>
                      <a:pt x="1647855" y="35137"/>
                      <a:pt x="1652808" y="30099"/>
                    </a:cubicBezTo>
                    <a:cubicBezTo>
                      <a:pt x="1670334" y="12134"/>
                      <a:pt x="1696909" y="-2789"/>
                      <a:pt x="1736437" y="443"/>
                    </a:cubicBezTo>
                    <a:cubicBezTo>
                      <a:pt x="1768060" y="3009"/>
                      <a:pt x="1794064" y="20023"/>
                      <a:pt x="1814542" y="41315"/>
                    </a:cubicBezTo>
                    <a:cubicBezTo>
                      <a:pt x="1816447" y="43311"/>
                      <a:pt x="1818257" y="45212"/>
                      <a:pt x="1820067" y="47208"/>
                    </a:cubicBezTo>
                    <a:cubicBezTo>
                      <a:pt x="1827973" y="56238"/>
                      <a:pt x="1835117" y="65743"/>
                      <a:pt x="1841308" y="75154"/>
                    </a:cubicBezTo>
                    <a:cubicBezTo>
                      <a:pt x="1842736" y="77245"/>
                      <a:pt x="1843975" y="79336"/>
                      <a:pt x="1845308" y="81332"/>
                    </a:cubicBezTo>
                    <a:cubicBezTo>
                      <a:pt x="1845975" y="82378"/>
                      <a:pt x="1846546" y="83423"/>
                      <a:pt x="1847213" y="84469"/>
                    </a:cubicBezTo>
                    <a:cubicBezTo>
                      <a:pt x="1848451" y="86465"/>
                      <a:pt x="1849690" y="88556"/>
                      <a:pt x="1850833" y="90552"/>
                    </a:cubicBezTo>
                    <a:cubicBezTo>
                      <a:pt x="1852547" y="93499"/>
                      <a:pt x="1854167" y="96445"/>
                      <a:pt x="1855691" y="99297"/>
                    </a:cubicBezTo>
                    <a:cubicBezTo>
                      <a:pt x="1857215" y="102148"/>
                      <a:pt x="1858643" y="105000"/>
                      <a:pt x="1859977" y="107661"/>
                    </a:cubicBezTo>
                    <a:cubicBezTo>
                      <a:pt x="1861691" y="111178"/>
                      <a:pt x="1863310" y="114505"/>
                      <a:pt x="1864739" y="117642"/>
                    </a:cubicBezTo>
                    <a:cubicBezTo>
                      <a:pt x="1870359" y="129904"/>
                      <a:pt x="1873026" y="138078"/>
                      <a:pt x="1873026" y="138078"/>
                    </a:cubicBezTo>
                    <a:lnTo>
                      <a:pt x="1873217" y="138078"/>
                    </a:ln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553;p38"/>
              <p:cNvSpPr/>
              <p:nvPr/>
            </p:nvSpPr>
            <p:spPr>
              <a:xfrm>
                <a:off x="8428767" y="2644345"/>
                <a:ext cx="48482" cy="18345"/>
              </a:xfrm>
              <a:custGeom>
                <a:avLst/>
                <a:gdLst/>
                <a:ahLst/>
                <a:cxnLst/>
                <a:rect l="l" t="t" r="r" b="b"/>
                <a:pathLst>
                  <a:path w="48482" h="18345" extrusionOk="0">
                    <a:moveTo>
                      <a:pt x="0" y="18345"/>
                    </a:moveTo>
                    <a:cubicBezTo>
                      <a:pt x="15240" y="13212"/>
                      <a:pt x="31623" y="6939"/>
                      <a:pt x="48482" y="0"/>
                    </a:cubicBezTo>
                    <a:lnTo>
                      <a:pt x="48482" y="5893"/>
                    </a:lnTo>
                    <a:cubicBezTo>
                      <a:pt x="46863" y="6273"/>
                      <a:pt x="45244" y="6749"/>
                      <a:pt x="43624" y="7129"/>
                    </a:cubicBezTo>
                    <a:cubicBezTo>
                      <a:pt x="32766" y="9980"/>
                      <a:pt x="21717" y="12832"/>
                      <a:pt x="10668" y="15684"/>
                    </a:cubicBezTo>
                    <a:cubicBezTo>
                      <a:pt x="7048" y="16634"/>
                      <a:pt x="3524" y="17490"/>
                      <a:pt x="0" y="18345"/>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54" name="Google Shape;554;p38"/>
            <p:cNvGrpSpPr/>
            <p:nvPr/>
          </p:nvGrpSpPr>
          <p:grpSpPr>
            <a:xfrm>
              <a:off x="8103297" y="1925697"/>
              <a:ext cx="1137467" cy="879291"/>
              <a:chOff x="7507128" y="2293059"/>
              <a:chExt cx="970121" cy="749928"/>
            </a:xfrm>
          </p:grpSpPr>
          <p:sp>
            <p:nvSpPr>
              <p:cNvPr id="555" name="Google Shape;555;p38"/>
              <p:cNvSpPr/>
              <p:nvPr/>
            </p:nvSpPr>
            <p:spPr>
              <a:xfrm>
                <a:off x="7507128" y="2293059"/>
                <a:ext cx="970121" cy="749928"/>
              </a:xfrm>
              <a:custGeom>
                <a:avLst/>
                <a:gdLst/>
                <a:ahLst/>
                <a:cxnLst/>
                <a:rect l="l" t="t" r="r" b="b"/>
                <a:pathLst>
                  <a:path w="970121" h="749928" extrusionOk="0">
                    <a:moveTo>
                      <a:pt x="0" y="742140"/>
                    </a:moveTo>
                    <a:cubicBezTo>
                      <a:pt x="0" y="742805"/>
                      <a:pt x="571" y="743471"/>
                      <a:pt x="1143" y="743946"/>
                    </a:cubicBezTo>
                    <a:cubicBezTo>
                      <a:pt x="6287" y="748984"/>
                      <a:pt x="28861" y="750790"/>
                      <a:pt x="63532" y="749554"/>
                    </a:cubicBezTo>
                    <a:cubicBezTo>
                      <a:pt x="65818" y="749459"/>
                      <a:pt x="68199" y="749364"/>
                      <a:pt x="70580" y="749269"/>
                    </a:cubicBezTo>
                    <a:cubicBezTo>
                      <a:pt x="84201" y="748699"/>
                      <a:pt x="99441" y="747653"/>
                      <a:pt x="116205" y="746132"/>
                    </a:cubicBezTo>
                    <a:cubicBezTo>
                      <a:pt x="119348" y="745847"/>
                      <a:pt x="122492" y="745562"/>
                      <a:pt x="125730" y="745277"/>
                    </a:cubicBezTo>
                    <a:cubicBezTo>
                      <a:pt x="129445" y="744897"/>
                      <a:pt x="133255" y="744516"/>
                      <a:pt x="137255" y="744136"/>
                    </a:cubicBezTo>
                    <a:cubicBezTo>
                      <a:pt x="143066" y="743471"/>
                      <a:pt x="149162" y="742900"/>
                      <a:pt x="155258" y="742140"/>
                    </a:cubicBezTo>
                    <a:cubicBezTo>
                      <a:pt x="156115" y="742045"/>
                      <a:pt x="156972" y="741950"/>
                      <a:pt x="157829" y="741855"/>
                    </a:cubicBezTo>
                    <a:cubicBezTo>
                      <a:pt x="173831" y="740049"/>
                      <a:pt x="190595" y="737863"/>
                      <a:pt x="207931" y="735296"/>
                    </a:cubicBezTo>
                    <a:cubicBezTo>
                      <a:pt x="215075" y="734251"/>
                      <a:pt x="222504" y="733205"/>
                      <a:pt x="229838" y="732064"/>
                    </a:cubicBezTo>
                    <a:cubicBezTo>
                      <a:pt x="234887" y="731304"/>
                      <a:pt x="240030" y="730449"/>
                      <a:pt x="245269" y="729593"/>
                    </a:cubicBezTo>
                    <a:cubicBezTo>
                      <a:pt x="260795" y="727217"/>
                      <a:pt x="276606" y="724460"/>
                      <a:pt x="292894" y="721419"/>
                    </a:cubicBezTo>
                    <a:cubicBezTo>
                      <a:pt x="303752" y="719518"/>
                      <a:pt x="314611" y="717521"/>
                      <a:pt x="325660" y="715145"/>
                    </a:cubicBezTo>
                    <a:cubicBezTo>
                      <a:pt x="331184" y="714005"/>
                      <a:pt x="336709" y="712959"/>
                      <a:pt x="342233" y="711818"/>
                    </a:cubicBezTo>
                    <a:cubicBezTo>
                      <a:pt x="347758" y="710678"/>
                      <a:pt x="353473" y="709537"/>
                      <a:pt x="358997" y="708301"/>
                    </a:cubicBezTo>
                    <a:cubicBezTo>
                      <a:pt x="358902" y="708301"/>
                      <a:pt x="358712" y="708301"/>
                      <a:pt x="358521" y="708301"/>
                    </a:cubicBezTo>
                    <a:cubicBezTo>
                      <a:pt x="368522" y="706210"/>
                      <a:pt x="378524" y="704119"/>
                      <a:pt x="388620" y="701838"/>
                    </a:cubicBezTo>
                    <a:cubicBezTo>
                      <a:pt x="388620" y="701838"/>
                      <a:pt x="388811" y="701838"/>
                      <a:pt x="388906" y="701743"/>
                    </a:cubicBezTo>
                    <a:cubicBezTo>
                      <a:pt x="529685" y="669520"/>
                      <a:pt x="675418" y="621139"/>
                      <a:pt x="763429" y="556408"/>
                    </a:cubicBezTo>
                    <a:cubicBezTo>
                      <a:pt x="763429" y="556408"/>
                      <a:pt x="862394" y="551181"/>
                      <a:pt x="970121" y="526657"/>
                    </a:cubicBezTo>
                    <a:lnTo>
                      <a:pt x="970121" y="21456"/>
                    </a:lnTo>
                    <a:cubicBezTo>
                      <a:pt x="967073" y="19175"/>
                      <a:pt x="963835" y="16798"/>
                      <a:pt x="960406" y="14612"/>
                    </a:cubicBezTo>
                    <a:cubicBezTo>
                      <a:pt x="956024" y="11761"/>
                      <a:pt x="951357" y="9289"/>
                      <a:pt x="946404" y="7293"/>
                    </a:cubicBezTo>
                    <a:cubicBezTo>
                      <a:pt x="944785" y="6628"/>
                      <a:pt x="943166" y="6057"/>
                      <a:pt x="941451" y="5487"/>
                    </a:cubicBezTo>
                    <a:cubicBezTo>
                      <a:pt x="865727" y="-19987"/>
                      <a:pt x="744569" y="48165"/>
                      <a:pt x="684467" y="108428"/>
                    </a:cubicBezTo>
                    <a:cubicBezTo>
                      <a:pt x="683133" y="109854"/>
                      <a:pt x="681704" y="111185"/>
                      <a:pt x="680466" y="112516"/>
                    </a:cubicBezTo>
                    <a:cubicBezTo>
                      <a:pt x="679133" y="113941"/>
                      <a:pt x="677799" y="115272"/>
                      <a:pt x="676561" y="116793"/>
                    </a:cubicBezTo>
                    <a:cubicBezTo>
                      <a:pt x="674084" y="119454"/>
                      <a:pt x="671703" y="122306"/>
                      <a:pt x="669512" y="124967"/>
                    </a:cubicBezTo>
                    <a:cubicBezTo>
                      <a:pt x="666655" y="128389"/>
                      <a:pt x="664083" y="131906"/>
                      <a:pt x="661702" y="135233"/>
                    </a:cubicBezTo>
                    <a:cubicBezTo>
                      <a:pt x="654653" y="145214"/>
                      <a:pt x="650081" y="154434"/>
                      <a:pt x="648843" y="162418"/>
                    </a:cubicBezTo>
                    <a:cubicBezTo>
                      <a:pt x="645700" y="161943"/>
                      <a:pt x="586930" y="154244"/>
                      <a:pt x="519970" y="178387"/>
                    </a:cubicBezTo>
                    <a:cubicBezTo>
                      <a:pt x="516731" y="179527"/>
                      <a:pt x="513397" y="180763"/>
                      <a:pt x="510064" y="182189"/>
                    </a:cubicBezTo>
                    <a:cubicBezTo>
                      <a:pt x="508349" y="182854"/>
                      <a:pt x="506635" y="183520"/>
                      <a:pt x="504920" y="184280"/>
                    </a:cubicBezTo>
                    <a:cubicBezTo>
                      <a:pt x="501587" y="185706"/>
                      <a:pt x="498158" y="187227"/>
                      <a:pt x="494824" y="188937"/>
                    </a:cubicBezTo>
                    <a:cubicBezTo>
                      <a:pt x="467678" y="201960"/>
                      <a:pt x="439960" y="220875"/>
                      <a:pt x="415004" y="248060"/>
                    </a:cubicBezTo>
                    <a:cubicBezTo>
                      <a:pt x="408813" y="254904"/>
                      <a:pt x="402622" y="262223"/>
                      <a:pt x="396812" y="270112"/>
                    </a:cubicBezTo>
                    <a:cubicBezTo>
                      <a:pt x="393859" y="274009"/>
                      <a:pt x="391001" y="278191"/>
                      <a:pt x="388239" y="282374"/>
                    </a:cubicBezTo>
                    <a:cubicBezTo>
                      <a:pt x="386810" y="284465"/>
                      <a:pt x="385477" y="286651"/>
                      <a:pt x="384048" y="288837"/>
                    </a:cubicBezTo>
                    <a:cubicBezTo>
                      <a:pt x="381286" y="293209"/>
                      <a:pt x="378619" y="297772"/>
                      <a:pt x="376047" y="302430"/>
                    </a:cubicBezTo>
                    <a:cubicBezTo>
                      <a:pt x="362903" y="325812"/>
                      <a:pt x="351472" y="352997"/>
                      <a:pt x="342424" y="384650"/>
                    </a:cubicBezTo>
                    <a:cubicBezTo>
                      <a:pt x="342424" y="384650"/>
                      <a:pt x="178499" y="464778"/>
                      <a:pt x="160592" y="630834"/>
                    </a:cubicBezTo>
                    <a:lnTo>
                      <a:pt x="160592" y="630834"/>
                    </a:lnTo>
                    <a:cubicBezTo>
                      <a:pt x="159258" y="643001"/>
                      <a:pt x="158687" y="655643"/>
                      <a:pt x="159068" y="668665"/>
                    </a:cubicBezTo>
                    <a:cubicBezTo>
                      <a:pt x="159068" y="668665"/>
                      <a:pt x="153543" y="670091"/>
                      <a:pt x="144399" y="672657"/>
                    </a:cubicBezTo>
                    <a:cubicBezTo>
                      <a:pt x="142875" y="673037"/>
                      <a:pt x="141256" y="673513"/>
                      <a:pt x="139541" y="673988"/>
                    </a:cubicBezTo>
                    <a:cubicBezTo>
                      <a:pt x="134493" y="675414"/>
                      <a:pt x="128588" y="677124"/>
                      <a:pt x="122206" y="679121"/>
                    </a:cubicBezTo>
                    <a:cubicBezTo>
                      <a:pt x="120015" y="679786"/>
                      <a:pt x="117920" y="680451"/>
                      <a:pt x="115634" y="681117"/>
                    </a:cubicBezTo>
                    <a:cubicBezTo>
                      <a:pt x="114300" y="681592"/>
                      <a:pt x="112871" y="681972"/>
                      <a:pt x="111443" y="682447"/>
                    </a:cubicBezTo>
                    <a:cubicBezTo>
                      <a:pt x="109633" y="682923"/>
                      <a:pt x="107918" y="683493"/>
                      <a:pt x="106109" y="684063"/>
                    </a:cubicBezTo>
                    <a:cubicBezTo>
                      <a:pt x="100013" y="686059"/>
                      <a:pt x="93536" y="688150"/>
                      <a:pt x="87059" y="690432"/>
                    </a:cubicBezTo>
                    <a:cubicBezTo>
                      <a:pt x="84582" y="691287"/>
                      <a:pt x="82105" y="692143"/>
                      <a:pt x="79724" y="692998"/>
                    </a:cubicBezTo>
                    <a:cubicBezTo>
                      <a:pt x="69437" y="696610"/>
                      <a:pt x="59055" y="700602"/>
                      <a:pt x="49530" y="704690"/>
                    </a:cubicBezTo>
                    <a:cubicBezTo>
                      <a:pt x="47911" y="705355"/>
                      <a:pt x="46292" y="706020"/>
                      <a:pt x="44672" y="706686"/>
                    </a:cubicBezTo>
                    <a:cubicBezTo>
                      <a:pt x="28575" y="713814"/>
                      <a:pt x="14954" y="721324"/>
                      <a:pt x="7049" y="728643"/>
                    </a:cubicBezTo>
                    <a:cubicBezTo>
                      <a:pt x="6572" y="729118"/>
                      <a:pt x="6001" y="729593"/>
                      <a:pt x="5525" y="730163"/>
                    </a:cubicBezTo>
                    <a:cubicBezTo>
                      <a:pt x="5048" y="730639"/>
                      <a:pt x="4572" y="731114"/>
                      <a:pt x="4191" y="731589"/>
                    </a:cubicBezTo>
                    <a:cubicBezTo>
                      <a:pt x="4191" y="731589"/>
                      <a:pt x="4163" y="731618"/>
                      <a:pt x="4096" y="731684"/>
                    </a:cubicBezTo>
                    <a:cubicBezTo>
                      <a:pt x="2286" y="733870"/>
                      <a:pt x="1048" y="736152"/>
                      <a:pt x="571" y="738243"/>
                    </a:cubicBezTo>
                    <a:cubicBezTo>
                      <a:pt x="191" y="739574"/>
                      <a:pt x="95" y="740904"/>
                      <a:pt x="381" y="74214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556;p38"/>
              <p:cNvSpPr/>
              <p:nvPr/>
            </p:nvSpPr>
            <p:spPr>
              <a:xfrm>
                <a:off x="7507128" y="2293059"/>
                <a:ext cx="970121" cy="749928"/>
              </a:xfrm>
              <a:custGeom>
                <a:avLst/>
                <a:gdLst/>
                <a:ahLst/>
                <a:cxnLst/>
                <a:rect l="l" t="t" r="r" b="b"/>
                <a:pathLst>
                  <a:path w="970121" h="749928" extrusionOk="0">
                    <a:moveTo>
                      <a:pt x="0" y="742140"/>
                    </a:moveTo>
                    <a:cubicBezTo>
                      <a:pt x="0" y="742805"/>
                      <a:pt x="571" y="743471"/>
                      <a:pt x="1143" y="743946"/>
                    </a:cubicBezTo>
                    <a:cubicBezTo>
                      <a:pt x="6287" y="748984"/>
                      <a:pt x="28861" y="750790"/>
                      <a:pt x="63532" y="749554"/>
                    </a:cubicBezTo>
                    <a:cubicBezTo>
                      <a:pt x="65818" y="749459"/>
                      <a:pt x="68199" y="749364"/>
                      <a:pt x="70580" y="749269"/>
                    </a:cubicBezTo>
                    <a:cubicBezTo>
                      <a:pt x="84201" y="748699"/>
                      <a:pt x="99441" y="747653"/>
                      <a:pt x="116205" y="746132"/>
                    </a:cubicBezTo>
                    <a:cubicBezTo>
                      <a:pt x="119348" y="745847"/>
                      <a:pt x="122492" y="745562"/>
                      <a:pt x="125730" y="745277"/>
                    </a:cubicBezTo>
                    <a:cubicBezTo>
                      <a:pt x="129445" y="744897"/>
                      <a:pt x="133255" y="744516"/>
                      <a:pt x="137255" y="744136"/>
                    </a:cubicBezTo>
                    <a:cubicBezTo>
                      <a:pt x="143066" y="743471"/>
                      <a:pt x="149162" y="742900"/>
                      <a:pt x="155258" y="742140"/>
                    </a:cubicBezTo>
                    <a:cubicBezTo>
                      <a:pt x="156115" y="742045"/>
                      <a:pt x="156972" y="741950"/>
                      <a:pt x="157829" y="741855"/>
                    </a:cubicBezTo>
                    <a:cubicBezTo>
                      <a:pt x="173831" y="740049"/>
                      <a:pt x="190595" y="737863"/>
                      <a:pt x="207931" y="735296"/>
                    </a:cubicBezTo>
                    <a:cubicBezTo>
                      <a:pt x="215075" y="734251"/>
                      <a:pt x="222504" y="733205"/>
                      <a:pt x="229838" y="732064"/>
                    </a:cubicBezTo>
                    <a:cubicBezTo>
                      <a:pt x="234887" y="731304"/>
                      <a:pt x="240030" y="730449"/>
                      <a:pt x="245269" y="729593"/>
                    </a:cubicBezTo>
                    <a:cubicBezTo>
                      <a:pt x="260795" y="727217"/>
                      <a:pt x="276606" y="724460"/>
                      <a:pt x="292894" y="721419"/>
                    </a:cubicBezTo>
                    <a:cubicBezTo>
                      <a:pt x="303752" y="719518"/>
                      <a:pt x="314611" y="717521"/>
                      <a:pt x="325660" y="715145"/>
                    </a:cubicBezTo>
                    <a:cubicBezTo>
                      <a:pt x="331184" y="714005"/>
                      <a:pt x="336709" y="712959"/>
                      <a:pt x="342233" y="711818"/>
                    </a:cubicBezTo>
                    <a:cubicBezTo>
                      <a:pt x="347758" y="710678"/>
                      <a:pt x="353473" y="709537"/>
                      <a:pt x="358997" y="708301"/>
                    </a:cubicBezTo>
                    <a:cubicBezTo>
                      <a:pt x="358902" y="708301"/>
                      <a:pt x="358712" y="708301"/>
                      <a:pt x="358521" y="708301"/>
                    </a:cubicBezTo>
                    <a:cubicBezTo>
                      <a:pt x="368522" y="706210"/>
                      <a:pt x="378524" y="704119"/>
                      <a:pt x="388620" y="701838"/>
                    </a:cubicBezTo>
                    <a:cubicBezTo>
                      <a:pt x="388620" y="701838"/>
                      <a:pt x="388811" y="701838"/>
                      <a:pt x="388906" y="701743"/>
                    </a:cubicBezTo>
                    <a:cubicBezTo>
                      <a:pt x="529685" y="669520"/>
                      <a:pt x="675418" y="621139"/>
                      <a:pt x="763429" y="556408"/>
                    </a:cubicBezTo>
                    <a:cubicBezTo>
                      <a:pt x="763429" y="556408"/>
                      <a:pt x="862394" y="551181"/>
                      <a:pt x="970121" y="526657"/>
                    </a:cubicBezTo>
                    <a:lnTo>
                      <a:pt x="970121" y="21456"/>
                    </a:lnTo>
                    <a:cubicBezTo>
                      <a:pt x="967073" y="19175"/>
                      <a:pt x="963835" y="16798"/>
                      <a:pt x="960406" y="14612"/>
                    </a:cubicBezTo>
                    <a:cubicBezTo>
                      <a:pt x="956024" y="11761"/>
                      <a:pt x="951357" y="9289"/>
                      <a:pt x="946404" y="7293"/>
                    </a:cubicBezTo>
                    <a:cubicBezTo>
                      <a:pt x="944785" y="6628"/>
                      <a:pt x="943166" y="6057"/>
                      <a:pt x="941451" y="5487"/>
                    </a:cubicBezTo>
                    <a:cubicBezTo>
                      <a:pt x="865727" y="-19987"/>
                      <a:pt x="744569" y="48165"/>
                      <a:pt x="684467" y="108428"/>
                    </a:cubicBezTo>
                    <a:cubicBezTo>
                      <a:pt x="683133" y="109854"/>
                      <a:pt x="681704" y="111185"/>
                      <a:pt x="680466" y="112516"/>
                    </a:cubicBezTo>
                    <a:cubicBezTo>
                      <a:pt x="679133" y="113941"/>
                      <a:pt x="677799" y="115272"/>
                      <a:pt x="676561" y="116793"/>
                    </a:cubicBezTo>
                    <a:cubicBezTo>
                      <a:pt x="674084" y="119454"/>
                      <a:pt x="671703" y="122306"/>
                      <a:pt x="669512" y="124967"/>
                    </a:cubicBezTo>
                    <a:cubicBezTo>
                      <a:pt x="666655" y="128389"/>
                      <a:pt x="664083" y="131906"/>
                      <a:pt x="661702" y="135233"/>
                    </a:cubicBezTo>
                    <a:cubicBezTo>
                      <a:pt x="654653" y="145214"/>
                      <a:pt x="650081" y="154434"/>
                      <a:pt x="648843" y="162418"/>
                    </a:cubicBezTo>
                    <a:cubicBezTo>
                      <a:pt x="645700" y="161943"/>
                      <a:pt x="586930" y="154244"/>
                      <a:pt x="519970" y="178387"/>
                    </a:cubicBezTo>
                    <a:cubicBezTo>
                      <a:pt x="516731" y="179527"/>
                      <a:pt x="513397" y="180763"/>
                      <a:pt x="510064" y="182189"/>
                    </a:cubicBezTo>
                    <a:cubicBezTo>
                      <a:pt x="508349" y="182854"/>
                      <a:pt x="506635" y="183520"/>
                      <a:pt x="504920" y="184280"/>
                    </a:cubicBezTo>
                    <a:cubicBezTo>
                      <a:pt x="501587" y="185706"/>
                      <a:pt x="498158" y="187227"/>
                      <a:pt x="494824" y="188937"/>
                    </a:cubicBezTo>
                    <a:cubicBezTo>
                      <a:pt x="467678" y="201960"/>
                      <a:pt x="439960" y="220875"/>
                      <a:pt x="415004" y="248060"/>
                    </a:cubicBezTo>
                    <a:cubicBezTo>
                      <a:pt x="408813" y="254904"/>
                      <a:pt x="402622" y="262223"/>
                      <a:pt x="396812" y="270112"/>
                    </a:cubicBezTo>
                    <a:cubicBezTo>
                      <a:pt x="393859" y="274009"/>
                      <a:pt x="391001" y="278191"/>
                      <a:pt x="388239" y="282374"/>
                    </a:cubicBezTo>
                    <a:cubicBezTo>
                      <a:pt x="386810" y="284465"/>
                      <a:pt x="385477" y="286651"/>
                      <a:pt x="384048" y="288837"/>
                    </a:cubicBezTo>
                    <a:cubicBezTo>
                      <a:pt x="381286" y="293209"/>
                      <a:pt x="378619" y="297772"/>
                      <a:pt x="376047" y="302430"/>
                    </a:cubicBezTo>
                    <a:cubicBezTo>
                      <a:pt x="362903" y="325812"/>
                      <a:pt x="351472" y="352997"/>
                      <a:pt x="342424" y="384650"/>
                    </a:cubicBezTo>
                    <a:cubicBezTo>
                      <a:pt x="342424" y="384650"/>
                      <a:pt x="178499" y="464778"/>
                      <a:pt x="160592" y="630834"/>
                    </a:cubicBezTo>
                    <a:lnTo>
                      <a:pt x="160592" y="630834"/>
                    </a:lnTo>
                    <a:cubicBezTo>
                      <a:pt x="159258" y="643001"/>
                      <a:pt x="158687" y="655643"/>
                      <a:pt x="159068" y="668665"/>
                    </a:cubicBezTo>
                    <a:cubicBezTo>
                      <a:pt x="159068" y="668665"/>
                      <a:pt x="153543" y="670091"/>
                      <a:pt x="144399" y="672657"/>
                    </a:cubicBezTo>
                    <a:cubicBezTo>
                      <a:pt x="142875" y="673037"/>
                      <a:pt x="141256" y="673513"/>
                      <a:pt x="139541" y="673988"/>
                    </a:cubicBezTo>
                    <a:cubicBezTo>
                      <a:pt x="134493" y="675414"/>
                      <a:pt x="128588" y="677124"/>
                      <a:pt x="122206" y="679121"/>
                    </a:cubicBezTo>
                    <a:cubicBezTo>
                      <a:pt x="120015" y="679786"/>
                      <a:pt x="117920" y="680451"/>
                      <a:pt x="115634" y="681117"/>
                    </a:cubicBezTo>
                    <a:cubicBezTo>
                      <a:pt x="114300" y="681592"/>
                      <a:pt x="112871" y="681972"/>
                      <a:pt x="111443" y="682447"/>
                    </a:cubicBezTo>
                    <a:cubicBezTo>
                      <a:pt x="109633" y="682923"/>
                      <a:pt x="107918" y="683493"/>
                      <a:pt x="106109" y="684063"/>
                    </a:cubicBezTo>
                    <a:cubicBezTo>
                      <a:pt x="100013" y="686059"/>
                      <a:pt x="93536" y="688150"/>
                      <a:pt x="87059" y="690432"/>
                    </a:cubicBezTo>
                    <a:cubicBezTo>
                      <a:pt x="84582" y="691287"/>
                      <a:pt x="82105" y="692143"/>
                      <a:pt x="79724" y="692998"/>
                    </a:cubicBezTo>
                    <a:cubicBezTo>
                      <a:pt x="69437" y="696610"/>
                      <a:pt x="59055" y="700602"/>
                      <a:pt x="49530" y="704690"/>
                    </a:cubicBezTo>
                    <a:cubicBezTo>
                      <a:pt x="47911" y="705355"/>
                      <a:pt x="46292" y="706020"/>
                      <a:pt x="44672" y="706686"/>
                    </a:cubicBezTo>
                    <a:cubicBezTo>
                      <a:pt x="28575" y="713814"/>
                      <a:pt x="14954" y="721324"/>
                      <a:pt x="7049" y="728643"/>
                    </a:cubicBezTo>
                    <a:cubicBezTo>
                      <a:pt x="6572" y="729118"/>
                      <a:pt x="6001" y="729593"/>
                      <a:pt x="5525" y="730163"/>
                    </a:cubicBezTo>
                    <a:cubicBezTo>
                      <a:pt x="5048" y="730639"/>
                      <a:pt x="4572" y="731114"/>
                      <a:pt x="4191" y="731589"/>
                    </a:cubicBezTo>
                    <a:cubicBezTo>
                      <a:pt x="4191" y="731589"/>
                      <a:pt x="4163" y="731618"/>
                      <a:pt x="4096" y="731684"/>
                    </a:cubicBezTo>
                    <a:cubicBezTo>
                      <a:pt x="2286" y="733870"/>
                      <a:pt x="1048" y="736152"/>
                      <a:pt x="571" y="738243"/>
                    </a:cubicBezTo>
                    <a:cubicBezTo>
                      <a:pt x="191" y="739574"/>
                      <a:pt x="95" y="740904"/>
                      <a:pt x="381" y="742140"/>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38"/>
              <p:cNvSpPr/>
              <p:nvPr/>
            </p:nvSpPr>
            <p:spPr>
              <a:xfrm>
                <a:off x="7507224" y="2293059"/>
                <a:ext cx="970025" cy="749928"/>
              </a:xfrm>
              <a:custGeom>
                <a:avLst/>
                <a:gdLst/>
                <a:ahLst/>
                <a:cxnLst/>
                <a:rect l="l" t="t" r="r" b="b"/>
                <a:pathLst>
                  <a:path w="970025" h="749928" extrusionOk="0">
                    <a:moveTo>
                      <a:pt x="0" y="742140"/>
                    </a:moveTo>
                    <a:cubicBezTo>
                      <a:pt x="95" y="742805"/>
                      <a:pt x="476" y="743376"/>
                      <a:pt x="1048" y="743946"/>
                    </a:cubicBezTo>
                    <a:cubicBezTo>
                      <a:pt x="6191" y="748984"/>
                      <a:pt x="28765" y="750790"/>
                      <a:pt x="63437" y="749554"/>
                    </a:cubicBezTo>
                    <a:cubicBezTo>
                      <a:pt x="65722" y="749459"/>
                      <a:pt x="68104" y="749364"/>
                      <a:pt x="70485" y="749269"/>
                    </a:cubicBezTo>
                    <a:cubicBezTo>
                      <a:pt x="84106" y="748699"/>
                      <a:pt x="99346" y="747653"/>
                      <a:pt x="116110" y="746132"/>
                    </a:cubicBezTo>
                    <a:cubicBezTo>
                      <a:pt x="119253" y="745847"/>
                      <a:pt x="122396" y="745562"/>
                      <a:pt x="125635" y="745277"/>
                    </a:cubicBezTo>
                    <a:cubicBezTo>
                      <a:pt x="129349" y="744897"/>
                      <a:pt x="133160" y="744516"/>
                      <a:pt x="137160" y="744136"/>
                    </a:cubicBezTo>
                    <a:cubicBezTo>
                      <a:pt x="142970" y="743471"/>
                      <a:pt x="149066" y="742900"/>
                      <a:pt x="155162" y="742140"/>
                    </a:cubicBezTo>
                    <a:cubicBezTo>
                      <a:pt x="156020" y="742045"/>
                      <a:pt x="156877" y="741950"/>
                      <a:pt x="157734" y="741855"/>
                    </a:cubicBezTo>
                    <a:cubicBezTo>
                      <a:pt x="173736" y="740049"/>
                      <a:pt x="190500" y="737863"/>
                      <a:pt x="207836" y="735296"/>
                    </a:cubicBezTo>
                    <a:cubicBezTo>
                      <a:pt x="214979" y="734251"/>
                      <a:pt x="222409" y="733205"/>
                      <a:pt x="229743" y="732064"/>
                    </a:cubicBezTo>
                    <a:cubicBezTo>
                      <a:pt x="234791" y="731304"/>
                      <a:pt x="239935" y="730449"/>
                      <a:pt x="245173" y="729593"/>
                    </a:cubicBezTo>
                    <a:cubicBezTo>
                      <a:pt x="260699" y="727122"/>
                      <a:pt x="276511" y="724365"/>
                      <a:pt x="292798" y="721419"/>
                    </a:cubicBezTo>
                    <a:cubicBezTo>
                      <a:pt x="303657" y="719423"/>
                      <a:pt x="314515" y="717236"/>
                      <a:pt x="325564" y="715145"/>
                    </a:cubicBezTo>
                    <a:cubicBezTo>
                      <a:pt x="331089" y="714005"/>
                      <a:pt x="336613" y="712959"/>
                      <a:pt x="342138" y="711818"/>
                    </a:cubicBezTo>
                    <a:cubicBezTo>
                      <a:pt x="347663" y="710678"/>
                      <a:pt x="353378" y="709537"/>
                      <a:pt x="358902" y="708301"/>
                    </a:cubicBezTo>
                    <a:cubicBezTo>
                      <a:pt x="343090" y="709917"/>
                      <a:pt x="154686" y="727122"/>
                      <a:pt x="156972" y="710678"/>
                    </a:cubicBezTo>
                    <a:cubicBezTo>
                      <a:pt x="158687" y="696325"/>
                      <a:pt x="238030" y="664007"/>
                      <a:pt x="264700" y="653457"/>
                    </a:cubicBezTo>
                    <a:lnTo>
                      <a:pt x="264795" y="653457"/>
                    </a:lnTo>
                    <a:cubicBezTo>
                      <a:pt x="270129" y="651365"/>
                      <a:pt x="273367" y="650130"/>
                      <a:pt x="273367" y="650130"/>
                    </a:cubicBezTo>
                    <a:cubicBezTo>
                      <a:pt x="288512" y="507457"/>
                      <a:pt x="444817" y="428373"/>
                      <a:pt x="444817" y="428373"/>
                    </a:cubicBezTo>
                    <a:cubicBezTo>
                      <a:pt x="543020" y="278667"/>
                      <a:pt x="687229" y="306612"/>
                      <a:pt x="687229" y="306612"/>
                    </a:cubicBezTo>
                    <a:cubicBezTo>
                      <a:pt x="755713" y="220685"/>
                      <a:pt x="837819" y="162418"/>
                      <a:pt x="874109" y="177056"/>
                    </a:cubicBezTo>
                    <a:cubicBezTo>
                      <a:pt x="910399" y="191599"/>
                      <a:pt x="883920" y="225818"/>
                      <a:pt x="883920" y="225818"/>
                    </a:cubicBezTo>
                    <a:cubicBezTo>
                      <a:pt x="915829" y="253383"/>
                      <a:pt x="907352" y="338644"/>
                      <a:pt x="907352" y="338644"/>
                    </a:cubicBezTo>
                    <a:cubicBezTo>
                      <a:pt x="907352" y="338644"/>
                      <a:pt x="934403" y="332276"/>
                      <a:pt x="970026" y="327333"/>
                    </a:cubicBezTo>
                    <a:lnTo>
                      <a:pt x="970026" y="21456"/>
                    </a:lnTo>
                    <a:cubicBezTo>
                      <a:pt x="966978" y="19080"/>
                      <a:pt x="963739" y="16703"/>
                      <a:pt x="960311" y="14517"/>
                    </a:cubicBezTo>
                    <a:cubicBezTo>
                      <a:pt x="955929" y="11761"/>
                      <a:pt x="951262" y="9289"/>
                      <a:pt x="946309" y="7293"/>
                    </a:cubicBezTo>
                    <a:cubicBezTo>
                      <a:pt x="944689" y="6628"/>
                      <a:pt x="943070" y="6057"/>
                      <a:pt x="941356" y="5487"/>
                    </a:cubicBezTo>
                    <a:cubicBezTo>
                      <a:pt x="865632" y="-19987"/>
                      <a:pt x="744474" y="48165"/>
                      <a:pt x="684371" y="108428"/>
                    </a:cubicBezTo>
                    <a:cubicBezTo>
                      <a:pt x="683038" y="109854"/>
                      <a:pt x="681609" y="111185"/>
                      <a:pt x="680371" y="112516"/>
                    </a:cubicBezTo>
                    <a:cubicBezTo>
                      <a:pt x="679037" y="113941"/>
                      <a:pt x="677704" y="115272"/>
                      <a:pt x="676465" y="116793"/>
                    </a:cubicBezTo>
                    <a:cubicBezTo>
                      <a:pt x="673989" y="119454"/>
                      <a:pt x="671608" y="122306"/>
                      <a:pt x="669417" y="124967"/>
                    </a:cubicBezTo>
                    <a:cubicBezTo>
                      <a:pt x="666560" y="128389"/>
                      <a:pt x="663988" y="131906"/>
                      <a:pt x="661606" y="135233"/>
                    </a:cubicBezTo>
                    <a:cubicBezTo>
                      <a:pt x="654653" y="145214"/>
                      <a:pt x="650177" y="154434"/>
                      <a:pt x="648843" y="162418"/>
                    </a:cubicBezTo>
                    <a:lnTo>
                      <a:pt x="648748" y="162418"/>
                    </a:lnTo>
                    <a:cubicBezTo>
                      <a:pt x="645605" y="161943"/>
                      <a:pt x="586835" y="154244"/>
                      <a:pt x="519874" y="178387"/>
                    </a:cubicBezTo>
                    <a:cubicBezTo>
                      <a:pt x="516636" y="179527"/>
                      <a:pt x="513302" y="180763"/>
                      <a:pt x="509969" y="182189"/>
                    </a:cubicBezTo>
                    <a:cubicBezTo>
                      <a:pt x="508254" y="182854"/>
                      <a:pt x="506539" y="183520"/>
                      <a:pt x="504825" y="184280"/>
                    </a:cubicBezTo>
                    <a:cubicBezTo>
                      <a:pt x="501491" y="185706"/>
                      <a:pt x="498062" y="187227"/>
                      <a:pt x="494729" y="188937"/>
                    </a:cubicBezTo>
                    <a:cubicBezTo>
                      <a:pt x="467582" y="201960"/>
                      <a:pt x="439864" y="220875"/>
                      <a:pt x="414909" y="248060"/>
                    </a:cubicBezTo>
                    <a:cubicBezTo>
                      <a:pt x="408718" y="254904"/>
                      <a:pt x="402527" y="262223"/>
                      <a:pt x="396716" y="270112"/>
                    </a:cubicBezTo>
                    <a:cubicBezTo>
                      <a:pt x="393859" y="274009"/>
                      <a:pt x="390906" y="278191"/>
                      <a:pt x="388144" y="282374"/>
                    </a:cubicBezTo>
                    <a:cubicBezTo>
                      <a:pt x="386715" y="284465"/>
                      <a:pt x="385381" y="286651"/>
                      <a:pt x="383953" y="288837"/>
                    </a:cubicBezTo>
                    <a:cubicBezTo>
                      <a:pt x="381286" y="293209"/>
                      <a:pt x="378523" y="297772"/>
                      <a:pt x="375952" y="302430"/>
                    </a:cubicBezTo>
                    <a:cubicBezTo>
                      <a:pt x="362807" y="325812"/>
                      <a:pt x="351377" y="352997"/>
                      <a:pt x="342329" y="384650"/>
                    </a:cubicBezTo>
                    <a:cubicBezTo>
                      <a:pt x="342329" y="384650"/>
                      <a:pt x="178403" y="464778"/>
                      <a:pt x="160496" y="630834"/>
                    </a:cubicBezTo>
                    <a:lnTo>
                      <a:pt x="160496" y="630834"/>
                    </a:lnTo>
                    <a:cubicBezTo>
                      <a:pt x="159163" y="643001"/>
                      <a:pt x="158591" y="655643"/>
                      <a:pt x="158972" y="668665"/>
                    </a:cubicBezTo>
                    <a:cubicBezTo>
                      <a:pt x="158972" y="668665"/>
                      <a:pt x="153448" y="670091"/>
                      <a:pt x="144304" y="672657"/>
                    </a:cubicBezTo>
                    <a:cubicBezTo>
                      <a:pt x="142780" y="673037"/>
                      <a:pt x="141161" y="673513"/>
                      <a:pt x="139446" y="673988"/>
                    </a:cubicBezTo>
                    <a:cubicBezTo>
                      <a:pt x="134398" y="675414"/>
                      <a:pt x="128492" y="677124"/>
                      <a:pt x="122111" y="679121"/>
                    </a:cubicBezTo>
                    <a:cubicBezTo>
                      <a:pt x="119920" y="679786"/>
                      <a:pt x="117824" y="680451"/>
                      <a:pt x="115538" y="681117"/>
                    </a:cubicBezTo>
                    <a:cubicBezTo>
                      <a:pt x="114205" y="681592"/>
                      <a:pt x="112776" y="681972"/>
                      <a:pt x="111347" y="682447"/>
                    </a:cubicBezTo>
                    <a:cubicBezTo>
                      <a:pt x="109538" y="682923"/>
                      <a:pt x="107823" y="683493"/>
                      <a:pt x="106013" y="684063"/>
                    </a:cubicBezTo>
                    <a:cubicBezTo>
                      <a:pt x="99917" y="686059"/>
                      <a:pt x="93440" y="688150"/>
                      <a:pt x="86963" y="690432"/>
                    </a:cubicBezTo>
                    <a:cubicBezTo>
                      <a:pt x="84487" y="691287"/>
                      <a:pt x="82010" y="692143"/>
                      <a:pt x="79629" y="692998"/>
                    </a:cubicBezTo>
                    <a:cubicBezTo>
                      <a:pt x="69342" y="696610"/>
                      <a:pt x="58960" y="700602"/>
                      <a:pt x="49435" y="704690"/>
                    </a:cubicBezTo>
                    <a:cubicBezTo>
                      <a:pt x="47815" y="705355"/>
                      <a:pt x="46196" y="706020"/>
                      <a:pt x="44577" y="706686"/>
                    </a:cubicBezTo>
                    <a:cubicBezTo>
                      <a:pt x="28480" y="713814"/>
                      <a:pt x="14859" y="721324"/>
                      <a:pt x="6953" y="728643"/>
                    </a:cubicBezTo>
                    <a:cubicBezTo>
                      <a:pt x="6477" y="729118"/>
                      <a:pt x="5905" y="729593"/>
                      <a:pt x="5429" y="730163"/>
                    </a:cubicBezTo>
                    <a:cubicBezTo>
                      <a:pt x="4953" y="730639"/>
                      <a:pt x="4477" y="731114"/>
                      <a:pt x="4096" y="731589"/>
                    </a:cubicBezTo>
                    <a:cubicBezTo>
                      <a:pt x="4096" y="731589"/>
                      <a:pt x="4067" y="731618"/>
                      <a:pt x="4000" y="731684"/>
                    </a:cubicBezTo>
                    <a:cubicBezTo>
                      <a:pt x="2191" y="733870"/>
                      <a:pt x="953" y="736152"/>
                      <a:pt x="476" y="738243"/>
                    </a:cubicBezTo>
                    <a:cubicBezTo>
                      <a:pt x="190" y="739574"/>
                      <a:pt x="95" y="740904"/>
                      <a:pt x="381" y="742140"/>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558" name="Google Shape;558;p38"/>
          <p:cNvGrpSpPr/>
          <p:nvPr/>
        </p:nvGrpSpPr>
        <p:grpSpPr>
          <a:xfrm>
            <a:off x="3268193" y="-1"/>
            <a:ext cx="1894334" cy="688285"/>
            <a:chOff x="3692493" y="-1"/>
            <a:chExt cx="1894334" cy="688285"/>
          </a:xfrm>
        </p:grpSpPr>
        <p:sp>
          <p:nvSpPr>
            <p:cNvPr id="559" name="Google Shape;559;p38"/>
            <p:cNvSpPr/>
            <p:nvPr/>
          </p:nvSpPr>
          <p:spPr>
            <a:xfrm>
              <a:off x="4882040" y="381970"/>
              <a:ext cx="699753" cy="306017"/>
            </a:xfrm>
            <a:custGeom>
              <a:avLst/>
              <a:gdLst/>
              <a:ahLst/>
              <a:cxnLst/>
              <a:rect l="l" t="t" r="r" b="b"/>
              <a:pathLst>
                <a:path w="513580" h="224600" extrusionOk="0">
                  <a:moveTo>
                    <a:pt x="0" y="45150"/>
                  </a:moveTo>
                  <a:cubicBezTo>
                    <a:pt x="144590" y="197043"/>
                    <a:pt x="491776" y="247040"/>
                    <a:pt x="512350" y="215673"/>
                  </a:cubicBezTo>
                  <a:cubicBezTo>
                    <a:pt x="533019" y="184306"/>
                    <a:pt x="286607" y="0"/>
                    <a:pt x="286607" y="0"/>
                  </a:cubicBezTo>
                  <a:lnTo>
                    <a:pt x="0" y="4515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560;p38"/>
            <p:cNvSpPr/>
            <p:nvPr/>
          </p:nvSpPr>
          <p:spPr>
            <a:xfrm>
              <a:off x="4881727" y="381833"/>
              <a:ext cx="699753" cy="306017"/>
            </a:xfrm>
            <a:custGeom>
              <a:avLst/>
              <a:gdLst/>
              <a:ahLst/>
              <a:cxnLst/>
              <a:rect l="l" t="t" r="r" b="b"/>
              <a:pathLst>
                <a:path w="513580" h="224600" extrusionOk="0">
                  <a:moveTo>
                    <a:pt x="0" y="45150"/>
                  </a:moveTo>
                  <a:cubicBezTo>
                    <a:pt x="144590" y="197043"/>
                    <a:pt x="491776" y="247040"/>
                    <a:pt x="512350" y="215673"/>
                  </a:cubicBezTo>
                  <a:cubicBezTo>
                    <a:pt x="533019" y="184306"/>
                    <a:pt x="286607" y="0"/>
                    <a:pt x="286607" y="0"/>
                  </a:cubicBezTo>
                  <a:lnTo>
                    <a:pt x="0" y="45150"/>
                  </a:ln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 name="Google Shape;561;p38"/>
            <p:cNvSpPr/>
            <p:nvPr/>
          </p:nvSpPr>
          <p:spPr>
            <a:xfrm>
              <a:off x="3692503" y="258"/>
              <a:ext cx="1894323" cy="497070"/>
            </a:xfrm>
            <a:custGeom>
              <a:avLst/>
              <a:gdLst/>
              <a:ahLst/>
              <a:cxnLst/>
              <a:rect l="l" t="t" r="r" b="b"/>
              <a:pathLst>
                <a:path w="1390329" h="364822" extrusionOk="0">
                  <a:moveTo>
                    <a:pt x="1389888" y="19676"/>
                  </a:moveTo>
                  <a:cubicBezTo>
                    <a:pt x="1389602" y="22337"/>
                    <a:pt x="1389221" y="25094"/>
                    <a:pt x="1388650" y="27660"/>
                  </a:cubicBezTo>
                  <a:cubicBezTo>
                    <a:pt x="1388078" y="30417"/>
                    <a:pt x="1387316" y="33173"/>
                    <a:pt x="1386554" y="35835"/>
                  </a:cubicBezTo>
                  <a:cubicBezTo>
                    <a:pt x="1385697" y="38496"/>
                    <a:pt x="1384744" y="41158"/>
                    <a:pt x="1383697" y="43724"/>
                  </a:cubicBezTo>
                  <a:lnTo>
                    <a:pt x="1383697" y="43724"/>
                  </a:lnTo>
                  <a:cubicBezTo>
                    <a:pt x="1382744" y="46385"/>
                    <a:pt x="1381506" y="48952"/>
                    <a:pt x="1380172" y="51423"/>
                  </a:cubicBezTo>
                  <a:cubicBezTo>
                    <a:pt x="1379506" y="52754"/>
                    <a:pt x="1378744" y="54085"/>
                    <a:pt x="1378077" y="55225"/>
                  </a:cubicBezTo>
                  <a:cubicBezTo>
                    <a:pt x="1376077" y="59027"/>
                    <a:pt x="1373695" y="62544"/>
                    <a:pt x="1371219" y="66061"/>
                  </a:cubicBezTo>
                  <a:cubicBezTo>
                    <a:pt x="1368647" y="69673"/>
                    <a:pt x="1365885" y="73095"/>
                    <a:pt x="1362932" y="76422"/>
                  </a:cubicBezTo>
                  <a:cubicBezTo>
                    <a:pt x="1360075" y="79749"/>
                    <a:pt x="1357122" y="82980"/>
                    <a:pt x="1353884" y="86117"/>
                  </a:cubicBezTo>
                  <a:cubicBezTo>
                    <a:pt x="1339691" y="99995"/>
                    <a:pt x="1322927" y="111971"/>
                    <a:pt x="1306354" y="121857"/>
                  </a:cubicBezTo>
                  <a:cubicBezTo>
                    <a:pt x="1304353" y="122997"/>
                    <a:pt x="1302353" y="124233"/>
                    <a:pt x="1300353" y="125374"/>
                  </a:cubicBezTo>
                  <a:cubicBezTo>
                    <a:pt x="1264825" y="145620"/>
                    <a:pt x="1232344" y="156075"/>
                    <a:pt x="1232344" y="156075"/>
                  </a:cubicBezTo>
                  <a:cubicBezTo>
                    <a:pt x="1232344" y="156075"/>
                    <a:pt x="1266158" y="207974"/>
                    <a:pt x="1264539" y="259587"/>
                  </a:cubicBezTo>
                  <a:cubicBezTo>
                    <a:pt x="1264539" y="260823"/>
                    <a:pt x="1264539" y="261963"/>
                    <a:pt x="1264349" y="263199"/>
                  </a:cubicBezTo>
                  <a:cubicBezTo>
                    <a:pt x="1264349" y="264149"/>
                    <a:pt x="1264158" y="265290"/>
                    <a:pt x="1264063" y="266336"/>
                  </a:cubicBezTo>
                  <a:cubicBezTo>
                    <a:pt x="1263872" y="267952"/>
                    <a:pt x="1263777" y="269662"/>
                    <a:pt x="1263491" y="271373"/>
                  </a:cubicBezTo>
                  <a:cubicBezTo>
                    <a:pt x="1263205" y="273084"/>
                    <a:pt x="1262920" y="274795"/>
                    <a:pt x="1262634" y="276411"/>
                  </a:cubicBezTo>
                  <a:cubicBezTo>
                    <a:pt x="1262348" y="277647"/>
                    <a:pt x="1262158" y="278787"/>
                    <a:pt x="1261777" y="280023"/>
                  </a:cubicBezTo>
                  <a:cubicBezTo>
                    <a:pt x="1261586" y="280879"/>
                    <a:pt x="1261396" y="281734"/>
                    <a:pt x="1261110" y="282685"/>
                  </a:cubicBezTo>
                  <a:cubicBezTo>
                    <a:pt x="1260824" y="284015"/>
                    <a:pt x="1260348" y="285251"/>
                    <a:pt x="1259967" y="286487"/>
                  </a:cubicBezTo>
                  <a:cubicBezTo>
                    <a:pt x="1259395" y="288103"/>
                    <a:pt x="1258824" y="289718"/>
                    <a:pt x="1258157" y="291429"/>
                  </a:cubicBezTo>
                  <a:cubicBezTo>
                    <a:pt x="1257491" y="293045"/>
                    <a:pt x="1256824" y="294661"/>
                    <a:pt x="1256062" y="296277"/>
                  </a:cubicBezTo>
                  <a:cubicBezTo>
                    <a:pt x="1255300" y="297893"/>
                    <a:pt x="1254538" y="299509"/>
                    <a:pt x="1253585" y="301125"/>
                  </a:cubicBezTo>
                  <a:cubicBezTo>
                    <a:pt x="1252728" y="302741"/>
                    <a:pt x="1251680" y="304356"/>
                    <a:pt x="1250633" y="306067"/>
                  </a:cubicBezTo>
                  <a:cubicBezTo>
                    <a:pt x="1249775" y="307303"/>
                    <a:pt x="1249013" y="308444"/>
                    <a:pt x="1248156" y="309679"/>
                  </a:cubicBezTo>
                  <a:cubicBezTo>
                    <a:pt x="1247775" y="310250"/>
                    <a:pt x="1247299" y="310820"/>
                    <a:pt x="1246822" y="311390"/>
                  </a:cubicBezTo>
                  <a:cubicBezTo>
                    <a:pt x="1245965" y="312531"/>
                    <a:pt x="1245013" y="313672"/>
                    <a:pt x="1244060" y="314812"/>
                  </a:cubicBezTo>
                  <a:cubicBezTo>
                    <a:pt x="1242822" y="316238"/>
                    <a:pt x="1241488" y="317664"/>
                    <a:pt x="1240060" y="319185"/>
                  </a:cubicBezTo>
                  <a:cubicBezTo>
                    <a:pt x="1238631" y="320610"/>
                    <a:pt x="1237202" y="321941"/>
                    <a:pt x="1235678" y="323367"/>
                  </a:cubicBezTo>
                  <a:cubicBezTo>
                    <a:pt x="1234154" y="324698"/>
                    <a:pt x="1232630" y="326028"/>
                    <a:pt x="1230916" y="327359"/>
                  </a:cubicBezTo>
                  <a:cubicBezTo>
                    <a:pt x="1229201" y="328690"/>
                    <a:pt x="1227487" y="330020"/>
                    <a:pt x="1225582" y="331161"/>
                  </a:cubicBezTo>
                  <a:cubicBezTo>
                    <a:pt x="1219200" y="335533"/>
                    <a:pt x="1211961" y="339526"/>
                    <a:pt x="1203674" y="343138"/>
                  </a:cubicBezTo>
                  <a:cubicBezTo>
                    <a:pt x="1196626" y="346179"/>
                    <a:pt x="1188720" y="348841"/>
                    <a:pt x="1180052" y="351217"/>
                  </a:cubicBezTo>
                  <a:cubicBezTo>
                    <a:pt x="1028033" y="392850"/>
                    <a:pt x="873633" y="325648"/>
                    <a:pt x="873633" y="325648"/>
                  </a:cubicBezTo>
                  <a:cubicBezTo>
                    <a:pt x="873633" y="325648"/>
                    <a:pt x="513112" y="366615"/>
                    <a:pt x="268605" y="136305"/>
                  </a:cubicBezTo>
                  <a:cubicBezTo>
                    <a:pt x="268605" y="136305"/>
                    <a:pt x="268605" y="136305"/>
                    <a:pt x="268319" y="136305"/>
                  </a:cubicBezTo>
                  <a:cubicBezTo>
                    <a:pt x="267557" y="136114"/>
                    <a:pt x="264985" y="135449"/>
                    <a:pt x="260890" y="134308"/>
                  </a:cubicBezTo>
                  <a:cubicBezTo>
                    <a:pt x="259366" y="133833"/>
                    <a:pt x="257556" y="133358"/>
                    <a:pt x="255556" y="132788"/>
                  </a:cubicBezTo>
                  <a:cubicBezTo>
                    <a:pt x="250222" y="131362"/>
                    <a:pt x="243459" y="129271"/>
                    <a:pt x="235363" y="126704"/>
                  </a:cubicBezTo>
                  <a:cubicBezTo>
                    <a:pt x="232886" y="125944"/>
                    <a:pt x="230410" y="125183"/>
                    <a:pt x="227838" y="124328"/>
                  </a:cubicBezTo>
                  <a:cubicBezTo>
                    <a:pt x="212407" y="119385"/>
                    <a:pt x="193453" y="112732"/>
                    <a:pt x="172879" y="104557"/>
                  </a:cubicBezTo>
                  <a:cubicBezTo>
                    <a:pt x="168688" y="102941"/>
                    <a:pt x="164401" y="101230"/>
                    <a:pt x="160115" y="99424"/>
                  </a:cubicBezTo>
                  <a:cubicBezTo>
                    <a:pt x="152971" y="96478"/>
                    <a:pt x="145732" y="93341"/>
                    <a:pt x="138303" y="90014"/>
                  </a:cubicBezTo>
                  <a:cubicBezTo>
                    <a:pt x="131254" y="86782"/>
                    <a:pt x="124111" y="83456"/>
                    <a:pt x="116872" y="79939"/>
                  </a:cubicBezTo>
                  <a:cubicBezTo>
                    <a:pt x="114490" y="78798"/>
                    <a:pt x="112109" y="77562"/>
                    <a:pt x="109728" y="76327"/>
                  </a:cubicBezTo>
                  <a:cubicBezTo>
                    <a:pt x="104965" y="73855"/>
                    <a:pt x="100108" y="71384"/>
                    <a:pt x="95345" y="68913"/>
                  </a:cubicBezTo>
                  <a:cubicBezTo>
                    <a:pt x="90583" y="66251"/>
                    <a:pt x="85820" y="63685"/>
                    <a:pt x="81153" y="61023"/>
                  </a:cubicBezTo>
                  <a:cubicBezTo>
                    <a:pt x="76390" y="58362"/>
                    <a:pt x="71818" y="55510"/>
                    <a:pt x="67151" y="52659"/>
                  </a:cubicBezTo>
                  <a:cubicBezTo>
                    <a:pt x="64865" y="51233"/>
                    <a:pt x="62579" y="49807"/>
                    <a:pt x="60293" y="48286"/>
                  </a:cubicBezTo>
                  <a:cubicBezTo>
                    <a:pt x="58007" y="46861"/>
                    <a:pt x="55721" y="45340"/>
                    <a:pt x="53435" y="43819"/>
                  </a:cubicBezTo>
                  <a:cubicBezTo>
                    <a:pt x="51244" y="42393"/>
                    <a:pt x="48958" y="40777"/>
                    <a:pt x="46768" y="39352"/>
                  </a:cubicBezTo>
                  <a:cubicBezTo>
                    <a:pt x="42291" y="36215"/>
                    <a:pt x="38005" y="33173"/>
                    <a:pt x="33814" y="29846"/>
                  </a:cubicBezTo>
                  <a:cubicBezTo>
                    <a:pt x="31718" y="28230"/>
                    <a:pt x="29623" y="26615"/>
                    <a:pt x="27527" y="24904"/>
                  </a:cubicBezTo>
                  <a:cubicBezTo>
                    <a:pt x="25432" y="23288"/>
                    <a:pt x="23336" y="21672"/>
                    <a:pt x="21431" y="19961"/>
                  </a:cubicBezTo>
                  <a:cubicBezTo>
                    <a:pt x="19431" y="18345"/>
                    <a:pt x="17431" y="16634"/>
                    <a:pt x="15526" y="14923"/>
                  </a:cubicBezTo>
                  <a:cubicBezTo>
                    <a:pt x="10001" y="10076"/>
                    <a:pt x="4763" y="5133"/>
                    <a:pt x="0" y="0"/>
                  </a:cubicBezTo>
                  <a:lnTo>
                    <a:pt x="1389602" y="0"/>
                  </a:lnTo>
                  <a:cubicBezTo>
                    <a:pt x="1389888" y="1806"/>
                    <a:pt x="1389983" y="3612"/>
                    <a:pt x="1390174" y="5418"/>
                  </a:cubicBezTo>
                  <a:cubicBezTo>
                    <a:pt x="1390460" y="10361"/>
                    <a:pt x="1390364" y="15208"/>
                    <a:pt x="1389793" y="1986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562;p38"/>
            <p:cNvSpPr/>
            <p:nvPr/>
          </p:nvSpPr>
          <p:spPr>
            <a:xfrm>
              <a:off x="3692503" y="258"/>
              <a:ext cx="1894323" cy="497070"/>
            </a:xfrm>
            <a:custGeom>
              <a:avLst/>
              <a:gdLst/>
              <a:ahLst/>
              <a:cxnLst/>
              <a:rect l="l" t="t" r="r" b="b"/>
              <a:pathLst>
                <a:path w="1390329" h="364822" extrusionOk="0">
                  <a:moveTo>
                    <a:pt x="1389888" y="19676"/>
                  </a:moveTo>
                  <a:cubicBezTo>
                    <a:pt x="1389602" y="22337"/>
                    <a:pt x="1389221" y="25094"/>
                    <a:pt x="1388650" y="27660"/>
                  </a:cubicBezTo>
                  <a:cubicBezTo>
                    <a:pt x="1388078" y="30417"/>
                    <a:pt x="1387316" y="33173"/>
                    <a:pt x="1386554" y="35835"/>
                  </a:cubicBezTo>
                  <a:cubicBezTo>
                    <a:pt x="1385697" y="38496"/>
                    <a:pt x="1384744" y="41158"/>
                    <a:pt x="1383697" y="43724"/>
                  </a:cubicBezTo>
                  <a:lnTo>
                    <a:pt x="1383697" y="43724"/>
                  </a:lnTo>
                  <a:cubicBezTo>
                    <a:pt x="1382744" y="46385"/>
                    <a:pt x="1381506" y="48952"/>
                    <a:pt x="1380172" y="51423"/>
                  </a:cubicBezTo>
                  <a:cubicBezTo>
                    <a:pt x="1379506" y="52754"/>
                    <a:pt x="1378744" y="54085"/>
                    <a:pt x="1378077" y="55225"/>
                  </a:cubicBezTo>
                  <a:cubicBezTo>
                    <a:pt x="1376077" y="59027"/>
                    <a:pt x="1373695" y="62544"/>
                    <a:pt x="1371219" y="66061"/>
                  </a:cubicBezTo>
                  <a:cubicBezTo>
                    <a:pt x="1368647" y="69673"/>
                    <a:pt x="1365885" y="73095"/>
                    <a:pt x="1362932" y="76422"/>
                  </a:cubicBezTo>
                  <a:cubicBezTo>
                    <a:pt x="1360075" y="79749"/>
                    <a:pt x="1357122" y="82980"/>
                    <a:pt x="1353884" y="86117"/>
                  </a:cubicBezTo>
                  <a:cubicBezTo>
                    <a:pt x="1339691" y="99995"/>
                    <a:pt x="1322927" y="111971"/>
                    <a:pt x="1306354" y="121857"/>
                  </a:cubicBezTo>
                  <a:cubicBezTo>
                    <a:pt x="1304353" y="122997"/>
                    <a:pt x="1302353" y="124233"/>
                    <a:pt x="1300353" y="125374"/>
                  </a:cubicBezTo>
                  <a:cubicBezTo>
                    <a:pt x="1264825" y="145620"/>
                    <a:pt x="1232344" y="156075"/>
                    <a:pt x="1232344" y="156075"/>
                  </a:cubicBezTo>
                  <a:cubicBezTo>
                    <a:pt x="1232344" y="156075"/>
                    <a:pt x="1266158" y="207974"/>
                    <a:pt x="1264539" y="259587"/>
                  </a:cubicBezTo>
                  <a:cubicBezTo>
                    <a:pt x="1264539" y="260823"/>
                    <a:pt x="1264539" y="261963"/>
                    <a:pt x="1264349" y="263199"/>
                  </a:cubicBezTo>
                  <a:cubicBezTo>
                    <a:pt x="1264349" y="264149"/>
                    <a:pt x="1264158" y="265290"/>
                    <a:pt x="1264063" y="266336"/>
                  </a:cubicBezTo>
                  <a:cubicBezTo>
                    <a:pt x="1263872" y="267952"/>
                    <a:pt x="1263777" y="269662"/>
                    <a:pt x="1263491" y="271373"/>
                  </a:cubicBezTo>
                  <a:cubicBezTo>
                    <a:pt x="1263205" y="273084"/>
                    <a:pt x="1262920" y="274795"/>
                    <a:pt x="1262634" y="276411"/>
                  </a:cubicBezTo>
                  <a:cubicBezTo>
                    <a:pt x="1262348" y="277647"/>
                    <a:pt x="1262158" y="278787"/>
                    <a:pt x="1261777" y="280023"/>
                  </a:cubicBezTo>
                  <a:cubicBezTo>
                    <a:pt x="1261586" y="280879"/>
                    <a:pt x="1261396" y="281734"/>
                    <a:pt x="1261110" y="282685"/>
                  </a:cubicBezTo>
                  <a:cubicBezTo>
                    <a:pt x="1260824" y="284015"/>
                    <a:pt x="1260348" y="285251"/>
                    <a:pt x="1259967" y="286487"/>
                  </a:cubicBezTo>
                  <a:cubicBezTo>
                    <a:pt x="1259395" y="288103"/>
                    <a:pt x="1258824" y="289718"/>
                    <a:pt x="1258157" y="291429"/>
                  </a:cubicBezTo>
                  <a:cubicBezTo>
                    <a:pt x="1257491" y="293045"/>
                    <a:pt x="1256824" y="294661"/>
                    <a:pt x="1256062" y="296277"/>
                  </a:cubicBezTo>
                  <a:cubicBezTo>
                    <a:pt x="1255300" y="297893"/>
                    <a:pt x="1254538" y="299509"/>
                    <a:pt x="1253585" y="301125"/>
                  </a:cubicBezTo>
                  <a:cubicBezTo>
                    <a:pt x="1252728" y="302741"/>
                    <a:pt x="1251680" y="304356"/>
                    <a:pt x="1250633" y="306067"/>
                  </a:cubicBezTo>
                  <a:cubicBezTo>
                    <a:pt x="1249775" y="307303"/>
                    <a:pt x="1249013" y="308444"/>
                    <a:pt x="1248156" y="309679"/>
                  </a:cubicBezTo>
                  <a:cubicBezTo>
                    <a:pt x="1247775" y="310250"/>
                    <a:pt x="1247299" y="310820"/>
                    <a:pt x="1246822" y="311390"/>
                  </a:cubicBezTo>
                  <a:cubicBezTo>
                    <a:pt x="1245965" y="312531"/>
                    <a:pt x="1245013" y="313672"/>
                    <a:pt x="1244060" y="314812"/>
                  </a:cubicBezTo>
                  <a:cubicBezTo>
                    <a:pt x="1242822" y="316238"/>
                    <a:pt x="1241488" y="317664"/>
                    <a:pt x="1240060" y="319185"/>
                  </a:cubicBezTo>
                  <a:cubicBezTo>
                    <a:pt x="1238631" y="320610"/>
                    <a:pt x="1237202" y="321941"/>
                    <a:pt x="1235678" y="323367"/>
                  </a:cubicBezTo>
                  <a:cubicBezTo>
                    <a:pt x="1234154" y="324698"/>
                    <a:pt x="1232630" y="326028"/>
                    <a:pt x="1230916" y="327359"/>
                  </a:cubicBezTo>
                  <a:cubicBezTo>
                    <a:pt x="1229201" y="328690"/>
                    <a:pt x="1227487" y="330020"/>
                    <a:pt x="1225582" y="331161"/>
                  </a:cubicBezTo>
                  <a:cubicBezTo>
                    <a:pt x="1219200" y="335533"/>
                    <a:pt x="1211961" y="339526"/>
                    <a:pt x="1203674" y="343138"/>
                  </a:cubicBezTo>
                  <a:cubicBezTo>
                    <a:pt x="1196626" y="346179"/>
                    <a:pt x="1188720" y="348841"/>
                    <a:pt x="1180052" y="351217"/>
                  </a:cubicBezTo>
                  <a:cubicBezTo>
                    <a:pt x="1028033" y="392850"/>
                    <a:pt x="873633" y="325648"/>
                    <a:pt x="873633" y="325648"/>
                  </a:cubicBezTo>
                  <a:cubicBezTo>
                    <a:pt x="873633" y="325648"/>
                    <a:pt x="513112" y="366615"/>
                    <a:pt x="268605" y="136305"/>
                  </a:cubicBezTo>
                  <a:cubicBezTo>
                    <a:pt x="268605" y="136305"/>
                    <a:pt x="268605" y="136305"/>
                    <a:pt x="268319" y="136305"/>
                  </a:cubicBezTo>
                  <a:cubicBezTo>
                    <a:pt x="267557" y="136114"/>
                    <a:pt x="264985" y="135449"/>
                    <a:pt x="260890" y="134308"/>
                  </a:cubicBezTo>
                  <a:cubicBezTo>
                    <a:pt x="259366" y="133833"/>
                    <a:pt x="257556" y="133358"/>
                    <a:pt x="255556" y="132788"/>
                  </a:cubicBezTo>
                  <a:cubicBezTo>
                    <a:pt x="250222" y="131362"/>
                    <a:pt x="243459" y="129271"/>
                    <a:pt x="235363" y="126704"/>
                  </a:cubicBezTo>
                  <a:cubicBezTo>
                    <a:pt x="232886" y="125944"/>
                    <a:pt x="230410" y="125183"/>
                    <a:pt x="227838" y="124328"/>
                  </a:cubicBezTo>
                  <a:cubicBezTo>
                    <a:pt x="212407" y="119385"/>
                    <a:pt x="193453" y="112732"/>
                    <a:pt x="172879" y="104557"/>
                  </a:cubicBezTo>
                  <a:cubicBezTo>
                    <a:pt x="168688" y="102941"/>
                    <a:pt x="164401" y="101230"/>
                    <a:pt x="160115" y="99424"/>
                  </a:cubicBezTo>
                  <a:cubicBezTo>
                    <a:pt x="152971" y="96478"/>
                    <a:pt x="145732" y="93341"/>
                    <a:pt x="138303" y="90014"/>
                  </a:cubicBezTo>
                  <a:cubicBezTo>
                    <a:pt x="131254" y="86782"/>
                    <a:pt x="124111" y="83456"/>
                    <a:pt x="116872" y="79939"/>
                  </a:cubicBezTo>
                  <a:cubicBezTo>
                    <a:pt x="114490" y="78798"/>
                    <a:pt x="112109" y="77562"/>
                    <a:pt x="109728" y="76327"/>
                  </a:cubicBezTo>
                  <a:cubicBezTo>
                    <a:pt x="104965" y="73855"/>
                    <a:pt x="100108" y="71384"/>
                    <a:pt x="95345" y="68913"/>
                  </a:cubicBezTo>
                  <a:cubicBezTo>
                    <a:pt x="90583" y="66251"/>
                    <a:pt x="85820" y="63685"/>
                    <a:pt x="81153" y="61023"/>
                  </a:cubicBezTo>
                  <a:cubicBezTo>
                    <a:pt x="76390" y="58362"/>
                    <a:pt x="71818" y="55510"/>
                    <a:pt x="67151" y="52659"/>
                  </a:cubicBezTo>
                  <a:cubicBezTo>
                    <a:pt x="64865" y="51233"/>
                    <a:pt x="62579" y="49807"/>
                    <a:pt x="60293" y="48286"/>
                  </a:cubicBezTo>
                  <a:cubicBezTo>
                    <a:pt x="58007" y="46861"/>
                    <a:pt x="55721" y="45340"/>
                    <a:pt x="53435" y="43819"/>
                  </a:cubicBezTo>
                  <a:cubicBezTo>
                    <a:pt x="51244" y="42393"/>
                    <a:pt x="48958" y="40777"/>
                    <a:pt x="46768" y="39352"/>
                  </a:cubicBezTo>
                  <a:cubicBezTo>
                    <a:pt x="42291" y="36215"/>
                    <a:pt x="38005" y="33173"/>
                    <a:pt x="33814" y="29846"/>
                  </a:cubicBezTo>
                  <a:cubicBezTo>
                    <a:pt x="31718" y="28230"/>
                    <a:pt x="29623" y="26615"/>
                    <a:pt x="27527" y="24904"/>
                  </a:cubicBezTo>
                  <a:cubicBezTo>
                    <a:pt x="25432" y="23288"/>
                    <a:pt x="23336" y="21672"/>
                    <a:pt x="21431" y="19961"/>
                  </a:cubicBezTo>
                  <a:cubicBezTo>
                    <a:pt x="19431" y="18345"/>
                    <a:pt x="17431" y="16634"/>
                    <a:pt x="15526" y="14923"/>
                  </a:cubicBezTo>
                  <a:cubicBezTo>
                    <a:pt x="10001" y="10076"/>
                    <a:pt x="4763" y="5133"/>
                    <a:pt x="0" y="0"/>
                  </a:cubicBezTo>
                  <a:lnTo>
                    <a:pt x="1389602" y="0"/>
                  </a:lnTo>
                  <a:cubicBezTo>
                    <a:pt x="1389888" y="1806"/>
                    <a:pt x="1389983" y="3612"/>
                    <a:pt x="1390174" y="5418"/>
                  </a:cubicBezTo>
                  <a:cubicBezTo>
                    <a:pt x="1390460" y="10361"/>
                    <a:pt x="1390364" y="15208"/>
                    <a:pt x="1389793" y="19866"/>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563;p38"/>
            <p:cNvSpPr/>
            <p:nvPr/>
          </p:nvSpPr>
          <p:spPr>
            <a:xfrm>
              <a:off x="3692493" y="387"/>
              <a:ext cx="365844" cy="185714"/>
            </a:xfrm>
            <a:custGeom>
              <a:avLst/>
              <a:gdLst/>
              <a:ahLst/>
              <a:cxnLst/>
              <a:rect l="l" t="t" r="r" b="b"/>
              <a:pathLst>
                <a:path w="268509" h="136304" extrusionOk="0">
                  <a:moveTo>
                    <a:pt x="268319" y="136305"/>
                  </a:moveTo>
                  <a:cubicBezTo>
                    <a:pt x="267557" y="136114"/>
                    <a:pt x="264985" y="135449"/>
                    <a:pt x="260890" y="134308"/>
                  </a:cubicBezTo>
                  <a:cubicBezTo>
                    <a:pt x="259366" y="133833"/>
                    <a:pt x="257556" y="133358"/>
                    <a:pt x="255556" y="132788"/>
                  </a:cubicBezTo>
                  <a:cubicBezTo>
                    <a:pt x="250222" y="131362"/>
                    <a:pt x="243459" y="129271"/>
                    <a:pt x="235363" y="126704"/>
                  </a:cubicBezTo>
                  <a:cubicBezTo>
                    <a:pt x="232886" y="125944"/>
                    <a:pt x="230410" y="125183"/>
                    <a:pt x="227838" y="124328"/>
                  </a:cubicBezTo>
                  <a:cubicBezTo>
                    <a:pt x="212407" y="119385"/>
                    <a:pt x="193453" y="112732"/>
                    <a:pt x="172879" y="104557"/>
                  </a:cubicBezTo>
                  <a:cubicBezTo>
                    <a:pt x="168688" y="102941"/>
                    <a:pt x="164401" y="101230"/>
                    <a:pt x="160115" y="99424"/>
                  </a:cubicBezTo>
                  <a:cubicBezTo>
                    <a:pt x="152971" y="96478"/>
                    <a:pt x="145732" y="93341"/>
                    <a:pt x="138303" y="90014"/>
                  </a:cubicBezTo>
                  <a:cubicBezTo>
                    <a:pt x="131254" y="86782"/>
                    <a:pt x="124111" y="83456"/>
                    <a:pt x="116872" y="79939"/>
                  </a:cubicBezTo>
                  <a:cubicBezTo>
                    <a:pt x="114490" y="78798"/>
                    <a:pt x="112109" y="77562"/>
                    <a:pt x="109728" y="76327"/>
                  </a:cubicBezTo>
                  <a:cubicBezTo>
                    <a:pt x="104965" y="73855"/>
                    <a:pt x="100108" y="71384"/>
                    <a:pt x="95345" y="68913"/>
                  </a:cubicBezTo>
                  <a:cubicBezTo>
                    <a:pt x="90583" y="66251"/>
                    <a:pt x="85820" y="63685"/>
                    <a:pt x="81153" y="61023"/>
                  </a:cubicBezTo>
                  <a:cubicBezTo>
                    <a:pt x="76390" y="58362"/>
                    <a:pt x="71818" y="55510"/>
                    <a:pt x="67151" y="52659"/>
                  </a:cubicBezTo>
                  <a:cubicBezTo>
                    <a:pt x="64865" y="51233"/>
                    <a:pt x="62579" y="49807"/>
                    <a:pt x="60293" y="48286"/>
                  </a:cubicBezTo>
                  <a:cubicBezTo>
                    <a:pt x="58007" y="46861"/>
                    <a:pt x="55721" y="45340"/>
                    <a:pt x="53435" y="43819"/>
                  </a:cubicBezTo>
                  <a:cubicBezTo>
                    <a:pt x="51244" y="42393"/>
                    <a:pt x="48958" y="40777"/>
                    <a:pt x="46768" y="39352"/>
                  </a:cubicBezTo>
                  <a:cubicBezTo>
                    <a:pt x="42291" y="36215"/>
                    <a:pt x="38005" y="33173"/>
                    <a:pt x="33814" y="29846"/>
                  </a:cubicBezTo>
                  <a:cubicBezTo>
                    <a:pt x="31718" y="28230"/>
                    <a:pt x="29623" y="26615"/>
                    <a:pt x="27527" y="24904"/>
                  </a:cubicBezTo>
                  <a:cubicBezTo>
                    <a:pt x="25432" y="23288"/>
                    <a:pt x="23336" y="21672"/>
                    <a:pt x="21431" y="19961"/>
                  </a:cubicBezTo>
                  <a:cubicBezTo>
                    <a:pt x="19431" y="18345"/>
                    <a:pt x="17431" y="16634"/>
                    <a:pt x="15526" y="14923"/>
                  </a:cubicBezTo>
                  <a:cubicBezTo>
                    <a:pt x="10001" y="10076"/>
                    <a:pt x="4763" y="5133"/>
                    <a:pt x="0" y="0"/>
                  </a:cubicBezTo>
                  <a:lnTo>
                    <a:pt x="131540" y="0"/>
                  </a:lnTo>
                  <a:cubicBezTo>
                    <a:pt x="167259" y="61213"/>
                    <a:pt x="263938" y="132883"/>
                    <a:pt x="268510" y="136305"/>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4" name="Google Shape;564;p38"/>
            <p:cNvSpPr/>
            <p:nvPr/>
          </p:nvSpPr>
          <p:spPr>
            <a:xfrm>
              <a:off x="4954652" y="-1"/>
              <a:ext cx="3763" cy="388"/>
            </a:xfrm>
            <a:custGeom>
              <a:avLst/>
              <a:gdLst/>
              <a:ahLst/>
              <a:cxnLst/>
              <a:rect l="l" t="t" r="r" b="b"/>
              <a:pathLst>
                <a:path w="2762" h="285" extrusionOk="0">
                  <a:moveTo>
                    <a:pt x="0" y="0"/>
                  </a:moveTo>
                  <a:lnTo>
                    <a:pt x="2762" y="0"/>
                  </a:lnTo>
                  <a:cubicBezTo>
                    <a:pt x="1048" y="190"/>
                    <a:pt x="191" y="285"/>
                    <a:pt x="191" y="285"/>
                  </a:cubicBezTo>
                  <a:cubicBezTo>
                    <a:pt x="191" y="285"/>
                    <a:pt x="191" y="285"/>
                    <a:pt x="0" y="0"/>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5" name="Google Shape;565;p38"/>
            <p:cNvSpPr/>
            <p:nvPr/>
          </p:nvSpPr>
          <p:spPr>
            <a:xfrm>
              <a:off x="5162222" y="12"/>
              <a:ext cx="423308" cy="688272"/>
            </a:xfrm>
            <a:custGeom>
              <a:avLst/>
              <a:gdLst/>
              <a:ahLst/>
              <a:cxnLst/>
              <a:rect l="l" t="t" r="r" b="b"/>
              <a:pathLst>
                <a:path w="310685" h="505154" extrusionOk="0">
                  <a:moveTo>
                    <a:pt x="306896" y="487141"/>
                  </a:moveTo>
                  <a:cubicBezTo>
                    <a:pt x="308038" y="490943"/>
                    <a:pt x="307943" y="493985"/>
                    <a:pt x="306514" y="496266"/>
                  </a:cubicBezTo>
                  <a:cubicBezTo>
                    <a:pt x="301562" y="503680"/>
                    <a:pt x="277844" y="506532"/>
                    <a:pt x="242697" y="504536"/>
                  </a:cubicBezTo>
                  <a:cubicBezTo>
                    <a:pt x="240887" y="504346"/>
                    <a:pt x="239078" y="504251"/>
                    <a:pt x="237363" y="504156"/>
                  </a:cubicBezTo>
                  <a:cubicBezTo>
                    <a:pt x="232981" y="503871"/>
                    <a:pt x="228314" y="503395"/>
                    <a:pt x="223552" y="503015"/>
                  </a:cubicBezTo>
                  <a:cubicBezTo>
                    <a:pt x="220694" y="502730"/>
                    <a:pt x="217741" y="502445"/>
                    <a:pt x="214789" y="502160"/>
                  </a:cubicBezTo>
                  <a:cubicBezTo>
                    <a:pt x="208883" y="501399"/>
                    <a:pt x="202692" y="500734"/>
                    <a:pt x="196215" y="499783"/>
                  </a:cubicBezTo>
                  <a:cubicBezTo>
                    <a:pt x="194120" y="499498"/>
                    <a:pt x="192024" y="499118"/>
                    <a:pt x="189833" y="498833"/>
                  </a:cubicBezTo>
                  <a:cubicBezTo>
                    <a:pt x="187262" y="498548"/>
                    <a:pt x="184499" y="498072"/>
                    <a:pt x="181832" y="497597"/>
                  </a:cubicBezTo>
                  <a:cubicBezTo>
                    <a:pt x="160401" y="494175"/>
                    <a:pt x="137160" y="489613"/>
                    <a:pt x="112966" y="483815"/>
                  </a:cubicBezTo>
                  <a:cubicBezTo>
                    <a:pt x="109918" y="483149"/>
                    <a:pt x="106966" y="482389"/>
                    <a:pt x="103822" y="481628"/>
                  </a:cubicBezTo>
                  <a:cubicBezTo>
                    <a:pt x="92297" y="478777"/>
                    <a:pt x="80486" y="475545"/>
                    <a:pt x="68485" y="472123"/>
                  </a:cubicBezTo>
                  <a:cubicBezTo>
                    <a:pt x="65722" y="471268"/>
                    <a:pt x="62960" y="470602"/>
                    <a:pt x="60103" y="469652"/>
                  </a:cubicBezTo>
                  <a:cubicBezTo>
                    <a:pt x="40291" y="463759"/>
                    <a:pt x="20098" y="457105"/>
                    <a:pt x="0" y="449596"/>
                  </a:cubicBezTo>
                  <a:cubicBezTo>
                    <a:pt x="6858" y="451212"/>
                    <a:pt x="155067" y="484765"/>
                    <a:pt x="198311" y="461382"/>
                  </a:cubicBezTo>
                  <a:cubicBezTo>
                    <a:pt x="229267" y="444653"/>
                    <a:pt x="165068" y="380113"/>
                    <a:pt x="124015" y="343328"/>
                  </a:cubicBezTo>
                  <a:cubicBezTo>
                    <a:pt x="106585" y="327549"/>
                    <a:pt x="93250" y="316808"/>
                    <a:pt x="93250" y="316808"/>
                  </a:cubicBezTo>
                  <a:cubicBezTo>
                    <a:pt x="98679" y="311770"/>
                    <a:pt x="102108" y="305592"/>
                    <a:pt x="104013" y="298463"/>
                  </a:cubicBezTo>
                  <a:lnTo>
                    <a:pt x="104013" y="298463"/>
                  </a:lnTo>
                  <a:cubicBezTo>
                    <a:pt x="117920" y="247896"/>
                    <a:pt x="56293" y="153414"/>
                    <a:pt x="56293" y="153414"/>
                  </a:cubicBezTo>
                  <a:cubicBezTo>
                    <a:pt x="56293" y="153414"/>
                    <a:pt x="105632" y="106933"/>
                    <a:pt x="80010" y="38591"/>
                  </a:cubicBezTo>
                  <a:cubicBezTo>
                    <a:pt x="72199" y="17870"/>
                    <a:pt x="47720" y="6178"/>
                    <a:pt x="17336" y="0"/>
                  </a:cubicBezTo>
                  <a:lnTo>
                    <a:pt x="310039" y="0"/>
                  </a:lnTo>
                  <a:cubicBezTo>
                    <a:pt x="311944" y="15779"/>
                    <a:pt x="309563" y="30512"/>
                    <a:pt x="303943" y="44009"/>
                  </a:cubicBezTo>
                  <a:lnTo>
                    <a:pt x="303943" y="44009"/>
                  </a:lnTo>
                  <a:cubicBezTo>
                    <a:pt x="302990" y="46671"/>
                    <a:pt x="301752" y="49237"/>
                    <a:pt x="300418" y="51708"/>
                  </a:cubicBezTo>
                  <a:cubicBezTo>
                    <a:pt x="299752" y="53039"/>
                    <a:pt x="298990" y="54370"/>
                    <a:pt x="298323" y="55510"/>
                  </a:cubicBezTo>
                  <a:cubicBezTo>
                    <a:pt x="296323" y="59312"/>
                    <a:pt x="293941" y="62829"/>
                    <a:pt x="291465" y="66346"/>
                  </a:cubicBezTo>
                  <a:cubicBezTo>
                    <a:pt x="288893" y="69958"/>
                    <a:pt x="286131" y="73380"/>
                    <a:pt x="283178" y="76707"/>
                  </a:cubicBezTo>
                  <a:cubicBezTo>
                    <a:pt x="280321" y="80034"/>
                    <a:pt x="277368" y="83266"/>
                    <a:pt x="274130" y="86402"/>
                  </a:cubicBezTo>
                  <a:cubicBezTo>
                    <a:pt x="259937" y="100280"/>
                    <a:pt x="243173" y="112256"/>
                    <a:pt x="226600" y="122142"/>
                  </a:cubicBezTo>
                  <a:cubicBezTo>
                    <a:pt x="224599" y="123282"/>
                    <a:pt x="222599" y="124518"/>
                    <a:pt x="220599" y="125659"/>
                  </a:cubicBezTo>
                  <a:cubicBezTo>
                    <a:pt x="185071" y="145905"/>
                    <a:pt x="152590" y="156361"/>
                    <a:pt x="152590" y="156361"/>
                  </a:cubicBezTo>
                  <a:cubicBezTo>
                    <a:pt x="152590" y="156361"/>
                    <a:pt x="186404" y="208259"/>
                    <a:pt x="184785" y="259872"/>
                  </a:cubicBezTo>
                  <a:cubicBezTo>
                    <a:pt x="184785" y="261108"/>
                    <a:pt x="184785" y="262248"/>
                    <a:pt x="184595" y="263484"/>
                  </a:cubicBezTo>
                  <a:cubicBezTo>
                    <a:pt x="184595" y="264435"/>
                    <a:pt x="184404" y="265575"/>
                    <a:pt x="184309" y="266621"/>
                  </a:cubicBezTo>
                  <a:cubicBezTo>
                    <a:pt x="184118" y="268237"/>
                    <a:pt x="184023" y="269948"/>
                    <a:pt x="183737" y="271659"/>
                  </a:cubicBezTo>
                  <a:cubicBezTo>
                    <a:pt x="183451" y="273369"/>
                    <a:pt x="183166" y="275080"/>
                    <a:pt x="182880" y="276696"/>
                  </a:cubicBezTo>
                  <a:cubicBezTo>
                    <a:pt x="182594" y="277932"/>
                    <a:pt x="182404" y="279073"/>
                    <a:pt x="182023" y="280308"/>
                  </a:cubicBezTo>
                  <a:cubicBezTo>
                    <a:pt x="181832" y="281164"/>
                    <a:pt x="181642" y="282019"/>
                    <a:pt x="181356" y="282970"/>
                  </a:cubicBezTo>
                  <a:cubicBezTo>
                    <a:pt x="181070" y="284300"/>
                    <a:pt x="180594" y="285536"/>
                    <a:pt x="180213" y="286772"/>
                  </a:cubicBezTo>
                  <a:cubicBezTo>
                    <a:pt x="179641" y="288388"/>
                    <a:pt x="179070" y="290004"/>
                    <a:pt x="178403" y="291715"/>
                  </a:cubicBezTo>
                  <a:cubicBezTo>
                    <a:pt x="177737" y="293330"/>
                    <a:pt x="177070" y="294946"/>
                    <a:pt x="176308" y="296562"/>
                  </a:cubicBezTo>
                  <a:cubicBezTo>
                    <a:pt x="175546" y="298178"/>
                    <a:pt x="174784" y="299794"/>
                    <a:pt x="173831" y="301410"/>
                  </a:cubicBezTo>
                  <a:cubicBezTo>
                    <a:pt x="172974" y="303026"/>
                    <a:pt x="171926" y="304642"/>
                    <a:pt x="170879" y="306353"/>
                  </a:cubicBezTo>
                  <a:cubicBezTo>
                    <a:pt x="170021" y="307588"/>
                    <a:pt x="169259" y="308729"/>
                    <a:pt x="168402" y="309965"/>
                  </a:cubicBezTo>
                  <a:cubicBezTo>
                    <a:pt x="168021" y="310535"/>
                    <a:pt x="167545" y="311105"/>
                    <a:pt x="167068" y="311675"/>
                  </a:cubicBezTo>
                  <a:cubicBezTo>
                    <a:pt x="166211" y="312816"/>
                    <a:pt x="165259" y="313957"/>
                    <a:pt x="164306" y="315097"/>
                  </a:cubicBezTo>
                  <a:cubicBezTo>
                    <a:pt x="163068" y="316523"/>
                    <a:pt x="161734" y="317949"/>
                    <a:pt x="160306" y="319470"/>
                  </a:cubicBezTo>
                  <a:cubicBezTo>
                    <a:pt x="158877" y="320895"/>
                    <a:pt x="157448" y="322226"/>
                    <a:pt x="155924" y="323652"/>
                  </a:cubicBezTo>
                  <a:cubicBezTo>
                    <a:pt x="154400" y="324983"/>
                    <a:pt x="152876" y="326313"/>
                    <a:pt x="151162" y="327644"/>
                  </a:cubicBezTo>
                  <a:cubicBezTo>
                    <a:pt x="149447" y="328975"/>
                    <a:pt x="147733" y="330306"/>
                    <a:pt x="145828" y="331446"/>
                  </a:cubicBezTo>
                  <a:cubicBezTo>
                    <a:pt x="151162" y="335819"/>
                    <a:pt x="156781" y="340286"/>
                    <a:pt x="162496" y="344849"/>
                  </a:cubicBezTo>
                  <a:cubicBezTo>
                    <a:pt x="167640" y="349031"/>
                    <a:pt x="172879" y="353308"/>
                    <a:pt x="178117" y="357586"/>
                  </a:cubicBezTo>
                  <a:cubicBezTo>
                    <a:pt x="187452" y="365285"/>
                    <a:pt x="196882" y="373174"/>
                    <a:pt x="206216" y="381158"/>
                  </a:cubicBezTo>
                  <a:cubicBezTo>
                    <a:pt x="208502" y="383155"/>
                    <a:pt x="210788" y="385056"/>
                    <a:pt x="213074" y="387052"/>
                  </a:cubicBezTo>
                  <a:cubicBezTo>
                    <a:pt x="240697" y="410720"/>
                    <a:pt x="266700" y="434768"/>
                    <a:pt x="284416" y="454634"/>
                  </a:cubicBezTo>
                  <a:cubicBezTo>
                    <a:pt x="285655" y="456059"/>
                    <a:pt x="286798" y="457295"/>
                    <a:pt x="287846" y="458531"/>
                  </a:cubicBezTo>
                  <a:cubicBezTo>
                    <a:pt x="294704" y="466420"/>
                    <a:pt x="300038" y="473549"/>
                    <a:pt x="303371" y="479632"/>
                  </a:cubicBezTo>
                  <a:cubicBezTo>
                    <a:pt x="304038" y="480678"/>
                    <a:pt x="304609" y="481723"/>
                    <a:pt x="305086" y="482864"/>
                  </a:cubicBezTo>
                  <a:cubicBezTo>
                    <a:pt x="305467" y="483720"/>
                    <a:pt x="305848" y="484575"/>
                    <a:pt x="306133" y="485430"/>
                  </a:cubicBezTo>
                  <a:cubicBezTo>
                    <a:pt x="306419" y="486096"/>
                    <a:pt x="306610" y="486761"/>
                    <a:pt x="306800" y="487427"/>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66" name="Google Shape;566;p38"/>
          <p:cNvGrpSpPr/>
          <p:nvPr/>
        </p:nvGrpSpPr>
        <p:grpSpPr>
          <a:xfrm>
            <a:off x="5327314" y="1460231"/>
            <a:ext cx="3004577" cy="3683266"/>
            <a:chOff x="4341399" y="1407135"/>
            <a:chExt cx="3509200" cy="4301876"/>
          </a:xfrm>
        </p:grpSpPr>
        <p:grpSp>
          <p:nvGrpSpPr>
            <p:cNvPr id="567" name="Google Shape;567;p38"/>
            <p:cNvGrpSpPr/>
            <p:nvPr/>
          </p:nvGrpSpPr>
          <p:grpSpPr>
            <a:xfrm>
              <a:off x="4558801" y="1407135"/>
              <a:ext cx="2880871" cy="4301876"/>
              <a:chOff x="4558801" y="1407135"/>
              <a:chExt cx="2880871" cy="4301876"/>
            </a:xfrm>
          </p:grpSpPr>
          <p:grpSp>
            <p:nvGrpSpPr>
              <p:cNvPr id="568" name="Google Shape;568;p38"/>
              <p:cNvGrpSpPr/>
              <p:nvPr/>
            </p:nvGrpSpPr>
            <p:grpSpPr>
              <a:xfrm>
                <a:off x="4558985" y="1407135"/>
                <a:ext cx="2880687" cy="4301496"/>
                <a:chOff x="4558985" y="1407135"/>
                <a:chExt cx="2880687" cy="4301496"/>
              </a:xfrm>
            </p:grpSpPr>
            <p:sp>
              <p:nvSpPr>
                <p:cNvPr id="569" name="Google Shape;569;p38"/>
                <p:cNvSpPr/>
                <p:nvPr/>
              </p:nvSpPr>
              <p:spPr>
                <a:xfrm>
                  <a:off x="4558985" y="1407135"/>
                  <a:ext cx="2880687" cy="4301496"/>
                </a:xfrm>
                <a:custGeom>
                  <a:avLst/>
                  <a:gdLst/>
                  <a:ahLst/>
                  <a:cxnLst/>
                  <a:rect l="l" t="t" r="r" b="b"/>
                  <a:pathLst>
                    <a:path w="2880687" h="4301496" extrusionOk="0">
                      <a:moveTo>
                        <a:pt x="1454147" y="4301496"/>
                      </a:moveTo>
                      <a:cubicBezTo>
                        <a:pt x="1454147" y="4301496"/>
                        <a:pt x="1463196" y="4237146"/>
                        <a:pt x="1454147" y="4212908"/>
                      </a:cubicBezTo>
                      <a:cubicBezTo>
                        <a:pt x="1445098" y="4188670"/>
                        <a:pt x="1339561" y="4093998"/>
                        <a:pt x="1327750" y="4072611"/>
                      </a:cubicBezTo>
                      <a:cubicBezTo>
                        <a:pt x="1315939" y="4051224"/>
                        <a:pt x="1327750" y="3979080"/>
                        <a:pt x="1327750" y="3979080"/>
                      </a:cubicBezTo>
                      <a:cubicBezTo>
                        <a:pt x="1327750" y="3979080"/>
                        <a:pt x="1270695" y="3924520"/>
                        <a:pt x="1260599" y="3899997"/>
                      </a:cubicBezTo>
                      <a:cubicBezTo>
                        <a:pt x="1250407" y="3875473"/>
                        <a:pt x="1260599" y="3777950"/>
                        <a:pt x="1260599" y="3777950"/>
                      </a:cubicBezTo>
                      <a:cubicBezTo>
                        <a:pt x="1260599" y="3777950"/>
                        <a:pt x="1227261" y="3728903"/>
                        <a:pt x="1222785" y="3719398"/>
                      </a:cubicBezTo>
                      <a:cubicBezTo>
                        <a:pt x="1218308" y="3709798"/>
                        <a:pt x="1241454" y="3555433"/>
                        <a:pt x="1241454" y="3555433"/>
                      </a:cubicBezTo>
                      <a:cubicBezTo>
                        <a:pt x="1241454" y="3555433"/>
                        <a:pt x="1190304" y="3492889"/>
                        <a:pt x="1187923" y="3461332"/>
                      </a:cubicBezTo>
                      <a:cubicBezTo>
                        <a:pt x="1185542" y="3429775"/>
                        <a:pt x="1239739" y="3330635"/>
                        <a:pt x="1239739" y="3330635"/>
                      </a:cubicBezTo>
                      <a:cubicBezTo>
                        <a:pt x="1239739" y="3330635"/>
                        <a:pt x="1212688" y="3288907"/>
                        <a:pt x="1212688" y="3273129"/>
                      </a:cubicBezTo>
                      <a:cubicBezTo>
                        <a:pt x="1212688" y="3257350"/>
                        <a:pt x="1284983" y="3183020"/>
                        <a:pt x="1284983" y="3183020"/>
                      </a:cubicBezTo>
                      <a:cubicBezTo>
                        <a:pt x="1284983" y="3183020"/>
                        <a:pt x="1246597" y="3102986"/>
                        <a:pt x="1246597" y="3071429"/>
                      </a:cubicBezTo>
                      <a:cubicBezTo>
                        <a:pt x="1246597" y="3039871"/>
                        <a:pt x="1357278" y="2918205"/>
                        <a:pt x="1357278" y="2918205"/>
                      </a:cubicBezTo>
                      <a:cubicBezTo>
                        <a:pt x="1357278" y="2918205"/>
                        <a:pt x="1291841" y="2839312"/>
                        <a:pt x="1289555" y="2790835"/>
                      </a:cubicBezTo>
                      <a:cubicBezTo>
                        <a:pt x="1287269" y="2742359"/>
                        <a:pt x="1399092" y="2532864"/>
                        <a:pt x="1399092" y="2532864"/>
                      </a:cubicBezTo>
                      <a:cubicBezTo>
                        <a:pt x="1399092" y="2532864"/>
                        <a:pt x="1302033" y="2488950"/>
                        <a:pt x="1296318" y="2459579"/>
                      </a:cubicBezTo>
                      <a:cubicBezTo>
                        <a:pt x="1290698" y="2430303"/>
                        <a:pt x="1290698" y="2397986"/>
                        <a:pt x="1290698" y="2397986"/>
                      </a:cubicBezTo>
                      <a:cubicBezTo>
                        <a:pt x="1290698" y="2397986"/>
                        <a:pt x="1178874" y="2398651"/>
                        <a:pt x="1168778" y="2385153"/>
                      </a:cubicBezTo>
                      <a:cubicBezTo>
                        <a:pt x="1158586" y="2371656"/>
                        <a:pt x="1206021" y="2280596"/>
                        <a:pt x="1206021" y="2280596"/>
                      </a:cubicBezTo>
                      <a:cubicBezTo>
                        <a:pt x="1206021" y="2280596"/>
                        <a:pt x="1082958" y="2228508"/>
                        <a:pt x="1078481" y="2190202"/>
                      </a:cubicBezTo>
                      <a:cubicBezTo>
                        <a:pt x="1074004" y="2151896"/>
                        <a:pt x="1078481" y="2062832"/>
                        <a:pt x="1078481" y="2062832"/>
                      </a:cubicBezTo>
                      <a:cubicBezTo>
                        <a:pt x="1078481" y="2062832"/>
                        <a:pt x="1036666" y="2040305"/>
                        <a:pt x="1031046" y="2016637"/>
                      </a:cubicBezTo>
                      <a:cubicBezTo>
                        <a:pt x="1025427" y="1992969"/>
                        <a:pt x="1025427" y="1947914"/>
                        <a:pt x="1025427" y="1947914"/>
                      </a:cubicBezTo>
                      <a:cubicBezTo>
                        <a:pt x="1025427" y="1947914"/>
                        <a:pt x="877503" y="1934417"/>
                        <a:pt x="869598" y="1914076"/>
                      </a:cubicBezTo>
                      <a:cubicBezTo>
                        <a:pt x="861692" y="1893735"/>
                        <a:pt x="853786" y="1802485"/>
                        <a:pt x="853786" y="1802485"/>
                      </a:cubicBezTo>
                      <a:cubicBezTo>
                        <a:pt x="853786" y="1802485"/>
                        <a:pt x="752154" y="1803625"/>
                        <a:pt x="731866" y="1767506"/>
                      </a:cubicBezTo>
                      <a:cubicBezTo>
                        <a:pt x="711578" y="1731481"/>
                        <a:pt x="719484" y="1655915"/>
                        <a:pt x="719484" y="1655915"/>
                      </a:cubicBezTo>
                      <a:cubicBezTo>
                        <a:pt x="719484" y="1655915"/>
                        <a:pt x="469929" y="1655915"/>
                        <a:pt x="423637" y="1589378"/>
                      </a:cubicBezTo>
                      <a:cubicBezTo>
                        <a:pt x="377346" y="1522842"/>
                        <a:pt x="364963" y="1343764"/>
                        <a:pt x="364963" y="1343764"/>
                      </a:cubicBezTo>
                      <a:cubicBezTo>
                        <a:pt x="364963" y="1343764"/>
                        <a:pt x="220469" y="1327985"/>
                        <a:pt x="189989" y="1280649"/>
                      </a:cubicBezTo>
                      <a:cubicBezTo>
                        <a:pt x="159509" y="1233313"/>
                        <a:pt x="230661" y="1087979"/>
                        <a:pt x="230661" y="1087979"/>
                      </a:cubicBezTo>
                      <a:cubicBezTo>
                        <a:pt x="230661" y="1087979"/>
                        <a:pt x="63592" y="1063170"/>
                        <a:pt x="31969" y="1007945"/>
                      </a:cubicBezTo>
                      <a:cubicBezTo>
                        <a:pt x="346" y="952720"/>
                        <a:pt x="69212" y="781436"/>
                        <a:pt x="69212" y="781436"/>
                      </a:cubicBezTo>
                      <a:cubicBezTo>
                        <a:pt x="69212" y="781436"/>
                        <a:pt x="20634" y="764517"/>
                        <a:pt x="2632" y="739709"/>
                      </a:cubicBezTo>
                      <a:cubicBezTo>
                        <a:pt x="-15465" y="714900"/>
                        <a:pt x="32636" y="439059"/>
                        <a:pt x="1040381" y="153618"/>
                      </a:cubicBezTo>
                      <a:cubicBezTo>
                        <a:pt x="1977546" y="-111862"/>
                        <a:pt x="2543236" y="43168"/>
                        <a:pt x="2554189" y="62558"/>
                      </a:cubicBezTo>
                      <a:cubicBezTo>
                        <a:pt x="2565238" y="81949"/>
                        <a:pt x="2554189" y="110750"/>
                        <a:pt x="2554189" y="110750"/>
                      </a:cubicBezTo>
                      <a:cubicBezTo>
                        <a:pt x="2554189" y="110750"/>
                        <a:pt x="2826890" y="213026"/>
                        <a:pt x="2870896" y="271387"/>
                      </a:cubicBezTo>
                      <a:cubicBezTo>
                        <a:pt x="2914901" y="329749"/>
                        <a:pt x="2796315" y="558730"/>
                        <a:pt x="2796315" y="558730"/>
                      </a:cubicBezTo>
                      <a:cubicBezTo>
                        <a:pt x="2796315" y="558730"/>
                        <a:pt x="2803078" y="616996"/>
                        <a:pt x="2789552" y="645797"/>
                      </a:cubicBezTo>
                      <a:cubicBezTo>
                        <a:pt x="2776026" y="674503"/>
                        <a:pt x="2746404" y="697315"/>
                        <a:pt x="2746404" y="697315"/>
                      </a:cubicBezTo>
                      <a:cubicBezTo>
                        <a:pt x="2746404" y="697315"/>
                        <a:pt x="2810031" y="771646"/>
                        <a:pt x="2801934" y="825731"/>
                      </a:cubicBezTo>
                      <a:cubicBezTo>
                        <a:pt x="2793838" y="879815"/>
                        <a:pt x="2660012" y="952435"/>
                        <a:pt x="2660012" y="952435"/>
                      </a:cubicBezTo>
                      <a:cubicBezTo>
                        <a:pt x="2660012" y="952435"/>
                        <a:pt x="2679443" y="1058038"/>
                        <a:pt x="2658297" y="1103663"/>
                      </a:cubicBezTo>
                      <a:cubicBezTo>
                        <a:pt x="2637152" y="1149288"/>
                        <a:pt x="2571906" y="1194057"/>
                        <a:pt x="2571906" y="1194057"/>
                      </a:cubicBezTo>
                      <a:cubicBezTo>
                        <a:pt x="2571906" y="1194057"/>
                        <a:pt x="2612578" y="1258312"/>
                        <a:pt x="2604100" y="1303082"/>
                      </a:cubicBezTo>
                      <a:cubicBezTo>
                        <a:pt x="2595623" y="1347851"/>
                        <a:pt x="2551617" y="1374941"/>
                        <a:pt x="2551617" y="1374941"/>
                      </a:cubicBezTo>
                      <a:cubicBezTo>
                        <a:pt x="2551617" y="1374941"/>
                        <a:pt x="2677824" y="1472940"/>
                        <a:pt x="2672680" y="1581109"/>
                      </a:cubicBezTo>
                      <a:cubicBezTo>
                        <a:pt x="2667632" y="1689278"/>
                        <a:pt x="2570191" y="1717128"/>
                        <a:pt x="2570191" y="1717128"/>
                      </a:cubicBezTo>
                      <a:cubicBezTo>
                        <a:pt x="2570191" y="1717128"/>
                        <a:pt x="2630294" y="1768646"/>
                        <a:pt x="2623531" y="1804196"/>
                      </a:cubicBezTo>
                      <a:cubicBezTo>
                        <a:pt x="2616768" y="1839745"/>
                        <a:pt x="2563429" y="1879382"/>
                        <a:pt x="2563429" y="1879382"/>
                      </a:cubicBezTo>
                      <a:cubicBezTo>
                        <a:pt x="2563429" y="1879382"/>
                        <a:pt x="2595623" y="1919114"/>
                        <a:pt x="2593051" y="1952097"/>
                      </a:cubicBezTo>
                      <a:cubicBezTo>
                        <a:pt x="2590480" y="1985080"/>
                        <a:pt x="2455796" y="2138398"/>
                        <a:pt x="2455796" y="2138398"/>
                      </a:cubicBezTo>
                      <a:cubicBezTo>
                        <a:pt x="2455796" y="2138398"/>
                        <a:pt x="2502373" y="2211494"/>
                        <a:pt x="2496468" y="2241910"/>
                      </a:cubicBezTo>
                      <a:cubicBezTo>
                        <a:pt x="2490562" y="2272327"/>
                        <a:pt x="2438841" y="2306926"/>
                        <a:pt x="2438841" y="2306926"/>
                      </a:cubicBezTo>
                      <a:cubicBezTo>
                        <a:pt x="2438841" y="2306926"/>
                        <a:pt x="2422744" y="2361010"/>
                        <a:pt x="2406647" y="2384678"/>
                      </a:cubicBezTo>
                      <a:cubicBezTo>
                        <a:pt x="2390550" y="2408346"/>
                        <a:pt x="2301681" y="2432014"/>
                        <a:pt x="2301681" y="2432014"/>
                      </a:cubicBezTo>
                      <a:cubicBezTo>
                        <a:pt x="2301681" y="2432014"/>
                        <a:pt x="2327875" y="2503018"/>
                        <a:pt x="2301681" y="2548643"/>
                      </a:cubicBezTo>
                      <a:cubicBezTo>
                        <a:pt x="2275488" y="2594268"/>
                        <a:pt x="2161092" y="2620502"/>
                        <a:pt x="2161092" y="2620502"/>
                      </a:cubicBezTo>
                      <a:cubicBezTo>
                        <a:pt x="2161092" y="2620502"/>
                        <a:pt x="2175475" y="2680480"/>
                        <a:pt x="2163664" y="2710896"/>
                      </a:cubicBezTo>
                      <a:cubicBezTo>
                        <a:pt x="2151853" y="2741313"/>
                        <a:pt x="2062032" y="2761559"/>
                        <a:pt x="2062032" y="2761559"/>
                      </a:cubicBezTo>
                      <a:cubicBezTo>
                        <a:pt x="2062032" y="2761559"/>
                        <a:pt x="2094227" y="2794542"/>
                        <a:pt x="2088321" y="2829997"/>
                      </a:cubicBezTo>
                      <a:cubicBezTo>
                        <a:pt x="2082416" y="2865451"/>
                        <a:pt x="2014598" y="2898434"/>
                        <a:pt x="2014598" y="2898434"/>
                      </a:cubicBezTo>
                      <a:cubicBezTo>
                        <a:pt x="2014598" y="2898434"/>
                        <a:pt x="2022218" y="2926950"/>
                        <a:pt x="2017170" y="2931702"/>
                      </a:cubicBezTo>
                      <a:cubicBezTo>
                        <a:pt x="2012121" y="2936455"/>
                        <a:pt x="1984975" y="2949952"/>
                        <a:pt x="1984975" y="2949952"/>
                      </a:cubicBezTo>
                      <a:cubicBezTo>
                        <a:pt x="1984975" y="2949952"/>
                        <a:pt x="2001072" y="3013352"/>
                        <a:pt x="1985832" y="3050517"/>
                      </a:cubicBezTo>
                      <a:cubicBezTo>
                        <a:pt x="1970592" y="3087683"/>
                        <a:pt x="1807143" y="3120666"/>
                        <a:pt x="1807143" y="3120666"/>
                      </a:cubicBezTo>
                      <a:cubicBezTo>
                        <a:pt x="1807143" y="3120666"/>
                        <a:pt x="1809715" y="3170568"/>
                        <a:pt x="1802095" y="3187392"/>
                      </a:cubicBezTo>
                      <a:cubicBezTo>
                        <a:pt x="1794475" y="3204216"/>
                        <a:pt x="1728372" y="3231306"/>
                        <a:pt x="1728372" y="3231306"/>
                      </a:cubicBezTo>
                      <a:cubicBezTo>
                        <a:pt x="1728372" y="3231306"/>
                        <a:pt x="1731705" y="3296417"/>
                        <a:pt x="1723323" y="3319229"/>
                      </a:cubicBezTo>
                      <a:cubicBezTo>
                        <a:pt x="1714846" y="3342042"/>
                        <a:pt x="1664078" y="3381773"/>
                        <a:pt x="1664078" y="3381773"/>
                      </a:cubicBezTo>
                      <a:cubicBezTo>
                        <a:pt x="1664078" y="3381773"/>
                        <a:pt x="1679318" y="3428254"/>
                        <a:pt x="1671698" y="3467986"/>
                      </a:cubicBezTo>
                      <a:cubicBezTo>
                        <a:pt x="1664078" y="3507717"/>
                        <a:pt x="1572638" y="3547449"/>
                        <a:pt x="1572638" y="3547449"/>
                      </a:cubicBezTo>
                      <a:cubicBezTo>
                        <a:pt x="1572638" y="3547449"/>
                        <a:pt x="1583592" y="3621209"/>
                        <a:pt x="1571781" y="3648109"/>
                      </a:cubicBezTo>
                      <a:cubicBezTo>
                        <a:pt x="1559970" y="3675009"/>
                        <a:pt x="1493866" y="3702004"/>
                        <a:pt x="1493866" y="3702004"/>
                      </a:cubicBezTo>
                      <a:cubicBezTo>
                        <a:pt x="1493866" y="3702004"/>
                        <a:pt x="1513392" y="3742971"/>
                        <a:pt x="1511678" y="3774908"/>
                      </a:cubicBezTo>
                      <a:cubicBezTo>
                        <a:pt x="1509963" y="3806846"/>
                        <a:pt x="1476150" y="3838878"/>
                        <a:pt x="1476150" y="3838878"/>
                      </a:cubicBezTo>
                      <a:cubicBezTo>
                        <a:pt x="1476150" y="3838878"/>
                        <a:pt x="1512535" y="3875949"/>
                        <a:pt x="1517679" y="3908551"/>
                      </a:cubicBezTo>
                      <a:cubicBezTo>
                        <a:pt x="1522822" y="3941154"/>
                        <a:pt x="1466053" y="4013014"/>
                        <a:pt x="1466053" y="4013014"/>
                      </a:cubicBezTo>
                      <a:cubicBezTo>
                        <a:pt x="1466053" y="4013014"/>
                        <a:pt x="1508344" y="4123464"/>
                        <a:pt x="1510916" y="4171750"/>
                      </a:cubicBezTo>
                      <a:cubicBezTo>
                        <a:pt x="1513488" y="4220037"/>
                        <a:pt x="1480436" y="4301021"/>
                        <a:pt x="1480436" y="4301021"/>
                      </a:cubicBezTo>
                      <a:lnTo>
                        <a:pt x="1454718" y="4301021"/>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0" name="Google Shape;570;p38"/>
                <p:cNvSpPr/>
                <p:nvPr/>
              </p:nvSpPr>
              <p:spPr>
                <a:xfrm>
                  <a:off x="4558985" y="1407135"/>
                  <a:ext cx="2880687" cy="4301496"/>
                </a:xfrm>
                <a:custGeom>
                  <a:avLst/>
                  <a:gdLst/>
                  <a:ahLst/>
                  <a:cxnLst/>
                  <a:rect l="l" t="t" r="r" b="b"/>
                  <a:pathLst>
                    <a:path w="2880687" h="4301496" extrusionOk="0">
                      <a:moveTo>
                        <a:pt x="1454147" y="4301496"/>
                      </a:moveTo>
                      <a:cubicBezTo>
                        <a:pt x="1454147" y="4301496"/>
                        <a:pt x="1463196" y="4237146"/>
                        <a:pt x="1454147" y="4212908"/>
                      </a:cubicBezTo>
                      <a:cubicBezTo>
                        <a:pt x="1445098" y="4188670"/>
                        <a:pt x="1339561" y="4093998"/>
                        <a:pt x="1327750" y="4072611"/>
                      </a:cubicBezTo>
                      <a:cubicBezTo>
                        <a:pt x="1315939" y="4051224"/>
                        <a:pt x="1327750" y="3979080"/>
                        <a:pt x="1327750" y="3979080"/>
                      </a:cubicBezTo>
                      <a:cubicBezTo>
                        <a:pt x="1327750" y="3979080"/>
                        <a:pt x="1270695" y="3924520"/>
                        <a:pt x="1260599" y="3899997"/>
                      </a:cubicBezTo>
                      <a:cubicBezTo>
                        <a:pt x="1250407" y="3875473"/>
                        <a:pt x="1260599" y="3777950"/>
                        <a:pt x="1260599" y="3777950"/>
                      </a:cubicBezTo>
                      <a:cubicBezTo>
                        <a:pt x="1260599" y="3777950"/>
                        <a:pt x="1227261" y="3728903"/>
                        <a:pt x="1222785" y="3719398"/>
                      </a:cubicBezTo>
                      <a:cubicBezTo>
                        <a:pt x="1218308" y="3709798"/>
                        <a:pt x="1241454" y="3555433"/>
                        <a:pt x="1241454" y="3555433"/>
                      </a:cubicBezTo>
                      <a:cubicBezTo>
                        <a:pt x="1241454" y="3555433"/>
                        <a:pt x="1190304" y="3492889"/>
                        <a:pt x="1187923" y="3461332"/>
                      </a:cubicBezTo>
                      <a:cubicBezTo>
                        <a:pt x="1185542" y="3429775"/>
                        <a:pt x="1239739" y="3330635"/>
                        <a:pt x="1239739" y="3330635"/>
                      </a:cubicBezTo>
                      <a:cubicBezTo>
                        <a:pt x="1239739" y="3330635"/>
                        <a:pt x="1212688" y="3288907"/>
                        <a:pt x="1212688" y="3273129"/>
                      </a:cubicBezTo>
                      <a:cubicBezTo>
                        <a:pt x="1212688" y="3257350"/>
                        <a:pt x="1284983" y="3183020"/>
                        <a:pt x="1284983" y="3183020"/>
                      </a:cubicBezTo>
                      <a:cubicBezTo>
                        <a:pt x="1284983" y="3183020"/>
                        <a:pt x="1246597" y="3102986"/>
                        <a:pt x="1246597" y="3071429"/>
                      </a:cubicBezTo>
                      <a:cubicBezTo>
                        <a:pt x="1246597" y="3039871"/>
                        <a:pt x="1357278" y="2918205"/>
                        <a:pt x="1357278" y="2918205"/>
                      </a:cubicBezTo>
                      <a:cubicBezTo>
                        <a:pt x="1357278" y="2918205"/>
                        <a:pt x="1291841" y="2839312"/>
                        <a:pt x="1289555" y="2790835"/>
                      </a:cubicBezTo>
                      <a:cubicBezTo>
                        <a:pt x="1287269" y="2742359"/>
                        <a:pt x="1399092" y="2532864"/>
                        <a:pt x="1399092" y="2532864"/>
                      </a:cubicBezTo>
                      <a:cubicBezTo>
                        <a:pt x="1399092" y="2532864"/>
                        <a:pt x="1302033" y="2488950"/>
                        <a:pt x="1296318" y="2459579"/>
                      </a:cubicBezTo>
                      <a:cubicBezTo>
                        <a:pt x="1290698" y="2430303"/>
                        <a:pt x="1290698" y="2397986"/>
                        <a:pt x="1290698" y="2397986"/>
                      </a:cubicBezTo>
                      <a:cubicBezTo>
                        <a:pt x="1290698" y="2397986"/>
                        <a:pt x="1178874" y="2398651"/>
                        <a:pt x="1168778" y="2385153"/>
                      </a:cubicBezTo>
                      <a:cubicBezTo>
                        <a:pt x="1158586" y="2371656"/>
                        <a:pt x="1206021" y="2280596"/>
                        <a:pt x="1206021" y="2280596"/>
                      </a:cubicBezTo>
                      <a:cubicBezTo>
                        <a:pt x="1206021" y="2280596"/>
                        <a:pt x="1082958" y="2228508"/>
                        <a:pt x="1078481" y="2190202"/>
                      </a:cubicBezTo>
                      <a:cubicBezTo>
                        <a:pt x="1074004" y="2151896"/>
                        <a:pt x="1078481" y="2062832"/>
                        <a:pt x="1078481" y="2062832"/>
                      </a:cubicBezTo>
                      <a:cubicBezTo>
                        <a:pt x="1078481" y="2062832"/>
                        <a:pt x="1036666" y="2040305"/>
                        <a:pt x="1031046" y="2016637"/>
                      </a:cubicBezTo>
                      <a:cubicBezTo>
                        <a:pt x="1025427" y="1992969"/>
                        <a:pt x="1025427" y="1947914"/>
                        <a:pt x="1025427" y="1947914"/>
                      </a:cubicBezTo>
                      <a:cubicBezTo>
                        <a:pt x="1025427" y="1947914"/>
                        <a:pt x="877503" y="1934417"/>
                        <a:pt x="869598" y="1914076"/>
                      </a:cubicBezTo>
                      <a:cubicBezTo>
                        <a:pt x="861692" y="1893735"/>
                        <a:pt x="853786" y="1802485"/>
                        <a:pt x="853786" y="1802485"/>
                      </a:cubicBezTo>
                      <a:cubicBezTo>
                        <a:pt x="853786" y="1802485"/>
                        <a:pt x="752154" y="1803625"/>
                        <a:pt x="731866" y="1767506"/>
                      </a:cubicBezTo>
                      <a:cubicBezTo>
                        <a:pt x="711578" y="1731481"/>
                        <a:pt x="719484" y="1655915"/>
                        <a:pt x="719484" y="1655915"/>
                      </a:cubicBezTo>
                      <a:cubicBezTo>
                        <a:pt x="719484" y="1655915"/>
                        <a:pt x="469929" y="1655915"/>
                        <a:pt x="423637" y="1589378"/>
                      </a:cubicBezTo>
                      <a:cubicBezTo>
                        <a:pt x="377346" y="1522842"/>
                        <a:pt x="364963" y="1343764"/>
                        <a:pt x="364963" y="1343764"/>
                      </a:cubicBezTo>
                      <a:cubicBezTo>
                        <a:pt x="364963" y="1343764"/>
                        <a:pt x="220469" y="1327985"/>
                        <a:pt x="189989" y="1280649"/>
                      </a:cubicBezTo>
                      <a:cubicBezTo>
                        <a:pt x="159509" y="1233313"/>
                        <a:pt x="230661" y="1087979"/>
                        <a:pt x="230661" y="1087979"/>
                      </a:cubicBezTo>
                      <a:cubicBezTo>
                        <a:pt x="230661" y="1087979"/>
                        <a:pt x="63592" y="1063170"/>
                        <a:pt x="31969" y="1007945"/>
                      </a:cubicBezTo>
                      <a:cubicBezTo>
                        <a:pt x="346" y="952720"/>
                        <a:pt x="69212" y="781436"/>
                        <a:pt x="69212" y="781436"/>
                      </a:cubicBezTo>
                      <a:cubicBezTo>
                        <a:pt x="69212" y="781436"/>
                        <a:pt x="20634" y="764517"/>
                        <a:pt x="2632" y="739709"/>
                      </a:cubicBezTo>
                      <a:cubicBezTo>
                        <a:pt x="-15465" y="714900"/>
                        <a:pt x="32636" y="439059"/>
                        <a:pt x="1040381" y="153618"/>
                      </a:cubicBezTo>
                      <a:cubicBezTo>
                        <a:pt x="1977546" y="-111862"/>
                        <a:pt x="2543236" y="43168"/>
                        <a:pt x="2554189" y="62558"/>
                      </a:cubicBezTo>
                      <a:cubicBezTo>
                        <a:pt x="2565238" y="81949"/>
                        <a:pt x="2554189" y="110750"/>
                        <a:pt x="2554189" y="110750"/>
                      </a:cubicBezTo>
                      <a:cubicBezTo>
                        <a:pt x="2554189" y="110750"/>
                        <a:pt x="2826890" y="213026"/>
                        <a:pt x="2870896" y="271387"/>
                      </a:cubicBezTo>
                      <a:cubicBezTo>
                        <a:pt x="2914901" y="329749"/>
                        <a:pt x="2796315" y="558730"/>
                        <a:pt x="2796315" y="558730"/>
                      </a:cubicBezTo>
                      <a:cubicBezTo>
                        <a:pt x="2796315" y="558730"/>
                        <a:pt x="2803078" y="616996"/>
                        <a:pt x="2789552" y="645797"/>
                      </a:cubicBezTo>
                      <a:cubicBezTo>
                        <a:pt x="2776026" y="674503"/>
                        <a:pt x="2746404" y="697315"/>
                        <a:pt x="2746404" y="697315"/>
                      </a:cubicBezTo>
                      <a:cubicBezTo>
                        <a:pt x="2746404" y="697315"/>
                        <a:pt x="2810031" y="771646"/>
                        <a:pt x="2801934" y="825731"/>
                      </a:cubicBezTo>
                      <a:cubicBezTo>
                        <a:pt x="2793838" y="879815"/>
                        <a:pt x="2660012" y="952435"/>
                        <a:pt x="2660012" y="952435"/>
                      </a:cubicBezTo>
                      <a:cubicBezTo>
                        <a:pt x="2660012" y="952435"/>
                        <a:pt x="2679443" y="1058038"/>
                        <a:pt x="2658297" y="1103663"/>
                      </a:cubicBezTo>
                      <a:cubicBezTo>
                        <a:pt x="2637152" y="1149288"/>
                        <a:pt x="2571906" y="1194057"/>
                        <a:pt x="2571906" y="1194057"/>
                      </a:cubicBezTo>
                      <a:cubicBezTo>
                        <a:pt x="2571906" y="1194057"/>
                        <a:pt x="2612578" y="1258312"/>
                        <a:pt x="2604100" y="1303082"/>
                      </a:cubicBezTo>
                      <a:cubicBezTo>
                        <a:pt x="2595623" y="1347851"/>
                        <a:pt x="2551617" y="1374941"/>
                        <a:pt x="2551617" y="1374941"/>
                      </a:cubicBezTo>
                      <a:cubicBezTo>
                        <a:pt x="2551617" y="1374941"/>
                        <a:pt x="2677824" y="1472940"/>
                        <a:pt x="2672680" y="1581109"/>
                      </a:cubicBezTo>
                      <a:cubicBezTo>
                        <a:pt x="2667632" y="1689278"/>
                        <a:pt x="2570191" y="1717128"/>
                        <a:pt x="2570191" y="1717128"/>
                      </a:cubicBezTo>
                      <a:cubicBezTo>
                        <a:pt x="2570191" y="1717128"/>
                        <a:pt x="2630294" y="1768646"/>
                        <a:pt x="2623531" y="1804196"/>
                      </a:cubicBezTo>
                      <a:cubicBezTo>
                        <a:pt x="2616768" y="1839745"/>
                        <a:pt x="2563429" y="1879382"/>
                        <a:pt x="2563429" y="1879382"/>
                      </a:cubicBezTo>
                      <a:cubicBezTo>
                        <a:pt x="2563429" y="1879382"/>
                        <a:pt x="2595623" y="1919114"/>
                        <a:pt x="2593051" y="1952097"/>
                      </a:cubicBezTo>
                      <a:cubicBezTo>
                        <a:pt x="2590480" y="1985080"/>
                        <a:pt x="2455796" y="2138398"/>
                        <a:pt x="2455796" y="2138398"/>
                      </a:cubicBezTo>
                      <a:cubicBezTo>
                        <a:pt x="2455796" y="2138398"/>
                        <a:pt x="2502373" y="2211494"/>
                        <a:pt x="2496468" y="2241910"/>
                      </a:cubicBezTo>
                      <a:cubicBezTo>
                        <a:pt x="2490562" y="2272327"/>
                        <a:pt x="2438841" y="2306926"/>
                        <a:pt x="2438841" y="2306926"/>
                      </a:cubicBezTo>
                      <a:cubicBezTo>
                        <a:pt x="2438841" y="2306926"/>
                        <a:pt x="2422744" y="2361010"/>
                        <a:pt x="2406647" y="2384678"/>
                      </a:cubicBezTo>
                      <a:cubicBezTo>
                        <a:pt x="2390550" y="2408346"/>
                        <a:pt x="2301681" y="2432014"/>
                        <a:pt x="2301681" y="2432014"/>
                      </a:cubicBezTo>
                      <a:cubicBezTo>
                        <a:pt x="2301681" y="2432014"/>
                        <a:pt x="2327875" y="2503018"/>
                        <a:pt x="2301681" y="2548643"/>
                      </a:cubicBezTo>
                      <a:cubicBezTo>
                        <a:pt x="2275488" y="2594268"/>
                        <a:pt x="2161092" y="2620502"/>
                        <a:pt x="2161092" y="2620502"/>
                      </a:cubicBezTo>
                      <a:cubicBezTo>
                        <a:pt x="2161092" y="2620502"/>
                        <a:pt x="2175475" y="2680480"/>
                        <a:pt x="2163664" y="2710896"/>
                      </a:cubicBezTo>
                      <a:cubicBezTo>
                        <a:pt x="2151853" y="2741313"/>
                        <a:pt x="2062032" y="2761559"/>
                        <a:pt x="2062032" y="2761559"/>
                      </a:cubicBezTo>
                      <a:cubicBezTo>
                        <a:pt x="2062032" y="2761559"/>
                        <a:pt x="2094227" y="2794542"/>
                        <a:pt x="2088321" y="2829997"/>
                      </a:cubicBezTo>
                      <a:cubicBezTo>
                        <a:pt x="2082416" y="2865451"/>
                        <a:pt x="2014598" y="2898434"/>
                        <a:pt x="2014598" y="2898434"/>
                      </a:cubicBezTo>
                      <a:cubicBezTo>
                        <a:pt x="2014598" y="2898434"/>
                        <a:pt x="2022218" y="2926950"/>
                        <a:pt x="2017170" y="2931702"/>
                      </a:cubicBezTo>
                      <a:cubicBezTo>
                        <a:pt x="2012121" y="2936455"/>
                        <a:pt x="1984975" y="2949952"/>
                        <a:pt x="1984975" y="2949952"/>
                      </a:cubicBezTo>
                      <a:cubicBezTo>
                        <a:pt x="1984975" y="2949952"/>
                        <a:pt x="2001072" y="3013352"/>
                        <a:pt x="1985832" y="3050517"/>
                      </a:cubicBezTo>
                      <a:cubicBezTo>
                        <a:pt x="1970592" y="3087683"/>
                        <a:pt x="1807143" y="3120666"/>
                        <a:pt x="1807143" y="3120666"/>
                      </a:cubicBezTo>
                      <a:cubicBezTo>
                        <a:pt x="1807143" y="3120666"/>
                        <a:pt x="1809715" y="3170568"/>
                        <a:pt x="1802095" y="3187392"/>
                      </a:cubicBezTo>
                      <a:cubicBezTo>
                        <a:pt x="1794475" y="3204216"/>
                        <a:pt x="1728372" y="3231306"/>
                        <a:pt x="1728372" y="3231306"/>
                      </a:cubicBezTo>
                      <a:cubicBezTo>
                        <a:pt x="1728372" y="3231306"/>
                        <a:pt x="1731705" y="3296417"/>
                        <a:pt x="1723323" y="3319229"/>
                      </a:cubicBezTo>
                      <a:cubicBezTo>
                        <a:pt x="1714846" y="3342042"/>
                        <a:pt x="1664078" y="3381773"/>
                        <a:pt x="1664078" y="3381773"/>
                      </a:cubicBezTo>
                      <a:cubicBezTo>
                        <a:pt x="1664078" y="3381773"/>
                        <a:pt x="1679318" y="3428254"/>
                        <a:pt x="1671698" y="3467986"/>
                      </a:cubicBezTo>
                      <a:cubicBezTo>
                        <a:pt x="1664078" y="3507717"/>
                        <a:pt x="1572638" y="3547449"/>
                        <a:pt x="1572638" y="3547449"/>
                      </a:cubicBezTo>
                      <a:cubicBezTo>
                        <a:pt x="1572638" y="3547449"/>
                        <a:pt x="1583592" y="3621209"/>
                        <a:pt x="1571781" y="3648109"/>
                      </a:cubicBezTo>
                      <a:cubicBezTo>
                        <a:pt x="1559970" y="3675009"/>
                        <a:pt x="1493866" y="3702004"/>
                        <a:pt x="1493866" y="3702004"/>
                      </a:cubicBezTo>
                      <a:cubicBezTo>
                        <a:pt x="1493866" y="3702004"/>
                        <a:pt x="1513392" y="3742971"/>
                        <a:pt x="1511678" y="3774908"/>
                      </a:cubicBezTo>
                      <a:cubicBezTo>
                        <a:pt x="1509963" y="3806846"/>
                        <a:pt x="1476150" y="3838878"/>
                        <a:pt x="1476150" y="3838878"/>
                      </a:cubicBezTo>
                      <a:cubicBezTo>
                        <a:pt x="1476150" y="3838878"/>
                        <a:pt x="1512535" y="3875949"/>
                        <a:pt x="1517679" y="3908551"/>
                      </a:cubicBezTo>
                      <a:cubicBezTo>
                        <a:pt x="1522822" y="3941154"/>
                        <a:pt x="1466053" y="4013014"/>
                        <a:pt x="1466053" y="4013014"/>
                      </a:cubicBezTo>
                      <a:cubicBezTo>
                        <a:pt x="1466053" y="4013014"/>
                        <a:pt x="1508344" y="4123464"/>
                        <a:pt x="1510916" y="4171750"/>
                      </a:cubicBezTo>
                      <a:cubicBezTo>
                        <a:pt x="1513488" y="4220037"/>
                        <a:pt x="1480436" y="4301021"/>
                        <a:pt x="1480436" y="4301021"/>
                      </a:cubicBezTo>
                      <a:lnTo>
                        <a:pt x="1454718" y="430102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1" name="Google Shape;571;p38"/>
                <p:cNvSpPr/>
                <p:nvPr/>
              </p:nvSpPr>
              <p:spPr>
                <a:xfrm>
                  <a:off x="4558985" y="1407135"/>
                  <a:ext cx="2880687" cy="4301496"/>
                </a:xfrm>
                <a:custGeom>
                  <a:avLst/>
                  <a:gdLst/>
                  <a:ahLst/>
                  <a:cxnLst/>
                  <a:rect l="l" t="t" r="r" b="b"/>
                  <a:pathLst>
                    <a:path w="2880687" h="4301496" extrusionOk="0">
                      <a:moveTo>
                        <a:pt x="1454147" y="4301496"/>
                      </a:moveTo>
                      <a:cubicBezTo>
                        <a:pt x="1454147" y="4301496"/>
                        <a:pt x="1463196" y="4237146"/>
                        <a:pt x="1454147" y="4212908"/>
                      </a:cubicBezTo>
                      <a:cubicBezTo>
                        <a:pt x="1445098" y="4188670"/>
                        <a:pt x="1339561" y="4093998"/>
                        <a:pt x="1327750" y="4072611"/>
                      </a:cubicBezTo>
                      <a:cubicBezTo>
                        <a:pt x="1315939" y="4051224"/>
                        <a:pt x="1327750" y="3979080"/>
                        <a:pt x="1327750" y="3979080"/>
                      </a:cubicBezTo>
                      <a:cubicBezTo>
                        <a:pt x="1327750" y="3979080"/>
                        <a:pt x="1270695" y="3924520"/>
                        <a:pt x="1260599" y="3899997"/>
                      </a:cubicBezTo>
                      <a:cubicBezTo>
                        <a:pt x="1250407" y="3875473"/>
                        <a:pt x="1260599" y="3777950"/>
                        <a:pt x="1260599" y="3777950"/>
                      </a:cubicBezTo>
                      <a:cubicBezTo>
                        <a:pt x="1260599" y="3777950"/>
                        <a:pt x="1227261" y="3728903"/>
                        <a:pt x="1222785" y="3719398"/>
                      </a:cubicBezTo>
                      <a:cubicBezTo>
                        <a:pt x="1218308" y="3709798"/>
                        <a:pt x="1241454" y="3555433"/>
                        <a:pt x="1241454" y="3555433"/>
                      </a:cubicBezTo>
                      <a:cubicBezTo>
                        <a:pt x="1241454" y="3555433"/>
                        <a:pt x="1190304" y="3492889"/>
                        <a:pt x="1187923" y="3461332"/>
                      </a:cubicBezTo>
                      <a:cubicBezTo>
                        <a:pt x="1185542" y="3429775"/>
                        <a:pt x="1239739" y="3330635"/>
                        <a:pt x="1239739" y="3330635"/>
                      </a:cubicBezTo>
                      <a:cubicBezTo>
                        <a:pt x="1239739" y="3330635"/>
                        <a:pt x="1212688" y="3288907"/>
                        <a:pt x="1212688" y="3273129"/>
                      </a:cubicBezTo>
                      <a:cubicBezTo>
                        <a:pt x="1212688" y="3257350"/>
                        <a:pt x="1284983" y="3183020"/>
                        <a:pt x="1284983" y="3183020"/>
                      </a:cubicBezTo>
                      <a:cubicBezTo>
                        <a:pt x="1284983" y="3183020"/>
                        <a:pt x="1246597" y="3102986"/>
                        <a:pt x="1246597" y="3071429"/>
                      </a:cubicBezTo>
                      <a:cubicBezTo>
                        <a:pt x="1246597" y="3039871"/>
                        <a:pt x="1357278" y="2918205"/>
                        <a:pt x="1357278" y="2918205"/>
                      </a:cubicBezTo>
                      <a:cubicBezTo>
                        <a:pt x="1357278" y="2918205"/>
                        <a:pt x="1291841" y="2839312"/>
                        <a:pt x="1289555" y="2790835"/>
                      </a:cubicBezTo>
                      <a:cubicBezTo>
                        <a:pt x="1287269" y="2742359"/>
                        <a:pt x="1399092" y="2532864"/>
                        <a:pt x="1399092" y="2532864"/>
                      </a:cubicBezTo>
                      <a:cubicBezTo>
                        <a:pt x="1399092" y="2532864"/>
                        <a:pt x="1302033" y="2488950"/>
                        <a:pt x="1296318" y="2459579"/>
                      </a:cubicBezTo>
                      <a:cubicBezTo>
                        <a:pt x="1290698" y="2430303"/>
                        <a:pt x="1290698" y="2397986"/>
                        <a:pt x="1290698" y="2397986"/>
                      </a:cubicBezTo>
                      <a:cubicBezTo>
                        <a:pt x="1290698" y="2397986"/>
                        <a:pt x="1178874" y="2398651"/>
                        <a:pt x="1168778" y="2385153"/>
                      </a:cubicBezTo>
                      <a:cubicBezTo>
                        <a:pt x="1158586" y="2371656"/>
                        <a:pt x="1206021" y="2280596"/>
                        <a:pt x="1206021" y="2280596"/>
                      </a:cubicBezTo>
                      <a:cubicBezTo>
                        <a:pt x="1206021" y="2280596"/>
                        <a:pt x="1082958" y="2228508"/>
                        <a:pt x="1078481" y="2190202"/>
                      </a:cubicBezTo>
                      <a:cubicBezTo>
                        <a:pt x="1074004" y="2151896"/>
                        <a:pt x="1078481" y="2062832"/>
                        <a:pt x="1078481" y="2062832"/>
                      </a:cubicBezTo>
                      <a:cubicBezTo>
                        <a:pt x="1078481" y="2062832"/>
                        <a:pt x="1036666" y="2040305"/>
                        <a:pt x="1031046" y="2016637"/>
                      </a:cubicBezTo>
                      <a:cubicBezTo>
                        <a:pt x="1025427" y="1992969"/>
                        <a:pt x="1025427" y="1947914"/>
                        <a:pt x="1025427" y="1947914"/>
                      </a:cubicBezTo>
                      <a:cubicBezTo>
                        <a:pt x="1025427" y="1947914"/>
                        <a:pt x="877503" y="1934417"/>
                        <a:pt x="869598" y="1914076"/>
                      </a:cubicBezTo>
                      <a:cubicBezTo>
                        <a:pt x="861692" y="1893735"/>
                        <a:pt x="853786" y="1802485"/>
                        <a:pt x="853786" y="1802485"/>
                      </a:cubicBezTo>
                      <a:cubicBezTo>
                        <a:pt x="853786" y="1802485"/>
                        <a:pt x="752154" y="1803625"/>
                        <a:pt x="731866" y="1767506"/>
                      </a:cubicBezTo>
                      <a:cubicBezTo>
                        <a:pt x="711578" y="1731481"/>
                        <a:pt x="719484" y="1655915"/>
                        <a:pt x="719484" y="1655915"/>
                      </a:cubicBezTo>
                      <a:cubicBezTo>
                        <a:pt x="719484" y="1655915"/>
                        <a:pt x="469929" y="1655915"/>
                        <a:pt x="423637" y="1589378"/>
                      </a:cubicBezTo>
                      <a:cubicBezTo>
                        <a:pt x="377346" y="1522842"/>
                        <a:pt x="364963" y="1343764"/>
                        <a:pt x="364963" y="1343764"/>
                      </a:cubicBezTo>
                      <a:cubicBezTo>
                        <a:pt x="364963" y="1343764"/>
                        <a:pt x="220469" y="1327985"/>
                        <a:pt x="189989" y="1280649"/>
                      </a:cubicBezTo>
                      <a:cubicBezTo>
                        <a:pt x="159509" y="1233313"/>
                        <a:pt x="230661" y="1087979"/>
                        <a:pt x="230661" y="1087979"/>
                      </a:cubicBezTo>
                      <a:cubicBezTo>
                        <a:pt x="230661" y="1087979"/>
                        <a:pt x="63592" y="1063170"/>
                        <a:pt x="31969" y="1007945"/>
                      </a:cubicBezTo>
                      <a:cubicBezTo>
                        <a:pt x="346" y="952720"/>
                        <a:pt x="69212" y="781436"/>
                        <a:pt x="69212" y="781436"/>
                      </a:cubicBezTo>
                      <a:cubicBezTo>
                        <a:pt x="69212" y="781436"/>
                        <a:pt x="20634" y="764517"/>
                        <a:pt x="2632" y="739709"/>
                      </a:cubicBezTo>
                      <a:cubicBezTo>
                        <a:pt x="-15465" y="714900"/>
                        <a:pt x="32636" y="439059"/>
                        <a:pt x="1040381" y="153618"/>
                      </a:cubicBezTo>
                      <a:cubicBezTo>
                        <a:pt x="1977546" y="-111862"/>
                        <a:pt x="2543236" y="43168"/>
                        <a:pt x="2554189" y="62558"/>
                      </a:cubicBezTo>
                      <a:cubicBezTo>
                        <a:pt x="2565238" y="81949"/>
                        <a:pt x="2554189" y="110750"/>
                        <a:pt x="2554189" y="110750"/>
                      </a:cubicBezTo>
                      <a:cubicBezTo>
                        <a:pt x="2554189" y="110750"/>
                        <a:pt x="2826890" y="213026"/>
                        <a:pt x="2870896" y="271387"/>
                      </a:cubicBezTo>
                      <a:cubicBezTo>
                        <a:pt x="2914901" y="329749"/>
                        <a:pt x="2796315" y="558730"/>
                        <a:pt x="2796315" y="558730"/>
                      </a:cubicBezTo>
                      <a:cubicBezTo>
                        <a:pt x="2796315" y="558730"/>
                        <a:pt x="2803078" y="616996"/>
                        <a:pt x="2789552" y="645797"/>
                      </a:cubicBezTo>
                      <a:cubicBezTo>
                        <a:pt x="2776026" y="674503"/>
                        <a:pt x="2746404" y="697315"/>
                        <a:pt x="2746404" y="697315"/>
                      </a:cubicBezTo>
                      <a:cubicBezTo>
                        <a:pt x="2746404" y="697315"/>
                        <a:pt x="2810031" y="771646"/>
                        <a:pt x="2801934" y="825731"/>
                      </a:cubicBezTo>
                      <a:cubicBezTo>
                        <a:pt x="2793838" y="879815"/>
                        <a:pt x="2660012" y="952435"/>
                        <a:pt x="2660012" y="952435"/>
                      </a:cubicBezTo>
                      <a:cubicBezTo>
                        <a:pt x="2660012" y="952435"/>
                        <a:pt x="2679443" y="1058038"/>
                        <a:pt x="2658297" y="1103663"/>
                      </a:cubicBezTo>
                      <a:cubicBezTo>
                        <a:pt x="2637152" y="1149288"/>
                        <a:pt x="2571906" y="1194057"/>
                        <a:pt x="2571906" y="1194057"/>
                      </a:cubicBezTo>
                      <a:cubicBezTo>
                        <a:pt x="2571906" y="1194057"/>
                        <a:pt x="2612578" y="1258312"/>
                        <a:pt x="2604100" y="1303082"/>
                      </a:cubicBezTo>
                      <a:cubicBezTo>
                        <a:pt x="2595623" y="1347851"/>
                        <a:pt x="2551617" y="1374941"/>
                        <a:pt x="2551617" y="1374941"/>
                      </a:cubicBezTo>
                      <a:cubicBezTo>
                        <a:pt x="2551617" y="1374941"/>
                        <a:pt x="2677824" y="1472940"/>
                        <a:pt x="2672680" y="1581109"/>
                      </a:cubicBezTo>
                      <a:cubicBezTo>
                        <a:pt x="2667632" y="1689278"/>
                        <a:pt x="2570191" y="1717128"/>
                        <a:pt x="2570191" y="1717128"/>
                      </a:cubicBezTo>
                      <a:cubicBezTo>
                        <a:pt x="2570191" y="1717128"/>
                        <a:pt x="2630294" y="1768646"/>
                        <a:pt x="2623531" y="1804196"/>
                      </a:cubicBezTo>
                      <a:cubicBezTo>
                        <a:pt x="2616768" y="1839745"/>
                        <a:pt x="2563429" y="1879382"/>
                        <a:pt x="2563429" y="1879382"/>
                      </a:cubicBezTo>
                      <a:cubicBezTo>
                        <a:pt x="2563429" y="1879382"/>
                        <a:pt x="2595623" y="1919114"/>
                        <a:pt x="2593051" y="1952097"/>
                      </a:cubicBezTo>
                      <a:cubicBezTo>
                        <a:pt x="2590480" y="1985080"/>
                        <a:pt x="2455796" y="2138398"/>
                        <a:pt x="2455796" y="2138398"/>
                      </a:cubicBezTo>
                      <a:cubicBezTo>
                        <a:pt x="2455796" y="2138398"/>
                        <a:pt x="2502373" y="2211494"/>
                        <a:pt x="2496468" y="2241910"/>
                      </a:cubicBezTo>
                      <a:cubicBezTo>
                        <a:pt x="2490562" y="2272327"/>
                        <a:pt x="2438841" y="2306926"/>
                        <a:pt x="2438841" y="2306926"/>
                      </a:cubicBezTo>
                      <a:cubicBezTo>
                        <a:pt x="2438841" y="2306926"/>
                        <a:pt x="2422744" y="2361010"/>
                        <a:pt x="2406647" y="2384678"/>
                      </a:cubicBezTo>
                      <a:cubicBezTo>
                        <a:pt x="2390550" y="2408346"/>
                        <a:pt x="2301681" y="2432014"/>
                        <a:pt x="2301681" y="2432014"/>
                      </a:cubicBezTo>
                      <a:cubicBezTo>
                        <a:pt x="2301681" y="2432014"/>
                        <a:pt x="2327875" y="2503018"/>
                        <a:pt x="2301681" y="2548643"/>
                      </a:cubicBezTo>
                      <a:cubicBezTo>
                        <a:pt x="2275488" y="2594268"/>
                        <a:pt x="2161092" y="2620502"/>
                        <a:pt x="2161092" y="2620502"/>
                      </a:cubicBezTo>
                      <a:cubicBezTo>
                        <a:pt x="2161092" y="2620502"/>
                        <a:pt x="2175475" y="2680480"/>
                        <a:pt x="2163664" y="2710896"/>
                      </a:cubicBezTo>
                      <a:cubicBezTo>
                        <a:pt x="2151853" y="2741313"/>
                        <a:pt x="2062032" y="2761559"/>
                        <a:pt x="2062032" y="2761559"/>
                      </a:cubicBezTo>
                      <a:cubicBezTo>
                        <a:pt x="2062032" y="2761559"/>
                        <a:pt x="2094227" y="2794542"/>
                        <a:pt x="2088321" y="2829997"/>
                      </a:cubicBezTo>
                      <a:cubicBezTo>
                        <a:pt x="2082416" y="2865451"/>
                        <a:pt x="2014598" y="2898434"/>
                        <a:pt x="2014598" y="2898434"/>
                      </a:cubicBezTo>
                      <a:cubicBezTo>
                        <a:pt x="2014598" y="2898434"/>
                        <a:pt x="2022218" y="2926950"/>
                        <a:pt x="2017170" y="2931702"/>
                      </a:cubicBezTo>
                      <a:cubicBezTo>
                        <a:pt x="2012121" y="2936455"/>
                        <a:pt x="1984975" y="2949952"/>
                        <a:pt x="1984975" y="2949952"/>
                      </a:cubicBezTo>
                      <a:cubicBezTo>
                        <a:pt x="1984975" y="2949952"/>
                        <a:pt x="2001072" y="3013352"/>
                        <a:pt x="1985832" y="3050517"/>
                      </a:cubicBezTo>
                      <a:cubicBezTo>
                        <a:pt x="1970592" y="3087683"/>
                        <a:pt x="1807143" y="3120666"/>
                        <a:pt x="1807143" y="3120666"/>
                      </a:cubicBezTo>
                      <a:cubicBezTo>
                        <a:pt x="1807143" y="3120666"/>
                        <a:pt x="1809715" y="3170568"/>
                        <a:pt x="1802095" y="3187392"/>
                      </a:cubicBezTo>
                      <a:cubicBezTo>
                        <a:pt x="1794475" y="3204216"/>
                        <a:pt x="1728372" y="3231306"/>
                        <a:pt x="1728372" y="3231306"/>
                      </a:cubicBezTo>
                      <a:cubicBezTo>
                        <a:pt x="1728372" y="3231306"/>
                        <a:pt x="1731705" y="3296417"/>
                        <a:pt x="1723323" y="3319229"/>
                      </a:cubicBezTo>
                      <a:cubicBezTo>
                        <a:pt x="1714846" y="3342042"/>
                        <a:pt x="1664078" y="3381773"/>
                        <a:pt x="1664078" y="3381773"/>
                      </a:cubicBezTo>
                      <a:cubicBezTo>
                        <a:pt x="1664078" y="3381773"/>
                        <a:pt x="1679318" y="3428254"/>
                        <a:pt x="1671698" y="3467986"/>
                      </a:cubicBezTo>
                      <a:cubicBezTo>
                        <a:pt x="1664078" y="3507717"/>
                        <a:pt x="1572638" y="3547449"/>
                        <a:pt x="1572638" y="3547449"/>
                      </a:cubicBezTo>
                      <a:cubicBezTo>
                        <a:pt x="1572638" y="3547449"/>
                        <a:pt x="1583592" y="3621209"/>
                        <a:pt x="1571781" y="3648109"/>
                      </a:cubicBezTo>
                      <a:cubicBezTo>
                        <a:pt x="1559970" y="3675009"/>
                        <a:pt x="1493866" y="3702004"/>
                        <a:pt x="1493866" y="3702004"/>
                      </a:cubicBezTo>
                      <a:cubicBezTo>
                        <a:pt x="1493866" y="3702004"/>
                        <a:pt x="1513392" y="3742971"/>
                        <a:pt x="1511678" y="3774908"/>
                      </a:cubicBezTo>
                      <a:cubicBezTo>
                        <a:pt x="1509963" y="3806846"/>
                        <a:pt x="1476150" y="3838878"/>
                        <a:pt x="1476150" y="3838878"/>
                      </a:cubicBezTo>
                      <a:cubicBezTo>
                        <a:pt x="1476150" y="3838878"/>
                        <a:pt x="1512535" y="3875949"/>
                        <a:pt x="1517679" y="3908551"/>
                      </a:cubicBezTo>
                      <a:cubicBezTo>
                        <a:pt x="1522822" y="3941154"/>
                        <a:pt x="1466053" y="4013014"/>
                        <a:pt x="1466053" y="4013014"/>
                      </a:cubicBezTo>
                      <a:cubicBezTo>
                        <a:pt x="1466053" y="4013014"/>
                        <a:pt x="1508344" y="4123464"/>
                        <a:pt x="1510916" y="4171750"/>
                      </a:cubicBezTo>
                      <a:cubicBezTo>
                        <a:pt x="1513488" y="4220037"/>
                        <a:pt x="1480436" y="4301021"/>
                        <a:pt x="1480436" y="4301021"/>
                      </a:cubicBezTo>
                      <a:lnTo>
                        <a:pt x="1454718" y="4301021"/>
                      </a:ln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72" name="Google Shape;572;p38"/>
              <p:cNvSpPr/>
              <p:nvPr/>
            </p:nvSpPr>
            <p:spPr>
              <a:xfrm>
                <a:off x="4558801" y="1735934"/>
                <a:ext cx="1717887" cy="3972602"/>
              </a:xfrm>
              <a:custGeom>
                <a:avLst/>
                <a:gdLst/>
                <a:ahLst/>
                <a:cxnLst/>
                <a:rect l="l" t="t" r="r" b="b"/>
                <a:pathLst>
                  <a:path w="1717887" h="3972602" extrusionOk="0">
                    <a:moveTo>
                      <a:pt x="1474143" y="3869186"/>
                    </a:moveTo>
                    <a:cubicBezTo>
                      <a:pt x="1488906" y="3905211"/>
                      <a:pt x="1456140" y="3969276"/>
                      <a:pt x="1454426" y="3972602"/>
                    </a:cubicBezTo>
                    <a:cubicBezTo>
                      <a:pt x="1454712" y="3969371"/>
                      <a:pt x="1463094" y="3907872"/>
                      <a:pt x="1454426" y="3884204"/>
                    </a:cubicBezTo>
                    <a:cubicBezTo>
                      <a:pt x="1445377" y="3859966"/>
                      <a:pt x="1339745" y="3765294"/>
                      <a:pt x="1327934" y="3743907"/>
                    </a:cubicBezTo>
                    <a:cubicBezTo>
                      <a:pt x="1316123" y="3722521"/>
                      <a:pt x="1327934" y="3650376"/>
                      <a:pt x="1327934" y="3650376"/>
                    </a:cubicBezTo>
                    <a:cubicBezTo>
                      <a:pt x="1327934" y="3650376"/>
                      <a:pt x="1270879" y="3595911"/>
                      <a:pt x="1260783" y="3571293"/>
                    </a:cubicBezTo>
                    <a:cubicBezTo>
                      <a:pt x="1250591" y="3546675"/>
                      <a:pt x="1260783" y="3449341"/>
                      <a:pt x="1260783" y="3449341"/>
                    </a:cubicBezTo>
                    <a:cubicBezTo>
                      <a:pt x="1260783" y="3449341"/>
                      <a:pt x="1227445" y="3400199"/>
                      <a:pt x="1222873" y="3390694"/>
                    </a:cubicBezTo>
                    <a:cubicBezTo>
                      <a:pt x="1218396" y="3381094"/>
                      <a:pt x="1241542" y="3226730"/>
                      <a:pt x="1241542" y="3226730"/>
                    </a:cubicBezTo>
                    <a:cubicBezTo>
                      <a:pt x="1241542" y="3226730"/>
                      <a:pt x="1190393" y="3164185"/>
                      <a:pt x="1188107" y="3132723"/>
                    </a:cubicBezTo>
                    <a:cubicBezTo>
                      <a:pt x="1185630" y="3101071"/>
                      <a:pt x="1239828" y="3002027"/>
                      <a:pt x="1239828" y="3002027"/>
                    </a:cubicBezTo>
                    <a:cubicBezTo>
                      <a:pt x="1239828" y="3002027"/>
                      <a:pt x="1212777" y="2960394"/>
                      <a:pt x="1212777" y="2944615"/>
                    </a:cubicBezTo>
                    <a:cubicBezTo>
                      <a:pt x="1212777" y="2928742"/>
                      <a:pt x="1285071" y="2854506"/>
                      <a:pt x="1285071" y="2854506"/>
                    </a:cubicBezTo>
                    <a:cubicBezTo>
                      <a:pt x="1285071" y="2854506"/>
                      <a:pt x="1246686" y="2774472"/>
                      <a:pt x="1246686" y="2743010"/>
                    </a:cubicBezTo>
                    <a:cubicBezTo>
                      <a:pt x="1246686" y="2711358"/>
                      <a:pt x="1357366" y="2589786"/>
                      <a:pt x="1357366" y="2589786"/>
                    </a:cubicBezTo>
                    <a:cubicBezTo>
                      <a:pt x="1357366" y="2589786"/>
                      <a:pt x="1291834" y="2510893"/>
                      <a:pt x="1289643" y="2462417"/>
                    </a:cubicBezTo>
                    <a:cubicBezTo>
                      <a:pt x="1287453" y="2414035"/>
                      <a:pt x="1399181" y="2204445"/>
                      <a:pt x="1399181" y="2204445"/>
                    </a:cubicBezTo>
                    <a:cubicBezTo>
                      <a:pt x="1399181" y="2204445"/>
                      <a:pt x="1302121" y="2160531"/>
                      <a:pt x="1296501" y="2131256"/>
                    </a:cubicBezTo>
                    <a:cubicBezTo>
                      <a:pt x="1290786" y="2101885"/>
                      <a:pt x="1290786" y="2069662"/>
                      <a:pt x="1290786" y="2069662"/>
                    </a:cubicBezTo>
                    <a:cubicBezTo>
                      <a:pt x="1290786" y="2069662"/>
                      <a:pt x="1179058" y="2070327"/>
                      <a:pt x="1168866" y="2056830"/>
                    </a:cubicBezTo>
                    <a:cubicBezTo>
                      <a:pt x="1158675" y="2043332"/>
                      <a:pt x="1206204" y="1952272"/>
                      <a:pt x="1206204" y="1952272"/>
                    </a:cubicBezTo>
                    <a:cubicBezTo>
                      <a:pt x="1206204" y="1952272"/>
                      <a:pt x="1083141" y="1900184"/>
                      <a:pt x="1078569" y="1861878"/>
                    </a:cubicBezTo>
                    <a:cubicBezTo>
                      <a:pt x="1074093" y="1823572"/>
                      <a:pt x="1078569" y="1734603"/>
                      <a:pt x="1078569" y="1734603"/>
                    </a:cubicBezTo>
                    <a:cubicBezTo>
                      <a:pt x="1078569" y="1734603"/>
                      <a:pt x="1036850" y="1712076"/>
                      <a:pt x="1031230" y="1688313"/>
                    </a:cubicBezTo>
                    <a:cubicBezTo>
                      <a:pt x="1025515" y="1664645"/>
                      <a:pt x="1025515" y="1619591"/>
                      <a:pt x="1025515" y="1619591"/>
                    </a:cubicBezTo>
                    <a:cubicBezTo>
                      <a:pt x="1025515" y="1619591"/>
                      <a:pt x="877592" y="1606093"/>
                      <a:pt x="869781" y="1585847"/>
                    </a:cubicBezTo>
                    <a:cubicBezTo>
                      <a:pt x="861876" y="1565506"/>
                      <a:pt x="853970" y="1474256"/>
                      <a:pt x="853970" y="1474256"/>
                    </a:cubicBezTo>
                    <a:cubicBezTo>
                      <a:pt x="853970" y="1474256"/>
                      <a:pt x="752338" y="1475397"/>
                      <a:pt x="731955" y="1439372"/>
                    </a:cubicBezTo>
                    <a:cubicBezTo>
                      <a:pt x="711666" y="1403252"/>
                      <a:pt x="719572" y="1327781"/>
                      <a:pt x="719572" y="1327781"/>
                    </a:cubicBezTo>
                    <a:cubicBezTo>
                      <a:pt x="719572" y="1327781"/>
                      <a:pt x="470112" y="1327781"/>
                      <a:pt x="423821" y="1261245"/>
                    </a:cubicBezTo>
                    <a:cubicBezTo>
                      <a:pt x="377624" y="1194803"/>
                      <a:pt x="365147" y="1015630"/>
                      <a:pt x="365147" y="1015630"/>
                    </a:cubicBezTo>
                    <a:cubicBezTo>
                      <a:pt x="365147" y="1015630"/>
                      <a:pt x="220653" y="999757"/>
                      <a:pt x="190173" y="952516"/>
                    </a:cubicBezTo>
                    <a:cubicBezTo>
                      <a:pt x="159597" y="905180"/>
                      <a:pt x="230844" y="759750"/>
                      <a:pt x="230844" y="759750"/>
                    </a:cubicBezTo>
                    <a:cubicBezTo>
                      <a:pt x="230844" y="759750"/>
                      <a:pt x="63681" y="735037"/>
                      <a:pt x="32153" y="679717"/>
                    </a:cubicBezTo>
                    <a:cubicBezTo>
                      <a:pt x="435" y="624492"/>
                      <a:pt x="69491" y="453208"/>
                      <a:pt x="69491" y="453208"/>
                    </a:cubicBezTo>
                    <a:cubicBezTo>
                      <a:pt x="69491" y="453208"/>
                      <a:pt x="20913" y="436289"/>
                      <a:pt x="2911" y="411480"/>
                    </a:cubicBezTo>
                    <a:cubicBezTo>
                      <a:pt x="-11472" y="391804"/>
                      <a:pt x="7959" y="219950"/>
                      <a:pt x="528691" y="0"/>
                    </a:cubicBezTo>
                    <a:cubicBezTo>
                      <a:pt x="412105" y="84596"/>
                      <a:pt x="297615" y="255880"/>
                      <a:pt x="314474" y="297132"/>
                    </a:cubicBezTo>
                    <a:cubicBezTo>
                      <a:pt x="331333" y="338385"/>
                      <a:pt x="424487" y="345134"/>
                      <a:pt x="424487" y="345134"/>
                    </a:cubicBezTo>
                    <a:cubicBezTo>
                      <a:pt x="424487" y="345134"/>
                      <a:pt x="299139" y="503966"/>
                      <a:pt x="312855" y="588562"/>
                    </a:cubicBezTo>
                    <a:cubicBezTo>
                      <a:pt x="326571" y="673063"/>
                      <a:pt x="446586" y="669736"/>
                      <a:pt x="446586" y="669736"/>
                    </a:cubicBezTo>
                    <a:cubicBezTo>
                      <a:pt x="446586" y="669736"/>
                      <a:pt x="395055" y="769256"/>
                      <a:pt x="423916" y="835317"/>
                    </a:cubicBezTo>
                    <a:cubicBezTo>
                      <a:pt x="462302" y="923240"/>
                      <a:pt x="1011037" y="803855"/>
                      <a:pt x="1011037" y="803855"/>
                    </a:cubicBezTo>
                    <a:cubicBezTo>
                      <a:pt x="1011037" y="803855"/>
                      <a:pt x="537359" y="1013444"/>
                      <a:pt x="597747" y="1128267"/>
                    </a:cubicBezTo>
                    <a:cubicBezTo>
                      <a:pt x="635371" y="1199841"/>
                      <a:pt x="868543" y="1186914"/>
                      <a:pt x="868543" y="1186914"/>
                    </a:cubicBezTo>
                    <a:cubicBezTo>
                      <a:pt x="868543" y="1186914"/>
                      <a:pt x="837587" y="1315329"/>
                      <a:pt x="858732" y="1345651"/>
                    </a:cubicBezTo>
                    <a:cubicBezTo>
                      <a:pt x="879878" y="1376163"/>
                      <a:pt x="940457" y="1396314"/>
                      <a:pt x="940457" y="1396314"/>
                    </a:cubicBezTo>
                    <a:cubicBezTo>
                      <a:pt x="940457" y="1396314"/>
                      <a:pt x="929694" y="1468838"/>
                      <a:pt x="961316" y="1502962"/>
                    </a:cubicBezTo>
                    <a:cubicBezTo>
                      <a:pt x="1010942" y="1556476"/>
                      <a:pt x="1220968" y="1468648"/>
                      <a:pt x="1220968" y="1468648"/>
                    </a:cubicBezTo>
                    <a:cubicBezTo>
                      <a:pt x="1220968" y="1468648"/>
                      <a:pt x="1078665" y="1606093"/>
                      <a:pt x="1115431" y="1656851"/>
                    </a:cubicBezTo>
                    <a:cubicBezTo>
                      <a:pt x="1135243" y="1684226"/>
                      <a:pt x="1164485" y="1685652"/>
                      <a:pt x="1164485" y="1685652"/>
                    </a:cubicBezTo>
                    <a:cubicBezTo>
                      <a:pt x="1164485" y="1685652"/>
                      <a:pt x="1149150" y="1772529"/>
                      <a:pt x="1186488" y="1810170"/>
                    </a:cubicBezTo>
                    <a:cubicBezTo>
                      <a:pt x="1223730" y="1847906"/>
                      <a:pt x="1289739" y="1893530"/>
                      <a:pt x="1289739" y="1893530"/>
                    </a:cubicBezTo>
                    <a:cubicBezTo>
                      <a:pt x="1289739" y="1893530"/>
                      <a:pt x="1235541" y="1969572"/>
                      <a:pt x="1271070" y="1994856"/>
                    </a:cubicBezTo>
                    <a:cubicBezTo>
                      <a:pt x="1306598" y="2020235"/>
                      <a:pt x="1365939" y="2018524"/>
                      <a:pt x="1365939" y="2018524"/>
                    </a:cubicBezTo>
                    <a:cubicBezTo>
                      <a:pt x="1365939" y="2018524"/>
                      <a:pt x="1358890" y="2057780"/>
                      <a:pt x="1379655" y="2091239"/>
                    </a:cubicBezTo>
                    <a:cubicBezTo>
                      <a:pt x="1424041" y="2162813"/>
                      <a:pt x="1717887" y="2165664"/>
                      <a:pt x="1717887" y="2165664"/>
                    </a:cubicBezTo>
                    <a:cubicBezTo>
                      <a:pt x="1717887" y="2165664"/>
                      <a:pt x="1421850" y="2322785"/>
                      <a:pt x="1421850" y="2439319"/>
                    </a:cubicBezTo>
                    <a:cubicBezTo>
                      <a:pt x="1421850" y="2517261"/>
                      <a:pt x="1496336" y="2584653"/>
                      <a:pt x="1496336" y="2584653"/>
                    </a:cubicBezTo>
                    <a:cubicBezTo>
                      <a:pt x="1496336" y="2584653"/>
                      <a:pt x="1341840" y="2691112"/>
                      <a:pt x="1342221" y="2756983"/>
                    </a:cubicBezTo>
                    <a:cubicBezTo>
                      <a:pt x="1342698" y="2840914"/>
                      <a:pt x="1440329" y="2891006"/>
                      <a:pt x="1440329" y="2891006"/>
                    </a:cubicBezTo>
                    <a:cubicBezTo>
                      <a:pt x="1440329" y="2891006"/>
                      <a:pt x="1281261" y="2917050"/>
                      <a:pt x="1284595" y="2952790"/>
                    </a:cubicBezTo>
                    <a:cubicBezTo>
                      <a:pt x="1288024" y="2988529"/>
                      <a:pt x="1296501" y="3012292"/>
                      <a:pt x="1296501" y="3012292"/>
                    </a:cubicBezTo>
                    <a:cubicBezTo>
                      <a:pt x="1296501" y="3012292"/>
                      <a:pt x="1240209" y="3104873"/>
                      <a:pt x="1250781" y="3142228"/>
                    </a:cubicBezTo>
                    <a:cubicBezTo>
                      <a:pt x="1269355" y="3208004"/>
                      <a:pt x="1371463" y="3207339"/>
                      <a:pt x="1371463" y="3207339"/>
                    </a:cubicBezTo>
                    <a:cubicBezTo>
                      <a:pt x="1371463" y="3207339"/>
                      <a:pt x="1250781" y="3298969"/>
                      <a:pt x="1271070" y="3373965"/>
                    </a:cubicBezTo>
                    <a:cubicBezTo>
                      <a:pt x="1281261" y="3411511"/>
                      <a:pt x="1308312" y="3435749"/>
                      <a:pt x="1308312" y="3435749"/>
                    </a:cubicBezTo>
                    <a:cubicBezTo>
                      <a:pt x="1308312" y="3435749"/>
                      <a:pt x="1279452" y="3527664"/>
                      <a:pt x="1311646" y="3568156"/>
                    </a:cubicBezTo>
                    <a:cubicBezTo>
                      <a:pt x="1343841" y="3608838"/>
                      <a:pt x="1379559" y="3635738"/>
                      <a:pt x="1379559" y="3635738"/>
                    </a:cubicBezTo>
                    <a:cubicBezTo>
                      <a:pt x="1379559" y="3635738"/>
                      <a:pt x="1350889" y="3710164"/>
                      <a:pt x="1379559" y="3744002"/>
                    </a:cubicBezTo>
                    <a:cubicBezTo>
                      <a:pt x="1408134" y="3777841"/>
                      <a:pt x="1458998" y="3832306"/>
                      <a:pt x="1474238" y="3869376"/>
                    </a:cubicBezTo>
                    <a:close/>
                  </a:path>
                </a:pathLst>
              </a:custGeom>
              <a:solidFill>
                <a:srgbClr val="312603">
                  <a:alpha val="1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3" name="Google Shape;573;p38"/>
              <p:cNvSpPr/>
              <p:nvPr/>
            </p:nvSpPr>
            <p:spPr>
              <a:xfrm>
                <a:off x="5938361" y="1408955"/>
                <a:ext cx="1501120" cy="4300056"/>
              </a:xfrm>
              <a:custGeom>
                <a:avLst/>
                <a:gdLst/>
                <a:ahLst/>
                <a:cxnLst/>
                <a:rect l="l" t="t" r="r" b="b"/>
                <a:pathLst>
                  <a:path w="1501120" h="4300056" extrusionOk="0">
                    <a:moveTo>
                      <a:pt x="1366838" y="695876"/>
                    </a:moveTo>
                    <a:cubicBezTo>
                      <a:pt x="1366838" y="695876"/>
                      <a:pt x="1430465" y="770301"/>
                      <a:pt x="1422368" y="824386"/>
                    </a:cubicBezTo>
                    <a:cubicBezTo>
                      <a:pt x="1414272" y="878470"/>
                      <a:pt x="1280541" y="951090"/>
                      <a:pt x="1280541" y="951090"/>
                    </a:cubicBezTo>
                    <a:cubicBezTo>
                      <a:pt x="1280541" y="951090"/>
                      <a:pt x="1299972" y="1056693"/>
                      <a:pt x="1278827" y="1102318"/>
                    </a:cubicBezTo>
                    <a:cubicBezTo>
                      <a:pt x="1257681" y="1147943"/>
                      <a:pt x="1192435" y="1192712"/>
                      <a:pt x="1192435" y="1192712"/>
                    </a:cubicBezTo>
                    <a:cubicBezTo>
                      <a:pt x="1192435" y="1192712"/>
                      <a:pt x="1233107" y="1256967"/>
                      <a:pt x="1224629" y="1301832"/>
                    </a:cubicBezTo>
                    <a:cubicBezTo>
                      <a:pt x="1216152" y="1346601"/>
                      <a:pt x="1172051" y="1373596"/>
                      <a:pt x="1172051" y="1373596"/>
                    </a:cubicBezTo>
                    <a:cubicBezTo>
                      <a:pt x="1172051" y="1373596"/>
                      <a:pt x="1298258" y="1471690"/>
                      <a:pt x="1293114" y="1579859"/>
                    </a:cubicBezTo>
                    <a:cubicBezTo>
                      <a:pt x="1287971" y="1688028"/>
                      <a:pt x="1190625" y="1715878"/>
                      <a:pt x="1190625" y="1715878"/>
                    </a:cubicBezTo>
                    <a:cubicBezTo>
                      <a:pt x="1190625" y="1715878"/>
                      <a:pt x="1250823" y="1767491"/>
                      <a:pt x="1243965" y="1803041"/>
                    </a:cubicBezTo>
                    <a:cubicBezTo>
                      <a:pt x="1237202" y="1838495"/>
                      <a:pt x="1183862" y="1878227"/>
                      <a:pt x="1183862" y="1878227"/>
                    </a:cubicBezTo>
                    <a:cubicBezTo>
                      <a:pt x="1183862" y="1878227"/>
                      <a:pt x="1216057" y="1917864"/>
                      <a:pt x="1213485" y="1950942"/>
                    </a:cubicBezTo>
                    <a:cubicBezTo>
                      <a:pt x="1210913" y="1983830"/>
                      <a:pt x="1076230" y="2137149"/>
                      <a:pt x="1076230" y="2137149"/>
                    </a:cubicBezTo>
                    <a:cubicBezTo>
                      <a:pt x="1076230" y="2137149"/>
                      <a:pt x="1122807" y="2210339"/>
                      <a:pt x="1116902" y="2240755"/>
                    </a:cubicBezTo>
                    <a:cubicBezTo>
                      <a:pt x="1110996" y="2271172"/>
                      <a:pt x="1059371" y="2305771"/>
                      <a:pt x="1059371" y="2305771"/>
                    </a:cubicBezTo>
                    <a:cubicBezTo>
                      <a:pt x="1059371" y="2305771"/>
                      <a:pt x="1043273" y="2359856"/>
                      <a:pt x="1027176" y="2383523"/>
                    </a:cubicBezTo>
                    <a:cubicBezTo>
                      <a:pt x="1011079" y="2407192"/>
                      <a:pt x="922115" y="2430859"/>
                      <a:pt x="922115" y="2430859"/>
                    </a:cubicBezTo>
                    <a:cubicBezTo>
                      <a:pt x="922115" y="2430859"/>
                      <a:pt x="948404" y="2501768"/>
                      <a:pt x="922115" y="2547488"/>
                    </a:cubicBezTo>
                    <a:cubicBezTo>
                      <a:pt x="895826" y="2593113"/>
                      <a:pt x="781526" y="2619347"/>
                      <a:pt x="781526" y="2619347"/>
                    </a:cubicBezTo>
                    <a:cubicBezTo>
                      <a:pt x="781526" y="2619347"/>
                      <a:pt x="795909" y="2679325"/>
                      <a:pt x="784098" y="2709742"/>
                    </a:cubicBezTo>
                    <a:cubicBezTo>
                      <a:pt x="772192" y="2740159"/>
                      <a:pt x="682466" y="2760405"/>
                      <a:pt x="682466" y="2760405"/>
                    </a:cubicBezTo>
                    <a:cubicBezTo>
                      <a:pt x="682466" y="2760405"/>
                      <a:pt x="714661" y="2793387"/>
                      <a:pt x="708755" y="2828842"/>
                    </a:cubicBezTo>
                    <a:cubicBezTo>
                      <a:pt x="702850" y="2864391"/>
                      <a:pt x="635127" y="2897374"/>
                      <a:pt x="635127" y="2897374"/>
                    </a:cubicBezTo>
                    <a:cubicBezTo>
                      <a:pt x="635127" y="2897374"/>
                      <a:pt x="642652" y="2925795"/>
                      <a:pt x="637699" y="2930643"/>
                    </a:cubicBezTo>
                    <a:cubicBezTo>
                      <a:pt x="632651" y="2935395"/>
                      <a:pt x="605504" y="2948893"/>
                      <a:pt x="605504" y="2948893"/>
                    </a:cubicBezTo>
                    <a:cubicBezTo>
                      <a:pt x="605504" y="2948893"/>
                      <a:pt x="621601" y="3012197"/>
                      <a:pt x="606266" y="3049457"/>
                    </a:cubicBezTo>
                    <a:cubicBezTo>
                      <a:pt x="590931" y="3086718"/>
                      <a:pt x="427577" y="3119606"/>
                      <a:pt x="427577" y="3119606"/>
                    </a:cubicBezTo>
                    <a:cubicBezTo>
                      <a:pt x="427577" y="3119606"/>
                      <a:pt x="430149" y="3169508"/>
                      <a:pt x="422434" y="3186427"/>
                    </a:cubicBezTo>
                    <a:cubicBezTo>
                      <a:pt x="414814" y="3203347"/>
                      <a:pt x="348806" y="3230341"/>
                      <a:pt x="348806" y="3230341"/>
                    </a:cubicBezTo>
                    <a:cubicBezTo>
                      <a:pt x="348806" y="3230341"/>
                      <a:pt x="352139" y="3295357"/>
                      <a:pt x="343662" y="3318264"/>
                    </a:cubicBezTo>
                    <a:cubicBezTo>
                      <a:pt x="335185" y="3341077"/>
                      <a:pt x="284417" y="3380809"/>
                      <a:pt x="284417" y="3380809"/>
                    </a:cubicBezTo>
                    <a:cubicBezTo>
                      <a:pt x="284417" y="3380809"/>
                      <a:pt x="299561" y="3427289"/>
                      <a:pt x="292036" y="3467021"/>
                    </a:cubicBezTo>
                    <a:cubicBezTo>
                      <a:pt x="284417" y="3506753"/>
                      <a:pt x="192881" y="3546484"/>
                      <a:pt x="192881" y="3546484"/>
                    </a:cubicBezTo>
                    <a:cubicBezTo>
                      <a:pt x="192881" y="3546484"/>
                      <a:pt x="203835" y="3620245"/>
                      <a:pt x="192024" y="3647144"/>
                    </a:cubicBezTo>
                    <a:cubicBezTo>
                      <a:pt x="180118" y="3674044"/>
                      <a:pt x="114014" y="3701134"/>
                      <a:pt x="114014" y="3701134"/>
                    </a:cubicBezTo>
                    <a:cubicBezTo>
                      <a:pt x="114014" y="3701134"/>
                      <a:pt x="133541" y="3742101"/>
                      <a:pt x="131826" y="3774039"/>
                    </a:cubicBezTo>
                    <a:cubicBezTo>
                      <a:pt x="130207" y="3805976"/>
                      <a:pt x="96298" y="3838104"/>
                      <a:pt x="96298" y="3838104"/>
                    </a:cubicBezTo>
                    <a:cubicBezTo>
                      <a:pt x="96298" y="3838104"/>
                      <a:pt x="132779" y="3875079"/>
                      <a:pt x="137827" y="3907777"/>
                    </a:cubicBezTo>
                    <a:cubicBezTo>
                      <a:pt x="142780" y="3940380"/>
                      <a:pt x="86106" y="4012144"/>
                      <a:pt x="86106" y="4012144"/>
                    </a:cubicBezTo>
                    <a:cubicBezTo>
                      <a:pt x="86106" y="4012144"/>
                      <a:pt x="128492" y="4122595"/>
                      <a:pt x="130969" y="4170881"/>
                    </a:cubicBezTo>
                    <a:cubicBezTo>
                      <a:pt x="133541" y="4219167"/>
                      <a:pt x="100489" y="4300057"/>
                      <a:pt x="100489" y="4300057"/>
                    </a:cubicBezTo>
                    <a:lnTo>
                      <a:pt x="95726" y="4300057"/>
                    </a:lnTo>
                    <a:cubicBezTo>
                      <a:pt x="95726" y="4300057"/>
                      <a:pt x="121063" y="4200252"/>
                      <a:pt x="118300" y="4159760"/>
                    </a:cubicBezTo>
                    <a:cubicBezTo>
                      <a:pt x="115538" y="4119172"/>
                      <a:pt x="30099" y="4021174"/>
                      <a:pt x="30099" y="4021174"/>
                    </a:cubicBezTo>
                    <a:cubicBezTo>
                      <a:pt x="30099" y="4021174"/>
                      <a:pt x="79343" y="3959675"/>
                      <a:pt x="77724" y="3913290"/>
                    </a:cubicBezTo>
                    <a:cubicBezTo>
                      <a:pt x="76009" y="3866904"/>
                      <a:pt x="0" y="3856544"/>
                      <a:pt x="0" y="3856544"/>
                    </a:cubicBezTo>
                    <a:cubicBezTo>
                      <a:pt x="0" y="3856544"/>
                      <a:pt x="94774" y="3812535"/>
                      <a:pt x="92964" y="3762823"/>
                    </a:cubicBezTo>
                    <a:cubicBezTo>
                      <a:pt x="91250" y="3713015"/>
                      <a:pt x="0" y="3678987"/>
                      <a:pt x="0" y="3678987"/>
                    </a:cubicBezTo>
                    <a:cubicBezTo>
                      <a:pt x="0" y="3678987"/>
                      <a:pt x="155638" y="3668911"/>
                      <a:pt x="156020" y="3626043"/>
                    </a:cubicBezTo>
                    <a:cubicBezTo>
                      <a:pt x="156400" y="3583269"/>
                      <a:pt x="96298" y="3535078"/>
                      <a:pt x="96298" y="3535078"/>
                    </a:cubicBezTo>
                    <a:cubicBezTo>
                      <a:pt x="96298" y="3535078"/>
                      <a:pt x="212122" y="3488883"/>
                      <a:pt x="220790" y="3450957"/>
                    </a:cubicBezTo>
                    <a:cubicBezTo>
                      <a:pt x="231839" y="3402481"/>
                      <a:pt x="201359" y="3366456"/>
                      <a:pt x="201359" y="3366456"/>
                    </a:cubicBezTo>
                    <a:cubicBezTo>
                      <a:pt x="201359" y="3366456"/>
                      <a:pt x="286036" y="3347826"/>
                      <a:pt x="296227" y="3303912"/>
                    </a:cubicBezTo>
                    <a:cubicBezTo>
                      <a:pt x="306324" y="3259903"/>
                      <a:pt x="274225" y="3219316"/>
                      <a:pt x="274225" y="3219316"/>
                    </a:cubicBezTo>
                    <a:cubicBezTo>
                      <a:pt x="274225" y="3219316"/>
                      <a:pt x="392811" y="3185572"/>
                      <a:pt x="391097" y="3151733"/>
                    </a:cubicBezTo>
                    <a:cubicBezTo>
                      <a:pt x="389477" y="3117990"/>
                      <a:pt x="143828" y="3072270"/>
                      <a:pt x="143828" y="3072270"/>
                    </a:cubicBezTo>
                    <a:cubicBezTo>
                      <a:pt x="221647" y="3075597"/>
                      <a:pt x="512159" y="3053735"/>
                      <a:pt x="525685" y="3025029"/>
                    </a:cubicBezTo>
                    <a:cubicBezTo>
                      <a:pt x="539210" y="2996229"/>
                      <a:pt x="519684" y="2943855"/>
                      <a:pt x="519684" y="2943855"/>
                    </a:cubicBezTo>
                    <a:cubicBezTo>
                      <a:pt x="519684" y="2943855"/>
                      <a:pt x="597694" y="2923514"/>
                      <a:pt x="597694" y="2911727"/>
                    </a:cubicBezTo>
                    <a:cubicBezTo>
                      <a:pt x="597694" y="2899941"/>
                      <a:pt x="550259" y="2884637"/>
                      <a:pt x="550259" y="2884637"/>
                    </a:cubicBezTo>
                    <a:cubicBezTo>
                      <a:pt x="550259" y="2884637"/>
                      <a:pt x="660368" y="2862680"/>
                      <a:pt x="662083" y="2827226"/>
                    </a:cubicBezTo>
                    <a:cubicBezTo>
                      <a:pt x="663702" y="2791772"/>
                      <a:pt x="592646" y="2754511"/>
                      <a:pt x="592646" y="2754511"/>
                    </a:cubicBezTo>
                    <a:cubicBezTo>
                      <a:pt x="592646" y="2754511"/>
                      <a:pt x="695325" y="2715635"/>
                      <a:pt x="697040" y="2691967"/>
                    </a:cubicBezTo>
                    <a:cubicBezTo>
                      <a:pt x="701231" y="2632940"/>
                      <a:pt x="550259" y="2611268"/>
                      <a:pt x="550259" y="2611268"/>
                    </a:cubicBezTo>
                    <a:cubicBezTo>
                      <a:pt x="550259" y="2611268"/>
                      <a:pt x="830390" y="2568590"/>
                      <a:pt x="837057" y="2513935"/>
                    </a:cubicBezTo>
                    <a:cubicBezTo>
                      <a:pt x="843915" y="2459375"/>
                      <a:pt x="712851" y="2423255"/>
                      <a:pt x="712851" y="2423255"/>
                    </a:cubicBezTo>
                    <a:cubicBezTo>
                      <a:pt x="712851" y="2423255"/>
                      <a:pt x="965740" y="2377630"/>
                      <a:pt x="972598" y="2345503"/>
                    </a:cubicBezTo>
                    <a:cubicBezTo>
                      <a:pt x="979360" y="2313375"/>
                      <a:pt x="913924" y="2296456"/>
                      <a:pt x="913924" y="2296456"/>
                    </a:cubicBezTo>
                    <a:cubicBezTo>
                      <a:pt x="913924" y="2296456"/>
                      <a:pt x="1022318" y="2279251"/>
                      <a:pt x="1017651" y="2245413"/>
                    </a:cubicBezTo>
                    <a:cubicBezTo>
                      <a:pt x="1010698" y="2194845"/>
                      <a:pt x="507397" y="2212430"/>
                      <a:pt x="507397" y="2212430"/>
                    </a:cubicBezTo>
                    <a:cubicBezTo>
                      <a:pt x="507397" y="2212430"/>
                      <a:pt x="903160" y="2135818"/>
                      <a:pt x="938689" y="2118994"/>
                    </a:cubicBezTo>
                    <a:cubicBezTo>
                      <a:pt x="974217" y="2102170"/>
                      <a:pt x="1107472" y="1966911"/>
                      <a:pt x="1092232" y="1934783"/>
                    </a:cubicBezTo>
                    <a:cubicBezTo>
                      <a:pt x="1076992" y="1902655"/>
                      <a:pt x="886777" y="1882314"/>
                      <a:pt x="886777" y="1882314"/>
                    </a:cubicBezTo>
                    <a:cubicBezTo>
                      <a:pt x="886777" y="1882314"/>
                      <a:pt x="1094042" y="1836689"/>
                      <a:pt x="1090613" y="1791064"/>
                    </a:cubicBezTo>
                    <a:cubicBezTo>
                      <a:pt x="1087279" y="1745439"/>
                      <a:pt x="980408" y="1693826"/>
                      <a:pt x="980408" y="1693826"/>
                    </a:cubicBezTo>
                    <a:cubicBezTo>
                      <a:pt x="980408" y="1693826"/>
                      <a:pt x="1107567" y="1637651"/>
                      <a:pt x="1102519" y="1576437"/>
                    </a:cubicBezTo>
                    <a:cubicBezTo>
                      <a:pt x="1093470" y="1466937"/>
                      <a:pt x="613601" y="1495738"/>
                      <a:pt x="613601" y="1495738"/>
                    </a:cubicBezTo>
                    <a:cubicBezTo>
                      <a:pt x="613601" y="1495738"/>
                      <a:pt x="1110043" y="1391846"/>
                      <a:pt x="1118807" y="1292422"/>
                    </a:cubicBezTo>
                    <a:cubicBezTo>
                      <a:pt x="1123283" y="1242044"/>
                      <a:pt x="1017746" y="1186724"/>
                      <a:pt x="1017746" y="1186724"/>
                    </a:cubicBezTo>
                    <a:cubicBezTo>
                      <a:pt x="1017746" y="1186724"/>
                      <a:pt x="1139761" y="1147087"/>
                      <a:pt x="1139761" y="1071046"/>
                    </a:cubicBezTo>
                    <a:cubicBezTo>
                      <a:pt x="1139761" y="995004"/>
                      <a:pt x="1029748" y="947668"/>
                      <a:pt x="1029748" y="947668"/>
                    </a:cubicBezTo>
                    <a:cubicBezTo>
                      <a:pt x="1129475" y="931699"/>
                      <a:pt x="1247870" y="878470"/>
                      <a:pt x="1248251" y="812504"/>
                    </a:cubicBezTo>
                    <a:cubicBezTo>
                      <a:pt x="1248537" y="746633"/>
                      <a:pt x="966978" y="657475"/>
                      <a:pt x="966978" y="657475"/>
                    </a:cubicBezTo>
                    <a:cubicBezTo>
                      <a:pt x="966978" y="657475"/>
                      <a:pt x="1268063" y="650251"/>
                      <a:pt x="1268540" y="613085"/>
                    </a:cubicBezTo>
                    <a:cubicBezTo>
                      <a:pt x="1268921" y="576015"/>
                      <a:pt x="1236917" y="538184"/>
                      <a:pt x="1236917" y="538184"/>
                    </a:cubicBezTo>
                    <a:cubicBezTo>
                      <a:pt x="1236917" y="538184"/>
                      <a:pt x="1269778" y="443608"/>
                      <a:pt x="1238060" y="354544"/>
                    </a:cubicBezTo>
                    <a:cubicBezTo>
                      <a:pt x="1190054" y="219950"/>
                      <a:pt x="699516" y="224893"/>
                      <a:pt x="699516" y="224893"/>
                    </a:cubicBezTo>
                    <a:cubicBezTo>
                      <a:pt x="699516" y="224893"/>
                      <a:pt x="1065371" y="121286"/>
                      <a:pt x="1053465" y="87448"/>
                    </a:cubicBezTo>
                    <a:cubicBezTo>
                      <a:pt x="1046893" y="68818"/>
                      <a:pt x="864584" y="5133"/>
                      <a:pt x="766191" y="0"/>
                    </a:cubicBezTo>
                    <a:cubicBezTo>
                      <a:pt x="1025366" y="8079"/>
                      <a:pt x="1169099" y="51613"/>
                      <a:pt x="1174528" y="61309"/>
                    </a:cubicBezTo>
                    <a:cubicBezTo>
                      <a:pt x="1185482" y="80699"/>
                      <a:pt x="1174528" y="109405"/>
                      <a:pt x="1174528" y="109405"/>
                    </a:cubicBezTo>
                    <a:cubicBezTo>
                      <a:pt x="1174528" y="109405"/>
                      <a:pt x="1447229" y="211681"/>
                      <a:pt x="1491329" y="270043"/>
                    </a:cubicBezTo>
                    <a:cubicBezTo>
                      <a:pt x="1535335" y="328405"/>
                      <a:pt x="1416749" y="557385"/>
                      <a:pt x="1416749" y="557385"/>
                    </a:cubicBezTo>
                    <a:cubicBezTo>
                      <a:pt x="1416749" y="557385"/>
                      <a:pt x="1423416" y="615652"/>
                      <a:pt x="1409891" y="644357"/>
                    </a:cubicBezTo>
                    <a:cubicBezTo>
                      <a:pt x="1396365" y="673158"/>
                      <a:pt x="1366742" y="695876"/>
                      <a:pt x="1366742" y="695876"/>
                    </a:cubicBezTo>
                    <a:close/>
                  </a:path>
                </a:pathLst>
              </a:custGeom>
              <a:solidFill>
                <a:srgbClr val="312603">
                  <a:alpha val="1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74" name="Google Shape;574;p38"/>
              <p:cNvGrpSpPr/>
              <p:nvPr/>
            </p:nvGrpSpPr>
            <p:grpSpPr>
              <a:xfrm>
                <a:off x="5078539" y="1501727"/>
                <a:ext cx="1954720" cy="3208602"/>
                <a:chOff x="5078539" y="1501727"/>
                <a:chExt cx="1954720" cy="3208602"/>
              </a:xfrm>
            </p:grpSpPr>
            <p:sp>
              <p:nvSpPr>
                <p:cNvPr id="575" name="Google Shape;575;p38"/>
                <p:cNvSpPr/>
                <p:nvPr/>
              </p:nvSpPr>
              <p:spPr>
                <a:xfrm>
                  <a:off x="5155120" y="2210791"/>
                  <a:ext cx="1841563" cy="333559"/>
                </a:xfrm>
                <a:custGeom>
                  <a:avLst/>
                  <a:gdLst/>
                  <a:ahLst/>
                  <a:cxnLst/>
                  <a:rect l="l" t="t" r="r" b="b"/>
                  <a:pathLst>
                    <a:path w="1841563" h="333559" extrusionOk="0">
                      <a:moveTo>
                        <a:pt x="0" y="333560"/>
                      </a:moveTo>
                      <a:cubicBezTo>
                        <a:pt x="544639" y="63232"/>
                        <a:pt x="1238726" y="-64423"/>
                        <a:pt x="1841564" y="31960"/>
                      </a:cubicBezTo>
                      <a:cubicBezTo>
                        <a:pt x="1216819" y="72832"/>
                        <a:pt x="607505" y="185849"/>
                        <a:pt x="0" y="333560"/>
                      </a:cubicBezTo>
                      <a:lnTo>
                        <a:pt x="0" y="33356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6" name="Google Shape;576;p38"/>
                <p:cNvSpPr/>
                <p:nvPr/>
              </p:nvSpPr>
              <p:spPr>
                <a:xfrm>
                  <a:off x="5078539" y="1706796"/>
                  <a:ext cx="1954720" cy="274181"/>
                </a:xfrm>
                <a:custGeom>
                  <a:avLst/>
                  <a:gdLst/>
                  <a:ahLst/>
                  <a:cxnLst/>
                  <a:rect l="l" t="t" r="r" b="b"/>
                  <a:pathLst>
                    <a:path w="1954720" h="274181" extrusionOk="0">
                      <a:moveTo>
                        <a:pt x="0" y="274181"/>
                      </a:moveTo>
                      <a:cubicBezTo>
                        <a:pt x="595694" y="41399"/>
                        <a:pt x="1320260" y="-56790"/>
                        <a:pt x="1954721" y="32844"/>
                      </a:cubicBezTo>
                      <a:cubicBezTo>
                        <a:pt x="1307783" y="78089"/>
                        <a:pt x="640937" y="168198"/>
                        <a:pt x="0" y="274181"/>
                      </a:cubicBezTo>
                      <a:lnTo>
                        <a:pt x="0" y="27418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7" name="Google Shape;577;p38"/>
                <p:cNvSpPr/>
                <p:nvPr/>
              </p:nvSpPr>
              <p:spPr>
                <a:xfrm>
                  <a:off x="5483351" y="2601134"/>
                  <a:ext cx="1327404" cy="206891"/>
                </a:xfrm>
                <a:custGeom>
                  <a:avLst/>
                  <a:gdLst/>
                  <a:ahLst/>
                  <a:cxnLst/>
                  <a:rect l="l" t="t" r="r" b="b"/>
                  <a:pathLst>
                    <a:path w="1327404" h="206891" extrusionOk="0">
                      <a:moveTo>
                        <a:pt x="1327404" y="47489"/>
                      </a:moveTo>
                      <a:cubicBezTo>
                        <a:pt x="1048322" y="73533"/>
                        <a:pt x="773239" y="93969"/>
                        <a:pt x="496443" y="130564"/>
                      </a:cubicBezTo>
                      <a:cubicBezTo>
                        <a:pt x="372713" y="146723"/>
                        <a:pt x="248793" y="166779"/>
                        <a:pt x="125444" y="186360"/>
                      </a:cubicBezTo>
                      <a:cubicBezTo>
                        <a:pt x="83725" y="194344"/>
                        <a:pt x="42482" y="201473"/>
                        <a:pt x="0" y="206891"/>
                      </a:cubicBezTo>
                      <a:cubicBezTo>
                        <a:pt x="24956" y="193394"/>
                        <a:pt x="50292" y="180562"/>
                        <a:pt x="76010" y="168300"/>
                      </a:cubicBezTo>
                      <a:cubicBezTo>
                        <a:pt x="431102" y="2054"/>
                        <a:pt x="946499" y="-46613"/>
                        <a:pt x="1327404" y="47394"/>
                      </a:cubicBezTo>
                      <a:lnTo>
                        <a:pt x="1327404" y="4739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38"/>
                <p:cNvSpPr/>
                <p:nvPr/>
              </p:nvSpPr>
              <p:spPr>
                <a:xfrm>
                  <a:off x="5460015" y="1501727"/>
                  <a:ext cx="1305972" cy="301788"/>
                </a:xfrm>
                <a:custGeom>
                  <a:avLst/>
                  <a:gdLst/>
                  <a:ahLst/>
                  <a:cxnLst/>
                  <a:rect l="l" t="t" r="r" b="b"/>
                  <a:pathLst>
                    <a:path w="1305972" h="301788" extrusionOk="0">
                      <a:moveTo>
                        <a:pt x="1305973" y="16157"/>
                      </a:moveTo>
                      <a:cubicBezTo>
                        <a:pt x="1030700" y="68721"/>
                        <a:pt x="758857" y="115487"/>
                        <a:pt x="486823" y="178316"/>
                      </a:cubicBezTo>
                      <a:cubicBezTo>
                        <a:pt x="365284" y="206261"/>
                        <a:pt x="243840" y="238104"/>
                        <a:pt x="122873" y="269376"/>
                      </a:cubicBezTo>
                      <a:cubicBezTo>
                        <a:pt x="82106" y="281257"/>
                        <a:pt x="41815" y="292379"/>
                        <a:pt x="0" y="301789"/>
                      </a:cubicBezTo>
                      <a:cubicBezTo>
                        <a:pt x="23527" y="285915"/>
                        <a:pt x="47530" y="270707"/>
                        <a:pt x="72009" y="256164"/>
                      </a:cubicBezTo>
                      <a:cubicBezTo>
                        <a:pt x="409575" y="56745"/>
                        <a:pt x="917924" y="-40969"/>
                        <a:pt x="1305973" y="16157"/>
                      </a:cubicBezTo>
                      <a:lnTo>
                        <a:pt x="1305973" y="1615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38"/>
                <p:cNvSpPr/>
                <p:nvPr/>
              </p:nvSpPr>
              <p:spPr>
                <a:xfrm>
                  <a:off x="5583364" y="2921037"/>
                  <a:ext cx="946118" cy="240486"/>
                </a:xfrm>
                <a:custGeom>
                  <a:avLst/>
                  <a:gdLst/>
                  <a:ahLst/>
                  <a:cxnLst/>
                  <a:rect l="l" t="t" r="r" b="b"/>
                  <a:pathLst>
                    <a:path w="946118" h="240486" extrusionOk="0">
                      <a:moveTo>
                        <a:pt x="0" y="240486"/>
                      </a:moveTo>
                      <a:cubicBezTo>
                        <a:pt x="55721" y="176231"/>
                        <a:pt x="131731" y="134123"/>
                        <a:pt x="207836" y="98288"/>
                      </a:cubicBezTo>
                      <a:cubicBezTo>
                        <a:pt x="436055" y="-281"/>
                        <a:pt x="703517" y="-26325"/>
                        <a:pt x="946118" y="27475"/>
                      </a:cubicBezTo>
                      <a:cubicBezTo>
                        <a:pt x="905161" y="38786"/>
                        <a:pt x="864680" y="46485"/>
                        <a:pt x="824294" y="53519"/>
                      </a:cubicBezTo>
                      <a:cubicBezTo>
                        <a:pt x="547307" y="106558"/>
                        <a:pt x="265843" y="141917"/>
                        <a:pt x="0" y="240486"/>
                      </a:cubicBezTo>
                      <a:lnTo>
                        <a:pt x="0" y="240486"/>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38"/>
                <p:cNvSpPr/>
                <p:nvPr/>
              </p:nvSpPr>
              <p:spPr>
                <a:xfrm>
                  <a:off x="6158865" y="3298796"/>
                  <a:ext cx="810482" cy="123169"/>
                </a:xfrm>
                <a:custGeom>
                  <a:avLst/>
                  <a:gdLst/>
                  <a:ahLst/>
                  <a:cxnLst/>
                  <a:rect l="l" t="t" r="r" b="b"/>
                  <a:pathLst>
                    <a:path w="810482" h="123169" extrusionOk="0">
                      <a:moveTo>
                        <a:pt x="810482" y="66233"/>
                      </a:moveTo>
                      <a:cubicBezTo>
                        <a:pt x="692658" y="86764"/>
                        <a:pt x="524542" y="89996"/>
                        <a:pt x="404241" y="97981"/>
                      </a:cubicBezTo>
                      <a:cubicBezTo>
                        <a:pt x="282702" y="103684"/>
                        <a:pt x="122015" y="117276"/>
                        <a:pt x="0" y="123169"/>
                      </a:cubicBezTo>
                      <a:cubicBezTo>
                        <a:pt x="221742" y="-26538"/>
                        <a:pt x="566833" y="-32621"/>
                        <a:pt x="810482" y="66328"/>
                      </a:cubicBezTo>
                      <a:lnTo>
                        <a:pt x="810482" y="6632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38"/>
                <p:cNvSpPr/>
                <p:nvPr/>
              </p:nvSpPr>
              <p:spPr>
                <a:xfrm>
                  <a:off x="5989510" y="3678573"/>
                  <a:ext cx="650462" cy="99189"/>
                </a:xfrm>
                <a:custGeom>
                  <a:avLst/>
                  <a:gdLst/>
                  <a:ahLst/>
                  <a:cxnLst/>
                  <a:rect l="l" t="t" r="r" b="b"/>
                  <a:pathLst>
                    <a:path w="650462" h="99189" extrusionOk="0">
                      <a:moveTo>
                        <a:pt x="0" y="95845"/>
                      </a:moveTo>
                      <a:cubicBezTo>
                        <a:pt x="152781" y="-23255"/>
                        <a:pt x="481108" y="-27152"/>
                        <a:pt x="650462" y="60866"/>
                      </a:cubicBezTo>
                      <a:cubicBezTo>
                        <a:pt x="434054" y="105826"/>
                        <a:pt x="219170" y="101263"/>
                        <a:pt x="0" y="95845"/>
                      </a:cubicBezTo>
                      <a:lnTo>
                        <a:pt x="0" y="9584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38"/>
                <p:cNvSpPr/>
                <p:nvPr/>
              </p:nvSpPr>
              <p:spPr>
                <a:xfrm>
                  <a:off x="6067710" y="4304087"/>
                  <a:ext cx="363855" cy="108638"/>
                </a:xfrm>
                <a:custGeom>
                  <a:avLst/>
                  <a:gdLst/>
                  <a:ahLst/>
                  <a:cxnLst/>
                  <a:rect l="l" t="t" r="r" b="b"/>
                  <a:pathLst>
                    <a:path w="363855" h="108638" extrusionOk="0">
                      <a:moveTo>
                        <a:pt x="363855" y="108605"/>
                      </a:moveTo>
                      <a:cubicBezTo>
                        <a:pt x="236029" y="109271"/>
                        <a:pt x="119444" y="100336"/>
                        <a:pt x="0" y="47772"/>
                      </a:cubicBezTo>
                      <a:cubicBezTo>
                        <a:pt x="90964" y="-35303"/>
                        <a:pt x="310610" y="-6883"/>
                        <a:pt x="363855" y="108605"/>
                      </a:cubicBezTo>
                      <a:lnTo>
                        <a:pt x="363855" y="10860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38"/>
                <p:cNvSpPr/>
                <p:nvPr/>
              </p:nvSpPr>
              <p:spPr>
                <a:xfrm>
                  <a:off x="6036945" y="4611979"/>
                  <a:ext cx="168878" cy="98350"/>
                </a:xfrm>
                <a:custGeom>
                  <a:avLst/>
                  <a:gdLst/>
                  <a:ahLst/>
                  <a:cxnLst/>
                  <a:rect l="l" t="t" r="r" b="b"/>
                  <a:pathLst>
                    <a:path w="168878" h="98350" extrusionOk="0">
                      <a:moveTo>
                        <a:pt x="168878" y="77125"/>
                      </a:moveTo>
                      <a:cubicBezTo>
                        <a:pt x="101822" y="114385"/>
                        <a:pt x="41243" y="104119"/>
                        <a:pt x="0" y="34161"/>
                      </a:cubicBezTo>
                      <a:cubicBezTo>
                        <a:pt x="51816" y="-27908"/>
                        <a:pt x="156019" y="-533"/>
                        <a:pt x="168878" y="77125"/>
                      </a:cubicBezTo>
                      <a:lnTo>
                        <a:pt x="168878" y="7712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584" name="Google Shape;584;p38"/>
            <p:cNvGrpSpPr/>
            <p:nvPr/>
          </p:nvGrpSpPr>
          <p:grpSpPr>
            <a:xfrm>
              <a:off x="4925472" y="2041336"/>
              <a:ext cx="2379821" cy="3205289"/>
              <a:chOff x="4925472" y="2041336"/>
              <a:chExt cx="2379821" cy="3205289"/>
            </a:xfrm>
          </p:grpSpPr>
          <p:grpSp>
            <p:nvGrpSpPr>
              <p:cNvPr id="585" name="Google Shape;585;p38"/>
              <p:cNvGrpSpPr/>
              <p:nvPr/>
            </p:nvGrpSpPr>
            <p:grpSpPr>
              <a:xfrm>
                <a:off x="4925472" y="2041336"/>
                <a:ext cx="2379821" cy="3205289"/>
                <a:chOff x="4925472" y="2041336"/>
                <a:chExt cx="2379821" cy="3205289"/>
              </a:xfrm>
            </p:grpSpPr>
            <p:sp>
              <p:nvSpPr>
                <p:cNvPr id="586" name="Google Shape;586;p38"/>
                <p:cNvSpPr/>
                <p:nvPr/>
              </p:nvSpPr>
              <p:spPr>
                <a:xfrm>
                  <a:off x="5709856" y="2080877"/>
                  <a:ext cx="430148" cy="65966"/>
                </a:xfrm>
                <a:custGeom>
                  <a:avLst/>
                  <a:gdLst/>
                  <a:ahLst/>
                  <a:cxnLst/>
                  <a:rect l="l" t="t" r="r" b="b"/>
                  <a:pathLst>
                    <a:path w="430148" h="65966" extrusionOk="0">
                      <a:moveTo>
                        <a:pt x="430149" y="0"/>
                      </a:moveTo>
                      <a:cubicBezTo>
                        <a:pt x="289846" y="26995"/>
                        <a:pt x="141922" y="48952"/>
                        <a:pt x="0" y="65966"/>
                      </a:cubicBezTo>
                      <a:cubicBezTo>
                        <a:pt x="138874" y="22622"/>
                        <a:pt x="284702" y="1046"/>
                        <a:pt x="430149" y="0"/>
                      </a:cubicBezTo>
                      <a:lnTo>
                        <a:pt x="430149" y="0"/>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38"/>
                <p:cNvSpPr/>
                <p:nvPr/>
              </p:nvSpPr>
              <p:spPr>
                <a:xfrm>
                  <a:off x="5840825" y="3186228"/>
                  <a:ext cx="607028" cy="127188"/>
                </a:xfrm>
                <a:custGeom>
                  <a:avLst/>
                  <a:gdLst/>
                  <a:ahLst/>
                  <a:cxnLst/>
                  <a:rect l="l" t="t" r="r" b="b"/>
                  <a:pathLst>
                    <a:path w="607028" h="127188" extrusionOk="0">
                      <a:moveTo>
                        <a:pt x="607028" y="4381"/>
                      </a:moveTo>
                      <a:cubicBezTo>
                        <a:pt x="503110" y="7042"/>
                        <a:pt x="400812" y="24342"/>
                        <a:pt x="299180" y="44303"/>
                      </a:cubicBezTo>
                      <a:cubicBezTo>
                        <a:pt x="197739" y="65404"/>
                        <a:pt x="96869" y="89357"/>
                        <a:pt x="0" y="127188"/>
                      </a:cubicBezTo>
                      <a:cubicBezTo>
                        <a:pt x="153924" y="39550"/>
                        <a:pt x="430911" y="-16530"/>
                        <a:pt x="607028" y="4381"/>
                      </a:cubicBezTo>
                      <a:lnTo>
                        <a:pt x="607028" y="4381"/>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38"/>
                <p:cNvSpPr/>
                <p:nvPr/>
              </p:nvSpPr>
              <p:spPr>
                <a:xfrm>
                  <a:off x="6701408" y="3253049"/>
                  <a:ext cx="418147" cy="32991"/>
                </a:xfrm>
                <a:custGeom>
                  <a:avLst/>
                  <a:gdLst/>
                  <a:ahLst/>
                  <a:cxnLst/>
                  <a:rect l="l" t="t" r="r" b="b"/>
                  <a:pathLst>
                    <a:path w="418147" h="32991" extrusionOk="0">
                      <a:moveTo>
                        <a:pt x="418147" y="32992"/>
                      </a:moveTo>
                      <a:cubicBezTo>
                        <a:pt x="279273" y="16738"/>
                        <a:pt x="139351" y="15312"/>
                        <a:pt x="0" y="25293"/>
                      </a:cubicBezTo>
                      <a:cubicBezTo>
                        <a:pt x="117538" y="-10827"/>
                        <a:pt x="302133" y="-8261"/>
                        <a:pt x="418147" y="32992"/>
                      </a:cubicBezTo>
                      <a:lnTo>
                        <a:pt x="418147" y="32992"/>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38"/>
                <p:cNvSpPr/>
                <p:nvPr/>
              </p:nvSpPr>
              <p:spPr>
                <a:xfrm>
                  <a:off x="6316408" y="2049700"/>
                  <a:ext cx="988885" cy="55130"/>
                </a:xfrm>
                <a:custGeom>
                  <a:avLst/>
                  <a:gdLst/>
                  <a:ahLst/>
                  <a:cxnLst/>
                  <a:rect l="l" t="t" r="r" b="b"/>
                  <a:pathLst>
                    <a:path w="988885" h="55130" extrusionOk="0">
                      <a:moveTo>
                        <a:pt x="988885" y="55130"/>
                      </a:moveTo>
                      <a:cubicBezTo>
                        <a:pt x="660368" y="22337"/>
                        <a:pt x="330041" y="12737"/>
                        <a:pt x="0" y="17299"/>
                      </a:cubicBezTo>
                      <a:cubicBezTo>
                        <a:pt x="20574" y="15208"/>
                        <a:pt x="41148" y="13402"/>
                        <a:pt x="61722" y="11691"/>
                      </a:cubicBezTo>
                      <a:cubicBezTo>
                        <a:pt x="370618" y="-12072"/>
                        <a:pt x="683895" y="-570"/>
                        <a:pt x="988885" y="55035"/>
                      </a:cubicBezTo>
                      <a:lnTo>
                        <a:pt x="988885" y="55035"/>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0" name="Google Shape;590;p38"/>
                <p:cNvSpPr/>
                <p:nvPr/>
              </p:nvSpPr>
              <p:spPr>
                <a:xfrm>
                  <a:off x="6094475" y="2737525"/>
                  <a:ext cx="272415" cy="32574"/>
                </a:xfrm>
                <a:custGeom>
                  <a:avLst/>
                  <a:gdLst/>
                  <a:ahLst/>
                  <a:cxnLst/>
                  <a:rect l="l" t="t" r="r" b="b"/>
                  <a:pathLst>
                    <a:path w="272415" h="32574" extrusionOk="0">
                      <a:moveTo>
                        <a:pt x="0" y="32575"/>
                      </a:moveTo>
                      <a:cubicBezTo>
                        <a:pt x="87535" y="4819"/>
                        <a:pt x="180880" y="-5446"/>
                        <a:pt x="272415" y="2728"/>
                      </a:cubicBezTo>
                      <a:cubicBezTo>
                        <a:pt x="182594" y="21073"/>
                        <a:pt x="91630" y="30959"/>
                        <a:pt x="0" y="32575"/>
                      </a:cubicBezTo>
                      <a:lnTo>
                        <a:pt x="0" y="32575"/>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38"/>
                <p:cNvSpPr/>
                <p:nvPr/>
              </p:nvSpPr>
              <p:spPr>
                <a:xfrm>
                  <a:off x="5278374" y="2800516"/>
                  <a:ext cx="660177" cy="262913"/>
                </a:xfrm>
                <a:custGeom>
                  <a:avLst/>
                  <a:gdLst/>
                  <a:ahLst/>
                  <a:cxnLst/>
                  <a:rect l="l" t="t" r="r" b="b"/>
                  <a:pathLst>
                    <a:path w="660177" h="262913" extrusionOk="0">
                      <a:moveTo>
                        <a:pt x="0" y="262914"/>
                      </a:moveTo>
                      <a:cubicBezTo>
                        <a:pt x="96012" y="191910"/>
                        <a:pt x="204978" y="139821"/>
                        <a:pt x="315659" y="95527"/>
                      </a:cubicBezTo>
                      <a:cubicBezTo>
                        <a:pt x="413290" y="58267"/>
                        <a:pt x="513493" y="27470"/>
                        <a:pt x="616268" y="8174"/>
                      </a:cubicBezTo>
                      <a:cubicBezTo>
                        <a:pt x="630841" y="5228"/>
                        <a:pt x="645509" y="2566"/>
                        <a:pt x="660178" y="0"/>
                      </a:cubicBezTo>
                      <a:cubicBezTo>
                        <a:pt x="631793" y="9315"/>
                        <a:pt x="603028" y="16824"/>
                        <a:pt x="574834" y="26139"/>
                      </a:cubicBezTo>
                      <a:cubicBezTo>
                        <a:pt x="376904" y="87638"/>
                        <a:pt x="181642" y="162159"/>
                        <a:pt x="95" y="262819"/>
                      </a:cubicBezTo>
                      <a:lnTo>
                        <a:pt x="95" y="262819"/>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38"/>
                <p:cNvSpPr/>
                <p:nvPr/>
              </p:nvSpPr>
              <p:spPr>
                <a:xfrm>
                  <a:off x="6211061" y="3086662"/>
                  <a:ext cx="917924" cy="74956"/>
                </a:xfrm>
                <a:custGeom>
                  <a:avLst/>
                  <a:gdLst/>
                  <a:ahLst/>
                  <a:cxnLst/>
                  <a:rect l="l" t="t" r="r" b="b"/>
                  <a:pathLst>
                    <a:path w="917924" h="74956" extrusionOk="0">
                      <a:moveTo>
                        <a:pt x="917925" y="38171"/>
                      </a:moveTo>
                      <a:cubicBezTo>
                        <a:pt x="612267" y="11082"/>
                        <a:pt x="300419" y="4808"/>
                        <a:pt x="0" y="74957"/>
                      </a:cubicBezTo>
                      <a:cubicBezTo>
                        <a:pt x="285560" y="-20571"/>
                        <a:pt x="623888" y="-15438"/>
                        <a:pt x="917925" y="38171"/>
                      </a:cubicBezTo>
                      <a:lnTo>
                        <a:pt x="917925" y="38171"/>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593;p38"/>
                <p:cNvSpPr/>
                <p:nvPr/>
              </p:nvSpPr>
              <p:spPr>
                <a:xfrm>
                  <a:off x="4925472" y="2041336"/>
                  <a:ext cx="1007363" cy="249796"/>
                </a:xfrm>
                <a:custGeom>
                  <a:avLst/>
                  <a:gdLst/>
                  <a:ahLst/>
                  <a:cxnLst/>
                  <a:rect l="l" t="t" r="r" b="b"/>
                  <a:pathLst>
                    <a:path w="1007363" h="249796" extrusionOk="0">
                      <a:moveTo>
                        <a:pt x="1007364" y="0"/>
                      </a:moveTo>
                      <a:cubicBezTo>
                        <a:pt x="663797" y="44769"/>
                        <a:pt x="318992" y="110640"/>
                        <a:pt x="0" y="249797"/>
                      </a:cubicBezTo>
                      <a:cubicBezTo>
                        <a:pt x="300323" y="88398"/>
                        <a:pt x="668560" y="16729"/>
                        <a:pt x="1007364" y="0"/>
                      </a:cubicBezTo>
                      <a:lnTo>
                        <a:pt x="1007364" y="0"/>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4" name="Google Shape;594;p38"/>
                <p:cNvSpPr/>
                <p:nvPr/>
              </p:nvSpPr>
              <p:spPr>
                <a:xfrm>
                  <a:off x="5765006" y="3546864"/>
                  <a:ext cx="549783" cy="141057"/>
                </a:xfrm>
                <a:custGeom>
                  <a:avLst/>
                  <a:gdLst/>
                  <a:ahLst/>
                  <a:cxnLst/>
                  <a:rect l="l" t="t" r="r" b="b"/>
                  <a:pathLst>
                    <a:path w="549783" h="141057" extrusionOk="0">
                      <a:moveTo>
                        <a:pt x="0" y="141057"/>
                      </a:moveTo>
                      <a:cubicBezTo>
                        <a:pt x="155924" y="41538"/>
                        <a:pt x="366617" y="1996"/>
                        <a:pt x="549783" y="0"/>
                      </a:cubicBezTo>
                      <a:cubicBezTo>
                        <a:pt x="526256" y="4467"/>
                        <a:pt x="502634" y="7699"/>
                        <a:pt x="479203" y="11501"/>
                      </a:cubicBezTo>
                      <a:cubicBezTo>
                        <a:pt x="315849" y="38971"/>
                        <a:pt x="152019" y="73475"/>
                        <a:pt x="0" y="141057"/>
                      </a:cubicBezTo>
                      <a:lnTo>
                        <a:pt x="0" y="141057"/>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595;p38"/>
                <p:cNvSpPr/>
                <p:nvPr/>
              </p:nvSpPr>
              <p:spPr>
                <a:xfrm>
                  <a:off x="5986843" y="4131123"/>
                  <a:ext cx="168878" cy="20152"/>
                </a:xfrm>
                <a:custGeom>
                  <a:avLst/>
                  <a:gdLst/>
                  <a:ahLst/>
                  <a:cxnLst/>
                  <a:rect l="l" t="t" r="r" b="b"/>
                  <a:pathLst>
                    <a:path w="168878" h="20152" extrusionOk="0">
                      <a:moveTo>
                        <a:pt x="168878" y="3257"/>
                      </a:moveTo>
                      <a:cubicBezTo>
                        <a:pt x="113348" y="15519"/>
                        <a:pt x="56864" y="20842"/>
                        <a:pt x="0" y="20082"/>
                      </a:cubicBezTo>
                      <a:cubicBezTo>
                        <a:pt x="53816" y="1166"/>
                        <a:pt x="112395" y="-4251"/>
                        <a:pt x="168878" y="3257"/>
                      </a:cubicBezTo>
                      <a:lnTo>
                        <a:pt x="168878" y="3257"/>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38"/>
                <p:cNvSpPr/>
                <p:nvPr/>
              </p:nvSpPr>
              <p:spPr>
                <a:xfrm>
                  <a:off x="6215824" y="4127390"/>
                  <a:ext cx="404907" cy="41874"/>
                </a:xfrm>
                <a:custGeom>
                  <a:avLst/>
                  <a:gdLst/>
                  <a:ahLst/>
                  <a:cxnLst/>
                  <a:rect l="l" t="t" r="r" b="b"/>
                  <a:pathLst>
                    <a:path w="404907" h="41874" extrusionOk="0">
                      <a:moveTo>
                        <a:pt x="404908" y="41874"/>
                      </a:moveTo>
                      <a:cubicBezTo>
                        <a:pt x="271844" y="29898"/>
                        <a:pt x="133064" y="18207"/>
                        <a:pt x="0" y="5564"/>
                      </a:cubicBezTo>
                      <a:cubicBezTo>
                        <a:pt x="135350" y="-8313"/>
                        <a:pt x="274320" y="3758"/>
                        <a:pt x="404908" y="41874"/>
                      </a:cubicBezTo>
                      <a:lnTo>
                        <a:pt x="404908" y="41874"/>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7" name="Google Shape;597;p38"/>
                <p:cNvSpPr/>
                <p:nvPr/>
              </p:nvSpPr>
              <p:spPr>
                <a:xfrm>
                  <a:off x="6338887" y="3987418"/>
                  <a:ext cx="381000" cy="40694"/>
                </a:xfrm>
                <a:custGeom>
                  <a:avLst/>
                  <a:gdLst/>
                  <a:ahLst/>
                  <a:cxnLst/>
                  <a:rect l="l" t="t" r="r" b="b"/>
                  <a:pathLst>
                    <a:path w="381000" h="40694" extrusionOk="0">
                      <a:moveTo>
                        <a:pt x="381000" y="40694"/>
                      </a:moveTo>
                      <a:cubicBezTo>
                        <a:pt x="253365" y="28337"/>
                        <a:pt x="128016" y="14935"/>
                        <a:pt x="0" y="10943"/>
                      </a:cubicBezTo>
                      <a:cubicBezTo>
                        <a:pt x="126397" y="-11870"/>
                        <a:pt x="258985" y="2388"/>
                        <a:pt x="381000" y="40694"/>
                      </a:cubicBezTo>
                      <a:lnTo>
                        <a:pt x="381000" y="40694"/>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8" name="Google Shape;598;p38"/>
                <p:cNvSpPr/>
                <p:nvPr/>
              </p:nvSpPr>
              <p:spPr>
                <a:xfrm>
                  <a:off x="5843873" y="4563446"/>
                  <a:ext cx="308229" cy="26803"/>
                </a:xfrm>
                <a:custGeom>
                  <a:avLst/>
                  <a:gdLst/>
                  <a:ahLst/>
                  <a:cxnLst/>
                  <a:rect l="l" t="t" r="r" b="b"/>
                  <a:pathLst>
                    <a:path w="308229" h="26803" extrusionOk="0">
                      <a:moveTo>
                        <a:pt x="0" y="26803"/>
                      </a:moveTo>
                      <a:cubicBezTo>
                        <a:pt x="98584" y="-4944"/>
                        <a:pt x="208312" y="-9602"/>
                        <a:pt x="308229" y="18819"/>
                      </a:cubicBezTo>
                      <a:cubicBezTo>
                        <a:pt x="205073" y="10359"/>
                        <a:pt x="102965" y="14732"/>
                        <a:pt x="0" y="26803"/>
                      </a:cubicBezTo>
                      <a:lnTo>
                        <a:pt x="0" y="26803"/>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38"/>
                <p:cNvSpPr/>
                <p:nvPr/>
              </p:nvSpPr>
              <p:spPr>
                <a:xfrm>
                  <a:off x="5938266" y="4746541"/>
                  <a:ext cx="280797" cy="41701"/>
                </a:xfrm>
                <a:custGeom>
                  <a:avLst/>
                  <a:gdLst/>
                  <a:ahLst/>
                  <a:cxnLst/>
                  <a:rect l="l" t="t" r="r" b="b"/>
                  <a:pathLst>
                    <a:path w="280797" h="41701" extrusionOk="0">
                      <a:moveTo>
                        <a:pt x="280797" y="41702"/>
                      </a:moveTo>
                      <a:cubicBezTo>
                        <a:pt x="201168" y="18509"/>
                        <a:pt x="118396" y="11190"/>
                        <a:pt x="35814" y="12426"/>
                      </a:cubicBezTo>
                      <a:cubicBezTo>
                        <a:pt x="23908" y="12426"/>
                        <a:pt x="12097" y="13186"/>
                        <a:pt x="0" y="12901"/>
                      </a:cubicBezTo>
                      <a:cubicBezTo>
                        <a:pt x="11621" y="9954"/>
                        <a:pt x="23336" y="7293"/>
                        <a:pt x="35147" y="5297"/>
                      </a:cubicBezTo>
                      <a:cubicBezTo>
                        <a:pt x="117538" y="-6965"/>
                        <a:pt x="206978" y="829"/>
                        <a:pt x="280702" y="41702"/>
                      </a:cubicBezTo>
                      <a:lnTo>
                        <a:pt x="280702" y="41702"/>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38"/>
                <p:cNvSpPr/>
                <p:nvPr/>
              </p:nvSpPr>
              <p:spPr>
                <a:xfrm>
                  <a:off x="5800344" y="4938052"/>
                  <a:ext cx="217646" cy="24516"/>
                </a:xfrm>
                <a:custGeom>
                  <a:avLst/>
                  <a:gdLst/>
                  <a:ahLst/>
                  <a:cxnLst/>
                  <a:rect l="l" t="t" r="r" b="b"/>
                  <a:pathLst>
                    <a:path w="217646" h="24516" extrusionOk="0">
                      <a:moveTo>
                        <a:pt x="0" y="24516"/>
                      </a:moveTo>
                      <a:cubicBezTo>
                        <a:pt x="68961" y="-957"/>
                        <a:pt x="145351" y="-5235"/>
                        <a:pt x="217646" y="5506"/>
                      </a:cubicBezTo>
                      <a:cubicBezTo>
                        <a:pt x="145637" y="7978"/>
                        <a:pt x="70866" y="12065"/>
                        <a:pt x="0" y="24516"/>
                      </a:cubicBezTo>
                      <a:lnTo>
                        <a:pt x="0" y="24516"/>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38"/>
                <p:cNvSpPr/>
                <p:nvPr/>
              </p:nvSpPr>
              <p:spPr>
                <a:xfrm>
                  <a:off x="5909309" y="5236745"/>
                  <a:ext cx="125253" cy="9880"/>
                </a:xfrm>
                <a:custGeom>
                  <a:avLst/>
                  <a:gdLst/>
                  <a:ahLst/>
                  <a:cxnLst/>
                  <a:rect l="l" t="t" r="r" b="b"/>
                  <a:pathLst>
                    <a:path w="125253" h="9880" extrusionOk="0">
                      <a:moveTo>
                        <a:pt x="125254" y="9838"/>
                      </a:moveTo>
                      <a:cubicBezTo>
                        <a:pt x="83629" y="9933"/>
                        <a:pt x="41529" y="9838"/>
                        <a:pt x="0" y="9838"/>
                      </a:cubicBezTo>
                      <a:cubicBezTo>
                        <a:pt x="40196" y="-3374"/>
                        <a:pt x="85058" y="-3184"/>
                        <a:pt x="125254" y="9838"/>
                      </a:cubicBezTo>
                      <a:lnTo>
                        <a:pt x="125254" y="9838"/>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38"/>
                <p:cNvSpPr/>
                <p:nvPr/>
              </p:nvSpPr>
              <p:spPr>
                <a:xfrm>
                  <a:off x="5878067" y="5087216"/>
                  <a:ext cx="174307" cy="22492"/>
                </a:xfrm>
                <a:custGeom>
                  <a:avLst/>
                  <a:gdLst/>
                  <a:ahLst/>
                  <a:cxnLst/>
                  <a:rect l="l" t="t" r="r" b="b"/>
                  <a:pathLst>
                    <a:path w="174307" h="22492" extrusionOk="0">
                      <a:moveTo>
                        <a:pt x="174308" y="22493"/>
                      </a:moveTo>
                      <a:cubicBezTo>
                        <a:pt x="116967" y="9470"/>
                        <a:pt x="58483" y="8900"/>
                        <a:pt x="0" y="6714"/>
                      </a:cubicBezTo>
                      <a:cubicBezTo>
                        <a:pt x="57436" y="-4407"/>
                        <a:pt x="120872" y="-3362"/>
                        <a:pt x="174308" y="22493"/>
                      </a:cubicBezTo>
                      <a:lnTo>
                        <a:pt x="174308" y="22493"/>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03" name="Google Shape;603;p38"/>
              <p:cNvGrpSpPr/>
              <p:nvPr/>
            </p:nvGrpSpPr>
            <p:grpSpPr>
              <a:xfrm>
                <a:off x="4925472" y="2041336"/>
                <a:ext cx="2379821" cy="3205289"/>
                <a:chOff x="4925472" y="2041336"/>
                <a:chExt cx="2379821" cy="3205289"/>
              </a:xfrm>
            </p:grpSpPr>
            <p:sp>
              <p:nvSpPr>
                <p:cNvPr id="604" name="Google Shape;604;p38"/>
                <p:cNvSpPr/>
                <p:nvPr/>
              </p:nvSpPr>
              <p:spPr>
                <a:xfrm>
                  <a:off x="5709856" y="2080877"/>
                  <a:ext cx="430148" cy="65966"/>
                </a:xfrm>
                <a:custGeom>
                  <a:avLst/>
                  <a:gdLst/>
                  <a:ahLst/>
                  <a:cxnLst/>
                  <a:rect l="l" t="t" r="r" b="b"/>
                  <a:pathLst>
                    <a:path w="430148" h="65966" extrusionOk="0">
                      <a:moveTo>
                        <a:pt x="430149" y="0"/>
                      </a:moveTo>
                      <a:cubicBezTo>
                        <a:pt x="289846" y="26995"/>
                        <a:pt x="141922" y="48952"/>
                        <a:pt x="0" y="65966"/>
                      </a:cubicBezTo>
                      <a:cubicBezTo>
                        <a:pt x="138874" y="22622"/>
                        <a:pt x="284702" y="1046"/>
                        <a:pt x="430149" y="0"/>
                      </a:cubicBezTo>
                      <a:lnTo>
                        <a:pt x="430149"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38"/>
                <p:cNvSpPr/>
                <p:nvPr/>
              </p:nvSpPr>
              <p:spPr>
                <a:xfrm>
                  <a:off x="5840825" y="3186228"/>
                  <a:ext cx="607028" cy="127188"/>
                </a:xfrm>
                <a:custGeom>
                  <a:avLst/>
                  <a:gdLst/>
                  <a:ahLst/>
                  <a:cxnLst/>
                  <a:rect l="l" t="t" r="r" b="b"/>
                  <a:pathLst>
                    <a:path w="607028" h="127188" extrusionOk="0">
                      <a:moveTo>
                        <a:pt x="607028" y="4381"/>
                      </a:moveTo>
                      <a:cubicBezTo>
                        <a:pt x="503110" y="7042"/>
                        <a:pt x="400812" y="24342"/>
                        <a:pt x="299180" y="44303"/>
                      </a:cubicBezTo>
                      <a:cubicBezTo>
                        <a:pt x="197739" y="65404"/>
                        <a:pt x="96869" y="89357"/>
                        <a:pt x="0" y="127188"/>
                      </a:cubicBezTo>
                      <a:cubicBezTo>
                        <a:pt x="153924" y="39550"/>
                        <a:pt x="430911" y="-16530"/>
                        <a:pt x="607028" y="4381"/>
                      </a:cubicBezTo>
                      <a:lnTo>
                        <a:pt x="607028" y="438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38"/>
                <p:cNvSpPr/>
                <p:nvPr/>
              </p:nvSpPr>
              <p:spPr>
                <a:xfrm>
                  <a:off x="6701408" y="3253049"/>
                  <a:ext cx="418147" cy="32991"/>
                </a:xfrm>
                <a:custGeom>
                  <a:avLst/>
                  <a:gdLst/>
                  <a:ahLst/>
                  <a:cxnLst/>
                  <a:rect l="l" t="t" r="r" b="b"/>
                  <a:pathLst>
                    <a:path w="418147" h="32991" extrusionOk="0">
                      <a:moveTo>
                        <a:pt x="418147" y="32992"/>
                      </a:moveTo>
                      <a:cubicBezTo>
                        <a:pt x="279273" y="16738"/>
                        <a:pt x="139351" y="15312"/>
                        <a:pt x="0" y="25293"/>
                      </a:cubicBezTo>
                      <a:cubicBezTo>
                        <a:pt x="117538" y="-10827"/>
                        <a:pt x="302133" y="-8261"/>
                        <a:pt x="418147" y="32992"/>
                      </a:cubicBezTo>
                      <a:lnTo>
                        <a:pt x="418147" y="3299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38"/>
                <p:cNvSpPr/>
                <p:nvPr/>
              </p:nvSpPr>
              <p:spPr>
                <a:xfrm>
                  <a:off x="6316408" y="2049700"/>
                  <a:ext cx="988885" cy="55130"/>
                </a:xfrm>
                <a:custGeom>
                  <a:avLst/>
                  <a:gdLst/>
                  <a:ahLst/>
                  <a:cxnLst/>
                  <a:rect l="l" t="t" r="r" b="b"/>
                  <a:pathLst>
                    <a:path w="988885" h="55130" extrusionOk="0">
                      <a:moveTo>
                        <a:pt x="988885" y="55130"/>
                      </a:moveTo>
                      <a:cubicBezTo>
                        <a:pt x="660368" y="22337"/>
                        <a:pt x="330041" y="12737"/>
                        <a:pt x="0" y="17299"/>
                      </a:cubicBezTo>
                      <a:cubicBezTo>
                        <a:pt x="20574" y="15208"/>
                        <a:pt x="41148" y="13402"/>
                        <a:pt x="61722" y="11691"/>
                      </a:cubicBezTo>
                      <a:cubicBezTo>
                        <a:pt x="370618" y="-12072"/>
                        <a:pt x="683895" y="-570"/>
                        <a:pt x="988885" y="55035"/>
                      </a:cubicBezTo>
                      <a:lnTo>
                        <a:pt x="988885" y="5503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38"/>
                <p:cNvSpPr/>
                <p:nvPr/>
              </p:nvSpPr>
              <p:spPr>
                <a:xfrm>
                  <a:off x="6094475" y="2737525"/>
                  <a:ext cx="272415" cy="32574"/>
                </a:xfrm>
                <a:custGeom>
                  <a:avLst/>
                  <a:gdLst/>
                  <a:ahLst/>
                  <a:cxnLst/>
                  <a:rect l="l" t="t" r="r" b="b"/>
                  <a:pathLst>
                    <a:path w="272415" h="32574" extrusionOk="0">
                      <a:moveTo>
                        <a:pt x="0" y="32575"/>
                      </a:moveTo>
                      <a:cubicBezTo>
                        <a:pt x="87535" y="4819"/>
                        <a:pt x="180880" y="-5446"/>
                        <a:pt x="272415" y="2728"/>
                      </a:cubicBezTo>
                      <a:cubicBezTo>
                        <a:pt x="182594" y="21073"/>
                        <a:pt x="91630" y="30959"/>
                        <a:pt x="0" y="32575"/>
                      </a:cubicBezTo>
                      <a:lnTo>
                        <a:pt x="0" y="3257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38"/>
                <p:cNvSpPr/>
                <p:nvPr/>
              </p:nvSpPr>
              <p:spPr>
                <a:xfrm>
                  <a:off x="5278374" y="2800516"/>
                  <a:ext cx="660177" cy="262913"/>
                </a:xfrm>
                <a:custGeom>
                  <a:avLst/>
                  <a:gdLst/>
                  <a:ahLst/>
                  <a:cxnLst/>
                  <a:rect l="l" t="t" r="r" b="b"/>
                  <a:pathLst>
                    <a:path w="660177" h="262913" extrusionOk="0">
                      <a:moveTo>
                        <a:pt x="0" y="262914"/>
                      </a:moveTo>
                      <a:cubicBezTo>
                        <a:pt x="96012" y="191910"/>
                        <a:pt x="204978" y="139821"/>
                        <a:pt x="315659" y="95527"/>
                      </a:cubicBezTo>
                      <a:cubicBezTo>
                        <a:pt x="413290" y="58267"/>
                        <a:pt x="513493" y="27470"/>
                        <a:pt x="616268" y="8174"/>
                      </a:cubicBezTo>
                      <a:cubicBezTo>
                        <a:pt x="630841" y="5228"/>
                        <a:pt x="645509" y="2566"/>
                        <a:pt x="660178" y="0"/>
                      </a:cubicBezTo>
                      <a:cubicBezTo>
                        <a:pt x="631793" y="9315"/>
                        <a:pt x="603028" y="16824"/>
                        <a:pt x="574834" y="26139"/>
                      </a:cubicBezTo>
                      <a:cubicBezTo>
                        <a:pt x="376904" y="87638"/>
                        <a:pt x="181642" y="162159"/>
                        <a:pt x="95" y="262819"/>
                      </a:cubicBezTo>
                      <a:lnTo>
                        <a:pt x="95" y="26281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38"/>
                <p:cNvSpPr/>
                <p:nvPr/>
              </p:nvSpPr>
              <p:spPr>
                <a:xfrm>
                  <a:off x="6211061" y="3086662"/>
                  <a:ext cx="917924" cy="74956"/>
                </a:xfrm>
                <a:custGeom>
                  <a:avLst/>
                  <a:gdLst/>
                  <a:ahLst/>
                  <a:cxnLst/>
                  <a:rect l="l" t="t" r="r" b="b"/>
                  <a:pathLst>
                    <a:path w="917924" h="74956" extrusionOk="0">
                      <a:moveTo>
                        <a:pt x="917925" y="38171"/>
                      </a:moveTo>
                      <a:cubicBezTo>
                        <a:pt x="612267" y="11082"/>
                        <a:pt x="300419" y="4808"/>
                        <a:pt x="0" y="74957"/>
                      </a:cubicBezTo>
                      <a:cubicBezTo>
                        <a:pt x="285560" y="-20571"/>
                        <a:pt x="623888" y="-15438"/>
                        <a:pt x="917925" y="38171"/>
                      </a:cubicBezTo>
                      <a:lnTo>
                        <a:pt x="917925" y="3817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38"/>
                <p:cNvSpPr/>
                <p:nvPr/>
              </p:nvSpPr>
              <p:spPr>
                <a:xfrm>
                  <a:off x="4925472" y="2041336"/>
                  <a:ext cx="1007363" cy="249796"/>
                </a:xfrm>
                <a:custGeom>
                  <a:avLst/>
                  <a:gdLst/>
                  <a:ahLst/>
                  <a:cxnLst/>
                  <a:rect l="l" t="t" r="r" b="b"/>
                  <a:pathLst>
                    <a:path w="1007363" h="249796" extrusionOk="0">
                      <a:moveTo>
                        <a:pt x="1007364" y="0"/>
                      </a:moveTo>
                      <a:cubicBezTo>
                        <a:pt x="663797" y="44769"/>
                        <a:pt x="318992" y="110640"/>
                        <a:pt x="0" y="249797"/>
                      </a:cubicBezTo>
                      <a:cubicBezTo>
                        <a:pt x="300323" y="88398"/>
                        <a:pt x="668560" y="16729"/>
                        <a:pt x="1007364" y="0"/>
                      </a:cubicBezTo>
                      <a:lnTo>
                        <a:pt x="1007364"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38"/>
                <p:cNvSpPr/>
                <p:nvPr/>
              </p:nvSpPr>
              <p:spPr>
                <a:xfrm>
                  <a:off x="5765006" y="3546864"/>
                  <a:ext cx="549783" cy="141057"/>
                </a:xfrm>
                <a:custGeom>
                  <a:avLst/>
                  <a:gdLst/>
                  <a:ahLst/>
                  <a:cxnLst/>
                  <a:rect l="l" t="t" r="r" b="b"/>
                  <a:pathLst>
                    <a:path w="549783" h="141057" extrusionOk="0">
                      <a:moveTo>
                        <a:pt x="0" y="141057"/>
                      </a:moveTo>
                      <a:cubicBezTo>
                        <a:pt x="155924" y="41538"/>
                        <a:pt x="366617" y="1996"/>
                        <a:pt x="549783" y="0"/>
                      </a:cubicBezTo>
                      <a:cubicBezTo>
                        <a:pt x="526256" y="4467"/>
                        <a:pt x="502634" y="7699"/>
                        <a:pt x="479203" y="11501"/>
                      </a:cubicBezTo>
                      <a:cubicBezTo>
                        <a:pt x="315849" y="38971"/>
                        <a:pt x="152019" y="73475"/>
                        <a:pt x="0" y="141057"/>
                      </a:cubicBezTo>
                      <a:lnTo>
                        <a:pt x="0" y="14105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38"/>
                <p:cNvSpPr/>
                <p:nvPr/>
              </p:nvSpPr>
              <p:spPr>
                <a:xfrm>
                  <a:off x="5986843" y="4131123"/>
                  <a:ext cx="168878" cy="20152"/>
                </a:xfrm>
                <a:custGeom>
                  <a:avLst/>
                  <a:gdLst/>
                  <a:ahLst/>
                  <a:cxnLst/>
                  <a:rect l="l" t="t" r="r" b="b"/>
                  <a:pathLst>
                    <a:path w="168878" h="20152" extrusionOk="0">
                      <a:moveTo>
                        <a:pt x="168878" y="3257"/>
                      </a:moveTo>
                      <a:cubicBezTo>
                        <a:pt x="113348" y="15519"/>
                        <a:pt x="56864" y="20842"/>
                        <a:pt x="0" y="20082"/>
                      </a:cubicBezTo>
                      <a:cubicBezTo>
                        <a:pt x="53816" y="1166"/>
                        <a:pt x="112395" y="-4251"/>
                        <a:pt x="168878" y="3257"/>
                      </a:cubicBezTo>
                      <a:lnTo>
                        <a:pt x="168878" y="325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38"/>
                <p:cNvSpPr/>
                <p:nvPr/>
              </p:nvSpPr>
              <p:spPr>
                <a:xfrm>
                  <a:off x="6215824" y="4127390"/>
                  <a:ext cx="404907" cy="41874"/>
                </a:xfrm>
                <a:custGeom>
                  <a:avLst/>
                  <a:gdLst/>
                  <a:ahLst/>
                  <a:cxnLst/>
                  <a:rect l="l" t="t" r="r" b="b"/>
                  <a:pathLst>
                    <a:path w="404907" h="41874" extrusionOk="0">
                      <a:moveTo>
                        <a:pt x="404908" y="41874"/>
                      </a:moveTo>
                      <a:cubicBezTo>
                        <a:pt x="271844" y="29898"/>
                        <a:pt x="133064" y="18207"/>
                        <a:pt x="0" y="5564"/>
                      </a:cubicBezTo>
                      <a:cubicBezTo>
                        <a:pt x="135350" y="-8313"/>
                        <a:pt x="274320" y="3758"/>
                        <a:pt x="404908" y="41874"/>
                      </a:cubicBezTo>
                      <a:lnTo>
                        <a:pt x="404908" y="4187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38"/>
                <p:cNvSpPr/>
                <p:nvPr/>
              </p:nvSpPr>
              <p:spPr>
                <a:xfrm>
                  <a:off x="6338887" y="3987418"/>
                  <a:ext cx="381000" cy="40694"/>
                </a:xfrm>
                <a:custGeom>
                  <a:avLst/>
                  <a:gdLst/>
                  <a:ahLst/>
                  <a:cxnLst/>
                  <a:rect l="l" t="t" r="r" b="b"/>
                  <a:pathLst>
                    <a:path w="381000" h="40694" extrusionOk="0">
                      <a:moveTo>
                        <a:pt x="381000" y="40694"/>
                      </a:moveTo>
                      <a:cubicBezTo>
                        <a:pt x="253365" y="28337"/>
                        <a:pt x="128016" y="14935"/>
                        <a:pt x="0" y="10943"/>
                      </a:cubicBezTo>
                      <a:cubicBezTo>
                        <a:pt x="126397" y="-11870"/>
                        <a:pt x="258985" y="2388"/>
                        <a:pt x="381000" y="40694"/>
                      </a:cubicBezTo>
                      <a:lnTo>
                        <a:pt x="381000" y="4069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38"/>
                <p:cNvSpPr/>
                <p:nvPr/>
              </p:nvSpPr>
              <p:spPr>
                <a:xfrm>
                  <a:off x="5843873" y="4563446"/>
                  <a:ext cx="308229" cy="26803"/>
                </a:xfrm>
                <a:custGeom>
                  <a:avLst/>
                  <a:gdLst/>
                  <a:ahLst/>
                  <a:cxnLst/>
                  <a:rect l="l" t="t" r="r" b="b"/>
                  <a:pathLst>
                    <a:path w="308229" h="26803" extrusionOk="0">
                      <a:moveTo>
                        <a:pt x="0" y="26803"/>
                      </a:moveTo>
                      <a:cubicBezTo>
                        <a:pt x="98584" y="-4944"/>
                        <a:pt x="208312" y="-9602"/>
                        <a:pt x="308229" y="18819"/>
                      </a:cubicBezTo>
                      <a:cubicBezTo>
                        <a:pt x="205073" y="10359"/>
                        <a:pt x="102965" y="14732"/>
                        <a:pt x="0" y="26803"/>
                      </a:cubicBezTo>
                      <a:lnTo>
                        <a:pt x="0" y="2680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38"/>
                <p:cNvSpPr/>
                <p:nvPr/>
              </p:nvSpPr>
              <p:spPr>
                <a:xfrm>
                  <a:off x="5938266" y="4746541"/>
                  <a:ext cx="280797" cy="41701"/>
                </a:xfrm>
                <a:custGeom>
                  <a:avLst/>
                  <a:gdLst/>
                  <a:ahLst/>
                  <a:cxnLst/>
                  <a:rect l="l" t="t" r="r" b="b"/>
                  <a:pathLst>
                    <a:path w="280797" h="41701" extrusionOk="0">
                      <a:moveTo>
                        <a:pt x="280797" y="41702"/>
                      </a:moveTo>
                      <a:cubicBezTo>
                        <a:pt x="201168" y="18509"/>
                        <a:pt x="118396" y="11190"/>
                        <a:pt x="35814" y="12426"/>
                      </a:cubicBezTo>
                      <a:cubicBezTo>
                        <a:pt x="23908" y="12426"/>
                        <a:pt x="12097" y="13186"/>
                        <a:pt x="0" y="12901"/>
                      </a:cubicBezTo>
                      <a:cubicBezTo>
                        <a:pt x="11621" y="9954"/>
                        <a:pt x="23336" y="7293"/>
                        <a:pt x="35147" y="5297"/>
                      </a:cubicBezTo>
                      <a:cubicBezTo>
                        <a:pt x="117538" y="-6965"/>
                        <a:pt x="206978" y="829"/>
                        <a:pt x="280702" y="41702"/>
                      </a:cubicBezTo>
                      <a:lnTo>
                        <a:pt x="280702" y="4170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38"/>
                <p:cNvSpPr/>
                <p:nvPr/>
              </p:nvSpPr>
              <p:spPr>
                <a:xfrm>
                  <a:off x="5800344" y="4938052"/>
                  <a:ext cx="217646" cy="24516"/>
                </a:xfrm>
                <a:custGeom>
                  <a:avLst/>
                  <a:gdLst/>
                  <a:ahLst/>
                  <a:cxnLst/>
                  <a:rect l="l" t="t" r="r" b="b"/>
                  <a:pathLst>
                    <a:path w="217646" h="24516" extrusionOk="0">
                      <a:moveTo>
                        <a:pt x="0" y="24516"/>
                      </a:moveTo>
                      <a:cubicBezTo>
                        <a:pt x="68961" y="-957"/>
                        <a:pt x="145351" y="-5235"/>
                        <a:pt x="217646" y="5506"/>
                      </a:cubicBezTo>
                      <a:cubicBezTo>
                        <a:pt x="145637" y="7978"/>
                        <a:pt x="70866" y="12065"/>
                        <a:pt x="0" y="24516"/>
                      </a:cubicBezTo>
                      <a:lnTo>
                        <a:pt x="0" y="2451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38"/>
                <p:cNvSpPr/>
                <p:nvPr/>
              </p:nvSpPr>
              <p:spPr>
                <a:xfrm>
                  <a:off x="5909309" y="5236745"/>
                  <a:ext cx="125253" cy="9880"/>
                </a:xfrm>
                <a:custGeom>
                  <a:avLst/>
                  <a:gdLst/>
                  <a:ahLst/>
                  <a:cxnLst/>
                  <a:rect l="l" t="t" r="r" b="b"/>
                  <a:pathLst>
                    <a:path w="125253" h="9880" extrusionOk="0">
                      <a:moveTo>
                        <a:pt x="125254" y="9838"/>
                      </a:moveTo>
                      <a:cubicBezTo>
                        <a:pt x="83629" y="9933"/>
                        <a:pt x="41529" y="9838"/>
                        <a:pt x="0" y="9838"/>
                      </a:cubicBezTo>
                      <a:cubicBezTo>
                        <a:pt x="40196" y="-3374"/>
                        <a:pt x="85058" y="-3184"/>
                        <a:pt x="125254" y="9838"/>
                      </a:cubicBezTo>
                      <a:lnTo>
                        <a:pt x="125254" y="983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0" name="Google Shape;620;p38"/>
                <p:cNvSpPr/>
                <p:nvPr/>
              </p:nvSpPr>
              <p:spPr>
                <a:xfrm>
                  <a:off x="5878067" y="5087216"/>
                  <a:ext cx="174307" cy="22492"/>
                </a:xfrm>
                <a:custGeom>
                  <a:avLst/>
                  <a:gdLst/>
                  <a:ahLst/>
                  <a:cxnLst/>
                  <a:rect l="l" t="t" r="r" b="b"/>
                  <a:pathLst>
                    <a:path w="174307" h="22492" extrusionOk="0">
                      <a:moveTo>
                        <a:pt x="174308" y="22493"/>
                      </a:moveTo>
                      <a:cubicBezTo>
                        <a:pt x="116967" y="9470"/>
                        <a:pt x="58483" y="8900"/>
                        <a:pt x="0" y="6714"/>
                      </a:cubicBezTo>
                      <a:cubicBezTo>
                        <a:pt x="57436" y="-4407"/>
                        <a:pt x="120872" y="-3362"/>
                        <a:pt x="174308" y="22493"/>
                      </a:cubicBezTo>
                      <a:lnTo>
                        <a:pt x="174308" y="2249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21" name="Google Shape;621;p38"/>
              <p:cNvGrpSpPr/>
              <p:nvPr/>
            </p:nvGrpSpPr>
            <p:grpSpPr>
              <a:xfrm>
                <a:off x="4925472" y="2041336"/>
                <a:ext cx="2379821" cy="3205289"/>
                <a:chOff x="4925472" y="2041336"/>
                <a:chExt cx="2379821" cy="3205289"/>
              </a:xfrm>
            </p:grpSpPr>
            <p:sp>
              <p:nvSpPr>
                <p:cNvPr id="622" name="Google Shape;622;p38"/>
                <p:cNvSpPr/>
                <p:nvPr/>
              </p:nvSpPr>
              <p:spPr>
                <a:xfrm>
                  <a:off x="5709856" y="2080877"/>
                  <a:ext cx="430148" cy="65966"/>
                </a:xfrm>
                <a:custGeom>
                  <a:avLst/>
                  <a:gdLst/>
                  <a:ahLst/>
                  <a:cxnLst/>
                  <a:rect l="l" t="t" r="r" b="b"/>
                  <a:pathLst>
                    <a:path w="430148" h="65966" extrusionOk="0">
                      <a:moveTo>
                        <a:pt x="430149" y="0"/>
                      </a:moveTo>
                      <a:cubicBezTo>
                        <a:pt x="289846" y="26995"/>
                        <a:pt x="141922" y="48952"/>
                        <a:pt x="0" y="65966"/>
                      </a:cubicBezTo>
                      <a:cubicBezTo>
                        <a:pt x="138874" y="22622"/>
                        <a:pt x="284702" y="1046"/>
                        <a:pt x="430149" y="0"/>
                      </a:cubicBezTo>
                      <a:lnTo>
                        <a:pt x="430149"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38"/>
                <p:cNvSpPr/>
                <p:nvPr/>
              </p:nvSpPr>
              <p:spPr>
                <a:xfrm>
                  <a:off x="5840825" y="3186228"/>
                  <a:ext cx="607028" cy="127188"/>
                </a:xfrm>
                <a:custGeom>
                  <a:avLst/>
                  <a:gdLst/>
                  <a:ahLst/>
                  <a:cxnLst/>
                  <a:rect l="l" t="t" r="r" b="b"/>
                  <a:pathLst>
                    <a:path w="607028" h="127188" extrusionOk="0">
                      <a:moveTo>
                        <a:pt x="607028" y="4381"/>
                      </a:moveTo>
                      <a:cubicBezTo>
                        <a:pt x="503110" y="7042"/>
                        <a:pt x="400812" y="24342"/>
                        <a:pt x="299180" y="44303"/>
                      </a:cubicBezTo>
                      <a:cubicBezTo>
                        <a:pt x="197739" y="65404"/>
                        <a:pt x="96869" y="89357"/>
                        <a:pt x="0" y="127188"/>
                      </a:cubicBezTo>
                      <a:cubicBezTo>
                        <a:pt x="153924" y="39550"/>
                        <a:pt x="430911" y="-16530"/>
                        <a:pt x="607028" y="4381"/>
                      </a:cubicBezTo>
                      <a:lnTo>
                        <a:pt x="607028" y="438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38"/>
                <p:cNvSpPr/>
                <p:nvPr/>
              </p:nvSpPr>
              <p:spPr>
                <a:xfrm>
                  <a:off x="6701408" y="3253049"/>
                  <a:ext cx="418147" cy="32991"/>
                </a:xfrm>
                <a:custGeom>
                  <a:avLst/>
                  <a:gdLst/>
                  <a:ahLst/>
                  <a:cxnLst/>
                  <a:rect l="l" t="t" r="r" b="b"/>
                  <a:pathLst>
                    <a:path w="418147" h="32991" extrusionOk="0">
                      <a:moveTo>
                        <a:pt x="418147" y="32992"/>
                      </a:moveTo>
                      <a:cubicBezTo>
                        <a:pt x="279273" y="16738"/>
                        <a:pt x="139351" y="15312"/>
                        <a:pt x="0" y="25293"/>
                      </a:cubicBezTo>
                      <a:cubicBezTo>
                        <a:pt x="117538" y="-10827"/>
                        <a:pt x="302133" y="-8261"/>
                        <a:pt x="418147" y="32992"/>
                      </a:cubicBezTo>
                      <a:lnTo>
                        <a:pt x="418147" y="32992"/>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5" name="Google Shape;625;p38"/>
                <p:cNvSpPr/>
                <p:nvPr/>
              </p:nvSpPr>
              <p:spPr>
                <a:xfrm>
                  <a:off x="6316408" y="2049700"/>
                  <a:ext cx="988885" cy="55130"/>
                </a:xfrm>
                <a:custGeom>
                  <a:avLst/>
                  <a:gdLst/>
                  <a:ahLst/>
                  <a:cxnLst/>
                  <a:rect l="l" t="t" r="r" b="b"/>
                  <a:pathLst>
                    <a:path w="988885" h="55130" extrusionOk="0">
                      <a:moveTo>
                        <a:pt x="988885" y="55130"/>
                      </a:moveTo>
                      <a:cubicBezTo>
                        <a:pt x="660368" y="22337"/>
                        <a:pt x="330041" y="12737"/>
                        <a:pt x="0" y="17299"/>
                      </a:cubicBezTo>
                      <a:cubicBezTo>
                        <a:pt x="20574" y="15208"/>
                        <a:pt x="41148" y="13402"/>
                        <a:pt x="61722" y="11691"/>
                      </a:cubicBezTo>
                      <a:cubicBezTo>
                        <a:pt x="370618" y="-12072"/>
                        <a:pt x="683895" y="-570"/>
                        <a:pt x="988885" y="55035"/>
                      </a:cubicBezTo>
                      <a:lnTo>
                        <a:pt x="988885" y="5503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6" name="Google Shape;626;p38"/>
                <p:cNvSpPr/>
                <p:nvPr/>
              </p:nvSpPr>
              <p:spPr>
                <a:xfrm>
                  <a:off x="6094475" y="2737525"/>
                  <a:ext cx="272415" cy="32574"/>
                </a:xfrm>
                <a:custGeom>
                  <a:avLst/>
                  <a:gdLst/>
                  <a:ahLst/>
                  <a:cxnLst/>
                  <a:rect l="l" t="t" r="r" b="b"/>
                  <a:pathLst>
                    <a:path w="272415" h="32574" extrusionOk="0">
                      <a:moveTo>
                        <a:pt x="0" y="32575"/>
                      </a:moveTo>
                      <a:cubicBezTo>
                        <a:pt x="87535" y="4819"/>
                        <a:pt x="180880" y="-5446"/>
                        <a:pt x="272415" y="2728"/>
                      </a:cubicBezTo>
                      <a:cubicBezTo>
                        <a:pt x="182594" y="21073"/>
                        <a:pt x="91630" y="30959"/>
                        <a:pt x="0" y="32575"/>
                      </a:cubicBezTo>
                      <a:lnTo>
                        <a:pt x="0" y="3257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38"/>
                <p:cNvSpPr/>
                <p:nvPr/>
              </p:nvSpPr>
              <p:spPr>
                <a:xfrm>
                  <a:off x="5278374" y="2800516"/>
                  <a:ext cx="660177" cy="262913"/>
                </a:xfrm>
                <a:custGeom>
                  <a:avLst/>
                  <a:gdLst/>
                  <a:ahLst/>
                  <a:cxnLst/>
                  <a:rect l="l" t="t" r="r" b="b"/>
                  <a:pathLst>
                    <a:path w="660177" h="262913" extrusionOk="0">
                      <a:moveTo>
                        <a:pt x="0" y="262914"/>
                      </a:moveTo>
                      <a:cubicBezTo>
                        <a:pt x="96012" y="191910"/>
                        <a:pt x="204978" y="139821"/>
                        <a:pt x="315659" y="95527"/>
                      </a:cubicBezTo>
                      <a:cubicBezTo>
                        <a:pt x="413290" y="58267"/>
                        <a:pt x="513493" y="27470"/>
                        <a:pt x="616268" y="8174"/>
                      </a:cubicBezTo>
                      <a:cubicBezTo>
                        <a:pt x="630841" y="5228"/>
                        <a:pt x="645509" y="2566"/>
                        <a:pt x="660178" y="0"/>
                      </a:cubicBezTo>
                      <a:cubicBezTo>
                        <a:pt x="631793" y="9315"/>
                        <a:pt x="603028" y="16824"/>
                        <a:pt x="574834" y="26139"/>
                      </a:cubicBezTo>
                      <a:cubicBezTo>
                        <a:pt x="376904" y="87638"/>
                        <a:pt x="181642" y="162159"/>
                        <a:pt x="95" y="262819"/>
                      </a:cubicBezTo>
                      <a:lnTo>
                        <a:pt x="95" y="262819"/>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8" name="Google Shape;628;p38"/>
                <p:cNvSpPr/>
                <p:nvPr/>
              </p:nvSpPr>
              <p:spPr>
                <a:xfrm>
                  <a:off x="6211061" y="3086662"/>
                  <a:ext cx="917924" cy="74956"/>
                </a:xfrm>
                <a:custGeom>
                  <a:avLst/>
                  <a:gdLst/>
                  <a:ahLst/>
                  <a:cxnLst/>
                  <a:rect l="l" t="t" r="r" b="b"/>
                  <a:pathLst>
                    <a:path w="917924" h="74956" extrusionOk="0">
                      <a:moveTo>
                        <a:pt x="917925" y="38171"/>
                      </a:moveTo>
                      <a:cubicBezTo>
                        <a:pt x="612267" y="11082"/>
                        <a:pt x="300419" y="4808"/>
                        <a:pt x="0" y="74957"/>
                      </a:cubicBezTo>
                      <a:cubicBezTo>
                        <a:pt x="285560" y="-20571"/>
                        <a:pt x="623888" y="-15438"/>
                        <a:pt x="917925" y="38171"/>
                      </a:cubicBezTo>
                      <a:lnTo>
                        <a:pt x="917925" y="3817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38"/>
                <p:cNvSpPr/>
                <p:nvPr/>
              </p:nvSpPr>
              <p:spPr>
                <a:xfrm>
                  <a:off x="4925472" y="2041336"/>
                  <a:ext cx="1007363" cy="249796"/>
                </a:xfrm>
                <a:custGeom>
                  <a:avLst/>
                  <a:gdLst/>
                  <a:ahLst/>
                  <a:cxnLst/>
                  <a:rect l="l" t="t" r="r" b="b"/>
                  <a:pathLst>
                    <a:path w="1007363" h="249796" extrusionOk="0">
                      <a:moveTo>
                        <a:pt x="1007364" y="0"/>
                      </a:moveTo>
                      <a:cubicBezTo>
                        <a:pt x="663797" y="44769"/>
                        <a:pt x="318992" y="110640"/>
                        <a:pt x="0" y="249797"/>
                      </a:cubicBezTo>
                      <a:cubicBezTo>
                        <a:pt x="300323" y="88398"/>
                        <a:pt x="668560" y="16729"/>
                        <a:pt x="1007364" y="0"/>
                      </a:cubicBezTo>
                      <a:lnTo>
                        <a:pt x="1007364"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38"/>
                <p:cNvSpPr/>
                <p:nvPr/>
              </p:nvSpPr>
              <p:spPr>
                <a:xfrm>
                  <a:off x="5765006" y="3546864"/>
                  <a:ext cx="549783" cy="141057"/>
                </a:xfrm>
                <a:custGeom>
                  <a:avLst/>
                  <a:gdLst/>
                  <a:ahLst/>
                  <a:cxnLst/>
                  <a:rect l="l" t="t" r="r" b="b"/>
                  <a:pathLst>
                    <a:path w="549783" h="141057" extrusionOk="0">
                      <a:moveTo>
                        <a:pt x="0" y="141057"/>
                      </a:moveTo>
                      <a:cubicBezTo>
                        <a:pt x="155924" y="41538"/>
                        <a:pt x="366617" y="1996"/>
                        <a:pt x="549783" y="0"/>
                      </a:cubicBezTo>
                      <a:cubicBezTo>
                        <a:pt x="526256" y="4467"/>
                        <a:pt x="502634" y="7699"/>
                        <a:pt x="479203" y="11501"/>
                      </a:cubicBezTo>
                      <a:cubicBezTo>
                        <a:pt x="315849" y="38971"/>
                        <a:pt x="152019" y="73475"/>
                        <a:pt x="0" y="141057"/>
                      </a:cubicBezTo>
                      <a:lnTo>
                        <a:pt x="0" y="14105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38"/>
                <p:cNvSpPr/>
                <p:nvPr/>
              </p:nvSpPr>
              <p:spPr>
                <a:xfrm>
                  <a:off x="5986843" y="4131123"/>
                  <a:ext cx="168878" cy="20152"/>
                </a:xfrm>
                <a:custGeom>
                  <a:avLst/>
                  <a:gdLst/>
                  <a:ahLst/>
                  <a:cxnLst/>
                  <a:rect l="l" t="t" r="r" b="b"/>
                  <a:pathLst>
                    <a:path w="168878" h="20152" extrusionOk="0">
                      <a:moveTo>
                        <a:pt x="168878" y="3257"/>
                      </a:moveTo>
                      <a:cubicBezTo>
                        <a:pt x="113348" y="15519"/>
                        <a:pt x="56864" y="20842"/>
                        <a:pt x="0" y="20082"/>
                      </a:cubicBezTo>
                      <a:cubicBezTo>
                        <a:pt x="53816" y="1166"/>
                        <a:pt x="112395" y="-4251"/>
                        <a:pt x="168878" y="3257"/>
                      </a:cubicBezTo>
                      <a:lnTo>
                        <a:pt x="168878" y="325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38"/>
                <p:cNvSpPr/>
                <p:nvPr/>
              </p:nvSpPr>
              <p:spPr>
                <a:xfrm>
                  <a:off x="6215824" y="4127390"/>
                  <a:ext cx="404907" cy="41874"/>
                </a:xfrm>
                <a:custGeom>
                  <a:avLst/>
                  <a:gdLst/>
                  <a:ahLst/>
                  <a:cxnLst/>
                  <a:rect l="l" t="t" r="r" b="b"/>
                  <a:pathLst>
                    <a:path w="404907" h="41874" extrusionOk="0">
                      <a:moveTo>
                        <a:pt x="404908" y="41874"/>
                      </a:moveTo>
                      <a:cubicBezTo>
                        <a:pt x="271844" y="29898"/>
                        <a:pt x="133064" y="18207"/>
                        <a:pt x="0" y="5564"/>
                      </a:cubicBezTo>
                      <a:cubicBezTo>
                        <a:pt x="135350" y="-8313"/>
                        <a:pt x="274320" y="3758"/>
                        <a:pt x="404908" y="41874"/>
                      </a:cubicBezTo>
                      <a:lnTo>
                        <a:pt x="404908" y="4187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38"/>
                <p:cNvSpPr/>
                <p:nvPr/>
              </p:nvSpPr>
              <p:spPr>
                <a:xfrm>
                  <a:off x="6338887" y="3987418"/>
                  <a:ext cx="381000" cy="40694"/>
                </a:xfrm>
                <a:custGeom>
                  <a:avLst/>
                  <a:gdLst/>
                  <a:ahLst/>
                  <a:cxnLst/>
                  <a:rect l="l" t="t" r="r" b="b"/>
                  <a:pathLst>
                    <a:path w="381000" h="40694" extrusionOk="0">
                      <a:moveTo>
                        <a:pt x="381000" y="40694"/>
                      </a:moveTo>
                      <a:cubicBezTo>
                        <a:pt x="253365" y="28337"/>
                        <a:pt x="128016" y="14935"/>
                        <a:pt x="0" y="10943"/>
                      </a:cubicBezTo>
                      <a:cubicBezTo>
                        <a:pt x="126397" y="-11870"/>
                        <a:pt x="258985" y="2388"/>
                        <a:pt x="381000" y="40694"/>
                      </a:cubicBezTo>
                      <a:lnTo>
                        <a:pt x="381000" y="4069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38"/>
                <p:cNvSpPr/>
                <p:nvPr/>
              </p:nvSpPr>
              <p:spPr>
                <a:xfrm>
                  <a:off x="5843873" y="4563446"/>
                  <a:ext cx="308229" cy="26803"/>
                </a:xfrm>
                <a:custGeom>
                  <a:avLst/>
                  <a:gdLst/>
                  <a:ahLst/>
                  <a:cxnLst/>
                  <a:rect l="l" t="t" r="r" b="b"/>
                  <a:pathLst>
                    <a:path w="308229" h="26803" extrusionOk="0">
                      <a:moveTo>
                        <a:pt x="0" y="26803"/>
                      </a:moveTo>
                      <a:cubicBezTo>
                        <a:pt x="98584" y="-4944"/>
                        <a:pt x="208312" y="-9602"/>
                        <a:pt x="308229" y="18819"/>
                      </a:cubicBezTo>
                      <a:cubicBezTo>
                        <a:pt x="205073" y="10359"/>
                        <a:pt x="102965" y="14732"/>
                        <a:pt x="0" y="26803"/>
                      </a:cubicBezTo>
                      <a:lnTo>
                        <a:pt x="0" y="26803"/>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38"/>
                <p:cNvSpPr/>
                <p:nvPr/>
              </p:nvSpPr>
              <p:spPr>
                <a:xfrm>
                  <a:off x="5938266" y="4746541"/>
                  <a:ext cx="280797" cy="41701"/>
                </a:xfrm>
                <a:custGeom>
                  <a:avLst/>
                  <a:gdLst/>
                  <a:ahLst/>
                  <a:cxnLst/>
                  <a:rect l="l" t="t" r="r" b="b"/>
                  <a:pathLst>
                    <a:path w="280797" h="41701" extrusionOk="0">
                      <a:moveTo>
                        <a:pt x="280797" y="41702"/>
                      </a:moveTo>
                      <a:cubicBezTo>
                        <a:pt x="201168" y="18509"/>
                        <a:pt x="118396" y="11190"/>
                        <a:pt x="35814" y="12426"/>
                      </a:cubicBezTo>
                      <a:cubicBezTo>
                        <a:pt x="23908" y="12426"/>
                        <a:pt x="12097" y="13186"/>
                        <a:pt x="0" y="12901"/>
                      </a:cubicBezTo>
                      <a:cubicBezTo>
                        <a:pt x="11621" y="9954"/>
                        <a:pt x="23336" y="7293"/>
                        <a:pt x="35147" y="5297"/>
                      </a:cubicBezTo>
                      <a:cubicBezTo>
                        <a:pt x="117538" y="-6965"/>
                        <a:pt x="206978" y="829"/>
                        <a:pt x="280702" y="41702"/>
                      </a:cubicBezTo>
                      <a:lnTo>
                        <a:pt x="280702" y="41702"/>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38"/>
                <p:cNvSpPr/>
                <p:nvPr/>
              </p:nvSpPr>
              <p:spPr>
                <a:xfrm>
                  <a:off x="5800344" y="4938052"/>
                  <a:ext cx="217646" cy="24516"/>
                </a:xfrm>
                <a:custGeom>
                  <a:avLst/>
                  <a:gdLst/>
                  <a:ahLst/>
                  <a:cxnLst/>
                  <a:rect l="l" t="t" r="r" b="b"/>
                  <a:pathLst>
                    <a:path w="217646" h="24516" extrusionOk="0">
                      <a:moveTo>
                        <a:pt x="0" y="24516"/>
                      </a:moveTo>
                      <a:cubicBezTo>
                        <a:pt x="68961" y="-957"/>
                        <a:pt x="145351" y="-5235"/>
                        <a:pt x="217646" y="5506"/>
                      </a:cubicBezTo>
                      <a:cubicBezTo>
                        <a:pt x="145637" y="7978"/>
                        <a:pt x="70866" y="12065"/>
                        <a:pt x="0" y="24516"/>
                      </a:cubicBezTo>
                      <a:lnTo>
                        <a:pt x="0" y="24516"/>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38"/>
                <p:cNvSpPr/>
                <p:nvPr/>
              </p:nvSpPr>
              <p:spPr>
                <a:xfrm>
                  <a:off x="5909309" y="5236745"/>
                  <a:ext cx="125253" cy="9880"/>
                </a:xfrm>
                <a:custGeom>
                  <a:avLst/>
                  <a:gdLst/>
                  <a:ahLst/>
                  <a:cxnLst/>
                  <a:rect l="l" t="t" r="r" b="b"/>
                  <a:pathLst>
                    <a:path w="125253" h="9880" extrusionOk="0">
                      <a:moveTo>
                        <a:pt x="125254" y="9838"/>
                      </a:moveTo>
                      <a:cubicBezTo>
                        <a:pt x="83629" y="9933"/>
                        <a:pt x="41529" y="9838"/>
                        <a:pt x="0" y="9838"/>
                      </a:cubicBezTo>
                      <a:cubicBezTo>
                        <a:pt x="40196" y="-3374"/>
                        <a:pt x="85058" y="-3184"/>
                        <a:pt x="125254" y="9838"/>
                      </a:cubicBezTo>
                      <a:lnTo>
                        <a:pt x="125254" y="983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38"/>
                <p:cNvSpPr/>
                <p:nvPr/>
              </p:nvSpPr>
              <p:spPr>
                <a:xfrm>
                  <a:off x="5878067" y="5087216"/>
                  <a:ext cx="174307" cy="22492"/>
                </a:xfrm>
                <a:custGeom>
                  <a:avLst/>
                  <a:gdLst/>
                  <a:ahLst/>
                  <a:cxnLst/>
                  <a:rect l="l" t="t" r="r" b="b"/>
                  <a:pathLst>
                    <a:path w="174307" h="22492" extrusionOk="0">
                      <a:moveTo>
                        <a:pt x="174308" y="22493"/>
                      </a:moveTo>
                      <a:cubicBezTo>
                        <a:pt x="116967" y="9470"/>
                        <a:pt x="58483" y="8900"/>
                        <a:pt x="0" y="6714"/>
                      </a:cubicBezTo>
                      <a:cubicBezTo>
                        <a:pt x="57436" y="-4407"/>
                        <a:pt x="120872" y="-3362"/>
                        <a:pt x="174308" y="22493"/>
                      </a:cubicBezTo>
                      <a:lnTo>
                        <a:pt x="174308" y="22493"/>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639" name="Google Shape;639;p38"/>
            <p:cNvGrpSpPr/>
            <p:nvPr/>
          </p:nvGrpSpPr>
          <p:grpSpPr>
            <a:xfrm>
              <a:off x="4341399" y="1803776"/>
              <a:ext cx="3509200" cy="3573706"/>
              <a:chOff x="4341399" y="1803776"/>
              <a:chExt cx="3509200" cy="3573706"/>
            </a:xfrm>
          </p:grpSpPr>
          <p:grpSp>
            <p:nvGrpSpPr>
              <p:cNvPr id="640" name="Google Shape;640;p38"/>
              <p:cNvGrpSpPr/>
              <p:nvPr/>
            </p:nvGrpSpPr>
            <p:grpSpPr>
              <a:xfrm>
                <a:off x="5835015" y="3880752"/>
                <a:ext cx="610076" cy="90709"/>
                <a:chOff x="5835015" y="3880752"/>
                <a:chExt cx="610076" cy="90709"/>
              </a:xfrm>
            </p:grpSpPr>
            <p:sp>
              <p:nvSpPr>
                <p:cNvPr id="641" name="Google Shape;641;p38"/>
                <p:cNvSpPr/>
                <p:nvPr/>
              </p:nvSpPr>
              <p:spPr>
                <a:xfrm>
                  <a:off x="5835015" y="3880752"/>
                  <a:ext cx="610076" cy="90709"/>
                </a:xfrm>
                <a:custGeom>
                  <a:avLst/>
                  <a:gdLst/>
                  <a:ahLst/>
                  <a:cxnLst/>
                  <a:rect l="l" t="t" r="r" b="b"/>
                  <a:pathLst>
                    <a:path w="610076" h="90709" extrusionOk="0">
                      <a:moveTo>
                        <a:pt x="0" y="90709"/>
                      </a:moveTo>
                      <a:cubicBezTo>
                        <a:pt x="0" y="90709"/>
                        <a:pt x="197263" y="-91886"/>
                        <a:pt x="610076" y="61053"/>
                      </a:cubicBezTo>
                      <a:cubicBezTo>
                        <a:pt x="610076" y="61053"/>
                        <a:pt x="165449" y="41567"/>
                        <a:pt x="0" y="90709"/>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38"/>
                <p:cNvSpPr/>
                <p:nvPr/>
              </p:nvSpPr>
              <p:spPr>
                <a:xfrm>
                  <a:off x="5835015" y="3880752"/>
                  <a:ext cx="610076" cy="90709"/>
                </a:xfrm>
                <a:custGeom>
                  <a:avLst/>
                  <a:gdLst/>
                  <a:ahLst/>
                  <a:cxnLst/>
                  <a:rect l="l" t="t" r="r" b="b"/>
                  <a:pathLst>
                    <a:path w="610076" h="90709" extrusionOk="0">
                      <a:moveTo>
                        <a:pt x="0" y="90709"/>
                      </a:moveTo>
                      <a:cubicBezTo>
                        <a:pt x="0" y="90709"/>
                        <a:pt x="197263" y="-91886"/>
                        <a:pt x="610076" y="61053"/>
                      </a:cubicBezTo>
                      <a:cubicBezTo>
                        <a:pt x="610076" y="61053"/>
                        <a:pt x="165449" y="41567"/>
                        <a:pt x="0" y="90709"/>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38"/>
                <p:cNvSpPr/>
                <p:nvPr/>
              </p:nvSpPr>
              <p:spPr>
                <a:xfrm>
                  <a:off x="5835015" y="3880752"/>
                  <a:ext cx="610076" cy="90709"/>
                </a:xfrm>
                <a:custGeom>
                  <a:avLst/>
                  <a:gdLst/>
                  <a:ahLst/>
                  <a:cxnLst/>
                  <a:rect l="l" t="t" r="r" b="b"/>
                  <a:pathLst>
                    <a:path w="610076" h="90709" extrusionOk="0">
                      <a:moveTo>
                        <a:pt x="0" y="90709"/>
                      </a:moveTo>
                      <a:cubicBezTo>
                        <a:pt x="0" y="90709"/>
                        <a:pt x="197263" y="-91886"/>
                        <a:pt x="610076" y="61053"/>
                      </a:cubicBezTo>
                      <a:cubicBezTo>
                        <a:pt x="610076" y="61053"/>
                        <a:pt x="165449" y="41567"/>
                        <a:pt x="0" y="907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44" name="Google Shape;644;p38"/>
              <p:cNvGrpSpPr/>
              <p:nvPr/>
            </p:nvGrpSpPr>
            <p:grpSpPr>
              <a:xfrm>
                <a:off x="5761672" y="4674840"/>
                <a:ext cx="312896" cy="60839"/>
                <a:chOff x="5761672" y="4674840"/>
                <a:chExt cx="312896" cy="60839"/>
              </a:xfrm>
            </p:grpSpPr>
            <p:sp>
              <p:nvSpPr>
                <p:cNvPr id="645" name="Google Shape;645;p38"/>
                <p:cNvSpPr/>
                <p:nvPr/>
              </p:nvSpPr>
              <p:spPr>
                <a:xfrm>
                  <a:off x="5761672" y="4674840"/>
                  <a:ext cx="312896" cy="60839"/>
                </a:xfrm>
                <a:custGeom>
                  <a:avLst/>
                  <a:gdLst/>
                  <a:ahLst/>
                  <a:cxnLst/>
                  <a:rect l="l" t="t" r="r" b="b"/>
                  <a:pathLst>
                    <a:path w="312896" h="60839" extrusionOk="0">
                      <a:moveTo>
                        <a:pt x="0" y="60839"/>
                      </a:moveTo>
                      <a:cubicBezTo>
                        <a:pt x="0" y="60839"/>
                        <a:pt x="93726" y="-41627"/>
                        <a:pt x="312896" y="19396"/>
                      </a:cubicBezTo>
                      <a:cubicBezTo>
                        <a:pt x="312896" y="19396"/>
                        <a:pt x="83058" y="28426"/>
                        <a:pt x="0" y="60839"/>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38"/>
                <p:cNvSpPr/>
                <p:nvPr/>
              </p:nvSpPr>
              <p:spPr>
                <a:xfrm>
                  <a:off x="5761672" y="4674840"/>
                  <a:ext cx="312896" cy="60839"/>
                </a:xfrm>
                <a:custGeom>
                  <a:avLst/>
                  <a:gdLst/>
                  <a:ahLst/>
                  <a:cxnLst/>
                  <a:rect l="l" t="t" r="r" b="b"/>
                  <a:pathLst>
                    <a:path w="312896" h="60839" extrusionOk="0">
                      <a:moveTo>
                        <a:pt x="0" y="60839"/>
                      </a:moveTo>
                      <a:cubicBezTo>
                        <a:pt x="0" y="60839"/>
                        <a:pt x="93726" y="-41627"/>
                        <a:pt x="312896" y="19396"/>
                      </a:cubicBezTo>
                      <a:cubicBezTo>
                        <a:pt x="312896" y="19396"/>
                        <a:pt x="83058" y="28426"/>
                        <a:pt x="0" y="60839"/>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38"/>
                <p:cNvSpPr/>
                <p:nvPr/>
              </p:nvSpPr>
              <p:spPr>
                <a:xfrm>
                  <a:off x="5761672" y="4674840"/>
                  <a:ext cx="312896" cy="60839"/>
                </a:xfrm>
                <a:custGeom>
                  <a:avLst/>
                  <a:gdLst/>
                  <a:ahLst/>
                  <a:cxnLst/>
                  <a:rect l="l" t="t" r="r" b="b"/>
                  <a:pathLst>
                    <a:path w="312896" h="60839" extrusionOk="0">
                      <a:moveTo>
                        <a:pt x="0" y="60839"/>
                      </a:moveTo>
                      <a:cubicBezTo>
                        <a:pt x="0" y="60839"/>
                        <a:pt x="93726" y="-41627"/>
                        <a:pt x="312896" y="19396"/>
                      </a:cubicBezTo>
                      <a:cubicBezTo>
                        <a:pt x="312896" y="19396"/>
                        <a:pt x="83058" y="28426"/>
                        <a:pt x="0" y="60839"/>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48" name="Google Shape;648;p38"/>
              <p:cNvGrpSpPr/>
              <p:nvPr/>
            </p:nvGrpSpPr>
            <p:grpSpPr>
              <a:xfrm>
                <a:off x="6566725" y="2274349"/>
                <a:ext cx="713803" cy="136263"/>
                <a:chOff x="6566725" y="2274349"/>
                <a:chExt cx="713803" cy="136263"/>
              </a:xfrm>
            </p:grpSpPr>
            <p:sp>
              <p:nvSpPr>
                <p:cNvPr id="649" name="Google Shape;649;p38"/>
                <p:cNvSpPr/>
                <p:nvPr/>
              </p:nvSpPr>
              <p:spPr>
                <a:xfrm>
                  <a:off x="6566725" y="2274349"/>
                  <a:ext cx="713803" cy="136263"/>
                </a:xfrm>
                <a:custGeom>
                  <a:avLst/>
                  <a:gdLst/>
                  <a:ahLst/>
                  <a:cxnLst/>
                  <a:rect l="l" t="t" r="r" b="b"/>
                  <a:pathLst>
                    <a:path w="713803" h="136263" extrusionOk="0">
                      <a:moveTo>
                        <a:pt x="0" y="46725"/>
                      </a:moveTo>
                      <a:cubicBezTo>
                        <a:pt x="0" y="46725"/>
                        <a:pt x="688848" y="-104123"/>
                        <a:pt x="713803" y="136264"/>
                      </a:cubicBezTo>
                      <a:cubicBezTo>
                        <a:pt x="713803" y="136264"/>
                        <a:pt x="616839" y="20775"/>
                        <a:pt x="0" y="46725"/>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0" name="Google Shape;650;p38"/>
                <p:cNvSpPr/>
                <p:nvPr/>
              </p:nvSpPr>
              <p:spPr>
                <a:xfrm>
                  <a:off x="6566725" y="2274349"/>
                  <a:ext cx="713803" cy="136263"/>
                </a:xfrm>
                <a:custGeom>
                  <a:avLst/>
                  <a:gdLst/>
                  <a:ahLst/>
                  <a:cxnLst/>
                  <a:rect l="l" t="t" r="r" b="b"/>
                  <a:pathLst>
                    <a:path w="713803" h="136263" extrusionOk="0">
                      <a:moveTo>
                        <a:pt x="0" y="46725"/>
                      </a:moveTo>
                      <a:cubicBezTo>
                        <a:pt x="0" y="46725"/>
                        <a:pt x="688848" y="-104123"/>
                        <a:pt x="713803" y="136264"/>
                      </a:cubicBezTo>
                      <a:cubicBezTo>
                        <a:pt x="713803" y="136264"/>
                        <a:pt x="616839" y="20775"/>
                        <a:pt x="0" y="46725"/>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38"/>
                <p:cNvSpPr/>
                <p:nvPr/>
              </p:nvSpPr>
              <p:spPr>
                <a:xfrm>
                  <a:off x="6566725" y="2274349"/>
                  <a:ext cx="713803" cy="136263"/>
                </a:xfrm>
                <a:custGeom>
                  <a:avLst/>
                  <a:gdLst/>
                  <a:ahLst/>
                  <a:cxnLst/>
                  <a:rect l="l" t="t" r="r" b="b"/>
                  <a:pathLst>
                    <a:path w="713803" h="136263" extrusionOk="0">
                      <a:moveTo>
                        <a:pt x="0" y="46725"/>
                      </a:moveTo>
                      <a:cubicBezTo>
                        <a:pt x="0" y="46725"/>
                        <a:pt x="688848" y="-104123"/>
                        <a:pt x="713803" y="136264"/>
                      </a:cubicBezTo>
                      <a:cubicBezTo>
                        <a:pt x="713803" y="136264"/>
                        <a:pt x="616839" y="20775"/>
                        <a:pt x="0" y="467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52" name="Google Shape;652;p38"/>
              <p:cNvGrpSpPr/>
              <p:nvPr/>
            </p:nvGrpSpPr>
            <p:grpSpPr>
              <a:xfrm>
                <a:off x="6465569" y="3492470"/>
                <a:ext cx="590645" cy="108763"/>
                <a:chOff x="6465569" y="3492470"/>
                <a:chExt cx="590645" cy="108763"/>
              </a:xfrm>
            </p:grpSpPr>
            <p:sp>
              <p:nvSpPr>
                <p:cNvPr id="653" name="Google Shape;653;p38"/>
                <p:cNvSpPr/>
                <p:nvPr/>
              </p:nvSpPr>
              <p:spPr>
                <a:xfrm>
                  <a:off x="6465569" y="3492470"/>
                  <a:ext cx="590645" cy="108763"/>
                </a:xfrm>
                <a:custGeom>
                  <a:avLst/>
                  <a:gdLst/>
                  <a:ahLst/>
                  <a:cxnLst/>
                  <a:rect l="l" t="t" r="r" b="b"/>
                  <a:pathLst>
                    <a:path w="590645" h="108763" extrusionOk="0">
                      <a:moveTo>
                        <a:pt x="0" y="60572"/>
                      </a:moveTo>
                      <a:cubicBezTo>
                        <a:pt x="0" y="60572"/>
                        <a:pt x="580549" y="-103677"/>
                        <a:pt x="590645" y="108764"/>
                      </a:cubicBezTo>
                      <a:cubicBezTo>
                        <a:pt x="590645" y="108764"/>
                        <a:pt x="514921" y="10480"/>
                        <a:pt x="0" y="60572"/>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38"/>
                <p:cNvSpPr/>
                <p:nvPr/>
              </p:nvSpPr>
              <p:spPr>
                <a:xfrm>
                  <a:off x="6465569" y="3492470"/>
                  <a:ext cx="590645" cy="108763"/>
                </a:xfrm>
                <a:custGeom>
                  <a:avLst/>
                  <a:gdLst/>
                  <a:ahLst/>
                  <a:cxnLst/>
                  <a:rect l="l" t="t" r="r" b="b"/>
                  <a:pathLst>
                    <a:path w="590645" h="108763" extrusionOk="0">
                      <a:moveTo>
                        <a:pt x="0" y="60572"/>
                      </a:moveTo>
                      <a:cubicBezTo>
                        <a:pt x="0" y="60572"/>
                        <a:pt x="580549" y="-103677"/>
                        <a:pt x="590645" y="108764"/>
                      </a:cubicBezTo>
                      <a:cubicBezTo>
                        <a:pt x="590645" y="108764"/>
                        <a:pt x="514921" y="10480"/>
                        <a:pt x="0" y="605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655;p38"/>
                <p:cNvSpPr/>
                <p:nvPr/>
              </p:nvSpPr>
              <p:spPr>
                <a:xfrm>
                  <a:off x="6465569" y="3492470"/>
                  <a:ext cx="590645" cy="108763"/>
                </a:xfrm>
                <a:custGeom>
                  <a:avLst/>
                  <a:gdLst/>
                  <a:ahLst/>
                  <a:cxnLst/>
                  <a:rect l="l" t="t" r="r" b="b"/>
                  <a:pathLst>
                    <a:path w="590645" h="108763" extrusionOk="0">
                      <a:moveTo>
                        <a:pt x="0" y="60572"/>
                      </a:moveTo>
                      <a:cubicBezTo>
                        <a:pt x="0" y="60572"/>
                        <a:pt x="580549" y="-103677"/>
                        <a:pt x="590645" y="108764"/>
                      </a:cubicBezTo>
                      <a:cubicBezTo>
                        <a:pt x="590645" y="108764"/>
                        <a:pt x="514921" y="10480"/>
                        <a:pt x="0" y="6057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56" name="Google Shape;656;p38"/>
              <p:cNvGrpSpPr/>
              <p:nvPr/>
            </p:nvGrpSpPr>
            <p:grpSpPr>
              <a:xfrm>
                <a:off x="5789027" y="5159238"/>
                <a:ext cx="178004" cy="51415"/>
                <a:chOff x="5789027" y="5159238"/>
                <a:chExt cx="178004" cy="51415"/>
              </a:xfrm>
            </p:grpSpPr>
            <p:sp>
              <p:nvSpPr>
                <p:cNvPr id="657" name="Google Shape;657;p38"/>
                <p:cNvSpPr/>
                <p:nvPr/>
              </p:nvSpPr>
              <p:spPr>
                <a:xfrm>
                  <a:off x="5789027" y="5159238"/>
                  <a:ext cx="178004" cy="51415"/>
                </a:xfrm>
                <a:custGeom>
                  <a:avLst/>
                  <a:gdLst/>
                  <a:ahLst/>
                  <a:cxnLst/>
                  <a:rect l="l" t="t" r="r" b="b"/>
                  <a:pathLst>
                    <a:path w="178004" h="51415" extrusionOk="0">
                      <a:moveTo>
                        <a:pt x="178004" y="5125"/>
                      </a:moveTo>
                      <a:cubicBezTo>
                        <a:pt x="178004" y="5125"/>
                        <a:pt x="-65931" y="-22725"/>
                        <a:pt x="17318" y="51416"/>
                      </a:cubicBezTo>
                      <a:cubicBezTo>
                        <a:pt x="17318" y="51416"/>
                        <a:pt x="12650" y="4745"/>
                        <a:pt x="178004" y="5125"/>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38"/>
                <p:cNvSpPr/>
                <p:nvPr/>
              </p:nvSpPr>
              <p:spPr>
                <a:xfrm>
                  <a:off x="5789027" y="5159238"/>
                  <a:ext cx="178004" cy="51415"/>
                </a:xfrm>
                <a:custGeom>
                  <a:avLst/>
                  <a:gdLst/>
                  <a:ahLst/>
                  <a:cxnLst/>
                  <a:rect l="l" t="t" r="r" b="b"/>
                  <a:pathLst>
                    <a:path w="178004" h="51415" extrusionOk="0">
                      <a:moveTo>
                        <a:pt x="178004" y="5125"/>
                      </a:moveTo>
                      <a:cubicBezTo>
                        <a:pt x="178004" y="5125"/>
                        <a:pt x="-65931" y="-22725"/>
                        <a:pt x="17318" y="51416"/>
                      </a:cubicBezTo>
                      <a:cubicBezTo>
                        <a:pt x="17318" y="51416"/>
                        <a:pt x="12650" y="4745"/>
                        <a:pt x="178004" y="5125"/>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659;p38"/>
                <p:cNvSpPr/>
                <p:nvPr/>
              </p:nvSpPr>
              <p:spPr>
                <a:xfrm>
                  <a:off x="5789027" y="5159238"/>
                  <a:ext cx="178004" cy="51415"/>
                </a:xfrm>
                <a:custGeom>
                  <a:avLst/>
                  <a:gdLst/>
                  <a:ahLst/>
                  <a:cxnLst/>
                  <a:rect l="l" t="t" r="r" b="b"/>
                  <a:pathLst>
                    <a:path w="178004" h="51415" extrusionOk="0">
                      <a:moveTo>
                        <a:pt x="178004" y="5125"/>
                      </a:moveTo>
                      <a:cubicBezTo>
                        <a:pt x="178004" y="5125"/>
                        <a:pt x="-65931" y="-22725"/>
                        <a:pt x="17318" y="51416"/>
                      </a:cubicBezTo>
                      <a:cubicBezTo>
                        <a:pt x="17318" y="51416"/>
                        <a:pt x="12650" y="4745"/>
                        <a:pt x="178004" y="51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60" name="Google Shape;660;p38"/>
              <p:cNvGrpSpPr/>
              <p:nvPr/>
            </p:nvGrpSpPr>
            <p:grpSpPr>
              <a:xfrm>
                <a:off x="5874734" y="5306941"/>
                <a:ext cx="236031" cy="70541"/>
                <a:chOff x="5874734" y="5306941"/>
                <a:chExt cx="236031" cy="70541"/>
              </a:xfrm>
            </p:grpSpPr>
            <p:sp>
              <p:nvSpPr>
                <p:cNvPr id="661" name="Google Shape;661;p38"/>
                <p:cNvSpPr/>
                <p:nvPr/>
              </p:nvSpPr>
              <p:spPr>
                <a:xfrm>
                  <a:off x="5874734" y="5306941"/>
                  <a:ext cx="236031" cy="70541"/>
                </a:xfrm>
                <a:custGeom>
                  <a:avLst/>
                  <a:gdLst/>
                  <a:ahLst/>
                  <a:cxnLst/>
                  <a:rect l="l" t="t" r="r" b="b"/>
                  <a:pathLst>
                    <a:path w="236031" h="70541" extrusionOk="0">
                      <a:moveTo>
                        <a:pt x="0" y="69388"/>
                      </a:moveTo>
                      <a:cubicBezTo>
                        <a:pt x="0" y="69388"/>
                        <a:pt x="346519" y="85166"/>
                        <a:pt x="199834" y="0"/>
                      </a:cubicBezTo>
                      <a:cubicBezTo>
                        <a:pt x="199834" y="0"/>
                        <a:pt x="222790" y="57506"/>
                        <a:pt x="0" y="69388"/>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662;p38"/>
                <p:cNvSpPr/>
                <p:nvPr/>
              </p:nvSpPr>
              <p:spPr>
                <a:xfrm>
                  <a:off x="5874734" y="5306941"/>
                  <a:ext cx="236031" cy="70541"/>
                </a:xfrm>
                <a:custGeom>
                  <a:avLst/>
                  <a:gdLst/>
                  <a:ahLst/>
                  <a:cxnLst/>
                  <a:rect l="l" t="t" r="r" b="b"/>
                  <a:pathLst>
                    <a:path w="236031" h="70541" extrusionOk="0">
                      <a:moveTo>
                        <a:pt x="0" y="69388"/>
                      </a:moveTo>
                      <a:cubicBezTo>
                        <a:pt x="0" y="69388"/>
                        <a:pt x="346519" y="85166"/>
                        <a:pt x="199834" y="0"/>
                      </a:cubicBezTo>
                      <a:cubicBezTo>
                        <a:pt x="199834" y="0"/>
                        <a:pt x="222790" y="57506"/>
                        <a:pt x="0" y="69388"/>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3" name="Google Shape;663;p38"/>
                <p:cNvSpPr/>
                <p:nvPr/>
              </p:nvSpPr>
              <p:spPr>
                <a:xfrm>
                  <a:off x="5874734" y="5306941"/>
                  <a:ext cx="236031" cy="70541"/>
                </a:xfrm>
                <a:custGeom>
                  <a:avLst/>
                  <a:gdLst/>
                  <a:ahLst/>
                  <a:cxnLst/>
                  <a:rect l="l" t="t" r="r" b="b"/>
                  <a:pathLst>
                    <a:path w="236031" h="70541" extrusionOk="0">
                      <a:moveTo>
                        <a:pt x="0" y="69388"/>
                      </a:moveTo>
                      <a:cubicBezTo>
                        <a:pt x="0" y="69388"/>
                        <a:pt x="346519" y="85166"/>
                        <a:pt x="199834" y="0"/>
                      </a:cubicBezTo>
                      <a:cubicBezTo>
                        <a:pt x="199834" y="0"/>
                        <a:pt x="222790" y="57506"/>
                        <a:pt x="0" y="6938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64" name="Google Shape;664;p38"/>
              <p:cNvGrpSpPr/>
              <p:nvPr/>
            </p:nvGrpSpPr>
            <p:grpSpPr>
              <a:xfrm>
                <a:off x="6044755" y="4483471"/>
                <a:ext cx="342123" cy="85771"/>
                <a:chOff x="6044755" y="4483471"/>
                <a:chExt cx="342123" cy="85771"/>
              </a:xfrm>
            </p:grpSpPr>
            <p:sp>
              <p:nvSpPr>
                <p:cNvPr id="665" name="Google Shape;665;p38"/>
                <p:cNvSpPr/>
                <p:nvPr/>
              </p:nvSpPr>
              <p:spPr>
                <a:xfrm>
                  <a:off x="6044755" y="4483471"/>
                  <a:ext cx="342123" cy="85771"/>
                </a:xfrm>
                <a:custGeom>
                  <a:avLst/>
                  <a:gdLst/>
                  <a:ahLst/>
                  <a:cxnLst/>
                  <a:rect l="l" t="t" r="r" b="b"/>
                  <a:pathLst>
                    <a:path w="342123" h="85771" extrusionOk="0">
                      <a:moveTo>
                        <a:pt x="0" y="9350"/>
                      </a:moveTo>
                      <a:cubicBezTo>
                        <a:pt x="0" y="9350"/>
                        <a:pt x="353282" y="-39411"/>
                        <a:pt x="341852" y="85772"/>
                      </a:cubicBezTo>
                      <a:cubicBezTo>
                        <a:pt x="341852" y="85772"/>
                        <a:pt x="305562" y="21992"/>
                        <a:pt x="0" y="9350"/>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6" name="Google Shape;666;p38"/>
                <p:cNvSpPr/>
                <p:nvPr/>
              </p:nvSpPr>
              <p:spPr>
                <a:xfrm>
                  <a:off x="6044755" y="4483471"/>
                  <a:ext cx="342123" cy="85771"/>
                </a:xfrm>
                <a:custGeom>
                  <a:avLst/>
                  <a:gdLst/>
                  <a:ahLst/>
                  <a:cxnLst/>
                  <a:rect l="l" t="t" r="r" b="b"/>
                  <a:pathLst>
                    <a:path w="342123" h="85771" extrusionOk="0">
                      <a:moveTo>
                        <a:pt x="0" y="9350"/>
                      </a:moveTo>
                      <a:cubicBezTo>
                        <a:pt x="0" y="9350"/>
                        <a:pt x="353282" y="-39411"/>
                        <a:pt x="341852" y="85772"/>
                      </a:cubicBezTo>
                      <a:cubicBezTo>
                        <a:pt x="341852" y="85772"/>
                        <a:pt x="305562" y="21992"/>
                        <a:pt x="0" y="9350"/>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667;p38"/>
                <p:cNvSpPr/>
                <p:nvPr/>
              </p:nvSpPr>
              <p:spPr>
                <a:xfrm>
                  <a:off x="6044755" y="4483471"/>
                  <a:ext cx="342123" cy="85771"/>
                </a:xfrm>
                <a:custGeom>
                  <a:avLst/>
                  <a:gdLst/>
                  <a:ahLst/>
                  <a:cxnLst/>
                  <a:rect l="l" t="t" r="r" b="b"/>
                  <a:pathLst>
                    <a:path w="342123" h="85771" extrusionOk="0">
                      <a:moveTo>
                        <a:pt x="0" y="9350"/>
                      </a:moveTo>
                      <a:cubicBezTo>
                        <a:pt x="0" y="9350"/>
                        <a:pt x="353282" y="-39411"/>
                        <a:pt x="341852" y="85772"/>
                      </a:cubicBezTo>
                      <a:cubicBezTo>
                        <a:pt x="341852" y="85772"/>
                        <a:pt x="305562" y="21992"/>
                        <a:pt x="0" y="935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68" name="Google Shape;668;p38"/>
              <p:cNvGrpSpPr/>
              <p:nvPr/>
            </p:nvGrpSpPr>
            <p:grpSpPr>
              <a:xfrm>
                <a:off x="5253573" y="2914768"/>
                <a:ext cx="632305" cy="350741"/>
                <a:chOff x="5253573" y="2914768"/>
                <a:chExt cx="632305" cy="350741"/>
              </a:xfrm>
            </p:grpSpPr>
            <p:sp>
              <p:nvSpPr>
                <p:cNvPr id="669" name="Google Shape;669;p38"/>
                <p:cNvSpPr/>
                <p:nvPr/>
              </p:nvSpPr>
              <p:spPr>
                <a:xfrm>
                  <a:off x="5253573" y="2914768"/>
                  <a:ext cx="632305" cy="350741"/>
                </a:xfrm>
                <a:custGeom>
                  <a:avLst/>
                  <a:gdLst/>
                  <a:ahLst/>
                  <a:cxnLst/>
                  <a:rect l="l" t="t" r="r" b="b"/>
                  <a:pathLst>
                    <a:path w="632305" h="350741" extrusionOk="0">
                      <a:moveTo>
                        <a:pt x="632305" y="0"/>
                      </a:moveTo>
                      <a:cubicBezTo>
                        <a:pt x="632305" y="0"/>
                        <a:pt x="-62829" y="118625"/>
                        <a:pt x="4608" y="350742"/>
                      </a:cubicBezTo>
                      <a:cubicBezTo>
                        <a:pt x="4608" y="350742"/>
                        <a:pt x="50994" y="207308"/>
                        <a:pt x="632305" y="0"/>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0" name="Google Shape;670;p38"/>
                <p:cNvSpPr/>
                <p:nvPr/>
              </p:nvSpPr>
              <p:spPr>
                <a:xfrm>
                  <a:off x="5253573" y="2914768"/>
                  <a:ext cx="632305" cy="350741"/>
                </a:xfrm>
                <a:custGeom>
                  <a:avLst/>
                  <a:gdLst/>
                  <a:ahLst/>
                  <a:cxnLst/>
                  <a:rect l="l" t="t" r="r" b="b"/>
                  <a:pathLst>
                    <a:path w="632305" h="350741" extrusionOk="0">
                      <a:moveTo>
                        <a:pt x="632305" y="0"/>
                      </a:moveTo>
                      <a:cubicBezTo>
                        <a:pt x="632305" y="0"/>
                        <a:pt x="-62829" y="118625"/>
                        <a:pt x="4608" y="350742"/>
                      </a:cubicBezTo>
                      <a:cubicBezTo>
                        <a:pt x="4608" y="350742"/>
                        <a:pt x="50994" y="207308"/>
                        <a:pt x="632305" y="0"/>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1" name="Google Shape;671;p38"/>
                <p:cNvSpPr/>
                <p:nvPr/>
              </p:nvSpPr>
              <p:spPr>
                <a:xfrm>
                  <a:off x="5253573" y="2914768"/>
                  <a:ext cx="632305" cy="350741"/>
                </a:xfrm>
                <a:custGeom>
                  <a:avLst/>
                  <a:gdLst/>
                  <a:ahLst/>
                  <a:cxnLst/>
                  <a:rect l="l" t="t" r="r" b="b"/>
                  <a:pathLst>
                    <a:path w="632305" h="350741" extrusionOk="0">
                      <a:moveTo>
                        <a:pt x="632305" y="0"/>
                      </a:moveTo>
                      <a:cubicBezTo>
                        <a:pt x="632305" y="0"/>
                        <a:pt x="-62829" y="118625"/>
                        <a:pt x="4608" y="350742"/>
                      </a:cubicBezTo>
                      <a:cubicBezTo>
                        <a:pt x="4608" y="350742"/>
                        <a:pt x="50994" y="207308"/>
                        <a:pt x="632305"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72" name="Google Shape;672;p38"/>
              <p:cNvGrpSpPr/>
              <p:nvPr/>
            </p:nvGrpSpPr>
            <p:grpSpPr>
              <a:xfrm>
                <a:off x="6730365" y="2808290"/>
                <a:ext cx="532542" cy="106668"/>
                <a:chOff x="6730365" y="2808290"/>
                <a:chExt cx="532542" cy="106668"/>
              </a:xfrm>
            </p:grpSpPr>
            <p:sp>
              <p:nvSpPr>
                <p:cNvPr id="673" name="Google Shape;673;p38"/>
                <p:cNvSpPr/>
                <p:nvPr/>
              </p:nvSpPr>
              <p:spPr>
                <a:xfrm>
                  <a:off x="6730365" y="2808290"/>
                  <a:ext cx="532542" cy="106668"/>
                </a:xfrm>
                <a:custGeom>
                  <a:avLst/>
                  <a:gdLst/>
                  <a:ahLst/>
                  <a:cxnLst/>
                  <a:rect l="l" t="t" r="r" b="b"/>
                  <a:pathLst>
                    <a:path w="532542" h="106668" extrusionOk="0">
                      <a:moveTo>
                        <a:pt x="0" y="33289"/>
                      </a:moveTo>
                      <a:cubicBezTo>
                        <a:pt x="0" y="33289"/>
                        <a:pt x="522446" y="-78112"/>
                        <a:pt x="532543" y="106669"/>
                      </a:cubicBezTo>
                      <a:cubicBezTo>
                        <a:pt x="532543" y="106669"/>
                        <a:pt x="463867" y="17415"/>
                        <a:pt x="0" y="33289"/>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38"/>
                <p:cNvSpPr/>
                <p:nvPr/>
              </p:nvSpPr>
              <p:spPr>
                <a:xfrm>
                  <a:off x="6730365" y="2808290"/>
                  <a:ext cx="532542" cy="106668"/>
                </a:xfrm>
                <a:custGeom>
                  <a:avLst/>
                  <a:gdLst/>
                  <a:ahLst/>
                  <a:cxnLst/>
                  <a:rect l="l" t="t" r="r" b="b"/>
                  <a:pathLst>
                    <a:path w="532542" h="106668" extrusionOk="0">
                      <a:moveTo>
                        <a:pt x="0" y="33289"/>
                      </a:moveTo>
                      <a:cubicBezTo>
                        <a:pt x="0" y="33289"/>
                        <a:pt x="522446" y="-78112"/>
                        <a:pt x="532543" y="106669"/>
                      </a:cubicBezTo>
                      <a:cubicBezTo>
                        <a:pt x="532543" y="106669"/>
                        <a:pt x="463867" y="17415"/>
                        <a:pt x="0" y="33289"/>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38"/>
                <p:cNvSpPr/>
                <p:nvPr/>
              </p:nvSpPr>
              <p:spPr>
                <a:xfrm>
                  <a:off x="6730365" y="2808290"/>
                  <a:ext cx="532542" cy="106668"/>
                </a:xfrm>
                <a:custGeom>
                  <a:avLst/>
                  <a:gdLst/>
                  <a:ahLst/>
                  <a:cxnLst/>
                  <a:rect l="l" t="t" r="r" b="b"/>
                  <a:pathLst>
                    <a:path w="532542" h="106668" extrusionOk="0">
                      <a:moveTo>
                        <a:pt x="0" y="33289"/>
                      </a:moveTo>
                      <a:cubicBezTo>
                        <a:pt x="0" y="33289"/>
                        <a:pt x="522446" y="-78112"/>
                        <a:pt x="532543" y="106669"/>
                      </a:cubicBezTo>
                      <a:cubicBezTo>
                        <a:pt x="532543" y="106669"/>
                        <a:pt x="463867" y="17415"/>
                        <a:pt x="0" y="3328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76" name="Google Shape;676;p38"/>
              <p:cNvGrpSpPr/>
              <p:nvPr/>
            </p:nvGrpSpPr>
            <p:grpSpPr>
              <a:xfrm>
                <a:off x="5569838" y="1803776"/>
                <a:ext cx="2280761" cy="249536"/>
                <a:chOff x="5569838" y="1803776"/>
                <a:chExt cx="2280761" cy="249536"/>
              </a:xfrm>
            </p:grpSpPr>
            <p:sp>
              <p:nvSpPr>
                <p:cNvPr id="677" name="Google Shape;677;p38"/>
                <p:cNvSpPr/>
                <p:nvPr/>
              </p:nvSpPr>
              <p:spPr>
                <a:xfrm>
                  <a:off x="5569838" y="1803776"/>
                  <a:ext cx="2280761" cy="249536"/>
                </a:xfrm>
                <a:custGeom>
                  <a:avLst/>
                  <a:gdLst/>
                  <a:ahLst/>
                  <a:cxnLst/>
                  <a:rect l="l" t="t" r="r" b="b"/>
                  <a:pathLst>
                    <a:path w="2280761" h="249536" extrusionOk="0">
                      <a:moveTo>
                        <a:pt x="0" y="165605"/>
                      </a:moveTo>
                      <a:cubicBezTo>
                        <a:pt x="411004" y="104772"/>
                        <a:pt x="1818323" y="19035"/>
                        <a:pt x="1919478" y="165891"/>
                      </a:cubicBezTo>
                      <a:cubicBezTo>
                        <a:pt x="1944339" y="201915"/>
                        <a:pt x="1778603" y="249536"/>
                        <a:pt x="1778603" y="249536"/>
                      </a:cubicBezTo>
                      <a:cubicBezTo>
                        <a:pt x="1778603" y="249536"/>
                        <a:pt x="2280857" y="202010"/>
                        <a:pt x="2280761" y="111901"/>
                      </a:cubicBezTo>
                      <a:cubicBezTo>
                        <a:pt x="2280761" y="28635"/>
                        <a:pt x="1810131" y="-35144"/>
                        <a:pt x="1050036" y="21602"/>
                      </a:cubicBezTo>
                      <a:cubicBezTo>
                        <a:pt x="356807" y="73310"/>
                        <a:pt x="0" y="165700"/>
                        <a:pt x="0" y="165700"/>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38"/>
                <p:cNvSpPr/>
                <p:nvPr/>
              </p:nvSpPr>
              <p:spPr>
                <a:xfrm>
                  <a:off x="5569838" y="1803776"/>
                  <a:ext cx="2280761" cy="249536"/>
                </a:xfrm>
                <a:custGeom>
                  <a:avLst/>
                  <a:gdLst/>
                  <a:ahLst/>
                  <a:cxnLst/>
                  <a:rect l="l" t="t" r="r" b="b"/>
                  <a:pathLst>
                    <a:path w="2280761" h="249536" extrusionOk="0">
                      <a:moveTo>
                        <a:pt x="0" y="165605"/>
                      </a:moveTo>
                      <a:cubicBezTo>
                        <a:pt x="411004" y="104772"/>
                        <a:pt x="1818323" y="19035"/>
                        <a:pt x="1919478" y="165891"/>
                      </a:cubicBezTo>
                      <a:cubicBezTo>
                        <a:pt x="1944339" y="201915"/>
                        <a:pt x="1778603" y="249536"/>
                        <a:pt x="1778603" y="249536"/>
                      </a:cubicBezTo>
                      <a:cubicBezTo>
                        <a:pt x="1778603" y="249536"/>
                        <a:pt x="2280857" y="202010"/>
                        <a:pt x="2280761" y="111901"/>
                      </a:cubicBezTo>
                      <a:cubicBezTo>
                        <a:pt x="2280761" y="28635"/>
                        <a:pt x="1810131" y="-35144"/>
                        <a:pt x="1050036" y="21602"/>
                      </a:cubicBezTo>
                      <a:cubicBezTo>
                        <a:pt x="356807" y="73310"/>
                        <a:pt x="0" y="165700"/>
                        <a:pt x="0" y="165700"/>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38"/>
                <p:cNvSpPr/>
                <p:nvPr/>
              </p:nvSpPr>
              <p:spPr>
                <a:xfrm>
                  <a:off x="5569838" y="1803776"/>
                  <a:ext cx="2280761" cy="249536"/>
                </a:xfrm>
                <a:custGeom>
                  <a:avLst/>
                  <a:gdLst/>
                  <a:ahLst/>
                  <a:cxnLst/>
                  <a:rect l="l" t="t" r="r" b="b"/>
                  <a:pathLst>
                    <a:path w="2280761" h="249536" extrusionOk="0">
                      <a:moveTo>
                        <a:pt x="0" y="165605"/>
                      </a:moveTo>
                      <a:cubicBezTo>
                        <a:pt x="411004" y="104772"/>
                        <a:pt x="1818323" y="19035"/>
                        <a:pt x="1919478" y="165891"/>
                      </a:cubicBezTo>
                      <a:cubicBezTo>
                        <a:pt x="1944339" y="201915"/>
                        <a:pt x="1778603" y="249536"/>
                        <a:pt x="1778603" y="249536"/>
                      </a:cubicBezTo>
                      <a:cubicBezTo>
                        <a:pt x="1778603" y="249536"/>
                        <a:pt x="2280857" y="202010"/>
                        <a:pt x="2280761" y="111901"/>
                      </a:cubicBezTo>
                      <a:cubicBezTo>
                        <a:pt x="2280761" y="28635"/>
                        <a:pt x="1810131" y="-35144"/>
                        <a:pt x="1050036" y="21602"/>
                      </a:cubicBezTo>
                      <a:cubicBezTo>
                        <a:pt x="356807" y="73310"/>
                        <a:pt x="0" y="165700"/>
                        <a:pt x="0" y="16570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80" name="Google Shape;680;p38"/>
              <p:cNvGrpSpPr/>
              <p:nvPr/>
            </p:nvGrpSpPr>
            <p:grpSpPr>
              <a:xfrm>
                <a:off x="5918168" y="3622802"/>
                <a:ext cx="1321806" cy="253797"/>
                <a:chOff x="5918168" y="3622802"/>
                <a:chExt cx="1321806" cy="253797"/>
              </a:xfrm>
            </p:grpSpPr>
            <p:sp>
              <p:nvSpPr>
                <p:cNvPr id="681" name="Google Shape;681;p38"/>
                <p:cNvSpPr/>
                <p:nvPr/>
              </p:nvSpPr>
              <p:spPr>
                <a:xfrm>
                  <a:off x="5918168" y="3622802"/>
                  <a:ext cx="1321806" cy="253797"/>
                </a:xfrm>
                <a:custGeom>
                  <a:avLst/>
                  <a:gdLst/>
                  <a:ahLst/>
                  <a:cxnLst/>
                  <a:rect l="l" t="t" r="r" b="b"/>
                  <a:pathLst>
                    <a:path w="1321806" h="253797" extrusionOk="0">
                      <a:moveTo>
                        <a:pt x="95" y="116827"/>
                      </a:moveTo>
                      <a:cubicBezTo>
                        <a:pt x="410432" y="19779"/>
                        <a:pt x="1100804" y="46109"/>
                        <a:pt x="1105376" y="160361"/>
                      </a:cubicBezTo>
                      <a:cubicBezTo>
                        <a:pt x="1106995" y="200378"/>
                        <a:pt x="946499" y="253797"/>
                        <a:pt x="946499" y="253797"/>
                      </a:cubicBezTo>
                      <a:cubicBezTo>
                        <a:pt x="946499" y="253797"/>
                        <a:pt x="1310735" y="237353"/>
                        <a:pt x="1321499" y="147910"/>
                      </a:cubicBezTo>
                      <a:cubicBezTo>
                        <a:pt x="1331404" y="65309"/>
                        <a:pt x="1102424" y="-32784"/>
                        <a:pt x="575501" y="10655"/>
                      </a:cubicBezTo>
                      <a:cubicBezTo>
                        <a:pt x="195072" y="42022"/>
                        <a:pt x="0" y="116923"/>
                        <a:pt x="0" y="116923"/>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38"/>
                <p:cNvSpPr/>
                <p:nvPr/>
              </p:nvSpPr>
              <p:spPr>
                <a:xfrm>
                  <a:off x="5918168" y="3622802"/>
                  <a:ext cx="1321806" cy="253797"/>
                </a:xfrm>
                <a:custGeom>
                  <a:avLst/>
                  <a:gdLst/>
                  <a:ahLst/>
                  <a:cxnLst/>
                  <a:rect l="l" t="t" r="r" b="b"/>
                  <a:pathLst>
                    <a:path w="1321806" h="253797" extrusionOk="0">
                      <a:moveTo>
                        <a:pt x="95" y="116827"/>
                      </a:moveTo>
                      <a:cubicBezTo>
                        <a:pt x="410432" y="19779"/>
                        <a:pt x="1100804" y="46109"/>
                        <a:pt x="1105376" y="160361"/>
                      </a:cubicBezTo>
                      <a:cubicBezTo>
                        <a:pt x="1106995" y="200378"/>
                        <a:pt x="946499" y="253797"/>
                        <a:pt x="946499" y="253797"/>
                      </a:cubicBezTo>
                      <a:cubicBezTo>
                        <a:pt x="946499" y="253797"/>
                        <a:pt x="1310735" y="237353"/>
                        <a:pt x="1321499" y="147910"/>
                      </a:cubicBezTo>
                      <a:cubicBezTo>
                        <a:pt x="1331404" y="65309"/>
                        <a:pt x="1102424" y="-32784"/>
                        <a:pt x="575501" y="10655"/>
                      </a:cubicBezTo>
                      <a:cubicBezTo>
                        <a:pt x="195072" y="42022"/>
                        <a:pt x="0" y="116923"/>
                        <a:pt x="0" y="116923"/>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38"/>
                <p:cNvSpPr/>
                <p:nvPr/>
              </p:nvSpPr>
              <p:spPr>
                <a:xfrm>
                  <a:off x="5918168" y="3622802"/>
                  <a:ext cx="1321806" cy="253797"/>
                </a:xfrm>
                <a:custGeom>
                  <a:avLst/>
                  <a:gdLst/>
                  <a:ahLst/>
                  <a:cxnLst/>
                  <a:rect l="l" t="t" r="r" b="b"/>
                  <a:pathLst>
                    <a:path w="1321806" h="253797" extrusionOk="0">
                      <a:moveTo>
                        <a:pt x="95" y="116827"/>
                      </a:moveTo>
                      <a:cubicBezTo>
                        <a:pt x="410432" y="19779"/>
                        <a:pt x="1100804" y="46109"/>
                        <a:pt x="1105376" y="160361"/>
                      </a:cubicBezTo>
                      <a:cubicBezTo>
                        <a:pt x="1106995" y="200378"/>
                        <a:pt x="946499" y="253797"/>
                        <a:pt x="946499" y="253797"/>
                      </a:cubicBezTo>
                      <a:cubicBezTo>
                        <a:pt x="946499" y="253797"/>
                        <a:pt x="1310735" y="237353"/>
                        <a:pt x="1321499" y="147910"/>
                      </a:cubicBezTo>
                      <a:cubicBezTo>
                        <a:pt x="1331404" y="65309"/>
                        <a:pt x="1102424" y="-32784"/>
                        <a:pt x="575501" y="10655"/>
                      </a:cubicBezTo>
                      <a:cubicBezTo>
                        <a:pt x="195072" y="42022"/>
                        <a:pt x="0" y="116923"/>
                        <a:pt x="0" y="1169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84" name="Google Shape;684;p38"/>
              <p:cNvGrpSpPr/>
              <p:nvPr/>
            </p:nvGrpSpPr>
            <p:grpSpPr>
              <a:xfrm>
                <a:off x="5817584" y="4807598"/>
                <a:ext cx="514657" cy="121270"/>
                <a:chOff x="5817584" y="4807598"/>
                <a:chExt cx="514657" cy="121270"/>
              </a:xfrm>
            </p:grpSpPr>
            <p:sp>
              <p:nvSpPr>
                <p:cNvPr id="685" name="Google Shape;685;p38"/>
                <p:cNvSpPr/>
                <p:nvPr/>
              </p:nvSpPr>
              <p:spPr>
                <a:xfrm>
                  <a:off x="5817584" y="4807598"/>
                  <a:ext cx="514657" cy="121270"/>
                </a:xfrm>
                <a:custGeom>
                  <a:avLst/>
                  <a:gdLst/>
                  <a:ahLst/>
                  <a:cxnLst/>
                  <a:rect l="l" t="t" r="r" b="b"/>
                  <a:pathLst>
                    <a:path w="514657" h="121270" extrusionOk="0">
                      <a:moveTo>
                        <a:pt x="0" y="11536"/>
                      </a:moveTo>
                      <a:cubicBezTo>
                        <a:pt x="165640" y="-3197"/>
                        <a:pt x="433673" y="46040"/>
                        <a:pt x="429006" y="90905"/>
                      </a:cubicBezTo>
                      <a:cubicBezTo>
                        <a:pt x="427387" y="106588"/>
                        <a:pt x="361664" y="118375"/>
                        <a:pt x="361664" y="118375"/>
                      </a:cubicBezTo>
                      <a:cubicBezTo>
                        <a:pt x="361664" y="118375"/>
                        <a:pt x="504825" y="132538"/>
                        <a:pt x="514064" y="98224"/>
                      </a:cubicBezTo>
                      <a:cubicBezTo>
                        <a:pt x="522637" y="66572"/>
                        <a:pt x="438817" y="15338"/>
                        <a:pt x="230696" y="2602"/>
                      </a:cubicBezTo>
                      <a:cubicBezTo>
                        <a:pt x="80391" y="-6619"/>
                        <a:pt x="0" y="11632"/>
                        <a:pt x="0" y="11632"/>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38"/>
                <p:cNvSpPr/>
                <p:nvPr/>
              </p:nvSpPr>
              <p:spPr>
                <a:xfrm>
                  <a:off x="5817584" y="4807598"/>
                  <a:ext cx="514657" cy="121270"/>
                </a:xfrm>
                <a:custGeom>
                  <a:avLst/>
                  <a:gdLst/>
                  <a:ahLst/>
                  <a:cxnLst/>
                  <a:rect l="l" t="t" r="r" b="b"/>
                  <a:pathLst>
                    <a:path w="514657" h="121270" extrusionOk="0">
                      <a:moveTo>
                        <a:pt x="0" y="11536"/>
                      </a:moveTo>
                      <a:cubicBezTo>
                        <a:pt x="165640" y="-3197"/>
                        <a:pt x="433673" y="46040"/>
                        <a:pt x="429006" y="90905"/>
                      </a:cubicBezTo>
                      <a:cubicBezTo>
                        <a:pt x="427387" y="106588"/>
                        <a:pt x="361664" y="118375"/>
                        <a:pt x="361664" y="118375"/>
                      </a:cubicBezTo>
                      <a:cubicBezTo>
                        <a:pt x="361664" y="118375"/>
                        <a:pt x="504825" y="132538"/>
                        <a:pt x="514064" y="98224"/>
                      </a:cubicBezTo>
                      <a:cubicBezTo>
                        <a:pt x="522637" y="66572"/>
                        <a:pt x="438817" y="15338"/>
                        <a:pt x="230696" y="2602"/>
                      </a:cubicBezTo>
                      <a:cubicBezTo>
                        <a:pt x="80391" y="-6619"/>
                        <a:pt x="0" y="11632"/>
                        <a:pt x="0" y="1163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38"/>
                <p:cNvSpPr/>
                <p:nvPr/>
              </p:nvSpPr>
              <p:spPr>
                <a:xfrm>
                  <a:off x="5817584" y="4807598"/>
                  <a:ext cx="514657" cy="121270"/>
                </a:xfrm>
                <a:custGeom>
                  <a:avLst/>
                  <a:gdLst/>
                  <a:ahLst/>
                  <a:cxnLst/>
                  <a:rect l="l" t="t" r="r" b="b"/>
                  <a:pathLst>
                    <a:path w="514657" h="121270" extrusionOk="0">
                      <a:moveTo>
                        <a:pt x="0" y="11536"/>
                      </a:moveTo>
                      <a:cubicBezTo>
                        <a:pt x="165640" y="-3197"/>
                        <a:pt x="433673" y="46040"/>
                        <a:pt x="429006" y="90905"/>
                      </a:cubicBezTo>
                      <a:cubicBezTo>
                        <a:pt x="427387" y="106588"/>
                        <a:pt x="361664" y="118375"/>
                        <a:pt x="361664" y="118375"/>
                      </a:cubicBezTo>
                      <a:cubicBezTo>
                        <a:pt x="361664" y="118375"/>
                        <a:pt x="504825" y="132538"/>
                        <a:pt x="514064" y="98224"/>
                      </a:cubicBezTo>
                      <a:cubicBezTo>
                        <a:pt x="522637" y="66572"/>
                        <a:pt x="438817" y="15338"/>
                        <a:pt x="230696" y="2602"/>
                      </a:cubicBezTo>
                      <a:cubicBezTo>
                        <a:pt x="80391" y="-6619"/>
                        <a:pt x="0" y="11632"/>
                        <a:pt x="0" y="1163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88" name="Google Shape;688;p38"/>
              <p:cNvGrpSpPr/>
              <p:nvPr/>
            </p:nvGrpSpPr>
            <p:grpSpPr>
              <a:xfrm>
                <a:off x="5817488" y="5010427"/>
                <a:ext cx="382905" cy="80843"/>
                <a:chOff x="5817488" y="5010427"/>
                <a:chExt cx="382905" cy="80843"/>
              </a:xfrm>
            </p:grpSpPr>
            <p:sp>
              <p:nvSpPr>
                <p:cNvPr id="689" name="Google Shape;689;p38"/>
                <p:cNvSpPr/>
                <p:nvPr/>
              </p:nvSpPr>
              <p:spPr>
                <a:xfrm>
                  <a:off x="5817488" y="5010427"/>
                  <a:ext cx="382905" cy="80843"/>
                </a:xfrm>
                <a:custGeom>
                  <a:avLst/>
                  <a:gdLst/>
                  <a:ahLst/>
                  <a:cxnLst/>
                  <a:rect l="l" t="t" r="r" b="b"/>
                  <a:pathLst>
                    <a:path w="382905" h="80843" extrusionOk="0">
                      <a:moveTo>
                        <a:pt x="0" y="15446"/>
                      </a:moveTo>
                      <a:cubicBezTo>
                        <a:pt x="121634" y="-1758"/>
                        <a:pt x="321278" y="24286"/>
                        <a:pt x="319564" y="57554"/>
                      </a:cubicBezTo>
                      <a:cubicBezTo>
                        <a:pt x="318992" y="69245"/>
                        <a:pt x="270986" y="80461"/>
                        <a:pt x="270986" y="80461"/>
                      </a:cubicBezTo>
                      <a:cubicBezTo>
                        <a:pt x="270986" y="80461"/>
                        <a:pt x="377095" y="85404"/>
                        <a:pt x="382619" y="59740"/>
                      </a:cubicBezTo>
                      <a:cubicBezTo>
                        <a:pt x="387763" y="36072"/>
                        <a:pt x="323850" y="1473"/>
                        <a:pt x="169831" y="48"/>
                      </a:cubicBezTo>
                      <a:cubicBezTo>
                        <a:pt x="58579" y="-998"/>
                        <a:pt x="0" y="15541"/>
                        <a:pt x="0" y="15541"/>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38"/>
                <p:cNvSpPr/>
                <p:nvPr/>
              </p:nvSpPr>
              <p:spPr>
                <a:xfrm>
                  <a:off x="5817488" y="5010427"/>
                  <a:ext cx="382905" cy="80843"/>
                </a:xfrm>
                <a:custGeom>
                  <a:avLst/>
                  <a:gdLst/>
                  <a:ahLst/>
                  <a:cxnLst/>
                  <a:rect l="l" t="t" r="r" b="b"/>
                  <a:pathLst>
                    <a:path w="382905" h="80843" extrusionOk="0">
                      <a:moveTo>
                        <a:pt x="0" y="15446"/>
                      </a:moveTo>
                      <a:cubicBezTo>
                        <a:pt x="121634" y="-1758"/>
                        <a:pt x="321278" y="24286"/>
                        <a:pt x="319564" y="57554"/>
                      </a:cubicBezTo>
                      <a:cubicBezTo>
                        <a:pt x="318992" y="69245"/>
                        <a:pt x="270986" y="80461"/>
                        <a:pt x="270986" y="80461"/>
                      </a:cubicBezTo>
                      <a:cubicBezTo>
                        <a:pt x="270986" y="80461"/>
                        <a:pt x="377095" y="85404"/>
                        <a:pt x="382619" y="59740"/>
                      </a:cubicBezTo>
                      <a:cubicBezTo>
                        <a:pt x="387763" y="36072"/>
                        <a:pt x="323850" y="1473"/>
                        <a:pt x="169831" y="48"/>
                      </a:cubicBezTo>
                      <a:cubicBezTo>
                        <a:pt x="58579" y="-998"/>
                        <a:pt x="0" y="15541"/>
                        <a:pt x="0" y="15541"/>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38"/>
                <p:cNvSpPr/>
                <p:nvPr/>
              </p:nvSpPr>
              <p:spPr>
                <a:xfrm>
                  <a:off x="5817488" y="5010427"/>
                  <a:ext cx="382905" cy="80843"/>
                </a:xfrm>
                <a:custGeom>
                  <a:avLst/>
                  <a:gdLst/>
                  <a:ahLst/>
                  <a:cxnLst/>
                  <a:rect l="l" t="t" r="r" b="b"/>
                  <a:pathLst>
                    <a:path w="382905" h="80843" extrusionOk="0">
                      <a:moveTo>
                        <a:pt x="0" y="15446"/>
                      </a:moveTo>
                      <a:cubicBezTo>
                        <a:pt x="121634" y="-1758"/>
                        <a:pt x="321278" y="24286"/>
                        <a:pt x="319564" y="57554"/>
                      </a:cubicBezTo>
                      <a:cubicBezTo>
                        <a:pt x="318992" y="69245"/>
                        <a:pt x="270986" y="80461"/>
                        <a:pt x="270986" y="80461"/>
                      </a:cubicBezTo>
                      <a:cubicBezTo>
                        <a:pt x="270986" y="80461"/>
                        <a:pt x="377095" y="85404"/>
                        <a:pt x="382619" y="59740"/>
                      </a:cubicBezTo>
                      <a:cubicBezTo>
                        <a:pt x="387763" y="36072"/>
                        <a:pt x="323850" y="1473"/>
                        <a:pt x="169831" y="48"/>
                      </a:cubicBezTo>
                      <a:cubicBezTo>
                        <a:pt x="58579" y="-998"/>
                        <a:pt x="0" y="15541"/>
                        <a:pt x="0" y="1554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92" name="Google Shape;692;p38"/>
              <p:cNvGrpSpPr/>
              <p:nvPr/>
            </p:nvGrpSpPr>
            <p:grpSpPr>
              <a:xfrm>
                <a:off x="6293834" y="3002128"/>
                <a:ext cx="1145548" cy="205875"/>
                <a:chOff x="6293834" y="3002128"/>
                <a:chExt cx="1145548" cy="205875"/>
              </a:xfrm>
            </p:grpSpPr>
            <p:sp>
              <p:nvSpPr>
                <p:cNvPr id="693" name="Google Shape;693;p38"/>
                <p:cNvSpPr/>
                <p:nvPr/>
              </p:nvSpPr>
              <p:spPr>
                <a:xfrm>
                  <a:off x="6293834" y="3002128"/>
                  <a:ext cx="1145548" cy="205875"/>
                </a:xfrm>
                <a:custGeom>
                  <a:avLst/>
                  <a:gdLst/>
                  <a:ahLst/>
                  <a:cxnLst/>
                  <a:rect l="l" t="t" r="r" b="b"/>
                  <a:pathLst>
                    <a:path w="1145548" h="205875" extrusionOk="0">
                      <a:moveTo>
                        <a:pt x="0" y="75179"/>
                      </a:moveTo>
                      <a:cubicBezTo>
                        <a:pt x="209360" y="43242"/>
                        <a:pt x="919163" y="28699"/>
                        <a:pt x="961359" y="146278"/>
                      </a:cubicBezTo>
                      <a:cubicBezTo>
                        <a:pt x="971741" y="175174"/>
                        <a:pt x="886016" y="205876"/>
                        <a:pt x="886016" y="205876"/>
                      </a:cubicBezTo>
                      <a:cubicBezTo>
                        <a:pt x="886016" y="205876"/>
                        <a:pt x="1140333" y="187626"/>
                        <a:pt x="1145477" y="117762"/>
                      </a:cubicBezTo>
                      <a:cubicBezTo>
                        <a:pt x="1150239" y="53222"/>
                        <a:pt x="918210" y="-13504"/>
                        <a:pt x="534257" y="2369"/>
                      </a:cubicBezTo>
                      <a:cubicBezTo>
                        <a:pt x="184023" y="16817"/>
                        <a:pt x="0" y="75274"/>
                        <a:pt x="0" y="75274"/>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4" name="Google Shape;694;p38"/>
                <p:cNvSpPr/>
                <p:nvPr/>
              </p:nvSpPr>
              <p:spPr>
                <a:xfrm>
                  <a:off x="6293834" y="3002128"/>
                  <a:ext cx="1145548" cy="205875"/>
                </a:xfrm>
                <a:custGeom>
                  <a:avLst/>
                  <a:gdLst/>
                  <a:ahLst/>
                  <a:cxnLst/>
                  <a:rect l="l" t="t" r="r" b="b"/>
                  <a:pathLst>
                    <a:path w="1145548" h="205875" extrusionOk="0">
                      <a:moveTo>
                        <a:pt x="0" y="75179"/>
                      </a:moveTo>
                      <a:cubicBezTo>
                        <a:pt x="209360" y="43242"/>
                        <a:pt x="919163" y="28699"/>
                        <a:pt x="961359" y="146278"/>
                      </a:cubicBezTo>
                      <a:cubicBezTo>
                        <a:pt x="971741" y="175174"/>
                        <a:pt x="886016" y="205876"/>
                        <a:pt x="886016" y="205876"/>
                      </a:cubicBezTo>
                      <a:cubicBezTo>
                        <a:pt x="886016" y="205876"/>
                        <a:pt x="1140333" y="187626"/>
                        <a:pt x="1145477" y="117762"/>
                      </a:cubicBezTo>
                      <a:cubicBezTo>
                        <a:pt x="1150239" y="53222"/>
                        <a:pt x="918210" y="-13504"/>
                        <a:pt x="534257" y="2369"/>
                      </a:cubicBezTo>
                      <a:cubicBezTo>
                        <a:pt x="184023" y="16817"/>
                        <a:pt x="0" y="75274"/>
                        <a:pt x="0" y="75274"/>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38"/>
                <p:cNvSpPr/>
                <p:nvPr/>
              </p:nvSpPr>
              <p:spPr>
                <a:xfrm>
                  <a:off x="6293834" y="3002128"/>
                  <a:ext cx="1145548" cy="205875"/>
                </a:xfrm>
                <a:custGeom>
                  <a:avLst/>
                  <a:gdLst/>
                  <a:ahLst/>
                  <a:cxnLst/>
                  <a:rect l="l" t="t" r="r" b="b"/>
                  <a:pathLst>
                    <a:path w="1145548" h="205875" extrusionOk="0">
                      <a:moveTo>
                        <a:pt x="0" y="75179"/>
                      </a:moveTo>
                      <a:cubicBezTo>
                        <a:pt x="209360" y="43242"/>
                        <a:pt x="919163" y="28699"/>
                        <a:pt x="961359" y="146278"/>
                      </a:cubicBezTo>
                      <a:cubicBezTo>
                        <a:pt x="971741" y="175174"/>
                        <a:pt x="886016" y="205876"/>
                        <a:pt x="886016" y="205876"/>
                      </a:cubicBezTo>
                      <a:cubicBezTo>
                        <a:pt x="886016" y="205876"/>
                        <a:pt x="1140333" y="187626"/>
                        <a:pt x="1145477" y="117762"/>
                      </a:cubicBezTo>
                      <a:cubicBezTo>
                        <a:pt x="1150239" y="53222"/>
                        <a:pt x="918210" y="-13504"/>
                        <a:pt x="534257" y="2369"/>
                      </a:cubicBezTo>
                      <a:cubicBezTo>
                        <a:pt x="184023" y="16817"/>
                        <a:pt x="0" y="75274"/>
                        <a:pt x="0" y="7527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96" name="Google Shape;696;p38"/>
              <p:cNvGrpSpPr/>
              <p:nvPr/>
            </p:nvGrpSpPr>
            <p:grpSpPr>
              <a:xfrm>
                <a:off x="6034754" y="4238650"/>
                <a:ext cx="671890" cy="155792"/>
                <a:chOff x="6034754" y="4238650"/>
                <a:chExt cx="671890" cy="155792"/>
              </a:xfrm>
            </p:grpSpPr>
            <p:sp>
              <p:nvSpPr>
                <p:cNvPr id="697" name="Google Shape;697;p38"/>
                <p:cNvSpPr/>
                <p:nvPr/>
              </p:nvSpPr>
              <p:spPr>
                <a:xfrm>
                  <a:off x="6034754" y="4238650"/>
                  <a:ext cx="671890" cy="155792"/>
                </a:xfrm>
                <a:custGeom>
                  <a:avLst/>
                  <a:gdLst/>
                  <a:ahLst/>
                  <a:cxnLst/>
                  <a:rect l="l" t="t" r="r" b="b"/>
                  <a:pathLst>
                    <a:path w="671890" h="155792" extrusionOk="0">
                      <a:moveTo>
                        <a:pt x="0" y="25667"/>
                      </a:moveTo>
                      <a:cubicBezTo>
                        <a:pt x="125444" y="13690"/>
                        <a:pt x="544449" y="36787"/>
                        <a:pt x="561213" y="118723"/>
                      </a:cubicBezTo>
                      <a:cubicBezTo>
                        <a:pt x="565309" y="138874"/>
                        <a:pt x="512731" y="155793"/>
                        <a:pt x="512731" y="155793"/>
                      </a:cubicBezTo>
                      <a:cubicBezTo>
                        <a:pt x="512731" y="155793"/>
                        <a:pt x="663702" y="155127"/>
                        <a:pt x="671608" y="107791"/>
                      </a:cubicBezTo>
                      <a:cubicBezTo>
                        <a:pt x="678847" y="64068"/>
                        <a:pt x="546830" y="7797"/>
                        <a:pt x="319659" y="858"/>
                      </a:cubicBezTo>
                      <a:cubicBezTo>
                        <a:pt x="112395" y="-5510"/>
                        <a:pt x="95" y="25667"/>
                        <a:pt x="95" y="25667"/>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38"/>
                <p:cNvSpPr/>
                <p:nvPr/>
              </p:nvSpPr>
              <p:spPr>
                <a:xfrm>
                  <a:off x="6034754" y="4238650"/>
                  <a:ext cx="671890" cy="155792"/>
                </a:xfrm>
                <a:custGeom>
                  <a:avLst/>
                  <a:gdLst/>
                  <a:ahLst/>
                  <a:cxnLst/>
                  <a:rect l="l" t="t" r="r" b="b"/>
                  <a:pathLst>
                    <a:path w="671890" h="155792" extrusionOk="0">
                      <a:moveTo>
                        <a:pt x="0" y="25667"/>
                      </a:moveTo>
                      <a:cubicBezTo>
                        <a:pt x="125444" y="13690"/>
                        <a:pt x="544449" y="36787"/>
                        <a:pt x="561213" y="118723"/>
                      </a:cubicBezTo>
                      <a:cubicBezTo>
                        <a:pt x="565309" y="138874"/>
                        <a:pt x="512731" y="155793"/>
                        <a:pt x="512731" y="155793"/>
                      </a:cubicBezTo>
                      <a:cubicBezTo>
                        <a:pt x="512731" y="155793"/>
                        <a:pt x="663702" y="155127"/>
                        <a:pt x="671608" y="107791"/>
                      </a:cubicBezTo>
                      <a:cubicBezTo>
                        <a:pt x="678847" y="64068"/>
                        <a:pt x="546830" y="7797"/>
                        <a:pt x="319659" y="858"/>
                      </a:cubicBezTo>
                      <a:cubicBezTo>
                        <a:pt x="112395" y="-5510"/>
                        <a:pt x="95" y="25667"/>
                        <a:pt x="95" y="25667"/>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9" name="Google Shape;699;p38"/>
                <p:cNvSpPr/>
                <p:nvPr/>
              </p:nvSpPr>
              <p:spPr>
                <a:xfrm>
                  <a:off x="6034754" y="4238650"/>
                  <a:ext cx="671890" cy="155792"/>
                </a:xfrm>
                <a:custGeom>
                  <a:avLst/>
                  <a:gdLst/>
                  <a:ahLst/>
                  <a:cxnLst/>
                  <a:rect l="l" t="t" r="r" b="b"/>
                  <a:pathLst>
                    <a:path w="671890" h="155792" extrusionOk="0">
                      <a:moveTo>
                        <a:pt x="0" y="25667"/>
                      </a:moveTo>
                      <a:cubicBezTo>
                        <a:pt x="125444" y="13690"/>
                        <a:pt x="544449" y="36787"/>
                        <a:pt x="561213" y="118723"/>
                      </a:cubicBezTo>
                      <a:cubicBezTo>
                        <a:pt x="565309" y="138874"/>
                        <a:pt x="512731" y="155793"/>
                        <a:pt x="512731" y="155793"/>
                      </a:cubicBezTo>
                      <a:cubicBezTo>
                        <a:pt x="512731" y="155793"/>
                        <a:pt x="663702" y="155127"/>
                        <a:pt x="671608" y="107791"/>
                      </a:cubicBezTo>
                      <a:cubicBezTo>
                        <a:pt x="678847" y="64068"/>
                        <a:pt x="546830" y="7797"/>
                        <a:pt x="319659" y="858"/>
                      </a:cubicBezTo>
                      <a:cubicBezTo>
                        <a:pt x="112395" y="-5510"/>
                        <a:pt x="95" y="25667"/>
                        <a:pt x="95" y="2566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00" name="Google Shape;700;p38"/>
              <p:cNvGrpSpPr/>
              <p:nvPr/>
            </p:nvGrpSpPr>
            <p:grpSpPr>
              <a:xfrm>
                <a:off x="5656184" y="4046750"/>
                <a:ext cx="837484" cy="159679"/>
                <a:chOff x="5656184" y="4046750"/>
                <a:chExt cx="837484" cy="159679"/>
              </a:xfrm>
            </p:grpSpPr>
            <p:sp>
              <p:nvSpPr>
                <p:cNvPr id="701" name="Google Shape;701;p38"/>
                <p:cNvSpPr/>
                <p:nvPr/>
              </p:nvSpPr>
              <p:spPr>
                <a:xfrm>
                  <a:off x="5656184" y="4046750"/>
                  <a:ext cx="837484" cy="159679"/>
                </a:xfrm>
                <a:custGeom>
                  <a:avLst/>
                  <a:gdLst/>
                  <a:ahLst/>
                  <a:cxnLst/>
                  <a:rect l="l" t="t" r="r" b="b"/>
                  <a:pathLst>
                    <a:path w="837484" h="159679" extrusionOk="0">
                      <a:moveTo>
                        <a:pt x="837484" y="41530"/>
                      </a:moveTo>
                      <a:cubicBezTo>
                        <a:pt x="628792" y="19478"/>
                        <a:pt x="141778" y="28983"/>
                        <a:pt x="139111" y="115385"/>
                      </a:cubicBezTo>
                      <a:cubicBezTo>
                        <a:pt x="138349" y="140099"/>
                        <a:pt x="199595" y="159680"/>
                        <a:pt x="199595" y="159680"/>
                      </a:cubicBezTo>
                      <a:cubicBezTo>
                        <a:pt x="199595" y="159680"/>
                        <a:pt x="7285" y="159680"/>
                        <a:pt x="141" y="102648"/>
                      </a:cubicBezTo>
                      <a:cubicBezTo>
                        <a:pt x="-4907" y="62251"/>
                        <a:pt x="125014" y="9973"/>
                        <a:pt x="411526" y="943"/>
                      </a:cubicBezTo>
                      <a:cubicBezTo>
                        <a:pt x="672892" y="-7327"/>
                        <a:pt x="837389" y="41530"/>
                        <a:pt x="837389" y="41530"/>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2" name="Google Shape;702;p38"/>
                <p:cNvSpPr/>
                <p:nvPr/>
              </p:nvSpPr>
              <p:spPr>
                <a:xfrm>
                  <a:off x="5656184" y="4046750"/>
                  <a:ext cx="837484" cy="159679"/>
                </a:xfrm>
                <a:custGeom>
                  <a:avLst/>
                  <a:gdLst/>
                  <a:ahLst/>
                  <a:cxnLst/>
                  <a:rect l="l" t="t" r="r" b="b"/>
                  <a:pathLst>
                    <a:path w="837484" h="159679" extrusionOk="0">
                      <a:moveTo>
                        <a:pt x="837484" y="41530"/>
                      </a:moveTo>
                      <a:cubicBezTo>
                        <a:pt x="628792" y="19478"/>
                        <a:pt x="141778" y="28983"/>
                        <a:pt x="139111" y="115385"/>
                      </a:cubicBezTo>
                      <a:cubicBezTo>
                        <a:pt x="138349" y="140099"/>
                        <a:pt x="199595" y="159680"/>
                        <a:pt x="199595" y="159680"/>
                      </a:cubicBezTo>
                      <a:cubicBezTo>
                        <a:pt x="199595" y="159680"/>
                        <a:pt x="7285" y="159680"/>
                        <a:pt x="141" y="102648"/>
                      </a:cubicBezTo>
                      <a:cubicBezTo>
                        <a:pt x="-4907" y="62251"/>
                        <a:pt x="125014" y="9973"/>
                        <a:pt x="411526" y="943"/>
                      </a:cubicBezTo>
                      <a:cubicBezTo>
                        <a:pt x="672892" y="-7327"/>
                        <a:pt x="837389" y="41530"/>
                        <a:pt x="837389" y="41530"/>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38"/>
                <p:cNvSpPr/>
                <p:nvPr/>
              </p:nvSpPr>
              <p:spPr>
                <a:xfrm>
                  <a:off x="5656184" y="4046750"/>
                  <a:ext cx="837484" cy="159679"/>
                </a:xfrm>
                <a:custGeom>
                  <a:avLst/>
                  <a:gdLst/>
                  <a:ahLst/>
                  <a:cxnLst/>
                  <a:rect l="l" t="t" r="r" b="b"/>
                  <a:pathLst>
                    <a:path w="837484" h="159679" extrusionOk="0">
                      <a:moveTo>
                        <a:pt x="837484" y="41530"/>
                      </a:moveTo>
                      <a:cubicBezTo>
                        <a:pt x="628792" y="19478"/>
                        <a:pt x="141778" y="28983"/>
                        <a:pt x="139111" y="115385"/>
                      </a:cubicBezTo>
                      <a:cubicBezTo>
                        <a:pt x="138349" y="140099"/>
                        <a:pt x="199595" y="159680"/>
                        <a:pt x="199595" y="159680"/>
                      </a:cubicBezTo>
                      <a:cubicBezTo>
                        <a:pt x="199595" y="159680"/>
                        <a:pt x="7285" y="159680"/>
                        <a:pt x="141" y="102648"/>
                      </a:cubicBezTo>
                      <a:cubicBezTo>
                        <a:pt x="-4907" y="62251"/>
                        <a:pt x="125014" y="9973"/>
                        <a:pt x="411526" y="943"/>
                      </a:cubicBezTo>
                      <a:cubicBezTo>
                        <a:pt x="672892" y="-7327"/>
                        <a:pt x="837389" y="41530"/>
                        <a:pt x="837389" y="4153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04" name="Google Shape;704;p38"/>
              <p:cNvGrpSpPr/>
              <p:nvPr/>
            </p:nvGrpSpPr>
            <p:grpSpPr>
              <a:xfrm>
                <a:off x="5644828" y="4396948"/>
                <a:ext cx="620526" cy="125529"/>
                <a:chOff x="5644828" y="4396948"/>
                <a:chExt cx="620526" cy="125529"/>
              </a:xfrm>
            </p:grpSpPr>
            <p:sp>
              <p:nvSpPr>
                <p:cNvPr id="705" name="Google Shape;705;p38"/>
                <p:cNvSpPr/>
                <p:nvPr/>
              </p:nvSpPr>
              <p:spPr>
                <a:xfrm>
                  <a:off x="5644828" y="4396948"/>
                  <a:ext cx="620526" cy="125529"/>
                </a:xfrm>
                <a:custGeom>
                  <a:avLst/>
                  <a:gdLst/>
                  <a:ahLst/>
                  <a:cxnLst/>
                  <a:rect l="l" t="t" r="r" b="b"/>
                  <a:pathLst>
                    <a:path w="620526" h="125529" extrusionOk="0">
                      <a:moveTo>
                        <a:pt x="620431" y="63270"/>
                      </a:moveTo>
                      <a:cubicBezTo>
                        <a:pt x="425740" y="23253"/>
                        <a:pt x="95508" y="39697"/>
                        <a:pt x="99889" y="85607"/>
                      </a:cubicBezTo>
                      <a:cubicBezTo>
                        <a:pt x="101985" y="107945"/>
                        <a:pt x="179519" y="125529"/>
                        <a:pt x="179519" y="125529"/>
                      </a:cubicBezTo>
                      <a:cubicBezTo>
                        <a:pt x="179519" y="125529"/>
                        <a:pt x="6830" y="114788"/>
                        <a:pt x="163" y="63175"/>
                      </a:cubicBezTo>
                      <a:cubicBezTo>
                        <a:pt x="-4600" y="26580"/>
                        <a:pt x="94746" y="-15718"/>
                        <a:pt x="354207" y="5859"/>
                      </a:cubicBezTo>
                      <a:cubicBezTo>
                        <a:pt x="553661" y="22493"/>
                        <a:pt x="620526" y="63270"/>
                        <a:pt x="620526" y="63270"/>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38"/>
                <p:cNvSpPr/>
                <p:nvPr/>
              </p:nvSpPr>
              <p:spPr>
                <a:xfrm>
                  <a:off x="5644828" y="4396948"/>
                  <a:ext cx="620526" cy="125529"/>
                </a:xfrm>
                <a:custGeom>
                  <a:avLst/>
                  <a:gdLst/>
                  <a:ahLst/>
                  <a:cxnLst/>
                  <a:rect l="l" t="t" r="r" b="b"/>
                  <a:pathLst>
                    <a:path w="620526" h="125529" extrusionOk="0">
                      <a:moveTo>
                        <a:pt x="620431" y="63270"/>
                      </a:moveTo>
                      <a:cubicBezTo>
                        <a:pt x="425740" y="23253"/>
                        <a:pt x="95508" y="39697"/>
                        <a:pt x="99889" y="85607"/>
                      </a:cubicBezTo>
                      <a:cubicBezTo>
                        <a:pt x="101985" y="107945"/>
                        <a:pt x="179519" y="125529"/>
                        <a:pt x="179519" y="125529"/>
                      </a:cubicBezTo>
                      <a:cubicBezTo>
                        <a:pt x="179519" y="125529"/>
                        <a:pt x="6830" y="114788"/>
                        <a:pt x="163" y="63175"/>
                      </a:cubicBezTo>
                      <a:cubicBezTo>
                        <a:pt x="-4600" y="26580"/>
                        <a:pt x="94746" y="-15718"/>
                        <a:pt x="354207" y="5859"/>
                      </a:cubicBezTo>
                      <a:cubicBezTo>
                        <a:pt x="553661" y="22493"/>
                        <a:pt x="620526" y="63270"/>
                        <a:pt x="620526" y="63270"/>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38"/>
                <p:cNvSpPr/>
                <p:nvPr/>
              </p:nvSpPr>
              <p:spPr>
                <a:xfrm>
                  <a:off x="5644828" y="4396948"/>
                  <a:ext cx="620526" cy="125529"/>
                </a:xfrm>
                <a:custGeom>
                  <a:avLst/>
                  <a:gdLst/>
                  <a:ahLst/>
                  <a:cxnLst/>
                  <a:rect l="l" t="t" r="r" b="b"/>
                  <a:pathLst>
                    <a:path w="620526" h="125529" extrusionOk="0">
                      <a:moveTo>
                        <a:pt x="620431" y="63270"/>
                      </a:moveTo>
                      <a:cubicBezTo>
                        <a:pt x="425740" y="23253"/>
                        <a:pt x="95508" y="39697"/>
                        <a:pt x="99889" y="85607"/>
                      </a:cubicBezTo>
                      <a:cubicBezTo>
                        <a:pt x="101985" y="107945"/>
                        <a:pt x="179519" y="125529"/>
                        <a:pt x="179519" y="125529"/>
                      </a:cubicBezTo>
                      <a:cubicBezTo>
                        <a:pt x="179519" y="125529"/>
                        <a:pt x="6830" y="114788"/>
                        <a:pt x="163" y="63175"/>
                      </a:cubicBezTo>
                      <a:cubicBezTo>
                        <a:pt x="-4600" y="26580"/>
                        <a:pt x="94746" y="-15718"/>
                        <a:pt x="354207" y="5859"/>
                      </a:cubicBezTo>
                      <a:cubicBezTo>
                        <a:pt x="553661" y="22493"/>
                        <a:pt x="620526" y="63270"/>
                        <a:pt x="620526" y="6327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08" name="Google Shape;708;p38"/>
              <p:cNvGrpSpPr/>
              <p:nvPr/>
            </p:nvGrpSpPr>
            <p:grpSpPr>
              <a:xfrm>
                <a:off x="5693976" y="4966621"/>
                <a:ext cx="345349" cy="75680"/>
                <a:chOff x="5693976" y="4966621"/>
                <a:chExt cx="345349" cy="75680"/>
              </a:xfrm>
            </p:grpSpPr>
            <p:sp>
              <p:nvSpPr>
                <p:cNvPr id="709" name="Google Shape;709;p38"/>
                <p:cNvSpPr/>
                <p:nvPr/>
              </p:nvSpPr>
              <p:spPr>
                <a:xfrm>
                  <a:off x="5693976" y="4966621"/>
                  <a:ext cx="345349" cy="75680"/>
                </a:xfrm>
                <a:custGeom>
                  <a:avLst/>
                  <a:gdLst/>
                  <a:ahLst/>
                  <a:cxnLst/>
                  <a:rect l="l" t="t" r="r" b="b"/>
                  <a:pathLst>
                    <a:path w="345349" h="75680" extrusionOk="0">
                      <a:moveTo>
                        <a:pt x="345255" y="18474"/>
                      </a:moveTo>
                      <a:cubicBezTo>
                        <a:pt x="234955" y="6117"/>
                        <a:pt x="52075" y="32162"/>
                        <a:pt x="56838" y="57445"/>
                      </a:cubicBezTo>
                      <a:cubicBezTo>
                        <a:pt x="59124" y="69802"/>
                        <a:pt x="103224" y="75600"/>
                        <a:pt x="103224" y="75600"/>
                      </a:cubicBezTo>
                      <a:cubicBezTo>
                        <a:pt x="103224" y="75600"/>
                        <a:pt x="6546" y="78452"/>
                        <a:pt x="259" y="50031"/>
                      </a:cubicBezTo>
                      <a:cubicBezTo>
                        <a:pt x="-4218" y="29880"/>
                        <a:pt x="48837" y="1270"/>
                        <a:pt x="194283" y="34"/>
                      </a:cubicBezTo>
                      <a:cubicBezTo>
                        <a:pt x="306107" y="-916"/>
                        <a:pt x="345350" y="18379"/>
                        <a:pt x="345350" y="18379"/>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38"/>
                <p:cNvSpPr/>
                <p:nvPr/>
              </p:nvSpPr>
              <p:spPr>
                <a:xfrm>
                  <a:off x="5693976" y="4966621"/>
                  <a:ext cx="345349" cy="75680"/>
                </a:xfrm>
                <a:custGeom>
                  <a:avLst/>
                  <a:gdLst/>
                  <a:ahLst/>
                  <a:cxnLst/>
                  <a:rect l="l" t="t" r="r" b="b"/>
                  <a:pathLst>
                    <a:path w="345349" h="75680" extrusionOk="0">
                      <a:moveTo>
                        <a:pt x="345255" y="18474"/>
                      </a:moveTo>
                      <a:cubicBezTo>
                        <a:pt x="234955" y="6117"/>
                        <a:pt x="52075" y="32162"/>
                        <a:pt x="56838" y="57445"/>
                      </a:cubicBezTo>
                      <a:cubicBezTo>
                        <a:pt x="59124" y="69802"/>
                        <a:pt x="103224" y="75600"/>
                        <a:pt x="103224" y="75600"/>
                      </a:cubicBezTo>
                      <a:cubicBezTo>
                        <a:pt x="103224" y="75600"/>
                        <a:pt x="6546" y="78452"/>
                        <a:pt x="259" y="50031"/>
                      </a:cubicBezTo>
                      <a:cubicBezTo>
                        <a:pt x="-4218" y="29880"/>
                        <a:pt x="48837" y="1270"/>
                        <a:pt x="194283" y="34"/>
                      </a:cubicBezTo>
                      <a:cubicBezTo>
                        <a:pt x="306107" y="-916"/>
                        <a:pt x="345350" y="18379"/>
                        <a:pt x="345350" y="18379"/>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38"/>
                <p:cNvSpPr/>
                <p:nvPr/>
              </p:nvSpPr>
              <p:spPr>
                <a:xfrm>
                  <a:off x="5693976" y="4966621"/>
                  <a:ext cx="345349" cy="75680"/>
                </a:xfrm>
                <a:custGeom>
                  <a:avLst/>
                  <a:gdLst/>
                  <a:ahLst/>
                  <a:cxnLst/>
                  <a:rect l="l" t="t" r="r" b="b"/>
                  <a:pathLst>
                    <a:path w="345349" h="75680" extrusionOk="0">
                      <a:moveTo>
                        <a:pt x="345255" y="18474"/>
                      </a:moveTo>
                      <a:cubicBezTo>
                        <a:pt x="234955" y="6117"/>
                        <a:pt x="52075" y="32162"/>
                        <a:pt x="56838" y="57445"/>
                      </a:cubicBezTo>
                      <a:cubicBezTo>
                        <a:pt x="59124" y="69802"/>
                        <a:pt x="103224" y="75600"/>
                        <a:pt x="103224" y="75600"/>
                      </a:cubicBezTo>
                      <a:cubicBezTo>
                        <a:pt x="103224" y="75600"/>
                        <a:pt x="6546" y="78452"/>
                        <a:pt x="259" y="50031"/>
                      </a:cubicBezTo>
                      <a:cubicBezTo>
                        <a:pt x="-4218" y="29880"/>
                        <a:pt x="48837" y="1270"/>
                        <a:pt x="194283" y="34"/>
                      </a:cubicBezTo>
                      <a:cubicBezTo>
                        <a:pt x="306107" y="-916"/>
                        <a:pt x="345350" y="18379"/>
                        <a:pt x="345350" y="18379"/>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12" name="Google Shape;712;p38"/>
              <p:cNvGrpSpPr/>
              <p:nvPr/>
            </p:nvGrpSpPr>
            <p:grpSpPr>
              <a:xfrm>
                <a:off x="5363877" y="3234676"/>
                <a:ext cx="1408016" cy="404119"/>
                <a:chOff x="5363877" y="3234676"/>
                <a:chExt cx="1408016" cy="404119"/>
              </a:xfrm>
            </p:grpSpPr>
            <p:sp>
              <p:nvSpPr>
                <p:cNvPr id="713" name="Google Shape;713;p38"/>
                <p:cNvSpPr/>
                <p:nvPr/>
              </p:nvSpPr>
              <p:spPr>
                <a:xfrm>
                  <a:off x="5363877" y="3234676"/>
                  <a:ext cx="1408016" cy="404119"/>
                </a:xfrm>
                <a:custGeom>
                  <a:avLst/>
                  <a:gdLst/>
                  <a:ahLst/>
                  <a:cxnLst/>
                  <a:rect l="l" t="t" r="r" b="b"/>
                  <a:pathLst>
                    <a:path w="1408016" h="404119" extrusionOk="0">
                      <a:moveTo>
                        <a:pt x="278637" y="373306"/>
                      </a:moveTo>
                      <a:cubicBezTo>
                        <a:pt x="278637" y="373306"/>
                        <a:pt x="16033" y="443265"/>
                        <a:pt x="317" y="372356"/>
                      </a:cubicBezTo>
                      <a:cubicBezTo>
                        <a:pt x="-15400" y="301447"/>
                        <a:pt x="555529" y="-32090"/>
                        <a:pt x="1408016" y="2509"/>
                      </a:cubicBezTo>
                      <a:cubicBezTo>
                        <a:pt x="1408016" y="2509"/>
                        <a:pt x="1080261" y="27697"/>
                        <a:pt x="899096" y="62391"/>
                      </a:cubicBezTo>
                      <a:cubicBezTo>
                        <a:pt x="528954" y="133205"/>
                        <a:pt x="175005" y="301732"/>
                        <a:pt x="184911" y="344411"/>
                      </a:cubicBezTo>
                      <a:cubicBezTo>
                        <a:pt x="190912" y="370265"/>
                        <a:pt x="278732" y="373306"/>
                        <a:pt x="278732" y="373306"/>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38"/>
                <p:cNvSpPr/>
                <p:nvPr/>
              </p:nvSpPr>
              <p:spPr>
                <a:xfrm>
                  <a:off x="5363877" y="3234676"/>
                  <a:ext cx="1408016" cy="404119"/>
                </a:xfrm>
                <a:custGeom>
                  <a:avLst/>
                  <a:gdLst/>
                  <a:ahLst/>
                  <a:cxnLst/>
                  <a:rect l="l" t="t" r="r" b="b"/>
                  <a:pathLst>
                    <a:path w="1408016" h="404119" extrusionOk="0">
                      <a:moveTo>
                        <a:pt x="278637" y="373306"/>
                      </a:moveTo>
                      <a:cubicBezTo>
                        <a:pt x="278637" y="373306"/>
                        <a:pt x="16033" y="443265"/>
                        <a:pt x="317" y="372356"/>
                      </a:cubicBezTo>
                      <a:cubicBezTo>
                        <a:pt x="-15400" y="301447"/>
                        <a:pt x="555529" y="-32090"/>
                        <a:pt x="1408016" y="2509"/>
                      </a:cubicBezTo>
                      <a:cubicBezTo>
                        <a:pt x="1408016" y="2509"/>
                        <a:pt x="1080261" y="27697"/>
                        <a:pt x="899096" y="62391"/>
                      </a:cubicBezTo>
                      <a:cubicBezTo>
                        <a:pt x="528954" y="133205"/>
                        <a:pt x="175005" y="301732"/>
                        <a:pt x="184911" y="344411"/>
                      </a:cubicBezTo>
                      <a:cubicBezTo>
                        <a:pt x="190912" y="370265"/>
                        <a:pt x="278732" y="373306"/>
                        <a:pt x="278732" y="373306"/>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38"/>
                <p:cNvSpPr/>
                <p:nvPr/>
              </p:nvSpPr>
              <p:spPr>
                <a:xfrm>
                  <a:off x="5363877" y="3234676"/>
                  <a:ext cx="1408016" cy="404119"/>
                </a:xfrm>
                <a:custGeom>
                  <a:avLst/>
                  <a:gdLst/>
                  <a:ahLst/>
                  <a:cxnLst/>
                  <a:rect l="l" t="t" r="r" b="b"/>
                  <a:pathLst>
                    <a:path w="1408016" h="404119" extrusionOk="0">
                      <a:moveTo>
                        <a:pt x="278637" y="373306"/>
                      </a:moveTo>
                      <a:cubicBezTo>
                        <a:pt x="278637" y="373306"/>
                        <a:pt x="16033" y="443265"/>
                        <a:pt x="317" y="372356"/>
                      </a:cubicBezTo>
                      <a:cubicBezTo>
                        <a:pt x="-15400" y="301447"/>
                        <a:pt x="555529" y="-32090"/>
                        <a:pt x="1408016" y="2509"/>
                      </a:cubicBezTo>
                      <a:cubicBezTo>
                        <a:pt x="1408016" y="2509"/>
                        <a:pt x="1080261" y="27697"/>
                        <a:pt x="899096" y="62391"/>
                      </a:cubicBezTo>
                      <a:cubicBezTo>
                        <a:pt x="528954" y="133205"/>
                        <a:pt x="175005" y="301732"/>
                        <a:pt x="184911" y="344411"/>
                      </a:cubicBezTo>
                      <a:cubicBezTo>
                        <a:pt x="190912" y="370265"/>
                        <a:pt x="278732" y="373306"/>
                        <a:pt x="278732" y="37330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16" name="Google Shape;716;p38"/>
              <p:cNvGrpSpPr/>
              <p:nvPr/>
            </p:nvGrpSpPr>
            <p:grpSpPr>
              <a:xfrm>
                <a:off x="5608510" y="2460128"/>
                <a:ext cx="1921954" cy="254745"/>
                <a:chOff x="5608510" y="2460128"/>
                <a:chExt cx="1921954" cy="254745"/>
              </a:xfrm>
            </p:grpSpPr>
            <p:sp>
              <p:nvSpPr>
                <p:cNvPr id="717" name="Google Shape;717;p38"/>
                <p:cNvSpPr/>
                <p:nvPr/>
              </p:nvSpPr>
              <p:spPr>
                <a:xfrm>
                  <a:off x="5608510" y="2460128"/>
                  <a:ext cx="1921954" cy="254745"/>
                </a:xfrm>
                <a:custGeom>
                  <a:avLst/>
                  <a:gdLst/>
                  <a:ahLst/>
                  <a:cxnLst/>
                  <a:rect l="l" t="t" r="r" b="b"/>
                  <a:pathLst>
                    <a:path w="1921954" h="254745" extrusionOk="0">
                      <a:moveTo>
                        <a:pt x="1553528" y="254746"/>
                      </a:moveTo>
                      <a:cubicBezTo>
                        <a:pt x="1553528" y="254746"/>
                        <a:pt x="1921955" y="238017"/>
                        <a:pt x="1921955" y="144485"/>
                      </a:cubicBezTo>
                      <a:cubicBezTo>
                        <a:pt x="1921955" y="64452"/>
                        <a:pt x="1278922" y="-153883"/>
                        <a:pt x="0" y="179084"/>
                      </a:cubicBezTo>
                      <a:cubicBezTo>
                        <a:pt x="0" y="179084"/>
                        <a:pt x="371665" y="90021"/>
                        <a:pt x="658558" y="77854"/>
                      </a:cubicBezTo>
                      <a:cubicBezTo>
                        <a:pt x="1380173" y="47247"/>
                        <a:pt x="1708690" y="127756"/>
                        <a:pt x="1732693" y="175472"/>
                      </a:cubicBezTo>
                      <a:cubicBezTo>
                        <a:pt x="1752505" y="214919"/>
                        <a:pt x="1553528" y="254651"/>
                        <a:pt x="1553528" y="254651"/>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38"/>
                <p:cNvSpPr/>
                <p:nvPr/>
              </p:nvSpPr>
              <p:spPr>
                <a:xfrm>
                  <a:off x="5608510" y="2460128"/>
                  <a:ext cx="1921954" cy="254745"/>
                </a:xfrm>
                <a:custGeom>
                  <a:avLst/>
                  <a:gdLst/>
                  <a:ahLst/>
                  <a:cxnLst/>
                  <a:rect l="l" t="t" r="r" b="b"/>
                  <a:pathLst>
                    <a:path w="1921954" h="254745" extrusionOk="0">
                      <a:moveTo>
                        <a:pt x="1553528" y="254746"/>
                      </a:moveTo>
                      <a:cubicBezTo>
                        <a:pt x="1553528" y="254746"/>
                        <a:pt x="1921955" y="238017"/>
                        <a:pt x="1921955" y="144485"/>
                      </a:cubicBezTo>
                      <a:cubicBezTo>
                        <a:pt x="1921955" y="64452"/>
                        <a:pt x="1278922" y="-153883"/>
                        <a:pt x="0" y="179084"/>
                      </a:cubicBezTo>
                      <a:cubicBezTo>
                        <a:pt x="0" y="179084"/>
                        <a:pt x="371665" y="90021"/>
                        <a:pt x="658558" y="77854"/>
                      </a:cubicBezTo>
                      <a:cubicBezTo>
                        <a:pt x="1380173" y="47247"/>
                        <a:pt x="1708690" y="127756"/>
                        <a:pt x="1732693" y="175472"/>
                      </a:cubicBezTo>
                      <a:cubicBezTo>
                        <a:pt x="1752505" y="214919"/>
                        <a:pt x="1553528" y="254651"/>
                        <a:pt x="1553528" y="254651"/>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38"/>
                <p:cNvSpPr/>
                <p:nvPr/>
              </p:nvSpPr>
              <p:spPr>
                <a:xfrm>
                  <a:off x="5608510" y="2460128"/>
                  <a:ext cx="1921954" cy="254745"/>
                </a:xfrm>
                <a:custGeom>
                  <a:avLst/>
                  <a:gdLst/>
                  <a:ahLst/>
                  <a:cxnLst/>
                  <a:rect l="l" t="t" r="r" b="b"/>
                  <a:pathLst>
                    <a:path w="1921954" h="254745" extrusionOk="0">
                      <a:moveTo>
                        <a:pt x="1553528" y="254746"/>
                      </a:moveTo>
                      <a:cubicBezTo>
                        <a:pt x="1553528" y="254746"/>
                        <a:pt x="1921955" y="238017"/>
                        <a:pt x="1921955" y="144485"/>
                      </a:cubicBezTo>
                      <a:cubicBezTo>
                        <a:pt x="1921955" y="64452"/>
                        <a:pt x="1278922" y="-153883"/>
                        <a:pt x="0" y="179084"/>
                      </a:cubicBezTo>
                      <a:cubicBezTo>
                        <a:pt x="0" y="179084"/>
                        <a:pt x="371665" y="90021"/>
                        <a:pt x="658558" y="77854"/>
                      </a:cubicBezTo>
                      <a:cubicBezTo>
                        <a:pt x="1380173" y="47247"/>
                        <a:pt x="1708690" y="127756"/>
                        <a:pt x="1732693" y="175472"/>
                      </a:cubicBezTo>
                      <a:cubicBezTo>
                        <a:pt x="1752505" y="214919"/>
                        <a:pt x="1553528" y="254651"/>
                        <a:pt x="1553528" y="25465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20" name="Google Shape;720;p38"/>
              <p:cNvGrpSpPr/>
              <p:nvPr/>
            </p:nvGrpSpPr>
            <p:grpSpPr>
              <a:xfrm>
                <a:off x="4341399" y="2104545"/>
                <a:ext cx="794956" cy="339050"/>
                <a:chOff x="4341399" y="2104545"/>
                <a:chExt cx="794956" cy="339050"/>
              </a:xfrm>
            </p:grpSpPr>
            <p:sp>
              <p:nvSpPr>
                <p:cNvPr id="721" name="Google Shape;721;p38"/>
                <p:cNvSpPr/>
                <p:nvPr/>
              </p:nvSpPr>
              <p:spPr>
                <a:xfrm>
                  <a:off x="4341399" y="2104545"/>
                  <a:ext cx="794956" cy="339050"/>
                </a:xfrm>
                <a:custGeom>
                  <a:avLst/>
                  <a:gdLst/>
                  <a:ahLst/>
                  <a:cxnLst/>
                  <a:rect l="l" t="t" r="r" b="b"/>
                  <a:pathLst>
                    <a:path w="794956" h="339050" extrusionOk="0">
                      <a:moveTo>
                        <a:pt x="0" y="339050"/>
                      </a:moveTo>
                      <a:cubicBezTo>
                        <a:pt x="0" y="339050"/>
                        <a:pt x="171640" y="-95"/>
                        <a:pt x="794957" y="0"/>
                      </a:cubicBezTo>
                      <a:cubicBezTo>
                        <a:pt x="794957" y="0"/>
                        <a:pt x="195358" y="192575"/>
                        <a:pt x="0" y="339050"/>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38"/>
                <p:cNvSpPr/>
                <p:nvPr/>
              </p:nvSpPr>
              <p:spPr>
                <a:xfrm>
                  <a:off x="4341399" y="2104545"/>
                  <a:ext cx="794956" cy="339050"/>
                </a:xfrm>
                <a:custGeom>
                  <a:avLst/>
                  <a:gdLst/>
                  <a:ahLst/>
                  <a:cxnLst/>
                  <a:rect l="l" t="t" r="r" b="b"/>
                  <a:pathLst>
                    <a:path w="794956" h="339050" extrusionOk="0">
                      <a:moveTo>
                        <a:pt x="0" y="339050"/>
                      </a:moveTo>
                      <a:cubicBezTo>
                        <a:pt x="0" y="339050"/>
                        <a:pt x="171640" y="-95"/>
                        <a:pt x="794957" y="0"/>
                      </a:cubicBezTo>
                      <a:cubicBezTo>
                        <a:pt x="794957" y="0"/>
                        <a:pt x="195358" y="192575"/>
                        <a:pt x="0" y="339050"/>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38"/>
                <p:cNvSpPr/>
                <p:nvPr/>
              </p:nvSpPr>
              <p:spPr>
                <a:xfrm>
                  <a:off x="4341399" y="2104545"/>
                  <a:ext cx="794956" cy="339050"/>
                </a:xfrm>
                <a:custGeom>
                  <a:avLst/>
                  <a:gdLst/>
                  <a:ahLst/>
                  <a:cxnLst/>
                  <a:rect l="l" t="t" r="r" b="b"/>
                  <a:pathLst>
                    <a:path w="794956" h="339050" extrusionOk="0">
                      <a:moveTo>
                        <a:pt x="0" y="339050"/>
                      </a:moveTo>
                      <a:cubicBezTo>
                        <a:pt x="0" y="339050"/>
                        <a:pt x="171640" y="-95"/>
                        <a:pt x="794957" y="0"/>
                      </a:cubicBezTo>
                      <a:cubicBezTo>
                        <a:pt x="794957" y="0"/>
                        <a:pt x="195358" y="192575"/>
                        <a:pt x="0" y="33905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24" name="Google Shape;724;p38"/>
              <p:cNvGrpSpPr/>
              <p:nvPr/>
            </p:nvGrpSpPr>
            <p:grpSpPr>
              <a:xfrm>
                <a:off x="4762220" y="2500152"/>
                <a:ext cx="491769" cy="256260"/>
                <a:chOff x="4762220" y="2500152"/>
                <a:chExt cx="491769" cy="256260"/>
              </a:xfrm>
            </p:grpSpPr>
            <p:sp>
              <p:nvSpPr>
                <p:cNvPr id="725" name="Google Shape;725;p38"/>
                <p:cNvSpPr/>
                <p:nvPr/>
              </p:nvSpPr>
              <p:spPr>
                <a:xfrm>
                  <a:off x="4762220" y="2500152"/>
                  <a:ext cx="491769" cy="256260"/>
                </a:xfrm>
                <a:custGeom>
                  <a:avLst/>
                  <a:gdLst/>
                  <a:ahLst/>
                  <a:cxnLst/>
                  <a:rect l="l" t="t" r="r" b="b"/>
                  <a:pathLst>
                    <a:path w="491769" h="256260" extrusionOk="0">
                      <a:moveTo>
                        <a:pt x="491769" y="0"/>
                      </a:moveTo>
                      <a:cubicBezTo>
                        <a:pt x="491769" y="0"/>
                        <a:pt x="-101257" y="68152"/>
                        <a:pt x="15138" y="256260"/>
                      </a:cubicBezTo>
                      <a:cubicBezTo>
                        <a:pt x="15138" y="256260"/>
                        <a:pt x="21996" y="143433"/>
                        <a:pt x="491769" y="0"/>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38"/>
                <p:cNvSpPr/>
                <p:nvPr/>
              </p:nvSpPr>
              <p:spPr>
                <a:xfrm>
                  <a:off x="4762220" y="2500152"/>
                  <a:ext cx="491769" cy="256260"/>
                </a:xfrm>
                <a:custGeom>
                  <a:avLst/>
                  <a:gdLst/>
                  <a:ahLst/>
                  <a:cxnLst/>
                  <a:rect l="l" t="t" r="r" b="b"/>
                  <a:pathLst>
                    <a:path w="491769" h="256260" extrusionOk="0">
                      <a:moveTo>
                        <a:pt x="491769" y="0"/>
                      </a:moveTo>
                      <a:cubicBezTo>
                        <a:pt x="491769" y="0"/>
                        <a:pt x="-101257" y="68152"/>
                        <a:pt x="15138" y="256260"/>
                      </a:cubicBezTo>
                      <a:cubicBezTo>
                        <a:pt x="15138" y="256260"/>
                        <a:pt x="21996" y="143433"/>
                        <a:pt x="491769" y="0"/>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38"/>
                <p:cNvSpPr/>
                <p:nvPr/>
              </p:nvSpPr>
              <p:spPr>
                <a:xfrm>
                  <a:off x="4762220" y="2500152"/>
                  <a:ext cx="491769" cy="256260"/>
                </a:xfrm>
                <a:custGeom>
                  <a:avLst/>
                  <a:gdLst/>
                  <a:ahLst/>
                  <a:cxnLst/>
                  <a:rect l="l" t="t" r="r" b="b"/>
                  <a:pathLst>
                    <a:path w="491769" h="256260" extrusionOk="0">
                      <a:moveTo>
                        <a:pt x="491769" y="0"/>
                      </a:moveTo>
                      <a:cubicBezTo>
                        <a:pt x="491769" y="0"/>
                        <a:pt x="-101257" y="68152"/>
                        <a:pt x="15138" y="256260"/>
                      </a:cubicBezTo>
                      <a:cubicBezTo>
                        <a:pt x="15138" y="256260"/>
                        <a:pt x="21996" y="143433"/>
                        <a:pt x="491769"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28" name="Google Shape;728;p38"/>
              <p:cNvGrpSpPr/>
              <p:nvPr/>
            </p:nvGrpSpPr>
            <p:grpSpPr>
              <a:xfrm>
                <a:off x="4350897" y="2146938"/>
                <a:ext cx="2105813" cy="603947"/>
                <a:chOff x="4350897" y="2146938"/>
                <a:chExt cx="2105813" cy="603947"/>
              </a:xfrm>
            </p:grpSpPr>
            <p:sp>
              <p:nvSpPr>
                <p:cNvPr id="729" name="Google Shape;729;p38"/>
                <p:cNvSpPr/>
                <p:nvPr/>
              </p:nvSpPr>
              <p:spPr>
                <a:xfrm>
                  <a:off x="4350897" y="2146938"/>
                  <a:ext cx="2105813" cy="603947"/>
                </a:xfrm>
                <a:custGeom>
                  <a:avLst/>
                  <a:gdLst/>
                  <a:ahLst/>
                  <a:cxnLst/>
                  <a:rect l="l" t="t" r="r" b="b"/>
                  <a:pathLst>
                    <a:path w="2105813" h="603947" extrusionOk="0">
                      <a:moveTo>
                        <a:pt x="397982" y="541226"/>
                      </a:moveTo>
                      <a:cubicBezTo>
                        <a:pt x="397982" y="541226"/>
                        <a:pt x="44604" y="649300"/>
                        <a:pt x="1646" y="581718"/>
                      </a:cubicBezTo>
                      <a:cubicBezTo>
                        <a:pt x="-41216" y="514136"/>
                        <a:pt x="755359" y="31367"/>
                        <a:pt x="2105814" y="0"/>
                      </a:cubicBezTo>
                      <a:cubicBezTo>
                        <a:pt x="2105814" y="0"/>
                        <a:pt x="1589464" y="75661"/>
                        <a:pt x="1309238" y="137920"/>
                      </a:cubicBezTo>
                      <a:cubicBezTo>
                        <a:pt x="736786" y="265195"/>
                        <a:pt x="264250" y="482864"/>
                        <a:pt x="281205" y="533527"/>
                      </a:cubicBezTo>
                      <a:cubicBezTo>
                        <a:pt x="289873" y="559571"/>
                        <a:pt x="397982" y="541131"/>
                        <a:pt x="397982" y="541131"/>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38"/>
                <p:cNvSpPr/>
                <p:nvPr/>
              </p:nvSpPr>
              <p:spPr>
                <a:xfrm>
                  <a:off x="4350897" y="2146938"/>
                  <a:ext cx="2105813" cy="603947"/>
                </a:xfrm>
                <a:custGeom>
                  <a:avLst/>
                  <a:gdLst/>
                  <a:ahLst/>
                  <a:cxnLst/>
                  <a:rect l="l" t="t" r="r" b="b"/>
                  <a:pathLst>
                    <a:path w="2105813" h="603947" extrusionOk="0">
                      <a:moveTo>
                        <a:pt x="397982" y="541226"/>
                      </a:moveTo>
                      <a:cubicBezTo>
                        <a:pt x="397982" y="541226"/>
                        <a:pt x="44604" y="649300"/>
                        <a:pt x="1646" y="581718"/>
                      </a:cubicBezTo>
                      <a:cubicBezTo>
                        <a:pt x="-41216" y="514136"/>
                        <a:pt x="755359" y="31367"/>
                        <a:pt x="2105814" y="0"/>
                      </a:cubicBezTo>
                      <a:cubicBezTo>
                        <a:pt x="2105814" y="0"/>
                        <a:pt x="1589464" y="75661"/>
                        <a:pt x="1309238" y="137920"/>
                      </a:cubicBezTo>
                      <a:cubicBezTo>
                        <a:pt x="736786" y="265195"/>
                        <a:pt x="264250" y="482864"/>
                        <a:pt x="281205" y="533527"/>
                      </a:cubicBezTo>
                      <a:cubicBezTo>
                        <a:pt x="289873" y="559571"/>
                        <a:pt x="397982" y="541131"/>
                        <a:pt x="397982" y="541131"/>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1" name="Google Shape;731;p38"/>
                <p:cNvSpPr/>
                <p:nvPr/>
              </p:nvSpPr>
              <p:spPr>
                <a:xfrm>
                  <a:off x="4350897" y="2146938"/>
                  <a:ext cx="2105813" cy="603947"/>
                </a:xfrm>
                <a:custGeom>
                  <a:avLst/>
                  <a:gdLst/>
                  <a:ahLst/>
                  <a:cxnLst/>
                  <a:rect l="l" t="t" r="r" b="b"/>
                  <a:pathLst>
                    <a:path w="2105813" h="603947" extrusionOk="0">
                      <a:moveTo>
                        <a:pt x="397982" y="541226"/>
                      </a:moveTo>
                      <a:cubicBezTo>
                        <a:pt x="397982" y="541226"/>
                        <a:pt x="44604" y="649300"/>
                        <a:pt x="1646" y="581718"/>
                      </a:cubicBezTo>
                      <a:cubicBezTo>
                        <a:pt x="-41216" y="514136"/>
                        <a:pt x="755359" y="31367"/>
                        <a:pt x="2105814" y="0"/>
                      </a:cubicBezTo>
                      <a:cubicBezTo>
                        <a:pt x="2105814" y="0"/>
                        <a:pt x="1589464" y="75661"/>
                        <a:pt x="1309238" y="137920"/>
                      </a:cubicBezTo>
                      <a:cubicBezTo>
                        <a:pt x="736786" y="265195"/>
                        <a:pt x="264250" y="482864"/>
                        <a:pt x="281205" y="533527"/>
                      </a:cubicBezTo>
                      <a:cubicBezTo>
                        <a:pt x="289873" y="559571"/>
                        <a:pt x="397982" y="541131"/>
                        <a:pt x="397982" y="54113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32" name="Google Shape;732;p38"/>
              <p:cNvGrpSpPr/>
              <p:nvPr/>
            </p:nvGrpSpPr>
            <p:grpSpPr>
              <a:xfrm>
                <a:off x="4740466" y="2551955"/>
                <a:ext cx="922145" cy="479276"/>
                <a:chOff x="4740466" y="2551955"/>
                <a:chExt cx="922145" cy="479276"/>
              </a:xfrm>
            </p:grpSpPr>
            <p:sp>
              <p:nvSpPr>
                <p:cNvPr id="733" name="Google Shape;733;p38"/>
                <p:cNvSpPr/>
                <p:nvPr/>
              </p:nvSpPr>
              <p:spPr>
                <a:xfrm>
                  <a:off x="4740466" y="2551955"/>
                  <a:ext cx="922145" cy="479276"/>
                </a:xfrm>
                <a:custGeom>
                  <a:avLst/>
                  <a:gdLst/>
                  <a:ahLst/>
                  <a:cxnLst/>
                  <a:rect l="l" t="t" r="r" b="b"/>
                  <a:pathLst>
                    <a:path w="922145" h="479276" extrusionOk="0">
                      <a:moveTo>
                        <a:pt x="254157" y="457485"/>
                      </a:moveTo>
                      <a:cubicBezTo>
                        <a:pt x="155479" y="482199"/>
                        <a:pt x="31844" y="490944"/>
                        <a:pt x="6127" y="456535"/>
                      </a:cubicBezTo>
                      <a:cubicBezTo>
                        <a:pt x="-35593" y="400644"/>
                        <a:pt x="121474" y="181454"/>
                        <a:pt x="922146" y="0"/>
                      </a:cubicBezTo>
                      <a:cubicBezTo>
                        <a:pt x="922146" y="0"/>
                        <a:pt x="115759" y="293521"/>
                        <a:pt x="178339" y="426118"/>
                      </a:cubicBezTo>
                      <a:cubicBezTo>
                        <a:pt x="189769" y="450261"/>
                        <a:pt x="254253" y="457485"/>
                        <a:pt x="254253" y="457485"/>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38"/>
                <p:cNvSpPr/>
                <p:nvPr/>
              </p:nvSpPr>
              <p:spPr>
                <a:xfrm>
                  <a:off x="4740466" y="2551955"/>
                  <a:ext cx="922145" cy="479276"/>
                </a:xfrm>
                <a:custGeom>
                  <a:avLst/>
                  <a:gdLst/>
                  <a:ahLst/>
                  <a:cxnLst/>
                  <a:rect l="l" t="t" r="r" b="b"/>
                  <a:pathLst>
                    <a:path w="922145" h="479276" extrusionOk="0">
                      <a:moveTo>
                        <a:pt x="254157" y="457485"/>
                      </a:moveTo>
                      <a:cubicBezTo>
                        <a:pt x="155479" y="482199"/>
                        <a:pt x="31844" y="490944"/>
                        <a:pt x="6127" y="456535"/>
                      </a:cubicBezTo>
                      <a:cubicBezTo>
                        <a:pt x="-35593" y="400644"/>
                        <a:pt x="121474" y="181454"/>
                        <a:pt x="922146" y="0"/>
                      </a:cubicBezTo>
                      <a:cubicBezTo>
                        <a:pt x="922146" y="0"/>
                        <a:pt x="115759" y="293521"/>
                        <a:pt x="178339" y="426118"/>
                      </a:cubicBezTo>
                      <a:cubicBezTo>
                        <a:pt x="189769" y="450261"/>
                        <a:pt x="254253" y="457485"/>
                        <a:pt x="254253" y="457485"/>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38"/>
                <p:cNvSpPr/>
                <p:nvPr/>
              </p:nvSpPr>
              <p:spPr>
                <a:xfrm>
                  <a:off x="4740466" y="2551955"/>
                  <a:ext cx="922145" cy="479276"/>
                </a:xfrm>
                <a:custGeom>
                  <a:avLst/>
                  <a:gdLst/>
                  <a:ahLst/>
                  <a:cxnLst/>
                  <a:rect l="l" t="t" r="r" b="b"/>
                  <a:pathLst>
                    <a:path w="922145" h="479276" extrusionOk="0">
                      <a:moveTo>
                        <a:pt x="254157" y="457485"/>
                      </a:moveTo>
                      <a:cubicBezTo>
                        <a:pt x="155479" y="482199"/>
                        <a:pt x="31844" y="490944"/>
                        <a:pt x="6127" y="456535"/>
                      </a:cubicBezTo>
                      <a:cubicBezTo>
                        <a:pt x="-35593" y="400644"/>
                        <a:pt x="121474" y="181454"/>
                        <a:pt x="922146" y="0"/>
                      </a:cubicBezTo>
                      <a:cubicBezTo>
                        <a:pt x="922146" y="0"/>
                        <a:pt x="115759" y="293521"/>
                        <a:pt x="178339" y="426118"/>
                      </a:cubicBezTo>
                      <a:cubicBezTo>
                        <a:pt x="189769" y="450261"/>
                        <a:pt x="254253" y="457485"/>
                        <a:pt x="254253" y="45748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736" name="Google Shape;736;p38"/>
          <p:cNvGrpSpPr/>
          <p:nvPr/>
        </p:nvGrpSpPr>
        <p:grpSpPr>
          <a:xfrm>
            <a:off x="7844578" y="4030726"/>
            <a:ext cx="914626" cy="1112595"/>
            <a:chOff x="7844578" y="4030726"/>
            <a:chExt cx="914626" cy="1112595"/>
          </a:xfrm>
        </p:grpSpPr>
        <p:grpSp>
          <p:nvGrpSpPr>
            <p:cNvPr id="737" name="Google Shape;737;p38"/>
            <p:cNvGrpSpPr/>
            <p:nvPr/>
          </p:nvGrpSpPr>
          <p:grpSpPr>
            <a:xfrm>
              <a:off x="8061026" y="4030726"/>
              <a:ext cx="698178" cy="1112595"/>
              <a:chOff x="7571898" y="4752503"/>
              <a:chExt cx="600170" cy="956413"/>
            </a:xfrm>
          </p:grpSpPr>
          <p:sp>
            <p:nvSpPr>
              <p:cNvPr id="738" name="Google Shape;738;p38"/>
              <p:cNvSpPr/>
              <p:nvPr/>
            </p:nvSpPr>
            <p:spPr>
              <a:xfrm>
                <a:off x="7571898" y="4752503"/>
                <a:ext cx="600170" cy="956318"/>
              </a:xfrm>
              <a:custGeom>
                <a:avLst/>
                <a:gdLst/>
                <a:ahLst/>
                <a:cxnLst/>
                <a:rect l="l" t="t" r="r" b="b"/>
                <a:pathLst>
                  <a:path w="600170" h="956318" extrusionOk="0">
                    <a:moveTo>
                      <a:pt x="93059" y="956128"/>
                    </a:moveTo>
                    <a:lnTo>
                      <a:pt x="600170" y="956128"/>
                    </a:lnTo>
                    <a:cubicBezTo>
                      <a:pt x="567023" y="883223"/>
                      <a:pt x="529876" y="809463"/>
                      <a:pt x="489299" y="735227"/>
                    </a:cubicBezTo>
                    <a:cubicBezTo>
                      <a:pt x="441865" y="732566"/>
                      <a:pt x="380429" y="722205"/>
                      <a:pt x="319659" y="692169"/>
                    </a:cubicBezTo>
                    <a:cubicBezTo>
                      <a:pt x="372713" y="700438"/>
                      <a:pt x="425958" y="708803"/>
                      <a:pt x="479298" y="717072"/>
                    </a:cubicBezTo>
                    <a:cubicBezTo>
                      <a:pt x="429006" y="626202"/>
                      <a:pt x="373666" y="534573"/>
                      <a:pt x="314230" y="442847"/>
                    </a:cubicBezTo>
                    <a:cubicBezTo>
                      <a:pt x="290227" y="433913"/>
                      <a:pt x="265366" y="422316"/>
                      <a:pt x="240601" y="407488"/>
                    </a:cubicBezTo>
                    <a:cubicBezTo>
                      <a:pt x="260890" y="412906"/>
                      <a:pt x="281273" y="418324"/>
                      <a:pt x="301752" y="423647"/>
                    </a:cubicBezTo>
                    <a:cubicBezTo>
                      <a:pt x="293751" y="411385"/>
                      <a:pt x="285750" y="399123"/>
                      <a:pt x="277654" y="386957"/>
                    </a:cubicBezTo>
                    <a:cubicBezTo>
                      <a:pt x="244888" y="375265"/>
                      <a:pt x="209550" y="358916"/>
                      <a:pt x="175069" y="336009"/>
                    </a:cubicBezTo>
                    <a:cubicBezTo>
                      <a:pt x="204025" y="345324"/>
                      <a:pt x="233077" y="354734"/>
                      <a:pt x="262318" y="364049"/>
                    </a:cubicBezTo>
                    <a:cubicBezTo>
                      <a:pt x="180689" y="242383"/>
                      <a:pt x="92583" y="120621"/>
                      <a:pt x="0" y="0"/>
                    </a:cubicBezTo>
                    <a:cubicBezTo>
                      <a:pt x="23050" y="68152"/>
                      <a:pt x="42386" y="136685"/>
                      <a:pt x="58198" y="205407"/>
                    </a:cubicBezTo>
                    <a:cubicBezTo>
                      <a:pt x="70675" y="201891"/>
                      <a:pt x="83153" y="198469"/>
                      <a:pt x="95536" y="194952"/>
                    </a:cubicBezTo>
                    <a:cubicBezTo>
                      <a:pt x="95536" y="194952"/>
                      <a:pt x="84201" y="207118"/>
                      <a:pt x="61531" y="220046"/>
                    </a:cubicBezTo>
                    <a:cubicBezTo>
                      <a:pt x="83439" y="318424"/>
                      <a:pt x="98012" y="417088"/>
                      <a:pt x="105537" y="515372"/>
                    </a:cubicBezTo>
                    <a:cubicBezTo>
                      <a:pt x="121825" y="511380"/>
                      <a:pt x="138113" y="507292"/>
                      <a:pt x="154400" y="503300"/>
                    </a:cubicBezTo>
                    <a:cubicBezTo>
                      <a:pt x="154400" y="503300"/>
                      <a:pt x="137636" y="517463"/>
                      <a:pt x="106775" y="531531"/>
                    </a:cubicBezTo>
                    <a:cubicBezTo>
                      <a:pt x="111442" y="599493"/>
                      <a:pt x="112776" y="667265"/>
                      <a:pt x="110966" y="734657"/>
                    </a:cubicBezTo>
                    <a:cubicBezTo>
                      <a:pt x="144971" y="726862"/>
                      <a:pt x="178784" y="719068"/>
                      <a:pt x="212407" y="711274"/>
                    </a:cubicBezTo>
                    <a:cubicBezTo>
                      <a:pt x="210121" y="712985"/>
                      <a:pt x="172021" y="740360"/>
                      <a:pt x="110299" y="755854"/>
                    </a:cubicBezTo>
                    <a:cubicBezTo>
                      <a:pt x="109918" y="767545"/>
                      <a:pt x="109347" y="779236"/>
                      <a:pt x="108775" y="790928"/>
                    </a:cubicBezTo>
                    <a:cubicBezTo>
                      <a:pt x="161639" y="778951"/>
                      <a:pt x="214217" y="767070"/>
                      <a:pt x="266414" y="755093"/>
                    </a:cubicBezTo>
                    <a:cubicBezTo>
                      <a:pt x="266605" y="755093"/>
                      <a:pt x="203644" y="800528"/>
                      <a:pt x="107632" y="808892"/>
                    </a:cubicBezTo>
                    <a:cubicBezTo>
                      <a:pt x="106585" y="825622"/>
                      <a:pt x="105346" y="842256"/>
                      <a:pt x="103917" y="858890"/>
                    </a:cubicBezTo>
                    <a:cubicBezTo>
                      <a:pt x="121825" y="854993"/>
                      <a:pt x="139636" y="851000"/>
                      <a:pt x="157448" y="847008"/>
                    </a:cubicBezTo>
                    <a:cubicBezTo>
                      <a:pt x="157448" y="847008"/>
                      <a:pt x="137255" y="860886"/>
                      <a:pt x="102489" y="874668"/>
                    </a:cubicBezTo>
                    <a:cubicBezTo>
                      <a:pt x="99917" y="901948"/>
                      <a:pt x="96869" y="929228"/>
                      <a:pt x="93250" y="95631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9" name="Google Shape;739;p38"/>
              <p:cNvSpPr/>
              <p:nvPr/>
            </p:nvSpPr>
            <p:spPr>
              <a:xfrm>
                <a:off x="7644050" y="4930607"/>
                <a:ext cx="378578" cy="778309"/>
              </a:xfrm>
              <a:custGeom>
                <a:avLst/>
                <a:gdLst/>
                <a:ahLst/>
                <a:cxnLst/>
                <a:rect l="l" t="t" r="r" b="b"/>
                <a:pathLst>
                  <a:path w="378578" h="778309" extrusionOk="0">
                    <a:moveTo>
                      <a:pt x="55388" y="491538"/>
                    </a:moveTo>
                    <a:cubicBezTo>
                      <a:pt x="84725" y="500662"/>
                      <a:pt x="194929" y="536782"/>
                      <a:pt x="219599" y="547238"/>
                    </a:cubicBezTo>
                    <a:cubicBezTo>
                      <a:pt x="218551" y="543246"/>
                      <a:pt x="217503" y="539159"/>
                      <a:pt x="216456" y="535166"/>
                    </a:cubicBezTo>
                    <a:cubicBezTo>
                      <a:pt x="188738" y="522619"/>
                      <a:pt x="161020" y="510168"/>
                      <a:pt x="133398" y="497716"/>
                    </a:cubicBezTo>
                    <a:cubicBezTo>
                      <a:pt x="103680" y="484314"/>
                      <a:pt x="72533" y="472337"/>
                      <a:pt x="44053" y="456558"/>
                    </a:cubicBezTo>
                    <a:cubicBezTo>
                      <a:pt x="42624" y="455798"/>
                      <a:pt x="42720" y="453612"/>
                      <a:pt x="44529" y="454277"/>
                    </a:cubicBezTo>
                    <a:cubicBezTo>
                      <a:pt x="73866" y="464163"/>
                      <a:pt x="102632" y="478801"/>
                      <a:pt x="131112" y="491728"/>
                    </a:cubicBezTo>
                    <a:cubicBezTo>
                      <a:pt x="159210" y="504560"/>
                      <a:pt x="187309" y="517677"/>
                      <a:pt x="215313" y="530984"/>
                    </a:cubicBezTo>
                    <a:cubicBezTo>
                      <a:pt x="207121" y="500187"/>
                      <a:pt x="198263" y="469295"/>
                      <a:pt x="188928" y="438308"/>
                    </a:cubicBezTo>
                    <a:cubicBezTo>
                      <a:pt x="145971" y="424431"/>
                      <a:pt x="101489" y="405801"/>
                      <a:pt x="60341" y="386695"/>
                    </a:cubicBezTo>
                    <a:cubicBezTo>
                      <a:pt x="58912" y="386030"/>
                      <a:pt x="59103" y="384034"/>
                      <a:pt x="60722" y="384509"/>
                    </a:cubicBezTo>
                    <a:cubicBezTo>
                      <a:pt x="102441" y="398482"/>
                      <a:pt x="146637" y="415021"/>
                      <a:pt x="187690" y="434126"/>
                    </a:cubicBezTo>
                    <a:cubicBezTo>
                      <a:pt x="182642" y="418062"/>
                      <a:pt x="144828" y="293924"/>
                      <a:pt x="80915" y="135758"/>
                    </a:cubicBezTo>
                    <a:cubicBezTo>
                      <a:pt x="54245" y="125017"/>
                      <a:pt x="27670" y="115607"/>
                      <a:pt x="1286" y="104866"/>
                    </a:cubicBezTo>
                    <a:cubicBezTo>
                      <a:pt x="-429" y="104201"/>
                      <a:pt x="-429" y="101729"/>
                      <a:pt x="1286" y="102300"/>
                    </a:cubicBezTo>
                    <a:cubicBezTo>
                      <a:pt x="27003" y="110664"/>
                      <a:pt x="52721" y="120645"/>
                      <a:pt x="78629" y="129960"/>
                    </a:cubicBezTo>
                    <a:cubicBezTo>
                      <a:pt x="61198" y="86901"/>
                      <a:pt x="43196" y="43938"/>
                      <a:pt x="25003" y="1069"/>
                    </a:cubicBezTo>
                    <a:cubicBezTo>
                      <a:pt x="24432" y="-356"/>
                      <a:pt x="26432" y="-356"/>
                      <a:pt x="27194" y="1069"/>
                    </a:cubicBezTo>
                    <a:cubicBezTo>
                      <a:pt x="70247" y="80818"/>
                      <a:pt x="135779" y="235563"/>
                      <a:pt x="162068" y="315311"/>
                    </a:cubicBezTo>
                    <a:cubicBezTo>
                      <a:pt x="179498" y="297822"/>
                      <a:pt x="198930" y="282328"/>
                      <a:pt x="216170" y="265314"/>
                    </a:cubicBezTo>
                    <a:cubicBezTo>
                      <a:pt x="216837" y="264649"/>
                      <a:pt x="218361" y="266074"/>
                      <a:pt x="217694" y="266740"/>
                    </a:cubicBezTo>
                    <a:cubicBezTo>
                      <a:pt x="199691" y="284514"/>
                      <a:pt x="183499" y="304190"/>
                      <a:pt x="164449" y="321965"/>
                    </a:cubicBezTo>
                    <a:cubicBezTo>
                      <a:pt x="165973" y="326432"/>
                      <a:pt x="167592" y="330995"/>
                      <a:pt x="169116" y="335462"/>
                    </a:cubicBezTo>
                    <a:cubicBezTo>
                      <a:pt x="191214" y="324626"/>
                      <a:pt x="213693" y="314456"/>
                      <a:pt x="235791" y="304190"/>
                    </a:cubicBezTo>
                    <a:cubicBezTo>
                      <a:pt x="237506" y="303430"/>
                      <a:pt x="240363" y="306091"/>
                      <a:pt x="238649" y="307042"/>
                    </a:cubicBezTo>
                    <a:cubicBezTo>
                      <a:pt x="216646" y="318828"/>
                      <a:pt x="194453" y="330805"/>
                      <a:pt x="171212" y="341831"/>
                    </a:cubicBezTo>
                    <a:cubicBezTo>
                      <a:pt x="185785" y="381467"/>
                      <a:pt x="225981" y="523570"/>
                      <a:pt x="239411" y="591532"/>
                    </a:cubicBezTo>
                    <a:cubicBezTo>
                      <a:pt x="285036" y="569100"/>
                      <a:pt x="330470" y="547238"/>
                      <a:pt x="375523" y="525946"/>
                    </a:cubicBezTo>
                    <a:cubicBezTo>
                      <a:pt x="377238" y="525091"/>
                      <a:pt x="379714" y="527562"/>
                      <a:pt x="377999" y="528513"/>
                    </a:cubicBezTo>
                    <a:cubicBezTo>
                      <a:pt x="335328" y="553702"/>
                      <a:pt x="289131" y="576514"/>
                      <a:pt x="240554" y="596760"/>
                    </a:cubicBezTo>
                    <a:cubicBezTo>
                      <a:pt x="253032" y="653411"/>
                      <a:pt x="265224" y="720043"/>
                      <a:pt x="273224" y="775743"/>
                    </a:cubicBezTo>
                    <a:cubicBezTo>
                      <a:pt x="273701" y="779165"/>
                      <a:pt x="267414" y="779165"/>
                      <a:pt x="266938" y="775743"/>
                    </a:cubicBezTo>
                    <a:cubicBezTo>
                      <a:pt x="256556" y="704644"/>
                      <a:pt x="239220" y="622329"/>
                      <a:pt x="220265" y="549899"/>
                    </a:cubicBezTo>
                    <a:cubicBezTo>
                      <a:pt x="191881" y="544101"/>
                      <a:pt x="81010" y="506176"/>
                      <a:pt x="54626" y="495720"/>
                    </a:cubicBezTo>
                    <a:cubicBezTo>
                      <a:pt x="51864" y="494674"/>
                      <a:pt x="52625" y="490872"/>
                      <a:pt x="55483" y="49172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40" name="Google Shape;740;p38"/>
            <p:cNvGrpSpPr/>
            <p:nvPr/>
          </p:nvGrpSpPr>
          <p:grpSpPr>
            <a:xfrm>
              <a:off x="7844578" y="4269677"/>
              <a:ext cx="463604" cy="873644"/>
              <a:chOff x="6553581" y="4957625"/>
              <a:chExt cx="398525" cy="751005"/>
            </a:xfrm>
          </p:grpSpPr>
          <p:sp>
            <p:nvSpPr>
              <p:cNvPr id="741" name="Google Shape;741;p38"/>
              <p:cNvSpPr/>
              <p:nvPr/>
            </p:nvSpPr>
            <p:spPr>
              <a:xfrm>
                <a:off x="6553581" y="4957625"/>
                <a:ext cx="398525" cy="751005"/>
              </a:xfrm>
              <a:custGeom>
                <a:avLst/>
                <a:gdLst/>
                <a:ahLst/>
                <a:cxnLst/>
                <a:rect l="l" t="t" r="r" b="b"/>
                <a:pathLst>
                  <a:path w="398525" h="751005" extrusionOk="0">
                    <a:moveTo>
                      <a:pt x="398526" y="751005"/>
                    </a:moveTo>
                    <a:lnTo>
                      <a:pt x="0" y="751005"/>
                    </a:lnTo>
                    <a:cubicBezTo>
                      <a:pt x="14668" y="693689"/>
                      <a:pt x="28956" y="635898"/>
                      <a:pt x="42481" y="577726"/>
                    </a:cubicBezTo>
                    <a:cubicBezTo>
                      <a:pt x="79343" y="575635"/>
                      <a:pt x="125444" y="567555"/>
                      <a:pt x="165830" y="543982"/>
                    </a:cubicBezTo>
                    <a:cubicBezTo>
                      <a:pt x="125921" y="550446"/>
                      <a:pt x="85915" y="557005"/>
                      <a:pt x="45815" y="563468"/>
                    </a:cubicBezTo>
                    <a:cubicBezTo>
                      <a:pt x="62293" y="492274"/>
                      <a:pt x="77819" y="420605"/>
                      <a:pt x="92107" y="348651"/>
                    </a:cubicBezTo>
                    <a:cubicBezTo>
                      <a:pt x="108204" y="341617"/>
                      <a:pt x="123920" y="332587"/>
                      <a:pt x="138303" y="320895"/>
                    </a:cubicBezTo>
                    <a:cubicBezTo>
                      <a:pt x="123920" y="325173"/>
                      <a:pt x="109538" y="329355"/>
                      <a:pt x="95059" y="333537"/>
                    </a:cubicBezTo>
                    <a:cubicBezTo>
                      <a:pt x="96964" y="323937"/>
                      <a:pt x="98774" y="314337"/>
                      <a:pt x="100584" y="304737"/>
                    </a:cubicBezTo>
                    <a:cubicBezTo>
                      <a:pt x="122587" y="295612"/>
                      <a:pt x="144780" y="282780"/>
                      <a:pt x="163544" y="264720"/>
                    </a:cubicBezTo>
                    <a:cubicBezTo>
                      <a:pt x="143828" y="272039"/>
                      <a:pt x="123920" y="279358"/>
                      <a:pt x="104013" y="286677"/>
                    </a:cubicBezTo>
                    <a:cubicBezTo>
                      <a:pt x="121920" y="191245"/>
                      <a:pt x="137541" y="95527"/>
                      <a:pt x="150114" y="0"/>
                    </a:cubicBezTo>
                    <a:cubicBezTo>
                      <a:pt x="167640" y="53989"/>
                      <a:pt x="185356" y="107979"/>
                      <a:pt x="203263" y="162064"/>
                    </a:cubicBezTo>
                    <a:cubicBezTo>
                      <a:pt x="191453" y="159307"/>
                      <a:pt x="179641" y="156551"/>
                      <a:pt x="167830" y="153794"/>
                    </a:cubicBezTo>
                    <a:cubicBezTo>
                      <a:pt x="167830" y="153794"/>
                      <a:pt x="182689" y="163299"/>
                      <a:pt x="207073" y="173565"/>
                    </a:cubicBezTo>
                    <a:cubicBezTo>
                      <a:pt x="232791" y="250937"/>
                      <a:pt x="258699" y="328309"/>
                      <a:pt x="284416" y="405207"/>
                    </a:cubicBezTo>
                    <a:cubicBezTo>
                      <a:pt x="270034" y="402070"/>
                      <a:pt x="255651" y="398838"/>
                      <a:pt x="241363" y="395701"/>
                    </a:cubicBezTo>
                    <a:cubicBezTo>
                      <a:pt x="241363" y="395701"/>
                      <a:pt x="259556" y="406822"/>
                      <a:pt x="288607" y="417848"/>
                    </a:cubicBezTo>
                    <a:cubicBezTo>
                      <a:pt x="306419" y="471078"/>
                      <a:pt x="324136" y="524116"/>
                      <a:pt x="341566" y="576870"/>
                    </a:cubicBezTo>
                    <a:cubicBezTo>
                      <a:pt x="312801" y="570787"/>
                      <a:pt x="284226" y="564704"/>
                      <a:pt x="255556" y="558525"/>
                    </a:cubicBezTo>
                    <a:cubicBezTo>
                      <a:pt x="257842" y="559856"/>
                      <a:pt x="294704" y="581338"/>
                      <a:pt x="346996" y="593409"/>
                    </a:cubicBezTo>
                    <a:cubicBezTo>
                      <a:pt x="350044" y="602534"/>
                      <a:pt x="352996" y="611754"/>
                      <a:pt x="356045" y="620880"/>
                    </a:cubicBezTo>
                    <a:cubicBezTo>
                      <a:pt x="311753" y="611564"/>
                      <a:pt x="267462" y="602154"/>
                      <a:pt x="223456" y="592839"/>
                    </a:cubicBezTo>
                    <a:cubicBezTo>
                      <a:pt x="223456" y="592839"/>
                      <a:pt x="283369" y="628388"/>
                      <a:pt x="360712" y="635042"/>
                    </a:cubicBezTo>
                    <a:cubicBezTo>
                      <a:pt x="364998" y="648159"/>
                      <a:pt x="369284" y="661182"/>
                      <a:pt x="373571" y="674299"/>
                    </a:cubicBezTo>
                    <a:cubicBezTo>
                      <a:pt x="358712" y="671162"/>
                      <a:pt x="343948" y="668120"/>
                      <a:pt x="329089" y="664984"/>
                    </a:cubicBezTo>
                    <a:cubicBezTo>
                      <a:pt x="329089" y="664984"/>
                      <a:pt x="347758" y="675914"/>
                      <a:pt x="377571" y="686655"/>
                    </a:cubicBezTo>
                    <a:cubicBezTo>
                      <a:pt x="384524" y="708042"/>
                      <a:pt x="391478" y="729429"/>
                      <a:pt x="398335" y="75072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2" name="Google Shape;742;p38"/>
              <p:cNvSpPr/>
              <p:nvPr/>
            </p:nvSpPr>
            <p:spPr>
              <a:xfrm>
                <a:off x="6619011" y="5098302"/>
                <a:ext cx="249362" cy="610233"/>
              </a:xfrm>
              <a:custGeom>
                <a:avLst/>
                <a:gdLst/>
                <a:ahLst/>
                <a:cxnLst/>
                <a:rect l="l" t="t" r="r" b="b"/>
                <a:pathLst>
                  <a:path w="249362" h="610233" extrusionOk="0">
                    <a:moveTo>
                      <a:pt x="246799" y="385626"/>
                    </a:moveTo>
                    <a:cubicBezTo>
                      <a:pt x="225939" y="392755"/>
                      <a:pt x="147929" y="421080"/>
                      <a:pt x="130880" y="429255"/>
                    </a:cubicBezTo>
                    <a:cubicBezTo>
                      <a:pt x="130689" y="426118"/>
                      <a:pt x="130499" y="422981"/>
                      <a:pt x="130403" y="419750"/>
                    </a:cubicBezTo>
                    <a:cubicBezTo>
                      <a:pt x="149168" y="409864"/>
                      <a:pt x="167932" y="400169"/>
                      <a:pt x="186601" y="390379"/>
                    </a:cubicBezTo>
                    <a:cubicBezTo>
                      <a:pt x="206604" y="379923"/>
                      <a:pt x="228130" y="370513"/>
                      <a:pt x="246323" y="358156"/>
                    </a:cubicBezTo>
                    <a:cubicBezTo>
                      <a:pt x="247180" y="357585"/>
                      <a:pt x="246608" y="355875"/>
                      <a:pt x="245275" y="356350"/>
                    </a:cubicBezTo>
                    <a:cubicBezTo>
                      <a:pt x="224701" y="364049"/>
                      <a:pt x="205841" y="375550"/>
                      <a:pt x="186696" y="385721"/>
                    </a:cubicBezTo>
                    <a:cubicBezTo>
                      <a:pt x="167741" y="395701"/>
                      <a:pt x="148977" y="406062"/>
                      <a:pt x="130118" y="416423"/>
                    </a:cubicBezTo>
                    <a:cubicBezTo>
                      <a:pt x="128784" y="392280"/>
                      <a:pt x="127451" y="368136"/>
                      <a:pt x="125831" y="343803"/>
                    </a:cubicBezTo>
                    <a:cubicBezTo>
                      <a:pt x="156026" y="332872"/>
                      <a:pt x="185934" y="318329"/>
                      <a:pt x="212890" y="303406"/>
                    </a:cubicBezTo>
                    <a:cubicBezTo>
                      <a:pt x="213842" y="302931"/>
                      <a:pt x="213080" y="301315"/>
                      <a:pt x="211937" y="301695"/>
                    </a:cubicBezTo>
                    <a:cubicBezTo>
                      <a:pt x="182886" y="312626"/>
                      <a:pt x="152692" y="325553"/>
                      <a:pt x="125546" y="340571"/>
                    </a:cubicBezTo>
                    <a:cubicBezTo>
                      <a:pt x="124688" y="328024"/>
                      <a:pt x="119736" y="230786"/>
                      <a:pt x="106781" y="106743"/>
                    </a:cubicBezTo>
                    <a:cubicBezTo>
                      <a:pt x="124022" y="98379"/>
                      <a:pt x="141833" y="90965"/>
                      <a:pt x="158883" y="82505"/>
                    </a:cubicBezTo>
                    <a:cubicBezTo>
                      <a:pt x="160026" y="81935"/>
                      <a:pt x="158979" y="80034"/>
                      <a:pt x="157836" y="80509"/>
                    </a:cubicBezTo>
                    <a:cubicBezTo>
                      <a:pt x="140405" y="87068"/>
                      <a:pt x="123641" y="94957"/>
                      <a:pt x="106400" y="102181"/>
                    </a:cubicBezTo>
                    <a:cubicBezTo>
                      <a:pt x="102876" y="68342"/>
                      <a:pt x="98780" y="34599"/>
                      <a:pt x="93732" y="855"/>
                    </a:cubicBezTo>
                    <a:cubicBezTo>
                      <a:pt x="93542" y="-285"/>
                      <a:pt x="91827" y="-285"/>
                      <a:pt x="91922" y="855"/>
                    </a:cubicBezTo>
                    <a:cubicBezTo>
                      <a:pt x="94875" y="63685"/>
                      <a:pt x="103924" y="185066"/>
                      <a:pt x="108591" y="247515"/>
                    </a:cubicBezTo>
                    <a:cubicBezTo>
                      <a:pt x="88589" y="233828"/>
                      <a:pt x="67634" y="221661"/>
                      <a:pt x="47631" y="208354"/>
                    </a:cubicBezTo>
                    <a:cubicBezTo>
                      <a:pt x="46869" y="207879"/>
                      <a:pt x="46203" y="209019"/>
                      <a:pt x="46964" y="209495"/>
                    </a:cubicBezTo>
                    <a:cubicBezTo>
                      <a:pt x="67920" y="223467"/>
                      <a:pt x="87731" y="238866"/>
                      <a:pt x="109067" y="252743"/>
                    </a:cubicBezTo>
                    <a:cubicBezTo>
                      <a:pt x="109353" y="256260"/>
                      <a:pt x="109639" y="259777"/>
                      <a:pt x="109925" y="263294"/>
                    </a:cubicBezTo>
                    <a:cubicBezTo>
                      <a:pt x="88589" y="254739"/>
                      <a:pt x="67157" y="246850"/>
                      <a:pt x="45821" y="238771"/>
                    </a:cubicBezTo>
                    <a:cubicBezTo>
                      <a:pt x="44202" y="238105"/>
                      <a:pt x="42773" y="240291"/>
                      <a:pt x="44488" y="240957"/>
                    </a:cubicBezTo>
                    <a:cubicBezTo>
                      <a:pt x="66300" y="250177"/>
                      <a:pt x="88017" y="259492"/>
                      <a:pt x="110211" y="268237"/>
                    </a:cubicBezTo>
                    <a:cubicBezTo>
                      <a:pt x="112782" y="299224"/>
                      <a:pt x="122117" y="410530"/>
                      <a:pt x="125736" y="463759"/>
                    </a:cubicBezTo>
                    <a:cubicBezTo>
                      <a:pt x="84493" y="446174"/>
                      <a:pt x="43250" y="429065"/>
                      <a:pt x="2006" y="412336"/>
                    </a:cubicBezTo>
                    <a:cubicBezTo>
                      <a:pt x="482" y="411670"/>
                      <a:pt x="-851" y="413571"/>
                      <a:pt x="673" y="414332"/>
                    </a:cubicBezTo>
                    <a:cubicBezTo>
                      <a:pt x="41059" y="434103"/>
                      <a:pt x="83064" y="451972"/>
                      <a:pt x="126022" y="467751"/>
                    </a:cubicBezTo>
                    <a:cubicBezTo>
                      <a:pt x="129165" y="512140"/>
                      <a:pt x="132308" y="564419"/>
                      <a:pt x="134404" y="608238"/>
                    </a:cubicBezTo>
                    <a:cubicBezTo>
                      <a:pt x="134499" y="610899"/>
                      <a:pt x="139452" y="610899"/>
                      <a:pt x="139357" y="608238"/>
                    </a:cubicBezTo>
                    <a:cubicBezTo>
                      <a:pt x="136785" y="552347"/>
                      <a:pt x="134023" y="487807"/>
                      <a:pt x="130975" y="431061"/>
                    </a:cubicBezTo>
                    <a:cubicBezTo>
                      <a:pt x="152120" y="426498"/>
                      <a:pt x="230321" y="396747"/>
                      <a:pt x="248513" y="388573"/>
                    </a:cubicBezTo>
                    <a:cubicBezTo>
                      <a:pt x="250419" y="387717"/>
                      <a:pt x="248799" y="384771"/>
                      <a:pt x="246799" y="38543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743" name="Google Shape;743;p38"/>
          <p:cNvGrpSpPr/>
          <p:nvPr/>
        </p:nvGrpSpPr>
        <p:grpSpPr>
          <a:xfrm>
            <a:off x="4711052" y="4030496"/>
            <a:ext cx="1323546" cy="1112595"/>
            <a:chOff x="4596126" y="4030726"/>
            <a:chExt cx="1323546" cy="1112595"/>
          </a:xfrm>
        </p:grpSpPr>
        <p:grpSp>
          <p:nvGrpSpPr>
            <p:cNvPr id="744" name="Google Shape;744;p38"/>
            <p:cNvGrpSpPr/>
            <p:nvPr/>
          </p:nvGrpSpPr>
          <p:grpSpPr>
            <a:xfrm>
              <a:off x="5456068" y="4269677"/>
              <a:ext cx="463604" cy="873644"/>
              <a:chOff x="6553581" y="4957625"/>
              <a:chExt cx="398525" cy="751005"/>
            </a:xfrm>
          </p:grpSpPr>
          <p:sp>
            <p:nvSpPr>
              <p:cNvPr id="745" name="Google Shape;745;p38"/>
              <p:cNvSpPr/>
              <p:nvPr/>
            </p:nvSpPr>
            <p:spPr>
              <a:xfrm>
                <a:off x="6553581" y="4957625"/>
                <a:ext cx="398525" cy="751005"/>
              </a:xfrm>
              <a:custGeom>
                <a:avLst/>
                <a:gdLst/>
                <a:ahLst/>
                <a:cxnLst/>
                <a:rect l="l" t="t" r="r" b="b"/>
                <a:pathLst>
                  <a:path w="398525" h="751005" extrusionOk="0">
                    <a:moveTo>
                      <a:pt x="398526" y="751005"/>
                    </a:moveTo>
                    <a:lnTo>
                      <a:pt x="0" y="751005"/>
                    </a:lnTo>
                    <a:cubicBezTo>
                      <a:pt x="14668" y="693689"/>
                      <a:pt x="28956" y="635898"/>
                      <a:pt x="42481" y="577726"/>
                    </a:cubicBezTo>
                    <a:cubicBezTo>
                      <a:pt x="79343" y="575635"/>
                      <a:pt x="125444" y="567555"/>
                      <a:pt x="165830" y="543982"/>
                    </a:cubicBezTo>
                    <a:cubicBezTo>
                      <a:pt x="125921" y="550446"/>
                      <a:pt x="85915" y="557005"/>
                      <a:pt x="45815" y="563468"/>
                    </a:cubicBezTo>
                    <a:cubicBezTo>
                      <a:pt x="62293" y="492274"/>
                      <a:pt x="77819" y="420605"/>
                      <a:pt x="92107" y="348651"/>
                    </a:cubicBezTo>
                    <a:cubicBezTo>
                      <a:pt x="108204" y="341617"/>
                      <a:pt x="123920" y="332587"/>
                      <a:pt x="138303" y="320895"/>
                    </a:cubicBezTo>
                    <a:cubicBezTo>
                      <a:pt x="123920" y="325173"/>
                      <a:pt x="109538" y="329355"/>
                      <a:pt x="95059" y="333537"/>
                    </a:cubicBezTo>
                    <a:cubicBezTo>
                      <a:pt x="96964" y="323937"/>
                      <a:pt x="98774" y="314337"/>
                      <a:pt x="100584" y="304737"/>
                    </a:cubicBezTo>
                    <a:cubicBezTo>
                      <a:pt x="122587" y="295612"/>
                      <a:pt x="144780" y="282780"/>
                      <a:pt x="163544" y="264720"/>
                    </a:cubicBezTo>
                    <a:cubicBezTo>
                      <a:pt x="143828" y="272039"/>
                      <a:pt x="123920" y="279358"/>
                      <a:pt x="104013" y="286677"/>
                    </a:cubicBezTo>
                    <a:cubicBezTo>
                      <a:pt x="121920" y="191245"/>
                      <a:pt x="137541" y="95527"/>
                      <a:pt x="150114" y="0"/>
                    </a:cubicBezTo>
                    <a:cubicBezTo>
                      <a:pt x="167640" y="53989"/>
                      <a:pt x="185356" y="107979"/>
                      <a:pt x="203263" y="162064"/>
                    </a:cubicBezTo>
                    <a:cubicBezTo>
                      <a:pt x="191453" y="159307"/>
                      <a:pt x="179641" y="156551"/>
                      <a:pt x="167830" y="153794"/>
                    </a:cubicBezTo>
                    <a:cubicBezTo>
                      <a:pt x="167830" y="153794"/>
                      <a:pt x="182689" y="163299"/>
                      <a:pt x="207073" y="173565"/>
                    </a:cubicBezTo>
                    <a:cubicBezTo>
                      <a:pt x="232791" y="250937"/>
                      <a:pt x="258699" y="328309"/>
                      <a:pt x="284416" y="405207"/>
                    </a:cubicBezTo>
                    <a:cubicBezTo>
                      <a:pt x="270034" y="402070"/>
                      <a:pt x="255651" y="398838"/>
                      <a:pt x="241363" y="395701"/>
                    </a:cubicBezTo>
                    <a:cubicBezTo>
                      <a:pt x="241363" y="395701"/>
                      <a:pt x="259556" y="406822"/>
                      <a:pt x="288607" y="417848"/>
                    </a:cubicBezTo>
                    <a:cubicBezTo>
                      <a:pt x="306419" y="471078"/>
                      <a:pt x="324136" y="524116"/>
                      <a:pt x="341566" y="576870"/>
                    </a:cubicBezTo>
                    <a:cubicBezTo>
                      <a:pt x="312801" y="570787"/>
                      <a:pt x="284226" y="564704"/>
                      <a:pt x="255556" y="558525"/>
                    </a:cubicBezTo>
                    <a:cubicBezTo>
                      <a:pt x="257842" y="559856"/>
                      <a:pt x="294704" y="581338"/>
                      <a:pt x="346996" y="593409"/>
                    </a:cubicBezTo>
                    <a:cubicBezTo>
                      <a:pt x="350044" y="602534"/>
                      <a:pt x="352996" y="611754"/>
                      <a:pt x="356045" y="620880"/>
                    </a:cubicBezTo>
                    <a:cubicBezTo>
                      <a:pt x="311753" y="611564"/>
                      <a:pt x="267462" y="602154"/>
                      <a:pt x="223456" y="592839"/>
                    </a:cubicBezTo>
                    <a:cubicBezTo>
                      <a:pt x="223456" y="592839"/>
                      <a:pt x="283369" y="628388"/>
                      <a:pt x="360712" y="635042"/>
                    </a:cubicBezTo>
                    <a:cubicBezTo>
                      <a:pt x="364998" y="648159"/>
                      <a:pt x="369284" y="661182"/>
                      <a:pt x="373571" y="674299"/>
                    </a:cubicBezTo>
                    <a:cubicBezTo>
                      <a:pt x="358712" y="671162"/>
                      <a:pt x="343948" y="668120"/>
                      <a:pt x="329089" y="664984"/>
                    </a:cubicBezTo>
                    <a:cubicBezTo>
                      <a:pt x="329089" y="664984"/>
                      <a:pt x="347758" y="675914"/>
                      <a:pt x="377571" y="686655"/>
                    </a:cubicBezTo>
                    <a:cubicBezTo>
                      <a:pt x="384524" y="708042"/>
                      <a:pt x="391478" y="729429"/>
                      <a:pt x="398335" y="75072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38"/>
              <p:cNvSpPr/>
              <p:nvPr/>
            </p:nvSpPr>
            <p:spPr>
              <a:xfrm>
                <a:off x="6619011" y="5098302"/>
                <a:ext cx="249362" cy="610233"/>
              </a:xfrm>
              <a:custGeom>
                <a:avLst/>
                <a:gdLst/>
                <a:ahLst/>
                <a:cxnLst/>
                <a:rect l="l" t="t" r="r" b="b"/>
                <a:pathLst>
                  <a:path w="249362" h="610233" extrusionOk="0">
                    <a:moveTo>
                      <a:pt x="246799" y="385626"/>
                    </a:moveTo>
                    <a:cubicBezTo>
                      <a:pt x="225939" y="392755"/>
                      <a:pt x="147929" y="421080"/>
                      <a:pt x="130880" y="429255"/>
                    </a:cubicBezTo>
                    <a:cubicBezTo>
                      <a:pt x="130689" y="426118"/>
                      <a:pt x="130499" y="422981"/>
                      <a:pt x="130403" y="419750"/>
                    </a:cubicBezTo>
                    <a:cubicBezTo>
                      <a:pt x="149168" y="409864"/>
                      <a:pt x="167932" y="400169"/>
                      <a:pt x="186601" y="390379"/>
                    </a:cubicBezTo>
                    <a:cubicBezTo>
                      <a:pt x="206604" y="379923"/>
                      <a:pt x="228130" y="370513"/>
                      <a:pt x="246323" y="358156"/>
                    </a:cubicBezTo>
                    <a:cubicBezTo>
                      <a:pt x="247180" y="357585"/>
                      <a:pt x="246608" y="355875"/>
                      <a:pt x="245275" y="356350"/>
                    </a:cubicBezTo>
                    <a:cubicBezTo>
                      <a:pt x="224701" y="364049"/>
                      <a:pt x="205841" y="375550"/>
                      <a:pt x="186696" y="385721"/>
                    </a:cubicBezTo>
                    <a:cubicBezTo>
                      <a:pt x="167741" y="395701"/>
                      <a:pt x="148977" y="406062"/>
                      <a:pt x="130118" y="416423"/>
                    </a:cubicBezTo>
                    <a:cubicBezTo>
                      <a:pt x="128784" y="392280"/>
                      <a:pt x="127451" y="368136"/>
                      <a:pt x="125831" y="343803"/>
                    </a:cubicBezTo>
                    <a:cubicBezTo>
                      <a:pt x="156026" y="332872"/>
                      <a:pt x="185934" y="318329"/>
                      <a:pt x="212890" y="303406"/>
                    </a:cubicBezTo>
                    <a:cubicBezTo>
                      <a:pt x="213842" y="302931"/>
                      <a:pt x="213080" y="301315"/>
                      <a:pt x="211937" y="301695"/>
                    </a:cubicBezTo>
                    <a:cubicBezTo>
                      <a:pt x="182886" y="312626"/>
                      <a:pt x="152692" y="325553"/>
                      <a:pt x="125546" y="340571"/>
                    </a:cubicBezTo>
                    <a:cubicBezTo>
                      <a:pt x="124688" y="328024"/>
                      <a:pt x="119736" y="230786"/>
                      <a:pt x="106781" y="106743"/>
                    </a:cubicBezTo>
                    <a:cubicBezTo>
                      <a:pt x="124022" y="98379"/>
                      <a:pt x="141833" y="90965"/>
                      <a:pt x="158883" y="82505"/>
                    </a:cubicBezTo>
                    <a:cubicBezTo>
                      <a:pt x="160026" y="81935"/>
                      <a:pt x="158979" y="80034"/>
                      <a:pt x="157836" y="80509"/>
                    </a:cubicBezTo>
                    <a:cubicBezTo>
                      <a:pt x="140405" y="87068"/>
                      <a:pt x="123641" y="94957"/>
                      <a:pt x="106400" y="102181"/>
                    </a:cubicBezTo>
                    <a:cubicBezTo>
                      <a:pt x="102876" y="68342"/>
                      <a:pt x="98780" y="34599"/>
                      <a:pt x="93732" y="855"/>
                    </a:cubicBezTo>
                    <a:cubicBezTo>
                      <a:pt x="93542" y="-285"/>
                      <a:pt x="91827" y="-285"/>
                      <a:pt x="91922" y="855"/>
                    </a:cubicBezTo>
                    <a:cubicBezTo>
                      <a:pt x="94875" y="63685"/>
                      <a:pt x="103924" y="185066"/>
                      <a:pt x="108591" y="247515"/>
                    </a:cubicBezTo>
                    <a:cubicBezTo>
                      <a:pt x="88589" y="233828"/>
                      <a:pt x="67634" y="221661"/>
                      <a:pt x="47631" y="208354"/>
                    </a:cubicBezTo>
                    <a:cubicBezTo>
                      <a:pt x="46869" y="207879"/>
                      <a:pt x="46203" y="209019"/>
                      <a:pt x="46964" y="209495"/>
                    </a:cubicBezTo>
                    <a:cubicBezTo>
                      <a:pt x="67920" y="223467"/>
                      <a:pt x="87731" y="238866"/>
                      <a:pt x="109067" y="252743"/>
                    </a:cubicBezTo>
                    <a:cubicBezTo>
                      <a:pt x="109353" y="256260"/>
                      <a:pt x="109639" y="259777"/>
                      <a:pt x="109925" y="263294"/>
                    </a:cubicBezTo>
                    <a:cubicBezTo>
                      <a:pt x="88589" y="254739"/>
                      <a:pt x="67157" y="246850"/>
                      <a:pt x="45821" y="238771"/>
                    </a:cubicBezTo>
                    <a:cubicBezTo>
                      <a:pt x="44202" y="238105"/>
                      <a:pt x="42773" y="240291"/>
                      <a:pt x="44488" y="240957"/>
                    </a:cubicBezTo>
                    <a:cubicBezTo>
                      <a:pt x="66300" y="250177"/>
                      <a:pt x="88017" y="259492"/>
                      <a:pt x="110211" y="268237"/>
                    </a:cubicBezTo>
                    <a:cubicBezTo>
                      <a:pt x="112782" y="299224"/>
                      <a:pt x="122117" y="410530"/>
                      <a:pt x="125736" y="463759"/>
                    </a:cubicBezTo>
                    <a:cubicBezTo>
                      <a:pt x="84493" y="446174"/>
                      <a:pt x="43250" y="429065"/>
                      <a:pt x="2006" y="412336"/>
                    </a:cubicBezTo>
                    <a:cubicBezTo>
                      <a:pt x="482" y="411670"/>
                      <a:pt x="-851" y="413571"/>
                      <a:pt x="673" y="414332"/>
                    </a:cubicBezTo>
                    <a:cubicBezTo>
                      <a:pt x="41059" y="434103"/>
                      <a:pt x="83064" y="451972"/>
                      <a:pt x="126022" y="467751"/>
                    </a:cubicBezTo>
                    <a:cubicBezTo>
                      <a:pt x="129165" y="512140"/>
                      <a:pt x="132308" y="564419"/>
                      <a:pt x="134404" y="608238"/>
                    </a:cubicBezTo>
                    <a:cubicBezTo>
                      <a:pt x="134499" y="610899"/>
                      <a:pt x="139452" y="610899"/>
                      <a:pt x="139357" y="608238"/>
                    </a:cubicBezTo>
                    <a:cubicBezTo>
                      <a:pt x="136785" y="552347"/>
                      <a:pt x="134023" y="487807"/>
                      <a:pt x="130975" y="431061"/>
                    </a:cubicBezTo>
                    <a:cubicBezTo>
                      <a:pt x="152120" y="426498"/>
                      <a:pt x="230321" y="396747"/>
                      <a:pt x="248513" y="388573"/>
                    </a:cubicBezTo>
                    <a:cubicBezTo>
                      <a:pt x="250419" y="387717"/>
                      <a:pt x="248799" y="384771"/>
                      <a:pt x="246799" y="38543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47" name="Google Shape;747;p38"/>
            <p:cNvGrpSpPr/>
            <p:nvPr/>
          </p:nvGrpSpPr>
          <p:grpSpPr>
            <a:xfrm flipH="1">
              <a:off x="4596126" y="4030726"/>
              <a:ext cx="698178" cy="1112595"/>
              <a:chOff x="7571898" y="4752503"/>
              <a:chExt cx="600170" cy="956413"/>
            </a:xfrm>
          </p:grpSpPr>
          <p:sp>
            <p:nvSpPr>
              <p:cNvPr id="748" name="Google Shape;748;p38"/>
              <p:cNvSpPr/>
              <p:nvPr/>
            </p:nvSpPr>
            <p:spPr>
              <a:xfrm>
                <a:off x="7571898" y="4752503"/>
                <a:ext cx="600170" cy="956318"/>
              </a:xfrm>
              <a:custGeom>
                <a:avLst/>
                <a:gdLst/>
                <a:ahLst/>
                <a:cxnLst/>
                <a:rect l="l" t="t" r="r" b="b"/>
                <a:pathLst>
                  <a:path w="600170" h="956318" extrusionOk="0">
                    <a:moveTo>
                      <a:pt x="93059" y="956128"/>
                    </a:moveTo>
                    <a:lnTo>
                      <a:pt x="600170" y="956128"/>
                    </a:lnTo>
                    <a:cubicBezTo>
                      <a:pt x="567023" y="883223"/>
                      <a:pt x="529876" y="809463"/>
                      <a:pt x="489299" y="735227"/>
                    </a:cubicBezTo>
                    <a:cubicBezTo>
                      <a:pt x="441865" y="732566"/>
                      <a:pt x="380429" y="722205"/>
                      <a:pt x="319659" y="692169"/>
                    </a:cubicBezTo>
                    <a:cubicBezTo>
                      <a:pt x="372713" y="700438"/>
                      <a:pt x="425958" y="708803"/>
                      <a:pt x="479298" y="717072"/>
                    </a:cubicBezTo>
                    <a:cubicBezTo>
                      <a:pt x="429006" y="626202"/>
                      <a:pt x="373666" y="534573"/>
                      <a:pt x="314230" y="442847"/>
                    </a:cubicBezTo>
                    <a:cubicBezTo>
                      <a:pt x="290227" y="433913"/>
                      <a:pt x="265366" y="422316"/>
                      <a:pt x="240601" y="407488"/>
                    </a:cubicBezTo>
                    <a:cubicBezTo>
                      <a:pt x="260890" y="412906"/>
                      <a:pt x="281273" y="418324"/>
                      <a:pt x="301752" y="423647"/>
                    </a:cubicBezTo>
                    <a:cubicBezTo>
                      <a:pt x="293751" y="411385"/>
                      <a:pt x="285750" y="399123"/>
                      <a:pt x="277654" y="386957"/>
                    </a:cubicBezTo>
                    <a:cubicBezTo>
                      <a:pt x="244888" y="375265"/>
                      <a:pt x="209550" y="358916"/>
                      <a:pt x="175069" y="336009"/>
                    </a:cubicBezTo>
                    <a:cubicBezTo>
                      <a:pt x="204025" y="345324"/>
                      <a:pt x="233077" y="354734"/>
                      <a:pt x="262318" y="364049"/>
                    </a:cubicBezTo>
                    <a:cubicBezTo>
                      <a:pt x="180689" y="242383"/>
                      <a:pt x="92583" y="120621"/>
                      <a:pt x="0" y="0"/>
                    </a:cubicBezTo>
                    <a:cubicBezTo>
                      <a:pt x="23050" y="68152"/>
                      <a:pt x="42386" y="136685"/>
                      <a:pt x="58198" y="205407"/>
                    </a:cubicBezTo>
                    <a:cubicBezTo>
                      <a:pt x="70675" y="201891"/>
                      <a:pt x="83153" y="198469"/>
                      <a:pt x="95536" y="194952"/>
                    </a:cubicBezTo>
                    <a:cubicBezTo>
                      <a:pt x="95536" y="194952"/>
                      <a:pt x="84201" y="207118"/>
                      <a:pt x="61531" y="220046"/>
                    </a:cubicBezTo>
                    <a:cubicBezTo>
                      <a:pt x="83439" y="318424"/>
                      <a:pt x="98012" y="417088"/>
                      <a:pt x="105537" y="515372"/>
                    </a:cubicBezTo>
                    <a:cubicBezTo>
                      <a:pt x="121825" y="511380"/>
                      <a:pt x="138113" y="507292"/>
                      <a:pt x="154400" y="503300"/>
                    </a:cubicBezTo>
                    <a:cubicBezTo>
                      <a:pt x="154400" y="503300"/>
                      <a:pt x="137636" y="517463"/>
                      <a:pt x="106775" y="531531"/>
                    </a:cubicBezTo>
                    <a:cubicBezTo>
                      <a:pt x="111442" y="599493"/>
                      <a:pt x="112776" y="667265"/>
                      <a:pt x="110966" y="734657"/>
                    </a:cubicBezTo>
                    <a:cubicBezTo>
                      <a:pt x="144971" y="726862"/>
                      <a:pt x="178784" y="719068"/>
                      <a:pt x="212407" y="711274"/>
                    </a:cubicBezTo>
                    <a:cubicBezTo>
                      <a:pt x="210121" y="712985"/>
                      <a:pt x="172021" y="740360"/>
                      <a:pt x="110299" y="755854"/>
                    </a:cubicBezTo>
                    <a:cubicBezTo>
                      <a:pt x="109918" y="767545"/>
                      <a:pt x="109347" y="779236"/>
                      <a:pt x="108775" y="790928"/>
                    </a:cubicBezTo>
                    <a:cubicBezTo>
                      <a:pt x="161639" y="778951"/>
                      <a:pt x="214217" y="767070"/>
                      <a:pt x="266414" y="755093"/>
                    </a:cubicBezTo>
                    <a:cubicBezTo>
                      <a:pt x="266605" y="755093"/>
                      <a:pt x="203644" y="800528"/>
                      <a:pt x="107632" y="808892"/>
                    </a:cubicBezTo>
                    <a:cubicBezTo>
                      <a:pt x="106585" y="825622"/>
                      <a:pt x="105346" y="842256"/>
                      <a:pt x="103917" y="858890"/>
                    </a:cubicBezTo>
                    <a:cubicBezTo>
                      <a:pt x="121825" y="854993"/>
                      <a:pt x="139636" y="851000"/>
                      <a:pt x="157448" y="847008"/>
                    </a:cubicBezTo>
                    <a:cubicBezTo>
                      <a:pt x="157448" y="847008"/>
                      <a:pt x="137255" y="860886"/>
                      <a:pt x="102489" y="874668"/>
                    </a:cubicBezTo>
                    <a:cubicBezTo>
                      <a:pt x="99917" y="901948"/>
                      <a:pt x="96869" y="929228"/>
                      <a:pt x="93250" y="95631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749;p38"/>
              <p:cNvSpPr/>
              <p:nvPr/>
            </p:nvSpPr>
            <p:spPr>
              <a:xfrm>
                <a:off x="7644050" y="4930607"/>
                <a:ext cx="378578" cy="778309"/>
              </a:xfrm>
              <a:custGeom>
                <a:avLst/>
                <a:gdLst/>
                <a:ahLst/>
                <a:cxnLst/>
                <a:rect l="l" t="t" r="r" b="b"/>
                <a:pathLst>
                  <a:path w="378578" h="778309" extrusionOk="0">
                    <a:moveTo>
                      <a:pt x="55388" y="491538"/>
                    </a:moveTo>
                    <a:cubicBezTo>
                      <a:pt x="84725" y="500662"/>
                      <a:pt x="194929" y="536782"/>
                      <a:pt x="219599" y="547238"/>
                    </a:cubicBezTo>
                    <a:cubicBezTo>
                      <a:pt x="218551" y="543246"/>
                      <a:pt x="217503" y="539159"/>
                      <a:pt x="216456" y="535166"/>
                    </a:cubicBezTo>
                    <a:cubicBezTo>
                      <a:pt x="188738" y="522619"/>
                      <a:pt x="161020" y="510168"/>
                      <a:pt x="133398" y="497716"/>
                    </a:cubicBezTo>
                    <a:cubicBezTo>
                      <a:pt x="103680" y="484314"/>
                      <a:pt x="72533" y="472337"/>
                      <a:pt x="44053" y="456558"/>
                    </a:cubicBezTo>
                    <a:cubicBezTo>
                      <a:pt x="42624" y="455798"/>
                      <a:pt x="42720" y="453612"/>
                      <a:pt x="44529" y="454277"/>
                    </a:cubicBezTo>
                    <a:cubicBezTo>
                      <a:pt x="73866" y="464163"/>
                      <a:pt x="102632" y="478801"/>
                      <a:pt x="131112" y="491728"/>
                    </a:cubicBezTo>
                    <a:cubicBezTo>
                      <a:pt x="159210" y="504560"/>
                      <a:pt x="187309" y="517677"/>
                      <a:pt x="215313" y="530984"/>
                    </a:cubicBezTo>
                    <a:cubicBezTo>
                      <a:pt x="207121" y="500187"/>
                      <a:pt x="198263" y="469295"/>
                      <a:pt x="188928" y="438308"/>
                    </a:cubicBezTo>
                    <a:cubicBezTo>
                      <a:pt x="145971" y="424431"/>
                      <a:pt x="101489" y="405801"/>
                      <a:pt x="60341" y="386695"/>
                    </a:cubicBezTo>
                    <a:cubicBezTo>
                      <a:pt x="58912" y="386030"/>
                      <a:pt x="59103" y="384034"/>
                      <a:pt x="60722" y="384509"/>
                    </a:cubicBezTo>
                    <a:cubicBezTo>
                      <a:pt x="102441" y="398482"/>
                      <a:pt x="146637" y="415021"/>
                      <a:pt x="187690" y="434126"/>
                    </a:cubicBezTo>
                    <a:cubicBezTo>
                      <a:pt x="182642" y="418062"/>
                      <a:pt x="144828" y="293924"/>
                      <a:pt x="80915" y="135758"/>
                    </a:cubicBezTo>
                    <a:cubicBezTo>
                      <a:pt x="54245" y="125017"/>
                      <a:pt x="27670" y="115607"/>
                      <a:pt x="1286" y="104866"/>
                    </a:cubicBezTo>
                    <a:cubicBezTo>
                      <a:pt x="-429" y="104201"/>
                      <a:pt x="-429" y="101729"/>
                      <a:pt x="1286" y="102300"/>
                    </a:cubicBezTo>
                    <a:cubicBezTo>
                      <a:pt x="27003" y="110664"/>
                      <a:pt x="52721" y="120645"/>
                      <a:pt x="78629" y="129960"/>
                    </a:cubicBezTo>
                    <a:cubicBezTo>
                      <a:pt x="61198" y="86901"/>
                      <a:pt x="43196" y="43938"/>
                      <a:pt x="25003" y="1069"/>
                    </a:cubicBezTo>
                    <a:cubicBezTo>
                      <a:pt x="24432" y="-356"/>
                      <a:pt x="26432" y="-356"/>
                      <a:pt x="27194" y="1069"/>
                    </a:cubicBezTo>
                    <a:cubicBezTo>
                      <a:pt x="70247" y="80818"/>
                      <a:pt x="135779" y="235563"/>
                      <a:pt x="162068" y="315311"/>
                    </a:cubicBezTo>
                    <a:cubicBezTo>
                      <a:pt x="179498" y="297822"/>
                      <a:pt x="198930" y="282328"/>
                      <a:pt x="216170" y="265314"/>
                    </a:cubicBezTo>
                    <a:cubicBezTo>
                      <a:pt x="216837" y="264649"/>
                      <a:pt x="218361" y="266074"/>
                      <a:pt x="217694" y="266740"/>
                    </a:cubicBezTo>
                    <a:cubicBezTo>
                      <a:pt x="199691" y="284514"/>
                      <a:pt x="183499" y="304190"/>
                      <a:pt x="164449" y="321965"/>
                    </a:cubicBezTo>
                    <a:cubicBezTo>
                      <a:pt x="165973" y="326432"/>
                      <a:pt x="167592" y="330995"/>
                      <a:pt x="169116" y="335462"/>
                    </a:cubicBezTo>
                    <a:cubicBezTo>
                      <a:pt x="191214" y="324626"/>
                      <a:pt x="213693" y="314456"/>
                      <a:pt x="235791" y="304190"/>
                    </a:cubicBezTo>
                    <a:cubicBezTo>
                      <a:pt x="237506" y="303430"/>
                      <a:pt x="240363" y="306091"/>
                      <a:pt x="238649" y="307042"/>
                    </a:cubicBezTo>
                    <a:cubicBezTo>
                      <a:pt x="216646" y="318828"/>
                      <a:pt x="194453" y="330805"/>
                      <a:pt x="171212" y="341831"/>
                    </a:cubicBezTo>
                    <a:cubicBezTo>
                      <a:pt x="185785" y="381467"/>
                      <a:pt x="225981" y="523570"/>
                      <a:pt x="239411" y="591532"/>
                    </a:cubicBezTo>
                    <a:cubicBezTo>
                      <a:pt x="285036" y="569100"/>
                      <a:pt x="330470" y="547238"/>
                      <a:pt x="375523" y="525946"/>
                    </a:cubicBezTo>
                    <a:cubicBezTo>
                      <a:pt x="377238" y="525091"/>
                      <a:pt x="379714" y="527562"/>
                      <a:pt x="377999" y="528513"/>
                    </a:cubicBezTo>
                    <a:cubicBezTo>
                      <a:pt x="335328" y="553702"/>
                      <a:pt x="289131" y="576514"/>
                      <a:pt x="240554" y="596760"/>
                    </a:cubicBezTo>
                    <a:cubicBezTo>
                      <a:pt x="253032" y="653411"/>
                      <a:pt x="265224" y="720043"/>
                      <a:pt x="273224" y="775743"/>
                    </a:cubicBezTo>
                    <a:cubicBezTo>
                      <a:pt x="273701" y="779165"/>
                      <a:pt x="267414" y="779165"/>
                      <a:pt x="266938" y="775743"/>
                    </a:cubicBezTo>
                    <a:cubicBezTo>
                      <a:pt x="256556" y="704644"/>
                      <a:pt x="239220" y="622329"/>
                      <a:pt x="220265" y="549899"/>
                    </a:cubicBezTo>
                    <a:cubicBezTo>
                      <a:pt x="191881" y="544101"/>
                      <a:pt x="81010" y="506176"/>
                      <a:pt x="54626" y="495720"/>
                    </a:cubicBezTo>
                    <a:cubicBezTo>
                      <a:pt x="51864" y="494674"/>
                      <a:pt x="52625" y="490872"/>
                      <a:pt x="55483" y="49172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pic>
        <p:nvPicPr>
          <p:cNvPr id="3" name="Picture 2">
            <a:extLst>
              <a:ext uri="{FF2B5EF4-FFF2-40B4-BE49-F238E27FC236}">
                <a16:creationId xmlns:a16="http://schemas.microsoft.com/office/drawing/2014/main" id="{499C33E2-8003-B7C6-7FD5-C016ACE20B8F}"/>
              </a:ext>
            </a:extLst>
          </p:cNvPr>
          <p:cNvPicPr>
            <a:picLocks noChangeAspect="1"/>
          </p:cNvPicPr>
          <p:nvPr/>
        </p:nvPicPr>
        <p:blipFill>
          <a:blip r:embed="rId4"/>
          <a:stretch>
            <a:fillRect/>
          </a:stretch>
        </p:blipFill>
        <p:spPr>
          <a:xfrm>
            <a:off x="7979892" y="59824"/>
            <a:ext cx="869097" cy="872104"/>
          </a:xfrm>
          <a:prstGeom prst="rect">
            <a:avLst/>
          </a:prstGeom>
        </p:spPr>
      </p:pic>
      <p:sp>
        <p:nvSpPr>
          <p:cNvPr id="7" name="TextBox 6">
            <a:extLst>
              <a:ext uri="{FF2B5EF4-FFF2-40B4-BE49-F238E27FC236}">
                <a16:creationId xmlns:a16="http://schemas.microsoft.com/office/drawing/2014/main" id="{F5FB3B68-984C-E3D6-670D-E7EB3E9A62E5}"/>
              </a:ext>
            </a:extLst>
          </p:cNvPr>
          <p:cNvSpPr txBox="1"/>
          <p:nvPr/>
        </p:nvSpPr>
        <p:spPr>
          <a:xfrm>
            <a:off x="3630547" y="3327385"/>
            <a:ext cx="2141995" cy="338554"/>
          </a:xfrm>
          <a:prstGeom prst="rect">
            <a:avLst/>
          </a:prstGeom>
          <a:noFill/>
        </p:spPr>
        <p:txBody>
          <a:bodyPr wrap="square">
            <a:spAutoFit/>
          </a:bodyPr>
          <a:lstStyle/>
          <a:p>
            <a:r>
              <a:rPr lang="en-IN" sz="1600" dirty="0"/>
              <a:t>Roll Number</a:t>
            </a:r>
          </a:p>
        </p:txBody>
      </p:sp>
      <p:sp>
        <p:nvSpPr>
          <p:cNvPr id="9" name="TextBox 8">
            <a:extLst>
              <a:ext uri="{FF2B5EF4-FFF2-40B4-BE49-F238E27FC236}">
                <a16:creationId xmlns:a16="http://schemas.microsoft.com/office/drawing/2014/main" id="{FD5CF5F9-AFE2-1F0B-F5A8-051AD12B4524}"/>
              </a:ext>
            </a:extLst>
          </p:cNvPr>
          <p:cNvSpPr txBox="1"/>
          <p:nvPr/>
        </p:nvSpPr>
        <p:spPr>
          <a:xfrm>
            <a:off x="62225" y="3307708"/>
            <a:ext cx="1601932" cy="307777"/>
          </a:xfrm>
          <a:prstGeom prst="rect">
            <a:avLst/>
          </a:prstGeom>
          <a:noFill/>
        </p:spPr>
        <p:txBody>
          <a:bodyPr wrap="square">
            <a:spAutoFit/>
          </a:bodyPr>
          <a:lstStyle/>
          <a:p>
            <a:r>
              <a:rPr lang="en-IN" dirty="0"/>
              <a:t>Student Details</a:t>
            </a:r>
          </a:p>
        </p:txBody>
      </p:sp>
      <p:sp>
        <p:nvSpPr>
          <p:cNvPr id="523" name="Google Shape;523;p38"/>
          <p:cNvSpPr txBox="1">
            <a:spLocks noGrp="1"/>
          </p:cNvSpPr>
          <p:nvPr>
            <p:ph type="subTitle" idx="1"/>
          </p:nvPr>
        </p:nvSpPr>
        <p:spPr>
          <a:xfrm>
            <a:off x="4915970" y="256322"/>
            <a:ext cx="3210937" cy="44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Haldia Institute of Technology</a:t>
            </a:r>
          </a:p>
          <a:p>
            <a:pPr marL="0" lvl="0" indent="0" algn="l" rtl="0">
              <a:spcBef>
                <a:spcPts val="0"/>
              </a:spcBef>
              <a:spcAft>
                <a:spcPts val="0"/>
              </a:spcAft>
              <a:buNone/>
            </a:pPr>
            <a:endParaRPr dirty="0"/>
          </a:p>
        </p:txBody>
      </p:sp>
      <p:graphicFrame>
        <p:nvGraphicFramePr>
          <p:cNvPr id="19" name="Object 18">
            <a:extLst>
              <a:ext uri="{FF2B5EF4-FFF2-40B4-BE49-F238E27FC236}">
                <a16:creationId xmlns:a16="http://schemas.microsoft.com/office/drawing/2014/main" id="{8553B170-9C2D-FA1C-1280-0E6AE0E1383C}"/>
              </a:ext>
            </a:extLst>
          </p:cNvPr>
          <p:cNvGraphicFramePr>
            <a:graphicFrameLocks noChangeAspect="1"/>
          </p:cNvGraphicFramePr>
          <p:nvPr>
            <p:extLst>
              <p:ext uri="{D42A27DB-BD31-4B8C-83A1-F6EECF244321}">
                <p14:modId xmlns:p14="http://schemas.microsoft.com/office/powerpoint/2010/main" val="1710953861"/>
              </p:ext>
            </p:extLst>
          </p:nvPr>
        </p:nvGraphicFramePr>
        <p:xfrm>
          <a:off x="65088" y="3744913"/>
          <a:ext cx="6045200" cy="1336675"/>
        </p:xfrm>
        <a:graphic>
          <a:graphicData uri="http://schemas.openxmlformats.org/presentationml/2006/ole">
            <mc:AlternateContent xmlns:mc="http://schemas.openxmlformats.org/markup-compatibility/2006">
              <mc:Choice xmlns:v="urn:schemas-microsoft-com:vml" Requires="v">
                <p:oleObj name="Document" r:id="rId5" imgW="6480238" imgH="1440262" progId="Word.Document.12">
                  <p:embed/>
                </p:oleObj>
              </mc:Choice>
              <mc:Fallback>
                <p:oleObj name="Document" r:id="rId5" imgW="6480238" imgH="1440262" progId="Word.Document.12">
                  <p:embed/>
                  <p:pic>
                    <p:nvPicPr>
                      <p:cNvPr id="19" name="Object 18">
                        <a:extLst>
                          <a:ext uri="{FF2B5EF4-FFF2-40B4-BE49-F238E27FC236}">
                            <a16:creationId xmlns:a16="http://schemas.microsoft.com/office/drawing/2014/main" id="{8553B170-9C2D-FA1C-1280-0E6AE0E1383C}"/>
                          </a:ext>
                        </a:extLst>
                      </p:cNvPr>
                      <p:cNvPicPr/>
                      <p:nvPr/>
                    </p:nvPicPr>
                    <p:blipFill>
                      <a:blip r:embed="rId6"/>
                      <a:stretch>
                        <a:fillRect/>
                      </a:stretch>
                    </p:blipFill>
                    <p:spPr>
                      <a:xfrm>
                        <a:off x="65088" y="3744913"/>
                        <a:ext cx="6045200" cy="1336675"/>
                      </a:xfrm>
                      <a:prstGeom prst="rect">
                        <a:avLst/>
                      </a:prstGeom>
                    </p:spPr>
                  </p:pic>
                </p:oleObj>
              </mc:Fallback>
            </mc:AlternateContent>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98"/>
        <p:cNvGrpSpPr/>
        <p:nvPr/>
      </p:nvGrpSpPr>
      <p:grpSpPr>
        <a:xfrm>
          <a:off x="0" y="0"/>
          <a:ext cx="0" cy="0"/>
          <a:chOff x="0" y="0"/>
          <a:chExt cx="0" cy="0"/>
        </a:xfrm>
      </p:grpSpPr>
      <p:sp>
        <p:nvSpPr>
          <p:cNvPr id="3499" name="Google Shape;3499;p64"/>
          <p:cNvSpPr/>
          <p:nvPr/>
        </p:nvSpPr>
        <p:spPr>
          <a:xfrm>
            <a:off x="3626188" y="2038288"/>
            <a:ext cx="1891800" cy="18918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ulish"/>
              <a:ea typeface="Mulish"/>
              <a:cs typeface="Mulish"/>
              <a:sym typeface="Mulish"/>
            </a:endParaRPr>
          </a:p>
        </p:txBody>
      </p:sp>
      <p:sp>
        <p:nvSpPr>
          <p:cNvPr id="3500" name="Google Shape;3500;p64"/>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WHY ? Random Forest </a:t>
            </a:r>
            <a:endParaRPr dirty="0"/>
          </a:p>
        </p:txBody>
      </p:sp>
      <p:sp>
        <p:nvSpPr>
          <p:cNvPr id="3501" name="Google Shape;3501;p64"/>
          <p:cNvSpPr txBox="1"/>
          <p:nvPr/>
        </p:nvSpPr>
        <p:spPr>
          <a:xfrm>
            <a:off x="54167" y="3519238"/>
            <a:ext cx="3113702" cy="8217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US" dirty="0">
                <a:solidFill>
                  <a:schemeClr val="dk1"/>
                </a:solidFill>
                <a:latin typeface="Mulish"/>
                <a:ea typeface="Mulish"/>
                <a:cs typeface="Mulish"/>
                <a:sym typeface="Mulish"/>
              </a:rPr>
              <a:t> Efficiently handles high-dimensional or large-scale data.</a:t>
            </a:r>
          </a:p>
          <a:p>
            <a:pPr marL="0" lvl="0" indent="0" algn="r" rtl="0">
              <a:lnSpc>
                <a:spcPct val="115000"/>
              </a:lnSpc>
              <a:spcBef>
                <a:spcPts val="0"/>
              </a:spcBef>
              <a:spcAft>
                <a:spcPts val="0"/>
              </a:spcAft>
              <a:buNone/>
            </a:pPr>
            <a:r>
              <a:rPr lang="en-US" dirty="0">
                <a:solidFill>
                  <a:schemeClr val="dk1"/>
                </a:solidFill>
                <a:latin typeface="Mulish"/>
                <a:ea typeface="Mulish"/>
                <a:cs typeface="Mulish"/>
                <a:sym typeface="Mulish"/>
              </a:rPr>
              <a:t>Why: Parallel tree construction allows scalability and fast computation.</a:t>
            </a:r>
            <a:endParaRPr dirty="0">
              <a:solidFill>
                <a:schemeClr val="dk1"/>
              </a:solidFill>
              <a:latin typeface="Mulish"/>
              <a:ea typeface="Mulish"/>
              <a:cs typeface="Mulish"/>
              <a:sym typeface="Mulish"/>
            </a:endParaRPr>
          </a:p>
        </p:txBody>
      </p:sp>
      <p:sp>
        <p:nvSpPr>
          <p:cNvPr id="3502" name="Google Shape;3502;p64"/>
          <p:cNvSpPr txBox="1"/>
          <p:nvPr/>
        </p:nvSpPr>
        <p:spPr>
          <a:xfrm>
            <a:off x="327048" y="3228227"/>
            <a:ext cx="2937899" cy="424800"/>
          </a:xfrm>
          <a:prstGeom prst="rect">
            <a:avLst/>
          </a:prstGeom>
          <a:noFill/>
          <a:ln>
            <a:noFill/>
          </a:ln>
        </p:spPr>
        <p:txBody>
          <a:bodyPr spcFirstLastPara="1" wrap="square" lIns="91425" tIns="91425" rIns="91425" bIns="91425" anchor="b" anchorCtr="0">
            <a:noAutofit/>
          </a:bodyPr>
          <a:lstStyle/>
          <a:p>
            <a:pPr marL="0" lvl="0" indent="0" algn="r" rtl="0">
              <a:lnSpc>
                <a:spcPct val="115000"/>
              </a:lnSpc>
              <a:spcBef>
                <a:spcPts val="0"/>
              </a:spcBef>
              <a:spcAft>
                <a:spcPts val="0"/>
              </a:spcAft>
              <a:buNone/>
            </a:pPr>
            <a:r>
              <a:rPr lang="en-US" sz="2000" b="1" dirty="0">
                <a:solidFill>
                  <a:schemeClr val="dk1"/>
                </a:solidFill>
                <a:latin typeface="Lexend"/>
                <a:ea typeface="Lexend"/>
                <a:cs typeface="Lexend"/>
                <a:sym typeface="Lexend"/>
              </a:rPr>
              <a:t>3. Works with Large Datasets</a:t>
            </a:r>
            <a:endParaRPr sz="2000" b="1" dirty="0">
              <a:solidFill>
                <a:schemeClr val="dk1"/>
              </a:solidFill>
              <a:latin typeface="Lexend"/>
              <a:ea typeface="Lexend"/>
              <a:cs typeface="Lexend"/>
              <a:sym typeface="Lexend"/>
            </a:endParaRPr>
          </a:p>
        </p:txBody>
      </p:sp>
      <p:sp>
        <p:nvSpPr>
          <p:cNvPr id="3503" name="Google Shape;3503;p64"/>
          <p:cNvSpPr txBox="1"/>
          <p:nvPr/>
        </p:nvSpPr>
        <p:spPr>
          <a:xfrm>
            <a:off x="5667738" y="1810412"/>
            <a:ext cx="2956428" cy="821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dirty="0">
                <a:solidFill>
                  <a:schemeClr val="dk1"/>
                </a:solidFill>
                <a:latin typeface="Mulish"/>
                <a:ea typeface="Mulish"/>
                <a:cs typeface="Mulish"/>
                <a:sym typeface="Mulish"/>
              </a:rPr>
              <a:t>Benefit: Robust to incomplete or missing data.</a:t>
            </a:r>
          </a:p>
          <a:p>
            <a:pPr marL="0" lvl="0" indent="0" algn="l" rtl="0">
              <a:lnSpc>
                <a:spcPct val="115000"/>
              </a:lnSpc>
              <a:spcBef>
                <a:spcPts val="0"/>
              </a:spcBef>
              <a:spcAft>
                <a:spcPts val="0"/>
              </a:spcAft>
              <a:buNone/>
            </a:pPr>
            <a:r>
              <a:rPr lang="en-US" dirty="0">
                <a:solidFill>
                  <a:schemeClr val="dk1"/>
                </a:solidFill>
                <a:latin typeface="Mulish"/>
                <a:ea typeface="Mulish"/>
                <a:cs typeface="Mulish"/>
                <a:sym typeface="Mulish"/>
              </a:rPr>
              <a:t>Why: Trees can still split and vote even if some features are missing.</a:t>
            </a:r>
            <a:endParaRPr dirty="0">
              <a:solidFill>
                <a:schemeClr val="dk1"/>
              </a:solidFill>
              <a:latin typeface="Mulish"/>
              <a:ea typeface="Mulish"/>
              <a:cs typeface="Mulish"/>
              <a:sym typeface="Mulish"/>
            </a:endParaRPr>
          </a:p>
        </p:txBody>
      </p:sp>
      <p:sp>
        <p:nvSpPr>
          <p:cNvPr id="3504" name="Google Shape;3504;p64"/>
          <p:cNvSpPr txBox="1"/>
          <p:nvPr/>
        </p:nvSpPr>
        <p:spPr>
          <a:xfrm>
            <a:off x="5667738" y="1542649"/>
            <a:ext cx="3063230" cy="4248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IN" sz="2000" b="1" dirty="0">
                <a:solidFill>
                  <a:schemeClr val="dk1"/>
                </a:solidFill>
                <a:latin typeface="Lexend"/>
                <a:ea typeface="Lexend"/>
                <a:cs typeface="Lexend"/>
                <a:sym typeface="Lexend"/>
              </a:rPr>
              <a:t>2.Handles Missing Values</a:t>
            </a:r>
            <a:endParaRPr sz="2000" b="1" dirty="0">
              <a:solidFill>
                <a:schemeClr val="dk1"/>
              </a:solidFill>
              <a:latin typeface="Lexend"/>
              <a:ea typeface="Lexend"/>
              <a:cs typeface="Lexend"/>
              <a:sym typeface="Lexend"/>
            </a:endParaRPr>
          </a:p>
        </p:txBody>
      </p:sp>
      <p:sp>
        <p:nvSpPr>
          <p:cNvPr id="3505" name="Google Shape;3505;p64"/>
          <p:cNvSpPr txBox="1"/>
          <p:nvPr/>
        </p:nvSpPr>
        <p:spPr>
          <a:xfrm>
            <a:off x="5737820" y="3430562"/>
            <a:ext cx="3063230" cy="821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dirty="0">
                <a:solidFill>
                  <a:schemeClr val="dk1"/>
                </a:solidFill>
                <a:latin typeface="Mulish"/>
                <a:ea typeface="Mulish"/>
                <a:cs typeface="Mulish"/>
                <a:sym typeface="Mulish"/>
              </a:rPr>
              <a:t>Better generalization to unseen data.</a:t>
            </a:r>
          </a:p>
          <a:p>
            <a:pPr marL="0" lvl="0" indent="0" algn="l" rtl="0">
              <a:lnSpc>
                <a:spcPct val="115000"/>
              </a:lnSpc>
              <a:spcBef>
                <a:spcPts val="0"/>
              </a:spcBef>
              <a:spcAft>
                <a:spcPts val="0"/>
              </a:spcAft>
              <a:buNone/>
            </a:pPr>
            <a:r>
              <a:rPr lang="en-US" dirty="0">
                <a:solidFill>
                  <a:schemeClr val="dk1"/>
                </a:solidFill>
                <a:latin typeface="Mulish"/>
                <a:ea typeface="Mulish"/>
                <a:cs typeface="Mulish"/>
                <a:sym typeface="Mulish"/>
              </a:rPr>
              <a:t>Why: Random feature selection and bootstrapped samples increase diversity and reduce variance.</a:t>
            </a:r>
            <a:endParaRPr dirty="0">
              <a:solidFill>
                <a:schemeClr val="dk1"/>
              </a:solidFill>
              <a:latin typeface="Mulish"/>
              <a:ea typeface="Mulish"/>
              <a:cs typeface="Mulish"/>
              <a:sym typeface="Mulish"/>
            </a:endParaRPr>
          </a:p>
        </p:txBody>
      </p:sp>
      <p:sp>
        <p:nvSpPr>
          <p:cNvPr id="3506" name="Google Shape;3506;p64"/>
          <p:cNvSpPr txBox="1"/>
          <p:nvPr/>
        </p:nvSpPr>
        <p:spPr>
          <a:xfrm>
            <a:off x="5597655" y="3164300"/>
            <a:ext cx="3203395" cy="4248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IN" sz="2000" b="1" dirty="0">
                <a:solidFill>
                  <a:schemeClr val="dk1"/>
                </a:solidFill>
                <a:latin typeface="Lexend"/>
                <a:ea typeface="Lexend"/>
                <a:cs typeface="Lexend"/>
                <a:sym typeface="Lexend"/>
              </a:rPr>
              <a:t> 4. Reduces Overfitting</a:t>
            </a:r>
            <a:endParaRPr sz="2000" b="1" dirty="0">
              <a:solidFill>
                <a:schemeClr val="dk1"/>
              </a:solidFill>
              <a:latin typeface="Lexend"/>
              <a:ea typeface="Lexend"/>
              <a:cs typeface="Lexend"/>
              <a:sym typeface="Lexend"/>
            </a:endParaRPr>
          </a:p>
        </p:txBody>
      </p:sp>
      <p:sp>
        <p:nvSpPr>
          <p:cNvPr id="3507" name="Google Shape;3507;p64"/>
          <p:cNvSpPr txBox="1"/>
          <p:nvPr/>
        </p:nvSpPr>
        <p:spPr>
          <a:xfrm>
            <a:off x="246955" y="1618550"/>
            <a:ext cx="3063217" cy="8217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US" sz="1200" dirty="0">
                <a:solidFill>
                  <a:schemeClr val="dk1"/>
                </a:solidFill>
                <a:latin typeface="Mulish"/>
                <a:ea typeface="Mulish"/>
                <a:cs typeface="Mulish"/>
                <a:sym typeface="Mulish"/>
              </a:rPr>
              <a:t>Provides reliable and precise predictions.</a:t>
            </a:r>
          </a:p>
          <a:p>
            <a:pPr marL="0" lvl="0" indent="0" algn="r" rtl="0">
              <a:lnSpc>
                <a:spcPct val="115000"/>
              </a:lnSpc>
              <a:spcBef>
                <a:spcPts val="0"/>
              </a:spcBef>
              <a:spcAft>
                <a:spcPts val="0"/>
              </a:spcAft>
              <a:buNone/>
            </a:pPr>
            <a:r>
              <a:rPr lang="en-US" sz="1200" dirty="0">
                <a:solidFill>
                  <a:schemeClr val="dk1"/>
                </a:solidFill>
                <a:latin typeface="Mulish"/>
                <a:ea typeface="Mulish"/>
                <a:cs typeface="Mulish"/>
                <a:sym typeface="Mulish"/>
              </a:rPr>
              <a:t>Why: Combines the output of multiple decision trees, reducing individual errors</a:t>
            </a:r>
            <a:r>
              <a:rPr lang="en-US" dirty="0">
                <a:solidFill>
                  <a:schemeClr val="dk1"/>
                </a:solidFill>
                <a:latin typeface="Mulish"/>
                <a:ea typeface="Mulish"/>
                <a:cs typeface="Mulish"/>
                <a:sym typeface="Mulish"/>
              </a:rPr>
              <a:t>.</a:t>
            </a:r>
            <a:endParaRPr dirty="0">
              <a:solidFill>
                <a:schemeClr val="dk1"/>
              </a:solidFill>
              <a:latin typeface="Mulish"/>
              <a:ea typeface="Mulish"/>
              <a:cs typeface="Mulish"/>
              <a:sym typeface="Mulish"/>
            </a:endParaRPr>
          </a:p>
        </p:txBody>
      </p:sp>
      <p:sp>
        <p:nvSpPr>
          <p:cNvPr id="3508" name="Google Shape;3508;p64"/>
          <p:cNvSpPr txBox="1"/>
          <p:nvPr/>
        </p:nvSpPr>
        <p:spPr>
          <a:xfrm>
            <a:off x="600700" y="1251275"/>
            <a:ext cx="2709472" cy="424800"/>
          </a:xfrm>
          <a:prstGeom prst="rect">
            <a:avLst/>
          </a:prstGeom>
          <a:noFill/>
          <a:ln>
            <a:noFill/>
          </a:ln>
        </p:spPr>
        <p:txBody>
          <a:bodyPr spcFirstLastPara="1" wrap="square" lIns="91425" tIns="91425" rIns="91425" bIns="91425" anchor="b" anchorCtr="0">
            <a:noAutofit/>
          </a:bodyPr>
          <a:lstStyle/>
          <a:p>
            <a:pPr marL="0" lvl="0" indent="0" algn="r" rtl="0">
              <a:lnSpc>
                <a:spcPct val="115000"/>
              </a:lnSpc>
              <a:spcBef>
                <a:spcPts val="0"/>
              </a:spcBef>
              <a:spcAft>
                <a:spcPts val="0"/>
              </a:spcAft>
              <a:buNone/>
            </a:pPr>
            <a:r>
              <a:rPr lang="en-IN" sz="2000" b="1" dirty="0">
                <a:solidFill>
                  <a:schemeClr val="dk1"/>
                </a:solidFill>
                <a:latin typeface="Lexend"/>
                <a:ea typeface="Lexend"/>
                <a:cs typeface="Lexend"/>
                <a:sym typeface="Lexend"/>
              </a:rPr>
              <a:t>1. High Accuracy</a:t>
            </a:r>
            <a:endParaRPr sz="2000" b="1" dirty="0">
              <a:solidFill>
                <a:schemeClr val="dk1"/>
              </a:solidFill>
              <a:latin typeface="Lexend"/>
              <a:ea typeface="Lexend"/>
              <a:cs typeface="Lexend"/>
              <a:sym typeface="Lexend"/>
            </a:endParaRPr>
          </a:p>
        </p:txBody>
      </p:sp>
      <p:sp>
        <p:nvSpPr>
          <p:cNvPr id="3509" name="Google Shape;3509;p64"/>
          <p:cNvSpPr/>
          <p:nvPr/>
        </p:nvSpPr>
        <p:spPr>
          <a:xfrm>
            <a:off x="3476263" y="1916400"/>
            <a:ext cx="656100" cy="6561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ulish"/>
              <a:ea typeface="Mulish"/>
              <a:cs typeface="Mulish"/>
              <a:sym typeface="Mulish"/>
            </a:endParaRPr>
          </a:p>
        </p:txBody>
      </p:sp>
      <p:sp>
        <p:nvSpPr>
          <p:cNvPr id="3510" name="Google Shape;3510;p64"/>
          <p:cNvSpPr/>
          <p:nvPr/>
        </p:nvSpPr>
        <p:spPr>
          <a:xfrm>
            <a:off x="5011638" y="1916400"/>
            <a:ext cx="656100" cy="6561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ulish"/>
              <a:ea typeface="Mulish"/>
              <a:cs typeface="Mulish"/>
              <a:sym typeface="Mulish"/>
            </a:endParaRPr>
          </a:p>
        </p:txBody>
      </p:sp>
      <p:sp>
        <p:nvSpPr>
          <p:cNvPr id="3511" name="Google Shape;3511;p64"/>
          <p:cNvSpPr/>
          <p:nvPr/>
        </p:nvSpPr>
        <p:spPr>
          <a:xfrm>
            <a:off x="3476263" y="3330325"/>
            <a:ext cx="656100" cy="6561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ulish"/>
              <a:ea typeface="Mulish"/>
              <a:cs typeface="Mulish"/>
              <a:sym typeface="Mulish"/>
            </a:endParaRPr>
          </a:p>
        </p:txBody>
      </p:sp>
      <p:sp>
        <p:nvSpPr>
          <p:cNvPr id="3512" name="Google Shape;3512;p64"/>
          <p:cNvSpPr/>
          <p:nvPr/>
        </p:nvSpPr>
        <p:spPr>
          <a:xfrm>
            <a:off x="5011638" y="3330325"/>
            <a:ext cx="656100" cy="6561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ulish"/>
              <a:ea typeface="Mulish"/>
              <a:cs typeface="Mulish"/>
              <a:sym typeface="Mulish"/>
            </a:endParaRPr>
          </a:p>
        </p:txBody>
      </p:sp>
      <p:grpSp>
        <p:nvGrpSpPr>
          <p:cNvPr id="3513" name="Google Shape;3513;p64"/>
          <p:cNvGrpSpPr/>
          <p:nvPr/>
        </p:nvGrpSpPr>
        <p:grpSpPr>
          <a:xfrm>
            <a:off x="5130779" y="2030147"/>
            <a:ext cx="417813" cy="423835"/>
            <a:chOff x="3007465" y="1509534"/>
            <a:chExt cx="423102" cy="429200"/>
          </a:xfrm>
        </p:grpSpPr>
        <p:sp>
          <p:nvSpPr>
            <p:cNvPr id="3514" name="Google Shape;3514;p64"/>
            <p:cNvSpPr/>
            <p:nvPr/>
          </p:nvSpPr>
          <p:spPr>
            <a:xfrm>
              <a:off x="3208023" y="1844781"/>
              <a:ext cx="21809" cy="46083"/>
            </a:xfrm>
            <a:custGeom>
              <a:avLst/>
              <a:gdLst/>
              <a:ahLst/>
              <a:cxnLst/>
              <a:rect l="l" t="t" r="r" b="b"/>
              <a:pathLst>
                <a:path w="21809" h="46083" extrusionOk="0">
                  <a:moveTo>
                    <a:pt x="21809" y="46084"/>
                  </a:moveTo>
                  <a:lnTo>
                    <a:pt x="21809" y="0"/>
                  </a:lnTo>
                  <a:lnTo>
                    <a:pt x="0" y="0"/>
                  </a:lnTo>
                  <a:lnTo>
                    <a:pt x="0" y="46084"/>
                  </a:lnTo>
                  <a:cubicBezTo>
                    <a:pt x="8036" y="45975"/>
                    <a:pt x="13673" y="45975"/>
                    <a:pt x="21809" y="4608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5" name="Google Shape;3515;p64"/>
            <p:cNvSpPr/>
            <p:nvPr/>
          </p:nvSpPr>
          <p:spPr>
            <a:xfrm>
              <a:off x="3208023" y="1844789"/>
              <a:ext cx="10904" cy="46083"/>
            </a:xfrm>
            <a:custGeom>
              <a:avLst/>
              <a:gdLst/>
              <a:ahLst/>
              <a:cxnLst/>
              <a:rect l="l" t="t" r="r" b="b"/>
              <a:pathLst>
                <a:path w="10904" h="46083" extrusionOk="0">
                  <a:moveTo>
                    <a:pt x="10905" y="0"/>
                  </a:moveTo>
                  <a:lnTo>
                    <a:pt x="0" y="0"/>
                  </a:lnTo>
                  <a:lnTo>
                    <a:pt x="0" y="46084"/>
                  </a:lnTo>
                  <a:cubicBezTo>
                    <a:pt x="3641" y="46033"/>
                    <a:pt x="7256" y="46000"/>
                    <a:pt x="10905" y="46000"/>
                  </a:cubicBezTo>
                  <a:lnTo>
                    <a:pt x="10905" y="0"/>
                  </a:lnTo>
                  <a:close/>
                </a:path>
              </a:pathLst>
            </a:custGeom>
            <a:solidFill>
              <a:srgbClr val="000000">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6" name="Google Shape;3516;p64"/>
            <p:cNvSpPr/>
            <p:nvPr/>
          </p:nvSpPr>
          <p:spPr>
            <a:xfrm>
              <a:off x="3078846" y="1844781"/>
              <a:ext cx="21809" cy="59638"/>
            </a:xfrm>
            <a:custGeom>
              <a:avLst/>
              <a:gdLst/>
              <a:ahLst/>
              <a:cxnLst/>
              <a:rect l="l" t="t" r="r" b="b"/>
              <a:pathLst>
                <a:path w="21809" h="59638" extrusionOk="0">
                  <a:moveTo>
                    <a:pt x="21809" y="55302"/>
                  </a:moveTo>
                  <a:lnTo>
                    <a:pt x="21809" y="0"/>
                  </a:lnTo>
                  <a:lnTo>
                    <a:pt x="0" y="0"/>
                  </a:lnTo>
                  <a:lnTo>
                    <a:pt x="0" y="59639"/>
                  </a:lnTo>
                  <a:cubicBezTo>
                    <a:pt x="8145" y="57793"/>
                    <a:pt x="14796" y="56527"/>
                    <a:pt x="21809" y="553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7" name="Google Shape;3517;p64"/>
            <p:cNvSpPr/>
            <p:nvPr/>
          </p:nvSpPr>
          <p:spPr>
            <a:xfrm>
              <a:off x="3078846" y="1844789"/>
              <a:ext cx="10904" cy="59638"/>
            </a:xfrm>
            <a:custGeom>
              <a:avLst/>
              <a:gdLst/>
              <a:ahLst/>
              <a:cxnLst/>
              <a:rect l="l" t="t" r="r" b="b"/>
              <a:pathLst>
                <a:path w="10904" h="59638" extrusionOk="0">
                  <a:moveTo>
                    <a:pt x="10905" y="0"/>
                  </a:moveTo>
                  <a:lnTo>
                    <a:pt x="0" y="0"/>
                  </a:lnTo>
                  <a:lnTo>
                    <a:pt x="0" y="59639"/>
                  </a:lnTo>
                  <a:cubicBezTo>
                    <a:pt x="3531" y="58842"/>
                    <a:pt x="7172" y="58070"/>
                    <a:pt x="10905" y="57324"/>
                  </a:cubicBezTo>
                  <a:lnTo>
                    <a:pt x="10905" y="0"/>
                  </a:lnTo>
                  <a:close/>
                </a:path>
              </a:pathLst>
            </a:custGeom>
            <a:solidFill>
              <a:srgbClr val="000000">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8" name="Google Shape;3518;p64"/>
            <p:cNvSpPr/>
            <p:nvPr/>
          </p:nvSpPr>
          <p:spPr>
            <a:xfrm>
              <a:off x="3337199" y="1844789"/>
              <a:ext cx="21809" cy="59638"/>
            </a:xfrm>
            <a:custGeom>
              <a:avLst/>
              <a:gdLst/>
              <a:ahLst/>
              <a:cxnLst/>
              <a:rect l="l" t="t" r="r" b="b"/>
              <a:pathLst>
                <a:path w="21809" h="59638" extrusionOk="0">
                  <a:moveTo>
                    <a:pt x="21809" y="59639"/>
                  </a:moveTo>
                  <a:lnTo>
                    <a:pt x="21809" y="0"/>
                  </a:lnTo>
                  <a:lnTo>
                    <a:pt x="0" y="0"/>
                  </a:lnTo>
                  <a:lnTo>
                    <a:pt x="0" y="55302"/>
                  </a:lnTo>
                  <a:cubicBezTo>
                    <a:pt x="6803" y="56493"/>
                    <a:pt x="13354" y="57726"/>
                    <a:pt x="21809" y="5963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9" name="Google Shape;3519;p64"/>
            <p:cNvSpPr/>
            <p:nvPr/>
          </p:nvSpPr>
          <p:spPr>
            <a:xfrm>
              <a:off x="3337199" y="1844789"/>
              <a:ext cx="11743" cy="57457"/>
            </a:xfrm>
            <a:custGeom>
              <a:avLst/>
              <a:gdLst/>
              <a:ahLst/>
              <a:cxnLst/>
              <a:rect l="l" t="t" r="r" b="b"/>
              <a:pathLst>
                <a:path w="11743" h="57457" extrusionOk="0">
                  <a:moveTo>
                    <a:pt x="11743" y="0"/>
                  </a:moveTo>
                  <a:lnTo>
                    <a:pt x="0" y="0"/>
                  </a:lnTo>
                  <a:lnTo>
                    <a:pt x="0" y="55302"/>
                  </a:lnTo>
                  <a:cubicBezTo>
                    <a:pt x="7801" y="56644"/>
                    <a:pt x="10888" y="57290"/>
                    <a:pt x="11743" y="57458"/>
                  </a:cubicBezTo>
                  <a:lnTo>
                    <a:pt x="11743" y="0"/>
                  </a:lnTo>
                  <a:close/>
                </a:path>
              </a:pathLst>
            </a:custGeom>
            <a:solidFill>
              <a:srgbClr val="000000">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520" name="Google Shape;3520;p64"/>
            <p:cNvGrpSpPr/>
            <p:nvPr/>
          </p:nvGrpSpPr>
          <p:grpSpPr>
            <a:xfrm>
              <a:off x="3024873" y="1666953"/>
              <a:ext cx="388124" cy="179521"/>
              <a:chOff x="3024873" y="1666953"/>
              <a:chExt cx="388124" cy="179521"/>
            </a:xfrm>
          </p:grpSpPr>
          <p:sp>
            <p:nvSpPr>
              <p:cNvPr id="3521" name="Google Shape;3521;p64"/>
              <p:cNvSpPr/>
              <p:nvPr/>
            </p:nvSpPr>
            <p:spPr>
              <a:xfrm>
                <a:off x="3154343" y="1666961"/>
                <a:ext cx="129397" cy="179513"/>
              </a:xfrm>
              <a:custGeom>
                <a:avLst/>
                <a:gdLst/>
                <a:ahLst/>
                <a:cxnLst/>
                <a:rect l="l" t="t" r="r" b="b"/>
                <a:pathLst>
                  <a:path w="129397" h="179513" extrusionOk="0">
                    <a:moveTo>
                      <a:pt x="128267" y="168559"/>
                    </a:moveTo>
                    <a:lnTo>
                      <a:pt x="105485" y="132532"/>
                    </a:lnTo>
                    <a:cubicBezTo>
                      <a:pt x="105879" y="132532"/>
                      <a:pt x="119962" y="132532"/>
                      <a:pt x="119879" y="132532"/>
                    </a:cubicBezTo>
                    <a:cubicBezTo>
                      <a:pt x="125859" y="132532"/>
                      <a:pt x="129257" y="125713"/>
                      <a:pt x="125759" y="120940"/>
                    </a:cubicBezTo>
                    <a:lnTo>
                      <a:pt x="97021" y="75494"/>
                    </a:lnTo>
                    <a:lnTo>
                      <a:pt x="108320" y="75494"/>
                    </a:lnTo>
                    <a:cubicBezTo>
                      <a:pt x="108320" y="75494"/>
                      <a:pt x="117538" y="69388"/>
                      <a:pt x="114099" y="64690"/>
                    </a:cubicBezTo>
                    <a:lnTo>
                      <a:pt x="78517" y="8424"/>
                    </a:lnTo>
                    <a:cubicBezTo>
                      <a:pt x="71404" y="-2816"/>
                      <a:pt x="57966" y="-2799"/>
                      <a:pt x="50870" y="8424"/>
                    </a:cubicBezTo>
                    <a:lnTo>
                      <a:pt x="15027" y="65101"/>
                    </a:lnTo>
                    <a:cubicBezTo>
                      <a:pt x="13635" y="67307"/>
                      <a:pt x="13551" y="70092"/>
                      <a:pt x="14809" y="72382"/>
                    </a:cubicBezTo>
                    <a:cubicBezTo>
                      <a:pt x="16068" y="74672"/>
                      <a:pt x="21075" y="76341"/>
                      <a:pt x="21075" y="76341"/>
                    </a:cubicBezTo>
                    <a:lnTo>
                      <a:pt x="32114" y="76341"/>
                    </a:lnTo>
                    <a:lnTo>
                      <a:pt x="3544" y="121527"/>
                    </a:lnTo>
                    <a:cubicBezTo>
                      <a:pt x="1749" y="124371"/>
                      <a:pt x="2118" y="128171"/>
                      <a:pt x="4727" y="130637"/>
                    </a:cubicBezTo>
                    <a:cubicBezTo>
                      <a:pt x="6077" y="131912"/>
                      <a:pt x="7923" y="132541"/>
                      <a:pt x="9785" y="132541"/>
                    </a:cubicBezTo>
                    <a:lnTo>
                      <a:pt x="23894" y="132541"/>
                    </a:lnTo>
                    <a:cubicBezTo>
                      <a:pt x="23894" y="132541"/>
                      <a:pt x="1112" y="168567"/>
                      <a:pt x="1112" y="168567"/>
                    </a:cubicBezTo>
                    <a:cubicBezTo>
                      <a:pt x="-1883" y="173306"/>
                      <a:pt x="1523" y="179514"/>
                      <a:pt x="7143" y="179514"/>
                    </a:cubicBezTo>
                    <a:lnTo>
                      <a:pt x="122252" y="179514"/>
                    </a:lnTo>
                    <a:cubicBezTo>
                      <a:pt x="127864" y="179514"/>
                      <a:pt x="131286" y="173315"/>
                      <a:pt x="128283" y="168567"/>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2" name="Google Shape;3522;p64"/>
              <p:cNvSpPr/>
              <p:nvPr/>
            </p:nvSpPr>
            <p:spPr>
              <a:xfrm>
                <a:off x="3283961" y="1666990"/>
                <a:ext cx="129036" cy="179468"/>
              </a:xfrm>
              <a:custGeom>
                <a:avLst/>
                <a:gdLst/>
                <a:ahLst/>
                <a:cxnLst/>
                <a:rect l="l" t="t" r="r" b="b"/>
                <a:pathLst>
                  <a:path w="129036" h="179468" extrusionOk="0">
                    <a:moveTo>
                      <a:pt x="127926" y="168522"/>
                    </a:moveTo>
                    <a:lnTo>
                      <a:pt x="105144" y="132496"/>
                    </a:lnTo>
                    <a:cubicBezTo>
                      <a:pt x="105530" y="132496"/>
                      <a:pt x="119840" y="132496"/>
                      <a:pt x="119756" y="132496"/>
                    </a:cubicBezTo>
                    <a:cubicBezTo>
                      <a:pt x="123724" y="132496"/>
                      <a:pt x="126937" y="129283"/>
                      <a:pt x="126937" y="125316"/>
                    </a:cubicBezTo>
                    <a:cubicBezTo>
                      <a:pt x="126937" y="122489"/>
                      <a:pt x="128396" y="125567"/>
                      <a:pt x="97234" y="76296"/>
                    </a:cubicBezTo>
                    <a:lnTo>
                      <a:pt x="108282" y="76296"/>
                    </a:lnTo>
                    <a:cubicBezTo>
                      <a:pt x="114161" y="76296"/>
                      <a:pt x="117533" y="69586"/>
                      <a:pt x="114078" y="64872"/>
                    </a:cubicBezTo>
                    <a:lnTo>
                      <a:pt x="78395" y="8446"/>
                    </a:lnTo>
                    <a:cubicBezTo>
                      <a:pt x="71265" y="-2828"/>
                      <a:pt x="57785" y="-2803"/>
                      <a:pt x="50672" y="8446"/>
                    </a:cubicBezTo>
                    <a:lnTo>
                      <a:pt x="14729" y="65283"/>
                    </a:lnTo>
                    <a:cubicBezTo>
                      <a:pt x="11709" y="70056"/>
                      <a:pt x="15149" y="76296"/>
                      <a:pt x="20794" y="76296"/>
                    </a:cubicBezTo>
                    <a:lnTo>
                      <a:pt x="31824" y="76296"/>
                    </a:lnTo>
                    <a:lnTo>
                      <a:pt x="3246" y="121482"/>
                    </a:lnTo>
                    <a:cubicBezTo>
                      <a:pt x="226" y="126255"/>
                      <a:pt x="3665" y="132496"/>
                      <a:pt x="9310" y="132496"/>
                    </a:cubicBezTo>
                    <a:lnTo>
                      <a:pt x="23897" y="132496"/>
                    </a:lnTo>
                    <a:cubicBezTo>
                      <a:pt x="23897" y="132496"/>
                      <a:pt x="1115" y="168522"/>
                      <a:pt x="1115" y="168522"/>
                    </a:cubicBezTo>
                    <a:cubicBezTo>
                      <a:pt x="-1888" y="173261"/>
                      <a:pt x="1526" y="179468"/>
                      <a:pt x="7146" y="179468"/>
                    </a:cubicBezTo>
                    <a:lnTo>
                      <a:pt x="121895" y="179468"/>
                    </a:lnTo>
                    <a:cubicBezTo>
                      <a:pt x="127507" y="179468"/>
                      <a:pt x="130921" y="173270"/>
                      <a:pt x="127926" y="168522"/>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3" name="Google Shape;3523;p64"/>
              <p:cNvSpPr/>
              <p:nvPr/>
            </p:nvSpPr>
            <p:spPr>
              <a:xfrm>
                <a:off x="3024873" y="1666953"/>
                <a:ext cx="129386" cy="179513"/>
              </a:xfrm>
              <a:custGeom>
                <a:avLst/>
                <a:gdLst/>
                <a:ahLst/>
                <a:cxnLst/>
                <a:rect l="l" t="t" r="r" b="b"/>
                <a:pathLst>
                  <a:path w="129386" h="179513" extrusionOk="0">
                    <a:moveTo>
                      <a:pt x="128284" y="168567"/>
                    </a:moveTo>
                    <a:lnTo>
                      <a:pt x="105501" y="132541"/>
                    </a:lnTo>
                    <a:cubicBezTo>
                      <a:pt x="105887" y="132541"/>
                      <a:pt x="119971" y="132541"/>
                      <a:pt x="119896" y="132541"/>
                    </a:cubicBezTo>
                    <a:cubicBezTo>
                      <a:pt x="125859" y="132541"/>
                      <a:pt x="129282" y="125730"/>
                      <a:pt x="125776" y="120949"/>
                    </a:cubicBezTo>
                    <a:lnTo>
                      <a:pt x="97038" y="75502"/>
                    </a:lnTo>
                    <a:lnTo>
                      <a:pt x="108337" y="75502"/>
                    </a:lnTo>
                    <a:cubicBezTo>
                      <a:pt x="108337" y="75502"/>
                      <a:pt x="115492" y="72877"/>
                      <a:pt x="115492" y="68926"/>
                    </a:cubicBezTo>
                    <a:cubicBezTo>
                      <a:pt x="115492" y="66091"/>
                      <a:pt x="117715" y="70394"/>
                      <a:pt x="78525" y="8424"/>
                    </a:cubicBezTo>
                    <a:cubicBezTo>
                      <a:pt x="71421" y="-2816"/>
                      <a:pt x="57975" y="-2799"/>
                      <a:pt x="50878" y="8424"/>
                    </a:cubicBezTo>
                    <a:lnTo>
                      <a:pt x="15036" y="65101"/>
                    </a:lnTo>
                    <a:cubicBezTo>
                      <a:pt x="13644" y="67307"/>
                      <a:pt x="13560" y="70092"/>
                      <a:pt x="14818" y="72382"/>
                    </a:cubicBezTo>
                    <a:cubicBezTo>
                      <a:pt x="16076" y="74672"/>
                      <a:pt x="21084" y="76341"/>
                      <a:pt x="21084" y="76341"/>
                    </a:cubicBezTo>
                    <a:lnTo>
                      <a:pt x="32131" y="76341"/>
                    </a:lnTo>
                    <a:lnTo>
                      <a:pt x="3553" y="121527"/>
                    </a:lnTo>
                    <a:cubicBezTo>
                      <a:pt x="533" y="126300"/>
                      <a:pt x="3972" y="132541"/>
                      <a:pt x="9617" y="132541"/>
                    </a:cubicBezTo>
                    <a:lnTo>
                      <a:pt x="23894" y="132541"/>
                    </a:lnTo>
                    <a:lnTo>
                      <a:pt x="1112" y="168567"/>
                    </a:lnTo>
                    <a:cubicBezTo>
                      <a:pt x="-1883" y="173306"/>
                      <a:pt x="1523" y="179514"/>
                      <a:pt x="7143" y="179514"/>
                    </a:cubicBezTo>
                    <a:lnTo>
                      <a:pt x="122068" y="179514"/>
                    </a:lnTo>
                    <a:cubicBezTo>
                      <a:pt x="123930" y="179514"/>
                      <a:pt x="125776" y="178884"/>
                      <a:pt x="127126" y="177601"/>
                    </a:cubicBezTo>
                    <a:cubicBezTo>
                      <a:pt x="129701" y="175152"/>
                      <a:pt x="130062" y="171386"/>
                      <a:pt x="128284" y="168567"/>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524" name="Google Shape;3524;p64"/>
            <p:cNvSpPr/>
            <p:nvPr/>
          </p:nvSpPr>
          <p:spPr>
            <a:xfrm>
              <a:off x="3024864" y="1666955"/>
              <a:ext cx="82291" cy="179511"/>
            </a:xfrm>
            <a:custGeom>
              <a:avLst/>
              <a:gdLst/>
              <a:ahLst/>
              <a:cxnLst/>
              <a:rect l="l" t="t" r="r" b="b"/>
              <a:pathLst>
                <a:path w="82291" h="179511" extrusionOk="0">
                  <a:moveTo>
                    <a:pt x="36308" y="168565"/>
                  </a:moveTo>
                  <a:lnTo>
                    <a:pt x="59090" y="132539"/>
                  </a:lnTo>
                  <a:lnTo>
                    <a:pt x="44713" y="132539"/>
                  </a:lnTo>
                  <a:cubicBezTo>
                    <a:pt x="38984" y="132539"/>
                    <a:pt x="35495" y="126206"/>
                    <a:pt x="38556" y="121358"/>
                  </a:cubicBezTo>
                  <a:lnTo>
                    <a:pt x="67554" y="75500"/>
                  </a:lnTo>
                  <a:lnTo>
                    <a:pt x="56272" y="75500"/>
                  </a:lnTo>
                  <a:cubicBezTo>
                    <a:pt x="56272" y="75500"/>
                    <a:pt x="47213" y="69855"/>
                    <a:pt x="50224" y="65099"/>
                  </a:cubicBezTo>
                  <a:lnTo>
                    <a:pt x="82292" y="14385"/>
                  </a:lnTo>
                  <a:cubicBezTo>
                    <a:pt x="78668" y="8656"/>
                    <a:pt x="74474" y="0"/>
                    <a:pt x="64702" y="0"/>
                  </a:cubicBezTo>
                  <a:cubicBezTo>
                    <a:pt x="59300" y="0"/>
                    <a:pt x="54267" y="3070"/>
                    <a:pt x="50878" y="8422"/>
                  </a:cubicBezTo>
                  <a:lnTo>
                    <a:pt x="15036" y="65099"/>
                  </a:lnTo>
                  <a:cubicBezTo>
                    <a:pt x="13644" y="67305"/>
                    <a:pt x="13560" y="70090"/>
                    <a:pt x="14818" y="72380"/>
                  </a:cubicBezTo>
                  <a:cubicBezTo>
                    <a:pt x="16076" y="74670"/>
                    <a:pt x="21084" y="76339"/>
                    <a:pt x="21084" y="76339"/>
                  </a:cubicBezTo>
                  <a:lnTo>
                    <a:pt x="32131" y="76339"/>
                  </a:lnTo>
                  <a:lnTo>
                    <a:pt x="3553" y="121525"/>
                  </a:lnTo>
                  <a:cubicBezTo>
                    <a:pt x="533" y="126298"/>
                    <a:pt x="3972" y="132539"/>
                    <a:pt x="9617" y="132539"/>
                  </a:cubicBezTo>
                  <a:lnTo>
                    <a:pt x="23894" y="132539"/>
                  </a:lnTo>
                  <a:lnTo>
                    <a:pt x="1112" y="168565"/>
                  </a:lnTo>
                  <a:cubicBezTo>
                    <a:pt x="-1883" y="173304"/>
                    <a:pt x="1523" y="179511"/>
                    <a:pt x="7143" y="179511"/>
                  </a:cubicBezTo>
                  <a:lnTo>
                    <a:pt x="42331" y="179511"/>
                  </a:lnTo>
                  <a:cubicBezTo>
                    <a:pt x="36719" y="179511"/>
                    <a:pt x="33297" y="173313"/>
                    <a:pt x="36300" y="168565"/>
                  </a:cubicBez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5" name="Google Shape;3525;p64"/>
            <p:cNvSpPr/>
            <p:nvPr/>
          </p:nvSpPr>
          <p:spPr>
            <a:xfrm>
              <a:off x="3007465" y="1888647"/>
              <a:ext cx="423102" cy="50079"/>
            </a:xfrm>
            <a:custGeom>
              <a:avLst/>
              <a:gdLst/>
              <a:ahLst/>
              <a:cxnLst/>
              <a:rect l="l" t="t" r="r" b="b"/>
              <a:pathLst>
                <a:path w="423102" h="50079" extrusionOk="0">
                  <a:moveTo>
                    <a:pt x="420947" y="40341"/>
                  </a:moveTo>
                  <a:cubicBezTo>
                    <a:pt x="350898" y="-13610"/>
                    <a:pt x="71776" y="-13283"/>
                    <a:pt x="2155" y="40341"/>
                  </a:cubicBezTo>
                  <a:cubicBezTo>
                    <a:pt x="192" y="41851"/>
                    <a:pt x="-512" y="44292"/>
                    <a:pt x="385" y="46464"/>
                  </a:cubicBezTo>
                  <a:cubicBezTo>
                    <a:pt x="1291" y="48637"/>
                    <a:pt x="3606" y="50080"/>
                    <a:pt x="6198" y="50080"/>
                  </a:cubicBezTo>
                  <a:lnTo>
                    <a:pt x="416904" y="50080"/>
                  </a:lnTo>
                  <a:cubicBezTo>
                    <a:pt x="422641" y="50080"/>
                    <a:pt x="425283" y="43680"/>
                    <a:pt x="420947" y="403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6" name="Google Shape;3526;p64"/>
            <p:cNvSpPr/>
            <p:nvPr/>
          </p:nvSpPr>
          <p:spPr>
            <a:xfrm>
              <a:off x="3007465" y="1888527"/>
              <a:ext cx="252438" cy="50207"/>
            </a:xfrm>
            <a:custGeom>
              <a:avLst/>
              <a:gdLst/>
              <a:ahLst/>
              <a:cxnLst/>
              <a:rect l="l" t="t" r="r" b="b"/>
              <a:pathLst>
                <a:path w="252438" h="50207" extrusionOk="0">
                  <a:moveTo>
                    <a:pt x="137329" y="46592"/>
                  </a:moveTo>
                  <a:cubicBezTo>
                    <a:pt x="136716" y="44419"/>
                    <a:pt x="137195" y="41979"/>
                    <a:pt x="138520" y="40469"/>
                  </a:cubicBezTo>
                  <a:cubicBezTo>
                    <a:pt x="161772" y="13979"/>
                    <a:pt x="217318" y="3654"/>
                    <a:pt x="252439" y="1028"/>
                  </a:cubicBezTo>
                  <a:cubicBezTo>
                    <a:pt x="145507" y="-4365"/>
                    <a:pt x="39306" y="11849"/>
                    <a:pt x="2155" y="40469"/>
                  </a:cubicBezTo>
                  <a:cubicBezTo>
                    <a:pt x="192" y="41979"/>
                    <a:pt x="-512" y="44419"/>
                    <a:pt x="385" y="46592"/>
                  </a:cubicBezTo>
                  <a:cubicBezTo>
                    <a:pt x="1291" y="48764"/>
                    <a:pt x="3606" y="50207"/>
                    <a:pt x="6198" y="50207"/>
                  </a:cubicBezTo>
                  <a:lnTo>
                    <a:pt x="141255" y="50207"/>
                  </a:lnTo>
                  <a:cubicBezTo>
                    <a:pt x="139501" y="50207"/>
                    <a:pt x="137933" y="48764"/>
                    <a:pt x="137329" y="46592"/>
                  </a:cubicBez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527" name="Google Shape;3527;p64"/>
            <p:cNvGrpSpPr/>
            <p:nvPr/>
          </p:nvGrpSpPr>
          <p:grpSpPr>
            <a:xfrm>
              <a:off x="3127866" y="1527326"/>
              <a:ext cx="199850" cy="142882"/>
              <a:chOff x="3127866" y="1527326"/>
              <a:chExt cx="199850" cy="142882"/>
            </a:xfrm>
          </p:grpSpPr>
          <p:sp>
            <p:nvSpPr>
              <p:cNvPr id="3528" name="Google Shape;3528;p64"/>
              <p:cNvSpPr/>
              <p:nvPr/>
            </p:nvSpPr>
            <p:spPr>
              <a:xfrm>
                <a:off x="3127866" y="1527691"/>
                <a:ext cx="77110" cy="142517"/>
              </a:xfrm>
              <a:custGeom>
                <a:avLst/>
                <a:gdLst/>
                <a:ahLst/>
                <a:cxnLst/>
                <a:rect l="l" t="t" r="r" b="b"/>
                <a:pathLst>
                  <a:path w="77110" h="142517" extrusionOk="0">
                    <a:moveTo>
                      <a:pt x="44834" y="58270"/>
                    </a:moveTo>
                    <a:lnTo>
                      <a:pt x="52769" y="3404"/>
                    </a:lnTo>
                    <a:cubicBezTo>
                      <a:pt x="52971" y="1995"/>
                      <a:pt x="52149" y="636"/>
                      <a:pt x="50798" y="166"/>
                    </a:cubicBezTo>
                    <a:cubicBezTo>
                      <a:pt x="49448" y="-304"/>
                      <a:pt x="47963" y="250"/>
                      <a:pt x="47242" y="1483"/>
                    </a:cubicBezTo>
                    <a:cubicBezTo>
                      <a:pt x="-3053" y="87846"/>
                      <a:pt x="-772" y="82670"/>
                      <a:pt x="453" y="84801"/>
                    </a:cubicBezTo>
                    <a:cubicBezTo>
                      <a:pt x="1602" y="86806"/>
                      <a:pt x="788" y="86294"/>
                      <a:pt x="33426" y="86294"/>
                    </a:cubicBezTo>
                    <a:lnTo>
                      <a:pt x="24074" y="139021"/>
                    </a:lnTo>
                    <a:cubicBezTo>
                      <a:pt x="23503" y="142259"/>
                      <a:pt x="27873" y="143886"/>
                      <a:pt x="29559" y="141076"/>
                    </a:cubicBezTo>
                    <a:lnTo>
                      <a:pt x="76684" y="62783"/>
                    </a:lnTo>
                    <a:cubicBezTo>
                      <a:pt x="77237" y="61860"/>
                      <a:pt x="77254" y="60719"/>
                      <a:pt x="76726" y="59780"/>
                    </a:cubicBezTo>
                    <a:cubicBezTo>
                      <a:pt x="75585" y="57767"/>
                      <a:pt x="76709" y="58270"/>
                      <a:pt x="44834" y="5827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9" name="Google Shape;3529;p64"/>
              <p:cNvSpPr/>
              <p:nvPr/>
            </p:nvSpPr>
            <p:spPr>
              <a:xfrm>
                <a:off x="3250601" y="1527326"/>
                <a:ext cx="77115" cy="142516"/>
              </a:xfrm>
              <a:custGeom>
                <a:avLst/>
                <a:gdLst/>
                <a:ahLst/>
                <a:cxnLst/>
                <a:rect l="l" t="t" r="r" b="b"/>
                <a:pathLst>
                  <a:path w="77115" h="142516" extrusionOk="0">
                    <a:moveTo>
                      <a:pt x="74125" y="58274"/>
                    </a:moveTo>
                    <a:lnTo>
                      <a:pt x="44826" y="58274"/>
                    </a:lnTo>
                    <a:lnTo>
                      <a:pt x="52761" y="3408"/>
                    </a:lnTo>
                    <a:cubicBezTo>
                      <a:pt x="53231" y="187"/>
                      <a:pt x="48877" y="-1340"/>
                      <a:pt x="47242" y="1478"/>
                    </a:cubicBezTo>
                    <a:cubicBezTo>
                      <a:pt x="-3053" y="87841"/>
                      <a:pt x="-772" y="82666"/>
                      <a:pt x="453" y="84796"/>
                    </a:cubicBezTo>
                    <a:cubicBezTo>
                      <a:pt x="1602" y="86801"/>
                      <a:pt x="788" y="86289"/>
                      <a:pt x="33426" y="86289"/>
                    </a:cubicBezTo>
                    <a:lnTo>
                      <a:pt x="24074" y="139016"/>
                    </a:lnTo>
                    <a:cubicBezTo>
                      <a:pt x="23503" y="142254"/>
                      <a:pt x="27865" y="143890"/>
                      <a:pt x="29559" y="141071"/>
                    </a:cubicBezTo>
                    <a:lnTo>
                      <a:pt x="76684" y="62778"/>
                    </a:lnTo>
                    <a:cubicBezTo>
                      <a:pt x="77883" y="60790"/>
                      <a:pt x="76440" y="58265"/>
                      <a:pt x="74134" y="5826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530" name="Google Shape;3530;p64"/>
            <p:cNvGrpSpPr/>
            <p:nvPr/>
          </p:nvGrpSpPr>
          <p:grpSpPr>
            <a:xfrm>
              <a:off x="3014942" y="1509534"/>
              <a:ext cx="410212" cy="143413"/>
              <a:chOff x="3014942" y="1509534"/>
              <a:chExt cx="410212" cy="143413"/>
            </a:xfrm>
          </p:grpSpPr>
          <p:sp>
            <p:nvSpPr>
              <p:cNvPr id="3531" name="Google Shape;3531;p64"/>
              <p:cNvSpPr/>
              <p:nvPr/>
            </p:nvSpPr>
            <p:spPr>
              <a:xfrm>
                <a:off x="3218706" y="1509534"/>
                <a:ext cx="18071" cy="22072"/>
              </a:xfrm>
              <a:custGeom>
                <a:avLst/>
                <a:gdLst/>
                <a:ahLst/>
                <a:cxnLst/>
                <a:rect l="l" t="t" r="r" b="b"/>
                <a:pathLst>
                  <a:path w="18071" h="22072" extrusionOk="0">
                    <a:moveTo>
                      <a:pt x="3225" y="21234"/>
                    </a:moveTo>
                    <a:cubicBezTo>
                      <a:pt x="163" y="19489"/>
                      <a:pt x="-911" y="15588"/>
                      <a:pt x="842" y="12527"/>
                    </a:cubicBezTo>
                    <a:lnTo>
                      <a:pt x="6144" y="3225"/>
                    </a:lnTo>
                    <a:cubicBezTo>
                      <a:pt x="7888" y="163"/>
                      <a:pt x="11789" y="-911"/>
                      <a:pt x="14850" y="842"/>
                    </a:cubicBezTo>
                    <a:cubicBezTo>
                      <a:pt x="17912" y="2587"/>
                      <a:pt x="18978" y="6487"/>
                      <a:pt x="17233" y="9549"/>
                    </a:cubicBezTo>
                    <a:lnTo>
                      <a:pt x="11931" y="18851"/>
                    </a:lnTo>
                    <a:cubicBezTo>
                      <a:pt x="10187" y="21913"/>
                      <a:pt x="6286" y="22978"/>
                      <a:pt x="3225" y="2123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2" name="Google Shape;3532;p64"/>
              <p:cNvSpPr/>
              <p:nvPr/>
            </p:nvSpPr>
            <p:spPr>
              <a:xfrm>
                <a:off x="3201418" y="1539877"/>
                <a:ext cx="18071" cy="22072"/>
              </a:xfrm>
              <a:custGeom>
                <a:avLst/>
                <a:gdLst/>
                <a:ahLst/>
                <a:cxnLst/>
                <a:rect l="l" t="t" r="r" b="b"/>
                <a:pathLst>
                  <a:path w="18071" h="22072" extrusionOk="0">
                    <a:moveTo>
                      <a:pt x="3225" y="21230"/>
                    </a:moveTo>
                    <a:cubicBezTo>
                      <a:pt x="163" y="19485"/>
                      <a:pt x="-911" y="15585"/>
                      <a:pt x="842" y="12523"/>
                    </a:cubicBezTo>
                    <a:lnTo>
                      <a:pt x="6144" y="3221"/>
                    </a:lnTo>
                    <a:cubicBezTo>
                      <a:pt x="7888" y="159"/>
                      <a:pt x="11789" y="-906"/>
                      <a:pt x="14851" y="839"/>
                    </a:cubicBezTo>
                    <a:cubicBezTo>
                      <a:pt x="17912" y="2583"/>
                      <a:pt x="18977" y="6484"/>
                      <a:pt x="17233" y="9545"/>
                    </a:cubicBezTo>
                    <a:lnTo>
                      <a:pt x="11931" y="18848"/>
                    </a:lnTo>
                    <a:cubicBezTo>
                      <a:pt x="10187" y="21909"/>
                      <a:pt x="6286" y="22983"/>
                      <a:pt x="3225" y="2123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3" name="Google Shape;3533;p64"/>
              <p:cNvSpPr/>
              <p:nvPr/>
            </p:nvSpPr>
            <p:spPr>
              <a:xfrm>
                <a:off x="3352483" y="1509534"/>
                <a:ext cx="18067" cy="22072"/>
              </a:xfrm>
              <a:custGeom>
                <a:avLst/>
                <a:gdLst/>
                <a:ahLst/>
                <a:cxnLst/>
                <a:rect l="l" t="t" r="r" b="b"/>
                <a:pathLst>
                  <a:path w="18067" h="22072" extrusionOk="0">
                    <a:moveTo>
                      <a:pt x="3221" y="21234"/>
                    </a:moveTo>
                    <a:cubicBezTo>
                      <a:pt x="159" y="19489"/>
                      <a:pt x="-906" y="15588"/>
                      <a:pt x="839" y="12527"/>
                    </a:cubicBezTo>
                    <a:lnTo>
                      <a:pt x="6140" y="3225"/>
                    </a:lnTo>
                    <a:cubicBezTo>
                      <a:pt x="7885" y="163"/>
                      <a:pt x="11785" y="-911"/>
                      <a:pt x="14847" y="842"/>
                    </a:cubicBezTo>
                    <a:cubicBezTo>
                      <a:pt x="17908" y="2587"/>
                      <a:pt x="18974" y="6487"/>
                      <a:pt x="17229" y="9549"/>
                    </a:cubicBezTo>
                    <a:lnTo>
                      <a:pt x="11928" y="18851"/>
                    </a:lnTo>
                    <a:cubicBezTo>
                      <a:pt x="10183" y="21913"/>
                      <a:pt x="6283" y="22978"/>
                      <a:pt x="3221" y="2123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4" name="Google Shape;3534;p64"/>
              <p:cNvSpPr/>
              <p:nvPr/>
            </p:nvSpPr>
            <p:spPr>
              <a:xfrm>
                <a:off x="3335195" y="1539877"/>
                <a:ext cx="18067" cy="22072"/>
              </a:xfrm>
              <a:custGeom>
                <a:avLst/>
                <a:gdLst/>
                <a:ahLst/>
                <a:cxnLst/>
                <a:rect l="l" t="t" r="r" b="b"/>
                <a:pathLst>
                  <a:path w="18067" h="22072" extrusionOk="0">
                    <a:moveTo>
                      <a:pt x="3221" y="21230"/>
                    </a:moveTo>
                    <a:cubicBezTo>
                      <a:pt x="159" y="19485"/>
                      <a:pt x="-906" y="15585"/>
                      <a:pt x="839" y="12523"/>
                    </a:cubicBezTo>
                    <a:lnTo>
                      <a:pt x="6140" y="3221"/>
                    </a:lnTo>
                    <a:cubicBezTo>
                      <a:pt x="7885" y="159"/>
                      <a:pt x="11785" y="-906"/>
                      <a:pt x="14847" y="839"/>
                    </a:cubicBezTo>
                    <a:cubicBezTo>
                      <a:pt x="17908" y="2583"/>
                      <a:pt x="18974" y="6484"/>
                      <a:pt x="17229" y="9545"/>
                    </a:cubicBezTo>
                    <a:lnTo>
                      <a:pt x="11928" y="18848"/>
                    </a:lnTo>
                    <a:cubicBezTo>
                      <a:pt x="10183" y="21909"/>
                      <a:pt x="6283" y="22983"/>
                      <a:pt x="3221" y="2123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5" name="Google Shape;3535;p64"/>
              <p:cNvSpPr/>
              <p:nvPr/>
            </p:nvSpPr>
            <p:spPr>
              <a:xfrm>
                <a:off x="3397074" y="1509534"/>
                <a:ext cx="18067" cy="22072"/>
              </a:xfrm>
              <a:custGeom>
                <a:avLst/>
                <a:gdLst/>
                <a:ahLst/>
                <a:cxnLst/>
                <a:rect l="l" t="t" r="r" b="b"/>
                <a:pathLst>
                  <a:path w="18067" h="22072" extrusionOk="0">
                    <a:moveTo>
                      <a:pt x="3221" y="21234"/>
                    </a:moveTo>
                    <a:cubicBezTo>
                      <a:pt x="159" y="19489"/>
                      <a:pt x="-906" y="15588"/>
                      <a:pt x="839" y="12527"/>
                    </a:cubicBezTo>
                    <a:lnTo>
                      <a:pt x="6140" y="3225"/>
                    </a:lnTo>
                    <a:cubicBezTo>
                      <a:pt x="7885" y="163"/>
                      <a:pt x="11785" y="-911"/>
                      <a:pt x="14847" y="842"/>
                    </a:cubicBezTo>
                    <a:cubicBezTo>
                      <a:pt x="17908" y="2587"/>
                      <a:pt x="18974" y="6487"/>
                      <a:pt x="17229" y="9549"/>
                    </a:cubicBezTo>
                    <a:lnTo>
                      <a:pt x="11928" y="18851"/>
                    </a:lnTo>
                    <a:cubicBezTo>
                      <a:pt x="10183" y="21913"/>
                      <a:pt x="6283" y="22978"/>
                      <a:pt x="3221" y="2123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6" name="Google Shape;3536;p64"/>
              <p:cNvSpPr/>
              <p:nvPr/>
            </p:nvSpPr>
            <p:spPr>
              <a:xfrm>
                <a:off x="3379786" y="1539877"/>
                <a:ext cx="18067" cy="22072"/>
              </a:xfrm>
              <a:custGeom>
                <a:avLst/>
                <a:gdLst/>
                <a:ahLst/>
                <a:cxnLst/>
                <a:rect l="l" t="t" r="r" b="b"/>
                <a:pathLst>
                  <a:path w="18067" h="22072" extrusionOk="0">
                    <a:moveTo>
                      <a:pt x="3221" y="21230"/>
                    </a:moveTo>
                    <a:cubicBezTo>
                      <a:pt x="159" y="19485"/>
                      <a:pt x="-906" y="15585"/>
                      <a:pt x="839" y="12523"/>
                    </a:cubicBezTo>
                    <a:lnTo>
                      <a:pt x="6140" y="3221"/>
                    </a:lnTo>
                    <a:cubicBezTo>
                      <a:pt x="7885" y="159"/>
                      <a:pt x="11785" y="-906"/>
                      <a:pt x="14847" y="839"/>
                    </a:cubicBezTo>
                    <a:cubicBezTo>
                      <a:pt x="17908" y="2583"/>
                      <a:pt x="18974" y="6484"/>
                      <a:pt x="17229" y="9545"/>
                    </a:cubicBezTo>
                    <a:lnTo>
                      <a:pt x="11928" y="18848"/>
                    </a:lnTo>
                    <a:cubicBezTo>
                      <a:pt x="10183" y="21909"/>
                      <a:pt x="6283" y="22983"/>
                      <a:pt x="3221" y="2123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7" name="Google Shape;3537;p64"/>
              <p:cNvSpPr/>
              <p:nvPr/>
            </p:nvSpPr>
            <p:spPr>
              <a:xfrm>
                <a:off x="3362492" y="1570206"/>
                <a:ext cx="18071" cy="22068"/>
              </a:xfrm>
              <a:custGeom>
                <a:avLst/>
                <a:gdLst/>
                <a:ahLst/>
                <a:cxnLst/>
                <a:rect l="l" t="t" r="r" b="b"/>
                <a:pathLst>
                  <a:path w="18071" h="22068" extrusionOk="0">
                    <a:moveTo>
                      <a:pt x="3227" y="21232"/>
                    </a:moveTo>
                    <a:cubicBezTo>
                      <a:pt x="166" y="19488"/>
                      <a:pt x="-908" y="15587"/>
                      <a:pt x="836" y="12526"/>
                    </a:cubicBezTo>
                    <a:lnTo>
                      <a:pt x="6138" y="3223"/>
                    </a:lnTo>
                    <a:cubicBezTo>
                      <a:pt x="7883" y="162"/>
                      <a:pt x="11783" y="-904"/>
                      <a:pt x="14845" y="833"/>
                    </a:cubicBezTo>
                    <a:cubicBezTo>
                      <a:pt x="17906" y="2577"/>
                      <a:pt x="18980" y="6478"/>
                      <a:pt x="17235" y="9540"/>
                    </a:cubicBezTo>
                    <a:lnTo>
                      <a:pt x="11934" y="18842"/>
                    </a:lnTo>
                    <a:cubicBezTo>
                      <a:pt x="10189" y="21903"/>
                      <a:pt x="6297" y="22977"/>
                      <a:pt x="3227" y="2123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8" name="Google Shape;3538;p64"/>
              <p:cNvSpPr/>
              <p:nvPr/>
            </p:nvSpPr>
            <p:spPr>
              <a:xfrm>
                <a:off x="3345210" y="1600535"/>
                <a:ext cx="18067" cy="22075"/>
              </a:xfrm>
              <a:custGeom>
                <a:avLst/>
                <a:gdLst/>
                <a:ahLst/>
                <a:cxnLst/>
                <a:rect l="l" t="t" r="r" b="b"/>
                <a:pathLst>
                  <a:path w="18067" h="22075" extrusionOk="0">
                    <a:moveTo>
                      <a:pt x="3221" y="21234"/>
                    </a:moveTo>
                    <a:cubicBezTo>
                      <a:pt x="159" y="19489"/>
                      <a:pt x="-906" y="15588"/>
                      <a:pt x="839" y="12527"/>
                    </a:cubicBezTo>
                    <a:lnTo>
                      <a:pt x="6140" y="3225"/>
                    </a:lnTo>
                    <a:cubicBezTo>
                      <a:pt x="7885" y="163"/>
                      <a:pt x="11785" y="-911"/>
                      <a:pt x="14847" y="842"/>
                    </a:cubicBezTo>
                    <a:cubicBezTo>
                      <a:pt x="17908" y="2587"/>
                      <a:pt x="18974" y="6487"/>
                      <a:pt x="17229" y="9549"/>
                    </a:cubicBezTo>
                    <a:lnTo>
                      <a:pt x="11928" y="18851"/>
                    </a:lnTo>
                    <a:cubicBezTo>
                      <a:pt x="10183" y="21913"/>
                      <a:pt x="6283" y="22987"/>
                      <a:pt x="3221" y="2123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9" name="Google Shape;3539;p64"/>
              <p:cNvSpPr/>
              <p:nvPr/>
            </p:nvSpPr>
            <p:spPr>
              <a:xfrm>
                <a:off x="3327919" y="1630879"/>
                <a:ext cx="18071" cy="22068"/>
              </a:xfrm>
              <a:custGeom>
                <a:avLst/>
                <a:gdLst/>
                <a:ahLst/>
                <a:cxnLst/>
                <a:rect l="l" t="t" r="r" b="b"/>
                <a:pathLst>
                  <a:path w="18071" h="22068" extrusionOk="0">
                    <a:moveTo>
                      <a:pt x="3225" y="21230"/>
                    </a:moveTo>
                    <a:cubicBezTo>
                      <a:pt x="163" y="19485"/>
                      <a:pt x="-911" y="15585"/>
                      <a:pt x="842" y="12523"/>
                    </a:cubicBezTo>
                    <a:lnTo>
                      <a:pt x="6144" y="3221"/>
                    </a:lnTo>
                    <a:cubicBezTo>
                      <a:pt x="7888" y="159"/>
                      <a:pt x="11789" y="-906"/>
                      <a:pt x="14850" y="839"/>
                    </a:cubicBezTo>
                    <a:cubicBezTo>
                      <a:pt x="17912" y="2583"/>
                      <a:pt x="18977" y="6484"/>
                      <a:pt x="17233" y="9545"/>
                    </a:cubicBezTo>
                    <a:lnTo>
                      <a:pt x="11931" y="18848"/>
                    </a:lnTo>
                    <a:cubicBezTo>
                      <a:pt x="10187" y="21909"/>
                      <a:pt x="6286" y="22975"/>
                      <a:pt x="3225" y="2123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0" name="Google Shape;3540;p64"/>
              <p:cNvSpPr/>
              <p:nvPr/>
            </p:nvSpPr>
            <p:spPr>
              <a:xfrm>
                <a:off x="3407083" y="1570206"/>
                <a:ext cx="18071" cy="22068"/>
              </a:xfrm>
              <a:custGeom>
                <a:avLst/>
                <a:gdLst/>
                <a:ahLst/>
                <a:cxnLst/>
                <a:rect l="l" t="t" r="r" b="b"/>
                <a:pathLst>
                  <a:path w="18071" h="22068" extrusionOk="0">
                    <a:moveTo>
                      <a:pt x="3227" y="21232"/>
                    </a:moveTo>
                    <a:cubicBezTo>
                      <a:pt x="165" y="19488"/>
                      <a:pt x="-908" y="15587"/>
                      <a:pt x="837" y="12526"/>
                    </a:cubicBezTo>
                    <a:lnTo>
                      <a:pt x="6138" y="3223"/>
                    </a:lnTo>
                    <a:cubicBezTo>
                      <a:pt x="7882" y="162"/>
                      <a:pt x="11783" y="-904"/>
                      <a:pt x="14845" y="833"/>
                    </a:cubicBezTo>
                    <a:cubicBezTo>
                      <a:pt x="17906" y="2577"/>
                      <a:pt x="18980" y="6478"/>
                      <a:pt x="17235" y="9540"/>
                    </a:cubicBezTo>
                    <a:lnTo>
                      <a:pt x="11934" y="18842"/>
                    </a:lnTo>
                    <a:cubicBezTo>
                      <a:pt x="10189" y="21903"/>
                      <a:pt x="6297" y="22977"/>
                      <a:pt x="3227" y="2123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1" name="Google Shape;3541;p64"/>
              <p:cNvSpPr/>
              <p:nvPr/>
            </p:nvSpPr>
            <p:spPr>
              <a:xfrm>
                <a:off x="3389801" y="1600535"/>
                <a:ext cx="18067" cy="22075"/>
              </a:xfrm>
              <a:custGeom>
                <a:avLst/>
                <a:gdLst/>
                <a:ahLst/>
                <a:cxnLst/>
                <a:rect l="l" t="t" r="r" b="b"/>
                <a:pathLst>
                  <a:path w="18067" h="22075" extrusionOk="0">
                    <a:moveTo>
                      <a:pt x="3221" y="21234"/>
                    </a:moveTo>
                    <a:cubicBezTo>
                      <a:pt x="159" y="19489"/>
                      <a:pt x="-906" y="15588"/>
                      <a:pt x="839" y="12527"/>
                    </a:cubicBezTo>
                    <a:lnTo>
                      <a:pt x="6140" y="3225"/>
                    </a:lnTo>
                    <a:cubicBezTo>
                      <a:pt x="7885" y="163"/>
                      <a:pt x="11785" y="-911"/>
                      <a:pt x="14847" y="842"/>
                    </a:cubicBezTo>
                    <a:cubicBezTo>
                      <a:pt x="17908" y="2587"/>
                      <a:pt x="18974" y="6487"/>
                      <a:pt x="17229" y="9549"/>
                    </a:cubicBezTo>
                    <a:lnTo>
                      <a:pt x="11928" y="18851"/>
                    </a:lnTo>
                    <a:cubicBezTo>
                      <a:pt x="10183" y="21913"/>
                      <a:pt x="6283" y="22987"/>
                      <a:pt x="3221" y="2123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2" name="Google Shape;3542;p64"/>
              <p:cNvSpPr/>
              <p:nvPr/>
            </p:nvSpPr>
            <p:spPr>
              <a:xfrm>
                <a:off x="3372513" y="1630879"/>
                <a:ext cx="18067" cy="22068"/>
              </a:xfrm>
              <a:custGeom>
                <a:avLst/>
                <a:gdLst/>
                <a:ahLst/>
                <a:cxnLst/>
                <a:rect l="l" t="t" r="r" b="b"/>
                <a:pathLst>
                  <a:path w="18067" h="22068" extrusionOk="0">
                    <a:moveTo>
                      <a:pt x="3221" y="21230"/>
                    </a:moveTo>
                    <a:cubicBezTo>
                      <a:pt x="159" y="19485"/>
                      <a:pt x="-906" y="15585"/>
                      <a:pt x="839" y="12523"/>
                    </a:cubicBezTo>
                    <a:lnTo>
                      <a:pt x="6140" y="3221"/>
                    </a:lnTo>
                    <a:cubicBezTo>
                      <a:pt x="7885" y="159"/>
                      <a:pt x="11785" y="-906"/>
                      <a:pt x="14847" y="839"/>
                    </a:cubicBezTo>
                    <a:cubicBezTo>
                      <a:pt x="17908" y="2583"/>
                      <a:pt x="18974" y="6484"/>
                      <a:pt x="17229" y="9545"/>
                    </a:cubicBezTo>
                    <a:lnTo>
                      <a:pt x="11928" y="18848"/>
                    </a:lnTo>
                    <a:cubicBezTo>
                      <a:pt x="10183" y="21909"/>
                      <a:pt x="6283" y="22975"/>
                      <a:pt x="3221" y="2123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3" name="Google Shape;3543;p64"/>
              <p:cNvSpPr/>
              <p:nvPr/>
            </p:nvSpPr>
            <p:spPr>
              <a:xfrm>
                <a:off x="3039515" y="1509534"/>
                <a:ext cx="18071" cy="22075"/>
              </a:xfrm>
              <a:custGeom>
                <a:avLst/>
                <a:gdLst/>
                <a:ahLst/>
                <a:cxnLst/>
                <a:rect l="l" t="t" r="r" b="b"/>
                <a:pathLst>
                  <a:path w="18071" h="22075" extrusionOk="0">
                    <a:moveTo>
                      <a:pt x="3221" y="21234"/>
                    </a:moveTo>
                    <a:cubicBezTo>
                      <a:pt x="159" y="19489"/>
                      <a:pt x="-906" y="15588"/>
                      <a:pt x="839" y="12527"/>
                    </a:cubicBezTo>
                    <a:lnTo>
                      <a:pt x="6140" y="3225"/>
                    </a:lnTo>
                    <a:cubicBezTo>
                      <a:pt x="7885" y="163"/>
                      <a:pt x="11785" y="-911"/>
                      <a:pt x="14847" y="842"/>
                    </a:cubicBezTo>
                    <a:cubicBezTo>
                      <a:pt x="17908" y="2587"/>
                      <a:pt x="18982" y="6487"/>
                      <a:pt x="17229" y="9549"/>
                    </a:cubicBezTo>
                    <a:lnTo>
                      <a:pt x="11928" y="18851"/>
                    </a:lnTo>
                    <a:cubicBezTo>
                      <a:pt x="10183" y="21913"/>
                      <a:pt x="6283" y="22987"/>
                      <a:pt x="3221" y="2123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4" name="Google Shape;3544;p64"/>
              <p:cNvSpPr/>
              <p:nvPr/>
            </p:nvSpPr>
            <p:spPr>
              <a:xfrm>
                <a:off x="3022223" y="1539877"/>
                <a:ext cx="18075" cy="22072"/>
              </a:xfrm>
              <a:custGeom>
                <a:avLst/>
                <a:gdLst/>
                <a:ahLst/>
                <a:cxnLst/>
                <a:rect l="l" t="t" r="r" b="b"/>
                <a:pathLst>
                  <a:path w="18075" h="22072" extrusionOk="0">
                    <a:moveTo>
                      <a:pt x="3225" y="21230"/>
                    </a:moveTo>
                    <a:cubicBezTo>
                      <a:pt x="163" y="19485"/>
                      <a:pt x="-911" y="15585"/>
                      <a:pt x="842" y="12523"/>
                    </a:cubicBezTo>
                    <a:lnTo>
                      <a:pt x="6144" y="3221"/>
                    </a:lnTo>
                    <a:cubicBezTo>
                      <a:pt x="7888" y="159"/>
                      <a:pt x="11789" y="-906"/>
                      <a:pt x="14850" y="839"/>
                    </a:cubicBezTo>
                    <a:cubicBezTo>
                      <a:pt x="17912" y="2583"/>
                      <a:pt x="18986" y="6484"/>
                      <a:pt x="17233" y="9545"/>
                    </a:cubicBezTo>
                    <a:lnTo>
                      <a:pt x="11931" y="18848"/>
                    </a:lnTo>
                    <a:cubicBezTo>
                      <a:pt x="10187" y="21909"/>
                      <a:pt x="6286" y="22983"/>
                      <a:pt x="3225" y="2123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5" name="Google Shape;3545;p64"/>
              <p:cNvSpPr/>
              <p:nvPr/>
            </p:nvSpPr>
            <p:spPr>
              <a:xfrm>
                <a:off x="3084094" y="1509534"/>
                <a:ext cx="18075" cy="22075"/>
              </a:xfrm>
              <a:custGeom>
                <a:avLst/>
                <a:gdLst/>
                <a:ahLst/>
                <a:cxnLst/>
                <a:rect l="l" t="t" r="r" b="b"/>
                <a:pathLst>
                  <a:path w="18075" h="22075" extrusionOk="0">
                    <a:moveTo>
                      <a:pt x="3225" y="21234"/>
                    </a:moveTo>
                    <a:cubicBezTo>
                      <a:pt x="163" y="19489"/>
                      <a:pt x="-911" y="15588"/>
                      <a:pt x="842" y="12527"/>
                    </a:cubicBezTo>
                    <a:lnTo>
                      <a:pt x="6144" y="3225"/>
                    </a:lnTo>
                    <a:cubicBezTo>
                      <a:pt x="7888" y="163"/>
                      <a:pt x="11789" y="-911"/>
                      <a:pt x="14850" y="842"/>
                    </a:cubicBezTo>
                    <a:cubicBezTo>
                      <a:pt x="17912" y="2587"/>
                      <a:pt x="18986" y="6487"/>
                      <a:pt x="17233" y="9549"/>
                    </a:cubicBezTo>
                    <a:lnTo>
                      <a:pt x="11931" y="18851"/>
                    </a:lnTo>
                    <a:cubicBezTo>
                      <a:pt x="10187" y="21913"/>
                      <a:pt x="6286" y="22987"/>
                      <a:pt x="3225" y="2123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6" name="Google Shape;3546;p64"/>
              <p:cNvSpPr/>
              <p:nvPr/>
            </p:nvSpPr>
            <p:spPr>
              <a:xfrm>
                <a:off x="3066806" y="1539877"/>
                <a:ext cx="18074" cy="22072"/>
              </a:xfrm>
              <a:custGeom>
                <a:avLst/>
                <a:gdLst/>
                <a:ahLst/>
                <a:cxnLst/>
                <a:rect l="l" t="t" r="r" b="b"/>
                <a:pathLst>
                  <a:path w="18074" h="22072" extrusionOk="0">
                    <a:moveTo>
                      <a:pt x="3225" y="21230"/>
                    </a:moveTo>
                    <a:cubicBezTo>
                      <a:pt x="163" y="19485"/>
                      <a:pt x="-911" y="15585"/>
                      <a:pt x="842" y="12523"/>
                    </a:cubicBezTo>
                    <a:lnTo>
                      <a:pt x="6144" y="3221"/>
                    </a:lnTo>
                    <a:cubicBezTo>
                      <a:pt x="7888" y="159"/>
                      <a:pt x="11789" y="-906"/>
                      <a:pt x="14851" y="839"/>
                    </a:cubicBezTo>
                    <a:cubicBezTo>
                      <a:pt x="17912" y="2583"/>
                      <a:pt x="18986" y="6484"/>
                      <a:pt x="17233" y="9545"/>
                    </a:cubicBezTo>
                    <a:lnTo>
                      <a:pt x="11931" y="18848"/>
                    </a:lnTo>
                    <a:cubicBezTo>
                      <a:pt x="10187" y="21909"/>
                      <a:pt x="6286" y="22983"/>
                      <a:pt x="3225" y="2123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7" name="Google Shape;3547;p64"/>
              <p:cNvSpPr/>
              <p:nvPr/>
            </p:nvSpPr>
            <p:spPr>
              <a:xfrm>
                <a:off x="3049515" y="1570206"/>
                <a:ext cx="18071" cy="22068"/>
              </a:xfrm>
              <a:custGeom>
                <a:avLst/>
                <a:gdLst/>
                <a:ahLst/>
                <a:cxnLst/>
                <a:rect l="l" t="t" r="r" b="b"/>
                <a:pathLst>
                  <a:path w="18071" h="22068" extrusionOk="0">
                    <a:moveTo>
                      <a:pt x="3227" y="21232"/>
                    </a:moveTo>
                    <a:cubicBezTo>
                      <a:pt x="165" y="19488"/>
                      <a:pt x="-908" y="15587"/>
                      <a:pt x="837" y="12526"/>
                    </a:cubicBezTo>
                    <a:lnTo>
                      <a:pt x="6138" y="3223"/>
                    </a:lnTo>
                    <a:cubicBezTo>
                      <a:pt x="7882" y="162"/>
                      <a:pt x="11783" y="-904"/>
                      <a:pt x="14845" y="833"/>
                    </a:cubicBezTo>
                    <a:cubicBezTo>
                      <a:pt x="17906" y="2577"/>
                      <a:pt x="18980" y="6478"/>
                      <a:pt x="17235" y="9540"/>
                    </a:cubicBezTo>
                    <a:lnTo>
                      <a:pt x="11934" y="18842"/>
                    </a:lnTo>
                    <a:cubicBezTo>
                      <a:pt x="10189" y="21903"/>
                      <a:pt x="6297" y="22977"/>
                      <a:pt x="3227" y="2123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8" name="Google Shape;3548;p64"/>
              <p:cNvSpPr/>
              <p:nvPr/>
            </p:nvSpPr>
            <p:spPr>
              <a:xfrm>
                <a:off x="3032230" y="1600535"/>
                <a:ext cx="18071" cy="22075"/>
              </a:xfrm>
              <a:custGeom>
                <a:avLst/>
                <a:gdLst/>
                <a:ahLst/>
                <a:cxnLst/>
                <a:rect l="l" t="t" r="r" b="b"/>
                <a:pathLst>
                  <a:path w="18071" h="22075" extrusionOk="0">
                    <a:moveTo>
                      <a:pt x="3225" y="21234"/>
                    </a:moveTo>
                    <a:cubicBezTo>
                      <a:pt x="163" y="19489"/>
                      <a:pt x="-911" y="15588"/>
                      <a:pt x="842" y="12527"/>
                    </a:cubicBezTo>
                    <a:lnTo>
                      <a:pt x="6144" y="3225"/>
                    </a:lnTo>
                    <a:cubicBezTo>
                      <a:pt x="7888" y="163"/>
                      <a:pt x="11789" y="-911"/>
                      <a:pt x="14850" y="842"/>
                    </a:cubicBezTo>
                    <a:cubicBezTo>
                      <a:pt x="17912" y="2587"/>
                      <a:pt x="18977" y="6487"/>
                      <a:pt x="17233" y="9549"/>
                    </a:cubicBezTo>
                    <a:lnTo>
                      <a:pt x="11931" y="18851"/>
                    </a:lnTo>
                    <a:cubicBezTo>
                      <a:pt x="10187" y="21913"/>
                      <a:pt x="6286" y="22987"/>
                      <a:pt x="3225" y="2123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9" name="Google Shape;3549;p64"/>
              <p:cNvSpPr/>
              <p:nvPr/>
            </p:nvSpPr>
            <p:spPr>
              <a:xfrm>
                <a:off x="3014942" y="1630879"/>
                <a:ext cx="18071" cy="22068"/>
              </a:xfrm>
              <a:custGeom>
                <a:avLst/>
                <a:gdLst/>
                <a:ahLst/>
                <a:cxnLst/>
                <a:rect l="l" t="t" r="r" b="b"/>
                <a:pathLst>
                  <a:path w="18071" h="22068" extrusionOk="0">
                    <a:moveTo>
                      <a:pt x="3224" y="21230"/>
                    </a:moveTo>
                    <a:cubicBezTo>
                      <a:pt x="163" y="19485"/>
                      <a:pt x="-911" y="15585"/>
                      <a:pt x="842" y="12523"/>
                    </a:cubicBezTo>
                    <a:lnTo>
                      <a:pt x="6144" y="3221"/>
                    </a:lnTo>
                    <a:cubicBezTo>
                      <a:pt x="7888" y="159"/>
                      <a:pt x="11789" y="-906"/>
                      <a:pt x="14850" y="839"/>
                    </a:cubicBezTo>
                    <a:cubicBezTo>
                      <a:pt x="17912" y="2583"/>
                      <a:pt x="18977" y="6484"/>
                      <a:pt x="17233" y="9545"/>
                    </a:cubicBezTo>
                    <a:lnTo>
                      <a:pt x="11931" y="18848"/>
                    </a:lnTo>
                    <a:cubicBezTo>
                      <a:pt x="10187" y="21909"/>
                      <a:pt x="6286" y="22975"/>
                      <a:pt x="3224" y="2123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0" name="Google Shape;3550;p64"/>
              <p:cNvSpPr/>
              <p:nvPr/>
            </p:nvSpPr>
            <p:spPr>
              <a:xfrm>
                <a:off x="3128685" y="1509534"/>
                <a:ext cx="18074" cy="22072"/>
              </a:xfrm>
              <a:custGeom>
                <a:avLst/>
                <a:gdLst/>
                <a:ahLst/>
                <a:cxnLst/>
                <a:rect l="l" t="t" r="r" b="b"/>
                <a:pathLst>
                  <a:path w="18074" h="22072" extrusionOk="0">
                    <a:moveTo>
                      <a:pt x="3225" y="21234"/>
                    </a:moveTo>
                    <a:cubicBezTo>
                      <a:pt x="163" y="19489"/>
                      <a:pt x="-911" y="15588"/>
                      <a:pt x="842" y="12527"/>
                    </a:cubicBezTo>
                    <a:lnTo>
                      <a:pt x="6144" y="3225"/>
                    </a:lnTo>
                    <a:cubicBezTo>
                      <a:pt x="7888" y="163"/>
                      <a:pt x="11789" y="-911"/>
                      <a:pt x="14851" y="842"/>
                    </a:cubicBezTo>
                    <a:cubicBezTo>
                      <a:pt x="17912" y="2587"/>
                      <a:pt x="18986" y="6487"/>
                      <a:pt x="17233" y="9549"/>
                    </a:cubicBezTo>
                    <a:lnTo>
                      <a:pt x="11931" y="18851"/>
                    </a:lnTo>
                    <a:cubicBezTo>
                      <a:pt x="10187" y="21913"/>
                      <a:pt x="6286" y="22978"/>
                      <a:pt x="3225" y="2123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1" name="Google Shape;3551;p64"/>
              <p:cNvSpPr/>
              <p:nvPr/>
            </p:nvSpPr>
            <p:spPr>
              <a:xfrm>
                <a:off x="3111397" y="1539877"/>
                <a:ext cx="18074" cy="22072"/>
              </a:xfrm>
              <a:custGeom>
                <a:avLst/>
                <a:gdLst/>
                <a:ahLst/>
                <a:cxnLst/>
                <a:rect l="l" t="t" r="r" b="b"/>
                <a:pathLst>
                  <a:path w="18074" h="22072" extrusionOk="0">
                    <a:moveTo>
                      <a:pt x="3224" y="21230"/>
                    </a:moveTo>
                    <a:cubicBezTo>
                      <a:pt x="163" y="19485"/>
                      <a:pt x="-911" y="15585"/>
                      <a:pt x="842" y="12523"/>
                    </a:cubicBezTo>
                    <a:lnTo>
                      <a:pt x="6144" y="3221"/>
                    </a:lnTo>
                    <a:cubicBezTo>
                      <a:pt x="7888" y="159"/>
                      <a:pt x="11789" y="-906"/>
                      <a:pt x="14850" y="839"/>
                    </a:cubicBezTo>
                    <a:cubicBezTo>
                      <a:pt x="17912" y="2583"/>
                      <a:pt x="18986" y="6484"/>
                      <a:pt x="17233" y="9545"/>
                    </a:cubicBezTo>
                    <a:lnTo>
                      <a:pt x="11931" y="18848"/>
                    </a:lnTo>
                    <a:cubicBezTo>
                      <a:pt x="10187" y="21909"/>
                      <a:pt x="6286" y="22983"/>
                      <a:pt x="3224" y="2123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2" name="Google Shape;3552;p64"/>
              <p:cNvSpPr/>
              <p:nvPr/>
            </p:nvSpPr>
            <p:spPr>
              <a:xfrm>
                <a:off x="3094106" y="1570206"/>
                <a:ext cx="18071" cy="22068"/>
              </a:xfrm>
              <a:custGeom>
                <a:avLst/>
                <a:gdLst/>
                <a:ahLst/>
                <a:cxnLst/>
                <a:rect l="l" t="t" r="r" b="b"/>
                <a:pathLst>
                  <a:path w="18071" h="22068" extrusionOk="0">
                    <a:moveTo>
                      <a:pt x="3227" y="21232"/>
                    </a:moveTo>
                    <a:cubicBezTo>
                      <a:pt x="165" y="19488"/>
                      <a:pt x="-908" y="15587"/>
                      <a:pt x="836" y="12526"/>
                    </a:cubicBezTo>
                    <a:lnTo>
                      <a:pt x="6138" y="3223"/>
                    </a:lnTo>
                    <a:cubicBezTo>
                      <a:pt x="7883" y="162"/>
                      <a:pt x="11783" y="-904"/>
                      <a:pt x="14845" y="833"/>
                    </a:cubicBezTo>
                    <a:cubicBezTo>
                      <a:pt x="17906" y="2577"/>
                      <a:pt x="18980" y="6478"/>
                      <a:pt x="17235" y="9540"/>
                    </a:cubicBezTo>
                    <a:lnTo>
                      <a:pt x="11934" y="18842"/>
                    </a:lnTo>
                    <a:cubicBezTo>
                      <a:pt x="10189" y="21903"/>
                      <a:pt x="6297" y="22977"/>
                      <a:pt x="3227" y="2123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3" name="Google Shape;3553;p64"/>
              <p:cNvSpPr/>
              <p:nvPr/>
            </p:nvSpPr>
            <p:spPr>
              <a:xfrm>
                <a:off x="3076821" y="1600535"/>
                <a:ext cx="18074" cy="22075"/>
              </a:xfrm>
              <a:custGeom>
                <a:avLst/>
                <a:gdLst/>
                <a:ahLst/>
                <a:cxnLst/>
                <a:rect l="l" t="t" r="r" b="b"/>
                <a:pathLst>
                  <a:path w="18074" h="22075" extrusionOk="0">
                    <a:moveTo>
                      <a:pt x="3224" y="21234"/>
                    </a:moveTo>
                    <a:cubicBezTo>
                      <a:pt x="163" y="19489"/>
                      <a:pt x="-911" y="15588"/>
                      <a:pt x="842" y="12527"/>
                    </a:cubicBezTo>
                    <a:lnTo>
                      <a:pt x="6144" y="3225"/>
                    </a:lnTo>
                    <a:cubicBezTo>
                      <a:pt x="7888" y="163"/>
                      <a:pt x="11789" y="-911"/>
                      <a:pt x="14850" y="842"/>
                    </a:cubicBezTo>
                    <a:cubicBezTo>
                      <a:pt x="17912" y="2587"/>
                      <a:pt x="18986" y="6487"/>
                      <a:pt x="17233" y="9549"/>
                    </a:cubicBezTo>
                    <a:lnTo>
                      <a:pt x="11931" y="18851"/>
                    </a:lnTo>
                    <a:cubicBezTo>
                      <a:pt x="10187" y="21913"/>
                      <a:pt x="6286" y="22987"/>
                      <a:pt x="3224" y="2123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4" name="Google Shape;3554;p64"/>
              <p:cNvSpPr/>
              <p:nvPr/>
            </p:nvSpPr>
            <p:spPr>
              <a:xfrm>
                <a:off x="3059533" y="1630879"/>
                <a:ext cx="18075" cy="22068"/>
              </a:xfrm>
              <a:custGeom>
                <a:avLst/>
                <a:gdLst/>
                <a:ahLst/>
                <a:cxnLst/>
                <a:rect l="l" t="t" r="r" b="b"/>
                <a:pathLst>
                  <a:path w="18075" h="22068" extrusionOk="0">
                    <a:moveTo>
                      <a:pt x="3225" y="21230"/>
                    </a:moveTo>
                    <a:cubicBezTo>
                      <a:pt x="163" y="19485"/>
                      <a:pt x="-911" y="15585"/>
                      <a:pt x="842" y="12523"/>
                    </a:cubicBezTo>
                    <a:lnTo>
                      <a:pt x="6144" y="3221"/>
                    </a:lnTo>
                    <a:cubicBezTo>
                      <a:pt x="7888" y="159"/>
                      <a:pt x="11789" y="-906"/>
                      <a:pt x="14850" y="839"/>
                    </a:cubicBezTo>
                    <a:cubicBezTo>
                      <a:pt x="17912" y="2583"/>
                      <a:pt x="18986" y="6484"/>
                      <a:pt x="17233" y="9545"/>
                    </a:cubicBezTo>
                    <a:lnTo>
                      <a:pt x="11931" y="18848"/>
                    </a:lnTo>
                    <a:cubicBezTo>
                      <a:pt x="10187" y="21909"/>
                      <a:pt x="6286" y="22975"/>
                      <a:pt x="3225" y="2123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555" name="Google Shape;3555;p64"/>
            <p:cNvSpPr/>
            <p:nvPr/>
          </p:nvSpPr>
          <p:spPr>
            <a:xfrm>
              <a:off x="3025066" y="1743294"/>
              <a:ext cx="129036" cy="103172"/>
            </a:xfrm>
            <a:custGeom>
              <a:avLst/>
              <a:gdLst/>
              <a:ahLst/>
              <a:cxnLst/>
              <a:rect l="l" t="t" r="r" b="b"/>
              <a:pathLst>
                <a:path w="129036" h="103172" extrusionOk="0">
                  <a:moveTo>
                    <a:pt x="105132" y="56200"/>
                  </a:moveTo>
                  <a:cubicBezTo>
                    <a:pt x="105518" y="56200"/>
                    <a:pt x="119812" y="56200"/>
                    <a:pt x="119744" y="56200"/>
                  </a:cubicBezTo>
                  <a:cubicBezTo>
                    <a:pt x="125624" y="56200"/>
                    <a:pt x="128996" y="49489"/>
                    <a:pt x="125541" y="44784"/>
                  </a:cubicBezTo>
                  <a:lnTo>
                    <a:pt x="97223" y="0"/>
                  </a:lnTo>
                  <a:lnTo>
                    <a:pt x="31812" y="0"/>
                  </a:lnTo>
                  <a:lnTo>
                    <a:pt x="3234" y="45186"/>
                  </a:lnTo>
                  <a:cubicBezTo>
                    <a:pt x="214" y="49959"/>
                    <a:pt x="3653" y="56200"/>
                    <a:pt x="9299" y="56200"/>
                  </a:cubicBezTo>
                  <a:lnTo>
                    <a:pt x="23894" y="56200"/>
                  </a:lnTo>
                  <a:lnTo>
                    <a:pt x="1112" y="92226"/>
                  </a:lnTo>
                  <a:cubicBezTo>
                    <a:pt x="-1883" y="96965"/>
                    <a:pt x="1523" y="103172"/>
                    <a:pt x="7143" y="103172"/>
                  </a:cubicBezTo>
                  <a:lnTo>
                    <a:pt x="121892" y="103172"/>
                  </a:lnTo>
                  <a:cubicBezTo>
                    <a:pt x="127503" y="103172"/>
                    <a:pt x="130926" y="96974"/>
                    <a:pt x="127923" y="92226"/>
                  </a:cubicBezTo>
                  <a:lnTo>
                    <a:pt x="105141" y="5620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6" name="Google Shape;3556;p64"/>
            <p:cNvSpPr/>
            <p:nvPr/>
          </p:nvSpPr>
          <p:spPr>
            <a:xfrm>
              <a:off x="3024932" y="1743286"/>
              <a:ext cx="67310" cy="103172"/>
            </a:xfrm>
            <a:custGeom>
              <a:avLst/>
              <a:gdLst/>
              <a:ahLst/>
              <a:cxnLst/>
              <a:rect l="l" t="t" r="r" b="b"/>
              <a:pathLst>
                <a:path w="67310" h="103172" extrusionOk="0">
                  <a:moveTo>
                    <a:pt x="36182" y="92226"/>
                  </a:moveTo>
                  <a:lnTo>
                    <a:pt x="58964" y="56200"/>
                  </a:lnTo>
                  <a:lnTo>
                    <a:pt x="44797" y="56200"/>
                  </a:lnTo>
                  <a:cubicBezTo>
                    <a:pt x="39152" y="56200"/>
                    <a:pt x="35713" y="49959"/>
                    <a:pt x="38732" y="45186"/>
                  </a:cubicBezTo>
                  <a:lnTo>
                    <a:pt x="67310" y="0"/>
                  </a:lnTo>
                  <a:lnTo>
                    <a:pt x="32022" y="0"/>
                  </a:lnTo>
                  <a:lnTo>
                    <a:pt x="3444" y="45186"/>
                  </a:lnTo>
                  <a:cubicBezTo>
                    <a:pt x="424" y="49959"/>
                    <a:pt x="3863" y="56200"/>
                    <a:pt x="9508" y="56200"/>
                  </a:cubicBezTo>
                  <a:lnTo>
                    <a:pt x="23894" y="56200"/>
                  </a:lnTo>
                  <a:lnTo>
                    <a:pt x="1112" y="92226"/>
                  </a:lnTo>
                  <a:cubicBezTo>
                    <a:pt x="-1883" y="96965"/>
                    <a:pt x="1523" y="103172"/>
                    <a:pt x="7143" y="103172"/>
                  </a:cubicBezTo>
                  <a:lnTo>
                    <a:pt x="42213" y="103172"/>
                  </a:lnTo>
                  <a:cubicBezTo>
                    <a:pt x="36602" y="103172"/>
                    <a:pt x="33179" y="96974"/>
                    <a:pt x="36182" y="92226"/>
                  </a:cubicBez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7" name="Google Shape;3557;p64"/>
            <p:cNvSpPr/>
            <p:nvPr/>
          </p:nvSpPr>
          <p:spPr>
            <a:xfrm>
              <a:off x="3025057" y="1799494"/>
              <a:ext cx="129036" cy="46972"/>
            </a:xfrm>
            <a:custGeom>
              <a:avLst/>
              <a:gdLst/>
              <a:ahLst/>
              <a:cxnLst/>
              <a:rect l="l" t="t" r="r" b="b"/>
              <a:pathLst>
                <a:path w="129036" h="46972" extrusionOk="0">
                  <a:moveTo>
                    <a:pt x="105141" y="0"/>
                  </a:moveTo>
                  <a:lnTo>
                    <a:pt x="23894" y="0"/>
                  </a:lnTo>
                  <a:lnTo>
                    <a:pt x="1112" y="36026"/>
                  </a:lnTo>
                  <a:cubicBezTo>
                    <a:pt x="-1883" y="40766"/>
                    <a:pt x="1523" y="46973"/>
                    <a:pt x="7143" y="46973"/>
                  </a:cubicBezTo>
                  <a:lnTo>
                    <a:pt x="121892" y="46973"/>
                  </a:lnTo>
                  <a:cubicBezTo>
                    <a:pt x="127503" y="46973"/>
                    <a:pt x="130926" y="40774"/>
                    <a:pt x="127923" y="36026"/>
                  </a:cubicBezTo>
                  <a:lnTo>
                    <a:pt x="105141"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8" name="Google Shape;3558;p64"/>
            <p:cNvSpPr/>
            <p:nvPr/>
          </p:nvSpPr>
          <p:spPr>
            <a:xfrm>
              <a:off x="3024932" y="1799485"/>
              <a:ext cx="58964" cy="46972"/>
            </a:xfrm>
            <a:custGeom>
              <a:avLst/>
              <a:gdLst/>
              <a:ahLst/>
              <a:cxnLst/>
              <a:rect l="l" t="t" r="r" b="b"/>
              <a:pathLst>
                <a:path w="58964" h="46972" extrusionOk="0">
                  <a:moveTo>
                    <a:pt x="36182" y="36026"/>
                  </a:moveTo>
                  <a:lnTo>
                    <a:pt x="58964" y="0"/>
                  </a:lnTo>
                  <a:lnTo>
                    <a:pt x="23894" y="0"/>
                  </a:lnTo>
                  <a:lnTo>
                    <a:pt x="1112" y="36026"/>
                  </a:lnTo>
                  <a:cubicBezTo>
                    <a:pt x="-1883" y="40766"/>
                    <a:pt x="1523" y="46973"/>
                    <a:pt x="7143" y="46973"/>
                  </a:cubicBezTo>
                  <a:lnTo>
                    <a:pt x="42213" y="46973"/>
                  </a:lnTo>
                  <a:cubicBezTo>
                    <a:pt x="36602" y="46973"/>
                    <a:pt x="33188" y="40774"/>
                    <a:pt x="36182" y="36026"/>
                  </a:cubicBez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9" name="Google Shape;3559;p64"/>
            <p:cNvSpPr/>
            <p:nvPr/>
          </p:nvSpPr>
          <p:spPr>
            <a:xfrm>
              <a:off x="3154502" y="1743294"/>
              <a:ext cx="129036" cy="103172"/>
            </a:xfrm>
            <a:custGeom>
              <a:avLst/>
              <a:gdLst/>
              <a:ahLst/>
              <a:cxnLst/>
              <a:rect l="l" t="t" r="r" b="b"/>
              <a:pathLst>
                <a:path w="129036" h="103172" extrusionOk="0">
                  <a:moveTo>
                    <a:pt x="105149" y="56200"/>
                  </a:moveTo>
                  <a:cubicBezTo>
                    <a:pt x="105535" y="56200"/>
                    <a:pt x="119828" y="56200"/>
                    <a:pt x="119753" y="56200"/>
                  </a:cubicBezTo>
                  <a:cubicBezTo>
                    <a:pt x="123720" y="56200"/>
                    <a:pt x="126933" y="52987"/>
                    <a:pt x="126933" y="49019"/>
                  </a:cubicBezTo>
                  <a:cubicBezTo>
                    <a:pt x="126933" y="46193"/>
                    <a:pt x="128393" y="49271"/>
                    <a:pt x="97231" y="0"/>
                  </a:cubicBezTo>
                  <a:lnTo>
                    <a:pt x="31812" y="0"/>
                  </a:lnTo>
                  <a:lnTo>
                    <a:pt x="3234" y="45186"/>
                  </a:lnTo>
                  <a:cubicBezTo>
                    <a:pt x="1439" y="48030"/>
                    <a:pt x="1808" y="51829"/>
                    <a:pt x="4417" y="54295"/>
                  </a:cubicBezTo>
                  <a:cubicBezTo>
                    <a:pt x="5767" y="55570"/>
                    <a:pt x="7613" y="56200"/>
                    <a:pt x="9475" y="56200"/>
                  </a:cubicBezTo>
                  <a:lnTo>
                    <a:pt x="23894" y="56200"/>
                  </a:lnTo>
                  <a:cubicBezTo>
                    <a:pt x="23894" y="56200"/>
                    <a:pt x="1112" y="92226"/>
                    <a:pt x="1112" y="92226"/>
                  </a:cubicBezTo>
                  <a:cubicBezTo>
                    <a:pt x="-1883" y="96965"/>
                    <a:pt x="1523" y="103172"/>
                    <a:pt x="7143" y="103172"/>
                  </a:cubicBezTo>
                  <a:lnTo>
                    <a:pt x="121892" y="103172"/>
                  </a:lnTo>
                  <a:cubicBezTo>
                    <a:pt x="127503" y="103172"/>
                    <a:pt x="130926" y="96974"/>
                    <a:pt x="127923" y="92226"/>
                  </a:cubicBezTo>
                  <a:lnTo>
                    <a:pt x="105141" y="5620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0" name="Google Shape;3560;p64"/>
            <p:cNvSpPr/>
            <p:nvPr/>
          </p:nvSpPr>
          <p:spPr>
            <a:xfrm>
              <a:off x="3154511" y="1799494"/>
              <a:ext cx="129036" cy="46972"/>
            </a:xfrm>
            <a:custGeom>
              <a:avLst/>
              <a:gdLst/>
              <a:ahLst/>
              <a:cxnLst/>
              <a:rect l="l" t="t" r="r" b="b"/>
              <a:pathLst>
                <a:path w="129036" h="46972" extrusionOk="0">
                  <a:moveTo>
                    <a:pt x="105141" y="0"/>
                  </a:moveTo>
                  <a:lnTo>
                    <a:pt x="23894" y="0"/>
                  </a:lnTo>
                  <a:lnTo>
                    <a:pt x="1112" y="36026"/>
                  </a:lnTo>
                  <a:cubicBezTo>
                    <a:pt x="-1883" y="40766"/>
                    <a:pt x="1523" y="46973"/>
                    <a:pt x="7143" y="46973"/>
                  </a:cubicBezTo>
                  <a:lnTo>
                    <a:pt x="121892" y="46973"/>
                  </a:lnTo>
                  <a:cubicBezTo>
                    <a:pt x="127503" y="46973"/>
                    <a:pt x="130926" y="40774"/>
                    <a:pt x="127923" y="36026"/>
                  </a:cubicBezTo>
                  <a:lnTo>
                    <a:pt x="105141"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1" name="Google Shape;3561;p64"/>
            <p:cNvSpPr/>
            <p:nvPr/>
          </p:nvSpPr>
          <p:spPr>
            <a:xfrm>
              <a:off x="3283964" y="1743294"/>
              <a:ext cx="129036" cy="103172"/>
            </a:xfrm>
            <a:custGeom>
              <a:avLst/>
              <a:gdLst/>
              <a:ahLst/>
              <a:cxnLst/>
              <a:rect l="l" t="t" r="r" b="b"/>
              <a:pathLst>
                <a:path w="129036" h="103172" extrusionOk="0">
                  <a:moveTo>
                    <a:pt x="105141" y="56200"/>
                  </a:moveTo>
                  <a:cubicBezTo>
                    <a:pt x="105527" y="56200"/>
                    <a:pt x="119820" y="56200"/>
                    <a:pt x="119753" y="56200"/>
                  </a:cubicBezTo>
                  <a:cubicBezTo>
                    <a:pt x="125633" y="56200"/>
                    <a:pt x="129005" y="49489"/>
                    <a:pt x="125549" y="44784"/>
                  </a:cubicBezTo>
                  <a:lnTo>
                    <a:pt x="97231" y="0"/>
                  </a:lnTo>
                  <a:lnTo>
                    <a:pt x="31812" y="0"/>
                  </a:lnTo>
                  <a:lnTo>
                    <a:pt x="3234" y="45186"/>
                  </a:lnTo>
                  <a:cubicBezTo>
                    <a:pt x="214" y="49959"/>
                    <a:pt x="3653" y="56200"/>
                    <a:pt x="9299" y="56200"/>
                  </a:cubicBezTo>
                  <a:lnTo>
                    <a:pt x="23894" y="56200"/>
                  </a:lnTo>
                  <a:lnTo>
                    <a:pt x="1112" y="92226"/>
                  </a:lnTo>
                  <a:cubicBezTo>
                    <a:pt x="-1883" y="96965"/>
                    <a:pt x="1523" y="103172"/>
                    <a:pt x="7143" y="103172"/>
                  </a:cubicBezTo>
                  <a:lnTo>
                    <a:pt x="121892" y="103172"/>
                  </a:lnTo>
                  <a:cubicBezTo>
                    <a:pt x="127503" y="103172"/>
                    <a:pt x="130926" y="96974"/>
                    <a:pt x="127923" y="92226"/>
                  </a:cubicBezTo>
                  <a:lnTo>
                    <a:pt x="105141" y="5620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2" name="Google Shape;3562;p64"/>
            <p:cNvSpPr/>
            <p:nvPr/>
          </p:nvSpPr>
          <p:spPr>
            <a:xfrm>
              <a:off x="3283964" y="1799494"/>
              <a:ext cx="129036" cy="46972"/>
            </a:xfrm>
            <a:custGeom>
              <a:avLst/>
              <a:gdLst/>
              <a:ahLst/>
              <a:cxnLst/>
              <a:rect l="l" t="t" r="r" b="b"/>
              <a:pathLst>
                <a:path w="129036" h="46972" extrusionOk="0">
                  <a:moveTo>
                    <a:pt x="105141" y="0"/>
                  </a:moveTo>
                  <a:lnTo>
                    <a:pt x="23894" y="0"/>
                  </a:lnTo>
                  <a:lnTo>
                    <a:pt x="1112" y="36026"/>
                  </a:lnTo>
                  <a:cubicBezTo>
                    <a:pt x="-1883" y="40766"/>
                    <a:pt x="1523" y="46973"/>
                    <a:pt x="7143" y="46973"/>
                  </a:cubicBezTo>
                  <a:lnTo>
                    <a:pt x="121892" y="46973"/>
                  </a:lnTo>
                  <a:cubicBezTo>
                    <a:pt x="127503" y="46973"/>
                    <a:pt x="130926" y="40774"/>
                    <a:pt x="127923" y="36026"/>
                  </a:cubicBezTo>
                  <a:lnTo>
                    <a:pt x="105141"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563" name="Google Shape;3563;p64"/>
            <p:cNvGrpSpPr/>
            <p:nvPr/>
          </p:nvGrpSpPr>
          <p:grpSpPr>
            <a:xfrm>
              <a:off x="3127858" y="1527758"/>
              <a:ext cx="174631" cy="142334"/>
              <a:chOff x="3127858" y="1527758"/>
              <a:chExt cx="174631" cy="142334"/>
            </a:xfrm>
          </p:grpSpPr>
          <p:sp>
            <p:nvSpPr>
              <p:cNvPr id="3564" name="Google Shape;3564;p64"/>
              <p:cNvSpPr/>
              <p:nvPr/>
            </p:nvSpPr>
            <p:spPr>
              <a:xfrm>
                <a:off x="3127858" y="1527758"/>
                <a:ext cx="51896" cy="142334"/>
              </a:xfrm>
              <a:custGeom>
                <a:avLst/>
                <a:gdLst/>
                <a:ahLst/>
                <a:cxnLst/>
                <a:rect l="l" t="t" r="r" b="b"/>
                <a:pathLst>
                  <a:path w="51896" h="142334" extrusionOk="0">
                    <a:moveTo>
                      <a:pt x="48307" y="71263"/>
                    </a:moveTo>
                    <a:lnTo>
                      <a:pt x="30004" y="71263"/>
                    </a:lnTo>
                    <a:cubicBezTo>
                      <a:pt x="25860" y="71263"/>
                      <a:pt x="27110" y="67497"/>
                      <a:pt x="27110" y="67488"/>
                    </a:cubicBezTo>
                    <a:lnTo>
                      <a:pt x="50798" y="166"/>
                    </a:lnTo>
                    <a:cubicBezTo>
                      <a:pt x="49448" y="-304"/>
                      <a:pt x="47963" y="250"/>
                      <a:pt x="47242" y="1483"/>
                    </a:cubicBezTo>
                    <a:cubicBezTo>
                      <a:pt x="-3053" y="87846"/>
                      <a:pt x="-772" y="82670"/>
                      <a:pt x="453" y="84801"/>
                    </a:cubicBezTo>
                    <a:cubicBezTo>
                      <a:pt x="1602" y="86806"/>
                      <a:pt x="788" y="86294"/>
                      <a:pt x="33426" y="86294"/>
                    </a:cubicBezTo>
                    <a:lnTo>
                      <a:pt x="24074" y="139021"/>
                    </a:lnTo>
                    <a:cubicBezTo>
                      <a:pt x="23822" y="140439"/>
                      <a:pt x="24619" y="141831"/>
                      <a:pt x="25961" y="142334"/>
                    </a:cubicBezTo>
                    <a:lnTo>
                      <a:pt x="51662" y="75515"/>
                    </a:lnTo>
                    <a:cubicBezTo>
                      <a:pt x="52132" y="73888"/>
                      <a:pt x="52274" y="71263"/>
                      <a:pt x="48298" y="71263"/>
                    </a:cubicBez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5" name="Google Shape;3565;p64"/>
              <p:cNvSpPr/>
              <p:nvPr/>
            </p:nvSpPr>
            <p:spPr>
              <a:xfrm>
                <a:off x="3250593" y="1527758"/>
                <a:ext cx="51896" cy="142334"/>
              </a:xfrm>
              <a:custGeom>
                <a:avLst/>
                <a:gdLst/>
                <a:ahLst/>
                <a:cxnLst/>
                <a:rect l="l" t="t" r="r" b="b"/>
                <a:pathLst>
                  <a:path w="51896" h="142334" extrusionOk="0">
                    <a:moveTo>
                      <a:pt x="48307" y="71263"/>
                    </a:moveTo>
                    <a:lnTo>
                      <a:pt x="30004" y="71263"/>
                    </a:lnTo>
                    <a:cubicBezTo>
                      <a:pt x="25860" y="71263"/>
                      <a:pt x="27110" y="67497"/>
                      <a:pt x="27110" y="67488"/>
                    </a:cubicBezTo>
                    <a:lnTo>
                      <a:pt x="50798" y="166"/>
                    </a:lnTo>
                    <a:cubicBezTo>
                      <a:pt x="49448" y="-304"/>
                      <a:pt x="47963" y="250"/>
                      <a:pt x="47242" y="1483"/>
                    </a:cubicBezTo>
                    <a:cubicBezTo>
                      <a:pt x="-3053" y="87846"/>
                      <a:pt x="-772" y="82670"/>
                      <a:pt x="453" y="84801"/>
                    </a:cubicBezTo>
                    <a:cubicBezTo>
                      <a:pt x="1602" y="86806"/>
                      <a:pt x="788" y="86294"/>
                      <a:pt x="33426" y="86294"/>
                    </a:cubicBezTo>
                    <a:lnTo>
                      <a:pt x="24074" y="139021"/>
                    </a:lnTo>
                    <a:cubicBezTo>
                      <a:pt x="23822" y="140439"/>
                      <a:pt x="24619" y="141831"/>
                      <a:pt x="25961" y="142334"/>
                    </a:cubicBezTo>
                    <a:lnTo>
                      <a:pt x="51662" y="75515"/>
                    </a:lnTo>
                    <a:cubicBezTo>
                      <a:pt x="52132" y="73888"/>
                      <a:pt x="52274" y="71263"/>
                      <a:pt x="48298" y="71263"/>
                    </a:cubicBez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566" name="Google Shape;3566;p64"/>
            <p:cNvSpPr/>
            <p:nvPr/>
          </p:nvSpPr>
          <p:spPr>
            <a:xfrm>
              <a:off x="3154318" y="1666955"/>
              <a:ext cx="82291" cy="179511"/>
            </a:xfrm>
            <a:custGeom>
              <a:avLst/>
              <a:gdLst/>
              <a:ahLst/>
              <a:cxnLst/>
              <a:rect l="l" t="t" r="r" b="b"/>
              <a:pathLst>
                <a:path w="82291" h="179511" extrusionOk="0">
                  <a:moveTo>
                    <a:pt x="36308" y="168565"/>
                  </a:moveTo>
                  <a:lnTo>
                    <a:pt x="59090" y="132539"/>
                  </a:lnTo>
                  <a:lnTo>
                    <a:pt x="44713" y="132539"/>
                  </a:lnTo>
                  <a:cubicBezTo>
                    <a:pt x="38984" y="132539"/>
                    <a:pt x="35495" y="126206"/>
                    <a:pt x="38556" y="121358"/>
                  </a:cubicBezTo>
                  <a:lnTo>
                    <a:pt x="67554" y="75500"/>
                  </a:lnTo>
                  <a:lnTo>
                    <a:pt x="56272" y="75500"/>
                  </a:lnTo>
                  <a:cubicBezTo>
                    <a:pt x="56272" y="75500"/>
                    <a:pt x="47213" y="69855"/>
                    <a:pt x="50224" y="65099"/>
                  </a:cubicBezTo>
                  <a:lnTo>
                    <a:pt x="82292" y="14385"/>
                  </a:lnTo>
                  <a:cubicBezTo>
                    <a:pt x="78668" y="8656"/>
                    <a:pt x="74474" y="0"/>
                    <a:pt x="64702" y="0"/>
                  </a:cubicBezTo>
                  <a:cubicBezTo>
                    <a:pt x="59300" y="0"/>
                    <a:pt x="54259" y="3070"/>
                    <a:pt x="50878" y="8422"/>
                  </a:cubicBezTo>
                  <a:lnTo>
                    <a:pt x="15036" y="65099"/>
                  </a:lnTo>
                  <a:cubicBezTo>
                    <a:pt x="13644" y="67305"/>
                    <a:pt x="13560" y="70090"/>
                    <a:pt x="14818" y="72380"/>
                  </a:cubicBezTo>
                  <a:cubicBezTo>
                    <a:pt x="16076" y="74670"/>
                    <a:pt x="21084" y="76339"/>
                    <a:pt x="21084" y="76339"/>
                  </a:cubicBezTo>
                  <a:lnTo>
                    <a:pt x="32122" y="76339"/>
                  </a:lnTo>
                  <a:lnTo>
                    <a:pt x="3544" y="121525"/>
                  </a:lnTo>
                  <a:cubicBezTo>
                    <a:pt x="1749" y="124369"/>
                    <a:pt x="2118" y="128169"/>
                    <a:pt x="4727" y="130635"/>
                  </a:cubicBezTo>
                  <a:cubicBezTo>
                    <a:pt x="6077" y="131910"/>
                    <a:pt x="7923" y="132539"/>
                    <a:pt x="9785" y="132539"/>
                  </a:cubicBezTo>
                  <a:lnTo>
                    <a:pt x="23894" y="132539"/>
                  </a:lnTo>
                  <a:cubicBezTo>
                    <a:pt x="23894" y="132539"/>
                    <a:pt x="1112" y="168565"/>
                    <a:pt x="1112" y="168565"/>
                  </a:cubicBezTo>
                  <a:cubicBezTo>
                    <a:pt x="-1883" y="173304"/>
                    <a:pt x="1523" y="179511"/>
                    <a:pt x="7143" y="179511"/>
                  </a:cubicBezTo>
                  <a:lnTo>
                    <a:pt x="42331" y="179511"/>
                  </a:lnTo>
                  <a:cubicBezTo>
                    <a:pt x="36728" y="179511"/>
                    <a:pt x="33305" y="173313"/>
                    <a:pt x="36300" y="168565"/>
                  </a:cubicBez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7" name="Google Shape;3567;p64"/>
            <p:cNvSpPr/>
            <p:nvPr/>
          </p:nvSpPr>
          <p:spPr>
            <a:xfrm>
              <a:off x="3154385" y="1743286"/>
              <a:ext cx="67310" cy="103172"/>
            </a:xfrm>
            <a:custGeom>
              <a:avLst/>
              <a:gdLst/>
              <a:ahLst/>
              <a:cxnLst/>
              <a:rect l="l" t="t" r="r" b="b"/>
              <a:pathLst>
                <a:path w="67310" h="103172" extrusionOk="0">
                  <a:moveTo>
                    <a:pt x="36182" y="92226"/>
                  </a:moveTo>
                  <a:lnTo>
                    <a:pt x="58964" y="56200"/>
                  </a:lnTo>
                  <a:lnTo>
                    <a:pt x="44797" y="56200"/>
                  </a:lnTo>
                  <a:cubicBezTo>
                    <a:pt x="39152" y="56200"/>
                    <a:pt x="35712" y="49959"/>
                    <a:pt x="38732" y="45186"/>
                  </a:cubicBezTo>
                  <a:lnTo>
                    <a:pt x="67311" y="0"/>
                  </a:lnTo>
                  <a:lnTo>
                    <a:pt x="32022" y="0"/>
                  </a:lnTo>
                  <a:lnTo>
                    <a:pt x="3444" y="45186"/>
                  </a:lnTo>
                  <a:cubicBezTo>
                    <a:pt x="1649" y="48030"/>
                    <a:pt x="2018" y="51829"/>
                    <a:pt x="4626" y="54295"/>
                  </a:cubicBezTo>
                  <a:cubicBezTo>
                    <a:pt x="5977" y="55570"/>
                    <a:pt x="7822" y="56200"/>
                    <a:pt x="9684" y="56200"/>
                  </a:cubicBezTo>
                  <a:lnTo>
                    <a:pt x="23894" y="56200"/>
                  </a:lnTo>
                  <a:cubicBezTo>
                    <a:pt x="23894" y="56200"/>
                    <a:pt x="1112" y="92226"/>
                    <a:pt x="1112" y="92226"/>
                  </a:cubicBezTo>
                  <a:cubicBezTo>
                    <a:pt x="-1883" y="96965"/>
                    <a:pt x="1523" y="103172"/>
                    <a:pt x="7143" y="103172"/>
                  </a:cubicBezTo>
                  <a:lnTo>
                    <a:pt x="42213" y="103172"/>
                  </a:lnTo>
                  <a:cubicBezTo>
                    <a:pt x="36602" y="103172"/>
                    <a:pt x="33179" y="96974"/>
                    <a:pt x="36182" y="92226"/>
                  </a:cubicBez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8" name="Google Shape;3568;p64"/>
            <p:cNvSpPr/>
            <p:nvPr/>
          </p:nvSpPr>
          <p:spPr>
            <a:xfrm>
              <a:off x="3154385" y="1799485"/>
              <a:ext cx="58964" cy="46972"/>
            </a:xfrm>
            <a:custGeom>
              <a:avLst/>
              <a:gdLst/>
              <a:ahLst/>
              <a:cxnLst/>
              <a:rect l="l" t="t" r="r" b="b"/>
              <a:pathLst>
                <a:path w="58964" h="46972" extrusionOk="0">
                  <a:moveTo>
                    <a:pt x="36182" y="36026"/>
                  </a:moveTo>
                  <a:lnTo>
                    <a:pt x="58964" y="0"/>
                  </a:lnTo>
                  <a:lnTo>
                    <a:pt x="23894" y="0"/>
                  </a:lnTo>
                  <a:lnTo>
                    <a:pt x="1112" y="36026"/>
                  </a:lnTo>
                  <a:cubicBezTo>
                    <a:pt x="-1883" y="40766"/>
                    <a:pt x="1523" y="46973"/>
                    <a:pt x="7143" y="46973"/>
                  </a:cubicBezTo>
                  <a:lnTo>
                    <a:pt x="42213" y="46973"/>
                  </a:lnTo>
                  <a:cubicBezTo>
                    <a:pt x="36602" y="46973"/>
                    <a:pt x="33188" y="40774"/>
                    <a:pt x="36182" y="36026"/>
                  </a:cubicBez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9" name="Google Shape;3569;p64"/>
            <p:cNvSpPr/>
            <p:nvPr/>
          </p:nvSpPr>
          <p:spPr>
            <a:xfrm>
              <a:off x="3283763" y="1666945"/>
              <a:ext cx="82299" cy="179513"/>
            </a:xfrm>
            <a:custGeom>
              <a:avLst/>
              <a:gdLst/>
              <a:ahLst/>
              <a:cxnLst/>
              <a:rect l="l" t="t" r="r" b="b"/>
              <a:pathLst>
                <a:path w="82299" h="179513" extrusionOk="0">
                  <a:moveTo>
                    <a:pt x="36317" y="168567"/>
                  </a:moveTo>
                  <a:lnTo>
                    <a:pt x="59098" y="132541"/>
                  </a:lnTo>
                  <a:lnTo>
                    <a:pt x="44805" y="132541"/>
                  </a:lnTo>
                  <a:cubicBezTo>
                    <a:pt x="43144" y="132541"/>
                    <a:pt x="41492" y="132046"/>
                    <a:pt x="40200" y="130997"/>
                  </a:cubicBezTo>
                  <a:cubicBezTo>
                    <a:pt x="37147" y="128523"/>
                    <a:pt x="36627" y="124396"/>
                    <a:pt x="38548" y="121360"/>
                  </a:cubicBezTo>
                  <a:lnTo>
                    <a:pt x="67545" y="75502"/>
                  </a:lnTo>
                  <a:lnTo>
                    <a:pt x="56280" y="75502"/>
                  </a:lnTo>
                  <a:cubicBezTo>
                    <a:pt x="56280" y="75502"/>
                    <a:pt x="51272" y="74664"/>
                    <a:pt x="50014" y="72382"/>
                  </a:cubicBezTo>
                  <a:cubicBezTo>
                    <a:pt x="48756" y="70101"/>
                    <a:pt x="48840" y="67307"/>
                    <a:pt x="50232" y="65101"/>
                  </a:cubicBezTo>
                  <a:lnTo>
                    <a:pt x="82300" y="14388"/>
                  </a:lnTo>
                  <a:lnTo>
                    <a:pt x="78525" y="8424"/>
                  </a:lnTo>
                  <a:cubicBezTo>
                    <a:pt x="71421" y="-2816"/>
                    <a:pt x="57974" y="-2799"/>
                    <a:pt x="50878" y="8424"/>
                  </a:cubicBezTo>
                  <a:lnTo>
                    <a:pt x="15036" y="65101"/>
                  </a:lnTo>
                  <a:cubicBezTo>
                    <a:pt x="12024" y="69857"/>
                    <a:pt x="21084" y="76341"/>
                    <a:pt x="21084" y="76341"/>
                  </a:cubicBezTo>
                  <a:lnTo>
                    <a:pt x="32131" y="76341"/>
                  </a:lnTo>
                  <a:lnTo>
                    <a:pt x="3553" y="121527"/>
                  </a:lnTo>
                  <a:cubicBezTo>
                    <a:pt x="533" y="126300"/>
                    <a:pt x="3972" y="132541"/>
                    <a:pt x="9617" y="132541"/>
                  </a:cubicBezTo>
                  <a:lnTo>
                    <a:pt x="23894" y="132541"/>
                  </a:lnTo>
                  <a:lnTo>
                    <a:pt x="1112" y="168567"/>
                  </a:lnTo>
                  <a:cubicBezTo>
                    <a:pt x="-1883" y="173306"/>
                    <a:pt x="1523" y="179514"/>
                    <a:pt x="7143" y="179514"/>
                  </a:cubicBezTo>
                  <a:lnTo>
                    <a:pt x="42331" y="179514"/>
                  </a:lnTo>
                  <a:cubicBezTo>
                    <a:pt x="36719" y="179514"/>
                    <a:pt x="33297" y="173315"/>
                    <a:pt x="36300" y="168567"/>
                  </a:cubicBez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0" name="Google Shape;3570;p64"/>
            <p:cNvSpPr/>
            <p:nvPr/>
          </p:nvSpPr>
          <p:spPr>
            <a:xfrm>
              <a:off x="3283838" y="1743286"/>
              <a:ext cx="67310" cy="103172"/>
            </a:xfrm>
            <a:custGeom>
              <a:avLst/>
              <a:gdLst/>
              <a:ahLst/>
              <a:cxnLst/>
              <a:rect l="l" t="t" r="r" b="b"/>
              <a:pathLst>
                <a:path w="67310" h="103172" extrusionOk="0">
                  <a:moveTo>
                    <a:pt x="36182" y="92226"/>
                  </a:moveTo>
                  <a:lnTo>
                    <a:pt x="58964" y="56200"/>
                  </a:lnTo>
                  <a:lnTo>
                    <a:pt x="44965" y="56200"/>
                  </a:lnTo>
                  <a:cubicBezTo>
                    <a:pt x="43103" y="56200"/>
                    <a:pt x="41257" y="55562"/>
                    <a:pt x="39907" y="54287"/>
                  </a:cubicBezTo>
                  <a:cubicBezTo>
                    <a:pt x="37306" y="51821"/>
                    <a:pt x="36937" y="48021"/>
                    <a:pt x="38732" y="45186"/>
                  </a:cubicBezTo>
                  <a:lnTo>
                    <a:pt x="67310" y="0"/>
                  </a:lnTo>
                  <a:lnTo>
                    <a:pt x="32022" y="0"/>
                  </a:lnTo>
                  <a:lnTo>
                    <a:pt x="3444" y="45186"/>
                  </a:lnTo>
                  <a:cubicBezTo>
                    <a:pt x="424" y="49959"/>
                    <a:pt x="3863" y="56200"/>
                    <a:pt x="9508" y="56200"/>
                  </a:cubicBezTo>
                  <a:lnTo>
                    <a:pt x="23894" y="56200"/>
                  </a:lnTo>
                  <a:lnTo>
                    <a:pt x="1112" y="92226"/>
                  </a:lnTo>
                  <a:cubicBezTo>
                    <a:pt x="-1883" y="96965"/>
                    <a:pt x="1523" y="103172"/>
                    <a:pt x="7143" y="103172"/>
                  </a:cubicBezTo>
                  <a:lnTo>
                    <a:pt x="42213" y="103172"/>
                  </a:lnTo>
                  <a:cubicBezTo>
                    <a:pt x="36602" y="103172"/>
                    <a:pt x="33179" y="96974"/>
                    <a:pt x="36182" y="92226"/>
                  </a:cubicBez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1" name="Google Shape;3571;p64"/>
            <p:cNvSpPr/>
            <p:nvPr/>
          </p:nvSpPr>
          <p:spPr>
            <a:xfrm>
              <a:off x="3283838" y="1799485"/>
              <a:ext cx="58964" cy="46972"/>
            </a:xfrm>
            <a:custGeom>
              <a:avLst/>
              <a:gdLst/>
              <a:ahLst/>
              <a:cxnLst/>
              <a:rect l="l" t="t" r="r" b="b"/>
              <a:pathLst>
                <a:path w="58964" h="46972" extrusionOk="0">
                  <a:moveTo>
                    <a:pt x="36182" y="36026"/>
                  </a:moveTo>
                  <a:lnTo>
                    <a:pt x="58964" y="0"/>
                  </a:lnTo>
                  <a:lnTo>
                    <a:pt x="23894" y="0"/>
                  </a:lnTo>
                  <a:lnTo>
                    <a:pt x="1112" y="36026"/>
                  </a:lnTo>
                  <a:cubicBezTo>
                    <a:pt x="-1883" y="40766"/>
                    <a:pt x="1523" y="46973"/>
                    <a:pt x="7143" y="46973"/>
                  </a:cubicBezTo>
                  <a:lnTo>
                    <a:pt x="42213" y="46973"/>
                  </a:lnTo>
                  <a:cubicBezTo>
                    <a:pt x="36602" y="46973"/>
                    <a:pt x="33188" y="40774"/>
                    <a:pt x="36182" y="36026"/>
                  </a:cubicBez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572" name="Google Shape;3572;p64"/>
          <p:cNvGrpSpPr/>
          <p:nvPr/>
        </p:nvGrpSpPr>
        <p:grpSpPr>
          <a:xfrm>
            <a:off x="3594585" y="3446316"/>
            <a:ext cx="419462" cy="424129"/>
            <a:chOff x="5727593" y="1503364"/>
            <a:chExt cx="424772" cy="429498"/>
          </a:xfrm>
        </p:grpSpPr>
        <p:sp>
          <p:nvSpPr>
            <p:cNvPr id="3573" name="Google Shape;3573;p64"/>
            <p:cNvSpPr/>
            <p:nvPr/>
          </p:nvSpPr>
          <p:spPr>
            <a:xfrm>
              <a:off x="5934251" y="1862899"/>
              <a:ext cx="67557" cy="45630"/>
            </a:xfrm>
            <a:custGeom>
              <a:avLst/>
              <a:gdLst/>
              <a:ahLst/>
              <a:cxnLst/>
              <a:rect l="l" t="t" r="r" b="b"/>
              <a:pathLst>
                <a:path w="67557" h="45630" extrusionOk="0">
                  <a:moveTo>
                    <a:pt x="4982" y="4093"/>
                  </a:moveTo>
                  <a:lnTo>
                    <a:pt x="0" y="4597"/>
                  </a:lnTo>
                  <a:lnTo>
                    <a:pt x="44876" y="45631"/>
                  </a:lnTo>
                  <a:lnTo>
                    <a:pt x="67558" y="45631"/>
                  </a:lnTo>
                  <a:lnTo>
                    <a:pt x="64152" y="0"/>
                  </a:lnTo>
                  <a:cubicBezTo>
                    <a:pt x="47426" y="5561"/>
                    <a:pt x="22916" y="6140"/>
                    <a:pt x="4982" y="408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4" name="Google Shape;3574;p64"/>
            <p:cNvSpPr/>
            <p:nvPr/>
          </p:nvSpPr>
          <p:spPr>
            <a:xfrm>
              <a:off x="5727804" y="1907699"/>
              <a:ext cx="422759" cy="25163"/>
            </a:xfrm>
            <a:custGeom>
              <a:avLst/>
              <a:gdLst/>
              <a:ahLst/>
              <a:cxnLst/>
              <a:rect l="l" t="t" r="r" b="b"/>
              <a:pathLst>
                <a:path w="422759" h="25163" extrusionOk="0">
                  <a:moveTo>
                    <a:pt x="412543" y="0"/>
                  </a:moveTo>
                  <a:lnTo>
                    <a:pt x="10217" y="0"/>
                  </a:lnTo>
                  <a:cubicBezTo>
                    <a:pt x="4572" y="0"/>
                    <a:pt x="0" y="4571"/>
                    <a:pt x="0" y="10217"/>
                  </a:cubicBezTo>
                  <a:lnTo>
                    <a:pt x="0" y="14947"/>
                  </a:lnTo>
                  <a:cubicBezTo>
                    <a:pt x="0" y="20593"/>
                    <a:pt x="4572" y="25164"/>
                    <a:pt x="10217" y="25164"/>
                  </a:cubicBezTo>
                  <a:lnTo>
                    <a:pt x="412543" y="25164"/>
                  </a:lnTo>
                  <a:cubicBezTo>
                    <a:pt x="418188" y="25164"/>
                    <a:pt x="422760" y="20593"/>
                    <a:pt x="422760" y="14947"/>
                  </a:cubicBezTo>
                  <a:lnTo>
                    <a:pt x="422760" y="10217"/>
                  </a:lnTo>
                  <a:cubicBezTo>
                    <a:pt x="422760" y="4571"/>
                    <a:pt x="418188" y="0"/>
                    <a:pt x="412543"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5" name="Google Shape;3575;p64"/>
            <p:cNvSpPr/>
            <p:nvPr/>
          </p:nvSpPr>
          <p:spPr>
            <a:xfrm>
              <a:off x="5727593" y="1914401"/>
              <a:ext cx="423105" cy="18461"/>
            </a:xfrm>
            <a:custGeom>
              <a:avLst/>
              <a:gdLst/>
              <a:ahLst/>
              <a:cxnLst/>
              <a:rect l="l" t="t" r="r" b="b"/>
              <a:pathLst>
                <a:path w="423105" h="18461" extrusionOk="0">
                  <a:moveTo>
                    <a:pt x="412880" y="6719"/>
                  </a:moveTo>
                  <a:lnTo>
                    <a:pt x="10226" y="6719"/>
                  </a:lnTo>
                  <a:cubicBezTo>
                    <a:pt x="5797" y="6719"/>
                    <a:pt x="2040" y="3917"/>
                    <a:pt x="622" y="0"/>
                  </a:cubicBezTo>
                  <a:cubicBezTo>
                    <a:pt x="-125" y="2063"/>
                    <a:pt x="9" y="3020"/>
                    <a:pt x="9" y="8237"/>
                  </a:cubicBezTo>
                  <a:cubicBezTo>
                    <a:pt x="9" y="13882"/>
                    <a:pt x="4581" y="18462"/>
                    <a:pt x="10226" y="18462"/>
                  </a:cubicBezTo>
                  <a:lnTo>
                    <a:pt x="412871" y="18462"/>
                  </a:lnTo>
                  <a:cubicBezTo>
                    <a:pt x="418516" y="18462"/>
                    <a:pt x="423096" y="13891"/>
                    <a:pt x="423096" y="8254"/>
                  </a:cubicBezTo>
                  <a:cubicBezTo>
                    <a:pt x="423096" y="3053"/>
                    <a:pt x="423230" y="2072"/>
                    <a:pt x="422484" y="8"/>
                  </a:cubicBezTo>
                  <a:cubicBezTo>
                    <a:pt x="421066" y="3926"/>
                    <a:pt x="417308" y="6727"/>
                    <a:pt x="412880" y="6727"/>
                  </a:cubicBezTo>
                  <a:close/>
                </a:path>
              </a:pathLst>
            </a:custGeom>
            <a:solidFill>
              <a:srgbClr val="000000">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6" name="Google Shape;3576;p64"/>
            <p:cNvSpPr/>
            <p:nvPr/>
          </p:nvSpPr>
          <p:spPr>
            <a:xfrm>
              <a:off x="6052241" y="1729627"/>
              <a:ext cx="28785" cy="22535"/>
            </a:xfrm>
            <a:custGeom>
              <a:avLst/>
              <a:gdLst/>
              <a:ahLst/>
              <a:cxnLst/>
              <a:rect l="l" t="t" r="r" b="b"/>
              <a:pathLst>
                <a:path w="28785" h="22535" extrusionOk="0">
                  <a:moveTo>
                    <a:pt x="8561" y="21216"/>
                  </a:moveTo>
                  <a:cubicBezTo>
                    <a:pt x="8561" y="21216"/>
                    <a:pt x="-2721" y="17064"/>
                    <a:pt x="618" y="10186"/>
                  </a:cubicBezTo>
                  <a:cubicBezTo>
                    <a:pt x="3964" y="3308"/>
                    <a:pt x="11992" y="6730"/>
                    <a:pt x="15364" y="2603"/>
                  </a:cubicBezTo>
                  <a:cubicBezTo>
                    <a:pt x="18736" y="-1524"/>
                    <a:pt x="25707" y="-886"/>
                    <a:pt x="28382" y="5539"/>
                  </a:cubicBezTo>
                  <a:cubicBezTo>
                    <a:pt x="31058" y="11964"/>
                    <a:pt x="19944" y="27063"/>
                    <a:pt x="8561" y="2121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7" name="Google Shape;3577;p64"/>
            <p:cNvSpPr/>
            <p:nvPr/>
          </p:nvSpPr>
          <p:spPr>
            <a:xfrm>
              <a:off x="6052239" y="1734000"/>
              <a:ext cx="24702" cy="18163"/>
            </a:xfrm>
            <a:custGeom>
              <a:avLst/>
              <a:gdLst/>
              <a:ahLst/>
              <a:cxnLst/>
              <a:rect l="l" t="t" r="r" b="b"/>
              <a:pathLst>
                <a:path w="24702" h="18163" extrusionOk="0">
                  <a:moveTo>
                    <a:pt x="12691" y="0"/>
                  </a:moveTo>
                  <a:cubicBezTo>
                    <a:pt x="8807" y="1367"/>
                    <a:pt x="3262" y="394"/>
                    <a:pt x="620" y="5813"/>
                  </a:cubicBezTo>
                  <a:cubicBezTo>
                    <a:pt x="-2727" y="12691"/>
                    <a:pt x="8564" y="16843"/>
                    <a:pt x="8564" y="16843"/>
                  </a:cubicBezTo>
                  <a:cubicBezTo>
                    <a:pt x="14746" y="20022"/>
                    <a:pt x="20844" y="17011"/>
                    <a:pt x="24702" y="12574"/>
                  </a:cubicBezTo>
                  <a:cubicBezTo>
                    <a:pt x="21506" y="12263"/>
                    <a:pt x="8774" y="7423"/>
                    <a:pt x="12691" y="0"/>
                  </a:cubicBezTo>
                  <a:close/>
                </a:path>
              </a:pathLst>
            </a:custGeom>
            <a:solidFill>
              <a:srgbClr val="000000">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578" name="Google Shape;3578;p64"/>
            <p:cNvGrpSpPr/>
            <p:nvPr/>
          </p:nvGrpSpPr>
          <p:grpSpPr>
            <a:xfrm>
              <a:off x="5835037" y="1769297"/>
              <a:ext cx="216744" cy="116726"/>
              <a:chOff x="5835037" y="1769297"/>
              <a:chExt cx="216744" cy="116726"/>
            </a:xfrm>
          </p:grpSpPr>
          <p:sp>
            <p:nvSpPr>
              <p:cNvPr id="3579" name="Google Shape;3579;p64"/>
              <p:cNvSpPr/>
              <p:nvPr/>
            </p:nvSpPr>
            <p:spPr>
              <a:xfrm>
                <a:off x="6026134" y="1769297"/>
                <a:ext cx="16248" cy="12712"/>
              </a:xfrm>
              <a:custGeom>
                <a:avLst/>
                <a:gdLst/>
                <a:ahLst/>
                <a:cxnLst/>
                <a:rect l="l" t="t" r="r" b="b"/>
                <a:pathLst>
                  <a:path w="16248" h="12712" extrusionOk="0">
                    <a:moveTo>
                      <a:pt x="4831" y="11969"/>
                    </a:moveTo>
                    <a:cubicBezTo>
                      <a:pt x="4831" y="11969"/>
                      <a:pt x="-1544" y="9629"/>
                      <a:pt x="352" y="5746"/>
                    </a:cubicBezTo>
                    <a:cubicBezTo>
                      <a:pt x="2240" y="1862"/>
                      <a:pt x="6769" y="3791"/>
                      <a:pt x="8673" y="1468"/>
                    </a:cubicBezTo>
                    <a:cubicBezTo>
                      <a:pt x="10577" y="-856"/>
                      <a:pt x="14511" y="-503"/>
                      <a:pt x="16021" y="3120"/>
                    </a:cubicBezTo>
                    <a:cubicBezTo>
                      <a:pt x="17531" y="6744"/>
                      <a:pt x="11257" y="15266"/>
                      <a:pt x="4831" y="119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0" name="Google Shape;3580;p64"/>
              <p:cNvSpPr/>
              <p:nvPr/>
            </p:nvSpPr>
            <p:spPr>
              <a:xfrm>
                <a:off x="5835037" y="1847322"/>
                <a:ext cx="16248" cy="12712"/>
              </a:xfrm>
              <a:custGeom>
                <a:avLst/>
                <a:gdLst/>
                <a:ahLst/>
                <a:cxnLst/>
                <a:rect l="l" t="t" r="r" b="b"/>
                <a:pathLst>
                  <a:path w="16248" h="12712" extrusionOk="0">
                    <a:moveTo>
                      <a:pt x="4832" y="11969"/>
                    </a:moveTo>
                    <a:cubicBezTo>
                      <a:pt x="4832" y="11969"/>
                      <a:pt x="-1543" y="9629"/>
                      <a:pt x="352" y="5746"/>
                    </a:cubicBezTo>
                    <a:cubicBezTo>
                      <a:pt x="2239" y="1862"/>
                      <a:pt x="6769" y="3791"/>
                      <a:pt x="8673" y="1468"/>
                    </a:cubicBezTo>
                    <a:cubicBezTo>
                      <a:pt x="10578" y="-856"/>
                      <a:pt x="14512" y="-503"/>
                      <a:pt x="16021" y="3120"/>
                    </a:cubicBezTo>
                    <a:cubicBezTo>
                      <a:pt x="17531" y="6744"/>
                      <a:pt x="11257" y="15266"/>
                      <a:pt x="4832" y="119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1" name="Google Shape;3581;p64"/>
              <p:cNvSpPr/>
              <p:nvPr/>
            </p:nvSpPr>
            <p:spPr>
              <a:xfrm>
                <a:off x="6034258" y="1814825"/>
                <a:ext cx="17523" cy="22771"/>
              </a:xfrm>
              <a:custGeom>
                <a:avLst/>
                <a:gdLst/>
                <a:ahLst/>
                <a:cxnLst/>
                <a:rect l="l" t="t" r="r" b="b"/>
                <a:pathLst>
                  <a:path w="17523" h="22771" extrusionOk="0">
                    <a:moveTo>
                      <a:pt x="877" y="7635"/>
                    </a:moveTo>
                    <a:cubicBezTo>
                      <a:pt x="877" y="7635"/>
                      <a:pt x="3762" y="-1793"/>
                      <a:pt x="9139" y="304"/>
                    </a:cubicBezTo>
                    <a:cubicBezTo>
                      <a:pt x="14515" y="2401"/>
                      <a:pt x="12108" y="9154"/>
                      <a:pt x="15371" y="11502"/>
                    </a:cubicBezTo>
                    <a:cubicBezTo>
                      <a:pt x="18634" y="13851"/>
                      <a:pt x="18332" y="19521"/>
                      <a:pt x="13467" y="22222"/>
                    </a:cubicBezTo>
                    <a:cubicBezTo>
                      <a:pt x="8593" y="24923"/>
                      <a:pt x="-3309" y="17290"/>
                      <a:pt x="877" y="764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2" name="Google Shape;3582;p64"/>
              <p:cNvSpPr/>
              <p:nvPr/>
            </p:nvSpPr>
            <p:spPr>
              <a:xfrm>
                <a:off x="5867550" y="1865863"/>
                <a:ext cx="19379" cy="20160"/>
              </a:xfrm>
              <a:custGeom>
                <a:avLst/>
                <a:gdLst/>
                <a:ahLst/>
                <a:cxnLst/>
                <a:rect l="l" t="t" r="r" b="b"/>
                <a:pathLst>
                  <a:path w="19379" h="20160" extrusionOk="0">
                    <a:moveTo>
                      <a:pt x="10786" y="19507"/>
                    </a:moveTo>
                    <a:cubicBezTo>
                      <a:pt x="10786" y="19507"/>
                      <a:pt x="1308" y="22225"/>
                      <a:pt x="133" y="16571"/>
                    </a:cubicBezTo>
                    <a:cubicBezTo>
                      <a:pt x="-1041" y="10918"/>
                      <a:pt x="5938" y="9265"/>
                      <a:pt x="6131" y="5247"/>
                    </a:cubicBezTo>
                    <a:cubicBezTo>
                      <a:pt x="6324" y="1230"/>
                      <a:pt x="11239" y="-1606"/>
                      <a:pt x="16154" y="1011"/>
                    </a:cubicBezTo>
                    <a:cubicBezTo>
                      <a:pt x="21070" y="3620"/>
                      <a:pt x="21162" y="17762"/>
                      <a:pt x="10786" y="1950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583" name="Google Shape;3583;p64"/>
            <p:cNvSpPr/>
            <p:nvPr/>
          </p:nvSpPr>
          <p:spPr>
            <a:xfrm>
              <a:off x="6051265" y="1635991"/>
              <a:ext cx="101100" cy="57554"/>
            </a:xfrm>
            <a:custGeom>
              <a:avLst/>
              <a:gdLst/>
              <a:ahLst/>
              <a:cxnLst/>
              <a:rect l="l" t="t" r="r" b="b"/>
              <a:pathLst>
                <a:path w="101100" h="57554" extrusionOk="0">
                  <a:moveTo>
                    <a:pt x="19041" y="17199"/>
                  </a:moveTo>
                  <a:cubicBezTo>
                    <a:pt x="27026" y="15119"/>
                    <a:pt x="40498" y="13315"/>
                    <a:pt x="53835" y="12770"/>
                  </a:cubicBezTo>
                  <a:cubicBezTo>
                    <a:pt x="57358" y="12628"/>
                    <a:pt x="60101" y="9650"/>
                    <a:pt x="59958" y="6127"/>
                  </a:cubicBezTo>
                  <a:cubicBezTo>
                    <a:pt x="59816" y="2604"/>
                    <a:pt x="56855" y="-114"/>
                    <a:pt x="53323" y="4"/>
                  </a:cubicBezTo>
                  <a:cubicBezTo>
                    <a:pt x="52828" y="20"/>
                    <a:pt x="41076" y="515"/>
                    <a:pt x="29090" y="2260"/>
                  </a:cubicBezTo>
                  <a:cubicBezTo>
                    <a:pt x="14747" y="4349"/>
                    <a:pt x="76" y="7863"/>
                    <a:pt x="0" y="18130"/>
                  </a:cubicBezTo>
                  <a:cubicBezTo>
                    <a:pt x="-67" y="27709"/>
                    <a:pt x="13614" y="29731"/>
                    <a:pt x="42905" y="34445"/>
                  </a:cubicBezTo>
                  <a:cubicBezTo>
                    <a:pt x="58180" y="36902"/>
                    <a:pt x="75468" y="39662"/>
                    <a:pt x="84737" y="43185"/>
                  </a:cubicBezTo>
                  <a:cubicBezTo>
                    <a:pt x="71827" y="45810"/>
                    <a:pt x="44331" y="44594"/>
                    <a:pt x="32630" y="43596"/>
                  </a:cubicBezTo>
                  <a:cubicBezTo>
                    <a:pt x="29107" y="43328"/>
                    <a:pt x="26037" y="45928"/>
                    <a:pt x="25743" y="49443"/>
                  </a:cubicBezTo>
                  <a:cubicBezTo>
                    <a:pt x="25458" y="52957"/>
                    <a:pt x="28075" y="56035"/>
                    <a:pt x="31589" y="56329"/>
                  </a:cubicBezTo>
                  <a:cubicBezTo>
                    <a:pt x="32143" y="56371"/>
                    <a:pt x="45220" y="57428"/>
                    <a:pt x="59581" y="57537"/>
                  </a:cubicBezTo>
                  <a:cubicBezTo>
                    <a:pt x="75183" y="57654"/>
                    <a:pt x="99961" y="57562"/>
                    <a:pt x="100993" y="44896"/>
                  </a:cubicBezTo>
                  <a:cubicBezTo>
                    <a:pt x="101354" y="42539"/>
                    <a:pt x="100800" y="40149"/>
                    <a:pt x="99407" y="38077"/>
                  </a:cubicBezTo>
                  <a:cubicBezTo>
                    <a:pt x="91271" y="26006"/>
                    <a:pt x="46562" y="23465"/>
                    <a:pt x="19041" y="1719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4" name="Google Shape;3584;p64"/>
            <p:cNvSpPr/>
            <p:nvPr/>
          </p:nvSpPr>
          <p:spPr>
            <a:xfrm>
              <a:off x="5903326" y="1838750"/>
              <a:ext cx="108272" cy="30288"/>
            </a:xfrm>
            <a:custGeom>
              <a:avLst/>
              <a:gdLst/>
              <a:ahLst/>
              <a:cxnLst/>
              <a:rect l="l" t="t" r="r" b="b"/>
              <a:pathLst>
                <a:path w="108272" h="30288" extrusionOk="0">
                  <a:moveTo>
                    <a:pt x="76867" y="0"/>
                  </a:moveTo>
                  <a:cubicBezTo>
                    <a:pt x="57650" y="4295"/>
                    <a:pt x="33987" y="5016"/>
                    <a:pt x="14300" y="3154"/>
                  </a:cubicBezTo>
                  <a:cubicBezTo>
                    <a:pt x="-17339" y="13052"/>
                    <a:pt x="6894" y="29836"/>
                    <a:pt x="54001" y="30281"/>
                  </a:cubicBezTo>
                  <a:cubicBezTo>
                    <a:pt x="83888" y="30557"/>
                    <a:pt x="108188" y="23646"/>
                    <a:pt x="108272" y="14813"/>
                  </a:cubicBezTo>
                  <a:cubicBezTo>
                    <a:pt x="108331" y="8371"/>
                    <a:pt x="95455" y="2701"/>
                    <a:pt x="76875"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5" name="Google Shape;3585;p64"/>
            <p:cNvSpPr/>
            <p:nvPr/>
          </p:nvSpPr>
          <p:spPr>
            <a:xfrm>
              <a:off x="5957184" y="1838750"/>
              <a:ext cx="54414" cy="25516"/>
            </a:xfrm>
            <a:custGeom>
              <a:avLst/>
              <a:gdLst/>
              <a:ahLst/>
              <a:cxnLst/>
              <a:rect l="l" t="t" r="r" b="b"/>
              <a:pathLst>
                <a:path w="54414" h="25516" extrusionOk="0">
                  <a:moveTo>
                    <a:pt x="23009" y="0"/>
                  </a:moveTo>
                  <a:cubicBezTo>
                    <a:pt x="16214" y="1518"/>
                    <a:pt x="8430" y="2676"/>
                    <a:pt x="0" y="3372"/>
                  </a:cubicBezTo>
                  <a:cubicBezTo>
                    <a:pt x="12171" y="12431"/>
                    <a:pt x="25592" y="19913"/>
                    <a:pt x="39944" y="25516"/>
                  </a:cubicBezTo>
                  <a:cubicBezTo>
                    <a:pt x="65092" y="17741"/>
                    <a:pt x="56209" y="4831"/>
                    <a:pt x="23009" y="0"/>
                  </a:cubicBez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6" name="Google Shape;3586;p64"/>
            <p:cNvSpPr/>
            <p:nvPr/>
          </p:nvSpPr>
          <p:spPr>
            <a:xfrm>
              <a:off x="5868887" y="1804191"/>
              <a:ext cx="139442" cy="39541"/>
            </a:xfrm>
            <a:custGeom>
              <a:avLst/>
              <a:gdLst/>
              <a:ahLst/>
              <a:cxnLst/>
              <a:rect l="l" t="t" r="r" b="b"/>
              <a:pathLst>
                <a:path w="139442" h="39541" extrusionOk="0">
                  <a:moveTo>
                    <a:pt x="104830" y="0"/>
                  </a:moveTo>
                  <a:cubicBezTo>
                    <a:pt x="79163" y="6274"/>
                    <a:pt x="45913" y="7113"/>
                    <a:pt x="18920" y="3758"/>
                  </a:cubicBezTo>
                  <a:cubicBezTo>
                    <a:pt x="-21175" y="16583"/>
                    <a:pt x="5583" y="39541"/>
                    <a:pt x="69760" y="39541"/>
                  </a:cubicBezTo>
                  <a:cubicBezTo>
                    <a:pt x="142787" y="39541"/>
                    <a:pt x="164831" y="10468"/>
                    <a:pt x="104830" y="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7" name="Google Shape;3587;p64"/>
            <p:cNvSpPr/>
            <p:nvPr/>
          </p:nvSpPr>
          <p:spPr>
            <a:xfrm>
              <a:off x="5924194" y="1804191"/>
              <a:ext cx="84144" cy="38710"/>
            </a:xfrm>
            <a:custGeom>
              <a:avLst/>
              <a:gdLst/>
              <a:ahLst/>
              <a:cxnLst/>
              <a:rect l="l" t="t" r="r" b="b"/>
              <a:pathLst>
                <a:path w="84144" h="38710" extrusionOk="0">
                  <a:moveTo>
                    <a:pt x="49523" y="0"/>
                  </a:moveTo>
                  <a:cubicBezTo>
                    <a:pt x="34005" y="3791"/>
                    <a:pt x="16231" y="5452"/>
                    <a:pt x="0" y="5670"/>
                  </a:cubicBezTo>
                  <a:cubicBezTo>
                    <a:pt x="9764" y="18194"/>
                    <a:pt x="21230" y="29316"/>
                    <a:pt x="34048" y="38711"/>
                  </a:cubicBezTo>
                  <a:cubicBezTo>
                    <a:pt x="93209" y="33627"/>
                    <a:pt x="102008" y="9151"/>
                    <a:pt x="49515" y="0"/>
                  </a:cubicBez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8" name="Google Shape;3588;p64"/>
            <p:cNvSpPr/>
            <p:nvPr/>
          </p:nvSpPr>
          <p:spPr>
            <a:xfrm>
              <a:off x="5835842" y="1766865"/>
              <a:ext cx="169073" cy="44724"/>
            </a:xfrm>
            <a:custGeom>
              <a:avLst/>
              <a:gdLst/>
              <a:ahLst/>
              <a:cxnLst/>
              <a:rect l="l" t="t" r="r" b="b"/>
              <a:pathLst>
                <a:path w="169073" h="44724" extrusionOk="0">
                  <a:moveTo>
                    <a:pt x="140719" y="0"/>
                  </a:moveTo>
                  <a:cubicBezTo>
                    <a:pt x="104751" y="9529"/>
                    <a:pt x="53692" y="10032"/>
                    <a:pt x="16843" y="3875"/>
                  </a:cubicBezTo>
                  <a:lnTo>
                    <a:pt x="16609" y="3833"/>
                  </a:lnTo>
                  <a:lnTo>
                    <a:pt x="16382" y="3926"/>
                  </a:lnTo>
                  <a:cubicBezTo>
                    <a:pt x="5662" y="8296"/>
                    <a:pt x="0" y="13572"/>
                    <a:pt x="0" y="19175"/>
                  </a:cubicBezTo>
                  <a:cubicBezTo>
                    <a:pt x="0" y="33502"/>
                    <a:pt x="37126" y="44725"/>
                    <a:pt x="84519" y="44725"/>
                  </a:cubicBezTo>
                  <a:cubicBezTo>
                    <a:pt x="164667" y="44725"/>
                    <a:pt x="197154" y="15166"/>
                    <a:pt x="140727"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9" name="Google Shape;3589;p64"/>
            <p:cNvSpPr/>
            <p:nvPr/>
          </p:nvSpPr>
          <p:spPr>
            <a:xfrm>
              <a:off x="5903039" y="1766865"/>
              <a:ext cx="101858" cy="44682"/>
            </a:xfrm>
            <a:custGeom>
              <a:avLst/>
              <a:gdLst/>
              <a:ahLst/>
              <a:cxnLst/>
              <a:rect l="l" t="t" r="r" b="b"/>
              <a:pathLst>
                <a:path w="101858" h="44682" extrusionOk="0">
                  <a:moveTo>
                    <a:pt x="73521" y="0"/>
                  </a:moveTo>
                  <a:cubicBezTo>
                    <a:pt x="50664" y="6056"/>
                    <a:pt x="23654" y="8061"/>
                    <a:pt x="0" y="7918"/>
                  </a:cubicBezTo>
                  <a:cubicBezTo>
                    <a:pt x="5947" y="21146"/>
                    <a:pt x="13538" y="33485"/>
                    <a:pt x="22489" y="44683"/>
                  </a:cubicBezTo>
                  <a:cubicBezTo>
                    <a:pt x="99600" y="43341"/>
                    <a:pt x="128279" y="14721"/>
                    <a:pt x="73521" y="0"/>
                  </a:cubicBez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0" name="Google Shape;3590;p64"/>
            <p:cNvSpPr/>
            <p:nvPr/>
          </p:nvSpPr>
          <p:spPr>
            <a:xfrm>
              <a:off x="5803557" y="1727919"/>
              <a:ext cx="203927" cy="47727"/>
            </a:xfrm>
            <a:custGeom>
              <a:avLst/>
              <a:gdLst/>
              <a:ahLst/>
              <a:cxnLst/>
              <a:rect l="l" t="t" r="r" b="b"/>
              <a:pathLst>
                <a:path w="203927" h="47727" extrusionOk="0">
                  <a:moveTo>
                    <a:pt x="174053" y="0"/>
                  </a:moveTo>
                  <a:cubicBezTo>
                    <a:pt x="132725" y="10737"/>
                    <a:pt x="68799" y="11282"/>
                    <a:pt x="25156" y="1384"/>
                  </a:cubicBezTo>
                  <a:cubicBezTo>
                    <a:pt x="9487" y="6299"/>
                    <a:pt x="0" y="12725"/>
                    <a:pt x="0" y="19770"/>
                  </a:cubicBezTo>
                  <a:cubicBezTo>
                    <a:pt x="0" y="35204"/>
                    <a:pt x="45656" y="47728"/>
                    <a:pt x="101974" y="47728"/>
                  </a:cubicBezTo>
                  <a:cubicBezTo>
                    <a:pt x="193849" y="47728"/>
                    <a:pt x="237341" y="17338"/>
                    <a:pt x="174053"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1" name="Google Shape;3591;p64"/>
            <p:cNvSpPr/>
            <p:nvPr/>
          </p:nvSpPr>
          <p:spPr>
            <a:xfrm>
              <a:off x="5890977" y="1727919"/>
              <a:ext cx="116502" cy="47726"/>
            </a:xfrm>
            <a:custGeom>
              <a:avLst/>
              <a:gdLst/>
              <a:ahLst/>
              <a:cxnLst/>
              <a:rect l="l" t="t" r="r" b="b"/>
              <a:pathLst>
                <a:path w="116502" h="47726" extrusionOk="0">
                  <a:moveTo>
                    <a:pt x="86632" y="0"/>
                  </a:moveTo>
                  <a:cubicBezTo>
                    <a:pt x="60201" y="6870"/>
                    <a:pt x="27521" y="8958"/>
                    <a:pt x="0" y="8338"/>
                  </a:cubicBezTo>
                  <a:cubicBezTo>
                    <a:pt x="2575" y="22111"/>
                    <a:pt x="6794" y="35313"/>
                    <a:pt x="12448" y="47719"/>
                  </a:cubicBezTo>
                  <a:cubicBezTo>
                    <a:pt x="105195" y="48273"/>
                    <a:pt x="150667" y="17548"/>
                    <a:pt x="86624" y="0"/>
                  </a:cubicBez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2" name="Google Shape;3592;p64"/>
            <p:cNvSpPr/>
            <p:nvPr/>
          </p:nvSpPr>
          <p:spPr>
            <a:xfrm>
              <a:off x="5787057" y="1684184"/>
              <a:ext cx="226528" cy="53037"/>
            </a:xfrm>
            <a:custGeom>
              <a:avLst/>
              <a:gdLst/>
              <a:ahLst/>
              <a:cxnLst/>
              <a:rect l="l" t="t" r="r" b="b"/>
              <a:pathLst>
                <a:path w="226528" h="53037" extrusionOk="0">
                  <a:moveTo>
                    <a:pt x="197195" y="0"/>
                  </a:moveTo>
                  <a:cubicBezTo>
                    <a:pt x="150155" y="11366"/>
                    <a:pt x="78210" y="12892"/>
                    <a:pt x="24443" y="1585"/>
                  </a:cubicBezTo>
                  <a:cubicBezTo>
                    <a:pt x="15115" y="4857"/>
                    <a:pt x="0" y="11475"/>
                    <a:pt x="0" y="21373"/>
                  </a:cubicBezTo>
                  <a:cubicBezTo>
                    <a:pt x="0" y="39130"/>
                    <a:pt x="49741" y="53037"/>
                    <a:pt x="113247" y="53037"/>
                  </a:cubicBezTo>
                  <a:cubicBezTo>
                    <a:pt x="216664" y="53037"/>
                    <a:pt x="260308" y="19284"/>
                    <a:pt x="197195"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3" name="Google Shape;3593;p64"/>
            <p:cNvSpPr/>
            <p:nvPr/>
          </p:nvSpPr>
          <p:spPr>
            <a:xfrm>
              <a:off x="5888058" y="1684184"/>
              <a:ext cx="125568" cy="53051"/>
            </a:xfrm>
            <a:custGeom>
              <a:avLst/>
              <a:gdLst/>
              <a:ahLst/>
              <a:cxnLst/>
              <a:rect l="l" t="t" r="r" b="b"/>
              <a:pathLst>
                <a:path w="125568" h="53051" extrusionOk="0">
                  <a:moveTo>
                    <a:pt x="96195" y="0"/>
                  </a:moveTo>
                  <a:cubicBezTo>
                    <a:pt x="66359" y="7205"/>
                    <a:pt x="31036" y="9638"/>
                    <a:pt x="361" y="9294"/>
                  </a:cubicBezTo>
                  <a:cubicBezTo>
                    <a:pt x="-579" y="23990"/>
                    <a:pt x="311" y="38467"/>
                    <a:pt x="3087" y="52945"/>
                  </a:cubicBezTo>
                  <a:cubicBezTo>
                    <a:pt x="111059" y="55235"/>
                    <a:pt x="162109" y="20140"/>
                    <a:pt x="96195" y="8"/>
                  </a:cubicBez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4" name="Google Shape;3594;p64"/>
            <p:cNvSpPr/>
            <p:nvPr/>
          </p:nvSpPr>
          <p:spPr>
            <a:xfrm>
              <a:off x="5757497" y="1634275"/>
              <a:ext cx="273745" cy="60980"/>
            </a:xfrm>
            <a:custGeom>
              <a:avLst/>
              <a:gdLst/>
              <a:ahLst/>
              <a:cxnLst/>
              <a:rect l="l" t="t" r="r" b="b"/>
              <a:pathLst>
                <a:path w="273745" h="60980" extrusionOk="0">
                  <a:moveTo>
                    <a:pt x="247004" y="0"/>
                  </a:moveTo>
                  <a:cubicBezTo>
                    <a:pt x="185369" y="17179"/>
                    <a:pt x="86716" y="16759"/>
                    <a:pt x="27010" y="76"/>
                  </a:cubicBezTo>
                  <a:lnTo>
                    <a:pt x="26741" y="0"/>
                  </a:lnTo>
                  <a:lnTo>
                    <a:pt x="26481" y="101"/>
                  </a:lnTo>
                  <a:cubicBezTo>
                    <a:pt x="9160" y="6635"/>
                    <a:pt x="0" y="14486"/>
                    <a:pt x="0" y="22799"/>
                  </a:cubicBezTo>
                  <a:cubicBezTo>
                    <a:pt x="0" y="33175"/>
                    <a:pt x="14369" y="42829"/>
                    <a:pt x="40464" y="49984"/>
                  </a:cubicBezTo>
                  <a:cubicBezTo>
                    <a:pt x="126325" y="73521"/>
                    <a:pt x="273745" y="56871"/>
                    <a:pt x="273745" y="22799"/>
                  </a:cubicBezTo>
                  <a:cubicBezTo>
                    <a:pt x="273745" y="11617"/>
                    <a:pt x="257464" y="3934"/>
                    <a:pt x="247004"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5" name="Google Shape;3595;p64"/>
            <p:cNvSpPr/>
            <p:nvPr/>
          </p:nvSpPr>
          <p:spPr>
            <a:xfrm>
              <a:off x="5888310" y="1634275"/>
              <a:ext cx="143003" cy="60936"/>
            </a:xfrm>
            <a:custGeom>
              <a:avLst/>
              <a:gdLst/>
              <a:ahLst/>
              <a:cxnLst/>
              <a:rect l="l" t="t" r="r" b="b"/>
              <a:pathLst>
                <a:path w="143003" h="60936" extrusionOk="0">
                  <a:moveTo>
                    <a:pt x="116192" y="0"/>
                  </a:moveTo>
                  <a:cubicBezTo>
                    <a:pt x="83402" y="9143"/>
                    <a:pt x="43987" y="12490"/>
                    <a:pt x="9680" y="12708"/>
                  </a:cubicBezTo>
                  <a:cubicBezTo>
                    <a:pt x="4261" y="27899"/>
                    <a:pt x="914" y="44071"/>
                    <a:pt x="0" y="60897"/>
                  </a:cubicBezTo>
                  <a:cubicBezTo>
                    <a:pt x="119606" y="62331"/>
                    <a:pt x="182298" y="24854"/>
                    <a:pt x="116183" y="0"/>
                  </a:cubicBez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6" name="Google Shape;3596;p64"/>
            <p:cNvSpPr/>
            <p:nvPr/>
          </p:nvSpPr>
          <p:spPr>
            <a:xfrm>
              <a:off x="5740143" y="1582153"/>
              <a:ext cx="308538" cy="65694"/>
            </a:xfrm>
            <a:custGeom>
              <a:avLst/>
              <a:gdLst/>
              <a:ahLst/>
              <a:cxnLst/>
              <a:rect l="l" t="t" r="r" b="b"/>
              <a:pathLst>
                <a:path w="308538" h="65694" extrusionOk="0">
                  <a:moveTo>
                    <a:pt x="282628" y="0"/>
                  </a:moveTo>
                  <a:cubicBezTo>
                    <a:pt x="217126" y="22824"/>
                    <a:pt x="91220" y="22790"/>
                    <a:pt x="25819" y="0"/>
                  </a:cubicBezTo>
                  <a:cubicBezTo>
                    <a:pt x="9512" y="6702"/>
                    <a:pt x="0" y="14754"/>
                    <a:pt x="0" y="23419"/>
                  </a:cubicBezTo>
                  <a:cubicBezTo>
                    <a:pt x="0" y="46763"/>
                    <a:pt x="69042" y="65695"/>
                    <a:pt x="154223" y="65695"/>
                  </a:cubicBezTo>
                  <a:cubicBezTo>
                    <a:pt x="278359" y="65695"/>
                    <a:pt x="350060" y="27731"/>
                    <a:pt x="28262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7" name="Google Shape;3597;p64"/>
            <p:cNvSpPr/>
            <p:nvPr/>
          </p:nvSpPr>
          <p:spPr>
            <a:xfrm>
              <a:off x="5897687" y="1582153"/>
              <a:ext cx="150977" cy="65677"/>
            </a:xfrm>
            <a:custGeom>
              <a:avLst/>
              <a:gdLst/>
              <a:ahLst/>
              <a:cxnLst/>
              <a:rect l="l" t="t" r="r" b="b"/>
              <a:pathLst>
                <a:path w="150977" h="65677" extrusionOk="0">
                  <a:moveTo>
                    <a:pt x="125083" y="0"/>
                  </a:moveTo>
                  <a:cubicBezTo>
                    <a:pt x="101169" y="8329"/>
                    <a:pt x="66685" y="14276"/>
                    <a:pt x="27169" y="16323"/>
                  </a:cubicBezTo>
                  <a:cubicBezTo>
                    <a:pt x="15560" y="31019"/>
                    <a:pt x="6325" y="47661"/>
                    <a:pt x="0" y="65678"/>
                  </a:cubicBezTo>
                  <a:cubicBezTo>
                    <a:pt x="122835" y="64965"/>
                    <a:pt x="191601" y="27345"/>
                    <a:pt x="125083" y="0"/>
                  </a:cubicBez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8" name="Google Shape;3598;p64"/>
            <p:cNvSpPr/>
            <p:nvPr/>
          </p:nvSpPr>
          <p:spPr>
            <a:xfrm>
              <a:off x="5759894" y="1503364"/>
              <a:ext cx="304154" cy="102273"/>
            </a:xfrm>
            <a:custGeom>
              <a:avLst/>
              <a:gdLst/>
              <a:ahLst/>
              <a:cxnLst/>
              <a:rect l="l" t="t" r="r" b="b"/>
              <a:pathLst>
                <a:path w="304154" h="102273" extrusionOk="0">
                  <a:moveTo>
                    <a:pt x="304137" y="51142"/>
                  </a:moveTo>
                  <a:cubicBezTo>
                    <a:pt x="304137" y="35825"/>
                    <a:pt x="285977" y="22757"/>
                    <a:pt x="251620" y="13337"/>
                  </a:cubicBezTo>
                  <a:cubicBezTo>
                    <a:pt x="220248" y="4739"/>
                    <a:pt x="178643" y="0"/>
                    <a:pt x="134480" y="0"/>
                  </a:cubicBezTo>
                  <a:cubicBezTo>
                    <a:pt x="134405" y="0"/>
                    <a:pt x="134329" y="0"/>
                    <a:pt x="134254" y="0"/>
                  </a:cubicBezTo>
                  <a:cubicBezTo>
                    <a:pt x="133406" y="34"/>
                    <a:pt x="113275" y="788"/>
                    <a:pt x="91466" y="4118"/>
                  </a:cubicBezTo>
                  <a:cubicBezTo>
                    <a:pt x="60111" y="8908"/>
                    <a:pt x="42178" y="16399"/>
                    <a:pt x="36650" y="27018"/>
                  </a:cubicBezTo>
                  <a:cubicBezTo>
                    <a:pt x="34553" y="31052"/>
                    <a:pt x="33135" y="37528"/>
                    <a:pt x="38311" y="45513"/>
                  </a:cubicBezTo>
                  <a:cubicBezTo>
                    <a:pt x="55339" y="71784"/>
                    <a:pt x="165071" y="71071"/>
                    <a:pt x="195352" y="62147"/>
                  </a:cubicBezTo>
                  <a:cubicBezTo>
                    <a:pt x="198792" y="61132"/>
                    <a:pt x="209243" y="58053"/>
                    <a:pt x="209260" y="49724"/>
                  </a:cubicBezTo>
                  <a:cubicBezTo>
                    <a:pt x="209277" y="42544"/>
                    <a:pt x="201929" y="37419"/>
                    <a:pt x="183920" y="32042"/>
                  </a:cubicBezTo>
                  <a:cubicBezTo>
                    <a:pt x="180539" y="31027"/>
                    <a:pt x="176983" y="32956"/>
                    <a:pt x="175976" y="36328"/>
                  </a:cubicBezTo>
                  <a:cubicBezTo>
                    <a:pt x="174970" y="39709"/>
                    <a:pt x="176890" y="43265"/>
                    <a:pt x="180271" y="44272"/>
                  </a:cubicBezTo>
                  <a:cubicBezTo>
                    <a:pt x="187166" y="46327"/>
                    <a:pt x="191267" y="48038"/>
                    <a:pt x="193683" y="49271"/>
                  </a:cubicBezTo>
                  <a:cubicBezTo>
                    <a:pt x="176806" y="55134"/>
                    <a:pt x="131007" y="56829"/>
                    <a:pt x="95023" y="52677"/>
                  </a:cubicBezTo>
                  <a:cubicBezTo>
                    <a:pt x="36046" y="45866"/>
                    <a:pt x="28228" y="26716"/>
                    <a:pt x="93295" y="16759"/>
                  </a:cubicBezTo>
                  <a:cubicBezTo>
                    <a:pt x="178727" y="3682"/>
                    <a:pt x="291379" y="27831"/>
                    <a:pt x="291379" y="51142"/>
                  </a:cubicBezTo>
                  <a:cubicBezTo>
                    <a:pt x="291379" y="57449"/>
                    <a:pt x="280089" y="67909"/>
                    <a:pt x="248256" y="76633"/>
                  </a:cubicBezTo>
                  <a:cubicBezTo>
                    <a:pt x="180254" y="95271"/>
                    <a:pt x="67853" y="93434"/>
                    <a:pt x="8474" y="72858"/>
                  </a:cubicBezTo>
                  <a:cubicBezTo>
                    <a:pt x="5144" y="71701"/>
                    <a:pt x="1504" y="73470"/>
                    <a:pt x="355" y="76800"/>
                  </a:cubicBezTo>
                  <a:cubicBezTo>
                    <a:pt x="-803" y="80130"/>
                    <a:pt x="967" y="83771"/>
                    <a:pt x="4297" y="84920"/>
                  </a:cubicBezTo>
                  <a:cubicBezTo>
                    <a:pt x="99074" y="117751"/>
                    <a:pt x="304154" y="102627"/>
                    <a:pt x="304154" y="5113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9" name="Google Shape;3599;p64"/>
            <p:cNvSpPr/>
            <p:nvPr/>
          </p:nvSpPr>
          <p:spPr>
            <a:xfrm>
              <a:off x="5921267" y="1525483"/>
              <a:ext cx="142764" cy="79568"/>
            </a:xfrm>
            <a:custGeom>
              <a:avLst/>
              <a:gdLst/>
              <a:ahLst/>
              <a:cxnLst/>
              <a:rect l="l" t="t" r="r" b="b"/>
              <a:pathLst>
                <a:path w="142764" h="79568" extrusionOk="0">
                  <a:moveTo>
                    <a:pt x="129990" y="29022"/>
                  </a:moveTo>
                  <a:cubicBezTo>
                    <a:pt x="129990" y="35330"/>
                    <a:pt x="118700" y="45790"/>
                    <a:pt x="86867" y="54514"/>
                  </a:cubicBezTo>
                  <a:cubicBezTo>
                    <a:pt x="65360" y="60410"/>
                    <a:pt x="38753" y="64420"/>
                    <a:pt x="9730" y="66257"/>
                  </a:cubicBezTo>
                  <a:cubicBezTo>
                    <a:pt x="6299" y="70543"/>
                    <a:pt x="3053" y="74980"/>
                    <a:pt x="0" y="79569"/>
                  </a:cubicBezTo>
                  <a:cubicBezTo>
                    <a:pt x="33972" y="78050"/>
                    <a:pt x="65335" y="73663"/>
                    <a:pt x="90247" y="66836"/>
                  </a:cubicBezTo>
                  <a:cubicBezTo>
                    <a:pt x="124605" y="57416"/>
                    <a:pt x="142765" y="44339"/>
                    <a:pt x="142765" y="29031"/>
                  </a:cubicBezTo>
                  <a:cubicBezTo>
                    <a:pt x="142765" y="18026"/>
                    <a:pt x="133379" y="8170"/>
                    <a:pt x="115336" y="0"/>
                  </a:cubicBezTo>
                  <a:cubicBezTo>
                    <a:pt x="108349" y="1585"/>
                    <a:pt x="101513" y="3557"/>
                    <a:pt x="94836" y="5888"/>
                  </a:cubicBezTo>
                  <a:cubicBezTo>
                    <a:pt x="120604" y="14075"/>
                    <a:pt x="129990" y="23277"/>
                    <a:pt x="129990" y="29022"/>
                  </a:cubicBez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00" name="Google Shape;3600;p64"/>
          <p:cNvGrpSpPr/>
          <p:nvPr/>
        </p:nvGrpSpPr>
        <p:grpSpPr>
          <a:xfrm>
            <a:off x="5132716" y="3451491"/>
            <a:ext cx="413925" cy="413786"/>
            <a:chOff x="3738150" y="2256598"/>
            <a:chExt cx="429695" cy="429506"/>
          </a:xfrm>
        </p:grpSpPr>
        <p:grpSp>
          <p:nvGrpSpPr>
            <p:cNvPr id="3601" name="Google Shape;3601;p64"/>
            <p:cNvGrpSpPr/>
            <p:nvPr/>
          </p:nvGrpSpPr>
          <p:grpSpPr>
            <a:xfrm>
              <a:off x="3772541" y="2594434"/>
              <a:ext cx="199618" cy="47809"/>
              <a:chOff x="3772541" y="2594434"/>
              <a:chExt cx="199618" cy="47809"/>
            </a:xfrm>
          </p:grpSpPr>
          <p:sp>
            <p:nvSpPr>
              <p:cNvPr id="3602" name="Google Shape;3602;p64"/>
              <p:cNvSpPr/>
              <p:nvPr/>
            </p:nvSpPr>
            <p:spPr>
              <a:xfrm>
                <a:off x="3951250" y="2594434"/>
                <a:ext cx="20909" cy="47809"/>
              </a:xfrm>
              <a:custGeom>
                <a:avLst/>
                <a:gdLst/>
                <a:ahLst/>
                <a:cxnLst/>
                <a:rect l="l" t="t" r="r" b="b"/>
                <a:pathLst>
                  <a:path w="20909" h="47809" extrusionOk="0">
                    <a:moveTo>
                      <a:pt x="8295" y="42861"/>
                    </a:moveTo>
                    <a:lnTo>
                      <a:pt x="167" y="7833"/>
                    </a:lnTo>
                    <a:cubicBezTo>
                      <a:pt x="-630" y="4394"/>
                      <a:pt x="1509" y="963"/>
                      <a:pt x="4948" y="167"/>
                    </a:cubicBezTo>
                    <a:cubicBezTo>
                      <a:pt x="8387" y="-630"/>
                      <a:pt x="11818" y="1509"/>
                      <a:pt x="12614" y="4948"/>
                    </a:cubicBezTo>
                    <a:lnTo>
                      <a:pt x="20742" y="39976"/>
                    </a:lnTo>
                    <a:cubicBezTo>
                      <a:pt x="21539" y="43415"/>
                      <a:pt x="19401" y="46846"/>
                      <a:pt x="15961" y="47642"/>
                    </a:cubicBezTo>
                    <a:cubicBezTo>
                      <a:pt x="12531" y="48439"/>
                      <a:pt x="9100" y="46309"/>
                      <a:pt x="8295" y="428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3" name="Google Shape;3603;p64"/>
              <p:cNvSpPr/>
              <p:nvPr/>
            </p:nvSpPr>
            <p:spPr>
              <a:xfrm>
                <a:off x="3854744" y="2594800"/>
                <a:ext cx="12582" cy="47094"/>
              </a:xfrm>
              <a:custGeom>
                <a:avLst/>
                <a:gdLst/>
                <a:ahLst/>
                <a:cxnLst/>
                <a:rect l="l" t="t" r="r" b="b"/>
                <a:pathLst>
                  <a:path w="12582" h="47094" extrusionOk="0">
                    <a:moveTo>
                      <a:pt x="0" y="40499"/>
                    </a:moveTo>
                    <a:lnTo>
                      <a:pt x="0" y="6578"/>
                    </a:lnTo>
                    <a:cubicBezTo>
                      <a:pt x="0" y="3122"/>
                      <a:pt x="2668" y="86"/>
                      <a:pt x="6123" y="2"/>
                    </a:cubicBezTo>
                    <a:cubicBezTo>
                      <a:pt x="9579" y="-82"/>
                      <a:pt x="12582" y="2761"/>
                      <a:pt x="12582" y="6293"/>
                    </a:cubicBezTo>
                    <a:lnTo>
                      <a:pt x="12582" y="40801"/>
                    </a:lnTo>
                    <a:cubicBezTo>
                      <a:pt x="12582" y="44332"/>
                      <a:pt x="9671" y="47184"/>
                      <a:pt x="6123" y="47092"/>
                    </a:cubicBezTo>
                    <a:cubicBezTo>
                      <a:pt x="2575" y="47000"/>
                      <a:pt x="0" y="43972"/>
                      <a:pt x="0" y="4051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4" name="Google Shape;3604;p64"/>
              <p:cNvSpPr/>
              <p:nvPr/>
            </p:nvSpPr>
            <p:spPr>
              <a:xfrm>
                <a:off x="3772541" y="2594791"/>
                <a:ext cx="12582" cy="47094"/>
              </a:xfrm>
              <a:custGeom>
                <a:avLst/>
                <a:gdLst/>
                <a:ahLst/>
                <a:cxnLst/>
                <a:rect l="l" t="t" r="r" b="b"/>
                <a:pathLst>
                  <a:path w="12582" h="47094" extrusionOk="0">
                    <a:moveTo>
                      <a:pt x="0" y="40533"/>
                    </a:moveTo>
                    <a:lnTo>
                      <a:pt x="0" y="6553"/>
                    </a:lnTo>
                    <a:cubicBezTo>
                      <a:pt x="0" y="3324"/>
                      <a:pt x="2324" y="422"/>
                      <a:pt x="5528" y="44"/>
                    </a:cubicBezTo>
                    <a:cubicBezTo>
                      <a:pt x="9344" y="-400"/>
                      <a:pt x="12582" y="2561"/>
                      <a:pt x="12582" y="6293"/>
                    </a:cubicBezTo>
                    <a:lnTo>
                      <a:pt x="12582" y="40801"/>
                    </a:lnTo>
                    <a:cubicBezTo>
                      <a:pt x="12582" y="44526"/>
                      <a:pt x="9344" y="47495"/>
                      <a:pt x="5528" y="47051"/>
                    </a:cubicBezTo>
                    <a:cubicBezTo>
                      <a:pt x="2324" y="46673"/>
                      <a:pt x="0" y="43771"/>
                      <a:pt x="0" y="4054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05" name="Google Shape;3605;p64"/>
            <p:cNvGrpSpPr/>
            <p:nvPr/>
          </p:nvGrpSpPr>
          <p:grpSpPr>
            <a:xfrm>
              <a:off x="3820578" y="2488130"/>
              <a:ext cx="174117" cy="119805"/>
              <a:chOff x="3820578" y="2488130"/>
              <a:chExt cx="174117" cy="119805"/>
            </a:xfrm>
          </p:grpSpPr>
          <p:sp>
            <p:nvSpPr>
              <p:cNvPr id="3606" name="Google Shape;3606;p64"/>
              <p:cNvSpPr/>
              <p:nvPr/>
            </p:nvSpPr>
            <p:spPr>
              <a:xfrm>
                <a:off x="3820578" y="2488130"/>
                <a:ext cx="80657" cy="112416"/>
              </a:xfrm>
              <a:custGeom>
                <a:avLst/>
                <a:gdLst/>
                <a:ahLst/>
                <a:cxnLst/>
                <a:rect l="l" t="t" r="r" b="b"/>
                <a:pathLst>
                  <a:path w="80657" h="112416" extrusionOk="0">
                    <a:moveTo>
                      <a:pt x="79948" y="105572"/>
                    </a:moveTo>
                    <a:lnTo>
                      <a:pt x="65705" y="83059"/>
                    </a:lnTo>
                    <a:cubicBezTo>
                      <a:pt x="65814" y="83059"/>
                      <a:pt x="75058" y="83059"/>
                      <a:pt x="74949" y="83059"/>
                    </a:cubicBezTo>
                    <a:cubicBezTo>
                      <a:pt x="78648" y="83059"/>
                      <a:pt x="80737" y="78848"/>
                      <a:pt x="78581" y="75904"/>
                    </a:cubicBezTo>
                    <a:lnTo>
                      <a:pt x="60832" y="47829"/>
                    </a:lnTo>
                    <a:lnTo>
                      <a:pt x="67760" y="47829"/>
                    </a:lnTo>
                    <a:cubicBezTo>
                      <a:pt x="71451" y="47829"/>
                      <a:pt x="73556" y="43610"/>
                      <a:pt x="71392" y="40666"/>
                    </a:cubicBezTo>
                    <a:lnTo>
                      <a:pt x="49021" y="5294"/>
                    </a:lnTo>
                    <a:cubicBezTo>
                      <a:pt x="44559" y="-1760"/>
                      <a:pt x="36112" y="-1769"/>
                      <a:pt x="31641" y="5294"/>
                    </a:cubicBezTo>
                    <a:lnTo>
                      <a:pt x="9111" y="40918"/>
                    </a:lnTo>
                    <a:cubicBezTo>
                      <a:pt x="8238" y="42302"/>
                      <a:pt x="8180" y="44055"/>
                      <a:pt x="8977" y="45498"/>
                    </a:cubicBezTo>
                    <a:cubicBezTo>
                      <a:pt x="10587" y="48425"/>
                      <a:pt x="13171" y="47829"/>
                      <a:pt x="19831" y="47829"/>
                    </a:cubicBezTo>
                    <a:lnTo>
                      <a:pt x="1922" y="76156"/>
                    </a:lnTo>
                    <a:cubicBezTo>
                      <a:pt x="756" y="78001"/>
                      <a:pt x="1050" y="80501"/>
                      <a:pt x="2853" y="82036"/>
                    </a:cubicBezTo>
                    <a:cubicBezTo>
                      <a:pt x="3684" y="82740"/>
                      <a:pt x="4774" y="83059"/>
                      <a:pt x="5864" y="83059"/>
                    </a:cubicBezTo>
                    <a:lnTo>
                      <a:pt x="14941" y="83059"/>
                    </a:lnTo>
                    <a:cubicBezTo>
                      <a:pt x="14941" y="83059"/>
                      <a:pt x="698" y="105572"/>
                      <a:pt x="698" y="105572"/>
                    </a:cubicBezTo>
                    <a:cubicBezTo>
                      <a:pt x="-1182" y="108542"/>
                      <a:pt x="958" y="112417"/>
                      <a:pt x="4464" y="112417"/>
                    </a:cubicBezTo>
                    <a:lnTo>
                      <a:pt x="76014" y="112417"/>
                    </a:lnTo>
                    <a:cubicBezTo>
                      <a:pt x="77105" y="112417"/>
                      <a:pt x="78203" y="112098"/>
                      <a:pt x="79042" y="111394"/>
                    </a:cubicBezTo>
                    <a:cubicBezTo>
                      <a:pt x="80837" y="109875"/>
                      <a:pt x="81122" y="107401"/>
                      <a:pt x="79965" y="10558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7" name="Google Shape;3607;p64"/>
              <p:cNvSpPr/>
              <p:nvPr/>
            </p:nvSpPr>
            <p:spPr>
              <a:xfrm>
                <a:off x="3908243" y="2489069"/>
                <a:ext cx="86452" cy="118866"/>
              </a:xfrm>
              <a:custGeom>
                <a:avLst/>
                <a:gdLst/>
                <a:ahLst/>
                <a:cxnLst/>
                <a:rect l="l" t="t" r="r" b="b"/>
                <a:pathLst>
                  <a:path w="86452" h="118866" extrusionOk="0">
                    <a:moveTo>
                      <a:pt x="85080" y="93931"/>
                    </a:moveTo>
                    <a:lnTo>
                      <a:pt x="65679" y="75175"/>
                    </a:lnTo>
                    <a:lnTo>
                      <a:pt x="74444" y="73045"/>
                    </a:lnTo>
                    <a:cubicBezTo>
                      <a:pt x="75610" y="73045"/>
                      <a:pt x="78572" y="70864"/>
                      <a:pt x="77774" y="67584"/>
                    </a:cubicBezTo>
                    <a:cubicBezTo>
                      <a:pt x="77355" y="65856"/>
                      <a:pt x="78697" y="67517"/>
                      <a:pt x="52325" y="42034"/>
                    </a:cubicBezTo>
                    <a:cubicBezTo>
                      <a:pt x="52325" y="42034"/>
                      <a:pt x="59077" y="40390"/>
                      <a:pt x="59077" y="40390"/>
                    </a:cubicBezTo>
                    <a:cubicBezTo>
                      <a:pt x="62684" y="39510"/>
                      <a:pt x="63724" y="34905"/>
                      <a:pt x="60923" y="32547"/>
                    </a:cubicBezTo>
                    <a:lnTo>
                      <a:pt x="30717" y="3357"/>
                    </a:lnTo>
                    <a:cubicBezTo>
                      <a:pt x="27840" y="581"/>
                      <a:pt x="24300" y="-552"/>
                      <a:pt x="20987" y="254"/>
                    </a:cubicBezTo>
                    <a:cubicBezTo>
                      <a:pt x="17674" y="1059"/>
                      <a:pt x="15049" y="3693"/>
                      <a:pt x="13765" y="7484"/>
                    </a:cubicBezTo>
                    <a:lnTo>
                      <a:pt x="243" y="47570"/>
                    </a:lnTo>
                    <a:cubicBezTo>
                      <a:pt x="-897" y="50951"/>
                      <a:pt x="2156" y="54239"/>
                      <a:pt x="5595" y="53400"/>
                    </a:cubicBezTo>
                    <a:lnTo>
                      <a:pt x="12339" y="51756"/>
                    </a:lnTo>
                    <a:lnTo>
                      <a:pt x="1585" y="83630"/>
                    </a:lnTo>
                    <a:cubicBezTo>
                      <a:pt x="445" y="86994"/>
                      <a:pt x="3481" y="90299"/>
                      <a:pt x="6929" y="89460"/>
                    </a:cubicBezTo>
                    <a:lnTo>
                      <a:pt x="15694" y="87330"/>
                    </a:lnTo>
                    <a:lnTo>
                      <a:pt x="7071" y="112905"/>
                    </a:lnTo>
                    <a:cubicBezTo>
                      <a:pt x="5931" y="116277"/>
                      <a:pt x="8967" y="119573"/>
                      <a:pt x="12415" y="118734"/>
                    </a:cubicBezTo>
                    <a:lnTo>
                      <a:pt x="83009" y="101564"/>
                    </a:lnTo>
                    <a:cubicBezTo>
                      <a:pt x="84611" y="101178"/>
                      <a:pt x="85869" y="99945"/>
                      <a:pt x="86297" y="98360"/>
                    </a:cubicBezTo>
                    <a:cubicBezTo>
                      <a:pt x="86725" y="96766"/>
                      <a:pt x="86255" y="95072"/>
                      <a:pt x="85072" y="9393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608" name="Google Shape;3608;p64"/>
            <p:cNvSpPr/>
            <p:nvPr/>
          </p:nvSpPr>
          <p:spPr>
            <a:xfrm>
              <a:off x="3908243" y="2489063"/>
              <a:ext cx="83067" cy="118870"/>
            </a:xfrm>
            <a:custGeom>
              <a:avLst/>
              <a:gdLst/>
              <a:ahLst/>
              <a:cxnLst/>
              <a:rect l="l" t="t" r="r" b="b"/>
              <a:pathLst>
                <a:path w="83067" h="118870" extrusionOk="0">
                  <a:moveTo>
                    <a:pt x="32814" y="113774"/>
                  </a:moveTo>
                  <a:cubicBezTo>
                    <a:pt x="31212" y="114160"/>
                    <a:pt x="29535" y="113648"/>
                    <a:pt x="28419" y="112440"/>
                  </a:cubicBezTo>
                  <a:cubicBezTo>
                    <a:pt x="27303" y="111224"/>
                    <a:pt x="26943" y="109504"/>
                    <a:pt x="27471" y="107944"/>
                  </a:cubicBezTo>
                  <a:lnTo>
                    <a:pt x="36094" y="82369"/>
                  </a:lnTo>
                  <a:lnTo>
                    <a:pt x="27328" y="84500"/>
                  </a:lnTo>
                  <a:cubicBezTo>
                    <a:pt x="23873" y="85338"/>
                    <a:pt x="20844" y="82034"/>
                    <a:pt x="21986" y="78670"/>
                  </a:cubicBezTo>
                  <a:lnTo>
                    <a:pt x="32739" y="46796"/>
                  </a:lnTo>
                  <a:cubicBezTo>
                    <a:pt x="26280" y="48364"/>
                    <a:pt x="23873" y="49580"/>
                    <a:pt x="21599" y="47098"/>
                  </a:cubicBezTo>
                  <a:cubicBezTo>
                    <a:pt x="20484" y="45881"/>
                    <a:pt x="20123" y="44162"/>
                    <a:pt x="20652" y="42602"/>
                  </a:cubicBezTo>
                  <a:lnTo>
                    <a:pt x="33108" y="5661"/>
                  </a:lnTo>
                  <a:lnTo>
                    <a:pt x="30717" y="3354"/>
                  </a:lnTo>
                  <a:cubicBezTo>
                    <a:pt x="24695" y="-2467"/>
                    <a:pt x="16449" y="-471"/>
                    <a:pt x="13765" y="7481"/>
                  </a:cubicBezTo>
                  <a:lnTo>
                    <a:pt x="243" y="47576"/>
                  </a:lnTo>
                  <a:cubicBezTo>
                    <a:pt x="-897" y="50956"/>
                    <a:pt x="2156" y="54244"/>
                    <a:pt x="5595" y="53405"/>
                  </a:cubicBezTo>
                  <a:lnTo>
                    <a:pt x="12339" y="51761"/>
                  </a:lnTo>
                  <a:lnTo>
                    <a:pt x="1585" y="83636"/>
                  </a:lnTo>
                  <a:cubicBezTo>
                    <a:pt x="1057" y="85196"/>
                    <a:pt x="1426" y="86915"/>
                    <a:pt x="2533" y="88132"/>
                  </a:cubicBezTo>
                  <a:cubicBezTo>
                    <a:pt x="3649" y="89348"/>
                    <a:pt x="5335" y="89860"/>
                    <a:pt x="6929" y="89465"/>
                  </a:cubicBezTo>
                  <a:lnTo>
                    <a:pt x="15694" y="87335"/>
                  </a:lnTo>
                  <a:lnTo>
                    <a:pt x="7071" y="112910"/>
                  </a:lnTo>
                  <a:cubicBezTo>
                    <a:pt x="6543" y="114470"/>
                    <a:pt x="6912" y="116189"/>
                    <a:pt x="8019" y="117406"/>
                  </a:cubicBezTo>
                  <a:cubicBezTo>
                    <a:pt x="9135" y="118622"/>
                    <a:pt x="10821" y="119134"/>
                    <a:pt x="12415" y="118739"/>
                  </a:cubicBezTo>
                  <a:cubicBezTo>
                    <a:pt x="12943" y="118613"/>
                    <a:pt x="83067" y="101552"/>
                    <a:pt x="83067" y="101552"/>
                  </a:cubicBezTo>
                  <a:lnTo>
                    <a:pt x="32814" y="113774"/>
                  </a:ln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9" name="Google Shape;3609;p64"/>
            <p:cNvSpPr/>
            <p:nvPr/>
          </p:nvSpPr>
          <p:spPr>
            <a:xfrm>
              <a:off x="3738899" y="2488131"/>
              <a:ext cx="80631" cy="112407"/>
            </a:xfrm>
            <a:custGeom>
              <a:avLst/>
              <a:gdLst/>
              <a:ahLst/>
              <a:cxnLst/>
              <a:rect l="l" t="t" r="r" b="b"/>
              <a:pathLst>
                <a:path w="80631" h="112407" extrusionOk="0">
                  <a:moveTo>
                    <a:pt x="79945" y="105571"/>
                  </a:moveTo>
                  <a:lnTo>
                    <a:pt x="65710" y="83058"/>
                  </a:lnTo>
                  <a:lnTo>
                    <a:pt x="74937" y="83058"/>
                  </a:lnTo>
                  <a:cubicBezTo>
                    <a:pt x="77453" y="83058"/>
                    <a:pt x="79449" y="81028"/>
                    <a:pt x="79449" y="78554"/>
                  </a:cubicBezTo>
                  <a:cubicBezTo>
                    <a:pt x="79449" y="76784"/>
                    <a:pt x="80364" y="78713"/>
                    <a:pt x="60828" y="47828"/>
                  </a:cubicBezTo>
                  <a:lnTo>
                    <a:pt x="67740" y="47828"/>
                  </a:lnTo>
                  <a:cubicBezTo>
                    <a:pt x="70265" y="47828"/>
                    <a:pt x="72252" y="45790"/>
                    <a:pt x="72252" y="43324"/>
                  </a:cubicBezTo>
                  <a:cubicBezTo>
                    <a:pt x="72252" y="41546"/>
                    <a:pt x="73645" y="44238"/>
                    <a:pt x="49009" y="5293"/>
                  </a:cubicBezTo>
                  <a:cubicBezTo>
                    <a:pt x="46878" y="1929"/>
                    <a:pt x="43716" y="0"/>
                    <a:pt x="40319" y="0"/>
                  </a:cubicBezTo>
                  <a:cubicBezTo>
                    <a:pt x="36922" y="0"/>
                    <a:pt x="33760" y="1929"/>
                    <a:pt x="31629" y="5293"/>
                  </a:cubicBezTo>
                  <a:lnTo>
                    <a:pt x="9099" y="40917"/>
                  </a:lnTo>
                  <a:cubicBezTo>
                    <a:pt x="7203" y="43920"/>
                    <a:pt x="9375" y="47820"/>
                    <a:pt x="12899" y="47820"/>
                  </a:cubicBezTo>
                  <a:lnTo>
                    <a:pt x="19810" y="47820"/>
                  </a:lnTo>
                  <a:lnTo>
                    <a:pt x="1902" y="76146"/>
                  </a:lnTo>
                  <a:cubicBezTo>
                    <a:pt x="15" y="79141"/>
                    <a:pt x="2162" y="83050"/>
                    <a:pt x="5710" y="83050"/>
                  </a:cubicBezTo>
                  <a:lnTo>
                    <a:pt x="14928" y="83050"/>
                  </a:lnTo>
                  <a:lnTo>
                    <a:pt x="694" y="105563"/>
                  </a:lnTo>
                  <a:cubicBezTo>
                    <a:pt x="-1176" y="108532"/>
                    <a:pt x="954" y="112408"/>
                    <a:pt x="4460" y="112408"/>
                  </a:cubicBezTo>
                  <a:lnTo>
                    <a:pt x="76019" y="112408"/>
                  </a:lnTo>
                  <a:cubicBezTo>
                    <a:pt x="77109" y="112408"/>
                    <a:pt x="78208" y="112089"/>
                    <a:pt x="79030" y="111376"/>
                  </a:cubicBezTo>
                  <a:cubicBezTo>
                    <a:pt x="80808" y="109858"/>
                    <a:pt x="81094" y="107391"/>
                    <a:pt x="79945" y="105563"/>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0" name="Google Shape;3610;p64"/>
            <p:cNvSpPr/>
            <p:nvPr/>
          </p:nvSpPr>
          <p:spPr>
            <a:xfrm>
              <a:off x="3738605" y="2488123"/>
              <a:ext cx="51030" cy="112407"/>
            </a:xfrm>
            <a:custGeom>
              <a:avLst/>
              <a:gdLst/>
              <a:ahLst/>
              <a:cxnLst/>
              <a:rect l="l" t="t" r="r" b="b"/>
              <a:pathLst>
                <a:path w="51030" h="112407" extrusionOk="0">
                  <a:moveTo>
                    <a:pt x="21421" y="105580"/>
                  </a:moveTo>
                  <a:lnTo>
                    <a:pt x="35664" y="83066"/>
                  </a:lnTo>
                  <a:lnTo>
                    <a:pt x="26873" y="83066"/>
                  </a:lnTo>
                  <a:cubicBezTo>
                    <a:pt x="23333" y="83066"/>
                    <a:pt x="21178" y="79157"/>
                    <a:pt x="23065" y="76163"/>
                  </a:cubicBezTo>
                  <a:lnTo>
                    <a:pt x="40982" y="47837"/>
                  </a:lnTo>
                  <a:cubicBezTo>
                    <a:pt x="34355" y="47837"/>
                    <a:pt x="31747" y="48441"/>
                    <a:pt x="30128" y="45505"/>
                  </a:cubicBezTo>
                  <a:cubicBezTo>
                    <a:pt x="29339" y="44070"/>
                    <a:pt x="29390" y="42317"/>
                    <a:pt x="30270" y="40925"/>
                  </a:cubicBezTo>
                  <a:lnTo>
                    <a:pt x="51031" y="8103"/>
                  </a:lnTo>
                  <a:cubicBezTo>
                    <a:pt x="49169" y="5159"/>
                    <a:pt x="46543" y="0"/>
                    <a:pt x="40571" y="0"/>
                  </a:cubicBezTo>
                  <a:cubicBezTo>
                    <a:pt x="37174" y="0"/>
                    <a:pt x="34011" y="1929"/>
                    <a:pt x="31881" y="5293"/>
                  </a:cubicBezTo>
                  <a:lnTo>
                    <a:pt x="9350" y="40917"/>
                  </a:lnTo>
                  <a:cubicBezTo>
                    <a:pt x="7455" y="43920"/>
                    <a:pt x="9627" y="47820"/>
                    <a:pt x="13150" y="47820"/>
                  </a:cubicBezTo>
                  <a:lnTo>
                    <a:pt x="20062" y="47820"/>
                  </a:lnTo>
                  <a:lnTo>
                    <a:pt x="2145" y="76146"/>
                  </a:lnTo>
                  <a:cubicBezTo>
                    <a:pt x="258" y="79141"/>
                    <a:pt x="2405" y="83050"/>
                    <a:pt x="5953" y="83050"/>
                  </a:cubicBezTo>
                  <a:lnTo>
                    <a:pt x="14928" y="83050"/>
                  </a:lnTo>
                  <a:lnTo>
                    <a:pt x="694" y="105563"/>
                  </a:lnTo>
                  <a:cubicBezTo>
                    <a:pt x="-1177" y="108532"/>
                    <a:pt x="954" y="112408"/>
                    <a:pt x="4460" y="112408"/>
                  </a:cubicBezTo>
                  <a:lnTo>
                    <a:pt x="25196" y="112408"/>
                  </a:lnTo>
                  <a:cubicBezTo>
                    <a:pt x="21689" y="112408"/>
                    <a:pt x="19550" y="108532"/>
                    <a:pt x="21429" y="105563"/>
                  </a:cubicBez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611" name="Google Shape;3611;p64"/>
            <p:cNvGrpSpPr/>
            <p:nvPr/>
          </p:nvGrpSpPr>
          <p:grpSpPr>
            <a:xfrm>
              <a:off x="3738150" y="2433045"/>
              <a:ext cx="422759" cy="253059"/>
              <a:chOff x="3738150" y="2433045"/>
              <a:chExt cx="422759" cy="253059"/>
            </a:xfrm>
          </p:grpSpPr>
          <p:sp>
            <p:nvSpPr>
              <p:cNvPr id="3612" name="Google Shape;3612;p64"/>
              <p:cNvSpPr/>
              <p:nvPr/>
            </p:nvSpPr>
            <p:spPr>
              <a:xfrm>
                <a:off x="3738150" y="2635777"/>
                <a:ext cx="422759" cy="50327"/>
              </a:xfrm>
              <a:custGeom>
                <a:avLst/>
                <a:gdLst/>
                <a:ahLst/>
                <a:cxnLst/>
                <a:rect l="l" t="t" r="r" b="b"/>
                <a:pathLst>
                  <a:path w="422759" h="50327" extrusionOk="0">
                    <a:moveTo>
                      <a:pt x="0" y="10242"/>
                    </a:moveTo>
                    <a:cubicBezTo>
                      <a:pt x="0" y="4588"/>
                      <a:pt x="4572" y="0"/>
                      <a:pt x="10208" y="0"/>
                    </a:cubicBezTo>
                    <a:lnTo>
                      <a:pt x="412543" y="0"/>
                    </a:lnTo>
                    <a:cubicBezTo>
                      <a:pt x="418188" y="0"/>
                      <a:pt x="422760" y="4572"/>
                      <a:pt x="422760" y="10217"/>
                    </a:cubicBezTo>
                    <a:lnTo>
                      <a:pt x="422760" y="40111"/>
                    </a:lnTo>
                    <a:cubicBezTo>
                      <a:pt x="422760" y="45757"/>
                      <a:pt x="418188" y="50328"/>
                      <a:pt x="412543" y="50328"/>
                    </a:cubicBezTo>
                    <a:lnTo>
                      <a:pt x="10208" y="50328"/>
                    </a:lnTo>
                    <a:cubicBezTo>
                      <a:pt x="4572" y="50328"/>
                      <a:pt x="0" y="45740"/>
                      <a:pt x="0" y="40086"/>
                    </a:cubicBezTo>
                    <a:cubicBezTo>
                      <a:pt x="0" y="40086"/>
                      <a:pt x="0" y="10242"/>
                      <a:pt x="0" y="1024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3" name="Google Shape;3613;p64"/>
              <p:cNvSpPr/>
              <p:nvPr/>
            </p:nvSpPr>
            <p:spPr>
              <a:xfrm>
                <a:off x="3901750" y="2433045"/>
                <a:ext cx="16248" cy="12726"/>
              </a:xfrm>
              <a:custGeom>
                <a:avLst/>
                <a:gdLst/>
                <a:ahLst/>
                <a:cxnLst/>
                <a:rect l="l" t="t" r="r" b="b"/>
                <a:pathLst>
                  <a:path w="16248" h="12726" extrusionOk="0">
                    <a:moveTo>
                      <a:pt x="11417" y="11972"/>
                    </a:moveTo>
                    <a:cubicBezTo>
                      <a:pt x="11417" y="11972"/>
                      <a:pt x="17792" y="9632"/>
                      <a:pt x="15896" y="5749"/>
                    </a:cubicBezTo>
                    <a:cubicBezTo>
                      <a:pt x="14009" y="1865"/>
                      <a:pt x="9471" y="3794"/>
                      <a:pt x="7575" y="1471"/>
                    </a:cubicBezTo>
                    <a:cubicBezTo>
                      <a:pt x="5671" y="-861"/>
                      <a:pt x="1737" y="-501"/>
                      <a:pt x="227" y="3131"/>
                    </a:cubicBezTo>
                    <a:cubicBezTo>
                      <a:pt x="-1283" y="6755"/>
                      <a:pt x="4992" y="15286"/>
                      <a:pt x="11417" y="119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4" name="Google Shape;3614;p64"/>
              <p:cNvSpPr/>
              <p:nvPr/>
            </p:nvSpPr>
            <p:spPr>
              <a:xfrm>
                <a:off x="4120797" y="2578652"/>
                <a:ext cx="16248" cy="12727"/>
              </a:xfrm>
              <a:custGeom>
                <a:avLst/>
                <a:gdLst/>
                <a:ahLst/>
                <a:cxnLst/>
                <a:rect l="l" t="t" r="r" b="b"/>
                <a:pathLst>
                  <a:path w="16248" h="12727" extrusionOk="0">
                    <a:moveTo>
                      <a:pt x="11417" y="11981"/>
                    </a:moveTo>
                    <a:cubicBezTo>
                      <a:pt x="11417" y="11981"/>
                      <a:pt x="17792" y="9641"/>
                      <a:pt x="15896" y="5757"/>
                    </a:cubicBezTo>
                    <a:cubicBezTo>
                      <a:pt x="14009" y="1873"/>
                      <a:pt x="9471" y="3803"/>
                      <a:pt x="7575" y="1471"/>
                    </a:cubicBezTo>
                    <a:cubicBezTo>
                      <a:pt x="5671" y="-861"/>
                      <a:pt x="1737" y="-501"/>
                      <a:pt x="227" y="3131"/>
                    </a:cubicBezTo>
                    <a:cubicBezTo>
                      <a:pt x="-1283" y="6764"/>
                      <a:pt x="4991" y="15286"/>
                      <a:pt x="11417" y="119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5" name="Google Shape;3615;p64"/>
              <p:cNvSpPr/>
              <p:nvPr/>
            </p:nvSpPr>
            <p:spPr>
              <a:xfrm>
                <a:off x="3982461" y="2468023"/>
                <a:ext cx="16248" cy="12726"/>
              </a:xfrm>
              <a:custGeom>
                <a:avLst/>
                <a:gdLst/>
                <a:ahLst/>
                <a:cxnLst/>
                <a:rect l="l" t="t" r="r" b="b"/>
                <a:pathLst>
                  <a:path w="16248" h="12726" extrusionOk="0">
                    <a:moveTo>
                      <a:pt x="4831" y="11972"/>
                    </a:moveTo>
                    <a:cubicBezTo>
                      <a:pt x="4831" y="11972"/>
                      <a:pt x="-1544" y="9632"/>
                      <a:pt x="352" y="5748"/>
                    </a:cubicBezTo>
                    <a:cubicBezTo>
                      <a:pt x="2240" y="1865"/>
                      <a:pt x="6777" y="3794"/>
                      <a:pt x="8673" y="1471"/>
                    </a:cubicBezTo>
                    <a:cubicBezTo>
                      <a:pt x="10577" y="-861"/>
                      <a:pt x="14511" y="-501"/>
                      <a:pt x="16021" y="3131"/>
                    </a:cubicBezTo>
                    <a:cubicBezTo>
                      <a:pt x="17531" y="6755"/>
                      <a:pt x="11257" y="15286"/>
                      <a:pt x="4831" y="119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6" name="Google Shape;3616;p64"/>
              <p:cNvSpPr/>
              <p:nvPr/>
            </p:nvSpPr>
            <p:spPr>
              <a:xfrm>
                <a:off x="3995625" y="2599933"/>
                <a:ext cx="17523" cy="22771"/>
              </a:xfrm>
              <a:custGeom>
                <a:avLst/>
                <a:gdLst/>
                <a:ahLst/>
                <a:cxnLst/>
                <a:rect l="l" t="t" r="r" b="b"/>
                <a:pathLst>
                  <a:path w="17523" h="22771" extrusionOk="0">
                    <a:moveTo>
                      <a:pt x="16647" y="7635"/>
                    </a:moveTo>
                    <a:cubicBezTo>
                      <a:pt x="16647" y="7635"/>
                      <a:pt x="13761" y="-1793"/>
                      <a:pt x="8385" y="304"/>
                    </a:cubicBezTo>
                    <a:cubicBezTo>
                      <a:pt x="3008" y="2401"/>
                      <a:pt x="5415" y="9154"/>
                      <a:pt x="2152" y="11502"/>
                    </a:cubicBezTo>
                    <a:cubicBezTo>
                      <a:pt x="-1111" y="13851"/>
                      <a:pt x="-808" y="19521"/>
                      <a:pt x="4057" y="22222"/>
                    </a:cubicBezTo>
                    <a:cubicBezTo>
                      <a:pt x="8930" y="24923"/>
                      <a:pt x="20833" y="17290"/>
                      <a:pt x="16647" y="764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7" name="Google Shape;3617;p64"/>
              <p:cNvSpPr/>
              <p:nvPr/>
            </p:nvSpPr>
            <p:spPr>
              <a:xfrm>
                <a:off x="4085148" y="2597201"/>
                <a:ext cx="19375" cy="20163"/>
              </a:xfrm>
              <a:custGeom>
                <a:avLst/>
                <a:gdLst/>
                <a:ahLst/>
                <a:cxnLst/>
                <a:rect l="l" t="t" r="r" b="b"/>
                <a:pathLst>
                  <a:path w="19375" h="20163" extrusionOk="0">
                    <a:moveTo>
                      <a:pt x="8590" y="19510"/>
                    </a:moveTo>
                    <a:cubicBezTo>
                      <a:pt x="8590" y="19510"/>
                      <a:pt x="18069" y="22228"/>
                      <a:pt x="19243" y="16574"/>
                    </a:cubicBezTo>
                    <a:cubicBezTo>
                      <a:pt x="20417" y="10921"/>
                      <a:pt x="13438" y="9268"/>
                      <a:pt x="13245" y="5251"/>
                    </a:cubicBezTo>
                    <a:cubicBezTo>
                      <a:pt x="13052" y="1233"/>
                      <a:pt x="8137" y="-1602"/>
                      <a:pt x="3221" y="1006"/>
                    </a:cubicBezTo>
                    <a:cubicBezTo>
                      <a:pt x="-1694" y="3623"/>
                      <a:pt x="-1778" y="17766"/>
                      <a:pt x="8598" y="195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618" name="Google Shape;3618;p64"/>
            <p:cNvSpPr/>
            <p:nvPr/>
          </p:nvSpPr>
          <p:spPr>
            <a:xfrm>
              <a:off x="3738479" y="2535960"/>
              <a:ext cx="81513" cy="64587"/>
            </a:xfrm>
            <a:custGeom>
              <a:avLst/>
              <a:gdLst/>
              <a:ahLst/>
              <a:cxnLst/>
              <a:rect l="l" t="t" r="r" b="b"/>
              <a:pathLst>
                <a:path w="81513" h="64587" extrusionOk="0">
                  <a:moveTo>
                    <a:pt x="66565" y="35230"/>
                  </a:moveTo>
                  <a:cubicBezTo>
                    <a:pt x="66725" y="35230"/>
                    <a:pt x="75641" y="35230"/>
                    <a:pt x="75482" y="35230"/>
                  </a:cubicBezTo>
                  <a:cubicBezTo>
                    <a:pt x="79181" y="35230"/>
                    <a:pt x="81278" y="31019"/>
                    <a:pt x="79114" y="28075"/>
                  </a:cubicBezTo>
                  <a:lnTo>
                    <a:pt x="61365" y="0"/>
                  </a:lnTo>
                  <a:lnTo>
                    <a:pt x="20137" y="0"/>
                  </a:lnTo>
                  <a:lnTo>
                    <a:pt x="2221" y="28326"/>
                  </a:lnTo>
                  <a:cubicBezTo>
                    <a:pt x="1054" y="30172"/>
                    <a:pt x="1348" y="32671"/>
                    <a:pt x="3151" y="34206"/>
                  </a:cubicBezTo>
                  <a:cubicBezTo>
                    <a:pt x="3982" y="34911"/>
                    <a:pt x="5072" y="35230"/>
                    <a:pt x="6163" y="35230"/>
                  </a:cubicBezTo>
                  <a:lnTo>
                    <a:pt x="14928" y="35230"/>
                  </a:lnTo>
                  <a:cubicBezTo>
                    <a:pt x="14928" y="35230"/>
                    <a:pt x="694" y="57743"/>
                    <a:pt x="694" y="57743"/>
                  </a:cubicBezTo>
                  <a:cubicBezTo>
                    <a:pt x="-1176" y="60712"/>
                    <a:pt x="954" y="64588"/>
                    <a:pt x="4460" y="64588"/>
                  </a:cubicBezTo>
                  <a:lnTo>
                    <a:pt x="77051" y="64588"/>
                  </a:lnTo>
                  <a:cubicBezTo>
                    <a:pt x="80548" y="64588"/>
                    <a:pt x="82696" y="60721"/>
                    <a:pt x="80817" y="57743"/>
                  </a:cubicBezTo>
                  <a:lnTo>
                    <a:pt x="66574" y="3523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9" name="Google Shape;3619;p64"/>
            <p:cNvSpPr/>
            <p:nvPr/>
          </p:nvSpPr>
          <p:spPr>
            <a:xfrm>
              <a:off x="3738613" y="2535960"/>
              <a:ext cx="40956" cy="64587"/>
            </a:xfrm>
            <a:custGeom>
              <a:avLst/>
              <a:gdLst/>
              <a:ahLst/>
              <a:cxnLst/>
              <a:rect l="l" t="t" r="r" b="b"/>
              <a:pathLst>
                <a:path w="40956" h="64587" extrusionOk="0">
                  <a:moveTo>
                    <a:pt x="21413" y="57743"/>
                  </a:moveTo>
                  <a:lnTo>
                    <a:pt x="35656" y="35230"/>
                  </a:lnTo>
                  <a:lnTo>
                    <a:pt x="26848" y="35230"/>
                  </a:lnTo>
                  <a:cubicBezTo>
                    <a:pt x="23308" y="35230"/>
                    <a:pt x="21153" y="31321"/>
                    <a:pt x="23040" y="28326"/>
                  </a:cubicBezTo>
                  <a:lnTo>
                    <a:pt x="40957" y="0"/>
                  </a:lnTo>
                  <a:lnTo>
                    <a:pt x="20037" y="0"/>
                  </a:lnTo>
                  <a:lnTo>
                    <a:pt x="2128" y="28326"/>
                  </a:lnTo>
                  <a:cubicBezTo>
                    <a:pt x="963" y="30172"/>
                    <a:pt x="1256" y="32671"/>
                    <a:pt x="3060" y="34206"/>
                  </a:cubicBezTo>
                  <a:cubicBezTo>
                    <a:pt x="3890" y="34911"/>
                    <a:pt x="4981" y="35230"/>
                    <a:pt x="6071" y="35230"/>
                  </a:cubicBezTo>
                  <a:lnTo>
                    <a:pt x="14929" y="35230"/>
                  </a:lnTo>
                  <a:cubicBezTo>
                    <a:pt x="14929" y="35230"/>
                    <a:pt x="694" y="57743"/>
                    <a:pt x="694" y="57743"/>
                  </a:cubicBezTo>
                  <a:cubicBezTo>
                    <a:pt x="-1177" y="60712"/>
                    <a:pt x="954" y="64588"/>
                    <a:pt x="4460" y="64588"/>
                  </a:cubicBezTo>
                  <a:lnTo>
                    <a:pt x="25196" y="64588"/>
                  </a:lnTo>
                  <a:cubicBezTo>
                    <a:pt x="21690" y="64588"/>
                    <a:pt x="19550" y="60712"/>
                    <a:pt x="21429" y="57743"/>
                  </a:cubicBez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0" name="Google Shape;3620;p64"/>
            <p:cNvSpPr/>
            <p:nvPr/>
          </p:nvSpPr>
          <p:spPr>
            <a:xfrm>
              <a:off x="3738899" y="2571189"/>
              <a:ext cx="80640" cy="29357"/>
            </a:xfrm>
            <a:custGeom>
              <a:avLst/>
              <a:gdLst/>
              <a:ahLst/>
              <a:cxnLst/>
              <a:rect l="l" t="t" r="r" b="b"/>
              <a:pathLst>
                <a:path w="80640" h="29357" extrusionOk="0">
                  <a:moveTo>
                    <a:pt x="65710" y="0"/>
                  </a:moveTo>
                  <a:lnTo>
                    <a:pt x="14928" y="0"/>
                  </a:lnTo>
                  <a:lnTo>
                    <a:pt x="694" y="22513"/>
                  </a:lnTo>
                  <a:cubicBezTo>
                    <a:pt x="-1176" y="25483"/>
                    <a:pt x="954" y="29358"/>
                    <a:pt x="4460" y="29358"/>
                  </a:cubicBezTo>
                  <a:lnTo>
                    <a:pt x="76178" y="29358"/>
                  </a:lnTo>
                  <a:cubicBezTo>
                    <a:pt x="79676" y="29358"/>
                    <a:pt x="81823" y="25491"/>
                    <a:pt x="79945" y="22513"/>
                  </a:cubicBezTo>
                  <a:lnTo>
                    <a:pt x="65702"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1" name="Google Shape;3621;p64"/>
            <p:cNvSpPr/>
            <p:nvPr/>
          </p:nvSpPr>
          <p:spPr>
            <a:xfrm>
              <a:off x="3738596" y="2571189"/>
              <a:ext cx="35672" cy="29357"/>
            </a:xfrm>
            <a:custGeom>
              <a:avLst/>
              <a:gdLst/>
              <a:ahLst/>
              <a:cxnLst/>
              <a:rect l="l" t="t" r="r" b="b"/>
              <a:pathLst>
                <a:path w="35672" h="29357" extrusionOk="0">
                  <a:moveTo>
                    <a:pt x="21429" y="22513"/>
                  </a:moveTo>
                  <a:lnTo>
                    <a:pt x="35672" y="0"/>
                  </a:lnTo>
                  <a:lnTo>
                    <a:pt x="14937" y="0"/>
                  </a:lnTo>
                  <a:lnTo>
                    <a:pt x="694" y="22513"/>
                  </a:lnTo>
                  <a:cubicBezTo>
                    <a:pt x="-1177" y="25483"/>
                    <a:pt x="954" y="29358"/>
                    <a:pt x="4460" y="29358"/>
                  </a:cubicBezTo>
                  <a:lnTo>
                    <a:pt x="25196" y="29358"/>
                  </a:lnTo>
                  <a:cubicBezTo>
                    <a:pt x="21690" y="29358"/>
                    <a:pt x="19550" y="25483"/>
                    <a:pt x="21429" y="22513"/>
                  </a:cubicBez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2" name="Google Shape;3622;p64"/>
            <p:cNvSpPr/>
            <p:nvPr/>
          </p:nvSpPr>
          <p:spPr>
            <a:xfrm>
              <a:off x="3820573" y="2535960"/>
              <a:ext cx="80642" cy="64587"/>
            </a:xfrm>
            <a:custGeom>
              <a:avLst/>
              <a:gdLst/>
              <a:ahLst/>
              <a:cxnLst/>
              <a:rect l="l" t="t" r="r" b="b"/>
              <a:pathLst>
                <a:path w="80642" h="64587" extrusionOk="0">
                  <a:moveTo>
                    <a:pt x="65718" y="35230"/>
                  </a:moveTo>
                  <a:cubicBezTo>
                    <a:pt x="65878" y="35230"/>
                    <a:pt x="75121" y="35230"/>
                    <a:pt x="74962" y="35230"/>
                  </a:cubicBezTo>
                  <a:cubicBezTo>
                    <a:pt x="78661" y="35230"/>
                    <a:pt x="80758" y="31019"/>
                    <a:pt x="78594" y="28075"/>
                  </a:cubicBezTo>
                  <a:lnTo>
                    <a:pt x="60845" y="0"/>
                  </a:lnTo>
                  <a:lnTo>
                    <a:pt x="19836" y="0"/>
                  </a:lnTo>
                  <a:lnTo>
                    <a:pt x="1919" y="28326"/>
                  </a:lnTo>
                  <a:cubicBezTo>
                    <a:pt x="753" y="30172"/>
                    <a:pt x="1046" y="32671"/>
                    <a:pt x="2850" y="34206"/>
                  </a:cubicBezTo>
                  <a:cubicBezTo>
                    <a:pt x="3680" y="34911"/>
                    <a:pt x="4771" y="35230"/>
                    <a:pt x="5861" y="35230"/>
                  </a:cubicBezTo>
                  <a:lnTo>
                    <a:pt x="14937" y="35230"/>
                  </a:lnTo>
                  <a:cubicBezTo>
                    <a:pt x="14937" y="35230"/>
                    <a:pt x="694" y="57743"/>
                    <a:pt x="694" y="57743"/>
                  </a:cubicBezTo>
                  <a:cubicBezTo>
                    <a:pt x="-1177" y="60712"/>
                    <a:pt x="954" y="64588"/>
                    <a:pt x="4460" y="64588"/>
                  </a:cubicBezTo>
                  <a:lnTo>
                    <a:pt x="76027" y="64588"/>
                  </a:lnTo>
                  <a:cubicBezTo>
                    <a:pt x="77118" y="64588"/>
                    <a:pt x="78217" y="64269"/>
                    <a:pt x="79047" y="63556"/>
                  </a:cubicBezTo>
                  <a:cubicBezTo>
                    <a:pt x="80826" y="62029"/>
                    <a:pt x="81102" y="59572"/>
                    <a:pt x="79953" y="57743"/>
                  </a:cubicBezTo>
                  <a:lnTo>
                    <a:pt x="65718" y="3523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3" name="Google Shape;3623;p64"/>
            <p:cNvSpPr/>
            <p:nvPr/>
          </p:nvSpPr>
          <p:spPr>
            <a:xfrm>
              <a:off x="3820573" y="2571189"/>
              <a:ext cx="80640" cy="29357"/>
            </a:xfrm>
            <a:custGeom>
              <a:avLst/>
              <a:gdLst/>
              <a:ahLst/>
              <a:cxnLst/>
              <a:rect l="l" t="t" r="r" b="b"/>
              <a:pathLst>
                <a:path w="80640" h="29357" extrusionOk="0">
                  <a:moveTo>
                    <a:pt x="65718" y="0"/>
                  </a:moveTo>
                  <a:lnTo>
                    <a:pt x="14937" y="0"/>
                  </a:lnTo>
                  <a:lnTo>
                    <a:pt x="694" y="22513"/>
                  </a:lnTo>
                  <a:cubicBezTo>
                    <a:pt x="-1177" y="25483"/>
                    <a:pt x="954" y="29358"/>
                    <a:pt x="4460" y="29358"/>
                  </a:cubicBezTo>
                  <a:lnTo>
                    <a:pt x="76027" y="29358"/>
                  </a:lnTo>
                  <a:cubicBezTo>
                    <a:pt x="77118" y="29358"/>
                    <a:pt x="78217" y="29039"/>
                    <a:pt x="79047" y="28326"/>
                  </a:cubicBezTo>
                  <a:cubicBezTo>
                    <a:pt x="80817" y="26800"/>
                    <a:pt x="81102" y="24342"/>
                    <a:pt x="79953" y="22522"/>
                  </a:cubicBezTo>
                  <a:lnTo>
                    <a:pt x="65718" y="8"/>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4" name="Google Shape;3624;p64"/>
            <p:cNvSpPr/>
            <p:nvPr/>
          </p:nvSpPr>
          <p:spPr>
            <a:xfrm>
              <a:off x="3909591" y="2531095"/>
              <a:ext cx="85112" cy="76838"/>
            </a:xfrm>
            <a:custGeom>
              <a:avLst/>
              <a:gdLst/>
              <a:ahLst/>
              <a:cxnLst/>
              <a:rect l="l" t="t" r="r" b="b"/>
              <a:pathLst>
                <a:path w="85112" h="76838" extrusionOk="0">
                  <a:moveTo>
                    <a:pt x="64331" y="33149"/>
                  </a:moveTo>
                  <a:cubicBezTo>
                    <a:pt x="64331" y="33149"/>
                    <a:pt x="73096" y="31019"/>
                    <a:pt x="73113" y="31010"/>
                  </a:cubicBezTo>
                  <a:cubicBezTo>
                    <a:pt x="76712" y="30130"/>
                    <a:pt x="77769" y="25533"/>
                    <a:pt x="74959" y="23168"/>
                  </a:cubicBezTo>
                  <a:lnTo>
                    <a:pt x="50985" y="0"/>
                  </a:lnTo>
                  <a:lnTo>
                    <a:pt x="10991" y="9730"/>
                  </a:lnTo>
                  <a:lnTo>
                    <a:pt x="238" y="41604"/>
                  </a:lnTo>
                  <a:cubicBezTo>
                    <a:pt x="-291" y="43165"/>
                    <a:pt x="78" y="44884"/>
                    <a:pt x="1185" y="46100"/>
                  </a:cubicBezTo>
                  <a:cubicBezTo>
                    <a:pt x="2301" y="47317"/>
                    <a:pt x="3987" y="47828"/>
                    <a:pt x="5581" y="47434"/>
                  </a:cubicBezTo>
                  <a:lnTo>
                    <a:pt x="14347" y="45304"/>
                  </a:lnTo>
                  <a:lnTo>
                    <a:pt x="5723" y="70879"/>
                  </a:lnTo>
                  <a:cubicBezTo>
                    <a:pt x="5195" y="72439"/>
                    <a:pt x="5564" y="74158"/>
                    <a:pt x="6671" y="75374"/>
                  </a:cubicBezTo>
                  <a:cubicBezTo>
                    <a:pt x="7787" y="76591"/>
                    <a:pt x="9473" y="77102"/>
                    <a:pt x="11067" y="76708"/>
                  </a:cubicBezTo>
                  <a:lnTo>
                    <a:pt x="81661" y="59538"/>
                  </a:lnTo>
                  <a:cubicBezTo>
                    <a:pt x="85117" y="58699"/>
                    <a:pt x="86291" y="54371"/>
                    <a:pt x="83733" y="51896"/>
                  </a:cubicBezTo>
                  <a:lnTo>
                    <a:pt x="64331" y="33141"/>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5" name="Google Shape;3625;p64"/>
            <p:cNvSpPr/>
            <p:nvPr/>
          </p:nvSpPr>
          <p:spPr>
            <a:xfrm>
              <a:off x="3909576" y="2535867"/>
              <a:ext cx="81725" cy="72074"/>
            </a:xfrm>
            <a:custGeom>
              <a:avLst/>
              <a:gdLst/>
              <a:ahLst/>
              <a:cxnLst/>
              <a:rect l="l" t="t" r="r" b="b"/>
              <a:pathLst>
                <a:path w="81725" h="72074" extrusionOk="0">
                  <a:moveTo>
                    <a:pt x="31481" y="66970"/>
                  </a:moveTo>
                  <a:cubicBezTo>
                    <a:pt x="29880" y="67356"/>
                    <a:pt x="28202" y="66844"/>
                    <a:pt x="27086" y="65636"/>
                  </a:cubicBezTo>
                  <a:cubicBezTo>
                    <a:pt x="25971" y="64420"/>
                    <a:pt x="25610" y="62700"/>
                    <a:pt x="26138" y="61140"/>
                  </a:cubicBezTo>
                  <a:lnTo>
                    <a:pt x="34761" y="35565"/>
                  </a:lnTo>
                  <a:lnTo>
                    <a:pt x="25996" y="37696"/>
                  </a:lnTo>
                  <a:cubicBezTo>
                    <a:pt x="22540" y="38534"/>
                    <a:pt x="19512" y="35230"/>
                    <a:pt x="20653" y="31866"/>
                  </a:cubicBezTo>
                  <a:lnTo>
                    <a:pt x="31397" y="0"/>
                  </a:lnTo>
                  <a:lnTo>
                    <a:pt x="10998" y="4966"/>
                  </a:lnTo>
                  <a:lnTo>
                    <a:pt x="244" y="36840"/>
                  </a:lnTo>
                  <a:cubicBezTo>
                    <a:pt x="-897" y="40204"/>
                    <a:pt x="2140" y="43508"/>
                    <a:pt x="5587" y="42670"/>
                  </a:cubicBezTo>
                  <a:lnTo>
                    <a:pt x="14353" y="40539"/>
                  </a:lnTo>
                  <a:lnTo>
                    <a:pt x="5730" y="66114"/>
                  </a:lnTo>
                  <a:cubicBezTo>
                    <a:pt x="5201" y="67674"/>
                    <a:pt x="5570" y="69394"/>
                    <a:pt x="6678" y="70610"/>
                  </a:cubicBezTo>
                  <a:cubicBezTo>
                    <a:pt x="7794" y="71826"/>
                    <a:pt x="9479" y="72338"/>
                    <a:pt x="11073" y="71944"/>
                  </a:cubicBezTo>
                  <a:cubicBezTo>
                    <a:pt x="11207" y="71910"/>
                    <a:pt x="81592" y="54790"/>
                    <a:pt x="81726" y="54757"/>
                  </a:cubicBezTo>
                  <a:lnTo>
                    <a:pt x="31481" y="66978"/>
                  </a:ln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6" name="Google Shape;3626;p64"/>
            <p:cNvSpPr/>
            <p:nvPr/>
          </p:nvSpPr>
          <p:spPr>
            <a:xfrm>
              <a:off x="3915083" y="2564244"/>
              <a:ext cx="79617" cy="43688"/>
            </a:xfrm>
            <a:custGeom>
              <a:avLst/>
              <a:gdLst/>
              <a:ahLst/>
              <a:cxnLst/>
              <a:rect l="l" t="t" r="r" b="b"/>
              <a:pathLst>
                <a:path w="79617" h="43688" extrusionOk="0">
                  <a:moveTo>
                    <a:pt x="78241" y="18755"/>
                  </a:moveTo>
                  <a:lnTo>
                    <a:pt x="58839" y="0"/>
                  </a:lnTo>
                  <a:lnTo>
                    <a:pt x="8855" y="12154"/>
                  </a:lnTo>
                  <a:lnTo>
                    <a:pt x="14" y="38828"/>
                  </a:lnTo>
                  <a:cubicBezTo>
                    <a:pt x="-221" y="41906"/>
                    <a:pt x="2614" y="44280"/>
                    <a:pt x="5575" y="43559"/>
                  </a:cubicBezTo>
                  <a:lnTo>
                    <a:pt x="76169" y="26389"/>
                  </a:lnTo>
                  <a:cubicBezTo>
                    <a:pt x="79625" y="25550"/>
                    <a:pt x="80791" y="21221"/>
                    <a:pt x="78241" y="1875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7" name="Google Shape;3627;p64"/>
            <p:cNvSpPr/>
            <p:nvPr/>
          </p:nvSpPr>
          <p:spPr>
            <a:xfrm>
              <a:off x="3914933" y="2571441"/>
              <a:ext cx="76192" cy="36492"/>
            </a:xfrm>
            <a:custGeom>
              <a:avLst/>
              <a:gdLst/>
              <a:ahLst/>
              <a:cxnLst/>
              <a:rect l="l" t="t" r="r" b="b"/>
              <a:pathLst>
                <a:path w="76192" h="36492" extrusionOk="0">
                  <a:moveTo>
                    <a:pt x="26082" y="31363"/>
                  </a:moveTo>
                  <a:cubicBezTo>
                    <a:pt x="24933" y="31639"/>
                    <a:pt x="23700" y="31539"/>
                    <a:pt x="22677" y="30960"/>
                  </a:cubicBezTo>
                  <a:cubicBezTo>
                    <a:pt x="20714" y="29845"/>
                    <a:pt x="19925" y="27571"/>
                    <a:pt x="20597" y="25567"/>
                  </a:cubicBezTo>
                  <a:lnTo>
                    <a:pt x="29219" y="0"/>
                  </a:lnTo>
                  <a:lnTo>
                    <a:pt x="8820" y="4966"/>
                  </a:lnTo>
                  <a:cubicBezTo>
                    <a:pt x="-265" y="32378"/>
                    <a:pt x="-390" y="31690"/>
                    <a:pt x="205" y="33443"/>
                  </a:cubicBezTo>
                  <a:lnTo>
                    <a:pt x="205" y="33443"/>
                  </a:lnTo>
                  <a:cubicBezTo>
                    <a:pt x="297" y="33712"/>
                    <a:pt x="415" y="33963"/>
                    <a:pt x="549" y="34206"/>
                  </a:cubicBezTo>
                  <a:cubicBezTo>
                    <a:pt x="583" y="34257"/>
                    <a:pt x="608" y="34307"/>
                    <a:pt x="641" y="34357"/>
                  </a:cubicBezTo>
                  <a:cubicBezTo>
                    <a:pt x="784" y="34592"/>
                    <a:pt x="952" y="34819"/>
                    <a:pt x="1145" y="35028"/>
                  </a:cubicBezTo>
                  <a:cubicBezTo>
                    <a:pt x="2260" y="36244"/>
                    <a:pt x="3946" y="36756"/>
                    <a:pt x="5540" y="36362"/>
                  </a:cubicBezTo>
                  <a:cubicBezTo>
                    <a:pt x="5674" y="36328"/>
                    <a:pt x="76059" y="19209"/>
                    <a:pt x="76193" y="19175"/>
                  </a:cubicBezTo>
                  <a:lnTo>
                    <a:pt x="26082" y="31363"/>
                  </a:ln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8" name="Google Shape;3628;p64"/>
            <p:cNvSpPr/>
            <p:nvPr/>
          </p:nvSpPr>
          <p:spPr>
            <a:xfrm>
              <a:off x="3942440" y="2352263"/>
              <a:ext cx="218284" cy="283505"/>
            </a:xfrm>
            <a:custGeom>
              <a:avLst/>
              <a:gdLst/>
              <a:ahLst/>
              <a:cxnLst/>
              <a:rect l="l" t="t" r="r" b="b"/>
              <a:pathLst>
                <a:path w="218284" h="283505" extrusionOk="0">
                  <a:moveTo>
                    <a:pt x="195561" y="65108"/>
                  </a:moveTo>
                  <a:cubicBezTo>
                    <a:pt x="195561" y="46134"/>
                    <a:pt x="203572" y="29987"/>
                    <a:pt x="211649" y="18512"/>
                  </a:cubicBezTo>
                  <a:lnTo>
                    <a:pt x="211649" y="18512"/>
                  </a:lnTo>
                  <a:cubicBezTo>
                    <a:pt x="211649" y="18512"/>
                    <a:pt x="211666" y="18496"/>
                    <a:pt x="211691" y="18462"/>
                  </a:cubicBezTo>
                  <a:cubicBezTo>
                    <a:pt x="219433" y="7432"/>
                    <a:pt x="217026" y="0"/>
                    <a:pt x="202213" y="0"/>
                  </a:cubicBezTo>
                  <a:lnTo>
                    <a:pt x="15343" y="0"/>
                  </a:lnTo>
                  <a:cubicBezTo>
                    <a:pt x="521" y="0"/>
                    <a:pt x="-301" y="9873"/>
                    <a:pt x="60" y="14234"/>
                  </a:cubicBezTo>
                  <a:cubicBezTo>
                    <a:pt x="11770" y="95095"/>
                    <a:pt x="122207" y="106737"/>
                    <a:pt x="122207" y="147704"/>
                  </a:cubicBezTo>
                  <a:cubicBezTo>
                    <a:pt x="122207" y="190961"/>
                    <a:pt x="85073" y="181650"/>
                    <a:pt x="85073" y="227013"/>
                  </a:cubicBezTo>
                  <a:cubicBezTo>
                    <a:pt x="85073" y="272375"/>
                    <a:pt x="129446" y="283506"/>
                    <a:pt x="129446" y="283506"/>
                  </a:cubicBezTo>
                  <a:cubicBezTo>
                    <a:pt x="85971" y="201220"/>
                    <a:pt x="218284" y="216142"/>
                    <a:pt x="218284" y="148476"/>
                  </a:cubicBezTo>
                  <a:cubicBezTo>
                    <a:pt x="218284" y="108457"/>
                    <a:pt x="195561" y="103390"/>
                    <a:pt x="195561" y="6511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629" name="Google Shape;3629;p64"/>
            <p:cNvGrpSpPr/>
            <p:nvPr/>
          </p:nvGrpSpPr>
          <p:grpSpPr>
            <a:xfrm>
              <a:off x="3935324" y="2256598"/>
              <a:ext cx="232521" cy="378692"/>
              <a:chOff x="3935324" y="2256598"/>
              <a:chExt cx="232521" cy="378692"/>
            </a:xfrm>
          </p:grpSpPr>
          <p:sp>
            <p:nvSpPr>
              <p:cNvPr id="3630" name="Google Shape;3630;p64"/>
              <p:cNvSpPr/>
              <p:nvPr/>
            </p:nvSpPr>
            <p:spPr>
              <a:xfrm>
                <a:off x="3935324" y="2256598"/>
                <a:ext cx="232521" cy="97149"/>
              </a:xfrm>
              <a:custGeom>
                <a:avLst/>
                <a:gdLst/>
                <a:ahLst/>
                <a:cxnLst/>
                <a:rect l="l" t="t" r="r" b="b"/>
                <a:pathLst>
                  <a:path w="232521" h="97149" extrusionOk="0">
                    <a:moveTo>
                      <a:pt x="232514" y="63891"/>
                    </a:moveTo>
                    <a:cubicBezTo>
                      <a:pt x="232238" y="57147"/>
                      <a:pt x="224797" y="56199"/>
                      <a:pt x="220796" y="55687"/>
                    </a:cubicBezTo>
                    <a:cubicBezTo>
                      <a:pt x="216057" y="55084"/>
                      <a:pt x="209145" y="54706"/>
                      <a:pt x="199650" y="54522"/>
                    </a:cubicBezTo>
                    <a:cubicBezTo>
                      <a:pt x="159714" y="53750"/>
                      <a:pt x="116222" y="53389"/>
                      <a:pt x="79281" y="52760"/>
                    </a:cubicBezTo>
                    <a:cubicBezTo>
                      <a:pt x="109562" y="49925"/>
                      <a:pt x="175265" y="43240"/>
                      <a:pt x="204700" y="35313"/>
                    </a:cubicBezTo>
                    <a:cubicBezTo>
                      <a:pt x="214035" y="32797"/>
                      <a:pt x="223145" y="29693"/>
                      <a:pt x="223002" y="21943"/>
                    </a:cubicBezTo>
                    <a:cubicBezTo>
                      <a:pt x="222818" y="11885"/>
                      <a:pt x="211796" y="5318"/>
                      <a:pt x="91376" y="8"/>
                    </a:cubicBezTo>
                    <a:cubicBezTo>
                      <a:pt x="88055" y="-168"/>
                      <a:pt x="85228" y="2600"/>
                      <a:pt x="85094" y="6123"/>
                    </a:cubicBezTo>
                    <a:cubicBezTo>
                      <a:pt x="84951" y="9646"/>
                      <a:pt x="87543" y="12624"/>
                      <a:pt x="90873" y="12766"/>
                    </a:cubicBezTo>
                    <a:cubicBezTo>
                      <a:pt x="161333" y="15870"/>
                      <a:pt x="191019" y="19737"/>
                      <a:pt x="203508" y="22446"/>
                    </a:cubicBezTo>
                    <a:cubicBezTo>
                      <a:pt x="160872" y="34592"/>
                      <a:pt x="44261" y="42258"/>
                      <a:pt x="16957" y="46016"/>
                    </a:cubicBezTo>
                    <a:cubicBezTo>
                      <a:pt x="8720" y="47149"/>
                      <a:pt x="-238" y="47920"/>
                      <a:pt x="5" y="55386"/>
                    </a:cubicBezTo>
                    <a:cubicBezTo>
                      <a:pt x="366" y="66525"/>
                      <a:pt x="10977" y="63950"/>
                      <a:pt x="189827" y="67095"/>
                    </a:cubicBezTo>
                    <a:cubicBezTo>
                      <a:pt x="173630" y="69846"/>
                      <a:pt x="149489" y="75156"/>
                      <a:pt x="113513" y="79820"/>
                    </a:cubicBezTo>
                    <a:cubicBezTo>
                      <a:pt x="86797" y="83284"/>
                      <a:pt x="18274" y="94012"/>
                      <a:pt x="12302" y="97149"/>
                    </a:cubicBezTo>
                    <a:cubicBezTo>
                      <a:pt x="19348" y="94289"/>
                      <a:pt x="26922" y="96638"/>
                      <a:pt x="90504" y="96638"/>
                    </a:cubicBezTo>
                    <a:cubicBezTo>
                      <a:pt x="148181" y="87981"/>
                      <a:pt x="204649" y="77966"/>
                      <a:pt x="218917" y="74284"/>
                    </a:cubicBezTo>
                    <a:cubicBezTo>
                      <a:pt x="225099" y="72690"/>
                      <a:pt x="232791" y="70702"/>
                      <a:pt x="232514" y="6386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1" name="Google Shape;3631;p64"/>
              <p:cNvSpPr/>
              <p:nvPr/>
            </p:nvSpPr>
            <p:spPr>
              <a:xfrm>
                <a:off x="3942440" y="2352370"/>
                <a:ext cx="145123" cy="282920"/>
              </a:xfrm>
              <a:custGeom>
                <a:avLst/>
                <a:gdLst/>
                <a:ahLst/>
                <a:cxnLst/>
                <a:rect l="l" t="t" r="r" b="b"/>
                <a:pathLst>
                  <a:path w="145123" h="282920" extrusionOk="0">
                    <a:moveTo>
                      <a:pt x="92371" y="82934"/>
                    </a:moveTo>
                    <a:cubicBezTo>
                      <a:pt x="92371" y="82934"/>
                      <a:pt x="92371" y="82934"/>
                      <a:pt x="92362" y="82934"/>
                    </a:cubicBezTo>
                    <a:cubicBezTo>
                      <a:pt x="46765" y="40029"/>
                      <a:pt x="83387" y="891"/>
                      <a:pt x="83387" y="891"/>
                    </a:cubicBezTo>
                    <a:cubicBezTo>
                      <a:pt x="78883" y="-292"/>
                      <a:pt x="87581" y="44"/>
                      <a:pt x="15343" y="44"/>
                    </a:cubicBezTo>
                    <a:cubicBezTo>
                      <a:pt x="521" y="44"/>
                      <a:pt x="-301" y="9917"/>
                      <a:pt x="60" y="14278"/>
                    </a:cubicBezTo>
                    <a:cubicBezTo>
                      <a:pt x="3138" y="35601"/>
                      <a:pt x="13212" y="53056"/>
                      <a:pt x="28713" y="68272"/>
                    </a:cubicBezTo>
                    <a:cubicBezTo>
                      <a:pt x="29141" y="69119"/>
                      <a:pt x="38721" y="77666"/>
                      <a:pt x="49382" y="85299"/>
                    </a:cubicBezTo>
                    <a:cubicBezTo>
                      <a:pt x="83446" y="109507"/>
                      <a:pt x="122207" y="123482"/>
                      <a:pt x="122207" y="147748"/>
                    </a:cubicBezTo>
                    <a:cubicBezTo>
                      <a:pt x="122207" y="191005"/>
                      <a:pt x="85073" y="181694"/>
                      <a:pt x="85073" y="227057"/>
                    </a:cubicBezTo>
                    <a:cubicBezTo>
                      <a:pt x="85073" y="266455"/>
                      <a:pt x="118533" y="280027"/>
                      <a:pt x="127341" y="282921"/>
                    </a:cubicBezTo>
                    <a:cubicBezTo>
                      <a:pt x="70805" y="242507"/>
                      <a:pt x="127433" y="193874"/>
                      <a:pt x="127450" y="193857"/>
                    </a:cubicBezTo>
                    <a:cubicBezTo>
                      <a:pt x="130226" y="190275"/>
                      <a:pt x="132164" y="188220"/>
                      <a:pt x="132164" y="188220"/>
                    </a:cubicBezTo>
                    <a:lnTo>
                      <a:pt x="132164" y="188220"/>
                    </a:lnTo>
                    <a:cubicBezTo>
                      <a:pt x="138916" y="179237"/>
                      <a:pt x="145123" y="169406"/>
                      <a:pt x="145123" y="147329"/>
                    </a:cubicBezTo>
                    <a:cubicBezTo>
                      <a:pt x="145123" y="122064"/>
                      <a:pt x="118147" y="106756"/>
                      <a:pt x="92379" y="82942"/>
                    </a:cubicBez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632" name="Google Shape;3632;p64"/>
            <p:cNvSpPr/>
            <p:nvPr/>
          </p:nvSpPr>
          <p:spPr>
            <a:xfrm>
              <a:off x="3738150" y="2635777"/>
              <a:ext cx="161990" cy="50327"/>
            </a:xfrm>
            <a:custGeom>
              <a:avLst/>
              <a:gdLst/>
              <a:ahLst/>
              <a:cxnLst/>
              <a:rect l="l" t="t" r="r" b="b"/>
              <a:pathLst>
                <a:path w="161990" h="50327" extrusionOk="0">
                  <a:moveTo>
                    <a:pt x="130427" y="0"/>
                  </a:moveTo>
                  <a:lnTo>
                    <a:pt x="10217" y="0"/>
                  </a:lnTo>
                  <a:cubicBezTo>
                    <a:pt x="4572" y="0"/>
                    <a:pt x="0" y="4572"/>
                    <a:pt x="0" y="10217"/>
                  </a:cubicBezTo>
                  <a:lnTo>
                    <a:pt x="0" y="40111"/>
                  </a:lnTo>
                  <a:cubicBezTo>
                    <a:pt x="0" y="45757"/>
                    <a:pt x="4572" y="50328"/>
                    <a:pt x="10217" y="50328"/>
                  </a:cubicBezTo>
                  <a:lnTo>
                    <a:pt x="161991" y="50328"/>
                  </a:lnTo>
                  <a:cubicBezTo>
                    <a:pt x="144980" y="39281"/>
                    <a:pt x="133043" y="21088"/>
                    <a:pt x="130427" y="0"/>
                  </a:cubicBez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3" name="Google Shape;3633;p64"/>
            <p:cNvSpPr/>
            <p:nvPr/>
          </p:nvSpPr>
          <p:spPr>
            <a:xfrm>
              <a:off x="3820154" y="2487714"/>
              <a:ext cx="51257" cy="112824"/>
            </a:xfrm>
            <a:custGeom>
              <a:avLst/>
              <a:gdLst/>
              <a:ahLst/>
              <a:cxnLst/>
              <a:rect l="l" t="t" r="r" b="b"/>
              <a:pathLst>
                <a:path w="51257" h="112824" extrusionOk="0">
                  <a:moveTo>
                    <a:pt x="21513" y="105787"/>
                  </a:moveTo>
                  <a:lnTo>
                    <a:pt x="36159" y="82628"/>
                  </a:lnTo>
                  <a:lnTo>
                    <a:pt x="27007" y="82628"/>
                  </a:lnTo>
                  <a:cubicBezTo>
                    <a:pt x="27007" y="82628"/>
                    <a:pt x="21287" y="79441"/>
                    <a:pt x="23191" y="76438"/>
                  </a:cubicBezTo>
                  <a:lnTo>
                    <a:pt x="41175" y="48011"/>
                  </a:lnTo>
                  <a:cubicBezTo>
                    <a:pt x="34523" y="48011"/>
                    <a:pt x="31906" y="48615"/>
                    <a:pt x="30279" y="45671"/>
                  </a:cubicBezTo>
                  <a:cubicBezTo>
                    <a:pt x="29482" y="44228"/>
                    <a:pt x="29541" y="42466"/>
                    <a:pt x="30421" y="41074"/>
                  </a:cubicBezTo>
                  <a:lnTo>
                    <a:pt x="51258" y="8126"/>
                  </a:lnTo>
                  <a:lnTo>
                    <a:pt x="49479" y="5316"/>
                  </a:lnTo>
                  <a:cubicBezTo>
                    <a:pt x="45000" y="-1772"/>
                    <a:pt x="36519" y="-1772"/>
                    <a:pt x="32032" y="5316"/>
                  </a:cubicBezTo>
                  <a:lnTo>
                    <a:pt x="9418" y="41074"/>
                  </a:lnTo>
                  <a:cubicBezTo>
                    <a:pt x="8537" y="42466"/>
                    <a:pt x="8487" y="44228"/>
                    <a:pt x="9275" y="45671"/>
                  </a:cubicBezTo>
                  <a:cubicBezTo>
                    <a:pt x="10894" y="48606"/>
                    <a:pt x="13444" y="48011"/>
                    <a:pt x="20171" y="48011"/>
                  </a:cubicBezTo>
                  <a:lnTo>
                    <a:pt x="2195" y="76438"/>
                  </a:lnTo>
                  <a:cubicBezTo>
                    <a:pt x="300" y="79441"/>
                    <a:pt x="6012" y="83467"/>
                    <a:pt x="6012" y="83467"/>
                  </a:cubicBezTo>
                  <a:lnTo>
                    <a:pt x="14929" y="83467"/>
                  </a:lnTo>
                  <a:lnTo>
                    <a:pt x="694" y="105980"/>
                  </a:lnTo>
                  <a:cubicBezTo>
                    <a:pt x="-1177" y="108950"/>
                    <a:pt x="954" y="112825"/>
                    <a:pt x="4460" y="112825"/>
                  </a:cubicBezTo>
                  <a:lnTo>
                    <a:pt x="25388" y="112825"/>
                  </a:lnTo>
                  <a:cubicBezTo>
                    <a:pt x="21782" y="112825"/>
                    <a:pt x="19584" y="108841"/>
                    <a:pt x="21513" y="105787"/>
                  </a:cubicBez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4" name="Google Shape;3634;p64"/>
            <p:cNvSpPr/>
            <p:nvPr/>
          </p:nvSpPr>
          <p:spPr>
            <a:xfrm>
              <a:off x="3820296" y="2535960"/>
              <a:ext cx="40956" cy="64587"/>
            </a:xfrm>
            <a:custGeom>
              <a:avLst/>
              <a:gdLst/>
              <a:ahLst/>
              <a:cxnLst/>
              <a:rect l="l" t="t" r="r" b="b"/>
              <a:pathLst>
                <a:path w="40956" h="64587" extrusionOk="0">
                  <a:moveTo>
                    <a:pt x="21413" y="57743"/>
                  </a:moveTo>
                  <a:lnTo>
                    <a:pt x="35656" y="35230"/>
                  </a:lnTo>
                  <a:lnTo>
                    <a:pt x="26848" y="35230"/>
                  </a:lnTo>
                  <a:cubicBezTo>
                    <a:pt x="23309" y="35230"/>
                    <a:pt x="21153" y="31321"/>
                    <a:pt x="23040" y="28326"/>
                  </a:cubicBezTo>
                  <a:lnTo>
                    <a:pt x="40957" y="0"/>
                  </a:lnTo>
                  <a:lnTo>
                    <a:pt x="20037" y="0"/>
                  </a:lnTo>
                  <a:lnTo>
                    <a:pt x="2120" y="28326"/>
                  </a:lnTo>
                  <a:cubicBezTo>
                    <a:pt x="233" y="31321"/>
                    <a:pt x="2380" y="35230"/>
                    <a:pt x="5928" y="35230"/>
                  </a:cubicBezTo>
                  <a:lnTo>
                    <a:pt x="14929" y="35230"/>
                  </a:lnTo>
                  <a:lnTo>
                    <a:pt x="694" y="57743"/>
                  </a:lnTo>
                  <a:cubicBezTo>
                    <a:pt x="-1177" y="60712"/>
                    <a:pt x="954" y="64588"/>
                    <a:pt x="4460" y="64588"/>
                  </a:cubicBezTo>
                  <a:lnTo>
                    <a:pt x="25196" y="64588"/>
                  </a:lnTo>
                  <a:cubicBezTo>
                    <a:pt x="21690" y="64588"/>
                    <a:pt x="19551" y="60712"/>
                    <a:pt x="21429" y="57743"/>
                  </a:cubicBez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5" name="Google Shape;3635;p64"/>
            <p:cNvSpPr/>
            <p:nvPr/>
          </p:nvSpPr>
          <p:spPr>
            <a:xfrm>
              <a:off x="3820280" y="2571189"/>
              <a:ext cx="35672" cy="29357"/>
            </a:xfrm>
            <a:custGeom>
              <a:avLst/>
              <a:gdLst/>
              <a:ahLst/>
              <a:cxnLst/>
              <a:rect l="l" t="t" r="r" b="b"/>
              <a:pathLst>
                <a:path w="35672" h="29357" extrusionOk="0">
                  <a:moveTo>
                    <a:pt x="21429" y="22513"/>
                  </a:moveTo>
                  <a:lnTo>
                    <a:pt x="35672" y="0"/>
                  </a:lnTo>
                  <a:lnTo>
                    <a:pt x="14937" y="0"/>
                  </a:lnTo>
                  <a:lnTo>
                    <a:pt x="694" y="22513"/>
                  </a:lnTo>
                  <a:cubicBezTo>
                    <a:pt x="-1177" y="25483"/>
                    <a:pt x="954" y="29358"/>
                    <a:pt x="4460" y="29358"/>
                  </a:cubicBezTo>
                  <a:lnTo>
                    <a:pt x="25196" y="29358"/>
                  </a:lnTo>
                  <a:cubicBezTo>
                    <a:pt x="21689" y="29358"/>
                    <a:pt x="19551" y="25483"/>
                    <a:pt x="21429" y="22513"/>
                  </a:cubicBez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36" name="Google Shape;3636;p64"/>
          <p:cNvGrpSpPr/>
          <p:nvPr/>
        </p:nvGrpSpPr>
        <p:grpSpPr>
          <a:xfrm>
            <a:off x="3592198" y="2033479"/>
            <a:ext cx="424229" cy="424353"/>
            <a:chOff x="3211949" y="3649064"/>
            <a:chExt cx="429338" cy="429464"/>
          </a:xfrm>
        </p:grpSpPr>
        <p:sp>
          <p:nvSpPr>
            <p:cNvPr id="3637" name="Google Shape;3637;p64"/>
            <p:cNvSpPr/>
            <p:nvPr/>
          </p:nvSpPr>
          <p:spPr>
            <a:xfrm>
              <a:off x="3218332" y="3649139"/>
              <a:ext cx="422955" cy="234784"/>
            </a:xfrm>
            <a:custGeom>
              <a:avLst/>
              <a:gdLst/>
              <a:ahLst/>
              <a:cxnLst/>
              <a:rect l="l" t="t" r="r" b="b"/>
              <a:pathLst>
                <a:path w="422955" h="234784" extrusionOk="0">
                  <a:moveTo>
                    <a:pt x="365913" y="144248"/>
                  </a:moveTo>
                  <a:cubicBezTo>
                    <a:pt x="363028" y="117298"/>
                    <a:pt x="341554" y="95908"/>
                    <a:pt x="314570" y="93149"/>
                  </a:cubicBezTo>
                  <a:cubicBezTo>
                    <a:pt x="312473" y="41353"/>
                    <a:pt x="269836" y="0"/>
                    <a:pt x="217520" y="0"/>
                  </a:cubicBezTo>
                  <a:cubicBezTo>
                    <a:pt x="165203" y="0"/>
                    <a:pt x="120377" y="42552"/>
                    <a:pt x="120377" y="97443"/>
                  </a:cubicBezTo>
                  <a:cubicBezTo>
                    <a:pt x="89098" y="83134"/>
                    <a:pt x="52954" y="103567"/>
                    <a:pt x="48936" y="137572"/>
                  </a:cubicBezTo>
                  <a:cubicBezTo>
                    <a:pt x="21012" y="137572"/>
                    <a:pt x="0" y="159884"/>
                    <a:pt x="0" y="186130"/>
                  </a:cubicBezTo>
                  <a:cubicBezTo>
                    <a:pt x="0" y="212376"/>
                    <a:pt x="21742" y="234696"/>
                    <a:pt x="48567" y="234696"/>
                  </a:cubicBezTo>
                  <a:cubicBezTo>
                    <a:pt x="397109" y="234696"/>
                    <a:pt x="377506" y="235392"/>
                    <a:pt x="389383" y="232876"/>
                  </a:cubicBezTo>
                  <a:cubicBezTo>
                    <a:pt x="418213" y="225687"/>
                    <a:pt x="422432" y="198854"/>
                    <a:pt x="422902" y="194895"/>
                  </a:cubicBezTo>
                  <a:cubicBezTo>
                    <a:pt x="424336" y="163390"/>
                    <a:pt x="396538" y="139182"/>
                    <a:pt x="365905" y="144257"/>
                  </a:cubicBez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8" name="Google Shape;3638;p64"/>
            <p:cNvSpPr/>
            <p:nvPr/>
          </p:nvSpPr>
          <p:spPr>
            <a:xfrm>
              <a:off x="3379770" y="3649064"/>
              <a:ext cx="261516" cy="234822"/>
            </a:xfrm>
            <a:custGeom>
              <a:avLst/>
              <a:gdLst/>
              <a:ahLst/>
              <a:cxnLst/>
              <a:rect l="l" t="t" r="r" b="b"/>
              <a:pathLst>
                <a:path w="261516" h="234822" extrusionOk="0">
                  <a:moveTo>
                    <a:pt x="204475" y="144323"/>
                  </a:moveTo>
                  <a:cubicBezTo>
                    <a:pt x="201589" y="117373"/>
                    <a:pt x="180116" y="95983"/>
                    <a:pt x="153131" y="93224"/>
                  </a:cubicBezTo>
                  <a:cubicBezTo>
                    <a:pt x="150540" y="29307"/>
                    <a:pt x="87478" y="-15082"/>
                    <a:pt x="26127" y="4789"/>
                  </a:cubicBezTo>
                  <a:cubicBezTo>
                    <a:pt x="-25392" y="83225"/>
                    <a:pt x="1492" y="191036"/>
                    <a:pt x="87302" y="234763"/>
                  </a:cubicBezTo>
                  <a:cubicBezTo>
                    <a:pt x="220454" y="234763"/>
                    <a:pt x="216671" y="235333"/>
                    <a:pt x="227945" y="232942"/>
                  </a:cubicBezTo>
                  <a:cubicBezTo>
                    <a:pt x="256775" y="225754"/>
                    <a:pt x="260994" y="198921"/>
                    <a:pt x="261464" y="194962"/>
                  </a:cubicBezTo>
                  <a:cubicBezTo>
                    <a:pt x="262898" y="163456"/>
                    <a:pt x="235100" y="139248"/>
                    <a:pt x="204466" y="14432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639" name="Google Shape;3639;p64"/>
            <p:cNvGrpSpPr/>
            <p:nvPr/>
          </p:nvGrpSpPr>
          <p:grpSpPr>
            <a:xfrm>
              <a:off x="3211949" y="3921229"/>
              <a:ext cx="378830" cy="157299"/>
              <a:chOff x="3211949" y="3921229"/>
              <a:chExt cx="378830" cy="157299"/>
            </a:xfrm>
          </p:grpSpPr>
          <p:sp>
            <p:nvSpPr>
              <p:cNvPr id="3640" name="Google Shape;3640;p64"/>
              <p:cNvSpPr/>
              <p:nvPr/>
            </p:nvSpPr>
            <p:spPr>
              <a:xfrm>
                <a:off x="3524128" y="3921229"/>
                <a:ext cx="18629" cy="23058"/>
              </a:xfrm>
              <a:custGeom>
                <a:avLst/>
                <a:gdLst/>
                <a:ahLst/>
                <a:cxnLst/>
                <a:rect l="l" t="t" r="r" b="b"/>
                <a:pathLst>
                  <a:path w="18629" h="23058" extrusionOk="0">
                    <a:moveTo>
                      <a:pt x="3221" y="22220"/>
                    </a:moveTo>
                    <a:cubicBezTo>
                      <a:pt x="159" y="20475"/>
                      <a:pt x="-906" y="16574"/>
                      <a:pt x="839" y="13513"/>
                    </a:cubicBezTo>
                    <a:lnTo>
                      <a:pt x="6702" y="3221"/>
                    </a:lnTo>
                    <a:cubicBezTo>
                      <a:pt x="8447" y="159"/>
                      <a:pt x="12347" y="-906"/>
                      <a:pt x="15409" y="839"/>
                    </a:cubicBezTo>
                    <a:cubicBezTo>
                      <a:pt x="18470" y="2583"/>
                      <a:pt x="19536" y="6484"/>
                      <a:pt x="17791" y="9545"/>
                    </a:cubicBezTo>
                    <a:lnTo>
                      <a:pt x="11927" y="19837"/>
                    </a:lnTo>
                    <a:cubicBezTo>
                      <a:pt x="10183" y="22899"/>
                      <a:pt x="6282" y="23964"/>
                      <a:pt x="3221" y="2222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1" name="Google Shape;3641;p64"/>
              <p:cNvSpPr/>
              <p:nvPr/>
            </p:nvSpPr>
            <p:spPr>
              <a:xfrm>
                <a:off x="3505003" y="3954789"/>
                <a:ext cx="18629" cy="23058"/>
              </a:xfrm>
              <a:custGeom>
                <a:avLst/>
                <a:gdLst/>
                <a:ahLst/>
                <a:cxnLst/>
                <a:rect l="l" t="t" r="r" b="b"/>
                <a:pathLst>
                  <a:path w="18629" h="23058" extrusionOk="0">
                    <a:moveTo>
                      <a:pt x="3221" y="22220"/>
                    </a:moveTo>
                    <a:cubicBezTo>
                      <a:pt x="159" y="20475"/>
                      <a:pt x="-906" y="16574"/>
                      <a:pt x="838" y="13513"/>
                    </a:cubicBezTo>
                    <a:lnTo>
                      <a:pt x="6702" y="3221"/>
                    </a:lnTo>
                    <a:cubicBezTo>
                      <a:pt x="8447" y="159"/>
                      <a:pt x="12347" y="-906"/>
                      <a:pt x="15409" y="839"/>
                    </a:cubicBezTo>
                    <a:cubicBezTo>
                      <a:pt x="18470" y="2583"/>
                      <a:pt x="19535" y="6484"/>
                      <a:pt x="17791" y="9545"/>
                    </a:cubicBezTo>
                    <a:lnTo>
                      <a:pt x="11928" y="19837"/>
                    </a:lnTo>
                    <a:cubicBezTo>
                      <a:pt x="10183" y="22899"/>
                      <a:pt x="6282" y="23964"/>
                      <a:pt x="3221" y="2222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2" name="Google Shape;3642;p64"/>
              <p:cNvSpPr/>
              <p:nvPr/>
            </p:nvSpPr>
            <p:spPr>
              <a:xfrm>
                <a:off x="3485870" y="3988349"/>
                <a:ext cx="18629" cy="23058"/>
              </a:xfrm>
              <a:custGeom>
                <a:avLst/>
                <a:gdLst/>
                <a:ahLst/>
                <a:cxnLst/>
                <a:rect l="l" t="t" r="r" b="b"/>
                <a:pathLst>
                  <a:path w="18629" h="23058" extrusionOk="0">
                    <a:moveTo>
                      <a:pt x="3221" y="22220"/>
                    </a:moveTo>
                    <a:cubicBezTo>
                      <a:pt x="159" y="20475"/>
                      <a:pt x="-906" y="16574"/>
                      <a:pt x="839" y="13513"/>
                    </a:cubicBezTo>
                    <a:lnTo>
                      <a:pt x="6702" y="3221"/>
                    </a:lnTo>
                    <a:cubicBezTo>
                      <a:pt x="8447" y="159"/>
                      <a:pt x="12347" y="-906"/>
                      <a:pt x="15408" y="839"/>
                    </a:cubicBezTo>
                    <a:cubicBezTo>
                      <a:pt x="18470" y="2583"/>
                      <a:pt x="19535" y="6484"/>
                      <a:pt x="17791" y="9545"/>
                    </a:cubicBezTo>
                    <a:lnTo>
                      <a:pt x="11927" y="19837"/>
                    </a:lnTo>
                    <a:cubicBezTo>
                      <a:pt x="10183" y="22899"/>
                      <a:pt x="6282" y="23964"/>
                      <a:pt x="3221" y="2222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3" name="Google Shape;3643;p64"/>
              <p:cNvSpPr/>
              <p:nvPr/>
            </p:nvSpPr>
            <p:spPr>
              <a:xfrm>
                <a:off x="3466745" y="4021910"/>
                <a:ext cx="18629" cy="23058"/>
              </a:xfrm>
              <a:custGeom>
                <a:avLst/>
                <a:gdLst/>
                <a:ahLst/>
                <a:cxnLst/>
                <a:rect l="l" t="t" r="r" b="b"/>
                <a:pathLst>
                  <a:path w="18629" h="23058" extrusionOk="0">
                    <a:moveTo>
                      <a:pt x="3221" y="22220"/>
                    </a:moveTo>
                    <a:cubicBezTo>
                      <a:pt x="159" y="20475"/>
                      <a:pt x="-906" y="16574"/>
                      <a:pt x="839" y="13513"/>
                    </a:cubicBezTo>
                    <a:lnTo>
                      <a:pt x="6702" y="3221"/>
                    </a:lnTo>
                    <a:cubicBezTo>
                      <a:pt x="8447" y="159"/>
                      <a:pt x="12347" y="-906"/>
                      <a:pt x="15409" y="839"/>
                    </a:cubicBezTo>
                    <a:cubicBezTo>
                      <a:pt x="18470" y="2583"/>
                      <a:pt x="19536" y="6484"/>
                      <a:pt x="17791" y="9545"/>
                    </a:cubicBezTo>
                    <a:lnTo>
                      <a:pt x="11928" y="19837"/>
                    </a:lnTo>
                    <a:cubicBezTo>
                      <a:pt x="10183" y="22899"/>
                      <a:pt x="6283" y="23964"/>
                      <a:pt x="3221" y="2222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4" name="Google Shape;3644;p64"/>
              <p:cNvSpPr/>
              <p:nvPr/>
            </p:nvSpPr>
            <p:spPr>
              <a:xfrm>
                <a:off x="3447620" y="4055470"/>
                <a:ext cx="18629" cy="23058"/>
              </a:xfrm>
              <a:custGeom>
                <a:avLst/>
                <a:gdLst/>
                <a:ahLst/>
                <a:cxnLst/>
                <a:rect l="l" t="t" r="r" b="b"/>
                <a:pathLst>
                  <a:path w="18629" h="23058" extrusionOk="0">
                    <a:moveTo>
                      <a:pt x="3221" y="22220"/>
                    </a:moveTo>
                    <a:cubicBezTo>
                      <a:pt x="159" y="20475"/>
                      <a:pt x="-906" y="16574"/>
                      <a:pt x="839" y="13513"/>
                    </a:cubicBezTo>
                    <a:lnTo>
                      <a:pt x="6702" y="3221"/>
                    </a:lnTo>
                    <a:cubicBezTo>
                      <a:pt x="8447" y="159"/>
                      <a:pt x="12347" y="-906"/>
                      <a:pt x="15408" y="839"/>
                    </a:cubicBezTo>
                    <a:cubicBezTo>
                      <a:pt x="18470" y="2583"/>
                      <a:pt x="19536" y="6484"/>
                      <a:pt x="17791" y="9545"/>
                    </a:cubicBezTo>
                    <a:lnTo>
                      <a:pt x="11927" y="19837"/>
                    </a:lnTo>
                    <a:cubicBezTo>
                      <a:pt x="10183" y="22899"/>
                      <a:pt x="6282" y="23964"/>
                      <a:pt x="3221" y="2222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5" name="Google Shape;3645;p64"/>
              <p:cNvSpPr/>
              <p:nvPr/>
            </p:nvSpPr>
            <p:spPr>
              <a:xfrm>
                <a:off x="3572150" y="3921229"/>
                <a:ext cx="18629" cy="23058"/>
              </a:xfrm>
              <a:custGeom>
                <a:avLst/>
                <a:gdLst/>
                <a:ahLst/>
                <a:cxnLst/>
                <a:rect l="l" t="t" r="r" b="b"/>
                <a:pathLst>
                  <a:path w="18629" h="23058" extrusionOk="0">
                    <a:moveTo>
                      <a:pt x="3221" y="22220"/>
                    </a:moveTo>
                    <a:cubicBezTo>
                      <a:pt x="159" y="20475"/>
                      <a:pt x="-906" y="16574"/>
                      <a:pt x="839" y="13513"/>
                    </a:cubicBezTo>
                    <a:lnTo>
                      <a:pt x="6702" y="3221"/>
                    </a:lnTo>
                    <a:cubicBezTo>
                      <a:pt x="8447" y="159"/>
                      <a:pt x="12347" y="-906"/>
                      <a:pt x="15409" y="839"/>
                    </a:cubicBezTo>
                    <a:cubicBezTo>
                      <a:pt x="18470" y="2583"/>
                      <a:pt x="19536" y="6484"/>
                      <a:pt x="17791" y="9545"/>
                    </a:cubicBezTo>
                    <a:lnTo>
                      <a:pt x="11927" y="19837"/>
                    </a:lnTo>
                    <a:cubicBezTo>
                      <a:pt x="10183" y="22899"/>
                      <a:pt x="6282" y="23964"/>
                      <a:pt x="3221" y="2222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6" name="Google Shape;3646;p64"/>
              <p:cNvSpPr/>
              <p:nvPr/>
            </p:nvSpPr>
            <p:spPr>
              <a:xfrm>
                <a:off x="3553025" y="3954789"/>
                <a:ext cx="18629" cy="23058"/>
              </a:xfrm>
              <a:custGeom>
                <a:avLst/>
                <a:gdLst/>
                <a:ahLst/>
                <a:cxnLst/>
                <a:rect l="l" t="t" r="r" b="b"/>
                <a:pathLst>
                  <a:path w="18629" h="23058" extrusionOk="0">
                    <a:moveTo>
                      <a:pt x="3221" y="22220"/>
                    </a:moveTo>
                    <a:cubicBezTo>
                      <a:pt x="159" y="20475"/>
                      <a:pt x="-906" y="16574"/>
                      <a:pt x="838" y="13513"/>
                    </a:cubicBezTo>
                    <a:lnTo>
                      <a:pt x="6702" y="3221"/>
                    </a:lnTo>
                    <a:cubicBezTo>
                      <a:pt x="8447" y="159"/>
                      <a:pt x="12347" y="-906"/>
                      <a:pt x="15409" y="839"/>
                    </a:cubicBezTo>
                    <a:cubicBezTo>
                      <a:pt x="18470" y="2583"/>
                      <a:pt x="19535" y="6484"/>
                      <a:pt x="17791" y="9545"/>
                    </a:cubicBezTo>
                    <a:lnTo>
                      <a:pt x="11928" y="19837"/>
                    </a:lnTo>
                    <a:cubicBezTo>
                      <a:pt x="10183" y="22899"/>
                      <a:pt x="6282" y="23964"/>
                      <a:pt x="3221" y="2222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7" name="Google Shape;3647;p64"/>
              <p:cNvSpPr/>
              <p:nvPr/>
            </p:nvSpPr>
            <p:spPr>
              <a:xfrm>
                <a:off x="3533892" y="3988349"/>
                <a:ext cx="18629" cy="23058"/>
              </a:xfrm>
              <a:custGeom>
                <a:avLst/>
                <a:gdLst/>
                <a:ahLst/>
                <a:cxnLst/>
                <a:rect l="l" t="t" r="r" b="b"/>
                <a:pathLst>
                  <a:path w="18629" h="23058" extrusionOk="0">
                    <a:moveTo>
                      <a:pt x="3221" y="22220"/>
                    </a:moveTo>
                    <a:cubicBezTo>
                      <a:pt x="159" y="20475"/>
                      <a:pt x="-906" y="16574"/>
                      <a:pt x="839" y="13513"/>
                    </a:cubicBezTo>
                    <a:lnTo>
                      <a:pt x="6702" y="3221"/>
                    </a:lnTo>
                    <a:cubicBezTo>
                      <a:pt x="8447" y="159"/>
                      <a:pt x="12347" y="-906"/>
                      <a:pt x="15408" y="839"/>
                    </a:cubicBezTo>
                    <a:cubicBezTo>
                      <a:pt x="18470" y="2583"/>
                      <a:pt x="19535" y="6484"/>
                      <a:pt x="17791" y="9545"/>
                    </a:cubicBezTo>
                    <a:lnTo>
                      <a:pt x="11927" y="19837"/>
                    </a:lnTo>
                    <a:cubicBezTo>
                      <a:pt x="10183" y="22899"/>
                      <a:pt x="6282" y="23964"/>
                      <a:pt x="3221" y="2222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8" name="Google Shape;3648;p64"/>
              <p:cNvSpPr/>
              <p:nvPr/>
            </p:nvSpPr>
            <p:spPr>
              <a:xfrm>
                <a:off x="3514767" y="4021910"/>
                <a:ext cx="18629" cy="23058"/>
              </a:xfrm>
              <a:custGeom>
                <a:avLst/>
                <a:gdLst/>
                <a:ahLst/>
                <a:cxnLst/>
                <a:rect l="l" t="t" r="r" b="b"/>
                <a:pathLst>
                  <a:path w="18629" h="23058" extrusionOk="0">
                    <a:moveTo>
                      <a:pt x="3221" y="22220"/>
                    </a:moveTo>
                    <a:cubicBezTo>
                      <a:pt x="159" y="20475"/>
                      <a:pt x="-906" y="16574"/>
                      <a:pt x="839" y="13513"/>
                    </a:cubicBezTo>
                    <a:lnTo>
                      <a:pt x="6702" y="3221"/>
                    </a:lnTo>
                    <a:cubicBezTo>
                      <a:pt x="8447" y="159"/>
                      <a:pt x="12347" y="-906"/>
                      <a:pt x="15409" y="839"/>
                    </a:cubicBezTo>
                    <a:cubicBezTo>
                      <a:pt x="18470" y="2583"/>
                      <a:pt x="19536" y="6484"/>
                      <a:pt x="17791" y="9545"/>
                    </a:cubicBezTo>
                    <a:lnTo>
                      <a:pt x="11928" y="19837"/>
                    </a:lnTo>
                    <a:cubicBezTo>
                      <a:pt x="10183" y="22899"/>
                      <a:pt x="6283" y="23964"/>
                      <a:pt x="3221" y="2222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9" name="Google Shape;3649;p64"/>
              <p:cNvSpPr/>
              <p:nvPr/>
            </p:nvSpPr>
            <p:spPr>
              <a:xfrm>
                <a:off x="3495642" y="4055470"/>
                <a:ext cx="18629" cy="23058"/>
              </a:xfrm>
              <a:custGeom>
                <a:avLst/>
                <a:gdLst/>
                <a:ahLst/>
                <a:cxnLst/>
                <a:rect l="l" t="t" r="r" b="b"/>
                <a:pathLst>
                  <a:path w="18629" h="23058" extrusionOk="0">
                    <a:moveTo>
                      <a:pt x="3221" y="22220"/>
                    </a:moveTo>
                    <a:cubicBezTo>
                      <a:pt x="159" y="20475"/>
                      <a:pt x="-906" y="16574"/>
                      <a:pt x="839" y="13513"/>
                    </a:cubicBezTo>
                    <a:lnTo>
                      <a:pt x="6702" y="3221"/>
                    </a:lnTo>
                    <a:cubicBezTo>
                      <a:pt x="8447" y="159"/>
                      <a:pt x="12347" y="-906"/>
                      <a:pt x="15408" y="839"/>
                    </a:cubicBezTo>
                    <a:cubicBezTo>
                      <a:pt x="18470" y="2583"/>
                      <a:pt x="19536" y="6484"/>
                      <a:pt x="17791" y="9545"/>
                    </a:cubicBezTo>
                    <a:lnTo>
                      <a:pt x="11927" y="19837"/>
                    </a:lnTo>
                    <a:cubicBezTo>
                      <a:pt x="10183" y="22899"/>
                      <a:pt x="6282" y="23964"/>
                      <a:pt x="3221" y="2222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0" name="Google Shape;3650;p64"/>
              <p:cNvSpPr/>
              <p:nvPr/>
            </p:nvSpPr>
            <p:spPr>
              <a:xfrm>
                <a:off x="3339473" y="3921229"/>
                <a:ext cx="18629" cy="23058"/>
              </a:xfrm>
              <a:custGeom>
                <a:avLst/>
                <a:gdLst/>
                <a:ahLst/>
                <a:cxnLst/>
                <a:rect l="l" t="t" r="r" b="b"/>
                <a:pathLst>
                  <a:path w="18629" h="23058" extrusionOk="0">
                    <a:moveTo>
                      <a:pt x="3221" y="22220"/>
                    </a:moveTo>
                    <a:cubicBezTo>
                      <a:pt x="159" y="20475"/>
                      <a:pt x="-906" y="16574"/>
                      <a:pt x="839" y="13513"/>
                    </a:cubicBezTo>
                    <a:lnTo>
                      <a:pt x="6702" y="3221"/>
                    </a:lnTo>
                    <a:cubicBezTo>
                      <a:pt x="8447" y="159"/>
                      <a:pt x="12347" y="-906"/>
                      <a:pt x="15409" y="839"/>
                    </a:cubicBezTo>
                    <a:cubicBezTo>
                      <a:pt x="18470" y="2583"/>
                      <a:pt x="19536" y="6484"/>
                      <a:pt x="17791" y="9545"/>
                    </a:cubicBezTo>
                    <a:lnTo>
                      <a:pt x="11928" y="19837"/>
                    </a:lnTo>
                    <a:cubicBezTo>
                      <a:pt x="10183" y="22899"/>
                      <a:pt x="6283" y="23964"/>
                      <a:pt x="3221" y="2222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1" name="Google Shape;3651;p64"/>
              <p:cNvSpPr/>
              <p:nvPr/>
            </p:nvSpPr>
            <p:spPr>
              <a:xfrm>
                <a:off x="3320339" y="3954789"/>
                <a:ext cx="18637" cy="23058"/>
              </a:xfrm>
              <a:custGeom>
                <a:avLst/>
                <a:gdLst/>
                <a:ahLst/>
                <a:cxnLst/>
                <a:rect l="l" t="t" r="r" b="b"/>
                <a:pathLst>
                  <a:path w="18637" h="23058" extrusionOk="0">
                    <a:moveTo>
                      <a:pt x="6383" y="23059"/>
                    </a:moveTo>
                    <a:cubicBezTo>
                      <a:pt x="1518" y="23059"/>
                      <a:pt x="-1586" y="17774"/>
                      <a:pt x="847" y="13513"/>
                    </a:cubicBezTo>
                    <a:lnTo>
                      <a:pt x="6710" y="3221"/>
                    </a:lnTo>
                    <a:cubicBezTo>
                      <a:pt x="8455" y="159"/>
                      <a:pt x="12355" y="-906"/>
                      <a:pt x="15417" y="839"/>
                    </a:cubicBezTo>
                    <a:cubicBezTo>
                      <a:pt x="18479" y="2583"/>
                      <a:pt x="19544" y="6484"/>
                      <a:pt x="17799" y="9545"/>
                    </a:cubicBezTo>
                    <a:lnTo>
                      <a:pt x="11936" y="19837"/>
                    </a:lnTo>
                    <a:cubicBezTo>
                      <a:pt x="10762" y="21901"/>
                      <a:pt x="8598" y="23059"/>
                      <a:pt x="6383" y="2305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2" name="Google Shape;3652;p64"/>
              <p:cNvSpPr/>
              <p:nvPr/>
            </p:nvSpPr>
            <p:spPr>
              <a:xfrm>
                <a:off x="3301211" y="3988349"/>
                <a:ext cx="18633" cy="23058"/>
              </a:xfrm>
              <a:custGeom>
                <a:avLst/>
                <a:gdLst/>
                <a:ahLst/>
                <a:cxnLst/>
                <a:rect l="l" t="t" r="r" b="b"/>
                <a:pathLst>
                  <a:path w="18633" h="23058" extrusionOk="0">
                    <a:moveTo>
                      <a:pt x="6387" y="23058"/>
                    </a:moveTo>
                    <a:cubicBezTo>
                      <a:pt x="1522" y="23058"/>
                      <a:pt x="-1582" y="17774"/>
                      <a:pt x="842" y="13513"/>
                    </a:cubicBezTo>
                    <a:lnTo>
                      <a:pt x="6706" y="3221"/>
                    </a:lnTo>
                    <a:cubicBezTo>
                      <a:pt x="8450" y="159"/>
                      <a:pt x="12351" y="-906"/>
                      <a:pt x="15412" y="839"/>
                    </a:cubicBezTo>
                    <a:cubicBezTo>
                      <a:pt x="18474" y="2583"/>
                      <a:pt x="19539" y="6484"/>
                      <a:pt x="17795" y="9545"/>
                    </a:cubicBezTo>
                    <a:lnTo>
                      <a:pt x="11931" y="19837"/>
                    </a:lnTo>
                    <a:cubicBezTo>
                      <a:pt x="10757" y="21901"/>
                      <a:pt x="8601" y="23058"/>
                      <a:pt x="6378" y="2305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3" name="Google Shape;3653;p64"/>
              <p:cNvSpPr/>
              <p:nvPr/>
            </p:nvSpPr>
            <p:spPr>
              <a:xfrm>
                <a:off x="3282094" y="4021910"/>
                <a:ext cx="18637" cy="23058"/>
              </a:xfrm>
              <a:custGeom>
                <a:avLst/>
                <a:gdLst/>
                <a:ahLst/>
                <a:cxnLst/>
                <a:rect l="l" t="t" r="r" b="b"/>
                <a:pathLst>
                  <a:path w="18637" h="23058" extrusionOk="0">
                    <a:moveTo>
                      <a:pt x="3224" y="22220"/>
                    </a:moveTo>
                    <a:cubicBezTo>
                      <a:pt x="163" y="20475"/>
                      <a:pt x="-911" y="16574"/>
                      <a:pt x="842" y="13513"/>
                    </a:cubicBezTo>
                    <a:lnTo>
                      <a:pt x="6706" y="3221"/>
                    </a:lnTo>
                    <a:cubicBezTo>
                      <a:pt x="8450" y="159"/>
                      <a:pt x="12351" y="-906"/>
                      <a:pt x="15412" y="839"/>
                    </a:cubicBezTo>
                    <a:cubicBezTo>
                      <a:pt x="18474" y="2583"/>
                      <a:pt x="19548" y="6484"/>
                      <a:pt x="17795" y="9545"/>
                    </a:cubicBezTo>
                    <a:lnTo>
                      <a:pt x="11931" y="19837"/>
                    </a:lnTo>
                    <a:cubicBezTo>
                      <a:pt x="10187" y="22899"/>
                      <a:pt x="6286" y="23964"/>
                      <a:pt x="3224" y="2222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4" name="Google Shape;3654;p64"/>
              <p:cNvSpPr/>
              <p:nvPr/>
            </p:nvSpPr>
            <p:spPr>
              <a:xfrm>
                <a:off x="3262965" y="4055470"/>
                <a:ext cx="18629" cy="23058"/>
              </a:xfrm>
              <a:custGeom>
                <a:avLst/>
                <a:gdLst/>
                <a:ahLst/>
                <a:cxnLst/>
                <a:rect l="l" t="t" r="r" b="b"/>
                <a:pathLst>
                  <a:path w="18629" h="23058" extrusionOk="0">
                    <a:moveTo>
                      <a:pt x="3221" y="22220"/>
                    </a:moveTo>
                    <a:cubicBezTo>
                      <a:pt x="159" y="20475"/>
                      <a:pt x="-906" y="16574"/>
                      <a:pt x="839" y="13513"/>
                    </a:cubicBezTo>
                    <a:lnTo>
                      <a:pt x="6702" y="3221"/>
                    </a:lnTo>
                    <a:cubicBezTo>
                      <a:pt x="8447" y="159"/>
                      <a:pt x="12347" y="-906"/>
                      <a:pt x="15409" y="839"/>
                    </a:cubicBezTo>
                    <a:cubicBezTo>
                      <a:pt x="18470" y="2583"/>
                      <a:pt x="19536" y="6484"/>
                      <a:pt x="17791" y="9545"/>
                    </a:cubicBezTo>
                    <a:lnTo>
                      <a:pt x="11928" y="19837"/>
                    </a:lnTo>
                    <a:cubicBezTo>
                      <a:pt x="10183" y="22899"/>
                      <a:pt x="6283" y="23964"/>
                      <a:pt x="3221" y="2222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5" name="Google Shape;3655;p64"/>
              <p:cNvSpPr/>
              <p:nvPr/>
            </p:nvSpPr>
            <p:spPr>
              <a:xfrm>
                <a:off x="3352621" y="3987718"/>
                <a:ext cx="18636" cy="23054"/>
              </a:xfrm>
              <a:custGeom>
                <a:avLst/>
                <a:gdLst/>
                <a:ahLst/>
                <a:cxnLst/>
                <a:rect l="l" t="t" r="r" b="b"/>
                <a:pathLst>
                  <a:path w="18636" h="23054" extrusionOk="0">
                    <a:moveTo>
                      <a:pt x="3225" y="22222"/>
                    </a:moveTo>
                    <a:cubicBezTo>
                      <a:pt x="163" y="20478"/>
                      <a:pt x="-911" y="16577"/>
                      <a:pt x="842" y="13515"/>
                    </a:cubicBezTo>
                    <a:lnTo>
                      <a:pt x="6706" y="3223"/>
                    </a:lnTo>
                    <a:cubicBezTo>
                      <a:pt x="8450" y="162"/>
                      <a:pt x="12351" y="-903"/>
                      <a:pt x="15412" y="833"/>
                    </a:cubicBezTo>
                    <a:cubicBezTo>
                      <a:pt x="18474" y="2577"/>
                      <a:pt x="19548" y="6478"/>
                      <a:pt x="17795" y="9540"/>
                    </a:cubicBezTo>
                    <a:lnTo>
                      <a:pt x="11931" y="19832"/>
                    </a:lnTo>
                    <a:cubicBezTo>
                      <a:pt x="10187" y="22893"/>
                      <a:pt x="6286" y="23958"/>
                      <a:pt x="3225" y="2222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6" name="Google Shape;3656;p64"/>
              <p:cNvSpPr/>
              <p:nvPr/>
            </p:nvSpPr>
            <p:spPr>
              <a:xfrm>
                <a:off x="3333497" y="4021281"/>
                <a:ext cx="18636" cy="23058"/>
              </a:xfrm>
              <a:custGeom>
                <a:avLst/>
                <a:gdLst/>
                <a:ahLst/>
                <a:cxnLst/>
                <a:rect l="l" t="t" r="r" b="b"/>
                <a:pathLst>
                  <a:path w="18636" h="23058" extrusionOk="0">
                    <a:moveTo>
                      <a:pt x="3224" y="22220"/>
                    </a:moveTo>
                    <a:cubicBezTo>
                      <a:pt x="163" y="20475"/>
                      <a:pt x="-911" y="16574"/>
                      <a:pt x="842" y="13513"/>
                    </a:cubicBezTo>
                    <a:lnTo>
                      <a:pt x="6706" y="3221"/>
                    </a:lnTo>
                    <a:cubicBezTo>
                      <a:pt x="8450" y="159"/>
                      <a:pt x="12351" y="-906"/>
                      <a:pt x="15412" y="839"/>
                    </a:cubicBezTo>
                    <a:cubicBezTo>
                      <a:pt x="18474" y="2583"/>
                      <a:pt x="19548" y="6484"/>
                      <a:pt x="17795" y="9545"/>
                    </a:cubicBezTo>
                    <a:lnTo>
                      <a:pt x="11931" y="19837"/>
                    </a:lnTo>
                    <a:cubicBezTo>
                      <a:pt x="10187" y="22899"/>
                      <a:pt x="6286" y="23964"/>
                      <a:pt x="3224" y="2222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7" name="Google Shape;3657;p64"/>
              <p:cNvSpPr/>
              <p:nvPr/>
            </p:nvSpPr>
            <p:spPr>
              <a:xfrm>
                <a:off x="3314367" y="4054841"/>
                <a:ext cx="18629" cy="23058"/>
              </a:xfrm>
              <a:custGeom>
                <a:avLst/>
                <a:gdLst/>
                <a:ahLst/>
                <a:cxnLst/>
                <a:rect l="l" t="t" r="r" b="b"/>
                <a:pathLst>
                  <a:path w="18629" h="23058" extrusionOk="0">
                    <a:moveTo>
                      <a:pt x="3221" y="22220"/>
                    </a:moveTo>
                    <a:cubicBezTo>
                      <a:pt x="159" y="20475"/>
                      <a:pt x="-906" y="16574"/>
                      <a:pt x="839" y="13513"/>
                    </a:cubicBezTo>
                    <a:lnTo>
                      <a:pt x="6702" y="3221"/>
                    </a:lnTo>
                    <a:cubicBezTo>
                      <a:pt x="8447" y="159"/>
                      <a:pt x="12347" y="-906"/>
                      <a:pt x="15409" y="839"/>
                    </a:cubicBezTo>
                    <a:cubicBezTo>
                      <a:pt x="18470" y="2583"/>
                      <a:pt x="19536" y="6484"/>
                      <a:pt x="17791" y="9545"/>
                    </a:cubicBezTo>
                    <a:lnTo>
                      <a:pt x="11928" y="19837"/>
                    </a:lnTo>
                    <a:cubicBezTo>
                      <a:pt x="10183" y="22899"/>
                      <a:pt x="6283" y="23964"/>
                      <a:pt x="3221" y="2222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8" name="Google Shape;3658;p64"/>
              <p:cNvSpPr/>
              <p:nvPr/>
            </p:nvSpPr>
            <p:spPr>
              <a:xfrm>
                <a:off x="3288448" y="3921229"/>
                <a:ext cx="18629" cy="23058"/>
              </a:xfrm>
              <a:custGeom>
                <a:avLst/>
                <a:gdLst/>
                <a:ahLst/>
                <a:cxnLst/>
                <a:rect l="l" t="t" r="r" b="b"/>
                <a:pathLst>
                  <a:path w="18629" h="23058" extrusionOk="0">
                    <a:moveTo>
                      <a:pt x="3221" y="22220"/>
                    </a:moveTo>
                    <a:cubicBezTo>
                      <a:pt x="159" y="20475"/>
                      <a:pt x="-906" y="16574"/>
                      <a:pt x="839" y="13513"/>
                    </a:cubicBezTo>
                    <a:lnTo>
                      <a:pt x="6702" y="3221"/>
                    </a:lnTo>
                    <a:cubicBezTo>
                      <a:pt x="8447" y="159"/>
                      <a:pt x="12347" y="-906"/>
                      <a:pt x="15409" y="839"/>
                    </a:cubicBezTo>
                    <a:cubicBezTo>
                      <a:pt x="18470" y="2583"/>
                      <a:pt x="19536" y="6484"/>
                      <a:pt x="17791" y="9545"/>
                    </a:cubicBezTo>
                    <a:lnTo>
                      <a:pt x="11928" y="19837"/>
                    </a:lnTo>
                    <a:cubicBezTo>
                      <a:pt x="10183" y="22899"/>
                      <a:pt x="6283" y="23964"/>
                      <a:pt x="3221" y="2222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9" name="Google Shape;3659;p64"/>
              <p:cNvSpPr/>
              <p:nvPr/>
            </p:nvSpPr>
            <p:spPr>
              <a:xfrm>
                <a:off x="3269323" y="3954789"/>
                <a:ext cx="18629" cy="23058"/>
              </a:xfrm>
              <a:custGeom>
                <a:avLst/>
                <a:gdLst/>
                <a:ahLst/>
                <a:cxnLst/>
                <a:rect l="l" t="t" r="r" b="b"/>
                <a:pathLst>
                  <a:path w="18629" h="23058" extrusionOk="0">
                    <a:moveTo>
                      <a:pt x="3221" y="22220"/>
                    </a:moveTo>
                    <a:cubicBezTo>
                      <a:pt x="159" y="20475"/>
                      <a:pt x="-906" y="16574"/>
                      <a:pt x="839" y="13513"/>
                    </a:cubicBezTo>
                    <a:lnTo>
                      <a:pt x="6702" y="3221"/>
                    </a:lnTo>
                    <a:cubicBezTo>
                      <a:pt x="8447" y="159"/>
                      <a:pt x="12347" y="-906"/>
                      <a:pt x="15409" y="839"/>
                    </a:cubicBezTo>
                    <a:cubicBezTo>
                      <a:pt x="18470" y="2583"/>
                      <a:pt x="19536" y="6484"/>
                      <a:pt x="17791" y="9545"/>
                    </a:cubicBezTo>
                    <a:lnTo>
                      <a:pt x="11928" y="19837"/>
                    </a:lnTo>
                    <a:cubicBezTo>
                      <a:pt x="10183" y="22899"/>
                      <a:pt x="6283" y="23964"/>
                      <a:pt x="3221" y="2222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0" name="Google Shape;3660;p64"/>
              <p:cNvSpPr/>
              <p:nvPr/>
            </p:nvSpPr>
            <p:spPr>
              <a:xfrm>
                <a:off x="3250198" y="3988349"/>
                <a:ext cx="18633" cy="23058"/>
              </a:xfrm>
              <a:custGeom>
                <a:avLst/>
                <a:gdLst/>
                <a:ahLst/>
                <a:cxnLst/>
                <a:rect l="l" t="t" r="r" b="b"/>
                <a:pathLst>
                  <a:path w="18633" h="23058" extrusionOk="0">
                    <a:moveTo>
                      <a:pt x="3221" y="22220"/>
                    </a:moveTo>
                    <a:cubicBezTo>
                      <a:pt x="159" y="20475"/>
                      <a:pt x="-906" y="16574"/>
                      <a:pt x="839" y="13513"/>
                    </a:cubicBezTo>
                    <a:lnTo>
                      <a:pt x="6702" y="3221"/>
                    </a:lnTo>
                    <a:cubicBezTo>
                      <a:pt x="8447" y="159"/>
                      <a:pt x="12347" y="-906"/>
                      <a:pt x="15409" y="839"/>
                    </a:cubicBezTo>
                    <a:cubicBezTo>
                      <a:pt x="18470" y="2583"/>
                      <a:pt x="19544" y="6484"/>
                      <a:pt x="17791" y="9545"/>
                    </a:cubicBezTo>
                    <a:lnTo>
                      <a:pt x="11928" y="19837"/>
                    </a:lnTo>
                    <a:cubicBezTo>
                      <a:pt x="10183" y="22899"/>
                      <a:pt x="6283" y="23964"/>
                      <a:pt x="3221" y="2222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1" name="Google Shape;3661;p64"/>
              <p:cNvSpPr/>
              <p:nvPr/>
            </p:nvSpPr>
            <p:spPr>
              <a:xfrm>
                <a:off x="3231073" y="4021910"/>
                <a:ext cx="18629" cy="23058"/>
              </a:xfrm>
              <a:custGeom>
                <a:avLst/>
                <a:gdLst/>
                <a:ahLst/>
                <a:cxnLst/>
                <a:rect l="l" t="t" r="r" b="b"/>
                <a:pathLst>
                  <a:path w="18629" h="23058" extrusionOk="0">
                    <a:moveTo>
                      <a:pt x="3221" y="22220"/>
                    </a:moveTo>
                    <a:cubicBezTo>
                      <a:pt x="159" y="20475"/>
                      <a:pt x="-906" y="16574"/>
                      <a:pt x="839" y="13513"/>
                    </a:cubicBezTo>
                    <a:lnTo>
                      <a:pt x="6702" y="3221"/>
                    </a:lnTo>
                    <a:cubicBezTo>
                      <a:pt x="8447" y="159"/>
                      <a:pt x="12347" y="-906"/>
                      <a:pt x="15409" y="839"/>
                    </a:cubicBezTo>
                    <a:cubicBezTo>
                      <a:pt x="18470" y="2583"/>
                      <a:pt x="19536" y="6484"/>
                      <a:pt x="17791" y="9545"/>
                    </a:cubicBezTo>
                    <a:lnTo>
                      <a:pt x="11928" y="19837"/>
                    </a:lnTo>
                    <a:cubicBezTo>
                      <a:pt x="10183" y="22899"/>
                      <a:pt x="6283" y="23964"/>
                      <a:pt x="3221" y="2222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2" name="Google Shape;3662;p64"/>
              <p:cNvSpPr/>
              <p:nvPr/>
            </p:nvSpPr>
            <p:spPr>
              <a:xfrm>
                <a:off x="3211949" y="4055470"/>
                <a:ext cx="18629" cy="23058"/>
              </a:xfrm>
              <a:custGeom>
                <a:avLst/>
                <a:gdLst/>
                <a:ahLst/>
                <a:cxnLst/>
                <a:rect l="l" t="t" r="r" b="b"/>
                <a:pathLst>
                  <a:path w="18629" h="23058" extrusionOk="0">
                    <a:moveTo>
                      <a:pt x="3221" y="22220"/>
                    </a:moveTo>
                    <a:cubicBezTo>
                      <a:pt x="159" y="20475"/>
                      <a:pt x="-906" y="16574"/>
                      <a:pt x="839" y="13513"/>
                    </a:cubicBezTo>
                    <a:lnTo>
                      <a:pt x="6702" y="3221"/>
                    </a:lnTo>
                    <a:cubicBezTo>
                      <a:pt x="8447" y="159"/>
                      <a:pt x="12347" y="-906"/>
                      <a:pt x="15409" y="839"/>
                    </a:cubicBezTo>
                    <a:cubicBezTo>
                      <a:pt x="18470" y="2583"/>
                      <a:pt x="19536" y="6484"/>
                      <a:pt x="17791" y="9545"/>
                    </a:cubicBezTo>
                    <a:lnTo>
                      <a:pt x="11928" y="19837"/>
                    </a:lnTo>
                    <a:cubicBezTo>
                      <a:pt x="10183" y="22899"/>
                      <a:pt x="6282" y="23964"/>
                      <a:pt x="3221" y="2222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663" name="Google Shape;3663;p64"/>
            <p:cNvSpPr/>
            <p:nvPr/>
          </p:nvSpPr>
          <p:spPr>
            <a:xfrm>
              <a:off x="3371935" y="3838593"/>
              <a:ext cx="115669" cy="215124"/>
            </a:xfrm>
            <a:custGeom>
              <a:avLst/>
              <a:gdLst/>
              <a:ahLst/>
              <a:cxnLst/>
              <a:rect l="l" t="t" r="r" b="b"/>
              <a:pathLst>
                <a:path w="115669" h="215124" extrusionOk="0">
                  <a:moveTo>
                    <a:pt x="111435" y="88096"/>
                  </a:moveTo>
                  <a:lnTo>
                    <a:pt x="67179" y="88096"/>
                  </a:lnTo>
                  <a:lnTo>
                    <a:pt x="79216" y="4837"/>
                  </a:lnTo>
                  <a:cubicBezTo>
                    <a:pt x="79879" y="256"/>
                    <a:pt x="73705" y="-1899"/>
                    <a:pt x="71373" y="2102"/>
                  </a:cubicBezTo>
                  <a:lnTo>
                    <a:pt x="578" y="123678"/>
                  </a:lnTo>
                  <a:cubicBezTo>
                    <a:pt x="-1058" y="126487"/>
                    <a:pt x="972" y="130036"/>
                    <a:pt x="4235" y="130036"/>
                  </a:cubicBezTo>
                  <a:lnTo>
                    <a:pt x="50110" y="130036"/>
                  </a:lnTo>
                  <a:lnTo>
                    <a:pt x="35900" y="210158"/>
                  </a:lnTo>
                  <a:cubicBezTo>
                    <a:pt x="35078" y="214771"/>
                    <a:pt x="41294" y="217061"/>
                    <a:pt x="43693" y="213077"/>
                  </a:cubicBezTo>
                  <a:lnTo>
                    <a:pt x="115059" y="94512"/>
                  </a:lnTo>
                  <a:cubicBezTo>
                    <a:pt x="116753" y="91694"/>
                    <a:pt x="114723" y="88104"/>
                    <a:pt x="111435" y="8810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4" name="Google Shape;3664;p64"/>
            <p:cNvSpPr/>
            <p:nvPr/>
          </p:nvSpPr>
          <p:spPr>
            <a:xfrm>
              <a:off x="3371518" y="3837597"/>
              <a:ext cx="78520" cy="216480"/>
            </a:xfrm>
            <a:custGeom>
              <a:avLst/>
              <a:gdLst/>
              <a:ahLst/>
              <a:cxnLst/>
              <a:rect l="l" t="t" r="r" b="b"/>
              <a:pathLst>
                <a:path w="78520" h="216480" extrusionOk="0">
                  <a:moveTo>
                    <a:pt x="73645" y="108384"/>
                  </a:moveTo>
                  <a:lnTo>
                    <a:pt x="43238" y="108384"/>
                  </a:lnTo>
                  <a:cubicBezTo>
                    <a:pt x="38843" y="108384"/>
                    <a:pt x="38960" y="105826"/>
                    <a:pt x="39321" y="104475"/>
                  </a:cubicBezTo>
                  <a:lnTo>
                    <a:pt x="77009" y="238"/>
                  </a:lnTo>
                  <a:cubicBezTo>
                    <a:pt x="75079" y="-433"/>
                    <a:pt x="72949" y="355"/>
                    <a:pt x="71925" y="2117"/>
                  </a:cubicBezTo>
                  <a:lnTo>
                    <a:pt x="585" y="124615"/>
                  </a:lnTo>
                  <a:cubicBezTo>
                    <a:pt x="-1068" y="127450"/>
                    <a:pt x="979" y="131023"/>
                    <a:pt x="4267" y="131023"/>
                  </a:cubicBezTo>
                  <a:lnTo>
                    <a:pt x="50494" y="131023"/>
                  </a:lnTo>
                  <a:lnTo>
                    <a:pt x="36175" y="211749"/>
                  </a:lnTo>
                  <a:cubicBezTo>
                    <a:pt x="35815" y="213771"/>
                    <a:pt x="36955" y="215767"/>
                    <a:pt x="38876" y="216480"/>
                  </a:cubicBezTo>
                  <a:lnTo>
                    <a:pt x="77931" y="115120"/>
                  </a:lnTo>
                  <a:cubicBezTo>
                    <a:pt x="80540" y="108334"/>
                    <a:pt x="73637" y="108376"/>
                    <a:pt x="73637" y="108376"/>
                  </a:cubicBez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665" name="Google Shape;3665;p64"/>
            <p:cNvGrpSpPr/>
            <p:nvPr/>
          </p:nvGrpSpPr>
          <p:grpSpPr>
            <a:xfrm>
              <a:off x="3362720" y="3738110"/>
              <a:ext cx="186640" cy="71985"/>
              <a:chOff x="3362720" y="3738110"/>
              <a:chExt cx="186640" cy="71985"/>
            </a:xfrm>
          </p:grpSpPr>
          <p:sp>
            <p:nvSpPr>
              <p:cNvPr id="3666" name="Google Shape;3666;p64"/>
              <p:cNvSpPr/>
              <p:nvPr/>
            </p:nvSpPr>
            <p:spPr>
              <a:xfrm>
                <a:off x="3362720" y="3738110"/>
                <a:ext cx="144667" cy="71977"/>
              </a:xfrm>
              <a:custGeom>
                <a:avLst/>
                <a:gdLst/>
                <a:ahLst/>
                <a:cxnLst/>
                <a:rect l="l" t="t" r="r" b="b"/>
                <a:pathLst>
                  <a:path w="144667" h="71977" extrusionOk="0">
                    <a:moveTo>
                      <a:pt x="144666" y="65854"/>
                    </a:moveTo>
                    <a:cubicBezTo>
                      <a:pt x="144573" y="69310"/>
                      <a:pt x="141545" y="71977"/>
                      <a:pt x="138089" y="71977"/>
                    </a:cubicBezTo>
                    <a:lnTo>
                      <a:pt x="94195" y="71977"/>
                    </a:lnTo>
                    <a:cubicBezTo>
                      <a:pt x="90915" y="71977"/>
                      <a:pt x="88180" y="69453"/>
                      <a:pt x="87920" y="66181"/>
                    </a:cubicBezTo>
                    <a:cubicBezTo>
                      <a:pt x="86226" y="44767"/>
                      <a:pt x="60072" y="34558"/>
                      <a:pt x="44369" y="49741"/>
                    </a:cubicBezTo>
                    <a:cubicBezTo>
                      <a:pt x="40066" y="53901"/>
                      <a:pt x="32919" y="50227"/>
                      <a:pt x="33767" y="44322"/>
                    </a:cubicBezTo>
                    <a:cubicBezTo>
                      <a:pt x="36182" y="27613"/>
                      <a:pt x="23248" y="12775"/>
                      <a:pt x="6598" y="12590"/>
                    </a:cubicBezTo>
                    <a:cubicBezTo>
                      <a:pt x="3167" y="12557"/>
                      <a:pt x="139" y="9982"/>
                      <a:pt x="5" y="6551"/>
                    </a:cubicBezTo>
                    <a:cubicBezTo>
                      <a:pt x="-130" y="3120"/>
                      <a:pt x="2731" y="0"/>
                      <a:pt x="6287" y="0"/>
                    </a:cubicBezTo>
                    <a:cubicBezTo>
                      <a:pt x="26201" y="0"/>
                      <a:pt x="42792" y="14494"/>
                      <a:pt x="46064" y="33493"/>
                    </a:cubicBezTo>
                    <a:cubicBezTo>
                      <a:pt x="68342" y="23084"/>
                      <a:pt x="94035" y="36270"/>
                      <a:pt x="99546" y="59395"/>
                    </a:cubicBezTo>
                    <a:lnTo>
                      <a:pt x="138375" y="59395"/>
                    </a:lnTo>
                    <a:cubicBezTo>
                      <a:pt x="141906" y="59395"/>
                      <a:pt x="144758" y="62298"/>
                      <a:pt x="144666" y="65854"/>
                    </a:cubicBez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7" name="Google Shape;3667;p64"/>
              <p:cNvSpPr/>
              <p:nvPr/>
            </p:nvSpPr>
            <p:spPr>
              <a:xfrm>
                <a:off x="3518212" y="3797514"/>
                <a:ext cx="31148" cy="12581"/>
              </a:xfrm>
              <a:custGeom>
                <a:avLst/>
                <a:gdLst/>
                <a:ahLst/>
                <a:cxnLst/>
                <a:rect l="l" t="t" r="r" b="b"/>
                <a:pathLst>
                  <a:path w="31148" h="12581" extrusionOk="0">
                    <a:moveTo>
                      <a:pt x="24856" y="12582"/>
                    </a:moveTo>
                    <a:lnTo>
                      <a:pt x="6578" y="12582"/>
                    </a:lnTo>
                    <a:cubicBezTo>
                      <a:pt x="3114" y="12582"/>
                      <a:pt x="86" y="9915"/>
                      <a:pt x="2" y="6459"/>
                    </a:cubicBezTo>
                    <a:cubicBezTo>
                      <a:pt x="-82" y="3003"/>
                      <a:pt x="2762" y="0"/>
                      <a:pt x="6293" y="0"/>
                    </a:cubicBezTo>
                    <a:lnTo>
                      <a:pt x="24571" y="0"/>
                    </a:lnTo>
                    <a:cubicBezTo>
                      <a:pt x="28035" y="0"/>
                      <a:pt x="31063" y="2668"/>
                      <a:pt x="31147" y="6123"/>
                    </a:cubicBezTo>
                    <a:cubicBezTo>
                      <a:pt x="31231" y="9579"/>
                      <a:pt x="28387" y="12582"/>
                      <a:pt x="24856" y="12582"/>
                    </a:cubicBez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70838-F516-74AF-B93A-F52549DD0C87}"/>
              </a:ext>
            </a:extLst>
          </p:cNvPr>
          <p:cNvSpPr>
            <a:spLocks noGrp="1"/>
          </p:cNvSpPr>
          <p:nvPr>
            <p:ph type="title"/>
          </p:nvPr>
        </p:nvSpPr>
        <p:spPr>
          <a:xfrm>
            <a:off x="722400" y="245824"/>
            <a:ext cx="7699200" cy="572700"/>
          </a:xfrm>
        </p:spPr>
        <p:txBody>
          <a:bodyPr/>
          <a:lstStyle/>
          <a:p>
            <a:r>
              <a:rPr lang="en-US" dirty="0"/>
              <a:t>Dataset is split into - 80% for training</a:t>
            </a:r>
            <a:br>
              <a:rPr lang="en-US" dirty="0"/>
            </a:br>
            <a:r>
              <a:rPr lang="en-US" dirty="0"/>
              <a:t>20% for testing</a:t>
            </a:r>
            <a:endParaRPr lang="en-IN" dirty="0"/>
          </a:p>
        </p:txBody>
      </p:sp>
      <p:pic>
        <p:nvPicPr>
          <p:cNvPr id="7" name="Picture 6" descr="A diagram of a tree&#10;&#10;AI-generated content may be incorrect.">
            <a:extLst>
              <a:ext uri="{FF2B5EF4-FFF2-40B4-BE49-F238E27FC236}">
                <a16:creationId xmlns:a16="http://schemas.microsoft.com/office/drawing/2014/main" id="{3B606DF1-0A08-B7E6-4921-EF5C484AB302}"/>
              </a:ext>
            </a:extLst>
          </p:cNvPr>
          <p:cNvPicPr>
            <a:picLocks noChangeAspect="1"/>
          </p:cNvPicPr>
          <p:nvPr/>
        </p:nvPicPr>
        <p:blipFill>
          <a:blip r:embed="rId2"/>
          <a:stretch>
            <a:fillRect/>
          </a:stretch>
        </p:blipFill>
        <p:spPr>
          <a:xfrm>
            <a:off x="1630583" y="1264106"/>
            <a:ext cx="5157335" cy="359633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936877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49"/>
        <p:cNvGrpSpPr/>
        <p:nvPr/>
      </p:nvGrpSpPr>
      <p:grpSpPr>
        <a:xfrm>
          <a:off x="0" y="0"/>
          <a:ext cx="0" cy="0"/>
          <a:chOff x="0" y="0"/>
          <a:chExt cx="0" cy="0"/>
        </a:xfrm>
      </p:grpSpPr>
      <p:sp>
        <p:nvSpPr>
          <p:cNvPr id="2350" name="Google Shape;2350;p54"/>
          <p:cNvSpPr txBox="1">
            <a:spLocks noGrp="1"/>
          </p:cNvSpPr>
          <p:nvPr>
            <p:ph type="title"/>
          </p:nvPr>
        </p:nvSpPr>
        <p:spPr>
          <a:xfrm>
            <a:off x="-86966" y="2157121"/>
            <a:ext cx="9388089" cy="115145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6600" dirty="0"/>
              <a:t>Accuracy: 0.953822134150003</a:t>
            </a:r>
            <a:endParaRPr sz="6600" dirty="0"/>
          </a:p>
        </p:txBody>
      </p:sp>
      <p:sp>
        <p:nvSpPr>
          <p:cNvPr id="2351" name="Google Shape;2351;p54"/>
          <p:cNvSpPr txBox="1">
            <a:spLocks noGrp="1"/>
          </p:cNvSpPr>
          <p:nvPr>
            <p:ph type="subTitle" idx="1"/>
          </p:nvPr>
        </p:nvSpPr>
        <p:spPr>
          <a:xfrm>
            <a:off x="1290260" y="3071867"/>
            <a:ext cx="6497100" cy="4038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US" dirty="0"/>
              <a:t>Random Forest clearly outperforms all other models making it the best choice for this classification task.</a:t>
            </a:r>
            <a:endParaRPr dirty="0"/>
          </a:p>
        </p:txBody>
      </p:sp>
      <p:sp>
        <p:nvSpPr>
          <p:cNvPr id="2352" name="Google Shape;2352;p54"/>
          <p:cNvSpPr/>
          <p:nvPr/>
        </p:nvSpPr>
        <p:spPr>
          <a:xfrm flipH="1">
            <a:off x="3594900" y="-45312"/>
            <a:ext cx="2700784" cy="1740682"/>
          </a:xfrm>
          <a:custGeom>
            <a:avLst/>
            <a:gdLst/>
            <a:ahLst/>
            <a:cxnLst/>
            <a:rect l="l" t="t" r="r" b="b"/>
            <a:pathLst>
              <a:path w="2333291" h="1503829" extrusionOk="0">
                <a:moveTo>
                  <a:pt x="1584556" y="596778"/>
                </a:moveTo>
                <a:cubicBezTo>
                  <a:pt x="1583889" y="597538"/>
                  <a:pt x="1581605" y="599915"/>
                  <a:pt x="1579607" y="601532"/>
                </a:cubicBezTo>
                <a:cubicBezTo>
                  <a:pt x="1575419" y="605145"/>
                  <a:pt x="1570851" y="608664"/>
                  <a:pt x="1566187" y="612182"/>
                </a:cubicBezTo>
                <a:cubicBezTo>
                  <a:pt x="1556860" y="619028"/>
                  <a:pt x="1547343" y="625780"/>
                  <a:pt x="1537635" y="632056"/>
                </a:cubicBezTo>
                <a:cubicBezTo>
                  <a:pt x="1535255" y="633577"/>
                  <a:pt x="1532781" y="635193"/>
                  <a:pt x="1530497" y="636430"/>
                </a:cubicBezTo>
                <a:lnTo>
                  <a:pt x="1529735" y="636905"/>
                </a:lnTo>
                <a:cubicBezTo>
                  <a:pt x="1529735" y="636905"/>
                  <a:pt x="1528498" y="637666"/>
                  <a:pt x="1527927" y="638141"/>
                </a:cubicBezTo>
                <a:cubicBezTo>
                  <a:pt x="1526404" y="639282"/>
                  <a:pt x="1525928" y="640043"/>
                  <a:pt x="1525262" y="640899"/>
                </a:cubicBezTo>
                <a:cubicBezTo>
                  <a:pt x="1523930" y="642610"/>
                  <a:pt x="1523264" y="644037"/>
                  <a:pt x="1522407" y="645558"/>
                </a:cubicBezTo>
                <a:cubicBezTo>
                  <a:pt x="1519361" y="651359"/>
                  <a:pt x="1517363" y="656969"/>
                  <a:pt x="1515364" y="662674"/>
                </a:cubicBezTo>
                <a:cubicBezTo>
                  <a:pt x="1511367" y="673990"/>
                  <a:pt x="1508131" y="685305"/>
                  <a:pt x="1504990" y="696716"/>
                </a:cubicBezTo>
                <a:cubicBezTo>
                  <a:pt x="1503658" y="702421"/>
                  <a:pt x="1502230" y="704608"/>
                  <a:pt x="1497757" y="707556"/>
                </a:cubicBezTo>
                <a:lnTo>
                  <a:pt x="1483195" y="717445"/>
                </a:lnTo>
                <a:lnTo>
                  <a:pt x="1468633" y="727334"/>
                </a:lnTo>
                <a:lnTo>
                  <a:pt x="1461210" y="732374"/>
                </a:lnTo>
                <a:cubicBezTo>
                  <a:pt x="1458926" y="734086"/>
                  <a:pt x="1457022" y="736273"/>
                  <a:pt x="1455404" y="738650"/>
                </a:cubicBezTo>
                <a:lnTo>
                  <a:pt x="1335961" y="736558"/>
                </a:lnTo>
                <a:lnTo>
                  <a:pt x="1334343" y="736558"/>
                </a:lnTo>
                <a:cubicBezTo>
                  <a:pt x="1334343" y="736558"/>
                  <a:pt x="1327680" y="739316"/>
                  <a:pt x="1327680" y="739316"/>
                </a:cubicBezTo>
                <a:lnTo>
                  <a:pt x="1280189" y="759379"/>
                </a:lnTo>
                <a:lnTo>
                  <a:pt x="1254777" y="770029"/>
                </a:lnTo>
                <a:lnTo>
                  <a:pt x="1242119" y="775354"/>
                </a:lnTo>
                <a:lnTo>
                  <a:pt x="1235266" y="778302"/>
                </a:lnTo>
                <a:cubicBezTo>
                  <a:pt x="1231364" y="780204"/>
                  <a:pt x="1227938" y="783057"/>
                  <a:pt x="1225463" y="786575"/>
                </a:cubicBezTo>
                <a:cubicBezTo>
                  <a:pt x="1222989" y="790093"/>
                  <a:pt x="1221466" y="794277"/>
                  <a:pt x="1220990" y="798556"/>
                </a:cubicBezTo>
                <a:lnTo>
                  <a:pt x="1220609" y="805973"/>
                </a:lnTo>
                <a:lnTo>
                  <a:pt x="1219943" y="819761"/>
                </a:lnTo>
                <a:lnTo>
                  <a:pt x="1219372" y="831172"/>
                </a:lnTo>
                <a:cubicBezTo>
                  <a:pt x="1219372" y="831172"/>
                  <a:pt x="1219182" y="831742"/>
                  <a:pt x="1218896" y="832027"/>
                </a:cubicBezTo>
                <a:cubicBezTo>
                  <a:pt x="1218801" y="832122"/>
                  <a:pt x="1218706" y="832217"/>
                  <a:pt x="1218516" y="832313"/>
                </a:cubicBezTo>
                <a:lnTo>
                  <a:pt x="1215946" y="833739"/>
                </a:lnTo>
                <a:lnTo>
                  <a:pt x="1203859" y="840395"/>
                </a:lnTo>
                <a:lnTo>
                  <a:pt x="1200813" y="842012"/>
                </a:lnTo>
                <a:cubicBezTo>
                  <a:pt x="1200813" y="842012"/>
                  <a:pt x="1199481" y="842677"/>
                  <a:pt x="1198624" y="843343"/>
                </a:cubicBezTo>
                <a:cubicBezTo>
                  <a:pt x="1197768" y="843913"/>
                  <a:pt x="1196911" y="844579"/>
                  <a:pt x="1196055" y="845245"/>
                </a:cubicBezTo>
                <a:cubicBezTo>
                  <a:pt x="1192819" y="848002"/>
                  <a:pt x="1190344" y="851521"/>
                  <a:pt x="1188916" y="855514"/>
                </a:cubicBezTo>
                <a:lnTo>
                  <a:pt x="1180446" y="882234"/>
                </a:lnTo>
                <a:lnTo>
                  <a:pt x="1176354" y="895357"/>
                </a:lnTo>
                <a:cubicBezTo>
                  <a:pt x="1175497" y="897734"/>
                  <a:pt x="1176544" y="895832"/>
                  <a:pt x="1174926" y="898114"/>
                </a:cubicBezTo>
                <a:lnTo>
                  <a:pt x="1170738" y="903629"/>
                </a:lnTo>
                <a:lnTo>
                  <a:pt x="1153988" y="925500"/>
                </a:lnTo>
                <a:lnTo>
                  <a:pt x="1137237" y="947370"/>
                </a:lnTo>
                <a:lnTo>
                  <a:pt x="1133049" y="952885"/>
                </a:lnTo>
                <a:lnTo>
                  <a:pt x="1130670" y="956023"/>
                </a:lnTo>
                <a:cubicBezTo>
                  <a:pt x="1129528" y="957735"/>
                  <a:pt x="1128576" y="959541"/>
                  <a:pt x="1127910" y="961443"/>
                </a:cubicBezTo>
                <a:cubicBezTo>
                  <a:pt x="1126387" y="966103"/>
                  <a:pt x="1126577" y="967149"/>
                  <a:pt x="1126006" y="969716"/>
                </a:cubicBezTo>
                <a:lnTo>
                  <a:pt x="1124674" y="976467"/>
                </a:lnTo>
                <a:lnTo>
                  <a:pt x="1122104" y="989970"/>
                </a:lnTo>
                <a:lnTo>
                  <a:pt x="1120772" y="996721"/>
                </a:lnTo>
                <a:cubicBezTo>
                  <a:pt x="1120677" y="997482"/>
                  <a:pt x="1120391" y="997862"/>
                  <a:pt x="1120106" y="998338"/>
                </a:cubicBezTo>
                <a:lnTo>
                  <a:pt x="1101071" y="1016500"/>
                </a:lnTo>
                <a:cubicBezTo>
                  <a:pt x="1099929" y="1017546"/>
                  <a:pt x="1100214" y="1017260"/>
                  <a:pt x="1099833" y="1017641"/>
                </a:cubicBezTo>
                <a:cubicBezTo>
                  <a:pt x="1099548" y="1017831"/>
                  <a:pt x="1099262" y="1017926"/>
                  <a:pt x="1098977" y="1018021"/>
                </a:cubicBezTo>
                <a:cubicBezTo>
                  <a:pt x="1098406" y="1018211"/>
                  <a:pt x="1097740" y="1018306"/>
                  <a:pt x="1097169" y="1018211"/>
                </a:cubicBezTo>
                <a:lnTo>
                  <a:pt x="1084320" y="1014978"/>
                </a:lnTo>
                <a:lnTo>
                  <a:pt x="1070805" y="1011555"/>
                </a:lnTo>
                <a:cubicBezTo>
                  <a:pt x="1063096" y="1009653"/>
                  <a:pt x="1054626" y="1012126"/>
                  <a:pt x="1049201" y="1017831"/>
                </a:cubicBezTo>
                <a:cubicBezTo>
                  <a:pt x="1046441" y="1020588"/>
                  <a:pt x="1044442" y="1024107"/>
                  <a:pt x="1043395" y="1027910"/>
                </a:cubicBezTo>
                <a:cubicBezTo>
                  <a:pt x="1043110" y="1028861"/>
                  <a:pt x="1043014" y="1029812"/>
                  <a:pt x="1042824" y="1030763"/>
                </a:cubicBezTo>
                <a:lnTo>
                  <a:pt x="1042634" y="1032665"/>
                </a:lnTo>
                <a:lnTo>
                  <a:pt x="1042253" y="1036088"/>
                </a:lnTo>
                <a:lnTo>
                  <a:pt x="1040730" y="1049781"/>
                </a:lnTo>
                <a:lnTo>
                  <a:pt x="1039207" y="1063474"/>
                </a:lnTo>
                <a:lnTo>
                  <a:pt x="1038446" y="1070320"/>
                </a:lnTo>
                <a:lnTo>
                  <a:pt x="1038065" y="1073363"/>
                </a:lnTo>
                <a:cubicBezTo>
                  <a:pt x="1038065" y="1073363"/>
                  <a:pt x="1037875" y="1074124"/>
                  <a:pt x="1037780" y="1074409"/>
                </a:cubicBezTo>
                <a:cubicBezTo>
                  <a:pt x="1036733" y="1077357"/>
                  <a:pt x="1032260" y="1078117"/>
                  <a:pt x="1030261" y="1075550"/>
                </a:cubicBezTo>
                <a:cubicBezTo>
                  <a:pt x="1029785" y="1075550"/>
                  <a:pt x="1027787" y="1069464"/>
                  <a:pt x="1026359" y="1065565"/>
                </a:cubicBezTo>
                <a:lnTo>
                  <a:pt x="1021695" y="1052633"/>
                </a:lnTo>
                <a:lnTo>
                  <a:pt x="1019316" y="1046167"/>
                </a:lnTo>
                <a:cubicBezTo>
                  <a:pt x="1018459" y="1043505"/>
                  <a:pt x="1016270" y="1039511"/>
                  <a:pt x="1013606" y="1037039"/>
                </a:cubicBezTo>
                <a:cubicBezTo>
                  <a:pt x="1010941" y="1034376"/>
                  <a:pt x="1007514" y="1032570"/>
                  <a:pt x="1003898" y="1031619"/>
                </a:cubicBezTo>
                <a:cubicBezTo>
                  <a:pt x="1001804" y="1031143"/>
                  <a:pt x="1000757" y="1031048"/>
                  <a:pt x="999615" y="1030858"/>
                </a:cubicBezTo>
                <a:lnTo>
                  <a:pt x="996189" y="1030383"/>
                </a:lnTo>
                <a:lnTo>
                  <a:pt x="982579" y="1028291"/>
                </a:lnTo>
                <a:lnTo>
                  <a:pt x="976012" y="1027340"/>
                </a:lnTo>
                <a:cubicBezTo>
                  <a:pt x="975346" y="1027150"/>
                  <a:pt x="975631" y="1027340"/>
                  <a:pt x="974299" y="1026769"/>
                </a:cubicBezTo>
                <a:lnTo>
                  <a:pt x="971063" y="1025438"/>
                </a:lnTo>
                <a:lnTo>
                  <a:pt x="958309" y="1020303"/>
                </a:lnTo>
                <a:lnTo>
                  <a:pt x="951933" y="1017736"/>
                </a:lnTo>
                <a:lnTo>
                  <a:pt x="948697" y="1016405"/>
                </a:lnTo>
                <a:lnTo>
                  <a:pt x="947079" y="1015739"/>
                </a:lnTo>
                <a:cubicBezTo>
                  <a:pt x="946508" y="1015454"/>
                  <a:pt x="945461" y="1015073"/>
                  <a:pt x="944604" y="1014883"/>
                </a:cubicBezTo>
                <a:cubicBezTo>
                  <a:pt x="941083" y="1013837"/>
                  <a:pt x="937276" y="1013837"/>
                  <a:pt x="933659" y="1014693"/>
                </a:cubicBezTo>
                <a:cubicBezTo>
                  <a:pt x="929472" y="1015834"/>
                  <a:pt x="928329" y="1016690"/>
                  <a:pt x="926045" y="1017641"/>
                </a:cubicBezTo>
                <a:lnTo>
                  <a:pt x="913387" y="1023061"/>
                </a:lnTo>
                <a:lnTo>
                  <a:pt x="907010" y="1025723"/>
                </a:lnTo>
                <a:lnTo>
                  <a:pt x="903870" y="1027055"/>
                </a:lnTo>
                <a:cubicBezTo>
                  <a:pt x="903204" y="1027340"/>
                  <a:pt x="902918" y="1027435"/>
                  <a:pt x="902442" y="1027530"/>
                </a:cubicBezTo>
                <a:cubicBezTo>
                  <a:pt x="901395" y="1027625"/>
                  <a:pt x="900729" y="1027720"/>
                  <a:pt x="899396" y="1027245"/>
                </a:cubicBezTo>
                <a:lnTo>
                  <a:pt x="892829" y="1025058"/>
                </a:lnTo>
                <a:lnTo>
                  <a:pt x="886263" y="1022871"/>
                </a:lnTo>
                <a:lnTo>
                  <a:pt x="883026" y="1021825"/>
                </a:lnTo>
                <a:cubicBezTo>
                  <a:pt x="881789" y="1021349"/>
                  <a:pt x="879695" y="1020874"/>
                  <a:pt x="877982" y="1020684"/>
                </a:cubicBezTo>
                <a:cubicBezTo>
                  <a:pt x="874366" y="1020303"/>
                  <a:pt x="870749" y="1020874"/>
                  <a:pt x="867418" y="1022300"/>
                </a:cubicBezTo>
                <a:cubicBezTo>
                  <a:pt x="863706" y="1024107"/>
                  <a:pt x="862469" y="1025343"/>
                  <a:pt x="860375" y="1026579"/>
                </a:cubicBezTo>
                <a:lnTo>
                  <a:pt x="814501" y="1057103"/>
                </a:lnTo>
                <a:lnTo>
                  <a:pt x="803080" y="1064710"/>
                </a:lnTo>
                <a:lnTo>
                  <a:pt x="797370" y="1068513"/>
                </a:lnTo>
                <a:cubicBezTo>
                  <a:pt x="795561" y="1069749"/>
                  <a:pt x="793182" y="1071366"/>
                  <a:pt x="792611" y="1071556"/>
                </a:cubicBezTo>
                <a:cubicBezTo>
                  <a:pt x="791564" y="1072032"/>
                  <a:pt x="790422" y="1072222"/>
                  <a:pt x="789375" y="1072127"/>
                </a:cubicBezTo>
                <a:cubicBezTo>
                  <a:pt x="788138" y="1072032"/>
                  <a:pt x="787662" y="1071746"/>
                  <a:pt x="785092" y="1070605"/>
                </a:cubicBezTo>
                <a:lnTo>
                  <a:pt x="772624" y="1064805"/>
                </a:lnTo>
                <a:lnTo>
                  <a:pt x="766343" y="1061857"/>
                </a:lnTo>
                <a:lnTo>
                  <a:pt x="763202" y="1060431"/>
                </a:lnTo>
                <a:cubicBezTo>
                  <a:pt x="762346" y="1059955"/>
                  <a:pt x="760252" y="1059099"/>
                  <a:pt x="758729" y="1058814"/>
                </a:cubicBezTo>
                <a:cubicBezTo>
                  <a:pt x="757016" y="1058434"/>
                  <a:pt x="755303" y="1058244"/>
                  <a:pt x="753590" y="1058244"/>
                </a:cubicBezTo>
                <a:lnTo>
                  <a:pt x="749878" y="1058434"/>
                </a:lnTo>
                <a:lnTo>
                  <a:pt x="743025" y="1058909"/>
                </a:lnTo>
                <a:lnTo>
                  <a:pt x="715520" y="1060716"/>
                </a:lnTo>
                <a:cubicBezTo>
                  <a:pt x="713236" y="1060811"/>
                  <a:pt x="710571" y="1061096"/>
                  <a:pt x="709809" y="1061001"/>
                </a:cubicBezTo>
                <a:cubicBezTo>
                  <a:pt x="709238" y="1061001"/>
                  <a:pt x="708572" y="1060811"/>
                  <a:pt x="708001" y="1060526"/>
                </a:cubicBezTo>
                <a:lnTo>
                  <a:pt x="705051" y="1059195"/>
                </a:lnTo>
                <a:lnTo>
                  <a:pt x="692393" y="1053679"/>
                </a:lnTo>
                <a:cubicBezTo>
                  <a:pt x="690013" y="1052729"/>
                  <a:pt x="688871" y="1051968"/>
                  <a:pt x="685254" y="1050732"/>
                </a:cubicBezTo>
                <a:cubicBezTo>
                  <a:pt x="682019" y="1049876"/>
                  <a:pt x="678592" y="1049781"/>
                  <a:pt x="675356" y="1050542"/>
                </a:cubicBezTo>
                <a:cubicBezTo>
                  <a:pt x="673738" y="1050922"/>
                  <a:pt x="672216" y="1051587"/>
                  <a:pt x="670693" y="1052348"/>
                </a:cubicBezTo>
                <a:lnTo>
                  <a:pt x="667552" y="1054155"/>
                </a:lnTo>
                <a:lnTo>
                  <a:pt x="664697" y="1055866"/>
                </a:lnTo>
                <a:cubicBezTo>
                  <a:pt x="657368" y="1054820"/>
                  <a:pt x="647375" y="1053489"/>
                  <a:pt x="635288" y="1052063"/>
                </a:cubicBezTo>
                <a:lnTo>
                  <a:pt x="635193" y="1052063"/>
                </a:lnTo>
                <a:cubicBezTo>
                  <a:pt x="635193" y="1052063"/>
                  <a:pt x="635002" y="1052063"/>
                  <a:pt x="635002" y="1052063"/>
                </a:cubicBezTo>
                <a:cubicBezTo>
                  <a:pt x="617776" y="1052824"/>
                  <a:pt x="596267" y="1053870"/>
                  <a:pt x="573044" y="1055296"/>
                </a:cubicBezTo>
                <a:cubicBezTo>
                  <a:pt x="568666" y="1055581"/>
                  <a:pt x="564288" y="1055866"/>
                  <a:pt x="560100" y="1056057"/>
                </a:cubicBezTo>
                <a:lnTo>
                  <a:pt x="558578" y="1056057"/>
                </a:lnTo>
                <a:cubicBezTo>
                  <a:pt x="558578" y="1056057"/>
                  <a:pt x="558102" y="1057578"/>
                  <a:pt x="558102" y="1057578"/>
                </a:cubicBezTo>
                <a:cubicBezTo>
                  <a:pt x="553248" y="1071556"/>
                  <a:pt x="548680" y="1084678"/>
                  <a:pt x="544587" y="1096564"/>
                </a:cubicBezTo>
                <a:cubicBezTo>
                  <a:pt x="531739" y="1103886"/>
                  <a:pt x="521174" y="1110067"/>
                  <a:pt x="513751" y="1114536"/>
                </a:cubicBezTo>
                <a:cubicBezTo>
                  <a:pt x="506232" y="1119101"/>
                  <a:pt x="502044" y="1121858"/>
                  <a:pt x="502234" y="1122238"/>
                </a:cubicBezTo>
                <a:cubicBezTo>
                  <a:pt x="502425" y="1122619"/>
                  <a:pt x="506993" y="1120527"/>
                  <a:pt x="514893" y="1116533"/>
                </a:cubicBezTo>
                <a:cubicBezTo>
                  <a:pt x="522792" y="1112539"/>
                  <a:pt x="533927" y="1106739"/>
                  <a:pt x="547252" y="1099607"/>
                </a:cubicBezTo>
                <a:lnTo>
                  <a:pt x="547918" y="1099227"/>
                </a:lnTo>
                <a:lnTo>
                  <a:pt x="548204" y="1098466"/>
                </a:lnTo>
                <a:cubicBezTo>
                  <a:pt x="552391" y="1086960"/>
                  <a:pt x="557055" y="1074124"/>
                  <a:pt x="562004" y="1060526"/>
                </a:cubicBezTo>
                <a:cubicBezTo>
                  <a:pt x="565811" y="1060336"/>
                  <a:pt x="569618" y="1060050"/>
                  <a:pt x="573425" y="1059860"/>
                </a:cubicBezTo>
                <a:cubicBezTo>
                  <a:pt x="596647" y="1058529"/>
                  <a:pt x="618061" y="1057103"/>
                  <a:pt x="635193" y="1055771"/>
                </a:cubicBezTo>
                <a:cubicBezTo>
                  <a:pt x="645567" y="1056627"/>
                  <a:pt x="654323" y="1057388"/>
                  <a:pt x="661271" y="1057863"/>
                </a:cubicBezTo>
                <a:lnTo>
                  <a:pt x="614255" y="1085534"/>
                </a:lnTo>
                <a:lnTo>
                  <a:pt x="590461" y="1099512"/>
                </a:lnTo>
                <a:lnTo>
                  <a:pt x="584560" y="1103031"/>
                </a:lnTo>
                <a:lnTo>
                  <a:pt x="581610" y="1104742"/>
                </a:lnTo>
                <a:lnTo>
                  <a:pt x="580087" y="1105598"/>
                </a:lnTo>
                <a:cubicBezTo>
                  <a:pt x="579421" y="1105978"/>
                  <a:pt x="578754" y="1106454"/>
                  <a:pt x="578088" y="1106929"/>
                </a:cubicBezTo>
                <a:cubicBezTo>
                  <a:pt x="575519" y="1108831"/>
                  <a:pt x="573520" y="1111493"/>
                  <a:pt x="572283" y="1114346"/>
                </a:cubicBezTo>
                <a:lnTo>
                  <a:pt x="569618" y="1120717"/>
                </a:lnTo>
                <a:lnTo>
                  <a:pt x="558863" y="1146106"/>
                </a:lnTo>
                <a:lnTo>
                  <a:pt x="553533" y="1158753"/>
                </a:lnTo>
                <a:lnTo>
                  <a:pt x="550868" y="1165124"/>
                </a:lnTo>
                <a:cubicBezTo>
                  <a:pt x="550012" y="1167215"/>
                  <a:pt x="549441" y="1167976"/>
                  <a:pt x="548299" y="1169212"/>
                </a:cubicBezTo>
                <a:cubicBezTo>
                  <a:pt x="547252" y="1170258"/>
                  <a:pt x="546015" y="1170734"/>
                  <a:pt x="543635" y="1171875"/>
                </a:cubicBezTo>
                <a:lnTo>
                  <a:pt x="537354" y="1174728"/>
                </a:lnTo>
                <a:lnTo>
                  <a:pt x="524791" y="1180433"/>
                </a:lnTo>
                <a:lnTo>
                  <a:pt x="512228" y="1186138"/>
                </a:lnTo>
                <a:lnTo>
                  <a:pt x="509277" y="1187469"/>
                </a:lnTo>
                <a:cubicBezTo>
                  <a:pt x="508611" y="1187755"/>
                  <a:pt x="507850" y="1187945"/>
                  <a:pt x="507088" y="1188040"/>
                </a:cubicBezTo>
                <a:lnTo>
                  <a:pt x="500331" y="1188706"/>
                </a:lnTo>
                <a:cubicBezTo>
                  <a:pt x="497761" y="1188991"/>
                  <a:pt x="496524" y="1189086"/>
                  <a:pt x="494906" y="1188706"/>
                </a:cubicBezTo>
                <a:cubicBezTo>
                  <a:pt x="493383" y="1188325"/>
                  <a:pt x="491956" y="1187564"/>
                  <a:pt x="490814" y="1186519"/>
                </a:cubicBezTo>
                <a:lnTo>
                  <a:pt x="481486" y="1176724"/>
                </a:lnTo>
                <a:cubicBezTo>
                  <a:pt x="480154" y="1175298"/>
                  <a:pt x="477965" y="1172826"/>
                  <a:pt x="475300" y="1171494"/>
                </a:cubicBezTo>
                <a:cubicBezTo>
                  <a:pt x="472635" y="1170068"/>
                  <a:pt x="469685" y="1169307"/>
                  <a:pt x="466639" y="1169403"/>
                </a:cubicBezTo>
                <a:cubicBezTo>
                  <a:pt x="463689" y="1169403"/>
                  <a:pt x="460738" y="1170258"/>
                  <a:pt x="458074" y="1171780"/>
                </a:cubicBezTo>
                <a:cubicBezTo>
                  <a:pt x="456836" y="1172540"/>
                  <a:pt x="455504" y="1173586"/>
                  <a:pt x="454647" y="1174442"/>
                </a:cubicBezTo>
                <a:lnTo>
                  <a:pt x="452173" y="1176819"/>
                </a:lnTo>
                <a:lnTo>
                  <a:pt x="442180" y="1186328"/>
                </a:lnTo>
                <a:cubicBezTo>
                  <a:pt x="440657" y="1187755"/>
                  <a:pt x="438563" y="1189847"/>
                  <a:pt x="437421" y="1190702"/>
                </a:cubicBezTo>
                <a:cubicBezTo>
                  <a:pt x="436088" y="1191748"/>
                  <a:pt x="434566" y="1192319"/>
                  <a:pt x="432852" y="1192604"/>
                </a:cubicBezTo>
                <a:cubicBezTo>
                  <a:pt x="430092" y="1193080"/>
                  <a:pt x="424763" y="1191368"/>
                  <a:pt x="420480" y="1190702"/>
                </a:cubicBezTo>
                <a:lnTo>
                  <a:pt x="413437" y="1189371"/>
                </a:lnTo>
                <a:cubicBezTo>
                  <a:pt x="410582" y="1188991"/>
                  <a:pt x="407536" y="1189371"/>
                  <a:pt x="404871" y="1190512"/>
                </a:cubicBezTo>
                <a:lnTo>
                  <a:pt x="379745" y="1202208"/>
                </a:lnTo>
                <a:cubicBezTo>
                  <a:pt x="378603" y="1202779"/>
                  <a:pt x="377842" y="1203159"/>
                  <a:pt x="376985" y="1203349"/>
                </a:cubicBezTo>
                <a:lnTo>
                  <a:pt x="373844" y="1204110"/>
                </a:lnTo>
                <a:cubicBezTo>
                  <a:pt x="371846" y="1204585"/>
                  <a:pt x="370323" y="1204681"/>
                  <a:pt x="368515" y="1204205"/>
                </a:cubicBezTo>
                <a:cubicBezTo>
                  <a:pt x="365088" y="1203444"/>
                  <a:pt x="362233" y="1200782"/>
                  <a:pt x="361186" y="1197359"/>
                </a:cubicBezTo>
                <a:cubicBezTo>
                  <a:pt x="360710" y="1195742"/>
                  <a:pt x="360235" y="1193080"/>
                  <a:pt x="359759" y="1190988"/>
                </a:cubicBezTo>
                <a:cubicBezTo>
                  <a:pt x="359188" y="1188610"/>
                  <a:pt x="358997" y="1186709"/>
                  <a:pt x="358045" y="1183856"/>
                </a:cubicBezTo>
                <a:cubicBezTo>
                  <a:pt x="356142" y="1178531"/>
                  <a:pt x="351193" y="1174442"/>
                  <a:pt x="345673" y="1173491"/>
                </a:cubicBezTo>
                <a:lnTo>
                  <a:pt x="318643" y="1168261"/>
                </a:lnTo>
                <a:lnTo>
                  <a:pt x="311886" y="1166930"/>
                </a:lnTo>
                <a:cubicBezTo>
                  <a:pt x="310744" y="1166645"/>
                  <a:pt x="309126" y="1166455"/>
                  <a:pt x="307889" y="1166550"/>
                </a:cubicBezTo>
                <a:lnTo>
                  <a:pt x="304462" y="1166550"/>
                </a:lnTo>
                <a:cubicBezTo>
                  <a:pt x="304462" y="1166550"/>
                  <a:pt x="290662" y="1166740"/>
                  <a:pt x="290662" y="1166740"/>
                </a:cubicBezTo>
                <a:lnTo>
                  <a:pt x="263157" y="1167025"/>
                </a:lnTo>
                <a:lnTo>
                  <a:pt x="256304" y="1167025"/>
                </a:lnTo>
                <a:cubicBezTo>
                  <a:pt x="253925" y="1167215"/>
                  <a:pt x="252497" y="1167025"/>
                  <a:pt x="250403" y="1166169"/>
                </a:cubicBezTo>
                <a:lnTo>
                  <a:pt x="237460" y="1161510"/>
                </a:lnTo>
                <a:cubicBezTo>
                  <a:pt x="228799" y="1158467"/>
                  <a:pt x="220233" y="1155044"/>
                  <a:pt x="211477" y="1152382"/>
                </a:cubicBezTo>
                <a:lnTo>
                  <a:pt x="185114" y="1144204"/>
                </a:lnTo>
                <a:lnTo>
                  <a:pt x="178547" y="1142207"/>
                </a:lnTo>
                <a:cubicBezTo>
                  <a:pt x="176453" y="1141542"/>
                  <a:pt x="173883" y="1140686"/>
                  <a:pt x="171218" y="1140876"/>
                </a:cubicBezTo>
                <a:cubicBezTo>
                  <a:pt x="168649" y="1140876"/>
                  <a:pt x="166079" y="1141732"/>
                  <a:pt x="163890" y="1143063"/>
                </a:cubicBezTo>
                <a:cubicBezTo>
                  <a:pt x="161606" y="1144489"/>
                  <a:pt x="160083" y="1146296"/>
                  <a:pt x="158465" y="1147817"/>
                </a:cubicBezTo>
                <a:lnTo>
                  <a:pt x="138479" y="1166835"/>
                </a:lnTo>
                <a:lnTo>
                  <a:pt x="128485" y="1176344"/>
                </a:lnTo>
                <a:cubicBezTo>
                  <a:pt x="125440" y="1179767"/>
                  <a:pt x="121538" y="1181669"/>
                  <a:pt x="117255" y="1181289"/>
                </a:cubicBezTo>
                <a:cubicBezTo>
                  <a:pt x="108689" y="1179292"/>
                  <a:pt x="99647" y="1176534"/>
                  <a:pt x="90891" y="1174157"/>
                </a:cubicBezTo>
                <a:cubicBezTo>
                  <a:pt x="88702" y="1173586"/>
                  <a:pt x="86418" y="1172731"/>
                  <a:pt x="83849" y="1172826"/>
                </a:cubicBezTo>
                <a:cubicBezTo>
                  <a:pt x="81374" y="1172826"/>
                  <a:pt x="79090" y="1173777"/>
                  <a:pt x="76901" y="1174347"/>
                </a:cubicBezTo>
                <a:lnTo>
                  <a:pt x="63767" y="1178341"/>
                </a:lnTo>
                <a:lnTo>
                  <a:pt x="50633" y="1182335"/>
                </a:lnTo>
                <a:cubicBezTo>
                  <a:pt x="48444" y="1183095"/>
                  <a:pt x="46160" y="1183476"/>
                  <a:pt x="44066" y="1184712"/>
                </a:cubicBezTo>
                <a:cubicBezTo>
                  <a:pt x="41972" y="1185948"/>
                  <a:pt x="40449" y="1187755"/>
                  <a:pt x="38736" y="1189276"/>
                </a:cubicBezTo>
                <a:lnTo>
                  <a:pt x="18749" y="1208294"/>
                </a:lnTo>
                <a:cubicBezTo>
                  <a:pt x="14942" y="1211337"/>
                  <a:pt x="14086" y="1216376"/>
                  <a:pt x="12658" y="1220560"/>
                </a:cubicBezTo>
                <a:lnTo>
                  <a:pt x="8471" y="1233683"/>
                </a:lnTo>
                <a:lnTo>
                  <a:pt x="0" y="1259927"/>
                </a:lnTo>
                <a:lnTo>
                  <a:pt x="8756" y="1233873"/>
                </a:lnTo>
                <a:lnTo>
                  <a:pt x="13134" y="1220846"/>
                </a:lnTo>
                <a:cubicBezTo>
                  <a:pt x="14657" y="1216567"/>
                  <a:pt x="15513" y="1211812"/>
                  <a:pt x="19225" y="1208959"/>
                </a:cubicBezTo>
                <a:lnTo>
                  <a:pt x="39497" y="1190227"/>
                </a:lnTo>
                <a:cubicBezTo>
                  <a:pt x="41210" y="1188706"/>
                  <a:pt x="42733" y="1186994"/>
                  <a:pt x="44637" y="1185948"/>
                </a:cubicBezTo>
                <a:cubicBezTo>
                  <a:pt x="46540" y="1184807"/>
                  <a:pt x="48729" y="1184427"/>
                  <a:pt x="51013" y="1183761"/>
                </a:cubicBezTo>
                <a:lnTo>
                  <a:pt x="64243" y="1179957"/>
                </a:lnTo>
                <a:lnTo>
                  <a:pt x="77472" y="1176154"/>
                </a:lnTo>
                <a:cubicBezTo>
                  <a:pt x="81945" y="1174442"/>
                  <a:pt x="85847" y="1174347"/>
                  <a:pt x="90416" y="1176154"/>
                </a:cubicBezTo>
                <a:cubicBezTo>
                  <a:pt x="99362" y="1178626"/>
                  <a:pt x="107832" y="1181479"/>
                  <a:pt x="117064" y="1183761"/>
                </a:cubicBezTo>
                <a:cubicBezTo>
                  <a:pt x="122013" y="1184427"/>
                  <a:pt x="127248" y="1181764"/>
                  <a:pt x="130294" y="1178341"/>
                </a:cubicBezTo>
                <a:lnTo>
                  <a:pt x="140382" y="1169022"/>
                </a:lnTo>
                <a:lnTo>
                  <a:pt x="160654" y="1150290"/>
                </a:lnTo>
                <a:cubicBezTo>
                  <a:pt x="162367" y="1148768"/>
                  <a:pt x="163985" y="1147057"/>
                  <a:pt x="165603" y="1146106"/>
                </a:cubicBezTo>
                <a:cubicBezTo>
                  <a:pt x="167316" y="1145060"/>
                  <a:pt x="169315" y="1144489"/>
                  <a:pt x="171314" y="1144489"/>
                </a:cubicBezTo>
                <a:cubicBezTo>
                  <a:pt x="175121" y="1144489"/>
                  <a:pt x="179689" y="1146771"/>
                  <a:pt x="183972" y="1147912"/>
                </a:cubicBezTo>
                <a:lnTo>
                  <a:pt x="210145" y="1156470"/>
                </a:lnTo>
                <a:cubicBezTo>
                  <a:pt x="218901" y="1159323"/>
                  <a:pt x="227371" y="1162841"/>
                  <a:pt x="235937" y="1165979"/>
                </a:cubicBezTo>
                <a:lnTo>
                  <a:pt x="248785" y="1170829"/>
                </a:lnTo>
                <a:cubicBezTo>
                  <a:pt x="248785" y="1170829"/>
                  <a:pt x="248976" y="1170829"/>
                  <a:pt x="249071" y="1170829"/>
                </a:cubicBezTo>
                <a:cubicBezTo>
                  <a:pt x="246121" y="1174728"/>
                  <a:pt x="240505" y="1183286"/>
                  <a:pt x="233082" y="1194981"/>
                </a:cubicBezTo>
                <a:cubicBezTo>
                  <a:pt x="220328" y="1198405"/>
                  <a:pt x="204529" y="1202874"/>
                  <a:pt x="187493" y="1207913"/>
                </a:cubicBezTo>
                <a:lnTo>
                  <a:pt x="184638" y="1208769"/>
                </a:lnTo>
                <a:lnTo>
                  <a:pt x="183877" y="1208959"/>
                </a:lnTo>
                <a:lnTo>
                  <a:pt x="183401" y="1209530"/>
                </a:lnTo>
                <a:cubicBezTo>
                  <a:pt x="173693" y="1222177"/>
                  <a:pt x="164842" y="1233968"/>
                  <a:pt x="157609" y="1243857"/>
                </a:cubicBezTo>
                <a:cubicBezTo>
                  <a:pt x="137908" y="1249087"/>
                  <a:pt x="125154" y="1252795"/>
                  <a:pt x="125345" y="1253556"/>
                </a:cubicBezTo>
                <a:cubicBezTo>
                  <a:pt x="125535" y="1254317"/>
                  <a:pt x="138859" y="1251844"/>
                  <a:pt x="159227" y="1247375"/>
                </a:cubicBezTo>
                <a:lnTo>
                  <a:pt x="159893" y="1247375"/>
                </a:lnTo>
                <a:cubicBezTo>
                  <a:pt x="159893" y="1247375"/>
                  <a:pt x="160369" y="1246710"/>
                  <a:pt x="160369" y="1246710"/>
                </a:cubicBezTo>
                <a:cubicBezTo>
                  <a:pt x="167983" y="1237201"/>
                  <a:pt x="177024" y="1225695"/>
                  <a:pt x="186732" y="1213048"/>
                </a:cubicBezTo>
                <a:lnTo>
                  <a:pt x="188826" y="1212383"/>
                </a:lnTo>
                <a:cubicBezTo>
                  <a:pt x="206147" y="1207248"/>
                  <a:pt x="222137" y="1202398"/>
                  <a:pt x="234795" y="1198405"/>
                </a:cubicBezTo>
                <a:lnTo>
                  <a:pt x="235556" y="1198214"/>
                </a:lnTo>
                <a:lnTo>
                  <a:pt x="235937" y="1197644"/>
                </a:lnTo>
                <a:cubicBezTo>
                  <a:pt x="243170" y="1184997"/>
                  <a:pt x="248405" y="1175583"/>
                  <a:pt x="250403" y="1171304"/>
                </a:cubicBezTo>
                <a:cubicBezTo>
                  <a:pt x="252307" y="1171875"/>
                  <a:pt x="254591" y="1172350"/>
                  <a:pt x="256399" y="1172160"/>
                </a:cubicBezTo>
                <a:lnTo>
                  <a:pt x="263252" y="1172160"/>
                </a:lnTo>
                <a:cubicBezTo>
                  <a:pt x="263252" y="1172160"/>
                  <a:pt x="290852" y="1172255"/>
                  <a:pt x="290852" y="1172255"/>
                </a:cubicBezTo>
                <a:lnTo>
                  <a:pt x="304653" y="1172255"/>
                </a:lnTo>
                <a:cubicBezTo>
                  <a:pt x="304653" y="1172255"/>
                  <a:pt x="308079" y="1172255"/>
                  <a:pt x="308079" y="1172255"/>
                </a:cubicBezTo>
                <a:cubicBezTo>
                  <a:pt x="309126" y="1172255"/>
                  <a:pt x="309792" y="1172255"/>
                  <a:pt x="310934" y="1172540"/>
                </a:cubicBezTo>
                <a:lnTo>
                  <a:pt x="317692" y="1173967"/>
                </a:lnTo>
                <a:lnTo>
                  <a:pt x="344626" y="1179577"/>
                </a:lnTo>
                <a:cubicBezTo>
                  <a:pt x="348147" y="1180243"/>
                  <a:pt x="351193" y="1182905"/>
                  <a:pt x="352335" y="1186233"/>
                </a:cubicBezTo>
                <a:cubicBezTo>
                  <a:pt x="352811" y="1187660"/>
                  <a:pt x="353192" y="1190322"/>
                  <a:pt x="353667" y="1192509"/>
                </a:cubicBezTo>
                <a:cubicBezTo>
                  <a:pt x="354143" y="1194886"/>
                  <a:pt x="354429" y="1196693"/>
                  <a:pt x="355095" y="1199546"/>
                </a:cubicBezTo>
                <a:cubicBezTo>
                  <a:pt x="356713" y="1204966"/>
                  <a:pt x="361377" y="1209435"/>
                  <a:pt x="366897" y="1210766"/>
                </a:cubicBezTo>
                <a:cubicBezTo>
                  <a:pt x="369562" y="1211527"/>
                  <a:pt x="372798" y="1211432"/>
                  <a:pt x="375272" y="1210766"/>
                </a:cubicBezTo>
                <a:lnTo>
                  <a:pt x="378793" y="1209910"/>
                </a:lnTo>
                <a:cubicBezTo>
                  <a:pt x="380221" y="1209530"/>
                  <a:pt x="381458" y="1208864"/>
                  <a:pt x="382410" y="1208484"/>
                </a:cubicBezTo>
                <a:lnTo>
                  <a:pt x="407346" y="1197264"/>
                </a:lnTo>
                <a:cubicBezTo>
                  <a:pt x="408869" y="1196598"/>
                  <a:pt x="410677" y="1196408"/>
                  <a:pt x="412295" y="1196693"/>
                </a:cubicBezTo>
                <a:lnTo>
                  <a:pt x="418767" y="1198024"/>
                </a:lnTo>
                <a:lnTo>
                  <a:pt x="425524" y="1199451"/>
                </a:lnTo>
                <a:cubicBezTo>
                  <a:pt x="427523" y="1199831"/>
                  <a:pt x="430568" y="1200592"/>
                  <a:pt x="433519" y="1200211"/>
                </a:cubicBezTo>
                <a:cubicBezTo>
                  <a:pt x="436469" y="1199831"/>
                  <a:pt x="439229" y="1198785"/>
                  <a:pt x="441609" y="1196978"/>
                </a:cubicBezTo>
                <a:cubicBezTo>
                  <a:pt x="444083" y="1194981"/>
                  <a:pt x="445225" y="1193745"/>
                  <a:pt x="447033" y="1192129"/>
                </a:cubicBezTo>
                <a:lnTo>
                  <a:pt x="457122" y="1182810"/>
                </a:lnTo>
                <a:lnTo>
                  <a:pt x="459692" y="1180433"/>
                </a:lnTo>
                <a:cubicBezTo>
                  <a:pt x="460453" y="1179767"/>
                  <a:pt x="461024" y="1179292"/>
                  <a:pt x="461690" y="1178911"/>
                </a:cubicBezTo>
                <a:cubicBezTo>
                  <a:pt x="463118" y="1178151"/>
                  <a:pt x="464641" y="1177675"/>
                  <a:pt x="466259" y="1177675"/>
                </a:cubicBezTo>
                <a:cubicBezTo>
                  <a:pt x="467877" y="1177675"/>
                  <a:pt x="469494" y="1178056"/>
                  <a:pt x="470827" y="1178816"/>
                </a:cubicBezTo>
                <a:cubicBezTo>
                  <a:pt x="472255" y="1179577"/>
                  <a:pt x="473206" y="1180623"/>
                  <a:pt x="474919" y="1182525"/>
                </a:cubicBezTo>
                <a:lnTo>
                  <a:pt x="484437" y="1192794"/>
                </a:lnTo>
                <a:cubicBezTo>
                  <a:pt x="486626" y="1194886"/>
                  <a:pt x="489386" y="1196408"/>
                  <a:pt x="492241" y="1197168"/>
                </a:cubicBezTo>
                <a:cubicBezTo>
                  <a:pt x="495096" y="1198024"/>
                  <a:pt x="498618" y="1197644"/>
                  <a:pt x="500521" y="1197454"/>
                </a:cubicBezTo>
                <a:lnTo>
                  <a:pt x="507469" y="1196883"/>
                </a:lnTo>
                <a:cubicBezTo>
                  <a:pt x="508992" y="1196693"/>
                  <a:pt x="510515" y="1196313"/>
                  <a:pt x="511942" y="1195742"/>
                </a:cubicBezTo>
                <a:lnTo>
                  <a:pt x="512323" y="1195552"/>
                </a:lnTo>
                <a:cubicBezTo>
                  <a:pt x="511561" y="1196027"/>
                  <a:pt x="510990" y="1196408"/>
                  <a:pt x="510229" y="1196883"/>
                </a:cubicBezTo>
                <a:cubicBezTo>
                  <a:pt x="502520" y="1201733"/>
                  <a:pt x="491765" y="1208769"/>
                  <a:pt x="478917" y="1217327"/>
                </a:cubicBezTo>
                <a:cubicBezTo>
                  <a:pt x="470446" y="1218278"/>
                  <a:pt x="461309" y="1219324"/>
                  <a:pt x="451697" y="1220465"/>
                </a:cubicBezTo>
                <a:lnTo>
                  <a:pt x="450840" y="1220465"/>
                </a:lnTo>
                <a:cubicBezTo>
                  <a:pt x="450840" y="1220465"/>
                  <a:pt x="450269" y="1221226"/>
                  <a:pt x="450269" y="1221226"/>
                </a:cubicBezTo>
                <a:cubicBezTo>
                  <a:pt x="445606" y="1226361"/>
                  <a:pt x="440752" y="1231781"/>
                  <a:pt x="435803" y="1237296"/>
                </a:cubicBezTo>
                <a:lnTo>
                  <a:pt x="435422" y="1237676"/>
                </a:lnTo>
                <a:lnTo>
                  <a:pt x="435232" y="1238152"/>
                </a:lnTo>
                <a:cubicBezTo>
                  <a:pt x="435232" y="1238152"/>
                  <a:pt x="435041" y="1238722"/>
                  <a:pt x="434946" y="1239103"/>
                </a:cubicBezTo>
                <a:cubicBezTo>
                  <a:pt x="431425" y="1251464"/>
                  <a:pt x="427999" y="1263350"/>
                  <a:pt x="424763" y="1274381"/>
                </a:cubicBezTo>
                <a:cubicBezTo>
                  <a:pt x="418196" y="1275617"/>
                  <a:pt x="411914" y="1276758"/>
                  <a:pt x="406013" y="1277804"/>
                </a:cubicBezTo>
                <a:lnTo>
                  <a:pt x="405061" y="1277994"/>
                </a:lnTo>
                <a:lnTo>
                  <a:pt x="404681" y="1278850"/>
                </a:lnTo>
                <a:cubicBezTo>
                  <a:pt x="398590" y="1290831"/>
                  <a:pt x="393641" y="1300720"/>
                  <a:pt x="390310" y="1307662"/>
                </a:cubicBezTo>
                <a:cubicBezTo>
                  <a:pt x="386978" y="1314603"/>
                  <a:pt x="385265" y="1318692"/>
                  <a:pt x="385646" y="1318882"/>
                </a:cubicBezTo>
                <a:cubicBezTo>
                  <a:pt x="386027" y="1319072"/>
                  <a:pt x="388406" y="1315364"/>
                  <a:pt x="392308" y="1308708"/>
                </a:cubicBezTo>
                <a:cubicBezTo>
                  <a:pt x="396115" y="1302242"/>
                  <a:pt x="401350" y="1292828"/>
                  <a:pt x="407631" y="1281512"/>
                </a:cubicBezTo>
                <a:cubicBezTo>
                  <a:pt x="413722" y="1280561"/>
                  <a:pt x="420194" y="1279515"/>
                  <a:pt x="426952" y="1278469"/>
                </a:cubicBezTo>
                <a:lnTo>
                  <a:pt x="428284" y="1278279"/>
                </a:lnTo>
                <a:lnTo>
                  <a:pt x="428665" y="1276948"/>
                </a:lnTo>
                <a:cubicBezTo>
                  <a:pt x="432091" y="1265537"/>
                  <a:pt x="435708" y="1253271"/>
                  <a:pt x="439515" y="1240529"/>
                </a:cubicBezTo>
                <a:cubicBezTo>
                  <a:pt x="439515" y="1240434"/>
                  <a:pt x="439515" y="1240244"/>
                  <a:pt x="439610" y="1240149"/>
                </a:cubicBezTo>
                <a:cubicBezTo>
                  <a:pt x="444178" y="1234919"/>
                  <a:pt x="448747" y="1229879"/>
                  <a:pt x="453029" y="1225030"/>
                </a:cubicBezTo>
                <a:cubicBezTo>
                  <a:pt x="462452" y="1223793"/>
                  <a:pt x="471493" y="1222557"/>
                  <a:pt x="479773" y="1221416"/>
                </a:cubicBezTo>
                <a:lnTo>
                  <a:pt x="480249" y="1221416"/>
                </a:lnTo>
                <a:cubicBezTo>
                  <a:pt x="480249" y="1221416"/>
                  <a:pt x="480630" y="1221036"/>
                  <a:pt x="480630" y="1221036"/>
                </a:cubicBezTo>
                <a:cubicBezTo>
                  <a:pt x="493478" y="1212002"/>
                  <a:pt x="504043" y="1204395"/>
                  <a:pt x="511466" y="1198880"/>
                </a:cubicBezTo>
                <a:cubicBezTo>
                  <a:pt x="515464" y="1195932"/>
                  <a:pt x="518414" y="1193650"/>
                  <a:pt x="520317" y="1192034"/>
                </a:cubicBezTo>
                <a:lnTo>
                  <a:pt x="527836" y="1188706"/>
                </a:lnTo>
                <a:lnTo>
                  <a:pt x="540495" y="1183190"/>
                </a:lnTo>
                <a:lnTo>
                  <a:pt x="546776" y="1180433"/>
                </a:lnTo>
                <a:cubicBezTo>
                  <a:pt x="548584" y="1179672"/>
                  <a:pt x="551630" y="1178436"/>
                  <a:pt x="554009" y="1176249"/>
                </a:cubicBezTo>
                <a:cubicBezTo>
                  <a:pt x="556293" y="1174347"/>
                  <a:pt x="558197" y="1171114"/>
                  <a:pt x="559053" y="1168927"/>
                </a:cubicBezTo>
                <a:lnTo>
                  <a:pt x="561813" y="1162651"/>
                </a:lnTo>
                <a:lnTo>
                  <a:pt x="567334" y="1150004"/>
                </a:lnTo>
                <a:lnTo>
                  <a:pt x="578374" y="1124806"/>
                </a:lnTo>
                <a:lnTo>
                  <a:pt x="581134" y="1118530"/>
                </a:lnTo>
                <a:cubicBezTo>
                  <a:pt x="581705" y="1117199"/>
                  <a:pt x="582657" y="1116153"/>
                  <a:pt x="583704" y="1115297"/>
                </a:cubicBezTo>
                <a:lnTo>
                  <a:pt x="584560" y="1114726"/>
                </a:lnTo>
                <a:lnTo>
                  <a:pt x="586083" y="1113871"/>
                </a:lnTo>
                <a:lnTo>
                  <a:pt x="589033" y="1112159"/>
                </a:lnTo>
                <a:lnTo>
                  <a:pt x="595029" y="1108736"/>
                </a:lnTo>
                <a:lnTo>
                  <a:pt x="619013" y="1095138"/>
                </a:lnTo>
                <a:lnTo>
                  <a:pt x="666886" y="1067943"/>
                </a:lnTo>
                <a:lnTo>
                  <a:pt x="672882" y="1064520"/>
                </a:lnTo>
                <a:lnTo>
                  <a:pt x="675737" y="1062903"/>
                </a:lnTo>
                <a:cubicBezTo>
                  <a:pt x="676308" y="1062618"/>
                  <a:pt x="676879" y="1062428"/>
                  <a:pt x="677545" y="1062237"/>
                </a:cubicBezTo>
                <a:cubicBezTo>
                  <a:pt x="678783" y="1061952"/>
                  <a:pt x="680115" y="1062047"/>
                  <a:pt x="681257" y="1062333"/>
                </a:cubicBezTo>
                <a:cubicBezTo>
                  <a:pt x="682019" y="1062523"/>
                  <a:pt x="684874" y="1063949"/>
                  <a:pt x="686777" y="1064710"/>
                </a:cubicBezTo>
                <a:lnTo>
                  <a:pt x="699340" y="1070415"/>
                </a:lnTo>
                <a:lnTo>
                  <a:pt x="702671" y="1071937"/>
                </a:lnTo>
                <a:cubicBezTo>
                  <a:pt x="704194" y="1072602"/>
                  <a:pt x="705907" y="1072982"/>
                  <a:pt x="707525" y="1073268"/>
                </a:cubicBezTo>
                <a:cubicBezTo>
                  <a:pt x="711332" y="1073648"/>
                  <a:pt x="713331" y="1073268"/>
                  <a:pt x="715615" y="1073268"/>
                </a:cubicBezTo>
                <a:lnTo>
                  <a:pt x="743120" y="1071841"/>
                </a:lnTo>
                <a:lnTo>
                  <a:pt x="749973" y="1071461"/>
                </a:lnTo>
                <a:lnTo>
                  <a:pt x="753114" y="1071271"/>
                </a:lnTo>
                <a:cubicBezTo>
                  <a:pt x="753685" y="1071271"/>
                  <a:pt x="754256" y="1071271"/>
                  <a:pt x="754827" y="1071461"/>
                </a:cubicBezTo>
                <a:cubicBezTo>
                  <a:pt x="755493" y="1071651"/>
                  <a:pt x="755588" y="1071651"/>
                  <a:pt x="756730" y="1072222"/>
                </a:cubicBezTo>
                <a:lnTo>
                  <a:pt x="759871" y="1073743"/>
                </a:lnTo>
                <a:lnTo>
                  <a:pt x="766057" y="1076786"/>
                </a:lnTo>
                <a:lnTo>
                  <a:pt x="778430" y="1082777"/>
                </a:lnTo>
                <a:cubicBezTo>
                  <a:pt x="780048" y="1083537"/>
                  <a:pt x="783665" y="1085439"/>
                  <a:pt x="787091" y="1085724"/>
                </a:cubicBezTo>
                <a:cubicBezTo>
                  <a:pt x="790517" y="1086105"/>
                  <a:pt x="794039" y="1085629"/>
                  <a:pt x="797275" y="1084298"/>
                </a:cubicBezTo>
                <a:cubicBezTo>
                  <a:pt x="800891" y="1082586"/>
                  <a:pt x="802224" y="1081350"/>
                  <a:pt x="804222" y="1080209"/>
                </a:cubicBezTo>
                <a:lnTo>
                  <a:pt x="810028" y="1076501"/>
                </a:lnTo>
                <a:lnTo>
                  <a:pt x="821639" y="1068989"/>
                </a:lnTo>
                <a:lnTo>
                  <a:pt x="867894" y="1039131"/>
                </a:lnTo>
                <a:cubicBezTo>
                  <a:pt x="872653" y="1035993"/>
                  <a:pt x="873224" y="1035613"/>
                  <a:pt x="875603" y="1035803"/>
                </a:cubicBezTo>
                <a:cubicBezTo>
                  <a:pt x="876174" y="1035898"/>
                  <a:pt x="876364" y="1035898"/>
                  <a:pt x="877316" y="1036278"/>
                </a:cubicBezTo>
                <a:lnTo>
                  <a:pt x="880552" y="1037419"/>
                </a:lnTo>
                <a:lnTo>
                  <a:pt x="887024" y="1039701"/>
                </a:lnTo>
                <a:lnTo>
                  <a:pt x="893496" y="1041983"/>
                </a:lnTo>
                <a:cubicBezTo>
                  <a:pt x="896446" y="1043124"/>
                  <a:pt x="900443" y="1043600"/>
                  <a:pt x="903965" y="1043029"/>
                </a:cubicBezTo>
                <a:cubicBezTo>
                  <a:pt x="905678" y="1042744"/>
                  <a:pt x="907581" y="1042269"/>
                  <a:pt x="909104" y="1041603"/>
                </a:cubicBezTo>
                <a:lnTo>
                  <a:pt x="912340" y="1040272"/>
                </a:lnTo>
                <a:lnTo>
                  <a:pt x="918717" y="1037704"/>
                </a:lnTo>
                <a:lnTo>
                  <a:pt x="931470" y="1032475"/>
                </a:lnTo>
                <a:cubicBezTo>
                  <a:pt x="936800" y="1030288"/>
                  <a:pt x="937371" y="1030002"/>
                  <a:pt x="939370" y="1030573"/>
                </a:cubicBezTo>
                <a:lnTo>
                  <a:pt x="963925" y="1040842"/>
                </a:lnTo>
                <a:lnTo>
                  <a:pt x="967065" y="1042174"/>
                </a:lnTo>
                <a:cubicBezTo>
                  <a:pt x="967922" y="1042554"/>
                  <a:pt x="970301" y="1043505"/>
                  <a:pt x="971919" y="1043695"/>
                </a:cubicBezTo>
                <a:lnTo>
                  <a:pt x="978962" y="1044836"/>
                </a:lnTo>
                <a:lnTo>
                  <a:pt x="992572" y="1047118"/>
                </a:lnTo>
                <a:lnTo>
                  <a:pt x="995998" y="1047689"/>
                </a:lnTo>
                <a:cubicBezTo>
                  <a:pt x="997140" y="1047879"/>
                  <a:pt x="998378" y="1048069"/>
                  <a:pt x="998473" y="1048164"/>
                </a:cubicBezTo>
                <a:cubicBezTo>
                  <a:pt x="999234" y="1048354"/>
                  <a:pt x="999996" y="1048830"/>
                  <a:pt x="1000567" y="1049400"/>
                </a:cubicBezTo>
                <a:cubicBezTo>
                  <a:pt x="1001233" y="1050161"/>
                  <a:pt x="1001423" y="1050256"/>
                  <a:pt x="1001994" y="1051968"/>
                </a:cubicBezTo>
                <a:lnTo>
                  <a:pt x="1004278" y="1058434"/>
                </a:lnTo>
                <a:lnTo>
                  <a:pt x="1008752" y="1071461"/>
                </a:lnTo>
                <a:lnTo>
                  <a:pt x="1011036" y="1077927"/>
                </a:lnTo>
                <a:cubicBezTo>
                  <a:pt x="1011512" y="1079448"/>
                  <a:pt x="1012939" y="1083823"/>
                  <a:pt x="1015414" y="1086675"/>
                </a:cubicBezTo>
                <a:cubicBezTo>
                  <a:pt x="1020173" y="1092761"/>
                  <a:pt x="1028072" y="1095899"/>
                  <a:pt x="1035781" y="1094948"/>
                </a:cubicBezTo>
                <a:cubicBezTo>
                  <a:pt x="1043395" y="1093997"/>
                  <a:pt x="1050343" y="1088862"/>
                  <a:pt x="1053484" y="1081826"/>
                </a:cubicBezTo>
                <a:cubicBezTo>
                  <a:pt x="1054245" y="1080114"/>
                  <a:pt x="1054816" y="1078212"/>
                  <a:pt x="1055102" y="1076311"/>
                </a:cubicBezTo>
                <a:lnTo>
                  <a:pt x="1055577" y="1072507"/>
                </a:lnTo>
                <a:lnTo>
                  <a:pt x="1056434" y="1065661"/>
                </a:lnTo>
                <a:lnTo>
                  <a:pt x="1058147" y="1051968"/>
                </a:lnTo>
                <a:lnTo>
                  <a:pt x="1059860" y="1038275"/>
                </a:lnTo>
                <a:lnTo>
                  <a:pt x="1060241" y="1034852"/>
                </a:lnTo>
                <a:cubicBezTo>
                  <a:pt x="1060431" y="1033425"/>
                  <a:pt x="1060431" y="1033140"/>
                  <a:pt x="1060527" y="1032855"/>
                </a:cubicBezTo>
                <a:cubicBezTo>
                  <a:pt x="1060717" y="1032189"/>
                  <a:pt x="1061002" y="1031619"/>
                  <a:pt x="1061573" y="1031143"/>
                </a:cubicBezTo>
                <a:cubicBezTo>
                  <a:pt x="1062620" y="1030192"/>
                  <a:pt x="1063953" y="1029812"/>
                  <a:pt x="1065285" y="1030192"/>
                </a:cubicBezTo>
                <a:lnTo>
                  <a:pt x="1078419" y="1033711"/>
                </a:lnTo>
                <a:lnTo>
                  <a:pt x="1092315" y="1037419"/>
                </a:lnTo>
                <a:cubicBezTo>
                  <a:pt x="1094123" y="1037800"/>
                  <a:pt x="1096026" y="1037895"/>
                  <a:pt x="1097835" y="1037800"/>
                </a:cubicBezTo>
                <a:cubicBezTo>
                  <a:pt x="1095551" y="1041698"/>
                  <a:pt x="1093171" y="1045977"/>
                  <a:pt x="1090316" y="1050922"/>
                </a:cubicBezTo>
                <a:lnTo>
                  <a:pt x="1090030" y="1051397"/>
                </a:lnTo>
                <a:lnTo>
                  <a:pt x="1090221" y="1051968"/>
                </a:lnTo>
                <a:cubicBezTo>
                  <a:pt x="1093552" y="1062047"/>
                  <a:pt x="1097549" y="1073933"/>
                  <a:pt x="1102022" y="1087341"/>
                </a:cubicBezTo>
                <a:cubicBezTo>
                  <a:pt x="1102022" y="1094092"/>
                  <a:pt x="1101927" y="1101319"/>
                  <a:pt x="1101832" y="1108831"/>
                </a:cubicBezTo>
                <a:cubicBezTo>
                  <a:pt x="1091458" y="1113015"/>
                  <a:pt x="1080513" y="1117389"/>
                  <a:pt x="1068997" y="1122048"/>
                </a:cubicBezTo>
                <a:lnTo>
                  <a:pt x="1067855" y="1122524"/>
                </a:lnTo>
                <a:lnTo>
                  <a:pt x="1067665" y="1123760"/>
                </a:lnTo>
                <a:cubicBezTo>
                  <a:pt x="1065761" y="1134029"/>
                  <a:pt x="1063858" y="1144775"/>
                  <a:pt x="1061764" y="1155710"/>
                </a:cubicBezTo>
                <a:cubicBezTo>
                  <a:pt x="1061669" y="1156280"/>
                  <a:pt x="1061573" y="1156946"/>
                  <a:pt x="1061478" y="1157516"/>
                </a:cubicBezTo>
                <a:cubicBezTo>
                  <a:pt x="1055102" y="1170924"/>
                  <a:pt x="1048915" y="1183856"/>
                  <a:pt x="1043110" y="1195932"/>
                </a:cubicBezTo>
                <a:lnTo>
                  <a:pt x="1043110" y="1195932"/>
                </a:lnTo>
                <a:cubicBezTo>
                  <a:pt x="1043110" y="1195932"/>
                  <a:pt x="1043110" y="1196218"/>
                  <a:pt x="1043110" y="1196218"/>
                </a:cubicBezTo>
                <a:cubicBezTo>
                  <a:pt x="1038256" y="1211051"/>
                  <a:pt x="1033783" y="1224839"/>
                  <a:pt x="1029690" y="1237486"/>
                </a:cubicBezTo>
                <a:cubicBezTo>
                  <a:pt x="1023313" y="1242431"/>
                  <a:pt x="1017222" y="1247090"/>
                  <a:pt x="1011797" y="1251274"/>
                </a:cubicBezTo>
                <a:lnTo>
                  <a:pt x="1011226" y="1251749"/>
                </a:lnTo>
                <a:lnTo>
                  <a:pt x="1011226" y="1252415"/>
                </a:lnTo>
                <a:cubicBezTo>
                  <a:pt x="1009132" y="1266583"/>
                  <a:pt x="1007514" y="1278469"/>
                  <a:pt x="1006182" y="1287598"/>
                </a:cubicBezTo>
                <a:cubicBezTo>
                  <a:pt x="1005135" y="1295871"/>
                  <a:pt x="1004659" y="1300530"/>
                  <a:pt x="1005040" y="1300530"/>
                </a:cubicBezTo>
                <a:cubicBezTo>
                  <a:pt x="1005325" y="1300530"/>
                  <a:pt x="1006372" y="1296061"/>
                  <a:pt x="1007990" y="1287883"/>
                </a:cubicBezTo>
                <a:cubicBezTo>
                  <a:pt x="1009608" y="1278945"/>
                  <a:pt x="1011702" y="1267344"/>
                  <a:pt x="1014272" y="1253556"/>
                </a:cubicBezTo>
                <a:cubicBezTo>
                  <a:pt x="1019887" y="1249467"/>
                  <a:pt x="1025978" y="1244998"/>
                  <a:pt x="1032450" y="1240244"/>
                </a:cubicBezTo>
                <a:lnTo>
                  <a:pt x="1032926" y="1239863"/>
                </a:lnTo>
                <a:lnTo>
                  <a:pt x="1033116" y="1239293"/>
                </a:lnTo>
                <a:cubicBezTo>
                  <a:pt x="1037399" y="1226646"/>
                  <a:pt x="1042158" y="1212668"/>
                  <a:pt x="1047297" y="1197834"/>
                </a:cubicBezTo>
                <a:cubicBezTo>
                  <a:pt x="1053103" y="1185758"/>
                  <a:pt x="1059384" y="1172731"/>
                  <a:pt x="1065856" y="1159323"/>
                </a:cubicBezTo>
                <a:lnTo>
                  <a:pt x="1065856" y="1159038"/>
                </a:lnTo>
                <a:cubicBezTo>
                  <a:pt x="1065856" y="1159038"/>
                  <a:pt x="1066047" y="1158753"/>
                  <a:pt x="1066047" y="1158753"/>
                </a:cubicBezTo>
                <a:cubicBezTo>
                  <a:pt x="1066142" y="1158087"/>
                  <a:pt x="1066332" y="1157326"/>
                  <a:pt x="1066427" y="1156661"/>
                </a:cubicBezTo>
                <a:cubicBezTo>
                  <a:pt x="1068331" y="1146106"/>
                  <a:pt x="1070139" y="1135931"/>
                  <a:pt x="1071947" y="1125947"/>
                </a:cubicBezTo>
                <a:cubicBezTo>
                  <a:pt x="1083463" y="1121193"/>
                  <a:pt x="1094409" y="1116628"/>
                  <a:pt x="1104782" y="1112349"/>
                </a:cubicBezTo>
                <a:lnTo>
                  <a:pt x="1106115" y="1111779"/>
                </a:lnTo>
                <a:lnTo>
                  <a:pt x="1106115" y="1110352"/>
                </a:lnTo>
                <a:cubicBezTo>
                  <a:pt x="1106115" y="1102175"/>
                  <a:pt x="1105925" y="1094473"/>
                  <a:pt x="1105925" y="1087151"/>
                </a:cubicBezTo>
                <a:lnTo>
                  <a:pt x="1105925" y="1086770"/>
                </a:lnTo>
                <a:cubicBezTo>
                  <a:pt x="1105925" y="1086770"/>
                  <a:pt x="1105829" y="1086485"/>
                  <a:pt x="1105829" y="1086485"/>
                </a:cubicBezTo>
                <a:cubicBezTo>
                  <a:pt x="1100976" y="1073268"/>
                  <a:pt x="1096788" y="1061572"/>
                  <a:pt x="1093171" y="1051683"/>
                </a:cubicBezTo>
                <a:cubicBezTo>
                  <a:pt x="1095836" y="1046358"/>
                  <a:pt x="1098215" y="1041698"/>
                  <a:pt x="1100214" y="1037514"/>
                </a:cubicBezTo>
                <a:cubicBezTo>
                  <a:pt x="1101547" y="1037324"/>
                  <a:pt x="1102879" y="1037229"/>
                  <a:pt x="1104211" y="1036754"/>
                </a:cubicBezTo>
                <a:cubicBezTo>
                  <a:pt x="1106115" y="1036183"/>
                  <a:pt x="1107923" y="1035327"/>
                  <a:pt x="1109636" y="1034186"/>
                </a:cubicBezTo>
                <a:cubicBezTo>
                  <a:pt x="1111159" y="1033235"/>
                  <a:pt x="1113158" y="1031429"/>
                  <a:pt x="1113729" y="1030953"/>
                </a:cubicBezTo>
                <a:lnTo>
                  <a:pt x="1123817" y="1021634"/>
                </a:lnTo>
                <a:lnTo>
                  <a:pt x="1128862" y="1016975"/>
                </a:lnTo>
                <a:lnTo>
                  <a:pt x="1131431" y="1014598"/>
                </a:lnTo>
                <a:lnTo>
                  <a:pt x="1132669" y="1013457"/>
                </a:lnTo>
                <a:cubicBezTo>
                  <a:pt x="1133240" y="1012886"/>
                  <a:pt x="1134096" y="1012126"/>
                  <a:pt x="1134667" y="1011365"/>
                </a:cubicBezTo>
                <a:cubicBezTo>
                  <a:pt x="1137237" y="1008322"/>
                  <a:pt x="1139045" y="1004423"/>
                  <a:pt x="1139807" y="1000715"/>
                </a:cubicBezTo>
                <a:lnTo>
                  <a:pt x="1141234" y="993964"/>
                </a:lnTo>
                <a:lnTo>
                  <a:pt x="1143994" y="980461"/>
                </a:lnTo>
                <a:lnTo>
                  <a:pt x="1145422" y="973710"/>
                </a:lnTo>
                <a:cubicBezTo>
                  <a:pt x="1145803" y="971808"/>
                  <a:pt x="1146469" y="968290"/>
                  <a:pt x="1146564" y="968575"/>
                </a:cubicBezTo>
                <a:cubicBezTo>
                  <a:pt x="1146659" y="968290"/>
                  <a:pt x="1146754" y="968099"/>
                  <a:pt x="1146945" y="967909"/>
                </a:cubicBezTo>
                <a:lnTo>
                  <a:pt x="1148753" y="965627"/>
                </a:lnTo>
                <a:lnTo>
                  <a:pt x="1153036" y="960207"/>
                </a:lnTo>
                <a:lnTo>
                  <a:pt x="1170072" y="938527"/>
                </a:lnTo>
                <a:lnTo>
                  <a:pt x="1187108" y="916847"/>
                </a:lnTo>
                <a:lnTo>
                  <a:pt x="1191391" y="911426"/>
                </a:lnTo>
                <a:cubicBezTo>
                  <a:pt x="1192819" y="910190"/>
                  <a:pt x="1196055" y="904105"/>
                  <a:pt x="1196435" y="902108"/>
                </a:cubicBezTo>
                <a:lnTo>
                  <a:pt x="1200718" y="889081"/>
                </a:lnTo>
                <a:lnTo>
                  <a:pt x="1209189" y="863407"/>
                </a:lnTo>
                <a:cubicBezTo>
                  <a:pt x="1209189" y="863407"/>
                  <a:pt x="1209569" y="862741"/>
                  <a:pt x="1209855" y="862551"/>
                </a:cubicBezTo>
                <a:lnTo>
                  <a:pt x="1210045" y="862361"/>
                </a:lnTo>
                <a:lnTo>
                  <a:pt x="1210807" y="861980"/>
                </a:lnTo>
                <a:lnTo>
                  <a:pt x="1213852" y="860364"/>
                </a:lnTo>
                <a:lnTo>
                  <a:pt x="1226034" y="853898"/>
                </a:lnTo>
                <a:lnTo>
                  <a:pt x="1229556" y="851996"/>
                </a:lnTo>
                <a:cubicBezTo>
                  <a:pt x="1231364" y="850855"/>
                  <a:pt x="1233077" y="849524"/>
                  <a:pt x="1234600" y="848002"/>
                </a:cubicBezTo>
                <a:cubicBezTo>
                  <a:pt x="1237550" y="844959"/>
                  <a:pt x="1239740" y="841156"/>
                  <a:pt x="1240882" y="836972"/>
                </a:cubicBezTo>
                <a:cubicBezTo>
                  <a:pt x="1241167" y="835926"/>
                  <a:pt x="1241358" y="834880"/>
                  <a:pt x="1241548" y="833834"/>
                </a:cubicBezTo>
                <a:lnTo>
                  <a:pt x="1241738" y="831267"/>
                </a:lnTo>
                <a:lnTo>
                  <a:pt x="1241929" y="827843"/>
                </a:lnTo>
                <a:lnTo>
                  <a:pt x="1242404" y="820997"/>
                </a:lnTo>
                <a:lnTo>
                  <a:pt x="1243261" y="807304"/>
                </a:lnTo>
                <a:lnTo>
                  <a:pt x="1243642" y="801028"/>
                </a:lnTo>
                <a:cubicBezTo>
                  <a:pt x="1243642" y="801028"/>
                  <a:pt x="1243832" y="800458"/>
                  <a:pt x="1243927" y="800268"/>
                </a:cubicBezTo>
                <a:cubicBezTo>
                  <a:pt x="1244118" y="800077"/>
                  <a:pt x="1244308" y="799887"/>
                  <a:pt x="1244593" y="799792"/>
                </a:cubicBezTo>
                <a:lnTo>
                  <a:pt x="1250399" y="797415"/>
                </a:lnTo>
                <a:lnTo>
                  <a:pt x="1263152" y="792280"/>
                </a:lnTo>
                <a:lnTo>
                  <a:pt x="1288659" y="782011"/>
                </a:lnTo>
                <a:lnTo>
                  <a:pt x="1314166" y="771741"/>
                </a:lnTo>
                <a:lnTo>
                  <a:pt x="1326919" y="766606"/>
                </a:lnTo>
                <a:lnTo>
                  <a:pt x="1333296" y="764039"/>
                </a:lnTo>
                <a:lnTo>
                  <a:pt x="1336817" y="762612"/>
                </a:lnTo>
                <a:cubicBezTo>
                  <a:pt x="1336817" y="762612"/>
                  <a:pt x="1337388" y="762232"/>
                  <a:pt x="1337769" y="762042"/>
                </a:cubicBezTo>
                <a:lnTo>
                  <a:pt x="1450265" y="765560"/>
                </a:lnTo>
                <a:lnTo>
                  <a:pt x="1450265" y="778397"/>
                </a:lnTo>
                <a:cubicBezTo>
                  <a:pt x="1450550" y="784768"/>
                  <a:pt x="1450075" y="786860"/>
                  <a:pt x="1446363" y="791900"/>
                </a:cubicBezTo>
                <a:lnTo>
                  <a:pt x="1436465" y="806448"/>
                </a:lnTo>
                <a:lnTo>
                  <a:pt x="1433990" y="810062"/>
                </a:lnTo>
                <a:cubicBezTo>
                  <a:pt x="1433134" y="811298"/>
                  <a:pt x="1432277" y="813295"/>
                  <a:pt x="1431516" y="814816"/>
                </a:cubicBezTo>
                <a:cubicBezTo>
                  <a:pt x="1430564" y="816623"/>
                  <a:pt x="1430183" y="818049"/>
                  <a:pt x="1429803" y="819380"/>
                </a:cubicBezTo>
                <a:lnTo>
                  <a:pt x="1428470" y="823564"/>
                </a:lnTo>
                <a:lnTo>
                  <a:pt x="1423235" y="840395"/>
                </a:lnTo>
                <a:lnTo>
                  <a:pt x="1420666" y="848573"/>
                </a:lnTo>
                <a:cubicBezTo>
                  <a:pt x="1419904" y="850665"/>
                  <a:pt x="1418667" y="852471"/>
                  <a:pt x="1417049" y="853993"/>
                </a:cubicBezTo>
                <a:cubicBezTo>
                  <a:pt x="1415526" y="855514"/>
                  <a:pt x="1413528" y="856370"/>
                  <a:pt x="1410672" y="857891"/>
                </a:cubicBezTo>
                <a:lnTo>
                  <a:pt x="1402868" y="861885"/>
                </a:lnTo>
                <a:lnTo>
                  <a:pt x="1371461" y="877765"/>
                </a:lnTo>
                <a:lnTo>
                  <a:pt x="1367559" y="879762"/>
                </a:lnTo>
                <a:cubicBezTo>
                  <a:pt x="1366036" y="880523"/>
                  <a:pt x="1364418" y="881473"/>
                  <a:pt x="1363085" y="882615"/>
                </a:cubicBezTo>
                <a:cubicBezTo>
                  <a:pt x="1360325" y="884897"/>
                  <a:pt x="1358041" y="887844"/>
                  <a:pt x="1356518" y="891077"/>
                </a:cubicBezTo>
                <a:lnTo>
                  <a:pt x="1350427" y="907908"/>
                </a:lnTo>
                <a:lnTo>
                  <a:pt x="1338626" y="941094"/>
                </a:lnTo>
                <a:lnTo>
                  <a:pt x="1335675" y="949367"/>
                </a:lnTo>
                <a:cubicBezTo>
                  <a:pt x="1334819" y="951934"/>
                  <a:pt x="1333772" y="953741"/>
                  <a:pt x="1332059" y="955453"/>
                </a:cubicBezTo>
                <a:cubicBezTo>
                  <a:pt x="1330345" y="957259"/>
                  <a:pt x="1328727" y="958115"/>
                  <a:pt x="1325872" y="959541"/>
                </a:cubicBezTo>
                <a:lnTo>
                  <a:pt x="1318068" y="963535"/>
                </a:lnTo>
                <a:lnTo>
                  <a:pt x="1302364" y="971523"/>
                </a:lnTo>
                <a:cubicBezTo>
                  <a:pt x="1299604" y="972949"/>
                  <a:pt x="1297415" y="973900"/>
                  <a:pt x="1294274" y="975802"/>
                </a:cubicBezTo>
                <a:cubicBezTo>
                  <a:pt x="1291324" y="977703"/>
                  <a:pt x="1288849" y="980271"/>
                  <a:pt x="1287041" y="983219"/>
                </a:cubicBezTo>
                <a:cubicBezTo>
                  <a:pt x="1285233" y="986166"/>
                  <a:pt x="1284186" y="989590"/>
                  <a:pt x="1283900" y="993108"/>
                </a:cubicBezTo>
                <a:cubicBezTo>
                  <a:pt x="1283520" y="996626"/>
                  <a:pt x="1284471" y="1000239"/>
                  <a:pt x="1285042" y="1002807"/>
                </a:cubicBezTo>
                <a:lnTo>
                  <a:pt x="1288945" y="1020018"/>
                </a:lnTo>
                <a:lnTo>
                  <a:pt x="1292847" y="1037229"/>
                </a:lnTo>
                <a:lnTo>
                  <a:pt x="1294750" y="1045787"/>
                </a:lnTo>
                <a:cubicBezTo>
                  <a:pt x="1295416" y="1049020"/>
                  <a:pt x="1296844" y="1052348"/>
                  <a:pt x="1298938" y="1055011"/>
                </a:cubicBezTo>
                <a:cubicBezTo>
                  <a:pt x="1300937" y="1057673"/>
                  <a:pt x="1303982" y="1059955"/>
                  <a:pt x="1306647" y="1061287"/>
                </a:cubicBezTo>
                <a:lnTo>
                  <a:pt x="1314356" y="1065565"/>
                </a:lnTo>
                <a:lnTo>
                  <a:pt x="1322065" y="1069845"/>
                </a:lnTo>
                <a:cubicBezTo>
                  <a:pt x="1324825" y="1071366"/>
                  <a:pt x="1327014" y="1072412"/>
                  <a:pt x="1328727" y="1074219"/>
                </a:cubicBezTo>
                <a:cubicBezTo>
                  <a:pt x="1330441" y="1075930"/>
                  <a:pt x="1331773" y="1078117"/>
                  <a:pt x="1332630" y="1080494"/>
                </a:cubicBezTo>
                <a:cubicBezTo>
                  <a:pt x="1333296" y="1082682"/>
                  <a:pt x="1333677" y="1085915"/>
                  <a:pt x="1334248" y="1088672"/>
                </a:cubicBezTo>
                <a:lnTo>
                  <a:pt x="1337388" y="1105978"/>
                </a:lnTo>
                <a:lnTo>
                  <a:pt x="1340529" y="1123284"/>
                </a:lnTo>
                <a:lnTo>
                  <a:pt x="1342052" y="1131938"/>
                </a:lnTo>
                <a:cubicBezTo>
                  <a:pt x="1342528" y="1135075"/>
                  <a:pt x="1343860" y="1138404"/>
                  <a:pt x="1345764" y="1141066"/>
                </a:cubicBezTo>
                <a:lnTo>
                  <a:pt x="1355757" y="1155329"/>
                </a:lnTo>
                <a:cubicBezTo>
                  <a:pt x="1357089" y="1157516"/>
                  <a:pt x="1357851" y="1159989"/>
                  <a:pt x="1358041" y="1162556"/>
                </a:cubicBezTo>
                <a:lnTo>
                  <a:pt x="1358041" y="1171209"/>
                </a:lnTo>
                <a:cubicBezTo>
                  <a:pt x="1358041" y="1171209"/>
                  <a:pt x="1358231" y="1180052"/>
                  <a:pt x="1358231" y="1180052"/>
                </a:cubicBezTo>
                <a:cubicBezTo>
                  <a:pt x="1358231" y="1182810"/>
                  <a:pt x="1358041" y="1186043"/>
                  <a:pt x="1358898" y="1189371"/>
                </a:cubicBezTo>
                <a:cubicBezTo>
                  <a:pt x="1359754" y="1192509"/>
                  <a:pt x="1361277" y="1195552"/>
                  <a:pt x="1363466" y="1197929"/>
                </a:cubicBezTo>
                <a:cubicBezTo>
                  <a:pt x="1365274" y="1199926"/>
                  <a:pt x="1366987" y="1201352"/>
                  <a:pt x="1368701" y="1202874"/>
                </a:cubicBezTo>
                <a:cubicBezTo>
                  <a:pt x="1366512" y="1205061"/>
                  <a:pt x="1362134" y="1209910"/>
                  <a:pt x="1356138" y="1216947"/>
                </a:cubicBezTo>
                <a:cubicBezTo>
                  <a:pt x="1347667" y="1226741"/>
                  <a:pt x="1336056" y="1240814"/>
                  <a:pt x="1322636" y="1257170"/>
                </a:cubicBezTo>
                <a:cubicBezTo>
                  <a:pt x="1315403" y="1257170"/>
                  <a:pt x="1307789" y="1257170"/>
                  <a:pt x="1299890" y="1257074"/>
                </a:cubicBezTo>
                <a:lnTo>
                  <a:pt x="1298367" y="1257074"/>
                </a:lnTo>
                <a:cubicBezTo>
                  <a:pt x="1298367" y="1257074"/>
                  <a:pt x="1297796" y="1258501"/>
                  <a:pt x="1297796" y="1258501"/>
                </a:cubicBezTo>
                <a:cubicBezTo>
                  <a:pt x="1296368" y="1262019"/>
                  <a:pt x="1294750" y="1265823"/>
                  <a:pt x="1293227" y="1269626"/>
                </a:cubicBezTo>
                <a:cubicBezTo>
                  <a:pt x="1289611" y="1278565"/>
                  <a:pt x="1286089" y="1287218"/>
                  <a:pt x="1282663" y="1295300"/>
                </a:cubicBezTo>
                <a:lnTo>
                  <a:pt x="1282663" y="1295490"/>
                </a:lnTo>
                <a:cubicBezTo>
                  <a:pt x="1282663" y="1295490"/>
                  <a:pt x="1282568" y="1295680"/>
                  <a:pt x="1282568" y="1295680"/>
                </a:cubicBezTo>
                <a:cubicBezTo>
                  <a:pt x="1281997" y="1297963"/>
                  <a:pt x="1281521" y="1300245"/>
                  <a:pt x="1280950" y="1302527"/>
                </a:cubicBezTo>
                <a:cubicBezTo>
                  <a:pt x="1276286" y="1301766"/>
                  <a:pt x="1264199" y="1301101"/>
                  <a:pt x="1249162" y="1300910"/>
                </a:cubicBezTo>
                <a:lnTo>
                  <a:pt x="1248210" y="1300910"/>
                </a:lnTo>
                <a:cubicBezTo>
                  <a:pt x="1248210" y="1300910"/>
                  <a:pt x="1247544" y="1301576"/>
                  <a:pt x="1247544" y="1301576"/>
                </a:cubicBezTo>
                <a:cubicBezTo>
                  <a:pt x="1245735" y="1303478"/>
                  <a:pt x="1243927" y="1305285"/>
                  <a:pt x="1242024" y="1307281"/>
                </a:cubicBezTo>
                <a:cubicBezTo>
                  <a:pt x="1226034" y="1323922"/>
                  <a:pt x="1213852" y="1338185"/>
                  <a:pt x="1214804" y="1339041"/>
                </a:cubicBezTo>
                <a:cubicBezTo>
                  <a:pt x="1215756" y="1339897"/>
                  <a:pt x="1229461" y="1327155"/>
                  <a:pt x="1245450" y="1310514"/>
                </a:cubicBezTo>
                <a:cubicBezTo>
                  <a:pt x="1247068" y="1308803"/>
                  <a:pt x="1248686" y="1307091"/>
                  <a:pt x="1250209" y="1305475"/>
                </a:cubicBezTo>
                <a:cubicBezTo>
                  <a:pt x="1264390" y="1305285"/>
                  <a:pt x="1275811" y="1304714"/>
                  <a:pt x="1280664" y="1303953"/>
                </a:cubicBezTo>
                <a:cubicBezTo>
                  <a:pt x="1276001" y="1323542"/>
                  <a:pt x="1272194" y="1340562"/>
                  <a:pt x="1269434" y="1353209"/>
                </a:cubicBezTo>
                <a:cubicBezTo>
                  <a:pt x="1266388" y="1367568"/>
                  <a:pt x="1264770" y="1376126"/>
                  <a:pt x="1265341" y="1376316"/>
                </a:cubicBezTo>
                <a:cubicBezTo>
                  <a:pt x="1265913" y="1376411"/>
                  <a:pt x="1268387" y="1368043"/>
                  <a:pt x="1272289" y="1353970"/>
                </a:cubicBezTo>
                <a:cubicBezTo>
                  <a:pt x="1276096" y="1339897"/>
                  <a:pt x="1281236" y="1319928"/>
                  <a:pt x="1287041" y="1297012"/>
                </a:cubicBezTo>
                <a:cubicBezTo>
                  <a:pt x="1290372" y="1288929"/>
                  <a:pt x="1293989" y="1280371"/>
                  <a:pt x="1297605" y="1271528"/>
                </a:cubicBezTo>
                <a:cubicBezTo>
                  <a:pt x="1298938" y="1268200"/>
                  <a:pt x="1300270" y="1264967"/>
                  <a:pt x="1301603" y="1261829"/>
                </a:cubicBezTo>
                <a:cubicBezTo>
                  <a:pt x="1309312" y="1261829"/>
                  <a:pt x="1316831" y="1261829"/>
                  <a:pt x="1323874" y="1261734"/>
                </a:cubicBezTo>
                <a:lnTo>
                  <a:pt x="1324921" y="1261734"/>
                </a:lnTo>
                <a:cubicBezTo>
                  <a:pt x="1324921" y="1261734"/>
                  <a:pt x="1325587" y="1260878"/>
                  <a:pt x="1325587" y="1260878"/>
                </a:cubicBezTo>
                <a:cubicBezTo>
                  <a:pt x="1339101" y="1243857"/>
                  <a:pt x="1350522" y="1229213"/>
                  <a:pt x="1358517" y="1218754"/>
                </a:cubicBezTo>
                <a:cubicBezTo>
                  <a:pt x="1364037" y="1211432"/>
                  <a:pt x="1367844" y="1206202"/>
                  <a:pt x="1369557" y="1203539"/>
                </a:cubicBezTo>
                <a:cubicBezTo>
                  <a:pt x="1369747" y="1203730"/>
                  <a:pt x="1370033" y="1203920"/>
                  <a:pt x="1370223" y="1204110"/>
                </a:cubicBezTo>
                <a:lnTo>
                  <a:pt x="1383167" y="1215996"/>
                </a:lnTo>
                <a:cubicBezTo>
                  <a:pt x="1385356" y="1218088"/>
                  <a:pt x="1387545" y="1219800"/>
                  <a:pt x="1388878" y="1221987"/>
                </a:cubicBezTo>
                <a:cubicBezTo>
                  <a:pt x="1390305" y="1224079"/>
                  <a:pt x="1391067" y="1226836"/>
                  <a:pt x="1392113" y="1229594"/>
                </a:cubicBezTo>
                <a:cubicBezTo>
                  <a:pt x="1393922" y="1235014"/>
                  <a:pt x="1396587" y="1240814"/>
                  <a:pt x="1397729" y="1245854"/>
                </a:cubicBezTo>
                <a:cubicBezTo>
                  <a:pt x="1398110" y="1248516"/>
                  <a:pt x="1397919" y="1251179"/>
                  <a:pt x="1397063" y="1253746"/>
                </a:cubicBezTo>
                <a:cubicBezTo>
                  <a:pt x="1396301" y="1256219"/>
                  <a:pt x="1394683" y="1258501"/>
                  <a:pt x="1393065" y="1261068"/>
                </a:cubicBezTo>
                <a:lnTo>
                  <a:pt x="1374221" y="1290831"/>
                </a:lnTo>
                <a:lnTo>
                  <a:pt x="1369557" y="1298248"/>
                </a:lnTo>
                <a:cubicBezTo>
                  <a:pt x="1367844" y="1300625"/>
                  <a:pt x="1366512" y="1303763"/>
                  <a:pt x="1365941" y="1306806"/>
                </a:cubicBezTo>
                <a:cubicBezTo>
                  <a:pt x="1365370" y="1313082"/>
                  <a:pt x="1365845" y="1318692"/>
                  <a:pt x="1365750" y="1324588"/>
                </a:cubicBezTo>
                <a:cubicBezTo>
                  <a:pt x="1365560" y="1330293"/>
                  <a:pt x="1366226" y="1336569"/>
                  <a:pt x="1365465" y="1341894"/>
                </a:cubicBezTo>
                <a:cubicBezTo>
                  <a:pt x="1363942" y="1347219"/>
                  <a:pt x="1361467" y="1352829"/>
                  <a:pt x="1359469" y="1358249"/>
                </a:cubicBezTo>
                <a:cubicBezTo>
                  <a:pt x="1357375" y="1364049"/>
                  <a:pt x="1358231" y="1370896"/>
                  <a:pt x="1361658" y="1375935"/>
                </a:cubicBezTo>
                <a:cubicBezTo>
                  <a:pt x="1363371" y="1378598"/>
                  <a:pt x="1365845" y="1380214"/>
                  <a:pt x="1367083" y="1382782"/>
                </a:cubicBezTo>
                <a:cubicBezTo>
                  <a:pt x="1368510" y="1385159"/>
                  <a:pt x="1369272" y="1387917"/>
                  <a:pt x="1369462" y="1390769"/>
                </a:cubicBezTo>
                <a:cubicBezTo>
                  <a:pt x="1369938" y="1396380"/>
                  <a:pt x="1366702" y="1401705"/>
                  <a:pt x="1364989" y="1407315"/>
                </a:cubicBezTo>
                <a:lnTo>
                  <a:pt x="1358803" y="1423765"/>
                </a:lnTo>
                <a:cubicBezTo>
                  <a:pt x="1356804" y="1429375"/>
                  <a:pt x="1354520" y="1434605"/>
                  <a:pt x="1352902" y="1440406"/>
                </a:cubicBezTo>
                <a:cubicBezTo>
                  <a:pt x="1351664" y="1446301"/>
                  <a:pt x="1353473" y="1452767"/>
                  <a:pt x="1357565" y="1457141"/>
                </a:cubicBezTo>
                <a:lnTo>
                  <a:pt x="1410292" y="1503830"/>
                </a:lnTo>
                <a:lnTo>
                  <a:pt x="1358136" y="1456571"/>
                </a:lnTo>
                <a:cubicBezTo>
                  <a:pt x="1354329" y="1452292"/>
                  <a:pt x="1352711" y="1446206"/>
                  <a:pt x="1353949" y="1440596"/>
                </a:cubicBezTo>
                <a:cubicBezTo>
                  <a:pt x="1355567" y="1435176"/>
                  <a:pt x="1358041" y="1429661"/>
                  <a:pt x="1360040" y="1424146"/>
                </a:cubicBezTo>
                <a:lnTo>
                  <a:pt x="1366416" y="1407695"/>
                </a:lnTo>
                <a:cubicBezTo>
                  <a:pt x="1368225" y="1402275"/>
                  <a:pt x="1371556" y="1396950"/>
                  <a:pt x="1371270" y="1390579"/>
                </a:cubicBezTo>
                <a:cubicBezTo>
                  <a:pt x="1371080" y="1387536"/>
                  <a:pt x="1370223" y="1384494"/>
                  <a:pt x="1368701" y="1381831"/>
                </a:cubicBezTo>
                <a:cubicBezTo>
                  <a:pt x="1367273" y="1378978"/>
                  <a:pt x="1364703" y="1377172"/>
                  <a:pt x="1363276" y="1374794"/>
                </a:cubicBezTo>
                <a:cubicBezTo>
                  <a:pt x="1360135" y="1370135"/>
                  <a:pt x="1359469" y="1364049"/>
                  <a:pt x="1361467" y="1358819"/>
                </a:cubicBezTo>
                <a:cubicBezTo>
                  <a:pt x="1363466" y="1353304"/>
                  <a:pt x="1365845" y="1348170"/>
                  <a:pt x="1367749" y="1342179"/>
                </a:cubicBezTo>
                <a:cubicBezTo>
                  <a:pt x="1368701" y="1335903"/>
                  <a:pt x="1368034" y="1330293"/>
                  <a:pt x="1368320" y="1324397"/>
                </a:cubicBezTo>
                <a:cubicBezTo>
                  <a:pt x="1368510" y="1318692"/>
                  <a:pt x="1368130" y="1312416"/>
                  <a:pt x="1368701" y="1307091"/>
                </a:cubicBezTo>
                <a:cubicBezTo>
                  <a:pt x="1369557" y="1301766"/>
                  <a:pt x="1373840" y="1297297"/>
                  <a:pt x="1376790" y="1292257"/>
                </a:cubicBezTo>
                <a:lnTo>
                  <a:pt x="1395920" y="1262780"/>
                </a:lnTo>
                <a:cubicBezTo>
                  <a:pt x="1397443" y="1260403"/>
                  <a:pt x="1399347" y="1257835"/>
                  <a:pt x="1400394" y="1254697"/>
                </a:cubicBezTo>
                <a:cubicBezTo>
                  <a:pt x="1401441" y="1251654"/>
                  <a:pt x="1401726" y="1248421"/>
                  <a:pt x="1401250" y="1245188"/>
                </a:cubicBezTo>
                <a:cubicBezTo>
                  <a:pt x="1399823" y="1238817"/>
                  <a:pt x="1397538" y="1233873"/>
                  <a:pt x="1395730" y="1228167"/>
                </a:cubicBezTo>
                <a:cubicBezTo>
                  <a:pt x="1394778" y="1225505"/>
                  <a:pt x="1394017" y="1222462"/>
                  <a:pt x="1392113" y="1219705"/>
                </a:cubicBezTo>
                <a:cubicBezTo>
                  <a:pt x="1390305" y="1216852"/>
                  <a:pt x="1387831" y="1214855"/>
                  <a:pt x="1385832" y="1212953"/>
                </a:cubicBezTo>
                <a:lnTo>
                  <a:pt x="1372984" y="1200877"/>
                </a:lnTo>
                <a:cubicBezTo>
                  <a:pt x="1370985" y="1198880"/>
                  <a:pt x="1368510" y="1196788"/>
                  <a:pt x="1366797" y="1194981"/>
                </a:cubicBezTo>
                <a:cubicBezTo>
                  <a:pt x="1365084" y="1192985"/>
                  <a:pt x="1363847" y="1190607"/>
                  <a:pt x="1363276" y="1188135"/>
                </a:cubicBezTo>
                <a:cubicBezTo>
                  <a:pt x="1362609" y="1185663"/>
                  <a:pt x="1362800" y="1183000"/>
                  <a:pt x="1362800" y="1179957"/>
                </a:cubicBezTo>
                <a:lnTo>
                  <a:pt x="1362800" y="1171114"/>
                </a:lnTo>
                <a:cubicBezTo>
                  <a:pt x="1362800" y="1171114"/>
                  <a:pt x="1362800" y="1162176"/>
                  <a:pt x="1362800" y="1162176"/>
                </a:cubicBezTo>
                <a:cubicBezTo>
                  <a:pt x="1362609" y="1158848"/>
                  <a:pt x="1361658" y="1155615"/>
                  <a:pt x="1359945" y="1152762"/>
                </a:cubicBezTo>
                <a:lnTo>
                  <a:pt x="1349856" y="1138118"/>
                </a:lnTo>
                <a:cubicBezTo>
                  <a:pt x="1348333" y="1136026"/>
                  <a:pt x="1347477" y="1133649"/>
                  <a:pt x="1347096" y="1131082"/>
                </a:cubicBezTo>
                <a:lnTo>
                  <a:pt x="1345668" y="1122429"/>
                </a:lnTo>
                <a:lnTo>
                  <a:pt x="1342813" y="1105027"/>
                </a:lnTo>
                <a:lnTo>
                  <a:pt x="1339958" y="1087626"/>
                </a:lnTo>
                <a:cubicBezTo>
                  <a:pt x="1339387" y="1084678"/>
                  <a:pt x="1339197" y="1082016"/>
                  <a:pt x="1338245" y="1078593"/>
                </a:cubicBezTo>
                <a:cubicBezTo>
                  <a:pt x="1337198" y="1075360"/>
                  <a:pt x="1335485" y="1072412"/>
                  <a:pt x="1333105" y="1069940"/>
                </a:cubicBezTo>
                <a:cubicBezTo>
                  <a:pt x="1330726" y="1067372"/>
                  <a:pt x="1327585" y="1065851"/>
                  <a:pt x="1325206" y="1064520"/>
                </a:cubicBezTo>
                <a:lnTo>
                  <a:pt x="1317592" y="1060145"/>
                </a:lnTo>
                <a:lnTo>
                  <a:pt x="1309978" y="1055771"/>
                </a:lnTo>
                <a:cubicBezTo>
                  <a:pt x="1307504" y="1054440"/>
                  <a:pt x="1305790" y="1053014"/>
                  <a:pt x="1304172" y="1051017"/>
                </a:cubicBezTo>
                <a:cubicBezTo>
                  <a:pt x="1302650" y="1049020"/>
                  <a:pt x="1301698" y="1046833"/>
                  <a:pt x="1301222" y="1044266"/>
                </a:cubicBezTo>
                <a:lnTo>
                  <a:pt x="1299414" y="1035708"/>
                </a:lnTo>
                <a:lnTo>
                  <a:pt x="1295797" y="1018497"/>
                </a:lnTo>
                <a:lnTo>
                  <a:pt x="1292181" y="1001285"/>
                </a:lnTo>
                <a:cubicBezTo>
                  <a:pt x="1291514" y="998243"/>
                  <a:pt x="1290943" y="996056"/>
                  <a:pt x="1291229" y="993583"/>
                </a:cubicBezTo>
                <a:cubicBezTo>
                  <a:pt x="1291419" y="991206"/>
                  <a:pt x="1292181" y="988924"/>
                  <a:pt x="1293418" y="986832"/>
                </a:cubicBezTo>
                <a:cubicBezTo>
                  <a:pt x="1294655" y="984835"/>
                  <a:pt x="1296368" y="983123"/>
                  <a:pt x="1298367" y="981887"/>
                </a:cubicBezTo>
                <a:cubicBezTo>
                  <a:pt x="1300270" y="980746"/>
                  <a:pt x="1303411" y="979320"/>
                  <a:pt x="1305886" y="978084"/>
                </a:cubicBezTo>
                <a:lnTo>
                  <a:pt x="1321685" y="970286"/>
                </a:lnTo>
                <a:lnTo>
                  <a:pt x="1329584" y="966388"/>
                </a:lnTo>
                <a:cubicBezTo>
                  <a:pt x="1331963" y="965342"/>
                  <a:pt x="1335675" y="963345"/>
                  <a:pt x="1337959" y="960873"/>
                </a:cubicBezTo>
                <a:cubicBezTo>
                  <a:pt x="1340434" y="958400"/>
                  <a:pt x="1342337" y="955072"/>
                  <a:pt x="1343384" y="952029"/>
                </a:cubicBezTo>
                <a:lnTo>
                  <a:pt x="1346430" y="943757"/>
                </a:lnTo>
                <a:lnTo>
                  <a:pt x="1358707" y="910761"/>
                </a:lnTo>
                <a:lnTo>
                  <a:pt x="1364799" y="894596"/>
                </a:lnTo>
                <a:cubicBezTo>
                  <a:pt x="1365750" y="892504"/>
                  <a:pt x="1367178" y="890697"/>
                  <a:pt x="1368986" y="889366"/>
                </a:cubicBezTo>
                <a:cubicBezTo>
                  <a:pt x="1369938" y="888605"/>
                  <a:pt x="1370794" y="888130"/>
                  <a:pt x="1371937" y="887559"/>
                </a:cubicBezTo>
                <a:lnTo>
                  <a:pt x="1375934" y="885657"/>
                </a:lnTo>
                <a:lnTo>
                  <a:pt x="1407532" y="870063"/>
                </a:lnTo>
                <a:lnTo>
                  <a:pt x="1415431" y="866164"/>
                </a:lnTo>
                <a:cubicBezTo>
                  <a:pt x="1417810" y="865023"/>
                  <a:pt x="1421332" y="863502"/>
                  <a:pt x="1423997" y="860934"/>
                </a:cubicBezTo>
                <a:cubicBezTo>
                  <a:pt x="1426757" y="858462"/>
                  <a:pt x="1428851" y="855324"/>
                  <a:pt x="1430183" y="851901"/>
                </a:cubicBezTo>
                <a:lnTo>
                  <a:pt x="1433038" y="843248"/>
                </a:lnTo>
                <a:lnTo>
                  <a:pt x="1438463" y="826512"/>
                </a:lnTo>
                <a:lnTo>
                  <a:pt x="1439796" y="822328"/>
                </a:lnTo>
                <a:cubicBezTo>
                  <a:pt x="1440272" y="820902"/>
                  <a:pt x="1440748" y="819476"/>
                  <a:pt x="1441223" y="818715"/>
                </a:cubicBezTo>
                <a:cubicBezTo>
                  <a:pt x="1441794" y="817764"/>
                  <a:pt x="1441985" y="816908"/>
                  <a:pt x="1442746" y="815672"/>
                </a:cubicBezTo>
                <a:lnTo>
                  <a:pt x="1445316" y="812059"/>
                </a:lnTo>
                <a:lnTo>
                  <a:pt x="1455404" y="797700"/>
                </a:lnTo>
                <a:cubicBezTo>
                  <a:pt x="1456927" y="795608"/>
                  <a:pt x="1459402" y="792090"/>
                  <a:pt x="1460353" y="788572"/>
                </a:cubicBezTo>
                <a:cubicBezTo>
                  <a:pt x="1461591" y="784958"/>
                  <a:pt x="1461400" y="780965"/>
                  <a:pt x="1461400" y="778397"/>
                </a:cubicBezTo>
                <a:lnTo>
                  <a:pt x="1461400" y="760806"/>
                </a:lnTo>
                <a:cubicBezTo>
                  <a:pt x="1461400" y="760806"/>
                  <a:pt x="1461591" y="752058"/>
                  <a:pt x="1461591" y="752058"/>
                </a:cubicBezTo>
                <a:cubicBezTo>
                  <a:pt x="1461591" y="749966"/>
                  <a:pt x="1462162" y="747874"/>
                  <a:pt x="1463114" y="746067"/>
                </a:cubicBezTo>
                <a:cubicBezTo>
                  <a:pt x="1464065" y="744260"/>
                  <a:pt x="1465493" y="742644"/>
                  <a:pt x="1467206" y="741408"/>
                </a:cubicBezTo>
                <a:lnTo>
                  <a:pt x="1474344" y="736653"/>
                </a:lnTo>
                <a:lnTo>
                  <a:pt x="1489001" y="726954"/>
                </a:lnTo>
                <a:lnTo>
                  <a:pt x="1503658" y="717255"/>
                </a:lnTo>
                <a:cubicBezTo>
                  <a:pt x="1506132" y="715829"/>
                  <a:pt x="1509654" y="712881"/>
                  <a:pt x="1511652" y="709743"/>
                </a:cubicBezTo>
                <a:cubicBezTo>
                  <a:pt x="1513841" y="706795"/>
                  <a:pt x="1515174" y="702326"/>
                  <a:pt x="1515745" y="699949"/>
                </a:cubicBezTo>
                <a:cubicBezTo>
                  <a:pt x="1518981" y="688728"/>
                  <a:pt x="1522312" y="677603"/>
                  <a:pt x="1526309" y="666858"/>
                </a:cubicBezTo>
                <a:cubicBezTo>
                  <a:pt x="1528308" y="661533"/>
                  <a:pt x="1530402" y="656113"/>
                  <a:pt x="1532876" y="651549"/>
                </a:cubicBezTo>
                <a:cubicBezTo>
                  <a:pt x="1533447" y="650503"/>
                  <a:pt x="1534113" y="649267"/>
                  <a:pt x="1534684" y="648696"/>
                </a:cubicBezTo>
                <a:cubicBezTo>
                  <a:pt x="1534780" y="648506"/>
                  <a:pt x="1534970" y="648411"/>
                  <a:pt x="1535065" y="648221"/>
                </a:cubicBezTo>
                <a:cubicBezTo>
                  <a:pt x="1535065" y="648221"/>
                  <a:pt x="1534589" y="648411"/>
                  <a:pt x="1535065" y="648221"/>
                </a:cubicBezTo>
                <a:lnTo>
                  <a:pt x="1536207" y="647650"/>
                </a:lnTo>
                <a:cubicBezTo>
                  <a:pt x="1539158" y="646034"/>
                  <a:pt x="1541537" y="644512"/>
                  <a:pt x="1544107" y="642896"/>
                </a:cubicBezTo>
                <a:cubicBezTo>
                  <a:pt x="1554195" y="636525"/>
                  <a:pt x="1563903" y="629868"/>
                  <a:pt x="1573611" y="622832"/>
                </a:cubicBezTo>
                <a:cubicBezTo>
                  <a:pt x="1578465" y="619314"/>
                  <a:pt x="1583223" y="615795"/>
                  <a:pt x="1587887" y="611802"/>
                </a:cubicBezTo>
                <a:lnTo>
                  <a:pt x="1597024" y="605145"/>
                </a:lnTo>
                <a:cubicBezTo>
                  <a:pt x="1607588" y="606382"/>
                  <a:pt x="1619199" y="609424"/>
                  <a:pt x="1630335" y="612372"/>
                </a:cubicBezTo>
                <a:lnTo>
                  <a:pt x="1647180" y="617031"/>
                </a:lnTo>
                <a:lnTo>
                  <a:pt x="1651463" y="618268"/>
                </a:lnTo>
                <a:cubicBezTo>
                  <a:pt x="1653367" y="618838"/>
                  <a:pt x="1655461" y="619123"/>
                  <a:pt x="1657459" y="619123"/>
                </a:cubicBezTo>
                <a:cubicBezTo>
                  <a:pt x="1661457" y="619314"/>
                  <a:pt x="1665549" y="618458"/>
                  <a:pt x="1669261" y="616746"/>
                </a:cubicBezTo>
                <a:cubicBezTo>
                  <a:pt x="1672782" y="615320"/>
                  <a:pt x="1676494" y="611992"/>
                  <a:pt x="1678398" y="609805"/>
                </a:cubicBezTo>
                <a:lnTo>
                  <a:pt x="1684394" y="603339"/>
                </a:lnTo>
                <a:lnTo>
                  <a:pt x="1687344" y="600106"/>
                </a:lnTo>
                <a:cubicBezTo>
                  <a:pt x="1688296" y="599155"/>
                  <a:pt x="1688676" y="598774"/>
                  <a:pt x="1689533" y="598109"/>
                </a:cubicBezTo>
                <a:cubicBezTo>
                  <a:pt x="1690961" y="597063"/>
                  <a:pt x="1692674" y="596397"/>
                  <a:pt x="1694482" y="596112"/>
                </a:cubicBezTo>
                <a:cubicBezTo>
                  <a:pt x="1695719" y="595827"/>
                  <a:pt x="1699241" y="596112"/>
                  <a:pt x="1702096" y="596017"/>
                </a:cubicBezTo>
                <a:lnTo>
                  <a:pt x="1710947" y="596017"/>
                </a:lnTo>
                <a:cubicBezTo>
                  <a:pt x="1710947" y="596017"/>
                  <a:pt x="1728554" y="596207"/>
                  <a:pt x="1728554" y="596207"/>
                </a:cubicBezTo>
                <a:lnTo>
                  <a:pt x="1746162" y="596207"/>
                </a:lnTo>
                <a:cubicBezTo>
                  <a:pt x="1749302" y="596302"/>
                  <a:pt x="1751491" y="596397"/>
                  <a:pt x="1755489" y="596302"/>
                </a:cubicBezTo>
                <a:cubicBezTo>
                  <a:pt x="1759581" y="596017"/>
                  <a:pt x="1763674" y="594781"/>
                  <a:pt x="1767290" y="592689"/>
                </a:cubicBezTo>
                <a:lnTo>
                  <a:pt x="1796985" y="572910"/>
                </a:lnTo>
                <a:lnTo>
                  <a:pt x="1811641" y="563116"/>
                </a:lnTo>
                <a:cubicBezTo>
                  <a:pt x="1814116" y="561500"/>
                  <a:pt x="1816781" y="559503"/>
                  <a:pt x="1817828" y="559217"/>
                </a:cubicBezTo>
                <a:cubicBezTo>
                  <a:pt x="1819351" y="558552"/>
                  <a:pt x="1821064" y="558267"/>
                  <a:pt x="1822682" y="558362"/>
                </a:cubicBezTo>
                <a:cubicBezTo>
                  <a:pt x="1823538" y="558362"/>
                  <a:pt x="1824300" y="558552"/>
                  <a:pt x="1825156" y="558742"/>
                </a:cubicBezTo>
                <a:cubicBezTo>
                  <a:pt x="1825537" y="558837"/>
                  <a:pt x="1825918" y="559027"/>
                  <a:pt x="1826298" y="559217"/>
                </a:cubicBezTo>
                <a:lnTo>
                  <a:pt x="1828202" y="560073"/>
                </a:lnTo>
                <a:lnTo>
                  <a:pt x="1836292" y="563592"/>
                </a:lnTo>
                <a:lnTo>
                  <a:pt x="1852376" y="570723"/>
                </a:lnTo>
                <a:lnTo>
                  <a:pt x="1868461" y="577855"/>
                </a:lnTo>
                <a:lnTo>
                  <a:pt x="1872743" y="579662"/>
                </a:lnTo>
                <a:cubicBezTo>
                  <a:pt x="1874742" y="580422"/>
                  <a:pt x="1876741" y="581088"/>
                  <a:pt x="1878930" y="581373"/>
                </a:cubicBezTo>
                <a:cubicBezTo>
                  <a:pt x="1883117" y="582039"/>
                  <a:pt x="1887495" y="581658"/>
                  <a:pt x="1891588" y="580327"/>
                </a:cubicBezTo>
                <a:cubicBezTo>
                  <a:pt x="1893586" y="579662"/>
                  <a:pt x="1895585" y="578806"/>
                  <a:pt x="1897394" y="577665"/>
                </a:cubicBezTo>
                <a:cubicBezTo>
                  <a:pt x="1899487" y="576333"/>
                  <a:pt x="1900058" y="575858"/>
                  <a:pt x="1901486" y="574907"/>
                </a:cubicBezTo>
                <a:lnTo>
                  <a:pt x="1908719" y="569962"/>
                </a:lnTo>
                <a:lnTo>
                  <a:pt x="1923186" y="559978"/>
                </a:lnTo>
                <a:lnTo>
                  <a:pt x="1981242" y="520136"/>
                </a:lnTo>
                <a:lnTo>
                  <a:pt x="2039298" y="480294"/>
                </a:lnTo>
                <a:lnTo>
                  <a:pt x="2053860" y="470309"/>
                </a:lnTo>
                <a:cubicBezTo>
                  <a:pt x="2061188" y="465270"/>
                  <a:pt x="2065947" y="456521"/>
                  <a:pt x="2066137" y="447583"/>
                </a:cubicBezTo>
                <a:lnTo>
                  <a:pt x="2066137" y="438550"/>
                </a:lnTo>
                <a:cubicBezTo>
                  <a:pt x="2066137" y="438550"/>
                  <a:pt x="2066137" y="436363"/>
                  <a:pt x="2066137" y="436363"/>
                </a:cubicBezTo>
                <a:cubicBezTo>
                  <a:pt x="2066137" y="435887"/>
                  <a:pt x="2066137" y="435602"/>
                  <a:pt x="2066137" y="435222"/>
                </a:cubicBezTo>
                <a:cubicBezTo>
                  <a:pt x="2066137" y="434556"/>
                  <a:pt x="2066423" y="433890"/>
                  <a:pt x="2066613" y="433225"/>
                </a:cubicBezTo>
                <a:cubicBezTo>
                  <a:pt x="2067565" y="430657"/>
                  <a:pt x="2069754" y="428565"/>
                  <a:pt x="2072419" y="427805"/>
                </a:cubicBezTo>
                <a:lnTo>
                  <a:pt x="2207566" y="388343"/>
                </a:lnTo>
                <a:lnTo>
                  <a:pt x="2211754" y="387107"/>
                </a:lnTo>
                <a:cubicBezTo>
                  <a:pt x="2213182" y="386726"/>
                  <a:pt x="2215942" y="385775"/>
                  <a:pt x="2217845" y="384729"/>
                </a:cubicBezTo>
                <a:cubicBezTo>
                  <a:pt x="2221937" y="382637"/>
                  <a:pt x="2225554" y="379500"/>
                  <a:pt x="2228314" y="375696"/>
                </a:cubicBezTo>
                <a:cubicBezTo>
                  <a:pt x="2231074" y="371892"/>
                  <a:pt x="2232883" y="367518"/>
                  <a:pt x="2233644" y="362954"/>
                </a:cubicBezTo>
                <a:cubicBezTo>
                  <a:pt x="2234310" y="357534"/>
                  <a:pt x="2233930" y="355537"/>
                  <a:pt x="2234025" y="352494"/>
                </a:cubicBezTo>
                <a:lnTo>
                  <a:pt x="2234215" y="317311"/>
                </a:lnTo>
                <a:lnTo>
                  <a:pt x="2234215" y="299720"/>
                </a:lnTo>
                <a:cubicBezTo>
                  <a:pt x="2234215" y="299720"/>
                  <a:pt x="2234405" y="291257"/>
                  <a:pt x="2234405" y="291257"/>
                </a:cubicBezTo>
                <a:cubicBezTo>
                  <a:pt x="2234405" y="290116"/>
                  <a:pt x="2234786" y="288975"/>
                  <a:pt x="2235357" y="288024"/>
                </a:cubicBezTo>
                <a:cubicBezTo>
                  <a:pt x="2235643" y="287549"/>
                  <a:pt x="2235928" y="287073"/>
                  <a:pt x="2236309" y="286693"/>
                </a:cubicBezTo>
                <a:lnTo>
                  <a:pt x="2238974" y="284030"/>
                </a:lnTo>
                <a:lnTo>
                  <a:pt x="2245255" y="277850"/>
                </a:lnTo>
                <a:lnTo>
                  <a:pt x="2257818" y="265488"/>
                </a:lnTo>
                <a:lnTo>
                  <a:pt x="2270381" y="253126"/>
                </a:lnTo>
                <a:lnTo>
                  <a:pt x="2276663" y="246946"/>
                </a:lnTo>
                <a:cubicBezTo>
                  <a:pt x="2277424" y="246185"/>
                  <a:pt x="2279328" y="244378"/>
                  <a:pt x="2280755" y="242381"/>
                </a:cubicBezTo>
                <a:cubicBezTo>
                  <a:pt x="2282183" y="240480"/>
                  <a:pt x="2283420" y="238388"/>
                  <a:pt x="2284372" y="236201"/>
                </a:cubicBezTo>
                <a:cubicBezTo>
                  <a:pt x="2285324" y="234014"/>
                  <a:pt x="2285990" y="231732"/>
                  <a:pt x="2286466" y="229354"/>
                </a:cubicBezTo>
                <a:cubicBezTo>
                  <a:pt x="2286656" y="228213"/>
                  <a:pt x="2286846" y="226977"/>
                  <a:pt x="2286942" y="225741"/>
                </a:cubicBezTo>
                <a:lnTo>
                  <a:pt x="2286942" y="222888"/>
                </a:lnTo>
                <a:cubicBezTo>
                  <a:pt x="2286942" y="222888"/>
                  <a:pt x="2287037" y="214045"/>
                  <a:pt x="2287037" y="214045"/>
                </a:cubicBezTo>
                <a:lnTo>
                  <a:pt x="2287037" y="205202"/>
                </a:lnTo>
                <a:cubicBezTo>
                  <a:pt x="2287037" y="205202"/>
                  <a:pt x="2287037" y="201398"/>
                  <a:pt x="2287037" y="201398"/>
                </a:cubicBezTo>
                <a:cubicBezTo>
                  <a:pt x="2287037" y="200923"/>
                  <a:pt x="2287132" y="200352"/>
                  <a:pt x="2287322" y="199877"/>
                </a:cubicBezTo>
                <a:cubicBezTo>
                  <a:pt x="2287608" y="198926"/>
                  <a:pt x="2288179" y="197975"/>
                  <a:pt x="2288845" y="197214"/>
                </a:cubicBezTo>
                <a:cubicBezTo>
                  <a:pt x="2289035" y="197024"/>
                  <a:pt x="2289226" y="196834"/>
                  <a:pt x="2289416" y="196739"/>
                </a:cubicBezTo>
                <a:lnTo>
                  <a:pt x="2290939" y="195503"/>
                </a:lnTo>
                <a:lnTo>
                  <a:pt x="2294365" y="192745"/>
                </a:lnTo>
                <a:lnTo>
                  <a:pt x="2308070" y="181715"/>
                </a:lnTo>
                <a:lnTo>
                  <a:pt x="2322346" y="170209"/>
                </a:lnTo>
                <a:cubicBezTo>
                  <a:pt x="2325963" y="166976"/>
                  <a:pt x="2328818" y="162792"/>
                  <a:pt x="2330627" y="158228"/>
                </a:cubicBezTo>
                <a:cubicBezTo>
                  <a:pt x="2331483" y="155946"/>
                  <a:pt x="2332149" y="153568"/>
                  <a:pt x="2332435" y="151096"/>
                </a:cubicBezTo>
                <a:cubicBezTo>
                  <a:pt x="2332816" y="148719"/>
                  <a:pt x="2332720" y="145866"/>
                  <a:pt x="2332720" y="144820"/>
                </a:cubicBezTo>
                <a:lnTo>
                  <a:pt x="2332435" y="74550"/>
                </a:lnTo>
                <a:lnTo>
                  <a:pt x="2332435" y="39462"/>
                </a:lnTo>
                <a:cubicBezTo>
                  <a:pt x="2332435" y="39462"/>
                  <a:pt x="2332816" y="22061"/>
                  <a:pt x="2332816" y="22061"/>
                </a:cubicBezTo>
                <a:lnTo>
                  <a:pt x="2333101" y="13503"/>
                </a:lnTo>
                <a:lnTo>
                  <a:pt x="2333291" y="9509"/>
                </a:lnTo>
                <a:lnTo>
                  <a:pt x="2333291" y="7607"/>
                </a:lnTo>
                <a:cubicBezTo>
                  <a:pt x="2333291" y="7607"/>
                  <a:pt x="2333291" y="8273"/>
                  <a:pt x="2333101" y="8558"/>
                </a:cubicBezTo>
                <a:lnTo>
                  <a:pt x="2307499" y="0"/>
                </a:lnTo>
                <a:cubicBezTo>
                  <a:pt x="2307023" y="1712"/>
                  <a:pt x="2306738" y="3613"/>
                  <a:pt x="2306548" y="5325"/>
                </a:cubicBezTo>
                <a:lnTo>
                  <a:pt x="2306548" y="7797"/>
                </a:lnTo>
                <a:cubicBezTo>
                  <a:pt x="2306548" y="7797"/>
                  <a:pt x="2306262" y="12552"/>
                  <a:pt x="2306262" y="12552"/>
                </a:cubicBezTo>
                <a:lnTo>
                  <a:pt x="2306072" y="21585"/>
                </a:lnTo>
                <a:lnTo>
                  <a:pt x="2306072" y="39367"/>
                </a:lnTo>
                <a:cubicBezTo>
                  <a:pt x="2306072" y="39367"/>
                  <a:pt x="2306357" y="74645"/>
                  <a:pt x="2306357" y="74645"/>
                </a:cubicBezTo>
                <a:lnTo>
                  <a:pt x="2307499" y="145106"/>
                </a:lnTo>
                <a:cubicBezTo>
                  <a:pt x="2307499" y="147007"/>
                  <a:pt x="2307499" y="147102"/>
                  <a:pt x="2307499" y="147673"/>
                </a:cubicBezTo>
                <a:cubicBezTo>
                  <a:pt x="2307499" y="148148"/>
                  <a:pt x="2307309" y="148624"/>
                  <a:pt x="2307214" y="149099"/>
                </a:cubicBezTo>
                <a:cubicBezTo>
                  <a:pt x="2306928" y="150050"/>
                  <a:pt x="2306357" y="150811"/>
                  <a:pt x="2305596" y="151572"/>
                </a:cubicBezTo>
                <a:lnTo>
                  <a:pt x="2292557" y="162317"/>
                </a:lnTo>
                <a:lnTo>
                  <a:pt x="2278947" y="173442"/>
                </a:lnTo>
                <a:lnTo>
                  <a:pt x="2275521" y="176200"/>
                </a:lnTo>
                <a:lnTo>
                  <a:pt x="2273617" y="177816"/>
                </a:lnTo>
                <a:cubicBezTo>
                  <a:pt x="2272666" y="178577"/>
                  <a:pt x="2271809" y="179433"/>
                  <a:pt x="2271047" y="180288"/>
                </a:cubicBezTo>
                <a:cubicBezTo>
                  <a:pt x="2267716" y="183807"/>
                  <a:pt x="2265337" y="188181"/>
                  <a:pt x="2264005" y="192745"/>
                </a:cubicBezTo>
                <a:cubicBezTo>
                  <a:pt x="2263338" y="195027"/>
                  <a:pt x="2262958" y="197500"/>
                  <a:pt x="2262863" y="199877"/>
                </a:cubicBezTo>
                <a:lnTo>
                  <a:pt x="2262863" y="204916"/>
                </a:lnTo>
                <a:cubicBezTo>
                  <a:pt x="2262863" y="204916"/>
                  <a:pt x="2262863" y="213760"/>
                  <a:pt x="2262863" y="213760"/>
                </a:cubicBezTo>
                <a:lnTo>
                  <a:pt x="2262863" y="222603"/>
                </a:lnTo>
                <a:cubicBezTo>
                  <a:pt x="2262863" y="222603"/>
                  <a:pt x="2262863" y="224124"/>
                  <a:pt x="2262863" y="224124"/>
                </a:cubicBezTo>
                <a:cubicBezTo>
                  <a:pt x="2262863" y="224410"/>
                  <a:pt x="2262863" y="224695"/>
                  <a:pt x="2262863" y="224885"/>
                </a:cubicBezTo>
                <a:cubicBezTo>
                  <a:pt x="2262863" y="225456"/>
                  <a:pt x="2262672" y="225931"/>
                  <a:pt x="2262387" y="226407"/>
                </a:cubicBezTo>
                <a:cubicBezTo>
                  <a:pt x="2262196" y="226882"/>
                  <a:pt x="2261911" y="227357"/>
                  <a:pt x="2261625" y="227833"/>
                </a:cubicBezTo>
                <a:cubicBezTo>
                  <a:pt x="2261340" y="228308"/>
                  <a:pt x="2261150" y="228498"/>
                  <a:pt x="2259817" y="229735"/>
                </a:cubicBezTo>
                <a:lnTo>
                  <a:pt x="2253631" y="236010"/>
                </a:lnTo>
                <a:lnTo>
                  <a:pt x="2241258" y="248562"/>
                </a:lnTo>
                <a:lnTo>
                  <a:pt x="2228885" y="261114"/>
                </a:lnTo>
                <a:lnTo>
                  <a:pt x="2222699" y="267390"/>
                </a:lnTo>
                <a:lnTo>
                  <a:pt x="2219178" y="271003"/>
                </a:lnTo>
                <a:cubicBezTo>
                  <a:pt x="2217560" y="272810"/>
                  <a:pt x="2216227" y="274712"/>
                  <a:pt x="2215085" y="276804"/>
                </a:cubicBezTo>
                <a:cubicBezTo>
                  <a:pt x="2212801" y="280988"/>
                  <a:pt x="2211564" y="285647"/>
                  <a:pt x="2211469" y="290401"/>
                </a:cubicBezTo>
                <a:lnTo>
                  <a:pt x="2211469" y="299530"/>
                </a:lnTo>
                <a:cubicBezTo>
                  <a:pt x="2211469" y="299530"/>
                  <a:pt x="2211564" y="317121"/>
                  <a:pt x="2211564" y="317121"/>
                </a:cubicBezTo>
                <a:lnTo>
                  <a:pt x="2211754" y="352304"/>
                </a:lnTo>
                <a:cubicBezTo>
                  <a:pt x="2211849" y="359626"/>
                  <a:pt x="2211944" y="360292"/>
                  <a:pt x="2210421" y="362669"/>
                </a:cubicBezTo>
                <a:cubicBezTo>
                  <a:pt x="2209755" y="363715"/>
                  <a:pt x="2208804" y="364476"/>
                  <a:pt x="2207757" y="365046"/>
                </a:cubicBezTo>
                <a:cubicBezTo>
                  <a:pt x="2206995" y="365426"/>
                  <a:pt x="2207090" y="365426"/>
                  <a:pt x="2205663" y="365902"/>
                </a:cubicBezTo>
                <a:lnTo>
                  <a:pt x="2201475" y="367233"/>
                </a:lnTo>
                <a:lnTo>
                  <a:pt x="2066613" y="408311"/>
                </a:lnTo>
                <a:cubicBezTo>
                  <a:pt x="2057952" y="410974"/>
                  <a:pt x="2050814" y="417820"/>
                  <a:pt x="2047864" y="426378"/>
                </a:cubicBezTo>
                <a:cubicBezTo>
                  <a:pt x="2047102" y="428470"/>
                  <a:pt x="2046627" y="430657"/>
                  <a:pt x="2046436" y="432939"/>
                </a:cubicBezTo>
                <a:cubicBezTo>
                  <a:pt x="2046341" y="433985"/>
                  <a:pt x="2046341" y="435222"/>
                  <a:pt x="2046246" y="436172"/>
                </a:cubicBezTo>
                <a:lnTo>
                  <a:pt x="2046246" y="438360"/>
                </a:lnTo>
                <a:cubicBezTo>
                  <a:pt x="2046246" y="438360"/>
                  <a:pt x="2046246" y="446918"/>
                  <a:pt x="2046246" y="446918"/>
                </a:cubicBezTo>
                <a:cubicBezTo>
                  <a:pt x="2046246" y="449675"/>
                  <a:pt x="2044818" y="452528"/>
                  <a:pt x="2042534" y="454144"/>
                </a:cubicBezTo>
                <a:lnTo>
                  <a:pt x="2028163" y="464224"/>
                </a:lnTo>
                <a:lnTo>
                  <a:pt x="1970583" y="504827"/>
                </a:lnTo>
                <a:lnTo>
                  <a:pt x="1913002" y="545430"/>
                </a:lnTo>
                <a:lnTo>
                  <a:pt x="1898631" y="555604"/>
                </a:lnTo>
                <a:lnTo>
                  <a:pt x="1891398" y="560644"/>
                </a:lnTo>
                <a:cubicBezTo>
                  <a:pt x="1888542" y="562641"/>
                  <a:pt x="1887591" y="563401"/>
                  <a:pt x="1886068" y="563877"/>
                </a:cubicBezTo>
                <a:cubicBezTo>
                  <a:pt x="1884545" y="564352"/>
                  <a:pt x="1882927" y="564542"/>
                  <a:pt x="1881309" y="564352"/>
                </a:cubicBezTo>
                <a:cubicBezTo>
                  <a:pt x="1880548" y="564257"/>
                  <a:pt x="1879786" y="564067"/>
                  <a:pt x="1879025" y="563782"/>
                </a:cubicBezTo>
                <a:lnTo>
                  <a:pt x="1875218" y="562165"/>
                </a:lnTo>
                <a:lnTo>
                  <a:pt x="1859038" y="555224"/>
                </a:lnTo>
                <a:lnTo>
                  <a:pt x="1842859" y="548282"/>
                </a:lnTo>
                <a:lnTo>
                  <a:pt x="1834769" y="544859"/>
                </a:lnTo>
                <a:lnTo>
                  <a:pt x="1832675" y="544003"/>
                </a:lnTo>
                <a:cubicBezTo>
                  <a:pt x="1831723" y="543623"/>
                  <a:pt x="1830676" y="543243"/>
                  <a:pt x="1829725" y="542957"/>
                </a:cubicBezTo>
                <a:cubicBezTo>
                  <a:pt x="1827726" y="542387"/>
                  <a:pt x="1825632" y="542101"/>
                  <a:pt x="1823538" y="542006"/>
                </a:cubicBezTo>
                <a:cubicBezTo>
                  <a:pt x="1819351" y="541816"/>
                  <a:pt x="1815068" y="542672"/>
                  <a:pt x="1811261" y="544384"/>
                </a:cubicBezTo>
                <a:cubicBezTo>
                  <a:pt x="1809548" y="545144"/>
                  <a:pt x="1807168" y="546666"/>
                  <a:pt x="1806216" y="547331"/>
                </a:cubicBezTo>
                <a:lnTo>
                  <a:pt x="1802600" y="549804"/>
                </a:lnTo>
                <a:lnTo>
                  <a:pt x="1788133" y="559788"/>
                </a:lnTo>
                <a:lnTo>
                  <a:pt x="1759486" y="579376"/>
                </a:lnTo>
                <a:cubicBezTo>
                  <a:pt x="1758058" y="580232"/>
                  <a:pt x="1756345" y="580803"/>
                  <a:pt x="1754632" y="580898"/>
                </a:cubicBezTo>
                <a:lnTo>
                  <a:pt x="1746352" y="580898"/>
                </a:lnTo>
                <a:cubicBezTo>
                  <a:pt x="1746352" y="580898"/>
                  <a:pt x="1728745" y="581088"/>
                  <a:pt x="1728745" y="581088"/>
                </a:cubicBezTo>
                <a:lnTo>
                  <a:pt x="1711138" y="581088"/>
                </a:lnTo>
                <a:cubicBezTo>
                  <a:pt x="1711138" y="581088"/>
                  <a:pt x="1702286" y="581278"/>
                  <a:pt x="1702286" y="581278"/>
                </a:cubicBezTo>
                <a:cubicBezTo>
                  <a:pt x="1699241" y="581373"/>
                  <a:pt x="1696861" y="581088"/>
                  <a:pt x="1692293" y="581658"/>
                </a:cubicBezTo>
                <a:cubicBezTo>
                  <a:pt x="1688296" y="582324"/>
                  <a:pt x="1684394" y="583941"/>
                  <a:pt x="1681158" y="586318"/>
                </a:cubicBezTo>
                <a:cubicBezTo>
                  <a:pt x="1679540" y="587459"/>
                  <a:pt x="1677922" y="589075"/>
                  <a:pt x="1676779" y="590312"/>
                </a:cubicBezTo>
                <a:lnTo>
                  <a:pt x="1673924" y="593449"/>
                </a:lnTo>
                <a:lnTo>
                  <a:pt x="1652986" y="571674"/>
                </a:lnTo>
                <a:lnTo>
                  <a:pt x="1642231" y="560454"/>
                </a:lnTo>
                <a:cubicBezTo>
                  <a:pt x="1640233" y="558457"/>
                  <a:pt x="1639281" y="557126"/>
                  <a:pt x="1635759" y="553988"/>
                </a:cubicBezTo>
                <a:cubicBezTo>
                  <a:pt x="1632619" y="551325"/>
                  <a:pt x="1629097" y="549233"/>
                  <a:pt x="1625290" y="547902"/>
                </a:cubicBezTo>
                <a:cubicBezTo>
                  <a:pt x="1617676" y="545049"/>
                  <a:pt x="1609111" y="544954"/>
                  <a:pt x="1601497" y="547712"/>
                </a:cubicBezTo>
                <a:lnTo>
                  <a:pt x="1586745" y="553227"/>
                </a:lnTo>
                <a:lnTo>
                  <a:pt x="1564569" y="561500"/>
                </a:lnTo>
                <a:cubicBezTo>
                  <a:pt x="1561714" y="557316"/>
                  <a:pt x="1558192" y="552181"/>
                  <a:pt x="1553910" y="545905"/>
                </a:cubicBezTo>
                <a:cubicBezTo>
                  <a:pt x="1548675" y="538868"/>
                  <a:pt x="1543345" y="529550"/>
                  <a:pt x="1536969" y="519090"/>
                </a:cubicBezTo>
                <a:cubicBezTo>
                  <a:pt x="1530497" y="508535"/>
                  <a:pt x="1523264" y="496649"/>
                  <a:pt x="1515364" y="483717"/>
                </a:cubicBezTo>
                <a:lnTo>
                  <a:pt x="1515079" y="483241"/>
                </a:lnTo>
                <a:lnTo>
                  <a:pt x="1514508" y="482956"/>
                </a:lnTo>
                <a:cubicBezTo>
                  <a:pt x="1509178" y="480579"/>
                  <a:pt x="1503563" y="478107"/>
                  <a:pt x="1497662" y="475539"/>
                </a:cubicBezTo>
                <a:cubicBezTo>
                  <a:pt x="1496710" y="464414"/>
                  <a:pt x="1495758" y="452623"/>
                  <a:pt x="1494806" y="440451"/>
                </a:cubicBezTo>
                <a:lnTo>
                  <a:pt x="1494806" y="438740"/>
                </a:lnTo>
                <a:cubicBezTo>
                  <a:pt x="1494806" y="438740"/>
                  <a:pt x="1492998" y="438455"/>
                  <a:pt x="1492998" y="438455"/>
                </a:cubicBezTo>
                <a:cubicBezTo>
                  <a:pt x="1474249" y="435031"/>
                  <a:pt x="1453977" y="431418"/>
                  <a:pt x="1432943" y="427710"/>
                </a:cubicBezTo>
                <a:cubicBezTo>
                  <a:pt x="1427138" y="426664"/>
                  <a:pt x="1421427" y="425618"/>
                  <a:pt x="1415717" y="424667"/>
                </a:cubicBezTo>
                <a:cubicBezTo>
                  <a:pt x="1397729" y="405934"/>
                  <a:pt x="1380693" y="388153"/>
                  <a:pt x="1365084" y="371892"/>
                </a:cubicBezTo>
                <a:lnTo>
                  <a:pt x="1363847" y="370561"/>
                </a:lnTo>
                <a:lnTo>
                  <a:pt x="1362419" y="371607"/>
                </a:lnTo>
                <a:cubicBezTo>
                  <a:pt x="1328347" y="394809"/>
                  <a:pt x="1300366" y="414112"/>
                  <a:pt x="1282568" y="426569"/>
                </a:cubicBezTo>
                <a:cubicBezTo>
                  <a:pt x="1274573" y="430277"/>
                  <a:pt x="1268197" y="433225"/>
                  <a:pt x="1263248" y="435507"/>
                </a:cubicBezTo>
                <a:cubicBezTo>
                  <a:pt x="1258870" y="437599"/>
                  <a:pt x="1256585" y="438835"/>
                  <a:pt x="1256681" y="439025"/>
                </a:cubicBezTo>
                <a:cubicBezTo>
                  <a:pt x="1256776" y="439215"/>
                  <a:pt x="1259155" y="438360"/>
                  <a:pt x="1263723" y="436648"/>
                </a:cubicBezTo>
                <a:cubicBezTo>
                  <a:pt x="1268863" y="434556"/>
                  <a:pt x="1275430" y="431989"/>
                  <a:pt x="1283615" y="428660"/>
                </a:cubicBezTo>
                <a:lnTo>
                  <a:pt x="1283615" y="428660"/>
                </a:lnTo>
                <a:cubicBezTo>
                  <a:pt x="1283615" y="428660"/>
                  <a:pt x="1283710" y="428565"/>
                  <a:pt x="1283710" y="428565"/>
                </a:cubicBezTo>
                <a:cubicBezTo>
                  <a:pt x="1301698" y="416965"/>
                  <a:pt x="1329584" y="398612"/>
                  <a:pt x="1363181" y="376171"/>
                </a:cubicBezTo>
                <a:cubicBezTo>
                  <a:pt x="1378503" y="392337"/>
                  <a:pt x="1395159" y="409928"/>
                  <a:pt x="1412766" y="428470"/>
                </a:cubicBezTo>
                <a:lnTo>
                  <a:pt x="1413242" y="429041"/>
                </a:lnTo>
                <a:lnTo>
                  <a:pt x="1414004" y="429041"/>
                </a:lnTo>
                <a:cubicBezTo>
                  <a:pt x="1419904" y="430277"/>
                  <a:pt x="1425900" y="431323"/>
                  <a:pt x="1431992" y="432369"/>
                </a:cubicBezTo>
                <a:cubicBezTo>
                  <a:pt x="1452359" y="435982"/>
                  <a:pt x="1472060" y="439406"/>
                  <a:pt x="1490333" y="442639"/>
                </a:cubicBezTo>
                <a:cubicBezTo>
                  <a:pt x="1491380" y="454715"/>
                  <a:pt x="1492427" y="466316"/>
                  <a:pt x="1493474" y="477251"/>
                </a:cubicBezTo>
                <a:lnTo>
                  <a:pt x="1493474" y="478487"/>
                </a:lnTo>
                <a:cubicBezTo>
                  <a:pt x="1493474" y="478487"/>
                  <a:pt x="1494711" y="478962"/>
                  <a:pt x="1494711" y="478962"/>
                </a:cubicBezTo>
                <a:cubicBezTo>
                  <a:pt x="1500802" y="481530"/>
                  <a:pt x="1506703" y="484097"/>
                  <a:pt x="1512223" y="486474"/>
                </a:cubicBezTo>
                <a:cubicBezTo>
                  <a:pt x="1520218" y="499026"/>
                  <a:pt x="1527546" y="510627"/>
                  <a:pt x="1534113" y="520992"/>
                </a:cubicBezTo>
                <a:cubicBezTo>
                  <a:pt x="1540776" y="531356"/>
                  <a:pt x="1546296" y="540485"/>
                  <a:pt x="1551911" y="547426"/>
                </a:cubicBezTo>
                <a:cubicBezTo>
                  <a:pt x="1556479" y="553417"/>
                  <a:pt x="1560191" y="558171"/>
                  <a:pt x="1563237" y="562260"/>
                </a:cubicBezTo>
                <a:lnTo>
                  <a:pt x="1557431" y="564447"/>
                </a:lnTo>
                <a:lnTo>
                  <a:pt x="1499089" y="586223"/>
                </a:lnTo>
                <a:lnTo>
                  <a:pt x="1491761" y="588980"/>
                </a:lnTo>
                <a:lnTo>
                  <a:pt x="1488144" y="590312"/>
                </a:lnTo>
                <a:cubicBezTo>
                  <a:pt x="1487002" y="590692"/>
                  <a:pt x="1486717" y="590787"/>
                  <a:pt x="1485955" y="590977"/>
                </a:cubicBezTo>
                <a:cubicBezTo>
                  <a:pt x="1483290" y="591643"/>
                  <a:pt x="1480435" y="591167"/>
                  <a:pt x="1477961" y="589931"/>
                </a:cubicBezTo>
                <a:cubicBezTo>
                  <a:pt x="1476723" y="589361"/>
                  <a:pt x="1475581" y="588505"/>
                  <a:pt x="1474630" y="587459"/>
                </a:cubicBezTo>
                <a:cubicBezTo>
                  <a:pt x="1474344" y="587174"/>
                  <a:pt x="1473297" y="585937"/>
                  <a:pt x="1472536" y="584987"/>
                </a:cubicBezTo>
                <a:lnTo>
                  <a:pt x="1470061" y="581944"/>
                </a:lnTo>
                <a:lnTo>
                  <a:pt x="1465112" y="575953"/>
                </a:lnTo>
                <a:cubicBezTo>
                  <a:pt x="1462923" y="573196"/>
                  <a:pt x="1459973" y="570533"/>
                  <a:pt x="1456832" y="568536"/>
                </a:cubicBezTo>
                <a:cubicBezTo>
                  <a:pt x="1450455" y="564542"/>
                  <a:pt x="1442746" y="562926"/>
                  <a:pt x="1435323" y="563877"/>
                </a:cubicBezTo>
                <a:cubicBezTo>
                  <a:pt x="1431516" y="564352"/>
                  <a:pt x="1427899" y="565779"/>
                  <a:pt x="1427138" y="565874"/>
                </a:cubicBezTo>
                <a:cubicBezTo>
                  <a:pt x="1425710" y="566159"/>
                  <a:pt x="1424187" y="566254"/>
                  <a:pt x="1422760" y="565969"/>
                </a:cubicBezTo>
                <a:cubicBezTo>
                  <a:pt x="1419809" y="565588"/>
                  <a:pt x="1417049" y="564067"/>
                  <a:pt x="1415051" y="561880"/>
                </a:cubicBezTo>
                <a:cubicBezTo>
                  <a:pt x="1414575" y="561309"/>
                  <a:pt x="1414099" y="560739"/>
                  <a:pt x="1413718" y="560073"/>
                </a:cubicBezTo>
                <a:cubicBezTo>
                  <a:pt x="1413528" y="559788"/>
                  <a:pt x="1413337" y="559408"/>
                  <a:pt x="1413147" y="559122"/>
                </a:cubicBezTo>
                <a:lnTo>
                  <a:pt x="1412290" y="557506"/>
                </a:lnTo>
                <a:cubicBezTo>
                  <a:pt x="1410672" y="554178"/>
                  <a:pt x="1408483" y="551135"/>
                  <a:pt x="1405914" y="548663"/>
                </a:cubicBezTo>
                <a:cubicBezTo>
                  <a:pt x="1400679" y="543528"/>
                  <a:pt x="1393636" y="540390"/>
                  <a:pt x="1386403" y="539819"/>
                </a:cubicBezTo>
                <a:cubicBezTo>
                  <a:pt x="1384595" y="539629"/>
                  <a:pt x="1382786" y="539724"/>
                  <a:pt x="1380978" y="539819"/>
                </a:cubicBezTo>
                <a:lnTo>
                  <a:pt x="1376886" y="540295"/>
                </a:lnTo>
                <a:lnTo>
                  <a:pt x="1369176" y="541246"/>
                </a:lnTo>
                <a:lnTo>
                  <a:pt x="1338245" y="544954"/>
                </a:lnTo>
                <a:cubicBezTo>
                  <a:pt x="1336722" y="545144"/>
                  <a:pt x="1336056" y="545239"/>
                  <a:pt x="1335294" y="545239"/>
                </a:cubicBezTo>
                <a:cubicBezTo>
                  <a:pt x="1334438" y="545239"/>
                  <a:pt x="1333677" y="545239"/>
                  <a:pt x="1332820" y="545049"/>
                </a:cubicBezTo>
                <a:cubicBezTo>
                  <a:pt x="1331202" y="544764"/>
                  <a:pt x="1329584" y="544289"/>
                  <a:pt x="1328156" y="543528"/>
                </a:cubicBezTo>
                <a:cubicBezTo>
                  <a:pt x="1327395" y="543147"/>
                  <a:pt x="1326824" y="542767"/>
                  <a:pt x="1325967" y="542101"/>
                </a:cubicBezTo>
                <a:lnTo>
                  <a:pt x="1322922" y="539724"/>
                </a:lnTo>
                <a:lnTo>
                  <a:pt x="1316831" y="534875"/>
                </a:lnTo>
                <a:lnTo>
                  <a:pt x="1292276" y="515667"/>
                </a:lnTo>
                <a:cubicBezTo>
                  <a:pt x="1289992" y="513955"/>
                  <a:pt x="1288754" y="512719"/>
                  <a:pt x="1285518" y="510532"/>
                </a:cubicBezTo>
                <a:cubicBezTo>
                  <a:pt x="1282663" y="508630"/>
                  <a:pt x="1279427" y="507299"/>
                  <a:pt x="1276001" y="506538"/>
                </a:cubicBezTo>
                <a:cubicBezTo>
                  <a:pt x="1269434" y="504827"/>
                  <a:pt x="1261630" y="506063"/>
                  <a:pt x="1256300" y="508630"/>
                </a:cubicBezTo>
                <a:lnTo>
                  <a:pt x="1227938" y="520706"/>
                </a:lnTo>
                <a:cubicBezTo>
                  <a:pt x="1226225" y="521372"/>
                  <a:pt x="1224417" y="521657"/>
                  <a:pt x="1222608" y="521752"/>
                </a:cubicBezTo>
                <a:cubicBezTo>
                  <a:pt x="1221847" y="521752"/>
                  <a:pt x="1220514" y="521657"/>
                  <a:pt x="1219182" y="521562"/>
                </a:cubicBezTo>
                <a:cubicBezTo>
                  <a:pt x="1217564" y="521562"/>
                  <a:pt x="1215851" y="521562"/>
                  <a:pt x="1214138" y="521657"/>
                </a:cubicBezTo>
                <a:cubicBezTo>
                  <a:pt x="1207476" y="522323"/>
                  <a:pt x="1201099" y="525461"/>
                  <a:pt x="1196530" y="530215"/>
                </a:cubicBezTo>
                <a:lnTo>
                  <a:pt x="1175878" y="553988"/>
                </a:lnTo>
                <a:lnTo>
                  <a:pt x="1165789" y="565588"/>
                </a:lnTo>
                <a:cubicBezTo>
                  <a:pt x="1162934" y="568441"/>
                  <a:pt x="1159888" y="570248"/>
                  <a:pt x="1155225" y="570913"/>
                </a:cubicBezTo>
                <a:lnTo>
                  <a:pt x="1139902" y="573956"/>
                </a:lnTo>
                <a:lnTo>
                  <a:pt x="1132288" y="575478"/>
                </a:lnTo>
                <a:cubicBezTo>
                  <a:pt x="1129718" y="576048"/>
                  <a:pt x="1127339" y="576333"/>
                  <a:pt x="1124103" y="577379"/>
                </a:cubicBezTo>
                <a:cubicBezTo>
                  <a:pt x="1118012" y="579376"/>
                  <a:pt x="1112777" y="583560"/>
                  <a:pt x="1109446" y="588885"/>
                </a:cubicBezTo>
                <a:cubicBezTo>
                  <a:pt x="1107733" y="591548"/>
                  <a:pt x="1106591" y="594495"/>
                  <a:pt x="1105925" y="597633"/>
                </a:cubicBezTo>
                <a:cubicBezTo>
                  <a:pt x="1105258" y="600866"/>
                  <a:pt x="1105258" y="603529"/>
                  <a:pt x="1105068" y="606096"/>
                </a:cubicBezTo>
                <a:cubicBezTo>
                  <a:pt x="1104878" y="611707"/>
                  <a:pt x="1104497" y="615225"/>
                  <a:pt x="1102213" y="619028"/>
                </a:cubicBezTo>
                <a:cubicBezTo>
                  <a:pt x="1099929" y="622642"/>
                  <a:pt x="1096788" y="625304"/>
                  <a:pt x="1092410" y="626921"/>
                </a:cubicBezTo>
                <a:lnTo>
                  <a:pt x="1077943" y="632816"/>
                </a:lnTo>
                <a:cubicBezTo>
                  <a:pt x="1072804" y="634908"/>
                  <a:pt x="1069092" y="636715"/>
                  <a:pt x="1064619" y="636430"/>
                </a:cubicBezTo>
                <a:lnTo>
                  <a:pt x="1033592" y="634528"/>
                </a:lnTo>
                <a:lnTo>
                  <a:pt x="909199" y="627016"/>
                </a:lnTo>
                <a:cubicBezTo>
                  <a:pt x="904060" y="626635"/>
                  <a:pt x="898635" y="626445"/>
                  <a:pt x="893781" y="625970"/>
                </a:cubicBezTo>
                <a:cubicBezTo>
                  <a:pt x="889022" y="625209"/>
                  <a:pt x="884454" y="622642"/>
                  <a:pt x="881313" y="618933"/>
                </a:cubicBezTo>
                <a:cubicBezTo>
                  <a:pt x="875317" y="610756"/>
                  <a:pt x="869512" y="602007"/>
                  <a:pt x="863516" y="593545"/>
                </a:cubicBezTo>
                <a:lnTo>
                  <a:pt x="828111" y="542387"/>
                </a:lnTo>
                <a:lnTo>
                  <a:pt x="862183" y="594495"/>
                </a:lnTo>
                <a:cubicBezTo>
                  <a:pt x="867989" y="603244"/>
                  <a:pt x="873319" y="611802"/>
                  <a:pt x="879410" y="620550"/>
                </a:cubicBezTo>
                <a:cubicBezTo>
                  <a:pt x="882836" y="624829"/>
                  <a:pt x="887880" y="627776"/>
                  <a:pt x="893305" y="628822"/>
                </a:cubicBezTo>
                <a:cubicBezTo>
                  <a:pt x="898730" y="629583"/>
                  <a:pt x="903679" y="629773"/>
                  <a:pt x="908914" y="630344"/>
                </a:cubicBezTo>
                <a:lnTo>
                  <a:pt x="1033021" y="641279"/>
                </a:lnTo>
                <a:lnTo>
                  <a:pt x="1064143" y="644037"/>
                </a:lnTo>
                <a:cubicBezTo>
                  <a:pt x="1067189" y="644227"/>
                  <a:pt x="1070234" y="643942"/>
                  <a:pt x="1073185" y="643086"/>
                </a:cubicBezTo>
                <a:cubicBezTo>
                  <a:pt x="1073565" y="642991"/>
                  <a:pt x="1073851" y="642801"/>
                  <a:pt x="1074232" y="642705"/>
                </a:cubicBezTo>
                <a:cubicBezTo>
                  <a:pt x="1073375" y="644512"/>
                  <a:pt x="1072233" y="647270"/>
                  <a:pt x="1070710" y="651073"/>
                </a:cubicBezTo>
                <a:cubicBezTo>
                  <a:pt x="1067665" y="658775"/>
                  <a:pt x="1063762" y="668855"/>
                  <a:pt x="1059004" y="681121"/>
                </a:cubicBezTo>
                <a:cubicBezTo>
                  <a:pt x="1037399" y="690820"/>
                  <a:pt x="1009132" y="703467"/>
                  <a:pt x="976964" y="717826"/>
                </a:cubicBezTo>
                <a:cubicBezTo>
                  <a:pt x="960023" y="721534"/>
                  <a:pt x="941654" y="725623"/>
                  <a:pt x="922619" y="729807"/>
                </a:cubicBezTo>
                <a:cubicBezTo>
                  <a:pt x="911484" y="732279"/>
                  <a:pt x="900634" y="734751"/>
                  <a:pt x="889974" y="737034"/>
                </a:cubicBezTo>
                <a:cubicBezTo>
                  <a:pt x="865514" y="715924"/>
                  <a:pt x="843244" y="696811"/>
                  <a:pt x="824780" y="680931"/>
                </a:cubicBezTo>
                <a:lnTo>
                  <a:pt x="824114" y="680361"/>
                </a:lnTo>
                <a:lnTo>
                  <a:pt x="823257" y="680551"/>
                </a:lnTo>
                <a:cubicBezTo>
                  <a:pt x="802890" y="684164"/>
                  <a:pt x="785949" y="687207"/>
                  <a:pt x="773291" y="689489"/>
                </a:cubicBezTo>
                <a:cubicBezTo>
                  <a:pt x="767866" y="690535"/>
                  <a:pt x="763393" y="691486"/>
                  <a:pt x="759681" y="692152"/>
                </a:cubicBezTo>
                <a:cubicBezTo>
                  <a:pt x="756540" y="692817"/>
                  <a:pt x="754922" y="693293"/>
                  <a:pt x="755017" y="693483"/>
                </a:cubicBezTo>
                <a:cubicBezTo>
                  <a:pt x="755017" y="693673"/>
                  <a:pt x="756730" y="693483"/>
                  <a:pt x="759871" y="693198"/>
                </a:cubicBezTo>
                <a:cubicBezTo>
                  <a:pt x="763678" y="692722"/>
                  <a:pt x="768151" y="692152"/>
                  <a:pt x="773671" y="691486"/>
                </a:cubicBezTo>
                <a:cubicBezTo>
                  <a:pt x="786234" y="689679"/>
                  <a:pt x="802890" y="687207"/>
                  <a:pt x="823067" y="684259"/>
                </a:cubicBezTo>
                <a:cubicBezTo>
                  <a:pt x="841435" y="700424"/>
                  <a:pt x="863611" y="719918"/>
                  <a:pt x="887880" y="741408"/>
                </a:cubicBezTo>
                <a:lnTo>
                  <a:pt x="888737" y="742168"/>
                </a:lnTo>
                <a:lnTo>
                  <a:pt x="889879" y="741883"/>
                </a:lnTo>
                <a:cubicBezTo>
                  <a:pt x="900824" y="739506"/>
                  <a:pt x="912150" y="736938"/>
                  <a:pt x="923666" y="734466"/>
                </a:cubicBezTo>
                <a:cubicBezTo>
                  <a:pt x="942701" y="730187"/>
                  <a:pt x="961165" y="726098"/>
                  <a:pt x="978201" y="722295"/>
                </a:cubicBezTo>
                <a:lnTo>
                  <a:pt x="978486" y="722295"/>
                </a:lnTo>
                <a:cubicBezTo>
                  <a:pt x="978486" y="722295"/>
                  <a:pt x="978677" y="722105"/>
                  <a:pt x="978677" y="722105"/>
                </a:cubicBezTo>
                <a:cubicBezTo>
                  <a:pt x="1010941" y="706985"/>
                  <a:pt x="1039303" y="693768"/>
                  <a:pt x="1060812" y="683689"/>
                </a:cubicBezTo>
                <a:lnTo>
                  <a:pt x="1061383" y="683403"/>
                </a:lnTo>
                <a:lnTo>
                  <a:pt x="1061573" y="682833"/>
                </a:lnTo>
                <a:cubicBezTo>
                  <a:pt x="1065951" y="670091"/>
                  <a:pt x="1069473" y="659726"/>
                  <a:pt x="1072233" y="651739"/>
                </a:cubicBezTo>
                <a:cubicBezTo>
                  <a:pt x="1073660" y="647365"/>
                  <a:pt x="1074612" y="644417"/>
                  <a:pt x="1075088" y="642515"/>
                </a:cubicBezTo>
                <a:cubicBezTo>
                  <a:pt x="1077087" y="641850"/>
                  <a:pt x="1078800" y="641089"/>
                  <a:pt x="1080799" y="640423"/>
                </a:cubicBezTo>
                <a:lnTo>
                  <a:pt x="1095360" y="634908"/>
                </a:lnTo>
                <a:cubicBezTo>
                  <a:pt x="1100785" y="633101"/>
                  <a:pt x="1106305" y="629108"/>
                  <a:pt x="1109541" y="623878"/>
                </a:cubicBezTo>
                <a:cubicBezTo>
                  <a:pt x="1111254" y="621215"/>
                  <a:pt x="1112396" y="618363"/>
                  <a:pt x="1113158" y="615320"/>
                </a:cubicBezTo>
                <a:cubicBezTo>
                  <a:pt x="1113824" y="612087"/>
                  <a:pt x="1113919" y="609519"/>
                  <a:pt x="1114110" y="606952"/>
                </a:cubicBezTo>
                <a:cubicBezTo>
                  <a:pt x="1114395" y="604290"/>
                  <a:pt x="1114490" y="601722"/>
                  <a:pt x="1114966" y="599915"/>
                </a:cubicBezTo>
                <a:cubicBezTo>
                  <a:pt x="1115442" y="597919"/>
                  <a:pt x="1116299" y="596017"/>
                  <a:pt x="1117441" y="594305"/>
                </a:cubicBezTo>
                <a:cubicBezTo>
                  <a:pt x="1119725" y="590882"/>
                  <a:pt x="1123151" y="588410"/>
                  <a:pt x="1127053" y="587174"/>
                </a:cubicBezTo>
                <a:cubicBezTo>
                  <a:pt x="1128766" y="586603"/>
                  <a:pt x="1131526" y="586318"/>
                  <a:pt x="1134096" y="585842"/>
                </a:cubicBezTo>
                <a:lnTo>
                  <a:pt x="1141805" y="584511"/>
                </a:lnTo>
                <a:lnTo>
                  <a:pt x="1157128" y="581849"/>
                </a:lnTo>
                <a:cubicBezTo>
                  <a:pt x="1162744" y="581183"/>
                  <a:pt x="1169501" y="578235"/>
                  <a:pt x="1173879" y="573576"/>
                </a:cubicBezTo>
                <a:lnTo>
                  <a:pt x="1184539" y="561880"/>
                </a:lnTo>
                <a:lnTo>
                  <a:pt x="1205286" y="539154"/>
                </a:lnTo>
                <a:cubicBezTo>
                  <a:pt x="1207951" y="536586"/>
                  <a:pt x="1211568" y="534970"/>
                  <a:pt x="1215280" y="534685"/>
                </a:cubicBezTo>
                <a:cubicBezTo>
                  <a:pt x="1216232" y="534685"/>
                  <a:pt x="1217088" y="534685"/>
                  <a:pt x="1218040" y="534685"/>
                </a:cubicBezTo>
                <a:cubicBezTo>
                  <a:pt x="1219277" y="534780"/>
                  <a:pt x="1220514" y="534970"/>
                  <a:pt x="1222323" y="534970"/>
                </a:cubicBezTo>
                <a:cubicBezTo>
                  <a:pt x="1225654" y="534970"/>
                  <a:pt x="1229080" y="534494"/>
                  <a:pt x="1232221" y="533448"/>
                </a:cubicBezTo>
                <a:lnTo>
                  <a:pt x="1261534" y="521943"/>
                </a:lnTo>
                <a:cubicBezTo>
                  <a:pt x="1265627" y="520136"/>
                  <a:pt x="1268673" y="520041"/>
                  <a:pt x="1272289" y="520897"/>
                </a:cubicBezTo>
                <a:cubicBezTo>
                  <a:pt x="1275811" y="521657"/>
                  <a:pt x="1278000" y="523749"/>
                  <a:pt x="1282473" y="527553"/>
                </a:cubicBezTo>
                <a:lnTo>
                  <a:pt x="1306457" y="547426"/>
                </a:lnTo>
                <a:lnTo>
                  <a:pt x="1312453" y="552371"/>
                </a:lnTo>
                <a:lnTo>
                  <a:pt x="1315498" y="554843"/>
                </a:lnTo>
                <a:cubicBezTo>
                  <a:pt x="1316736" y="555889"/>
                  <a:pt x="1318258" y="556935"/>
                  <a:pt x="1319781" y="557791"/>
                </a:cubicBezTo>
                <a:cubicBezTo>
                  <a:pt x="1322827" y="559598"/>
                  <a:pt x="1326253" y="560834"/>
                  <a:pt x="1329679" y="561500"/>
                </a:cubicBezTo>
                <a:cubicBezTo>
                  <a:pt x="1331392" y="561785"/>
                  <a:pt x="1333201" y="561975"/>
                  <a:pt x="1335009" y="561975"/>
                </a:cubicBezTo>
                <a:cubicBezTo>
                  <a:pt x="1336817" y="561975"/>
                  <a:pt x="1338721" y="561785"/>
                  <a:pt x="1339768" y="561690"/>
                </a:cubicBezTo>
                <a:lnTo>
                  <a:pt x="1370794" y="558742"/>
                </a:lnTo>
                <a:lnTo>
                  <a:pt x="1378503" y="557981"/>
                </a:lnTo>
                <a:lnTo>
                  <a:pt x="1382120" y="557696"/>
                </a:lnTo>
                <a:cubicBezTo>
                  <a:pt x="1382882" y="557696"/>
                  <a:pt x="1383643" y="557696"/>
                  <a:pt x="1384404" y="557696"/>
                </a:cubicBezTo>
                <a:cubicBezTo>
                  <a:pt x="1387450" y="558076"/>
                  <a:pt x="1390400" y="559503"/>
                  <a:pt x="1392494" y="561690"/>
                </a:cubicBezTo>
                <a:cubicBezTo>
                  <a:pt x="1393541" y="562831"/>
                  <a:pt x="1394398" y="564067"/>
                  <a:pt x="1395064" y="565493"/>
                </a:cubicBezTo>
                <a:lnTo>
                  <a:pt x="1395920" y="567395"/>
                </a:lnTo>
                <a:cubicBezTo>
                  <a:pt x="1396301" y="568251"/>
                  <a:pt x="1396777" y="569012"/>
                  <a:pt x="1397253" y="569867"/>
                </a:cubicBezTo>
                <a:cubicBezTo>
                  <a:pt x="1398205" y="571484"/>
                  <a:pt x="1399252" y="573005"/>
                  <a:pt x="1400489" y="574337"/>
                </a:cubicBezTo>
                <a:cubicBezTo>
                  <a:pt x="1405248" y="579947"/>
                  <a:pt x="1412100" y="583845"/>
                  <a:pt x="1419428" y="585082"/>
                </a:cubicBezTo>
                <a:cubicBezTo>
                  <a:pt x="1423045" y="585747"/>
                  <a:pt x="1426852" y="585747"/>
                  <a:pt x="1430564" y="585082"/>
                </a:cubicBezTo>
                <a:cubicBezTo>
                  <a:pt x="1434942" y="584226"/>
                  <a:pt x="1436179" y="583560"/>
                  <a:pt x="1437607" y="583560"/>
                </a:cubicBezTo>
                <a:cubicBezTo>
                  <a:pt x="1440462" y="583275"/>
                  <a:pt x="1443508" y="584036"/>
                  <a:pt x="1445792" y="585652"/>
                </a:cubicBezTo>
                <a:cubicBezTo>
                  <a:pt x="1447029" y="586508"/>
                  <a:pt x="1447981" y="587364"/>
                  <a:pt x="1448933" y="588695"/>
                </a:cubicBezTo>
                <a:lnTo>
                  <a:pt x="1453691" y="594876"/>
                </a:lnTo>
                <a:lnTo>
                  <a:pt x="1456071" y="597919"/>
                </a:lnTo>
                <a:cubicBezTo>
                  <a:pt x="1456927" y="598965"/>
                  <a:pt x="1457498" y="599820"/>
                  <a:pt x="1458926" y="601437"/>
                </a:cubicBezTo>
                <a:cubicBezTo>
                  <a:pt x="1461400" y="604290"/>
                  <a:pt x="1464446" y="606762"/>
                  <a:pt x="1467777" y="608569"/>
                </a:cubicBezTo>
                <a:cubicBezTo>
                  <a:pt x="1474439" y="612277"/>
                  <a:pt x="1482434" y="613608"/>
                  <a:pt x="1489953" y="612087"/>
                </a:cubicBezTo>
                <a:cubicBezTo>
                  <a:pt x="1491761" y="611802"/>
                  <a:pt x="1493950" y="611136"/>
                  <a:pt x="1495187" y="610661"/>
                </a:cubicBezTo>
                <a:lnTo>
                  <a:pt x="1498899" y="609424"/>
                </a:lnTo>
                <a:lnTo>
                  <a:pt x="1506227" y="606857"/>
                </a:lnTo>
                <a:lnTo>
                  <a:pt x="1565140" y="586698"/>
                </a:lnTo>
                <a:lnTo>
                  <a:pt x="1594644" y="576619"/>
                </a:lnTo>
                <a:lnTo>
                  <a:pt x="1609206" y="571674"/>
                </a:lnTo>
                <a:cubicBezTo>
                  <a:pt x="1611395" y="571008"/>
                  <a:pt x="1613869" y="571104"/>
                  <a:pt x="1615963" y="571959"/>
                </a:cubicBezTo>
                <a:cubicBezTo>
                  <a:pt x="1618343" y="573005"/>
                  <a:pt x="1618818" y="573671"/>
                  <a:pt x="1623197" y="578425"/>
                </a:cubicBezTo>
                <a:lnTo>
                  <a:pt x="1633666" y="589931"/>
                </a:lnTo>
                <a:lnTo>
                  <a:pt x="1644896" y="602293"/>
                </a:lnTo>
                <a:lnTo>
                  <a:pt x="1633761" y="599345"/>
                </a:lnTo>
                <a:cubicBezTo>
                  <a:pt x="1622150" y="596492"/>
                  <a:pt x="1610919" y="593545"/>
                  <a:pt x="1598166" y="592118"/>
                </a:cubicBezTo>
                <a:cubicBezTo>
                  <a:pt x="1596548" y="592023"/>
                  <a:pt x="1594835" y="591833"/>
                  <a:pt x="1592550" y="592118"/>
                </a:cubicBezTo>
                <a:cubicBezTo>
                  <a:pt x="1591408" y="592308"/>
                  <a:pt x="1590171" y="592118"/>
                  <a:pt x="1587506" y="593640"/>
                </a:cubicBezTo>
                <a:cubicBezTo>
                  <a:pt x="1586745" y="594210"/>
                  <a:pt x="1586174" y="594400"/>
                  <a:pt x="1585222" y="595732"/>
                </a:cubicBezTo>
                <a:lnTo>
                  <a:pt x="1584175" y="59744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353" name="Google Shape;2353;p54"/>
          <p:cNvGrpSpPr/>
          <p:nvPr/>
        </p:nvGrpSpPr>
        <p:grpSpPr>
          <a:xfrm>
            <a:off x="6397326" y="-42451"/>
            <a:ext cx="3461398" cy="2339042"/>
            <a:chOff x="6397326" y="-42451"/>
            <a:chExt cx="3461398" cy="2339042"/>
          </a:xfrm>
        </p:grpSpPr>
        <p:grpSp>
          <p:nvGrpSpPr>
            <p:cNvPr id="2354" name="Google Shape;2354;p54"/>
            <p:cNvGrpSpPr/>
            <p:nvPr/>
          </p:nvGrpSpPr>
          <p:grpSpPr>
            <a:xfrm>
              <a:off x="6397326" y="-42451"/>
              <a:ext cx="3461398" cy="1087489"/>
              <a:chOff x="5609717" y="1610822"/>
              <a:chExt cx="2867532" cy="900911"/>
            </a:xfrm>
          </p:grpSpPr>
          <p:grpSp>
            <p:nvGrpSpPr>
              <p:cNvPr id="2355" name="Google Shape;2355;p54"/>
              <p:cNvGrpSpPr/>
              <p:nvPr/>
            </p:nvGrpSpPr>
            <p:grpSpPr>
              <a:xfrm>
                <a:off x="5609717" y="1612613"/>
                <a:ext cx="2867532" cy="899120"/>
                <a:chOff x="5609717" y="1612613"/>
                <a:chExt cx="2867532" cy="899120"/>
              </a:xfrm>
            </p:grpSpPr>
            <p:sp>
              <p:nvSpPr>
                <p:cNvPr id="2356" name="Google Shape;2356;p54"/>
                <p:cNvSpPr/>
                <p:nvPr/>
              </p:nvSpPr>
              <p:spPr>
                <a:xfrm>
                  <a:off x="7064216" y="1949884"/>
                  <a:ext cx="1413033" cy="455538"/>
                </a:xfrm>
                <a:custGeom>
                  <a:avLst/>
                  <a:gdLst/>
                  <a:ahLst/>
                  <a:cxnLst/>
                  <a:rect l="l" t="t" r="r" b="b"/>
                  <a:pathLst>
                    <a:path w="1413033" h="455538" extrusionOk="0">
                      <a:moveTo>
                        <a:pt x="1413034" y="191161"/>
                      </a:moveTo>
                      <a:lnTo>
                        <a:pt x="1413034" y="337351"/>
                      </a:lnTo>
                      <a:cubicBezTo>
                        <a:pt x="1397222" y="339157"/>
                        <a:pt x="1387792" y="340202"/>
                        <a:pt x="1387792" y="340202"/>
                      </a:cubicBezTo>
                      <a:cubicBezTo>
                        <a:pt x="1387792" y="340202"/>
                        <a:pt x="1394936" y="390770"/>
                        <a:pt x="926020" y="383451"/>
                      </a:cubicBezTo>
                      <a:cubicBezTo>
                        <a:pt x="926020" y="383451"/>
                        <a:pt x="777716" y="441243"/>
                        <a:pt x="567118" y="448372"/>
                      </a:cubicBezTo>
                      <a:cubicBezTo>
                        <a:pt x="356616" y="455596"/>
                        <a:pt x="179546" y="448372"/>
                        <a:pt x="179546" y="448372"/>
                      </a:cubicBezTo>
                      <a:cubicBezTo>
                        <a:pt x="179546" y="448372"/>
                        <a:pt x="4858" y="462059"/>
                        <a:pt x="95" y="451603"/>
                      </a:cubicBezTo>
                      <a:cubicBezTo>
                        <a:pt x="-3906" y="442764"/>
                        <a:pt x="119539" y="418906"/>
                        <a:pt x="156972" y="411872"/>
                      </a:cubicBezTo>
                      <a:cubicBezTo>
                        <a:pt x="163734" y="410541"/>
                        <a:pt x="167640" y="409875"/>
                        <a:pt x="167640" y="409875"/>
                      </a:cubicBezTo>
                      <a:cubicBezTo>
                        <a:pt x="167640" y="409875"/>
                        <a:pt x="179641" y="325755"/>
                        <a:pt x="248983" y="284787"/>
                      </a:cubicBezTo>
                      <a:cubicBezTo>
                        <a:pt x="318420" y="243915"/>
                        <a:pt x="394906" y="263115"/>
                        <a:pt x="394906" y="263115"/>
                      </a:cubicBezTo>
                      <a:cubicBezTo>
                        <a:pt x="394906" y="263115"/>
                        <a:pt x="409670" y="247907"/>
                        <a:pt x="433768" y="227756"/>
                      </a:cubicBezTo>
                      <a:cubicBezTo>
                        <a:pt x="450151" y="213973"/>
                        <a:pt x="470916" y="197815"/>
                        <a:pt x="494347" y="182511"/>
                      </a:cubicBezTo>
                      <a:cubicBezTo>
                        <a:pt x="494728" y="182321"/>
                        <a:pt x="495205" y="181941"/>
                        <a:pt x="495585" y="181751"/>
                      </a:cubicBezTo>
                      <a:cubicBezTo>
                        <a:pt x="498252" y="180040"/>
                        <a:pt x="500824" y="178329"/>
                        <a:pt x="503586" y="176618"/>
                      </a:cubicBezTo>
                      <a:cubicBezTo>
                        <a:pt x="506634" y="174717"/>
                        <a:pt x="509587" y="172911"/>
                        <a:pt x="512635" y="171105"/>
                      </a:cubicBezTo>
                      <a:cubicBezTo>
                        <a:pt x="518731" y="167493"/>
                        <a:pt x="525018" y="163881"/>
                        <a:pt x="531400" y="160554"/>
                      </a:cubicBezTo>
                      <a:cubicBezTo>
                        <a:pt x="534543" y="158843"/>
                        <a:pt x="537591" y="157322"/>
                        <a:pt x="540734" y="155802"/>
                      </a:cubicBezTo>
                      <a:cubicBezTo>
                        <a:pt x="550450" y="150954"/>
                        <a:pt x="560451" y="146487"/>
                        <a:pt x="570547" y="142589"/>
                      </a:cubicBezTo>
                      <a:cubicBezTo>
                        <a:pt x="573691" y="141354"/>
                        <a:pt x="576929" y="140213"/>
                        <a:pt x="580072" y="139167"/>
                      </a:cubicBezTo>
                      <a:cubicBezTo>
                        <a:pt x="583406" y="138027"/>
                        <a:pt x="586835" y="136981"/>
                        <a:pt x="590074" y="135936"/>
                      </a:cubicBezTo>
                      <a:cubicBezTo>
                        <a:pt x="593407" y="134985"/>
                        <a:pt x="596836" y="134035"/>
                        <a:pt x="600075" y="133179"/>
                      </a:cubicBezTo>
                      <a:cubicBezTo>
                        <a:pt x="603504" y="132324"/>
                        <a:pt x="606837" y="131563"/>
                        <a:pt x="610171" y="130898"/>
                      </a:cubicBezTo>
                      <a:cubicBezTo>
                        <a:pt x="657320" y="121393"/>
                        <a:pt x="697897" y="128427"/>
                        <a:pt x="728758" y="139453"/>
                      </a:cubicBezTo>
                      <a:cubicBezTo>
                        <a:pt x="730758" y="140118"/>
                        <a:pt x="732568" y="140783"/>
                        <a:pt x="734377" y="141544"/>
                      </a:cubicBezTo>
                      <a:cubicBezTo>
                        <a:pt x="737425" y="142684"/>
                        <a:pt x="740378" y="143920"/>
                        <a:pt x="743235" y="145156"/>
                      </a:cubicBezTo>
                      <a:cubicBezTo>
                        <a:pt x="744283" y="145536"/>
                        <a:pt x="745331" y="146011"/>
                        <a:pt x="746379" y="146487"/>
                      </a:cubicBezTo>
                      <a:cubicBezTo>
                        <a:pt x="749141" y="147817"/>
                        <a:pt x="751808" y="148958"/>
                        <a:pt x="754284" y="150289"/>
                      </a:cubicBezTo>
                      <a:cubicBezTo>
                        <a:pt x="756285" y="151239"/>
                        <a:pt x="758285" y="152285"/>
                        <a:pt x="760190" y="153235"/>
                      </a:cubicBezTo>
                      <a:cubicBezTo>
                        <a:pt x="762000" y="154186"/>
                        <a:pt x="763714" y="155231"/>
                        <a:pt x="765334" y="156087"/>
                      </a:cubicBezTo>
                      <a:cubicBezTo>
                        <a:pt x="782478" y="165687"/>
                        <a:pt x="792003" y="174052"/>
                        <a:pt x="792003" y="174052"/>
                      </a:cubicBezTo>
                      <a:cubicBezTo>
                        <a:pt x="792003" y="174052"/>
                        <a:pt x="801433" y="106280"/>
                        <a:pt x="849439" y="55997"/>
                      </a:cubicBezTo>
                      <a:cubicBezTo>
                        <a:pt x="850582" y="54856"/>
                        <a:pt x="851630" y="53716"/>
                        <a:pt x="852773" y="52670"/>
                      </a:cubicBezTo>
                      <a:cubicBezTo>
                        <a:pt x="872680" y="32899"/>
                        <a:pt x="898874" y="16265"/>
                        <a:pt x="933164" y="8091"/>
                      </a:cubicBezTo>
                      <a:cubicBezTo>
                        <a:pt x="994219" y="-6357"/>
                        <a:pt x="1048607" y="867"/>
                        <a:pt x="1087850" y="11703"/>
                      </a:cubicBezTo>
                      <a:cubicBezTo>
                        <a:pt x="1091755" y="12843"/>
                        <a:pt x="1095470" y="13889"/>
                        <a:pt x="1099090" y="15030"/>
                      </a:cubicBezTo>
                      <a:cubicBezTo>
                        <a:pt x="1102709" y="16170"/>
                        <a:pt x="1106138" y="17311"/>
                        <a:pt x="1109377" y="18451"/>
                      </a:cubicBezTo>
                      <a:cubicBezTo>
                        <a:pt x="1110996" y="19022"/>
                        <a:pt x="1112615" y="19592"/>
                        <a:pt x="1114234" y="20162"/>
                      </a:cubicBezTo>
                      <a:cubicBezTo>
                        <a:pt x="1117377" y="21303"/>
                        <a:pt x="1120235" y="22444"/>
                        <a:pt x="1122997" y="23584"/>
                      </a:cubicBezTo>
                      <a:cubicBezTo>
                        <a:pt x="1140809" y="30903"/>
                        <a:pt x="1150906" y="36987"/>
                        <a:pt x="1150906" y="36987"/>
                      </a:cubicBezTo>
                      <a:cubicBezTo>
                        <a:pt x="1150906" y="36987"/>
                        <a:pt x="1157287" y="33470"/>
                        <a:pt x="1168241" y="28907"/>
                      </a:cubicBezTo>
                      <a:cubicBezTo>
                        <a:pt x="1170241" y="28052"/>
                        <a:pt x="1172432" y="27196"/>
                        <a:pt x="1174623" y="26341"/>
                      </a:cubicBezTo>
                      <a:cubicBezTo>
                        <a:pt x="1176909" y="25390"/>
                        <a:pt x="1179290" y="24535"/>
                        <a:pt x="1181862" y="23584"/>
                      </a:cubicBezTo>
                      <a:cubicBezTo>
                        <a:pt x="1188243" y="21303"/>
                        <a:pt x="1195292" y="18927"/>
                        <a:pt x="1203007" y="16741"/>
                      </a:cubicBezTo>
                      <a:lnTo>
                        <a:pt x="1203007" y="16741"/>
                      </a:lnTo>
                      <a:cubicBezTo>
                        <a:pt x="1206151" y="15885"/>
                        <a:pt x="1209294" y="15030"/>
                        <a:pt x="1212532" y="14269"/>
                      </a:cubicBezTo>
                      <a:cubicBezTo>
                        <a:pt x="1243298" y="6855"/>
                        <a:pt x="1281779" y="3148"/>
                        <a:pt x="1318165" y="15410"/>
                      </a:cubicBezTo>
                      <a:cubicBezTo>
                        <a:pt x="1397127" y="41834"/>
                        <a:pt x="1382839" y="193252"/>
                        <a:pt x="1382839" y="193252"/>
                      </a:cubicBezTo>
                      <a:cubicBezTo>
                        <a:pt x="1382839" y="193252"/>
                        <a:pt x="1394650" y="191161"/>
                        <a:pt x="1412843" y="19087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7" name="Google Shape;2357;p54"/>
                <p:cNvSpPr/>
                <p:nvPr/>
              </p:nvSpPr>
              <p:spPr>
                <a:xfrm>
                  <a:off x="5609717" y="1612613"/>
                  <a:ext cx="2158076" cy="899120"/>
                </a:xfrm>
                <a:custGeom>
                  <a:avLst/>
                  <a:gdLst/>
                  <a:ahLst/>
                  <a:cxnLst/>
                  <a:rect l="l" t="t" r="r" b="b"/>
                  <a:pathLst>
                    <a:path w="2158076" h="899120" extrusionOk="0">
                      <a:moveTo>
                        <a:pt x="2081434" y="747242"/>
                      </a:moveTo>
                      <a:cubicBezTo>
                        <a:pt x="1907984" y="763781"/>
                        <a:pt x="1729676" y="776138"/>
                        <a:pt x="1385156" y="718346"/>
                      </a:cubicBezTo>
                      <a:cubicBezTo>
                        <a:pt x="1385156" y="718346"/>
                        <a:pt x="1191323" y="874612"/>
                        <a:pt x="480758" y="853035"/>
                      </a:cubicBezTo>
                      <a:cubicBezTo>
                        <a:pt x="480758" y="853035"/>
                        <a:pt x="336073" y="928031"/>
                        <a:pt x="6984" y="886683"/>
                      </a:cubicBezTo>
                      <a:cubicBezTo>
                        <a:pt x="-31306" y="881836"/>
                        <a:pt x="100329" y="860259"/>
                        <a:pt x="100329" y="860259"/>
                      </a:cubicBezTo>
                      <a:cubicBezTo>
                        <a:pt x="100329" y="860259"/>
                        <a:pt x="88328" y="780891"/>
                        <a:pt x="296544" y="780891"/>
                      </a:cubicBezTo>
                      <a:cubicBezTo>
                        <a:pt x="296544" y="780891"/>
                        <a:pt x="332454" y="684698"/>
                        <a:pt x="519048" y="682322"/>
                      </a:cubicBezTo>
                      <a:cubicBezTo>
                        <a:pt x="519048" y="682322"/>
                        <a:pt x="590867" y="602953"/>
                        <a:pt x="655446" y="552481"/>
                      </a:cubicBezTo>
                      <a:cubicBezTo>
                        <a:pt x="720026" y="502008"/>
                        <a:pt x="885094" y="526056"/>
                        <a:pt x="885094" y="526056"/>
                      </a:cubicBezTo>
                      <a:cubicBezTo>
                        <a:pt x="885094" y="526056"/>
                        <a:pt x="877950" y="444311"/>
                        <a:pt x="983202" y="401063"/>
                      </a:cubicBezTo>
                      <a:cubicBezTo>
                        <a:pt x="983202" y="401063"/>
                        <a:pt x="911383" y="367414"/>
                        <a:pt x="923385" y="288046"/>
                      </a:cubicBezTo>
                      <a:cubicBezTo>
                        <a:pt x="935386" y="208678"/>
                        <a:pt x="1050162" y="25988"/>
                        <a:pt x="1162653" y="4316"/>
                      </a:cubicBezTo>
                      <a:cubicBezTo>
                        <a:pt x="1275143" y="-17356"/>
                        <a:pt x="1401921" y="47565"/>
                        <a:pt x="1435448" y="88437"/>
                      </a:cubicBezTo>
                      <a:cubicBezTo>
                        <a:pt x="1468977" y="129309"/>
                        <a:pt x="1454498" y="187006"/>
                        <a:pt x="1454498" y="187006"/>
                      </a:cubicBezTo>
                      <a:cubicBezTo>
                        <a:pt x="1454498" y="187006"/>
                        <a:pt x="1602898" y="187671"/>
                        <a:pt x="1564703" y="337663"/>
                      </a:cubicBezTo>
                      <a:cubicBezTo>
                        <a:pt x="1564703" y="337663"/>
                        <a:pt x="1641284" y="324071"/>
                        <a:pt x="1662810" y="377015"/>
                      </a:cubicBezTo>
                      <a:cubicBezTo>
                        <a:pt x="1662810" y="377015"/>
                        <a:pt x="1921223" y="345743"/>
                        <a:pt x="1976278" y="598201"/>
                      </a:cubicBezTo>
                      <a:cubicBezTo>
                        <a:pt x="1976278" y="598201"/>
                        <a:pt x="2301938" y="726236"/>
                        <a:pt x="2081529" y="74724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58" name="Google Shape;2358;p54"/>
              <p:cNvGrpSpPr/>
              <p:nvPr/>
            </p:nvGrpSpPr>
            <p:grpSpPr>
              <a:xfrm>
                <a:off x="5609717" y="1610822"/>
                <a:ext cx="2867532" cy="899120"/>
                <a:chOff x="5609717" y="1610822"/>
                <a:chExt cx="2867532" cy="899120"/>
              </a:xfrm>
            </p:grpSpPr>
            <p:sp>
              <p:nvSpPr>
                <p:cNvPr id="2359" name="Google Shape;2359;p54"/>
                <p:cNvSpPr/>
                <p:nvPr/>
              </p:nvSpPr>
              <p:spPr>
                <a:xfrm>
                  <a:off x="7064216" y="1949884"/>
                  <a:ext cx="1413033" cy="455538"/>
                </a:xfrm>
                <a:custGeom>
                  <a:avLst/>
                  <a:gdLst/>
                  <a:ahLst/>
                  <a:cxnLst/>
                  <a:rect l="l" t="t" r="r" b="b"/>
                  <a:pathLst>
                    <a:path w="1413033" h="455538" extrusionOk="0">
                      <a:moveTo>
                        <a:pt x="1413034" y="191161"/>
                      </a:moveTo>
                      <a:lnTo>
                        <a:pt x="1413034" y="337351"/>
                      </a:lnTo>
                      <a:cubicBezTo>
                        <a:pt x="1397222" y="339157"/>
                        <a:pt x="1387792" y="340202"/>
                        <a:pt x="1387792" y="340202"/>
                      </a:cubicBezTo>
                      <a:cubicBezTo>
                        <a:pt x="1387792" y="340202"/>
                        <a:pt x="1394936" y="390770"/>
                        <a:pt x="926020" y="383451"/>
                      </a:cubicBezTo>
                      <a:cubicBezTo>
                        <a:pt x="926020" y="383451"/>
                        <a:pt x="777716" y="441243"/>
                        <a:pt x="567118" y="448372"/>
                      </a:cubicBezTo>
                      <a:cubicBezTo>
                        <a:pt x="356616" y="455596"/>
                        <a:pt x="179546" y="448372"/>
                        <a:pt x="179546" y="448372"/>
                      </a:cubicBezTo>
                      <a:cubicBezTo>
                        <a:pt x="179546" y="448372"/>
                        <a:pt x="4858" y="462059"/>
                        <a:pt x="95" y="451603"/>
                      </a:cubicBezTo>
                      <a:cubicBezTo>
                        <a:pt x="-3906" y="442764"/>
                        <a:pt x="119539" y="418906"/>
                        <a:pt x="156972" y="411872"/>
                      </a:cubicBezTo>
                      <a:cubicBezTo>
                        <a:pt x="163734" y="410541"/>
                        <a:pt x="167640" y="409875"/>
                        <a:pt x="167640" y="409875"/>
                      </a:cubicBezTo>
                      <a:cubicBezTo>
                        <a:pt x="167640" y="409875"/>
                        <a:pt x="179641" y="325755"/>
                        <a:pt x="248983" y="284787"/>
                      </a:cubicBezTo>
                      <a:cubicBezTo>
                        <a:pt x="318420" y="243915"/>
                        <a:pt x="394906" y="263115"/>
                        <a:pt x="394906" y="263115"/>
                      </a:cubicBezTo>
                      <a:cubicBezTo>
                        <a:pt x="394906" y="263115"/>
                        <a:pt x="409670" y="247907"/>
                        <a:pt x="433768" y="227756"/>
                      </a:cubicBezTo>
                      <a:cubicBezTo>
                        <a:pt x="450151" y="213973"/>
                        <a:pt x="470916" y="197815"/>
                        <a:pt x="494347" y="182511"/>
                      </a:cubicBezTo>
                      <a:cubicBezTo>
                        <a:pt x="494728" y="182321"/>
                        <a:pt x="495205" y="181941"/>
                        <a:pt x="495585" y="181751"/>
                      </a:cubicBezTo>
                      <a:cubicBezTo>
                        <a:pt x="498252" y="180040"/>
                        <a:pt x="500824" y="178329"/>
                        <a:pt x="503586" y="176618"/>
                      </a:cubicBezTo>
                      <a:cubicBezTo>
                        <a:pt x="506634" y="174717"/>
                        <a:pt x="509587" y="172911"/>
                        <a:pt x="512635" y="171105"/>
                      </a:cubicBezTo>
                      <a:cubicBezTo>
                        <a:pt x="518731" y="167493"/>
                        <a:pt x="525018" y="163881"/>
                        <a:pt x="531400" y="160554"/>
                      </a:cubicBezTo>
                      <a:cubicBezTo>
                        <a:pt x="534543" y="158843"/>
                        <a:pt x="537591" y="157322"/>
                        <a:pt x="540734" y="155802"/>
                      </a:cubicBezTo>
                      <a:cubicBezTo>
                        <a:pt x="550450" y="150954"/>
                        <a:pt x="560451" y="146487"/>
                        <a:pt x="570547" y="142589"/>
                      </a:cubicBezTo>
                      <a:cubicBezTo>
                        <a:pt x="573691" y="141354"/>
                        <a:pt x="576929" y="140213"/>
                        <a:pt x="580072" y="139167"/>
                      </a:cubicBezTo>
                      <a:cubicBezTo>
                        <a:pt x="583406" y="138027"/>
                        <a:pt x="586835" y="136981"/>
                        <a:pt x="590074" y="135936"/>
                      </a:cubicBezTo>
                      <a:cubicBezTo>
                        <a:pt x="593407" y="134985"/>
                        <a:pt x="596836" y="134035"/>
                        <a:pt x="600075" y="133179"/>
                      </a:cubicBezTo>
                      <a:cubicBezTo>
                        <a:pt x="603504" y="132324"/>
                        <a:pt x="606837" y="131563"/>
                        <a:pt x="610171" y="130898"/>
                      </a:cubicBezTo>
                      <a:cubicBezTo>
                        <a:pt x="657320" y="121393"/>
                        <a:pt x="697897" y="128427"/>
                        <a:pt x="728758" y="139453"/>
                      </a:cubicBezTo>
                      <a:cubicBezTo>
                        <a:pt x="730758" y="140118"/>
                        <a:pt x="732568" y="140783"/>
                        <a:pt x="734377" y="141544"/>
                      </a:cubicBezTo>
                      <a:cubicBezTo>
                        <a:pt x="737425" y="142684"/>
                        <a:pt x="740378" y="143920"/>
                        <a:pt x="743235" y="145156"/>
                      </a:cubicBezTo>
                      <a:cubicBezTo>
                        <a:pt x="744283" y="145536"/>
                        <a:pt x="745331" y="146011"/>
                        <a:pt x="746379" y="146487"/>
                      </a:cubicBezTo>
                      <a:cubicBezTo>
                        <a:pt x="749141" y="147817"/>
                        <a:pt x="751808" y="148958"/>
                        <a:pt x="754284" y="150289"/>
                      </a:cubicBezTo>
                      <a:cubicBezTo>
                        <a:pt x="756285" y="151239"/>
                        <a:pt x="758285" y="152285"/>
                        <a:pt x="760190" y="153235"/>
                      </a:cubicBezTo>
                      <a:cubicBezTo>
                        <a:pt x="762000" y="154186"/>
                        <a:pt x="763714" y="155231"/>
                        <a:pt x="765334" y="156087"/>
                      </a:cubicBezTo>
                      <a:cubicBezTo>
                        <a:pt x="782478" y="165687"/>
                        <a:pt x="792003" y="174052"/>
                        <a:pt x="792003" y="174052"/>
                      </a:cubicBezTo>
                      <a:cubicBezTo>
                        <a:pt x="792003" y="174052"/>
                        <a:pt x="801433" y="106280"/>
                        <a:pt x="849439" y="55997"/>
                      </a:cubicBezTo>
                      <a:cubicBezTo>
                        <a:pt x="850582" y="54856"/>
                        <a:pt x="851630" y="53716"/>
                        <a:pt x="852773" y="52670"/>
                      </a:cubicBezTo>
                      <a:cubicBezTo>
                        <a:pt x="872680" y="32899"/>
                        <a:pt x="898874" y="16265"/>
                        <a:pt x="933164" y="8091"/>
                      </a:cubicBezTo>
                      <a:cubicBezTo>
                        <a:pt x="994219" y="-6357"/>
                        <a:pt x="1048607" y="867"/>
                        <a:pt x="1087850" y="11703"/>
                      </a:cubicBezTo>
                      <a:cubicBezTo>
                        <a:pt x="1091755" y="12843"/>
                        <a:pt x="1095470" y="13889"/>
                        <a:pt x="1099090" y="15030"/>
                      </a:cubicBezTo>
                      <a:cubicBezTo>
                        <a:pt x="1102709" y="16170"/>
                        <a:pt x="1106138" y="17311"/>
                        <a:pt x="1109377" y="18451"/>
                      </a:cubicBezTo>
                      <a:cubicBezTo>
                        <a:pt x="1110996" y="19022"/>
                        <a:pt x="1112615" y="19592"/>
                        <a:pt x="1114234" y="20162"/>
                      </a:cubicBezTo>
                      <a:cubicBezTo>
                        <a:pt x="1117377" y="21303"/>
                        <a:pt x="1120235" y="22444"/>
                        <a:pt x="1122997" y="23584"/>
                      </a:cubicBezTo>
                      <a:cubicBezTo>
                        <a:pt x="1140809" y="30903"/>
                        <a:pt x="1150906" y="36987"/>
                        <a:pt x="1150906" y="36987"/>
                      </a:cubicBezTo>
                      <a:cubicBezTo>
                        <a:pt x="1150906" y="36987"/>
                        <a:pt x="1157287" y="33470"/>
                        <a:pt x="1168241" y="28907"/>
                      </a:cubicBezTo>
                      <a:cubicBezTo>
                        <a:pt x="1170241" y="28052"/>
                        <a:pt x="1172432" y="27196"/>
                        <a:pt x="1174623" y="26341"/>
                      </a:cubicBezTo>
                      <a:cubicBezTo>
                        <a:pt x="1176909" y="25390"/>
                        <a:pt x="1179290" y="24535"/>
                        <a:pt x="1181862" y="23584"/>
                      </a:cubicBezTo>
                      <a:cubicBezTo>
                        <a:pt x="1188243" y="21303"/>
                        <a:pt x="1195292" y="18927"/>
                        <a:pt x="1203007" y="16741"/>
                      </a:cubicBezTo>
                      <a:lnTo>
                        <a:pt x="1203007" y="16741"/>
                      </a:lnTo>
                      <a:cubicBezTo>
                        <a:pt x="1206151" y="15885"/>
                        <a:pt x="1209294" y="15030"/>
                        <a:pt x="1212532" y="14269"/>
                      </a:cubicBezTo>
                      <a:cubicBezTo>
                        <a:pt x="1243298" y="6855"/>
                        <a:pt x="1281779" y="3148"/>
                        <a:pt x="1318165" y="15410"/>
                      </a:cubicBezTo>
                      <a:cubicBezTo>
                        <a:pt x="1397127" y="41834"/>
                        <a:pt x="1382839" y="193252"/>
                        <a:pt x="1382839" y="193252"/>
                      </a:cubicBezTo>
                      <a:cubicBezTo>
                        <a:pt x="1382839" y="193252"/>
                        <a:pt x="1394650" y="191161"/>
                        <a:pt x="1412843" y="190876"/>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0" name="Google Shape;2360;p54"/>
                <p:cNvSpPr/>
                <p:nvPr/>
              </p:nvSpPr>
              <p:spPr>
                <a:xfrm>
                  <a:off x="5609717" y="1610822"/>
                  <a:ext cx="2158076" cy="899120"/>
                </a:xfrm>
                <a:custGeom>
                  <a:avLst/>
                  <a:gdLst/>
                  <a:ahLst/>
                  <a:cxnLst/>
                  <a:rect l="l" t="t" r="r" b="b"/>
                  <a:pathLst>
                    <a:path w="2158076" h="899120" extrusionOk="0">
                      <a:moveTo>
                        <a:pt x="2081434" y="747242"/>
                      </a:moveTo>
                      <a:cubicBezTo>
                        <a:pt x="1907984" y="763781"/>
                        <a:pt x="1729676" y="776138"/>
                        <a:pt x="1385156" y="718346"/>
                      </a:cubicBezTo>
                      <a:cubicBezTo>
                        <a:pt x="1385156" y="718346"/>
                        <a:pt x="1191323" y="874612"/>
                        <a:pt x="480758" y="853035"/>
                      </a:cubicBezTo>
                      <a:cubicBezTo>
                        <a:pt x="480758" y="853035"/>
                        <a:pt x="336073" y="928031"/>
                        <a:pt x="6984" y="886683"/>
                      </a:cubicBezTo>
                      <a:cubicBezTo>
                        <a:pt x="-31306" y="881836"/>
                        <a:pt x="100329" y="860259"/>
                        <a:pt x="100329" y="860259"/>
                      </a:cubicBezTo>
                      <a:cubicBezTo>
                        <a:pt x="100329" y="860259"/>
                        <a:pt x="88328" y="780891"/>
                        <a:pt x="296544" y="780891"/>
                      </a:cubicBezTo>
                      <a:cubicBezTo>
                        <a:pt x="296544" y="780891"/>
                        <a:pt x="332454" y="684698"/>
                        <a:pt x="519048" y="682322"/>
                      </a:cubicBezTo>
                      <a:cubicBezTo>
                        <a:pt x="519048" y="682322"/>
                        <a:pt x="590867" y="602953"/>
                        <a:pt x="655446" y="552481"/>
                      </a:cubicBezTo>
                      <a:cubicBezTo>
                        <a:pt x="720026" y="502008"/>
                        <a:pt x="885094" y="526056"/>
                        <a:pt x="885094" y="526056"/>
                      </a:cubicBezTo>
                      <a:cubicBezTo>
                        <a:pt x="885094" y="526056"/>
                        <a:pt x="877950" y="444311"/>
                        <a:pt x="983202" y="401063"/>
                      </a:cubicBezTo>
                      <a:cubicBezTo>
                        <a:pt x="983202" y="401063"/>
                        <a:pt x="911383" y="367414"/>
                        <a:pt x="923385" y="288046"/>
                      </a:cubicBezTo>
                      <a:cubicBezTo>
                        <a:pt x="935386" y="208678"/>
                        <a:pt x="1050162" y="25988"/>
                        <a:pt x="1162653" y="4316"/>
                      </a:cubicBezTo>
                      <a:cubicBezTo>
                        <a:pt x="1275143" y="-17356"/>
                        <a:pt x="1401921" y="47565"/>
                        <a:pt x="1435448" y="88437"/>
                      </a:cubicBezTo>
                      <a:cubicBezTo>
                        <a:pt x="1468977" y="129309"/>
                        <a:pt x="1454498" y="187006"/>
                        <a:pt x="1454498" y="187006"/>
                      </a:cubicBezTo>
                      <a:cubicBezTo>
                        <a:pt x="1454498" y="187006"/>
                        <a:pt x="1602898" y="187671"/>
                        <a:pt x="1564703" y="337663"/>
                      </a:cubicBezTo>
                      <a:cubicBezTo>
                        <a:pt x="1564703" y="337663"/>
                        <a:pt x="1641284" y="324071"/>
                        <a:pt x="1662810" y="377015"/>
                      </a:cubicBezTo>
                      <a:cubicBezTo>
                        <a:pt x="1662810" y="377015"/>
                        <a:pt x="1921223" y="345743"/>
                        <a:pt x="1976278" y="598201"/>
                      </a:cubicBezTo>
                      <a:cubicBezTo>
                        <a:pt x="1976278" y="598201"/>
                        <a:pt x="2301938" y="726236"/>
                        <a:pt x="2081529" y="747242"/>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361" name="Google Shape;2361;p54"/>
              <p:cNvSpPr/>
              <p:nvPr/>
            </p:nvSpPr>
            <p:spPr>
              <a:xfrm>
                <a:off x="5609959" y="1612719"/>
                <a:ext cx="2867290" cy="895321"/>
              </a:xfrm>
              <a:custGeom>
                <a:avLst/>
                <a:gdLst/>
                <a:ahLst/>
                <a:cxnLst/>
                <a:rect l="l" t="t" r="r" b="b"/>
                <a:pathLst>
                  <a:path w="2867290" h="895321" extrusionOk="0">
                    <a:moveTo>
                      <a:pt x="2867291" y="528326"/>
                    </a:moveTo>
                    <a:lnTo>
                      <a:pt x="2867291" y="560834"/>
                    </a:lnTo>
                    <a:cubicBezTo>
                      <a:pt x="2835191" y="561024"/>
                      <a:pt x="2809855" y="565111"/>
                      <a:pt x="2809855" y="565111"/>
                    </a:cubicBezTo>
                    <a:cubicBezTo>
                      <a:pt x="2809855" y="565111"/>
                      <a:pt x="2770231" y="435555"/>
                      <a:pt x="2732035" y="421392"/>
                    </a:cubicBezTo>
                    <a:cubicBezTo>
                      <a:pt x="2693935" y="407230"/>
                      <a:pt x="2614783" y="425765"/>
                      <a:pt x="2614783" y="425765"/>
                    </a:cubicBezTo>
                    <a:cubicBezTo>
                      <a:pt x="2614783" y="425765"/>
                      <a:pt x="2490386" y="391736"/>
                      <a:pt x="2414186" y="417210"/>
                    </a:cubicBezTo>
                    <a:cubicBezTo>
                      <a:pt x="2337796" y="442779"/>
                      <a:pt x="2278550" y="587543"/>
                      <a:pt x="2278550" y="587543"/>
                    </a:cubicBezTo>
                    <a:cubicBezTo>
                      <a:pt x="2278550" y="587543"/>
                      <a:pt x="2189492" y="539257"/>
                      <a:pt x="2116054" y="547812"/>
                    </a:cubicBezTo>
                    <a:cubicBezTo>
                      <a:pt x="2071382" y="552944"/>
                      <a:pt x="2013469" y="576517"/>
                      <a:pt x="1975179" y="594292"/>
                    </a:cubicBezTo>
                    <a:lnTo>
                      <a:pt x="1975179" y="594292"/>
                    </a:lnTo>
                    <a:cubicBezTo>
                      <a:pt x="1950509" y="605603"/>
                      <a:pt x="1933841" y="614538"/>
                      <a:pt x="1933841" y="614538"/>
                    </a:cubicBezTo>
                    <a:cubicBezTo>
                      <a:pt x="1918410" y="596288"/>
                      <a:pt x="1903265" y="579844"/>
                      <a:pt x="1888121" y="565111"/>
                    </a:cubicBezTo>
                    <a:cubicBezTo>
                      <a:pt x="1745912" y="425860"/>
                      <a:pt x="1625707" y="439833"/>
                      <a:pt x="1625707" y="439833"/>
                    </a:cubicBezTo>
                    <a:cubicBezTo>
                      <a:pt x="1625707" y="439833"/>
                      <a:pt x="1622944" y="408655"/>
                      <a:pt x="1594655" y="387364"/>
                    </a:cubicBezTo>
                    <a:cubicBezTo>
                      <a:pt x="1566366" y="366072"/>
                      <a:pt x="1487308" y="382611"/>
                      <a:pt x="1487308" y="382611"/>
                    </a:cubicBezTo>
                    <a:cubicBezTo>
                      <a:pt x="1487308" y="382611"/>
                      <a:pt x="1492928" y="334895"/>
                      <a:pt x="1465973" y="289460"/>
                    </a:cubicBezTo>
                    <a:cubicBezTo>
                      <a:pt x="1439207" y="244025"/>
                      <a:pt x="1365674" y="253911"/>
                      <a:pt x="1365674" y="253911"/>
                    </a:cubicBezTo>
                    <a:cubicBezTo>
                      <a:pt x="1368437" y="212753"/>
                      <a:pt x="1272520" y="165893"/>
                      <a:pt x="1232800" y="171501"/>
                    </a:cubicBezTo>
                    <a:cubicBezTo>
                      <a:pt x="1193272" y="177299"/>
                      <a:pt x="1146599" y="211328"/>
                      <a:pt x="1104213" y="296969"/>
                    </a:cubicBezTo>
                    <a:cubicBezTo>
                      <a:pt x="1061827" y="382611"/>
                      <a:pt x="1128311" y="434319"/>
                      <a:pt x="1128311" y="434319"/>
                    </a:cubicBezTo>
                    <a:cubicBezTo>
                      <a:pt x="951623" y="476998"/>
                      <a:pt x="964386" y="624614"/>
                      <a:pt x="964386" y="624614"/>
                    </a:cubicBezTo>
                    <a:cubicBezTo>
                      <a:pt x="964386" y="624614"/>
                      <a:pt x="837132" y="618815"/>
                      <a:pt x="728452" y="641628"/>
                    </a:cubicBezTo>
                    <a:cubicBezTo>
                      <a:pt x="619676" y="664345"/>
                      <a:pt x="555192" y="746185"/>
                      <a:pt x="555192" y="746185"/>
                    </a:cubicBezTo>
                    <a:cubicBezTo>
                      <a:pt x="401078" y="750843"/>
                      <a:pt x="334688" y="834298"/>
                      <a:pt x="334688" y="834298"/>
                    </a:cubicBezTo>
                    <a:cubicBezTo>
                      <a:pt x="334688" y="834298"/>
                      <a:pt x="232961" y="815763"/>
                      <a:pt x="185812" y="837530"/>
                    </a:cubicBezTo>
                    <a:cubicBezTo>
                      <a:pt x="139711" y="858917"/>
                      <a:pt x="139235" y="882014"/>
                      <a:pt x="139235" y="882965"/>
                    </a:cubicBezTo>
                    <a:cubicBezTo>
                      <a:pt x="139235" y="882965"/>
                      <a:pt x="73227" y="893135"/>
                      <a:pt x="94468" y="895322"/>
                    </a:cubicBezTo>
                    <a:cubicBezTo>
                      <a:pt x="94468" y="895322"/>
                      <a:pt x="94658" y="895322"/>
                      <a:pt x="94849" y="895322"/>
                    </a:cubicBezTo>
                    <a:cubicBezTo>
                      <a:pt x="88181" y="894846"/>
                      <a:pt x="81419" y="894371"/>
                      <a:pt x="74561" y="893706"/>
                    </a:cubicBezTo>
                    <a:cubicBezTo>
                      <a:pt x="74084" y="893706"/>
                      <a:pt x="73703" y="893706"/>
                      <a:pt x="73322" y="893516"/>
                    </a:cubicBezTo>
                    <a:cubicBezTo>
                      <a:pt x="52082" y="891805"/>
                      <a:pt x="29983" y="889333"/>
                      <a:pt x="7028" y="886577"/>
                    </a:cubicBezTo>
                    <a:cubicBezTo>
                      <a:pt x="3409" y="886102"/>
                      <a:pt x="1313" y="885531"/>
                      <a:pt x="456" y="884771"/>
                    </a:cubicBezTo>
                    <a:cubicBezTo>
                      <a:pt x="-115" y="884296"/>
                      <a:pt x="-115" y="883820"/>
                      <a:pt x="265" y="883345"/>
                    </a:cubicBezTo>
                    <a:cubicBezTo>
                      <a:pt x="1313" y="882014"/>
                      <a:pt x="4933" y="880493"/>
                      <a:pt x="10267" y="878782"/>
                    </a:cubicBezTo>
                    <a:cubicBezTo>
                      <a:pt x="11886" y="878212"/>
                      <a:pt x="13696" y="877737"/>
                      <a:pt x="15601" y="877167"/>
                    </a:cubicBezTo>
                    <a:cubicBezTo>
                      <a:pt x="18363" y="876406"/>
                      <a:pt x="21220" y="875741"/>
                      <a:pt x="24269" y="874980"/>
                    </a:cubicBezTo>
                    <a:cubicBezTo>
                      <a:pt x="31412" y="873269"/>
                      <a:pt x="39699" y="871368"/>
                      <a:pt x="47986" y="869753"/>
                    </a:cubicBezTo>
                    <a:cubicBezTo>
                      <a:pt x="49033" y="869562"/>
                      <a:pt x="50081" y="869277"/>
                      <a:pt x="51129" y="869087"/>
                    </a:cubicBezTo>
                    <a:cubicBezTo>
                      <a:pt x="55225" y="868327"/>
                      <a:pt x="59320" y="867471"/>
                      <a:pt x="63321" y="866711"/>
                    </a:cubicBezTo>
                    <a:cubicBezTo>
                      <a:pt x="65321" y="866331"/>
                      <a:pt x="67512" y="865951"/>
                      <a:pt x="69417" y="865570"/>
                    </a:cubicBezTo>
                    <a:cubicBezTo>
                      <a:pt x="73227" y="864905"/>
                      <a:pt x="76846" y="864240"/>
                      <a:pt x="80275" y="863574"/>
                    </a:cubicBezTo>
                    <a:cubicBezTo>
                      <a:pt x="80752" y="863574"/>
                      <a:pt x="81228" y="863384"/>
                      <a:pt x="81514" y="863384"/>
                    </a:cubicBezTo>
                    <a:cubicBezTo>
                      <a:pt x="83609" y="863004"/>
                      <a:pt x="85705" y="862624"/>
                      <a:pt x="87515" y="862339"/>
                    </a:cubicBezTo>
                    <a:cubicBezTo>
                      <a:pt x="95325" y="861008"/>
                      <a:pt x="100278" y="860152"/>
                      <a:pt x="100278" y="860152"/>
                    </a:cubicBezTo>
                    <a:cubicBezTo>
                      <a:pt x="100278" y="860152"/>
                      <a:pt x="99135" y="852358"/>
                      <a:pt x="103898" y="841712"/>
                    </a:cubicBezTo>
                    <a:cubicBezTo>
                      <a:pt x="103898" y="841712"/>
                      <a:pt x="103898" y="841712"/>
                      <a:pt x="103898" y="841712"/>
                    </a:cubicBezTo>
                    <a:cubicBezTo>
                      <a:pt x="104660" y="839811"/>
                      <a:pt x="105707" y="837815"/>
                      <a:pt x="106945" y="835819"/>
                    </a:cubicBezTo>
                    <a:cubicBezTo>
                      <a:pt x="106945" y="835819"/>
                      <a:pt x="106945" y="835819"/>
                      <a:pt x="106945" y="835819"/>
                    </a:cubicBezTo>
                    <a:cubicBezTo>
                      <a:pt x="109136" y="832207"/>
                      <a:pt x="112089" y="828310"/>
                      <a:pt x="115994" y="824508"/>
                    </a:cubicBezTo>
                    <a:cubicBezTo>
                      <a:pt x="118185" y="822227"/>
                      <a:pt x="120757" y="820040"/>
                      <a:pt x="123614" y="817854"/>
                    </a:cubicBezTo>
                    <a:cubicBezTo>
                      <a:pt x="124948" y="816809"/>
                      <a:pt x="126472" y="815763"/>
                      <a:pt x="128091" y="814622"/>
                    </a:cubicBezTo>
                    <a:cubicBezTo>
                      <a:pt x="128948" y="814052"/>
                      <a:pt x="129710" y="813482"/>
                      <a:pt x="130663" y="812912"/>
                    </a:cubicBezTo>
                    <a:cubicBezTo>
                      <a:pt x="132282" y="811866"/>
                      <a:pt x="134092" y="810820"/>
                      <a:pt x="135902" y="809680"/>
                    </a:cubicBezTo>
                    <a:cubicBezTo>
                      <a:pt x="138759" y="808064"/>
                      <a:pt x="141902" y="806448"/>
                      <a:pt x="145236" y="805022"/>
                    </a:cubicBezTo>
                    <a:cubicBezTo>
                      <a:pt x="147427" y="804072"/>
                      <a:pt x="149713" y="802931"/>
                      <a:pt x="152094" y="801980"/>
                    </a:cubicBezTo>
                    <a:cubicBezTo>
                      <a:pt x="152094" y="801980"/>
                      <a:pt x="152094" y="801980"/>
                      <a:pt x="152094" y="801980"/>
                    </a:cubicBezTo>
                    <a:cubicBezTo>
                      <a:pt x="155714" y="800460"/>
                      <a:pt x="159524" y="799034"/>
                      <a:pt x="163715" y="797608"/>
                    </a:cubicBezTo>
                    <a:cubicBezTo>
                      <a:pt x="165048" y="797038"/>
                      <a:pt x="166477" y="796658"/>
                      <a:pt x="168001" y="796277"/>
                    </a:cubicBezTo>
                    <a:cubicBezTo>
                      <a:pt x="178097" y="793046"/>
                      <a:pt x="189718" y="790289"/>
                      <a:pt x="202957" y="788008"/>
                    </a:cubicBezTo>
                    <a:cubicBezTo>
                      <a:pt x="212482" y="786297"/>
                      <a:pt x="222769" y="784871"/>
                      <a:pt x="234104" y="783826"/>
                    </a:cubicBezTo>
                    <a:cubicBezTo>
                      <a:pt x="234104" y="783826"/>
                      <a:pt x="234104" y="783826"/>
                      <a:pt x="234104" y="783826"/>
                    </a:cubicBezTo>
                    <a:cubicBezTo>
                      <a:pt x="252202" y="782020"/>
                      <a:pt x="272776" y="780974"/>
                      <a:pt x="296112" y="780974"/>
                    </a:cubicBezTo>
                    <a:cubicBezTo>
                      <a:pt x="296112" y="780974"/>
                      <a:pt x="302017" y="765100"/>
                      <a:pt x="321544" y="746185"/>
                    </a:cubicBezTo>
                    <a:cubicBezTo>
                      <a:pt x="329735" y="738106"/>
                      <a:pt x="340499" y="729456"/>
                      <a:pt x="354215" y="721281"/>
                    </a:cubicBezTo>
                    <a:cubicBezTo>
                      <a:pt x="356691" y="719761"/>
                      <a:pt x="359263" y="718335"/>
                      <a:pt x="362025" y="716909"/>
                    </a:cubicBezTo>
                    <a:cubicBezTo>
                      <a:pt x="364787" y="715388"/>
                      <a:pt x="367549" y="713962"/>
                      <a:pt x="370407" y="712537"/>
                    </a:cubicBezTo>
                    <a:cubicBezTo>
                      <a:pt x="376312" y="709685"/>
                      <a:pt x="382504" y="707024"/>
                      <a:pt x="389171" y="704457"/>
                    </a:cubicBezTo>
                    <a:cubicBezTo>
                      <a:pt x="394220" y="702461"/>
                      <a:pt x="399553" y="700655"/>
                      <a:pt x="404983" y="698944"/>
                    </a:cubicBezTo>
                    <a:cubicBezTo>
                      <a:pt x="406888" y="698374"/>
                      <a:pt x="408698" y="697709"/>
                      <a:pt x="410603" y="697233"/>
                    </a:cubicBezTo>
                    <a:cubicBezTo>
                      <a:pt x="425842" y="692766"/>
                      <a:pt x="443083" y="689059"/>
                      <a:pt x="462514" y="686492"/>
                    </a:cubicBezTo>
                    <a:cubicBezTo>
                      <a:pt x="464895" y="686112"/>
                      <a:pt x="467371" y="685827"/>
                      <a:pt x="469848" y="685542"/>
                    </a:cubicBezTo>
                    <a:cubicBezTo>
                      <a:pt x="484802" y="683831"/>
                      <a:pt x="500995" y="682690"/>
                      <a:pt x="518521" y="682500"/>
                    </a:cubicBezTo>
                    <a:cubicBezTo>
                      <a:pt x="518521" y="682500"/>
                      <a:pt x="518521" y="682500"/>
                      <a:pt x="518711" y="682310"/>
                    </a:cubicBezTo>
                    <a:cubicBezTo>
                      <a:pt x="520711" y="679934"/>
                      <a:pt x="538047" y="661018"/>
                      <a:pt x="562431" y="636590"/>
                    </a:cubicBezTo>
                    <a:cubicBezTo>
                      <a:pt x="564050" y="634879"/>
                      <a:pt x="565765" y="633358"/>
                      <a:pt x="567384" y="631552"/>
                    </a:cubicBezTo>
                    <a:cubicBezTo>
                      <a:pt x="569003" y="629841"/>
                      <a:pt x="570813" y="628130"/>
                      <a:pt x="572527" y="626515"/>
                    </a:cubicBezTo>
                    <a:cubicBezTo>
                      <a:pt x="574242" y="624804"/>
                      <a:pt x="576052" y="623093"/>
                      <a:pt x="577862" y="621287"/>
                    </a:cubicBezTo>
                    <a:cubicBezTo>
                      <a:pt x="581481" y="617770"/>
                      <a:pt x="585196" y="614253"/>
                      <a:pt x="589006" y="610641"/>
                    </a:cubicBezTo>
                    <a:cubicBezTo>
                      <a:pt x="592816" y="607029"/>
                      <a:pt x="596626" y="603417"/>
                      <a:pt x="600531" y="599805"/>
                    </a:cubicBezTo>
                    <a:cubicBezTo>
                      <a:pt x="618152" y="583456"/>
                      <a:pt x="636821" y="566917"/>
                      <a:pt x="655014" y="552754"/>
                    </a:cubicBezTo>
                    <a:cubicBezTo>
                      <a:pt x="718736" y="502947"/>
                      <a:pt x="880375" y="525664"/>
                      <a:pt x="884662" y="526235"/>
                    </a:cubicBezTo>
                    <a:lnTo>
                      <a:pt x="884662" y="526235"/>
                    </a:lnTo>
                    <a:cubicBezTo>
                      <a:pt x="884662" y="526235"/>
                      <a:pt x="883995" y="518155"/>
                      <a:pt x="886281" y="505799"/>
                    </a:cubicBezTo>
                    <a:cubicBezTo>
                      <a:pt x="886472" y="504753"/>
                      <a:pt x="886662" y="503707"/>
                      <a:pt x="886948" y="502472"/>
                    </a:cubicBezTo>
                    <a:cubicBezTo>
                      <a:pt x="887615" y="499145"/>
                      <a:pt x="888567" y="495438"/>
                      <a:pt x="889805" y="491541"/>
                    </a:cubicBezTo>
                    <a:cubicBezTo>
                      <a:pt x="890663" y="488879"/>
                      <a:pt x="891615" y="486123"/>
                      <a:pt x="892853" y="483271"/>
                    </a:cubicBezTo>
                    <a:cubicBezTo>
                      <a:pt x="894473" y="479184"/>
                      <a:pt x="896568" y="474812"/>
                      <a:pt x="898854" y="470439"/>
                    </a:cubicBezTo>
                    <a:cubicBezTo>
                      <a:pt x="900473" y="467398"/>
                      <a:pt x="902283" y="464356"/>
                      <a:pt x="904379" y="461314"/>
                    </a:cubicBezTo>
                    <a:cubicBezTo>
                      <a:pt x="907331" y="456847"/>
                      <a:pt x="910760" y="452284"/>
                      <a:pt x="914761" y="447722"/>
                    </a:cubicBezTo>
                    <a:cubicBezTo>
                      <a:pt x="923238" y="437931"/>
                      <a:pt x="934097" y="428236"/>
                      <a:pt x="947908" y="419206"/>
                    </a:cubicBezTo>
                    <a:cubicBezTo>
                      <a:pt x="950670" y="417495"/>
                      <a:pt x="953432" y="415689"/>
                      <a:pt x="956385" y="414168"/>
                    </a:cubicBezTo>
                    <a:cubicBezTo>
                      <a:pt x="964196" y="409511"/>
                      <a:pt x="972958" y="405234"/>
                      <a:pt x="982769" y="401146"/>
                    </a:cubicBezTo>
                    <a:cubicBezTo>
                      <a:pt x="982769" y="401146"/>
                      <a:pt x="980674" y="400196"/>
                      <a:pt x="977149" y="398010"/>
                    </a:cubicBezTo>
                    <a:cubicBezTo>
                      <a:pt x="976007" y="397344"/>
                      <a:pt x="974673" y="396489"/>
                      <a:pt x="973244" y="395538"/>
                    </a:cubicBezTo>
                    <a:cubicBezTo>
                      <a:pt x="972577" y="395063"/>
                      <a:pt x="971816" y="394588"/>
                      <a:pt x="971054" y="394112"/>
                    </a:cubicBezTo>
                    <a:cubicBezTo>
                      <a:pt x="969434" y="393067"/>
                      <a:pt x="967910" y="391831"/>
                      <a:pt x="966100" y="390501"/>
                    </a:cubicBezTo>
                    <a:cubicBezTo>
                      <a:pt x="965148" y="389930"/>
                      <a:pt x="964386" y="389170"/>
                      <a:pt x="963433" y="388409"/>
                    </a:cubicBezTo>
                    <a:cubicBezTo>
                      <a:pt x="960671" y="386318"/>
                      <a:pt x="957909" y="383847"/>
                      <a:pt x="955051" y="381090"/>
                    </a:cubicBezTo>
                    <a:cubicBezTo>
                      <a:pt x="936287" y="363316"/>
                      <a:pt x="916190" y="333089"/>
                      <a:pt x="922952" y="287939"/>
                    </a:cubicBezTo>
                    <a:cubicBezTo>
                      <a:pt x="934477" y="212373"/>
                      <a:pt x="1039157" y="42705"/>
                      <a:pt x="1146314" y="8392"/>
                    </a:cubicBezTo>
                    <a:cubicBezTo>
                      <a:pt x="1151552" y="6681"/>
                      <a:pt x="1156886" y="5255"/>
                      <a:pt x="1162125" y="4304"/>
                    </a:cubicBezTo>
                    <a:cubicBezTo>
                      <a:pt x="1204130" y="-3775"/>
                      <a:pt x="1248041" y="217"/>
                      <a:pt x="1288426" y="10483"/>
                    </a:cubicBezTo>
                    <a:cubicBezTo>
                      <a:pt x="1289950" y="10863"/>
                      <a:pt x="1291475" y="11243"/>
                      <a:pt x="1292999" y="11718"/>
                    </a:cubicBezTo>
                    <a:cubicBezTo>
                      <a:pt x="1297190" y="12764"/>
                      <a:pt x="1301190" y="14000"/>
                      <a:pt x="1305191" y="15235"/>
                    </a:cubicBezTo>
                    <a:cubicBezTo>
                      <a:pt x="1359959" y="31869"/>
                      <a:pt x="1406251" y="59244"/>
                      <a:pt x="1428730" y="81677"/>
                    </a:cubicBezTo>
                    <a:cubicBezTo>
                      <a:pt x="1431111" y="84053"/>
                      <a:pt x="1433111" y="86334"/>
                      <a:pt x="1434921" y="88520"/>
                    </a:cubicBezTo>
                    <a:cubicBezTo>
                      <a:pt x="1467592" y="128537"/>
                      <a:pt x="1454542" y="184618"/>
                      <a:pt x="1453971" y="187089"/>
                    </a:cubicBezTo>
                    <a:lnTo>
                      <a:pt x="1453971" y="187089"/>
                    </a:lnTo>
                    <a:cubicBezTo>
                      <a:pt x="1453971" y="187089"/>
                      <a:pt x="1457400" y="187089"/>
                      <a:pt x="1463115" y="187660"/>
                    </a:cubicBezTo>
                    <a:cubicBezTo>
                      <a:pt x="1465687" y="187945"/>
                      <a:pt x="1468735" y="188325"/>
                      <a:pt x="1472164" y="188800"/>
                    </a:cubicBezTo>
                    <a:cubicBezTo>
                      <a:pt x="1474926" y="189275"/>
                      <a:pt x="1477783" y="189751"/>
                      <a:pt x="1481022" y="190416"/>
                    </a:cubicBezTo>
                    <a:cubicBezTo>
                      <a:pt x="1484165" y="191081"/>
                      <a:pt x="1487404" y="191842"/>
                      <a:pt x="1490833" y="192792"/>
                    </a:cubicBezTo>
                    <a:cubicBezTo>
                      <a:pt x="1492452" y="193363"/>
                      <a:pt x="1494262" y="193743"/>
                      <a:pt x="1496072" y="194313"/>
                    </a:cubicBezTo>
                    <a:cubicBezTo>
                      <a:pt x="1499500" y="195454"/>
                      <a:pt x="1503215" y="196690"/>
                      <a:pt x="1506835" y="198115"/>
                    </a:cubicBezTo>
                    <a:cubicBezTo>
                      <a:pt x="1507787" y="198496"/>
                      <a:pt x="1508644" y="198876"/>
                      <a:pt x="1509597" y="199256"/>
                    </a:cubicBezTo>
                    <a:cubicBezTo>
                      <a:pt x="1513217" y="200872"/>
                      <a:pt x="1516836" y="202583"/>
                      <a:pt x="1520456" y="204484"/>
                    </a:cubicBezTo>
                    <a:cubicBezTo>
                      <a:pt x="1521408" y="205054"/>
                      <a:pt x="1522265" y="205529"/>
                      <a:pt x="1523218" y="206005"/>
                    </a:cubicBezTo>
                    <a:cubicBezTo>
                      <a:pt x="1525885" y="207621"/>
                      <a:pt x="1528552" y="209236"/>
                      <a:pt x="1531124" y="211042"/>
                    </a:cubicBezTo>
                    <a:cubicBezTo>
                      <a:pt x="1531124" y="211042"/>
                      <a:pt x="1531124" y="211042"/>
                      <a:pt x="1531124" y="211042"/>
                    </a:cubicBezTo>
                    <a:cubicBezTo>
                      <a:pt x="1533695" y="212943"/>
                      <a:pt x="1536172" y="214939"/>
                      <a:pt x="1538648" y="216936"/>
                    </a:cubicBezTo>
                    <a:cubicBezTo>
                      <a:pt x="1541887" y="219787"/>
                      <a:pt x="1545030" y="222829"/>
                      <a:pt x="1547983" y="226156"/>
                    </a:cubicBezTo>
                    <a:cubicBezTo>
                      <a:pt x="1547983" y="226156"/>
                      <a:pt x="1547983" y="226156"/>
                      <a:pt x="1547983" y="226156"/>
                    </a:cubicBezTo>
                    <a:cubicBezTo>
                      <a:pt x="1550174" y="228627"/>
                      <a:pt x="1552174" y="231288"/>
                      <a:pt x="1554269" y="234235"/>
                    </a:cubicBezTo>
                    <a:cubicBezTo>
                      <a:pt x="1554269" y="234235"/>
                      <a:pt x="1554269" y="234235"/>
                      <a:pt x="1554269" y="234235"/>
                    </a:cubicBezTo>
                    <a:cubicBezTo>
                      <a:pt x="1567414" y="253531"/>
                      <a:pt x="1574462" y="280715"/>
                      <a:pt x="1568081" y="319116"/>
                    </a:cubicBezTo>
                    <a:cubicBezTo>
                      <a:pt x="1567509" y="322633"/>
                      <a:pt x="1566842" y="326150"/>
                      <a:pt x="1565985" y="329857"/>
                    </a:cubicBezTo>
                    <a:cubicBezTo>
                      <a:pt x="1565414" y="332329"/>
                      <a:pt x="1564842" y="334990"/>
                      <a:pt x="1564175" y="337557"/>
                    </a:cubicBezTo>
                    <a:cubicBezTo>
                      <a:pt x="1564175" y="337557"/>
                      <a:pt x="1620182" y="327576"/>
                      <a:pt x="1649805" y="357898"/>
                    </a:cubicBezTo>
                    <a:cubicBezTo>
                      <a:pt x="1654853" y="363030"/>
                      <a:pt x="1659140" y="369304"/>
                      <a:pt x="1662188" y="376908"/>
                    </a:cubicBezTo>
                    <a:lnTo>
                      <a:pt x="1662188" y="376908"/>
                    </a:lnTo>
                    <a:cubicBezTo>
                      <a:pt x="1663331" y="376718"/>
                      <a:pt x="1675999" y="375387"/>
                      <a:pt x="1695811" y="375767"/>
                    </a:cubicBezTo>
                    <a:cubicBezTo>
                      <a:pt x="1696858" y="375767"/>
                      <a:pt x="1697906" y="375767"/>
                      <a:pt x="1699049" y="375767"/>
                    </a:cubicBezTo>
                    <a:cubicBezTo>
                      <a:pt x="1702764" y="375767"/>
                      <a:pt x="1706765" y="375958"/>
                      <a:pt x="1710860" y="376338"/>
                    </a:cubicBezTo>
                    <a:cubicBezTo>
                      <a:pt x="1712860" y="376338"/>
                      <a:pt x="1714956" y="376528"/>
                      <a:pt x="1717051" y="376813"/>
                    </a:cubicBezTo>
                    <a:cubicBezTo>
                      <a:pt x="1719623" y="377003"/>
                      <a:pt x="1722290" y="377193"/>
                      <a:pt x="1724862" y="377478"/>
                    </a:cubicBezTo>
                    <a:cubicBezTo>
                      <a:pt x="1727243" y="377669"/>
                      <a:pt x="1729815" y="377954"/>
                      <a:pt x="1732292" y="378239"/>
                    </a:cubicBezTo>
                    <a:cubicBezTo>
                      <a:pt x="1741531" y="379379"/>
                      <a:pt x="1751246" y="380900"/>
                      <a:pt x="1761438" y="382991"/>
                    </a:cubicBezTo>
                    <a:cubicBezTo>
                      <a:pt x="1764296" y="383562"/>
                      <a:pt x="1767153" y="384227"/>
                      <a:pt x="1770106" y="384892"/>
                    </a:cubicBezTo>
                    <a:cubicBezTo>
                      <a:pt x="1774487" y="385843"/>
                      <a:pt x="1778964" y="386984"/>
                      <a:pt x="1783441" y="388314"/>
                    </a:cubicBezTo>
                    <a:cubicBezTo>
                      <a:pt x="1784965" y="388694"/>
                      <a:pt x="1786489" y="389170"/>
                      <a:pt x="1788013" y="389645"/>
                    </a:cubicBezTo>
                    <a:cubicBezTo>
                      <a:pt x="1794014" y="391356"/>
                      <a:pt x="1800205" y="393352"/>
                      <a:pt x="1806301" y="395633"/>
                    </a:cubicBezTo>
                    <a:cubicBezTo>
                      <a:pt x="1807825" y="396204"/>
                      <a:pt x="1809349" y="396774"/>
                      <a:pt x="1810873" y="397344"/>
                    </a:cubicBezTo>
                    <a:cubicBezTo>
                      <a:pt x="1815731" y="399150"/>
                      <a:pt x="1820493" y="401146"/>
                      <a:pt x="1825351" y="403333"/>
                    </a:cubicBezTo>
                    <a:cubicBezTo>
                      <a:pt x="1828208" y="404663"/>
                      <a:pt x="1831066" y="405899"/>
                      <a:pt x="1833923" y="407325"/>
                    </a:cubicBezTo>
                    <a:cubicBezTo>
                      <a:pt x="1843258" y="411792"/>
                      <a:pt x="1852402" y="416925"/>
                      <a:pt x="1861450" y="422818"/>
                    </a:cubicBezTo>
                    <a:cubicBezTo>
                      <a:pt x="1862975" y="423769"/>
                      <a:pt x="1864499" y="424814"/>
                      <a:pt x="1866023" y="425860"/>
                    </a:cubicBezTo>
                    <a:cubicBezTo>
                      <a:pt x="1867356" y="426810"/>
                      <a:pt x="1868785" y="427666"/>
                      <a:pt x="1870118" y="428711"/>
                    </a:cubicBezTo>
                    <a:cubicBezTo>
                      <a:pt x="1871738" y="429852"/>
                      <a:pt x="1873357" y="430993"/>
                      <a:pt x="1874976" y="432228"/>
                    </a:cubicBezTo>
                    <a:cubicBezTo>
                      <a:pt x="1876500" y="433274"/>
                      <a:pt x="1877929" y="434415"/>
                      <a:pt x="1879358" y="435555"/>
                    </a:cubicBezTo>
                    <a:cubicBezTo>
                      <a:pt x="1880882" y="436696"/>
                      <a:pt x="1882310" y="437836"/>
                      <a:pt x="1883739" y="439072"/>
                    </a:cubicBezTo>
                    <a:cubicBezTo>
                      <a:pt x="1886597" y="441448"/>
                      <a:pt x="1889454" y="443825"/>
                      <a:pt x="1892312" y="446391"/>
                    </a:cubicBezTo>
                    <a:cubicBezTo>
                      <a:pt x="1893645" y="447722"/>
                      <a:pt x="1895074" y="448957"/>
                      <a:pt x="1896502" y="450288"/>
                    </a:cubicBezTo>
                    <a:cubicBezTo>
                      <a:pt x="1897836" y="451619"/>
                      <a:pt x="1899265" y="452950"/>
                      <a:pt x="1900693" y="454280"/>
                    </a:cubicBezTo>
                    <a:cubicBezTo>
                      <a:pt x="1902027" y="455611"/>
                      <a:pt x="1903456" y="457037"/>
                      <a:pt x="1904789" y="458368"/>
                    </a:cubicBezTo>
                    <a:cubicBezTo>
                      <a:pt x="1907551" y="461219"/>
                      <a:pt x="1910123" y="464166"/>
                      <a:pt x="1912790" y="467112"/>
                    </a:cubicBezTo>
                    <a:cubicBezTo>
                      <a:pt x="1915457" y="470154"/>
                      <a:pt x="1918029" y="473291"/>
                      <a:pt x="1920601" y="476428"/>
                    </a:cubicBezTo>
                    <a:cubicBezTo>
                      <a:pt x="1923077" y="479659"/>
                      <a:pt x="1925554" y="482986"/>
                      <a:pt x="1928030" y="486408"/>
                    </a:cubicBezTo>
                    <a:cubicBezTo>
                      <a:pt x="1930412" y="489735"/>
                      <a:pt x="1932793" y="493347"/>
                      <a:pt x="1935174" y="496864"/>
                    </a:cubicBezTo>
                    <a:cubicBezTo>
                      <a:pt x="1937460" y="500476"/>
                      <a:pt x="1939746" y="504183"/>
                      <a:pt x="1941937" y="507985"/>
                    </a:cubicBezTo>
                    <a:cubicBezTo>
                      <a:pt x="1943080" y="509981"/>
                      <a:pt x="1944127" y="511882"/>
                      <a:pt x="1945175" y="513783"/>
                    </a:cubicBezTo>
                    <a:cubicBezTo>
                      <a:pt x="1946223" y="515779"/>
                      <a:pt x="1947271" y="517775"/>
                      <a:pt x="1948318" y="519771"/>
                    </a:cubicBezTo>
                    <a:cubicBezTo>
                      <a:pt x="1948700" y="519581"/>
                      <a:pt x="1949176" y="519201"/>
                      <a:pt x="1949557" y="519011"/>
                    </a:cubicBezTo>
                    <a:cubicBezTo>
                      <a:pt x="1952224" y="517300"/>
                      <a:pt x="1954796" y="515589"/>
                      <a:pt x="1957558" y="513878"/>
                    </a:cubicBezTo>
                    <a:cubicBezTo>
                      <a:pt x="1960606" y="511977"/>
                      <a:pt x="1963558" y="510171"/>
                      <a:pt x="1966607" y="508365"/>
                    </a:cubicBezTo>
                    <a:cubicBezTo>
                      <a:pt x="1972702" y="504753"/>
                      <a:pt x="1978989" y="501141"/>
                      <a:pt x="1985371" y="497814"/>
                    </a:cubicBezTo>
                    <a:cubicBezTo>
                      <a:pt x="1988514" y="496103"/>
                      <a:pt x="1991562" y="494582"/>
                      <a:pt x="1994705" y="493062"/>
                    </a:cubicBezTo>
                    <a:cubicBezTo>
                      <a:pt x="2004421" y="488214"/>
                      <a:pt x="2014422" y="483746"/>
                      <a:pt x="2024518" y="479849"/>
                    </a:cubicBezTo>
                    <a:cubicBezTo>
                      <a:pt x="2027662" y="478614"/>
                      <a:pt x="2030900" y="477473"/>
                      <a:pt x="2034043" y="476428"/>
                    </a:cubicBezTo>
                    <a:cubicBezTo>
                      <a:pt x="2037377" y="475287"/>
                      <a:pt x="2040806" y="474241"/>
                      <a:pt x="2044045" y="473196"/>
                    </a:cubicBezTo>
                    <a:cubicBezTo>
                      <a:pt x="2047379" y="472245"/>
                      <a:pt x="2050808" y="471295"/>
                      <a:pt x="2054046" y="470439"/>
                    </a:cubicBezTo>
                    <a:cubicBezTo>
                      <a:pt x="2057475" y="469489"/>
                      <a:pt x="2060809" y="468728"/>
                      <a:pt x="2064142" y="468063"/>
                    </a:cubicBezTo>
                    <a:cubicBezTo>
                      <a:pt x="2111291" y="458558"/>
                      <a:pt x="2151963" y="465687"/>
                      <a:pt x="2182729" y="476713"/>
                    </a:cubicBezTo>
                    <a:cubicBezTo>
                      <a:pt x="2184729" y="477378"/>
                      <a:pt x="2186539" y="478043"/>
                      <a:pt x="2188349" y="478804"/>
                    </a:cubicBezTo>
                    <a:cubicBezTo>
                      <a:pt x="2191397" y="479944"/>
                      <a:pt x="2194349" y="481180"/>
                      <a:pt x="2197207" y="482416"/>
                    </a:cubicBezTo>
                    <a:cubicBezTo>
                      <a:pt x="2198255" y="482796"/>
                      <a:pt x="2199302" y="483271"/>
                      <a:pt x="2200350" y="483746"/>
                    </a:cubicBezTo>
                    <a:cubicBezTo>
                      <a:pt x="2203112" y="485077"/>
                      <a:pt x="2205779" y="486218"/>
                      <a:pt x="2208256" y="487549"/>
                    </a:cubicBezTo>
                    <a:cubicBezTo>
                      <a:pt x="2210256" y="488499"/>
                      <a:pt x="2212256" y="489545"/>
                      <a:pt x="2214161" y="490495"/>
                    </a:cubicBezTo>
                    <a:cubicBezTo>
                      <a:pt x="2215971" y="491446"/>
                      <a:pt x="2217590" y="492396"/>
                      <a:pt x="2219305" y="493347"/>
                    </a:cubicBezTo>
                    <a:cubicBezTo>
                      <a:pt x="2236450" y="502947"/>
                      <a:pt x="2245975" y="511312"/>
                      <a:pt x="2245975" y="511312"/>
                    </a:cubicBezTo>
                    <a:cubicBezTo>
                      <a:pt x="2245975" y="511312"/>
                      <a:pt x="2255405" y="443540"/>
                      <a:pt x="2303410" y="393257"/>
                    </a:cubicBezTo>
                    <a:cubicBezTo>
                      <a:pt x="2304554" y="392116"/>
                      <a:pt x="2305601" y="390976"/>
                      <a:pt x="2306744" y="389930"/>
                    </a:cubicBezTo>
                    <a:cubicBezTo>
                      <a:pt x="2326652" y="370159"/>
                      <a:pt x="2352845" y="353525"/>
                      <a:pt x="2387135" y="345351"/>
                    </a:cubicBezTo>
                    <a:cubicBezTo>
                      <a:pt x="2448191" y="330903"/>
                      <a:pt x="2502578" y="338127"/>
                      <a:pt x="2541821" y="348963"/>
                    </a:cubicBezTo>
                    <a:cubicBezTo>
                      <a:pt x="2545727" y="350008"/>
                      <a:pt x="2549537" y="351149"/>
                      <a:pt x="2553061" y="352290"/>
                    </a:cubicBezTo>
                    <a:cubicBezTo>
                      <a:pt x="2556680" y="353430"/>
                      <a:pt x="2560109" y="354571"/>
                      <a:pt x="2563348" y="355711"/>
                    </a:cubicBezTo>
                    <a:cubicBezTo>
                      <a:pt x="2564967" y="356282"/>
                      <a:pt x="2566586" y="356852"/>
                      <a:pt x="2568206" y="357422"/>
                    </a:cubicBezTo>
                    <a:cubicBezTo>
                      <a:pt x="2571349" y="358563"/>
                      <a:pt x="2574206" y="359704"/>
                      <a:pt x="2576969" y="360844"/>
                    </a:cubicBezTo>
                    <a:cubicBezTo>
                      <a:pt x="2594780" y="368068"/>
                      <a:pt x="2604877" y="374152"/>
                      <a:pt x="2604877" y="374152"/>
                    </a:cubicBezTo>
                    <a:cubicBezTo>
                      <a:pt x="2604877" y="374152"/>
                      <a:pt x="2611259" y="370635"/>
                      <a:pt x="2622212" y="366072"/>
                    </a:cubicBezTo>
                    <a:cubicBezTo>
                      <a:pt x="2624213" y="365217"/>
                      <a:pt x="2626308" y="364361"/>
                      <a:pt x="2628594" y="363506"/>
                    </a:cubicBezTo>
                    <a:cubicBezTo>
                      <a:pt x="2630880" y="362555"/>
                      <a:pt x="2633261" y="361700"/>
                      <a:pt x="2635833" y="360749"/>
                    </a:cubicBezTo>
                    <a:cubicBezTo>
                      <a:pt x="2642215" y="358373"/>
                      <a:pt x="2649263" y="356092"/>
                      <a:pt x="2656979" y="353906"/>
                    </a:cubicBezTo>
                    <a:lnTo>
                      <a:pt x="2656979" y="353906"/>
                    </a:lnTo>
                    <a:cubicBezTo>
                      <a:pt x="2660122" y="353050"/>
                      <a:pt x="2663265" y="352195"/>
                      <a:pt x="2666504" y="351434"/>
                    </a:cubicBezTo>
                    <a:cubicBezTo>
                      <a:pt x="2697269" y="344020"/>
                      <a:pt x="2735750" y="340313"/>
                      <a:pt x="2772136" y="352575"/>
                    </a:cubicBezTo>
                    <a:cubicBezTo>
                      <a:pt x="2851098" y="378999"/>
                      <a:pt x="2836810" y="530417"/>
                      <a:pt x="2836810" y="530417"/>
                    </a:cubicBezTo>
                    <a:cubicBezTo>
                      <a:pt x="2836810" y="530417"/>
                      <a:pt x="2848622" y="528326"/>
                      <a:pt x="2866814" y="528041"/>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62" name="Google Shape;2362;p54"/>
            <p:cNvGrpSpPr/>
            <p:nvPr/>
          </p:nvGrpSpPr>
          <p:grpSpPr>
            <a:xfrm>
              <a:off x="6984901" y="701181"/>
              <a:ext cx="2286227" cy="1008450"/>
              <a:chOff x="6583275" y="1929112"/>
              <a:chExt cx="1893983" cy="835432"/>
            </a:xfrm>
          </p:grpSpPr>
          <p:sp>
            <p:nvSpPr>
              <p:cNvPr id="2363" name="Google Shape;2363;p54"/>
              <p:cNvSpPr/>
              <p:nvPr/>
            </p:nvSpPr>
            <p:spPr>
              <a:xfrm>
                <a:off x="6583275" y="1929112"/>
                <a:ext cx="1893974" cy="835432"/>
              </a:xfrm>
              <a:custGeom>
                <a:avLst/>
                <a:gdLst/>
                <a:ahLst/>
                <a:cxnLst/>
                <a:rect l="l" t="t" r="r" b="b"/>
                <a:pathLst>
                  <a:path w="1893974" h="835432" extrusionOk="0">
                    <a:moveTo>
                      <a:pt x="1893975" y="121729"/>
                    </a:moveTo>
                    <a:lnTo>
                      <a:pt x="1893975" y="721032"/>
                    </a:lnTo>
                    <a:cubicBezTo>
                      <a:pt x="1892355" y="721507"/>
                      <a:pt x="1890736" y="721887"/>
                      <a:pt x="1889117" y="722363"/>
                    </a:cubicBezTo>
                    <a:cubicBezTo>
                      <a:pt x="1878259" y="725214"/>
                      <a:pt x="1867210" y="728066"/>
                      <a:pt x="1856161" y="730917"/>
                    </a:cubicBezTo>
                    <a:cubicBezTo>
                      <a:pt x="1852541" y="731868"/>
                      <a:pt x="1849017" y="732723"/>
                      <a:pt x="1845493" y="733579"/>
                    </a:cubicBezTo>
                    <a:cubicBezTo>
                      <a:pt x="1832348" y="736810"/>
                      <a:pt x="1819108" y="740042"/>
                      <a:pt x="1805678" y="743179"/>
                    </a:cubicBezTo>
                    <a:cubicBezTo>
                      <a:pt x="1426107" y="832148"/>
                      <a:pt x="1046059" y="855245"/>
                      <a:pt x="1041773" y="819030"/>
                    </a:cubicBezTo>
                    <a:cubicBezTo>
                      <a:pt x="1036249" y="772075"/>
                      <a:pt x="1381816" y="672460"/>
                      <a:pt x="1381816" y="672460"/>
                    </a:cubicBezTo>
                    <a:cubicBezTo>
                      <a:pt x="1380577" y="601647"/>
                      <a:pt x="1465159" y="561820"/>
                      <a:pt x="1470398" y="559443"/>
                    </a:cubicBezTo>
                    <a:cubicBezTo>
                      <a:pt x="1152835" y="663810"/>
                      <a:pt x="657249" y="742894"/>
                      <a:pt x="330636" y="772075"/>
                    </a:cubicBezTo>
                    <a:cubicBezTo>
                      <a:pt x="325588" y="772550"/>
                      <a:pt x="320635" y="772930"/>
                      <a:pt x="315682" y="773406"/>
                    </a:cubicBezTo>
                    <a:cubicBezTo>
                      <a:pt x="315111" y="773501"/>
                      <a:pt x="314444" y="773596"/>
                      <a:pt x="313872" y="773596"/>
                    </a:cubicBezTo>
                    <a:cubicBezTo>
                      <a:pt x="286441" y="775877"/>
                      <a:pt x="260437" y="777873"/>
                      <a:pt x="235768" y="779489"/>
                    </a:cubicBezTo>
                    <a:cubicBezTo>
                      <a:pt x="232243" y="779774"/>
                      <a:pt x="228624" y="779964"/>
                      <a:pt x="225195" y="780154"/>
                    </a:cubicBezTo>
                    <a:cubicBezTo>
                      <a:pt x="219480" y="780439"/>
                      <a:pt x="214051" y="780820"/>
                      <a:pt x="208526" y="781105"/>
                    </a:cubicBezTo>
                    <a:cubicBezTo>
                      <a:pt x="203002" y="781485"/>
                      <a:pt x="197668" y="781770"/>
                      <a:pt x="192334" y="781960"/>
                    </a:cubicBezTo>
                    <a:cubicBezTo>
                      <a:pt x="187000" y="782245"/>
                      <a:pt x="181856" y="782435"/>
                      <a:pt x="176712" y="782721"/>
                    </a:cubicBezTo>
                    <a:cubicBezTo>
                      <a:pt x="161377" y="783386"/>
                      <a:pt x="146804" y="783861"/>
                      <a:pt x="133183" y="784051"/>
                    </a:cubicBezTo>
                    <a:cubicBezTo>
                      <a:pt x="129183" y="784051"/>
                      <a:pt x="125373" y="784241"/>
                      <a:pt x="121468" y="784241"/>
                    </a:cubicBezTo>
                    <a:cubicBezTo>
                      <a:pt x="79558" y="784717"/>
                      <a:pt x="47077" y="783101"/>
                      <a:pt x="26313" y="779394"/>
                    </a:cubicBezTo>
                    <a:cubicBezTo>
                      <a:pt x="24217" y="778918"/>
                      <a:pt x="22217" y="778538"/>
                      <a:pt x="20312" y="778158"/>
                    </a:cubicBezTo>
                    <a:cubicBezTo>
                      <a:pt x="20312" y="778063"/>
                      <a:pt x="20312" y="778063"/>
                      <a:pt x="20121" y="778158"/>
                    </a:cubicBezTo>
                    <a:cubicBezTo>
                      <a:pt x="18312" y="777683"/>
                      <a:pt x="16597" y="777208"/>
                      <a:pt x="14978" y="776732"/>
                    </a:cubicBezTo>
                    <a:cubicBezTo>
                      <a:pt x="14121" y="776447"/>
                      <a:pt x="13359" y="776257"/>
                      <a:pt x="12597" y="775972"/>
                    </a:cubicBezTo>
                    <a:cubicBezTo>
                      <a:pt x="11073" y="775497"/>
                      <a:pt x="9644" y="774926"/>
                      <a:pt x="8406" y="774356"/>
                    </a:cubicBezTo>
                    <a:cubicBezTo>
                      <a:pt x="7739" y="774071"/>
                      <a:pt x="7072" y="773691"/>
                      <a:pt x="6501" y="773501"/>
                    </a:cubicBezTo>
                    <a:cubicBezTo>
                      <a:pt x="2691" y="771504"/>
                      <a:pt x="500" y="769128"/>
                      <a:pt x="119" y="766467"/>
                    </a:cubicBezTo>
                    <a:cubicBezTo>
                      <a:pt x="-72" y="764756"/>
                      <a:pt x="-72" y="763045"/>
                      <a:pt x="405" y="761334"/>
                    </a:cubicBezTo>
                    <a:cubicBezTo>
                      <a:pt x="595" y="760288"/>
                      <a:pt x="976" y="759243"/>
                      <a:pt x="1357" y="758292"/>
                    </a:cubicBezTo>
                    <a:cubicBezTo>
                      <a:pt x="6977" y="743844"/>
                      <a:pt x="31647" y="728351"/>
                      <a:pt x="66508" y="712952"/>
                    </a:cubicBezTo>
                    <a:cubicBezTo>
                      <a:pt x="71461" y="710861"/>
                      <a:pt x="76605" y="708675"/>
                      <a:pt x="81939" y="706489"/>
                    </a:cubicBezTo>
                    <a:cubicBezTo>
                      <a:pt x="81939" y="706489"/>
                      <a:pt x="81939" y="706489"/>
                      <a:pt x="81939" y="706394"/>
                    </a:cubicBezTo>
                    <a:cubicBezTo>
                      <a:pt x="89940" y="703257"/>
                      <a:pt x="98417" y="699930"/>
                      <a:pt x="107085" y="696794"/>
                    </a:cubicBezTo>
                    <a:cubicBezTo>
                      <a:pt x="113657" y="694322"/>
                      <a:pt x="120420" y="691851"/>
                      <a:pt x="127468" y="689475"/>
                    </a:cubicBezTo>
                    <a:cubicBezTo>
                      <a:pt x="134898" y="687003"/>
                      <a:pt x="142518" y="684437"/>
                      <a:pt x="150233" y="681870"/>
                    </a:cubicBezTo>
                    <a:cubicBezTo>
                      <a:pt x="152233" y="681205"/>
                      <a:pt x="154329" y="680540"/>
                      <a:pt x="156424" y="679969"/>
                    </a:cubicBezTo>
                    <a:cubicBezTo>
                      <a:pt x="160806" y="678544"/>
                      <a:pt x="165187" y="677118"/>
                      <a:pt x="169664" y="675692"/>
                    </a:cubicBezTo>
                    <a:cubicBezTo>
                      <a:pt x="171664" y="675122"/>
                      <a:pt x="173665" y="674456"/>
                      <a:pt x="175760" y="673791"/>
                    </a:cubicBezTo>
                    <a:cubicBezTo>
                      <a:pt x="180332" y="672460"/>
                      <a:pt x="184904" y="671034"/>
                      <a:pt x="189476" y="669704"/>
                    </a:cubicBezTo>
                    <a:cubicBezTo>
                      <a:pt x="191381" y="669038"/>
                      <a:pt x="193381" y="668468"/>
                      <a:pt x="195382" y="667898"/>
                    </a:cubicBezTo>
                    <a:cubicBezTo>
                      <a:pt x="201096" y="666282"/>
                      <a:pt x="206716" y="664571"/>
                      <a:pt x="212431" y="662955"/>
                    </a:cubicBezTo>
                    <a:cubicBezTo>
                      <a:pt x="229005" y="658202"/>
                      <a:pt x="245578" y="653640"/>
                      <a:pt x="261771" y="649268"/>
                    </a:cubicBezTo>
                    <a:cubicBezTo>
                      <a:pt x="268248" y="647557"/>
                      <a:pt x="274629" y="645941"/>
                      <a:pt x="281011" y="644230"/>
                    </a:cubicBezTo>
                    <a:cubicBezTo>
                      <a:pt x="359974" y="623699"/>
                      <a:pt x="424744" y="610011"/>
                      <a:pt x="424744" y="610011"/>
                    </a:cubicBezTo>
                    <a:cubicBezTo>
                      <a:pt x="438269" y="584157"/>
                      <a:pt x="453033" y="561154"/>
                      <a:pt x="468749" y="540813"/>
                    </a:cubicBezTo>
                    <a:cubicBezTo>
                      <a:pt x="472654" y="535680"/>
                      <a:pt x="476560" y="530833"/>
                      <a:pt x="480560" y="526080"/>
                    </a:cubicBezTo>
                    <a:cubicBezTo>
                      <a:pt x="529233" y="468384"/>
                      <a:pt x="584954" y="433785"/>
                      <a:pt x="636675" y="413254"/>
                    </a:cubicBezTo>
                    <a:cubicBezTo>
                      <a:pt x="640485" y="411638"/>
                      <a:pt x="644295" y="410212"/>
                      <a:pt x="648105" y="408881"/>
                    </a:cubicBezTo>
                    <a:cubicBezTo>
                      <a:pt x="652391" y="407265"/>
                      <a:pt x="656582" y="405839"/>
                      <a:pt x="660868" y="404414"/>
                    </a:cubicBezTo>
                    <a:cubicBezTo>
                      <a:pt x="664964" y="403083"/>
                      <a:pt x="668869" y="401847"/>
                      <a:pt x="672870" y="400707"/>
                    </a:cubicBezTo>
                    <a:cubicBezTo>
                      <a:pt x="695349" y="394148"/>
                      <a:pt x="716494" y="390061"/>
                      <a:pt x="735068" y="387494"/>
                    </a:cubicBezTo>
                    <a:cubicBezTo>
                      <a:pt x="781074" y="381221"/>
                      <a:pt x="812030" y="384643"/>
                      <a:pt x="812030" y="384643"/>
                    </a:cubicBezTo>
                    <a:cubicBezTo>
                      <a:pt x="820603" y="366678"/>
                      <a:pt x="830699" y="352896"/>
                      <a:pt x="841462" y="342440"/>
                    </a:cubicBezTo>
                    <a:cubicBezTo>
                      <a:pt x="843653" y="340349"/>
                      <a:pt x="845844" y="338353"/>
                      <a:pt x="848130" y="336547"/>
                    </a:cubicBezTo>
                    <a:cubicBezTo>
                      <a:pt x="906804" y="288260"/>
                      <a:pt x="983956" y="327707"/>
                      <a:pt x="983956" y="327707"/>
                    </a:cubicBezTo>
                    <a:cubicBezTo>
                      <a:pt x="1015484" y="254422"/>
                      <a:pt x="1173694" y="48729"/>
                      <a:pt x="1344573" y="13940"/>
                    </a:cubicBezTo>
                    <a:cubicBezTo>
                      <a:pt x="1510403" y="-19898"/>
                      <a:pt x="1616035" y="77340"/>
                      <a:pt x="1622227" y="83328"/>
                    </a:cubicBezTo>
                    <a:cubicBezTo>
                      <a:pt x="1622227" y="83423"/>
                      <a:pt x="1622417" y="83518"/>
                      <a:pt x="1622417" y="83518"/>
                    </a:cubicBezTo>
                    <a:lnTo>
                      <a:pt x="1622417" y="83518"/>
                    </a:lnTo>
                    <a:cubicBezTo>
                      <a:pt x="1622703" y="82473"/>
                      <a:pt x="1624036" y="77530"/>
                      <a:pt x="1626989" y="70496"/>
                    </a:cubicBezTo>
                    <a:cubicBezTo>
                      <a:pt x="1629370" y="64603"/>
                      <a:pt x="1632895" y="57284"/>
                      <a:pt x="1637752" y="49490"/>
                    </a:cubicBezTo>
                    <a:cubicBezTo>
                      <a:pt x="1638610" y="48254"/>
                      <a:pt x="1639467" y="46923"/>
                      <a:pt x="1640324" y="45688"/>
                    </a:cubicBezTo>
                    <a:cubicBezTo>
                      <a:pt x="1643944" y="40460"/>
                      <a:pt x="1648039" y="35137"/>
                      <a:pt x="1652992" y="30099"/>
                    </a:cubicBezTo>
                    <a:cubicBezTo>
                      <a:pt x="1670518" y="12134"/>
                      <a:pt x="1697093" y="-2789"/>
                      <a:pt x="1736622" y="443"/>
                    </a:cubicBezTo>
                    <a:cubicBezTo>
                      <a:pt x="1768245" y="3009"/>
                      <a:pt x="1794248" y="20023"/>
                      <a:pt x="1814727" y="41315"/>
                    </a:cubicBezTo>
                    <a:cubicBezTo>
                      <a:pt x="1816632" y="43311"/>
                      <a:pt x="1818442" y="45212"/>
                      <a:pt x="1820251" y="47208"/>
                    </a:cubicBezTo>
                    <a:cubicBezTo>
                      <a:pt x="1828157" y="56238"/>
                      <a:pt x="1835301" y="65743"/>
                      <a:pt x="1841492" y="75154"/>
                    </a:cubicBezTo>
                    <a:cubicBezTo>
                      <a:pt x="1842921" y="77245"/>
                      <a:pt x="1844254" y="79336"/>
                      <a:pt x="1845493" y="81332"/>
                    </a:cubicBezTo>
                    <a:cubicBezTo>
                      <a:pt x="1846159" y="82378"/>
                      <a:pt x="1846731" y="83423"/>
                      <a:pt x="1847397" y="84469"/>
                    </a:cubicBezTo>
                    <a:cubicBezTo>
                      <a:pt x="1848636" y="86465"/>
                      <a:pt x="1849874" y="88556"/>
                      <a:pt x="1851017" y="90552"/>
                    </a:cubicBezTo>
                    <a:cubicBezTo>
                      <a:pt x="1852732" y="93499"/>
                      <a:pt x="1854351" y="96445"/>
                      <a:pt x="1855875" y="99297"/>
                    </a:cubicBezTo>
                    <a:cubicBezTo>
                      <a:pt x="1857494" y="102148"/>
                      <a:pt x="1858828" y="105000"/>
                      <a:pt x="1860161" y="107661"/>
                    </a:cubicBezTo>
                    <a:cubicBezTo>
                      <a:pt x="1861971" y="111178"/>
                      <a:pt x="1863590" y="114505"/>
                      <a:pt x="1864924" y="117642"/>
                    </a:cubicBezTo>
                    <a:cubicBezTo>
                      <a:pt x="1870258" y="129143"/>
                      <a:pt x="1872925" y="137032"/>
                      <a:pt x="1873305" y="137983"/>
                    </a:cubicBezTo>
                    <a:lnTo>
                      <a:pt x="1873305" y="137983"/>
                    </a:lnTo>
                    <a:cubicBezTo>
                      <a:pt x="1873305" y="137983"/>
                      <a:pt x="1873305" y="137983"/>
                      <a:pt x="1873305" y="137983"/>
                    </a:cubicBezTo>
                    <a:cubicBezTo>
                      <a:pt x="1874544" y="136842"/>
                      <a:pt x="1881878" y="130759"/>
                      <a:pt x="1893975" y="12172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4" name="Google Shape;2364;p54"/>
              <p:cNvSpPr/>
              <p:nvPr/>
            </p:nvSpPr>
            <p:spPr>
              <a:xfrm>
                <a:off x="6583275" y="1929112"/>
                <a:ext cx="1893974" cy="835432"/>
              </a:xfrm>
              <a:custGeom>
                <a:avLst/>
                <a:gdLst/>
                <a:ahLst/>
                <a:cxnLst/>
                <a:rect l="l" t="t" r="r" b="b"/>
                <a:pathLst>
                  <a:path w="1893974" h="835432" extrusionOk="0">
                    <a:moveTo>
                      <a:pt x="1893975" y="121729"/>
                    </a:moveTo>
                    <a:lnTo>
                      <a:pt x="1893975" y="721032"/>
                    </a:lnTo>
                    <a:cubicBezTo>
                      <a:pt x="1892355" y="721507"/>
                      <a:pt x="1890736" y="721887"/>
                      <a:pt x="1889117" y="722363"/>
                    </a:cubicBezTo>
                    <a:cubicBezTo>
                      <a:pt x="1878259" y="725214"/>
                      <a:pt x="1867210" y="728066"/>
                      <a:pt x="1856161" y="730917"/>
                    </a:cubicBezTo>
                    <a:cubicBezTo>
                      <a:pt x="1852541" y="731868"/>
                      <a:pt x="1849017" y="732723"/>
                      <a:pt x="1845493" y="733579"/>
                    </a:cubicBezTo>
                    <a:cubicBezTo>
                      <a:pt x="1832348" y="736810"/>
                      <a:pt x="1819108" y="740042"/>
                      <a:pt x="1805678" y="743179"/>
                    </a:cubicBezTo>
                    <a:cubicBezTo>
                      <a:pt x="1426107" y="832148"/>
                      <a:pt x="1046059" y="855245"/>
                      <a:pt x="1041773" y="819030"/>
                    </a:cubicBezTo>
                    <a:cubicBezTo>
                      <a:pt x="1036249" y="772075"/>
                      <a:pt x="1381816" y="672460"/>
                      <a:pt x="1381816" y="672460"/>
                    </a:cubicBezTo>
                    <a:cubicBezTo>
                      <a:pt x="1380577" y="601647"/>
                      <a:pt x="1465159" y="561820"/>
                      <a:pt x="1470398" y="559443"/>
                    </a:cubicBezTo>
                    <a:cubicBezTo>
                      <a:pt x="1152835" y="663810"/>
                      <a:pt x="657249" y="742894"/>
                      <a:pt x="330636" y="772075"/>
                    </a:cubicBezTo>
                    <a:cubicBezTo>
                      <a:pt x="325588" y="772550"/>
                      <a:pt x="320635" y="772930"/>
                      <a:pt x="315682" y="773406"/>
                    </a:cubicBezTo>
                    <a:cubicBezTo>
                      <a:pt x="315111" y="773501"/>
                      <a:pt x="314444" y="773596"/>
                      <a:pt x="313872" y="773596"/>
                    </a:cubicBezTo>
                    <a:cubicBezTo>
                      <a:pt x="286441" y="775877"/>
                      <a:pt x="260437" y="777873"/>
                      <a:pt x="235768" y="779489"/>
                    </a:cubicBezTo>
                    <a:cubicBezTo>
                      <a:pt x="232243" y="779774"/>
                      <a:pt x="228624" y="779964"/>
                      <a:pt x="225195" y="780154"/>
                    </a:cubicBezTo>
                    <a:cubicBezTo>
                      <a:pt x="219480" y="780439"/>
                      <a:pt x="214051" y="780820"/>
                      <a:pt x="208526" y="781105"/>
                    </a:cubicBezTo>
                    <a:cubicBezTo>
                      <a:pt x="203002" y="781485"/>
                      <a:pt x="197668" y="781770"/>
                      <a:pt x="192334" y="781960"/>
                    </a:cubicBezTo>
                    <a:cubicBezTo>
                      <a:pt x="187000" y="782245"/>
                      <a:pt x="181856" y="782435"/>
                      <a:pt x="176712" y="782721"/>
                    </a:cubicBezTo>
                    <a:cubicBezTo>
                      <a:pt x="161377" y="783386"/>
                      <a:pt x="146804" y="783861"/>
                      <a:pt x="133183" y="784051"/>
                    </a:cubicBezTo>
                    <a:cubicBezTo>
                      <a:pt x="129183" y="784051"/>
                      <a:pt x="125373" y="784241"/>
                      <a:pt x="121468" y="784241"/>
                    </a:cubicBezTo>
                    <a:cubicBezTo>
                      <a:pt x="79558" y="784717"/>
                      <a:pt x="47077" y="783101"/>
                      <a:pt x="26313" y="779394"/>
                    </a:cubicBezTo>
                    <a:cubicBezTo>
                      <a:pt x="24217" y="778918"/>
                      <a:pt x="22217" y="778538"/>
                      <a:pt x="20312" y="778158"/>
                    </a:cubicBezTo>
                    <a:cubicBezTo>
                      <a:pt x="20312" y="778063"/>
                      <a:pt x="20312" y="778063"/>
                      <a:pt x="20121" y="778158"/>
                    </a:cubicBezTo>
                    <a:cubicBezTo>
                      <a:pt x="18312" y="777683"/>
                      <a:pt x="16597" y="777208"/>
                      <a:pt x="14978" y="776732"/>
                    </a:cubicBezTo>
                    <a:cubicBezTo>
                      <a:pt x="14121" y="776447"/>
                      <a:pt x="13359" y="776257"/>
                      <a:pt x="12597" y="775972"/>
                    </a:cubicBezTo>
                    <a:cubicBezTo>
                      <a:pt x="11073" y="775497"/>
                      <a:pt x="9644" y="774926"/>
                      <a:pt x="8406" y="774356"/>
                    </a:cubicBezTo>
                    <a:cubicBezTo>
                      <a:pt x="7739" y="774071"/>
                      <a:pt x="7072" y="773691"/>
                      <a:pt x="6501" y="773501"/>
                    </a:cubicBezTo>
                    <a:cubicBezTo>
                      <a:pt x="2691" y="771504"/>
                      <a:pt x="500" y="769128"/>
                      <a:pt x="119" y="766467"/>
                    </a:cubicBezTo>
                    <a:cubicBezTo>
                      <a:pt x="-72" y="764756"/>
                      <a:pt x="-72" y="763045"/>
                      <a:pt x="405" y="761334"/>
                    </a:cubicBezTo>
                    <a:cubicBezTo>
                      <a:pt x="595" y="760288"/>
                      <a:pt x="976" y="759243"/>
                      <a:pt x="1357" y="758292"/>
                    </a:cubicBezTo>
                    <a:cubicBezTo>
                      <a:pt x="6977" y="743844"/>
                      <a:pt x="31647" y="728351"/>
                      <a:pt x="66508" y="712952"/>
                    </a:cubicBezTo>
                    <a:cubicBezTo>
                      <a:pt x="71461" y="710861"/>
                      <a:pt x="76605" y="708675"/>
                      <a:pt x="81939" y="706489"/>
                    </a:cubicBezTo>
                    <a:cubicBezTo>
                      <a:pt x="81939" y="706489"/>
                      <a:pt x="81939" y="706489"/>
                      <a:pt x="81939" y="706394"/>
                    </a:cubicBezTo>
                    <a:cubicBezTo>
                      <a:pt x="89940" y="703257"/>
                      <a:pt x="98417" y="699930"/>
                      <a:pt x="107085" y="696794"/>
                    </a:cubicBezTo>
                    <a:cubicBezTo>
                      <a:pt x="113657" y="694322"/>
                      <a:pt x="120420" y="691851"/>
                      <a:pt x="127468" y="689475"/>
                    </a:cubicBezTo>
                    <a:cubicBezTo>
                      <a:pt x="134898" y="687003"/>
                      <a:pt x="142518" y="684437"/>
                      <a:pt x="150233" y="681870"/>
                    </a:cubicBezTo>
                    <a:cubicBezTo>
                      <a:pt x="152233" y="681205"/>
                      <a:pt x="154329" y="680540"/>
                      <a:pt x="156424" y="679969"/>
                    </a:cubicBezTo>
                    <a:cubicBezTo>
                      <a:pt x="160806" y="678544"/>
                      <a:pt x="165187" y="677118"/>
                      <a:pt x="169664" y="675692"/>
                    </a:cubicBezTo>
                    <a:cubicBezTo>
                      <a:pt x="171664" y="675122"/>
                      <a:pt x="173665" y="674456"/>
                      <a:pt x="175760" y="673791"/>
                    </a:cubicBezTo>
                    <a:cubicBezTo>
                      <a:pt x="180332" y="672460"/>
                      <a:pt x="184904" y="671034"/>
                      <a:pt x="189476" y="669704"/>
                    </a:cubicBezTo>
                    <a:cubicBezTo>
                      <a:pt x="191381" y="669038"/>
                      <a:pt x="193381" y="668468"/>
                      <a:pt x="195382" y="667898"/>
                    </a:cubicBezTo>
                    <a:cubicBezTo>
                      <a:pt x="201096" y="666282"/>
                      <a:pt x="206716" y="664571"/>
                      <a:pt x="212431" y="662955"/>
                    </a:cubicBezTo>
                    <a:cubicBezTo>
                      <a:pt x="229005" y="658202"/>
                      <a:pt x="245578" y="653640"/>
                      <a:pt x="261771" y="649268"/>
                    </a:cubicBezTo>
                    <a:cubicBezTo>
                      <a:pt x="268248" y="647557"/>
                      <a:pt x="274629" y="645941"/>
                      <a:pt x="281011" y="644230"/>
                    </a:cubicBezTo>
                    <a:cubicBezTo>
                      <a:pt x="359974" y="623699"/>
                      <a:pt x="424744" y="610011"/>
                      <a:pt x="424744" y="610011"/>
                    </a:cubicBezTo>
                    <a:cubicBezTo>
                      <a:pt x="438269" y="584157"/>
                      <a:pt x="453033" y="561154"/>
                      <a:pt x="468749" y="540813"/>
                    </a:cubicBezTo>
                    <a:cubicBezTo>
                      <a:pt x="472654" y="535680"/>
                      <a:pt x="476560" y="530833"/>
                      <a:pt x="480560" y="526080"/>
                    </a:cubicBezTo>
                    <a:cubicBezTo>
                      <a:pt x="529233" y="468384"/>
                      <a:pt x="584954" y="433785"/>
                      <a:pt x="636675" y="413254"/>
                    </a:cubicBezTo>
                    <a:cubicBezTo>
                      <a:pt x="640485" y="411638"/>
                      <a:pt x="644295" y="410212"/>
                      <a:pt x="648105" y="408881"/>
                    </a:cubicBezTo>
                    <a:cubicBezTo>
                      <a:pt x="652391" y="407265"/>
                      <a:pt x="656582" y="405839"/>
                      <a:pt x="660868" y="404414"/>
                    </a:cubicBezTo>
                    <a:cubicBezTo>
                      <a:pt x="664964" y="403083"/>
                      <a:pt x="668869" y="401847"/>
                      <a:pt x="672870" y="400707"/>
                    </a:cubicBezTo>
                    <a:cubicBezTo>
                      <a:pt x="695349" y="394148"/>
                      <a:pt x="716494" y="390061"/>
                      <a:pt x="735068" y="387494"/>
                    </a:cubicBezTo>
                    <a:cubicBezTo>
                      <a:pt x="781074" y="381221"/>
                      <a:pt x="812030" y="384643"/>
                      <a:pt x="812030" y="384643"/>
                    </a:cubicBezTo>
                    <a:cubicBezTo>
                      <a:pt x="820603" y="366678"/>
                      <a:pt x="830699" y="352896"/>
                      <a:pt x="841462" y="342440"/>
                    </a:cubicBezTo>
                    <a:cubicBezTo>
                      <a:pt x="843653" y="340349"/>
                      <a:pt x="845844" y="338353"/>
                      <a:pt x="848130" y="336547"/>
                    </a:cubicBezTo>
                    <a:cubicBezTo>
                      <a:pt x="906804" y="288260"/>
                      <a:pt x="983956" y="327707"/>
                      <a:pt x="983956" y="327707"/>
                    </a:cubicBezTo>
                    <a:cubicBezTo>
                      <a:pt x="1015484" y="254422"/>
                      <a:pt x="1173694" y="48729"/>
                      <a:pt x="1344573" y="13940"/>
                    </a:cubicBezTo>
                    <a:cubicBezTo>
                      <a:pt x="1510403" y="-19898"/>
                      <a:pt x="1616035" y="77340"/>
                      <a:pt x="1622227" y="83328"/>
                    </a:cubicBezTo>
                    <a:cubicBezTo>
                      <a:pt x="1622227" y="83423"/>
                      <a:pt x="1622417" y="83518"/>
                      <a:pt x="1622417" y="83518"/>
                    </a:cubicBezTo>
                    <a:lnTo>
                      <a:pt x="1622417" y="83518"/>
                    </a:lnTo>
                    <a:cubicBezTo>
                      <a:pt x="1622703" y="82473"/>
                      <a:pt x="1624036" y="77530"/>
                      <a:pt x="1626989" y="70496"/>
                    </a:cubicBezTo>
                    <a:cubicBezTo>
                      <a:pt x="1629370" y="64603"/>
                      <a:pt x="1632895" y="57284"/>
                      <a:pt x="1637752" y="49490"/>
                    </a:cubicBezTo>
                    <a:cubicBezTo>
                      <a:pt x="1638610" y="48254"/>
                      <a:pt x="1639467" y="46923"/>
                      <a:pt x="1640324" y="45688"/>
                    </a:cubicBezTo>
                    <a:cubicBezTo>
                      <a:pt x="1643944" y="40460"/>
                      <a:pt x="1648039" y="35137"/>
                      <a:pt x="1652992" y="30099"/>
                    </a:cubicBezTo>
                    <a:cubicBezTo>
                      <a:pt x="1670518" y="12134"/>
                      <a:pt x="1697093" y="-2789"/>
                      <a:pt x="1736622" y="443"/>
                    </a:cubicBezTo>
                    <a:cubicBezTo>
                      <a:pt x="1768245" y="3009"/>
                      <a:pt x="1794248" y="20023"/>
                      <a:pt x="1814727" y="41315"/>
                    </a:cubicBezTo>
                    <a:cubicBezTo>
                      <a:pt x="1816632" y="43311"/>
                      <a:pt x="1818442" y="45212"/>
                      <a:pt x="1820251" y="47208"/>
                    </a:cubicBezTo>
                    <a:cubicBezTo>
                      <a:pt x="1828157" y="56238"/>
                      <a:pt x="1835301" y="65743"/>
                      <a:pt x="1841492" y="75154"/>
                    </a:cubicBezTo>
                    <a:cubicBezTo>
                      <a:pt x="1842921" y="77245"/>
                      <a:pt x="1844254" y="79336"/>
                      <a:pt x="1845493" y="81332"/>
                    </a:cubicBezTo>
                    <a:cubicBezTo>
                      <a:pt x="1846159" y="82378"/>
                      <a:pt x="1846731" y="83423"/>
                      <a:pt x="1847397" y="84469"/>
                    </a:cubicBezTo>
                    <a:cubicBezTo>
                      <a:pt x="1848636" y="86465"/>
                      <a:pt x="1849874" y="88556"/>
                      <a:pt x="1851017" y="90552"/>
                    </a:cubicBezTo>
                    <a:cubicBezTo>
                      <a:pt x="1852732" y="93499"/>
                      <a:pt x="1854351" y="96445"/>
                      <a:pt x="1855875" y="99297"/>
                    </a:cubicBezTo>
                    <a:cubicBezTo>
                      <a:pt x="1857494" y="102148"/>
                      <a:pt x="1858828" y="105000"/>
                      <a:pt x="1860161" y="107661"/>
                    </a:cubicBezTo>
                    <a:cubicBezTo>
                      <a:pt x="1861971" y="111178"/>
                      <a:pt x="1863590" y="114505"/>
                      <a:pt x="1864924" y="117642"/>
                    </a:cubicBezTo>
                    <a:cubicBezTo>
                      <a:pt x="1870258" y="129143"/>
                      <a:pt x="1872925" y="137032"/>
                      <a:pt x="1873305" y="137983"/>
                    </a:cubicBezTo>
                    <a:lnTo>
                      <a:pt x="1873305" y="137983"/>
                    </a:lnTo>
                    <a:cubicBezTo>
                      <a:pt x="1873305" y="137983"/>
                      <a:pt x="1873305" y="137983"/>
                      <a:pt x="1873305" y="137983"/>
                    </a:cubicBezTo>
                    <a:cubicBezTo>
                      <a:pt x="1874544" y="136842"/>
                      <a:pt x="1881878" y="130759"/>
                      <a:pt x="1893975" y="121729"/>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5" name="Google Shape;2365;p54"/>
              <p:cNvSpPr/>
              <p:nvPr/>
            </p:nvSpPr>
            <p:spPr>
              <a:xfrm>
                <a:off x="6583278" y="1929115"/>
                <a:ext cx="1893980" cy="784322"/>
              </a:xfrm>
              <a:custGeom>
                <a:avLst/>
                <a:gdLst/>
                <a:ahLst/>
                <a:cxnLst/>
                <a:rect l="l" t="t" r="r" b="b"/>
                <a:pathLst>
                  <a:path w="1893980" h="784322" extrusionOk="0">
                    <a:moveTo>
                      <a:pt x="1873312" y="137888"/>
                    </a:moveTo>
                    <a:cubicBezTo>
                      <a:pt x="1874550" y="136747"/>
                      <a:pt x="1881884" y="130664"/>
                      <a:pt x="1893981" y="121634"/>
                    </a:cubicBezTo>
                    <a:lnTo>
                      <a:pt x="1893981" y="297480"/>
                    </a:lnTo>
                    <a:cubicBezTo>
                      <a:pt x="1871597" y="317346"/>
                      <a:pt x="1857024" y="335216"/>
                      <a:pt x="1857024" y="335216"/>
                    </a:cubicBezTo>
                    <a:cubicBezTo>
                      <a:pt x="1857024" y="335216"/>
                      <a:pt x="1801112" y="207276"/>
                      <a:pt x="1742915" y="235126"/>
                    </a:cubicBezTo>
                    <a:cubicBezTo>
                      <a:pt x="1684907" y="262976"/>
                      <a:pt x="1663285" y="322004"/>
                      <a:pt x="1663285" y="322004"/>
                    </a:cubicBezTo>
                    <a:cubicBezTo>
                      <a:pt x="1663285" y="322004"/>
                      <a:pt x="1527554" y="196440"/>
                      <a:pt x="1355437" y="218017"/>
                    </a:cubicBezTo>
                    <a:cubicBezTo>
                      <a:pt x="1183130" y="239689"/>
                      <a:pt x="1038636" y="461160"/>
                      <a:pt x="1038636" y="461160"/>
                    </a:cubicBezTo>
                    <a:cubicBezTo>
                      <a:pt x="881378" y="425230"/>
                      <a:pt x="877283" y="507925"/>
                      <a:pt x="877283" y="507925"/>
                    </a:cubicBezTo>
                    <a:cubicBezTo>
                      <a:pt x="636109" y="514389"/>
                      <a:pt x="464850" y="681110"/>
                      <a:pt x="464850" y="681110"/>
                    </a:cubicBezTo>
                    <a:cubicBezTo>
                      <a:pt x="140905" y="756866"/>
                      <a:pt x="238060" y="779299"/>
                      <a:pt x="330547" y="772075"/>
                    </a:cubicBezTo>
                    <a:cubicBezTo>
                      <a:pt x="330547" y="772075"/>
                      <a:pt x="330481" y="772103"/>
                      <a:pt x="330357" y="772170"/>
                    </a:cubicBezTo>
                    <a:cubicBezTo>
                      <a:pt x="325404" y="772645"/>
                      <a:pt x="320451" y="773025"/>
                      <a:pt x="315593" y="773405"/>
                    </a:cubicBezTo>
                    <a:cubicBezTo>
                      <a:pt x="315022" y="773500"/>
                      <a:pt x="314355" y="773596"/>
                      <a:pt x="313783" y="773596"/>
                    </a:cubicBezTo>
                    <a:cubicBezTo>
                      <a:pt x="286447" y="775972"/>
                      <a:pt x="260348" y="777968"/>
                      <a:pt x="235678" y="779489"/>
                    </a:cubicBezTo>
                    <a:cubicBezTo>
                      <a:pt x="232154" y="779774"/>
                      <a:pt x="228535" y="779964"/>
                      <a:pt x="225106" y="780154"/>
                    </a:cubicBezTo>
                    <a:cubicBezTo>
                      <a:pt x="219391" y="780439"/>
                      <a:pt x="213961" y="780820"/>
                      <a:pt x="208437" y="781105"/>
                    </a:cubicBezTo>
                    <a:cubicBezTo>
                      <a:pt x="202912" y="781485"/>
                      <a:pt x="197578" y="781770"/>
                      <a:pt x="192244" y="781960"/>
                    </a:cubicBezTo>
                    <a:cubicBezTo>
                      <a:pt x="186910" y="782245"/>
                      <a:pt x="181767" y="782435"/>
                      <a:pt x="176624" y="782721"/>
                    </a:cubicBezTo>
                    <a:cubicBezTo>
                      <a:pt x="161288" y="783386"/>
                      <a:pt x="146715" y="783861"/>
                      <a:pt x="133094" y="784051"/>
                    </a:cubicBezTo>
                    <a:cubicBezTo>
                      <a:pt x="129094" y="784051"/>
                      <a:pt x="125284" y="784241"/>
                      <a:pt x="121378" y="784241"/>
                    </a:cubicBezTo>
                    <a:cubicBezTo>
                      <a:pt x="79468" y="784717"/>
                      <a:pt x="46988" y="783101"/>
                      <a:pt x="26224" y="779394"/>
                    </a:cubicBezTo>
                    <a:cubicBezTo>
                      <a:pt x="24128" y="778918"/>
                      <a:pt x="22128" y="778538"/>
                      <a:pt x="20223" y="778158"/>
                    </a:cubicBezTo>
                    <a:cubicBezTo>
                      <a:pt x="20223" y="778063"/>
                      <a:pt x="20223" y="778063"/>
                      <a:pt x="20032" y="778158"/>
                    </a:cubicBezTo>
                    <a:cubicBezTo>
                      <a:pt x="18223" y="777683"/>
                      <a:pt x="16508" y="777207"/>
                      <a:pt x="14889" y="776732"/>
                    </a:cubicBezTo>
                    <a:cubicBezTo>
                      <a:pt x="14032" y="776447"/>
                      <a:pt x="13270" y="776257"/>
                      <a:pt x="12508" y="775972"/>
                    </a:cubicBezTo>
                    <a:cubicBezTo>
                      <a:pt x="10984" y="775497"/>
                      <a:pt x="9555" y="774926"/>
                      <a:pt x="8317" y="774356"/>
                    </a:cubicBezTo>
                    <a:cubicBezTo>
                      <a:pt x="7650" y="774071"/>
                      <a:pt x="6983" y="773691"/>
                      <a:pt x="6412" y="773500"/>
                    </a:cubicBezTo>
                    <a:cubicBezTo>
                      <a:pt x="2602" y="771409"/>
                      <a:pt x="506" y="769033"/>
                      <a:pt x="125" y="766372"/>
                    </a:cubicBezTo>
                    <a:cubicBezTo>
                      <a:pt x="-65" y="764756"/>
                      <a:pt x="-65" y="763045"/>
                      <a:pt x="316" y="761334"/>
                    </a:cubicBezTo>
                    <a:cubicBezTo>
                      <a:pt x="506" y="760288"/>
                      <a:pt x="887" y="759243"/>
                      <a:pt x="1268" y="758292"/>
                    </a:cubicBezTo>
                    <a:cubicBezTo>
                      <a:pt x="6888" y="743844"/>
                      <a:pt x="31558" y="728351"/>
                      <a:pt x="66419" y="712952"/>
                    </a:cubicBezTo>
                    <a:cubicBezTo>
                      <a:pt x="71372" y="710766"/>
                      <a:pt x="76516" y="708675"/>
                      <a:pt x="81850" y="706489"/>
                    </a:cubicBezTo>
                    <a:cubicBezTo>
                      <a:pt x="81850" y="706489"/>
                      <a:pt x="81850" y="706489"/>
                      <a:pt x="81850" y="706394"/>
                    </a:cubicBezTo>
                    <a:cubicBezTo>
                      <a:pt x="89851" y="703162"/>
                      <a:pt x="98328" y="699930"/>
                      <a:pt x="106996" y="696794"/>
                    </a:cubicBezTo>
                    <a:cubicBezTo>
                      <a:pt x="113568" y="694322"/>
                      <a:pt x="120331" y="691851"/>
                      <a:pt x="127379" y="689475"/>
                    </a:cubicBezTo>
                    <a:cubicBezTo>
                      <a:pt x="134809" y="686908"/>
                      <a:pt x="142429" y="684437"/>
                      <a:pt x="150144" y="681870"/>
                    </a:cubicBezTo>
                    <a:cubicBezTo>
                      <a:pt x="152144" y="681205"/>
                      <a:pt x="154240" y="680540"/>
                      <a:pt x="156335" y="679969"/>
                    </a:cubicBezTo>
                    <a:cubicBezTo>
                      <a:pt x="160717" y="678448"/>
                      <a:pt x="165098" y="677118"/>
                      <a:pt x="169575" y="675692"/>
                    </a:cubicBezTo>
                    <a:cubicBezTo>
                      <a:pt x="171575" y="675122"/>
                      <a:pt x="173575" y="674456"/>
                      <a:pt x="175671" y="673791"/>
                    </a:cubicBezTo>
                    <a:cubicBezTo>
                      <a:pt x="180243" y="672460"/>
                      <a:pt x="184720" y="671034"/>
                      <a:pt x="189387" y="669704"/>
                    </a:cubicBezTo>
                    <a:cubicBezTo>
                      <a:pt x="191292" y="669038"/>
                      <a:pt x="193292" y="668468"/>
                      <a:pt x="195292" y="667898"/>
                    </a:cubicBezTo>
                    <a:cubicBezTo>
                      <a:pt x="201007" y="666282"/>
                      <a:pt x="206627" y="664571"/>
                      <a:pt x="212342" y="662955"/>
                    </a:cubicBezTo>
                    <a:cubicBezTo>
                      <a:pt x="228916" y="658203"/>
                      <a:pt x="245489" y="653640"/>
                      <a:pt x="261682" y="649268"/>
                    </a:cubicBezTo>
                    <a:cubicBezTo>
                      <a:pt x="268254" y="647557"/>
                      <a:pt x="274636" y="645846"/>
                      <a:pt x="280922" y="644230"/>
                    </a:cubicBezTo>
                    <a:cubicBezTo>
                      <a:pt x="359884" y="623699"/>
                      <a:pt x="424654" y="610011"/>
                      <a:pt x="424654" y="610011"/>
                    </a:cubicBezTo>
                    <a:cubicBezTo>
                      <a:pt x="438180" y="584157"/>
                      <a:pt x="452944" y="561154"/>
                      <a:pt x="468660" y="540813"/>
                    </a:cubicBezTo>
                    <a:cubicBezTo>
                      <a:pt x="472565" y="535681"/>
                      <a:pt x="476470" y="530833"/>
                      <a:pt x="480471" y="526080"/>
                    </a:cubicBezTo>
                    <a:cubicBezTo>
                      <a:pt x="529144" y="468384"/>
                      <a:pt x="584865" y="433785"/>
                      <a:pt x="636586" y="413254"/>
                    </a:cubicBezTo>
                    <a:cubicBezTo>
                      <a:pt x="640396" y="411638"/>
                      <a:pt x="644206" y="410212"/>
                      <a:pt x="648016" y="408881"/>
                    </a:cubicBezTo>
                    <a:cubicBezTo>
                      <a:pt x="652302" y="407265"/>
                      <a:pt x="656493" y="405839"/>
                      <a:pt x="660779" y="404414"/>
                    </a:cubicBezTo>
                    <a:cubicBezTo>
                      <a:pt x="664875" y="403083"/>
                      <a:pt x="668780" y="401847"/>
                      <a:pt x="672781" y="400707"/>
                    </a:cubicBezTo>
                    <a:cubicBezTo>
                      <a:pt x="695260" y="394148"/>
                      <a:pt x="716405" y="390061"/>
                      <a:pt x="734979" y="387494"/>
                    </a:cubicBezTo>
                    <a:cubicBezTo>
                      <a:pt x="780985" y="381316"/>
                      <a:pt x="811941" y="384738"/>
                      <a:pt x="811941" y="384738"/>
                    </a:cubicBezTo>
                    <a:lnTo>
                      <a:pt x="811941" y="384738"/>
                    </a:lnTo>
                    <a:cubicBezTo>
                      <a:pt x="820513" y="366678"/>
                      <a:pt x="830610" y="352895"/>
                      <a:pt x="841373" y="342440"/>
                    </a:cubicBezTo>
                    <a:cubicBezTo>
                      <a:pt x="843564" y="340349"/>
                      <a:pt x="845755" y="338353"/>
                      <a:pt x="848041" y="336547"/>
                    </a:cubicBezTo>
                    <a:cubicBezTo>
                      <a:pt x="906715" y="288260"/>
                      <a:pt x="983867" y="327707"/>
                      <a:pt x="983867" y="327707"/>
                    </a:cubicBezTo>
                    <a:cubicBezTo>
                      <a:pt x="1015395" y="254422"/>
                      <a:pt x="1173605" y="48729"/>
                      <a:pt x="1344484" y="13940"/>
                    </a:cubicBezTo>
                    <a:cubicBezTo>
                      <a:pt x="1510314" y="-19898"/>
                      <a:pt x="1615946" y="77340"/>
                      <a:pt x="1622137" y="83328"/>
                    </a:cubicBezTo>
                    <a:cubicBezTo>
                      <a:pt x="1622137" y="83328"/>
                      <a:pt x="1622328" y="83423"/>
                      <a:pt x="1622328" y="83423"/>
                    </a:cubicBezTo>
                    <a:lnTo>
                      <a:pt x="1622328" y="83423"/>
                    </a:lnTo>
                    <a:cubicBezTo>
                      <a:pt x="1622328" y="83423"/>
                      <a:pt x="1623566" y="78290"/>
                      <a:pt x="1626805" y="70496"/>
                    </a:cubicBezTo>
                    <a:cubicBezTo>
                      <a:pt x="1629281" y="64603"/>
                      <a:pt x="1632805" y="57284"/>
                      <a:pt x="1637568" y="49490"/>
                    </a:cubicBezTo>
                    <a:cubicBezTo>
                      <a:pt x="1638425" y="48254"/>
                      <a:pt x="1639283" y="46923"/>
                      <a:pt x="1640140" y="45687"/>
                    </a:cubicBezTo>
                    <a:cubicBezTo>
                      <a:pt x="1643759" y="40460"/>
                      <a:pt x="1647855" y="35137"/>
                      <a:pt x="1652808" y="30099"/>
                    </a:cubicBezTo>
                    <a:cubicBezTo>
                      <a:pt x="1670334" y="12134"/>
                      <a:pt x="1696909" y="-2789"/>
                      <a:pt x="1736437" y="443"/>
                    </a:cubicBezTo>
                    <a:cubicBezTo>
                      <a:pt x="1768060" y="3009"/>
                      <a:pt x="1794064" y="20023"/>
                      <a:pt x="1814542" y="41315"/>
                    </a:cubicBezTo>
                    <a:cubicBezTo>
                      <a:pt x="1816447" y="43311"/>
                      <a:pt x="1818257" y="45212"/>
                      <a:pt x="1820067" y="47208"/>
                    </a:cubicBezTo>
                    <a:cubicBezTo>
                      <a:pt x="1827973" y="56238"/>
                      <a:pt x="1835117" y="65743"/>
                      <a:pt x="1841308" y="75154"/>
                    </a:cubicBezTo>
                    <a:cubicBezTo>
                      <a:pt x="1842736" y="77245"/>
                      <a:pt x="1843975" y="79336"/>
                      <a:pt x="1845308" y="81332"/>
                    </a:cubicBezTo>
                    <a:cubicBezTo>
                      <a:pt x="1845975" y="82378"/>
                      <a:pt x="1846546" y="83423"/>
                      <a:pt x="1847213" y="84469"/>
                    </a:cubicBezTo>
                    <a:cubicBezTo>
                      <a:pt x="1848451" y="86465"/>
                      <a:pt x="1849690" y="88556"/>
                      <a:pt x="1850833" y="90552"/>
                    </a:cubicBezTo>
                    <a:cubicBezTo>
                      <a:pt x="1852547" y="93499"/>
                      <a:pt x="1854167" y="96445"/>
                      <a:pt x="1855691" y="99297"/>
                    </a:cubicBezTo>
                    <a:cubicBezTo>
                      <a:pt x="1857215" y="102148"/>
                      <a:pt x="1858643" y="105000"/>
                      <a:pt x="1859977" y="107661"/>
                    </a:cubicBezTo>
                    <a:cubicBezTo>
                      <a:pt x="1861691" y="111178"/>
                      <a:pt x="1863310" y="114505"/>
                      <a:pt x="1864739" y="117642"/>
                    </a:cubicBezTo>
                    <a:cubicBezTo>
                      <a:pt x="1870359" y="129904"/>
                      <a:pt x="1873026" y="138078"/>
                      <a:pt x="1873026" y="138078"/>
                    </a:cubicBezTo>
                    <a:lnTo>
                      <a:pt x="1873217" y="138078"/>
                    </a:ln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6" name="Google Shape;2366;p54"/>
              <p:cNvSpPr/>
              <p:nvPr/>
            </p:nvSpPr>
            <p:spPr>
              <a:xfrm>
                <a:off x="8428767" y="2644345"/>
                <a:ext cx="48482" cy="18345"/>
              </a:xfrm>
              <a:custGeom>
                <a:avLst/>
                <a:gdLst/>
                <a:ahLst/>
                <a:cxnLst/>
                <a:rect l="l" t="t" r="r" b="b"/>
                <a:pathLst>
                  <a:path w="48482" h="18345" extrusionOk="0">
                    <a:moveTo>
                      <a:pt x="0" y="18345"/>
                    </a:moveTo>
                    <a:cubicBezTo>
                      <a:pt x="15240" y="13212"/>
                      <a:pt x="31623" y="6939"/>
                      <a:pt x="48482" y="0"/>
                    </a:cubicBezTo>
                    <a:lnTo>
                      <a:pt x="48482" y="5893"/>
                    </a:lnTo>
                    <a:cubicBezTo>
                      <a:pt x="46863" y="6273"/>
                      <a:pt x="45244" y="6749"/>
                      <a:pt x="43624" y="7129"/>
                    </a:cubicBezTo>
                    <a:cubicBezTo>
                      <a:pt x="32766" y="9980"/>
                      <a:pt x="21717" y="12832"/>
                      <a:pt x="10668" y="15684"/>
                    </a:cubicBezTo>
                    <a:cubicBezTo>
                      <a:pt x="7048" y="16634"/>
                      <a:pt x="3524" y="17490"/>
                      <a:pt x="0" y="18345"/>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67" name="Google Shape;2367;p54"/>
            <p:cNvGrpSpPr/>
            <p:nvPr/>
          </p:nvGrpSpPr>
          <p:grpSpPr>
            <a:xfrm>
              <a:off x="8130090" y="1391353"/>
              <a:ext cx="1171033" cy="905238"/>
              <a:chOff x="7507128" y="2293059"/>
              <a:chExt cx="970121" cy="749928"/>
            </a:xfrm>
          </p:grpSpPr>
          <p:sp>
            <p:nvSpPr>
              <p:cNvPr id="2368" name="Google Shape;2368;p54"/>
              <p:cNvSpPr/>
              <p:nvPr/>
            </p:nvSpPr>
            <p:spPr>
              <a:xfrm>
                <a:off x="7507128" y="2293059"/>
                <a:ext cx="970121" cy="749928"/>
              </a:xfrm>
              <a:custGeom>
                <a:avLst/>
                <a:gdLst/>
                <a:ahLst/>
                <a:cxnLst/>
                <a:rect l="l" t="t" r="r" b="b"/>
                <a:pathLst>
                  <a:path w="970121" h="749928" extrusionOk="0">
                    <a:moveTo>
                      <a:pt x="0" y="742140"/>
                    </a:moveTo>
                    <a:cubicBezTo>
                      <a:pt x="0" y="742805"/>
                      <a:pt x="571" y="743471"/>
                      <a:pt x="1143" y="743946"/>
                    </a:cubicBezTo>
                    <a:cubicBezTo>
                      <a:pt x="6287" y="748984"/>
                      <a:pt x="28861" y="750790"/>
                      <a:pt x="63532" y="749554"/>
                    </a:cubicBezTo>
                    <a:cubicBezTo>
                      <a:pt x="65818" y="749459"/>
                      <a:pt x="68199" y="749364"/>
                      <a:pt x="70580" y="749269"/>
                    </a:cubicBezTo>
                    <a:cubicBezTo>
                      <a:pt x="84201" y="748699"/>
                      <a:pt x="99441" y="747653"/>
                      <a:pt x="116205" y="746132"/>
                    </a:cubicBezTo>
                    <a:cubicBezTo>
                      <a:pt x="119348" y="745847"/>
                      <a:pt x="122492" y="745562"/>
                      <a:pt x="125730" y="745277"/>
                    </a:cubicBezTo>
                    <a:cubicBezTo>
                      <a:pt x="129445" y="744897"/>
                      <a:pt x="133255" y="744516"/>
                      <a:pt x="137255" y="744136"/>
                    </a:cubicBezTo>
                    <a:cubicBezTo>
                      <a:pt x="143066" y="743471"/>
                      <a:pt x="149162" y="742900"/>
                      <a:pt x="155258" y="742140"/>
                    </a:cubicBezTo>
                    <a:cubicBezTo>
                      <a:pt x="156115" y="742045"/>
                      <a:pt x="156972" y="741950"/>
                      <a:pt x="157829" y="741855"/>
                    </a:cubicBezTo>
                    <a:cubicBezTo>
                      <a:pt x="173831" y="740049"/>
                      <a:pt x="190595" y="737863"/>
                      <a:pt x="207931" y="735296"/>
                    </a:cubicBezTo>
                    <a:cubicBezTo>
                      <a:pt x="215075" y="734251"/>
                      <a:pt x="222504" y="733205"/>
                      <a:pt x="229838" y="732064"/>
                    </a:cubicBezTo>
                    <a:cubicBezTo>
                      <a:pt x="234887" y="731304"/>
                      <a:pt x="240030" y="730449"/>
                      <a:pt x="245269" y="729593"/>
                    </a:cubicBezTo>
                    <a:cubicBezTo>
                      <a:pt x="260795" y="727217"/>
                      <a:pt x="276606" y="724460"/>
                      <a:pt x="292894" y="721419"/>
                    </a:cubicBezTo>
                    <a:cubicBezTo>
                      <a:pt x="303752" y="719518"/>
                      <a:pt x="314611" y="717521"/>
                      <a:pt x="325660" y="715145"/>
                    </a:cubicBezTo>
                    <a:cubicBezTo>
                      <a:pt x="331184" y="714005"/>
                      <a:pt x="336709" y="712959"/>
                      <a:pt x="342233" y="711818"/>
                    </a:cubicBezTo>
                    <a:cubicBezTo>
                      <a:pt x="347758" y="710678"/>
                      <a:pt x="353473" y="709537"/>
                      <a:pt x="358997" y="708301"/>
                    </a:cubicBezTo>
                    <a:cubicBezTo>
                      <a:pt x="358902" y="708301"/>
                      <a:pt x="358712" y="708301"/>
                      <a:pt x="358521" y="708301"/>
                    </a:cubicBezTo>
                    <a:cubicBezTo>
                      <a:pt x="368522" y="706210"/>
                      <a:pt x="378524" y="704119"/>
                      <a:pt x="388620" y="701838"/>
                    </a:cubicBezTo>
                    <a:cubicBezTo>
                      <a:pt x="388620" y="701838"/>
                      <a:pt x="388811" y="701838"/>
                      <a:pt x="388906" y="701743"/>
                    </a:cubicBezTo>
                    <a:cubicBezTo>
                      <a:pt x="529685" y="669520"/>
                      <a:pt x="675418" y="621139"/>
                      <a:pt x="763429" y="556408"/>
                    </a:cubicBezTo>
                    <a:cubicBezTo>
                      <a:pt x="763429" y="556408"/>
                      <a:pt x="862394" y="551181"/>
                      <a:pt x="970121" y="526657"/>
                    </a:cubicBezTo>
                    <a:lnTo>
                      <a:pt x="970121" y="21456"/>
                    </a:lnTo>
                    <a:cubicBezTo>
                      <a:pt x="967073" y="19175"/>
                      <a:pt x="963835" y="16798"/>
                      <a:pt x="960406" y="14612"/>
                    </a:cubicBezTo>
                    <a:cubicBezTo>
                      <a:pt x="956024" y="11761"/>
                      <a:pt x="951357" y="9289"/>
                      <a:pt x="946404" y="7293"/>
                    </a:cubicBezTo>
                    <a:cubicBezTo>
                      <a:pt x="944785" y="6628"/>
                      <a:pt x="943166" y="6057"/>
                      <a:pt x="941451" y="5487"/>
                    </a:cubicBezTo>
                    <a:cubicBezTo>
                      <a:pt x="865727" y="-19987"/>
                      <a:pt x="744569" y="48165"/>
                      <a:pt x="684467" y="108428"/>
                    </a:cubicBezTo>
                    <a:cubicBezTo>
                      <a:pt x="683133" y="109854"/>
                      <a:pt x="681704" y="111185"/>
                      <a:pt x="680466" y="112516"/>
                    </a:cubicBezTo>
                    <a:cubicBezTo>
                      <a:pt x="679133" y="113941"/>
                      <a:pt x="677799" y="115272"/>
                      <a:pt x="676561" y="116793"/>
                    </a:cubicBezTo>
                    <a:cubicBezTo>
                      <a:pt x="674084" y="119454"/>
                      <a:pt x="671703" y="122306"/>
                      <a:pt x="669512" y="124967"/>
                    </a:cubicBezTo>
                    <a:cubicBezTo>
                      <a:pt x="666655" y="128389"/>
                      <a:pt x="664083" y="131906"/>
                      <a:pt x="661702" y="135233"/>
                    </a:cubicBezTo>
                    <a:cubicBezTo>
                      <a:pt x="654653" y="145214"/>
                      <a:pt x="650081" y="154434"/>
                      <a:pt x="648843" y="162418"/>
                    </a:cubicBezTo>
                    <a:cubicBezTo>
                      <a:pt x="645700" y="161943"/>
                      <a:pt x="586930" y="154244"/>
                      <a:pt x="519970" y="178387"/>
                    </a:cubicBezTo>
                    <a:cubicBezTo>
                      <a:pt x="516731" y="179527"/>
                      <a:pt x="513397" y="180763"/>
                      <a:pt x="510064" y="182189"/>
                    </a:cubicBezTo>
                    <a:cubicBezTo>
                      <a:pt x="508349" y="182854"/>
                      <a:pt x="506635" y="183520"/>
                      <a:pt x="504920" y="184280"/>
                    </a:cubicBezTo>
                    <a:cubicBezTo>
                      <a:pt x="501587" y="185706"/>
                      <a:pt x="498158" y="187227"/>
                      <a:pt x="494824" y="188937"/>
                    </a:cubicBezTo>
                    <a:cubicBezTo>
                      <a:pt x="467678" y="201960"/>
                      <a:pt x="439960" y="220875"/>
                      <a:pt x="415004" y="248060"/>
                    </a:cubicBezTo>
                    <a:cubicBezTo>
                      <a:pt x="408813" y="254904"/>
                      <a:pt x="402622" y="262223"/>
                      <a:pt x="396812" y="270112"/>
                    </a:cubicBezTo>
                    <a:cubicBezTo>
                      <a:pt x="393859" y="274009"/>
                      <a:pt x="391001" y="278191"/>
                      <a:pt x="388239" y="282374"/>
                    </a:cubicBezTo>
                    <a:cubicBezTo>
                      <a:pt x="386810" y="284465"/>
                      <a:pt x="385477" y="286651"/>
                      <a:pt x="384048" y="288837"/>
                    </a:cubicBezTo>
                    <a:cubicBezTo>
                      <a:pt x="381286" y="293209"/>
                      <a:pt x="378619" y="297772"/>
                      <a:pt x="376047" y="302430"/>
                    </a:cubicBezTo>
                    <a:cubicBezTo>
                      <a:pt x="362903" y="325812"/>
                      <a:pt x="351472" y="352997"/>
                      <a:pt x="342424" y="384650"/>
                    </a:cubicBezTo>
                    <a:cubicBezTo>
                      <a:pt x="342424" y="384650"/>
                      <a:pt x="178499" y="464778"/>
                      <a:pt x="160592" y="630834"/>
                    </a:cubicBezTo>
                    <a:lnTo>
                      <a:pt x="160592" y="630834"/>
                    </a:lnTo>
                    <a:cubicBezTo>
                      <a:pt x="159258" y="643001"/>
                      <a:pt x="158687" y="655643"/>
                      <a:pt x="159068" y="668665"/>
                    </a:cubicBezTo>
                    <a:cubicBezTo>
                      <a:pt x="159068" y="668665"/>
                      <a:pt x="153543" y="670091"/>
                      <a:pt x="144399" y="672657"/>
                    </a:cubicBezTo>
                    <a:cubicBezTo>
                      <a:pt x="142875" y="673037"/>
                      <a:pt x="141256" y="673513"/>
                      <a:pt x="139541" y="673988"/>
                    </a:cubicBezTo>
                    <a:cubicBezTo>
                      <a:pt x="134493" y="675414"/>
                      <a:pt x="128588" y="677124"/>
                      <a:pt x="122206" y="679121"/>
                    </a:cubicBezTo>
                    <a:cubicBezTo>
                      <a:pt x="120015" y="679786"/>
                      <a:pt x="117920" y="680451"/>
                      <a:pt x="115634" y="681117"/>
                    </a:cubicBezTo>
                    <a:cubicBezTo>
                      <a:pt x="114300" y="681592"/>
                      <a:pt x="112871" y="681972"/>
                      <a:pt x="111443" y="682447"/>
                    </a:cubicBezTo>
                    <a:cubicBezTo>
                      <a:pt x="109633" y="682923"/>
                      <a:pt x="107918" y="683493"/>
                      <a:pt x="106109" y="684063"/>
                    </a:cubicBezTo>
                    <a:cubicBezTo>
                      <a:pt x="100013" y="686059"/>
                      <a:pt x="93536" y="688150"/>
                      <a:pt x="87059" y="690432"/>
                    </a:cubicBezTo>
                    <a:cubicBezTo>
                      <a:pt x="84582" y="691287"/>
                      <a:pt x="82105" y="692143"/>
                      <a:pt x="79724" y="692998"/>
                    </a:cubicBezTo>
                    <a:cubicBezTo>
                      <a:pt x="69437" y="696610"/>
                      <a:pt x="59055" y="700602"/>
                      <a:pt x="49530" y="704690"/>
                    </a:cubicBezTo>
                    <a:cubicBezTo>
                      <a:pt x="47911" y="705355"/>
                      <a:pt x="46292" y="706020"/>
                      <a:pt x="44672" y="706686"/>
                    </a:cubicBezTo>
                    <a:cubicBezTo>
                      <a:pt x="28575" y="713814"/>
                      <a:pt x="14954" y="721324"/>
                      <a:pt x="7049" y="728643"/>
                    </a:cubicBezTo>
                    <a:cubicBezTo>
                      <a:pt x="6572" y="729118"/>
                      <a:pt x="6001" y="729593"/>
                      <a:pt x="5525" y="730163"/>
                    </a:cubicBezTo>
                    <a:cubicBezTo>
                      <a:pt x="5048" y="730639"/>
                      <a:pt x="4572" y="731114"/>
                      <a:pt x="4191" y="731589"/>
                    </a:cubicBezTo>
                    <a:cubicBezTo>
                      <a:pt x="4191" y="731589"/>
                      <a:pt x="4163" y="731618"/>
                      <a:pt x="4096" y="731684"/>
                    </a:cubicBezTo>
                    <a:cubicBezTo>
                      <a:pt x="2286" y="733870"/>
                      <a:pt x="1048" y="736152"/>
                      <a:pt x="571" y="738243"/>
                    </a:cubicBezTo>
                    <a:cubicBezTo>
                      <a:pt x="191" y="739574"/>
                      <a:pt x="95" y="740904"/>
                      <a:pt x="381" y="74214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9" name="Google Shape;2369;p54"/>
              <p:cNvSpPr/>
              <p:nvPr/>
            </p:nvSpPr>
            <p:spPr>
              <a:xfrm>
                <a:off x="7507128" y="2293059"/>
                <a:ext cx="970121" cy="749928"/>
              </a:xfrm>
              <a:custGeom>
                <a:avLst/>
                <a:gdLst/>
                <a:ahLst/>
                <a:cxnLst/>
                <a:rect l="l" t="t" r="r" b="b"/>
                <a:pathLst>
                  <a:path w="970121" h="749928" extrusionOk="0">
                    <a:moveTo>
                      <a:pt x="0" y="742140"/>
                    </a:moveTo>
                    <a:cubicBezTo>
                      <a:pt x="0" y="742805"/>
                      <a:pt x="571" y="743471"/>
                      <a:pt x="1143" y="743946"/>
                    </a:cubicBezTo>
                    <a:cubicBezTo>
                      <a:pt x="6287" y="748984"/>
                      <a:pt x="28861" y="750790"/>
                      <a:pt x="63532" y="749554"/>
                    </a:cubicBezTo>
                    <a:cubicBezTo>
                      <a:pt x="65818" y="749459"/>
                      <a:pt x="68199" y="749364"/>
                      <a:pt x="70580" y="749269"/>
                    </a:cubicBezTo>
                    <a:cubicBezTo>
                      <a:pt x="84201" y="748699"/>
                      <a:pt x="99441" y="747653"/>
                      <a:pt x="116205" y="746132"/>
                    </a:cubicBezTo>
                    <a:cubicBezTo>
                      <a:pt x="119348" y="745847"/>
                      <a:pt x="122492" y="745562"/>
                      <a:pt x="125730" y="745277"/>
                    </a:cubicBezTo>
                    <a:cubicBezTo>
                      <a:pt x="129445" y="744897"/>
                      <a:pt x="133255" y="744516"/>
                      <a:pt x="137255" y="744136"/>
                    </a:cubicBezTo>
                    <a:cubicBezTo>
                      <a:pt x="143066" y="743471"/>
                      <a:pt x="149162" y="742900"/>
                      <a:pt x="155258" y="742140"/>
                    </a:cubicBezTo>
                    <a:cubicBezTo>
                      <a:pt x="156115" y="742045"/>
                      <a:pt x="156972" y="741950"/>
                      <a:pt x="157829" y="741855"/>
                    </a:cubicBezTo>
                    <a:cubicBezTo>
                      <a:pt x="173831" y="740049"/>
                      <a:pt x="190595" y="737863"/>
                      <a:pt x="207931" y="735296"/>
                    </a:cubicBezTo>
                    <a:cubicBezTo>
                      <a:pt x="215075" y="734251"/>
                      <a:pt x="222504" y="733205"/>
                      <a:pt x="229838" y="732064"/>
                    </a:cubicBezTo>
                    <a:cubicBezTo>
                      <a:pt x="234887" y="731304"/>
                      <a:pt x="240030" y="730449"/>
                      <a:pt x="245269" y="729593"/>
                    </a:cubicBezTo>
                    <a:cubicBezTo>
                      <a:pt x="260795" y="727217"/>
                      <a:pt x="276606" y="724460"/>
                      <a:pt x="292894" y="721419"/>
                    </a:cubicBezTo>
                    <a:cubicBezTo>
                      <a:pt x="303752" y="719518"/>
                      <a:pt x="314611" y="717521"/>
                      <a:pt x="325660" y="715145"/>
                    </a:cubicBezTo>
                    <a:cubicBezTo>
                      <a:pt x="331184" y="714005"/>
                      <a:pt x="336709" y="712959"/>
                      <a:pt x="342233" y="711818"/>
                    </a:cubicBezTo>
                    <a:cubicBezTo>
                      <a:pt x="347758" y="710678"/>
                      <a:pt x="353473" y="709537"/>
                      <a:pt x="358997" y="708301"/>
                    </a:cubicBezTo>
                    <a:cubicBezTo>
                      <a:pt x="358902" y="708301"/>
                      <a:pt x="358712" y="708301"/>
                      <a:pt x="358521" y="708301"/>
                    </a:cubicBezTo>
                    <a:cubicBezTo>
                      <a:pt x="368522" y="706210"/>
                      <a:pt x="378524" y="704119"/>
                      <a:pt x="388620" y="701838"/>
                    </a:cubicBezTo>
                    <a:cubicBezTo>
                      <a:pt x="388620" y="701838"/>
                      <a:pt x="388811" y="701838"/>
                      <a:pt x="388906" y="701743"/>
                    </a:cubicBezTo>
                    <a:cubicBezTo>
                      <a:pt x="529685" y="669520"/>
                      <a:pt x="675418" y="621139"/>
                      <a:pt x="763429" y="556408"/>
                    </a:cubicBezTo>
                    <a:cubicBezTo>
                      <a:pt x="763429" y="556408"/>
                      <a:pt x="862394" y="551181"/>
                      <a:pt x="970121" y="526657"/>
                    </a:cubicBezTo>
                    <a:lnTo>
                      <a:pt x="970121" y="21456"/>
                    </a:lnTo>
                    <a:cubicBezTo>
                      <a:pt x="967073" y="19175"/>
                      <a:pt x="963835" y="16798"/>
                      <a:pt x="960406" y="14612"/>
                    </a:cubicBezTo>
                    <a:cubicBezTo>
                      <a:pt x="956024" y="11761"/>
                      <a:pt x="951357" y="9289"/>
                      <a:pt x="946404" y="7293"/>
                    </a:cubicBezTo>
                    <a:cubicBezTo>
                      <a:pt x="944785" y="6628"/>
                      <a:pt x="943166" y="6057"/>
                      <a:pt x="941451" y="5487"/>
                    </a:cubicBezTo>
                    <a:cubicBezTo>
                      <a:pt x="865727" y="-19987"/>
                      <a:pt x="744569" y="48165"/>
                      <a:pt x="684467" y="108428"/>
                    </a:cubicBezTo>
                    <a:cubicBezTo>
                      <a:pt x="683133" y="109854"/>
                      <a:pt x="681704" y="111185"/>
                      <a:pt x="680466" y="112516"/>
                    </a:cubicBezTo>
                    <a:cubicBezTo>
                      <a:pt x="679133" y="113941"/>
                      <a:pt x="677799" y="115272"/>
                      <a:pt x="676561" y="116793"/>
                    </a:cubicBezTo>
                    <a:cubicBezTo>
                      <a:pt x="674084" y="119454"/>
                      <a:pt x="671703" y="122306"/>
                      <a:pt x="669512" y="124967"/>
                    </a:cubicBezTo>
                    <a:cubicBezTo>
                      <a:pt x="666655" y="128389"/>
                      <a:pt x="664083" y="131906"/>
                      <a:pt x="661702" y="135233"/>
                    </a:cubicBezTo>
                    <a:cubicBezTo>
                      <a:pt x="654653" y="145214"/>
                      <a:pt x="650081" y="154434"/>
                      <a:pt x="648843" y="162418"/>
                    </a:cubicBezTo>
                    <a:cubicBezTo>
                      <a:pt x="645700" y="161943"/>
                      <a:pt x="586930" y="154244"/>
                      <a:pt x="519970" y="178387"/>
                    </a:cubicBezTo>
                    <a:cubicBezTo>
                      <a:pt x="516731" y="179527"/>
                      <a:pt x="513397" y="180763"/>
                      <a:pt x="510064" y="182189"/>
                    </a:cubicBezTo>
                    <a:cubicBezTo>
                      <a:pt x="508349" y="182854"/>
                      <a:pt x="506635" y="183520"/>
                      <a:pt x="504920" y="184280"/>
                    </a:cubicBezTo>
                    <a:cubicBezTo>
                      <a:pt x="501587" y="185706"/>
                      <a:pt x="498158" y="187227"/>
                      <a:pt x="494824" y="188937"/>
                    </a:cubicBezTo>
                    <a:cubicBezTo>
                      <a:pt x="467678" y="201960"/>
                      <a:pt x="439960" y="220875"/>
                      <a:pt x="415004" y="248060"/>
                    </a:cubicBezTo>
                    <a:cubicBezTo>
                      <a:pt x="408813" y="254904"/>
                      <a:pt x="402622" y="262223"/>
                      <a:pt x="396812" y="270112"/>
                    </a:cubicBezTo>
                    <a:cubicBezTo>
                      <a:pt x="393859" y="274009"/>
                      <a:pt x="391001" y="278191"/>
                      <a:pt x="388239" y="282374"/>
                    </a:cubicBezTo>
                    <a:cubicBezTo>
                      <a:pt x="386810" y="284465"/>
                      <a:pt x="385477" y="286651"/>
                      <a:pt x="384048" y="288837"/>
                    </a:cubicBezTo>
                    <a:cubicBezTo>
                      <a:pt x="381286" y="293209"/>
                      <a:pt x="378619" y="297772"/>
                      <a:pt x="376047" y="302430"/>
                    </a:cubicBezTo>
                    <a:cubicBezTo>
                      <a:pt x="362903" y="325812"/>
                      <a:pt x="351472" y="352997"/>
                      <a:pt x="342424" y="384650"/>
                    </a:cubicBezTo>
                    <a:cubicBezTo>
                      <a:pt x="342424" y="384650"/>
                      <a:pt x="178499" y="464778"/>
                      <a:pt x="160592" y="630834"/>
                    </a:cubicBezTo>
                    <a:lnTo>
                      <a:pt x="160592" y="630834"/>
                    </a:lnTo>
                    <a:cubicBezTo>
                      <a:pt x="159258" y="643001"/>
                      <a:pt x="158687" y="655643"/>
                      <a:pt x="159068" y="668665"/>
                    </a:cubicBezTo>
                    <a:cubicBezTo>
                      <a:pt x="159068" y="668665"/>
                      <a:pt x="153543" y="670091"/>
                      <a:pt x="144399" y="672657"/>
                    </a:cubicBezTo>
                    <a:cubicBezTo>
                      <a:pt x="142875" y="673037"/>
                      <a:pt x="141256" y="673513"/>
                      <a:pt x="139541" y="673988"/>
                    </a:cubicBezTo>
                    <a:cubicBezTo>
                      <a:pt x="134493" y="675414"/>
                      <a:pt x="128588" y="677124"/>
                      <a:pt x="122206" y="679121"/>
                    </a:cubicBezTo>
                    <a:cubicBezTo>
                      <a:pt x="120015" y="679786"/>
                      <a:pt x="117920" y="680451"/>
                      <a:pt x="115634" y="681117"/>
                    </a:cubicBezTo>
                    <a:cubicBezTo>
                      <a:pt x="114300" y="681592"/>
                      <a:pt x="112871" y="681972"/>
                      <a:pt x="111443" y="682447"/>
                    </a:cubicBezTo>
                    <a:cubicBezTo>
                      <a:pt x="109633" y="682923"/>
                      <a:pt x="107918" y="683493"/>
                      <a:pt x="106109" y="684063"/>
                    </a:cubicBezTo>
                    <a:cubicBezTo>
                      <a:pt x="100013" y="686059"/>
                      <a:pt x="93536" y="688150"/>
                      <a:pt x="87059" y="690432"/>
                    </a:cubicBezTo>
                    <a:cubicBezTo>
                      <a:pt x="84582" y="691287"/>
                      <a:pt x="82105" y="692143"/>
                      <a:pt x="79724" y="692998"/>
                    </a:cubicBezTo>
                    <a:cubicBezTo>
                      <a:pt x="69437" y="696610"/>
                      <a:pt x="59055" y="700602"/>
                      <a:pt x="49530" y="704690"/>
                    </a:cubicBezTo>
                    <a:cubicBezTo>
                      <a:pt x="47911" y="705355"/>
                      <a:pt x="46292" y="706020"/>
                      <a:pt x="44672" y="706686"/>
                    </a:cubicBezTo>
                    <a:cubicBezTo>
                      <a:pt x="28575" y="713814"/>
                      <a:pt x="14954" y="721324"/>
                      <a:pt x="7049" y="728643"/>
                    </a:cubicBezTo>
                    <a:cubicBezTo>
                      <a:pt x="6572" y="729118"/>
                      <a:pt x="6001" y="729593"/>
                      <a:pt x="5525" y="730163"/>
                    </a:cubicBezTo>
                    <a:cubicBezTo>
                      <a:pt x="5048" y="730639"/>
                      <a:pt x="4572" y="731114"/>
                      <a:pt x="4191" y="731589"/>
                    </a:cubicBezTo>
                    <a:cubicBezTo>
                      <a:pt x="4191" y="731589"/>
                      <a:pt x="4163" y="731618"/>
                      <a:pt x="4096" y="731684"/>
                    </a:cubicBezTo>
                    <a:cubicBezTo>
                      <a:pt x="2286" y="733870"/>
                      <a:pt x="1048" y="736152"/>
                      <a:pt x="571" y="738243"/>
                    </a:cubicBezTo>
                    <a:cubicBezTo>
                      <a:pt x="191" y="739574"/>
                      <a:pt x="95" y="740904"/>
                      <a:pt x="381" y="742140"/>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0" name="Google Shape;2370;p54"/>
              <p:cNvSpPr/>
              <p:nvPr/>
            </p:nvSpPr>
            <p:spPr>
              <a:xfrm>
                <a:off x="7507224" y="2293059"/>
                <a:ext cx="970025" cy="749928"/>
              </a:xfrm>
              <a:custGeom>
                <a:avLst/>
                <a:gdLst/>
                <a:ahLst/>
                <a:cxnLst/>
                <a:rect l="l" t="t" r="r" b="b"/>
                <a:pathLst>
                  <a:path w="970025" h="749928" extrusionOk="0">
                    <a:moveTo>
                      <a:pt x="0" y="742140"/>
                    </a:moveTo>
                    <a:cubicBezTo>
                      <a:pt x="95" y="742805"/>
                      <a:pt x="476" y="743376"/>
                      <a:pt x="1048" y="743946"/>
                    </a:cubicBezTo>
                    <a:cubicBezTo>
                      <a:pt x="6191" y="748984"/>
                      <a:pt x="28765" y="750790"/>
                      <a:pt x="63437" y="749554"/>
                    </a:cubicBezTo>
                    <a:cubicBezTo>
                      <a:pt x="65722" y="749459"/>
                      <a:pt x="68104" y="749364"/>
                      <a:pt x="70485" y="749269"/>
                    </a:cubicBezTo>
                    <a:cubicBezTo>
                      <a:pt x="84106" y="748699"/>
                      <a:pt x="99346" y="747653"/>
                      <a:pt x="116110" y="746132"/>
                    </a:cubicBezTo>
                    <a:cubicBezTo>
                      <a:pt x="119253" y="745847"/>
                      <a:pt x="122396" y="745562"/>
                      <a:pt x="125635" y="745277"/>
                    </a:cubicBezTo>
                    <a:cubicBezTo>
                      <a:pt x="129349" y="744897"/>
                      <a:pt x="133160" y="744516"/>
                      <a:pt x="137160" y="744136"/>
                    </a:cubicBezTo>
                    <a:cubicBezTo>
                      <a:pt x="142970" y="743471"/>
                      <a:pt x="149066" y="742900"/>
                      <a:pt x="155162" y="742140"/>
                    </a:cubicBezTo>
                    <a:cubicBezTo>
                      <a:pt x="156020" y="742045"/>
                      <a:pt x="156877" y="741950"/>
                      <a:pt x="157734" y="741855"/>
                    </a:cubicBezTo>
                    <a:cubicBezTo>
                      <a:pt x="173736" y="740049"/>
                      <a:pt x="190500" y="737863"/>
                      <a:pt x="207836" y="735296"/>
                    </a:cubicBezTo>
                    <a:cubicBezTo>
                      <a:pt x="214979" y="734251"/>
                      <a:pt x="222409" y="733205"/>
                      <a:pt x="229743" y="732064"/>
                    </a:cubicBezTo>
                    <a:cubicBezTo>
                      <a:pt x="234791" y="731304"/>
                      <a:pt x="239935" y="730449"/>
                      <a:pt x="245173" y="729593"/>
                    </a:cubicBezTo>
                    <a:cubicBezTo>
                      <a:pt x="260699" y="727122"/>
                      <a:pt x="276511" y="724365"/>
                      <a:pt x="292798" y="721419"/>
                    </a:cubicBezTo>
                    <a:cubicBezTo>
                      <a:pt x="303657" y="719423"/>
                      <a:pt x="314515" y="717236"/>
                      <a:pt x="325564" y="715145"/>
                    </a:cubicBezTo>
                    <a:cubicBezTo>
                      <a:pt x="331089" y="714005"/>
                      <a:pt x="336613" y="712959"/>
                      <a:pt x="342138" y="711818"/>
                    </a:cubicBezTo>
                    <a:cubicBezTo>
                      <a:pt x="347663" y="710678"/>
                      <a:pt x="353378" y="709537"/>
                      <a:pt x="358902" y="708301"/>
                    </a:cubicBezTo>
                    <a:cubicBezTo>
                      <a:pt x="343090" y="709917"/>
                      <a:pt x="154686" y="727122"/>
                      <a:pt x="156972" y="710678"/>
                    </a:cubicBezTo>
                    <a:cubicBezTo>
                      <a:pt x="158687" y="696325"/>
                      <a:pt x="238030" y="664007"/>
                      <a:pt x="264700" y="653457"/>
                    </a:cubicBezTo>
                    <a:lnTo>
                      <a:pt x="264795" y="653457"/>
                    </a:lnTo>
                    <a:cubicBezTo>
                      <a:pt x="270129" y="651365"/>
                      <a:pt x="273367" y="650130"/>
                      <a:pt x="273367" y="650130"/>
                    </a:cubicBezTo>
                    <a:cubicBezTo>
                      <a:pt x="288512" y="507457"/>
                      <a:pt x="444817" y="428373"/>
                      <a:pt x="444817" y="428373"/>
                    </a:cubicBezTo>
                    <a:cubicBezTo>
                      <a:pt x="543020" y="278667"/>
                      <a:pt x="687229" y="306612"/>
                      <a:pt x="687229" y="306612"/>
                    </a:cubicBezTo>
                    <a:cubicBezTo>
                      <a:pt x="755713" y="220685"/>
                      <a:pt x="837819" y="162418"/>
                      <a:pt x="874109" y="177056"/>
                    </a:cubicBezTo>
                    <a:cubicBezTo>
                      <a:pt x="910399" y="191599"/>
                      <a:pt x="883920" y="225818"/>
                      <a:pt x="883920" y="225818"/>
                    </a:cubicBezTo>
                    <a:cubicBezTo>
                      <a:pt x="915829" y="253383"/>
                      <a:pt x="907352" y="338644"/>
                      <a:pt x="907352" y="338644"/>
                    </a:cubicBezTo>
                    <a:cubicBezTo>
                      <a:pt x="907352" y="338644"/>
                      <a:pt x="934403" y="332276"/>
                      <a:pt x="970026" y="327333"/>
                    </a:cubicBezTo>
                    <a:lnTo>
                      <a:pt x="970026" y="21456"/>
                    </a:lnTo>
                    <a:cubicBezTo>
                      <a:pt x="966978" y="19080"/>
                      <a:pt x="963739" y="16703"/>
                      <a:pt x="960311" y="14517"/>
                    </a:cubicBezTo>
                    <a:cubicBezTo>
                      <a:pt x="955929" y="11761"/>
                      <a:pt x="951262" y="9289"/>
                      <a:pt x="946309" y="7293"/>
                    </a:cubicBezTo>
                    <a:cubicBezTo>
                      <a:pt x="944689" y="6628"/>
                      <a:pt x="943070" y="6057"/>
                      <a:pt x="941356" y="5487"/>
                    </a:cubicBezTo>
                    <a:cubicBezTo>
                      <a:pt x="865632" y="-19987"/>
                      <a:pt x="744474" y="48165"/>
                      <a:pt x="684371" y="108428"/>
                    </a:cubicBezTo>
                    <a:cubicBezTo>
                      <a:pt x="683038" y="109854"/>
                      <a:pt x="681609" y="111185"/>
                      <a:pt x="680371" y="112516"/>
                    </a:cubicBezTo>
                    <a:cubicBezTo>
                      <a:pt x="679037" y="113941"/>
                      <a:pt x="677704" y="115272"/>
                      <a:pt x="676465" y="116793"/>
                    </a:cubicBezTo>
                    <a:cubicBezTo>
                      <a:pt x="673989" y="119454"/>
                      <a:pt x="671608" y="122306"/>
                      <a:pt x="669417" y="124967"/>
                    </a:cubicBezTo>
                    <a:cubicBezTo>
                      <a:pt x="666560" y="128389"/>
                      <a:pt x="663988" y="131906"/>
                      <a:pt x="661606" y="135233"/>
                    </a:cubicBezTo>
                    <a:cubicBezTo>
                      <a:pt x="654653" y="145214"/>
                      <a:pt x="650177" y="154434"/>
                      <a:pt x="648843" y="162418"/>
                    </a:cubicBezTo>
                    <a:lnTo>
                      <a:pt x="648748" y="162418"/>
                    </a:lnTo>
                    <a:cubicBezTo>
                      <a:pt x="645605" y="161943"/>
                      <a:pt x="586835" y="154244"/>
                      <a:pt x="519874" y="178387"/>
                    </a:cubicBezTo>
                    <a:cubicBezTo>
                      <a:pt x="516636" y="179527"/>
                      <a:pt x="513302" y="180763"/>
                      <a:pt x="509969" y="182189"/>
                    </a:cubicBezTo>
                    <a:cubicBezTo>
                      <a:pt x="508254" y="182854"/>
                      <a:pt x="506539" y="183520"/>
                      <a:pt x="504825" y="184280"/>
                    </a:cubicBezTo>
                    <a:cubicBezTo>
                      <a:pt x="501491" y="185706"/>
                      <a:pt x="498062" y="187227"/>
                      <a:pt x="494729" y="188937"/>
                    </a:cubicBezTo>
                    <a:cubicBezTo>
                      <a:pt x="467582" y="201960"/>
                      <a:pt x="439864" y="220875"/>
                      <a:pt x="414909" y="248060"/>
                    </a:cubicBezTo>
                    <a:cubicBezTo>
                      <a:pt x="408718" y="254904"/>
                      <a:pt x="402527" y="262223"/>
                      <a:pt x="396716" y="270112"/>
                    </a:cubicBezTo>
                    <a:cubicBezTo>
                      <a:pt x="393859" y="274009"/>
                      <a:pt x="390906" y="278191"/>
                      <a:pt x="388144" y="282374"/>
                    </a:cubicBezTo>
                    <a:cubicBezTo>
                      <a:pt x="386715" y="284465"/>
                      <a:pt x="385381" y="286651"/>
                      <a:pt x="383953" y="288837"/>
                    </a:cubicBezTo>
                    <a:cubicBezTo>
                      <a:pt x="381286" y="293209"/>
                      <a:pt x="378523" y="297772"/>
                      <a:pt x="375952" y="302430"/>
                    </a:cubicBezTo>
                    <a:cubicBezTo>
                      <a:pt x="362807" y="325812"/>
                      <a:pt x="351377" y="352997"/>
                      <a:pt x="342329" y="384650"/>
                    </a:cubicBezTo>
                    <a:cubicBezTo>
                      <a:pt x="342329" y="384650"/>
                      <a:pt x="178403" y="464778"/>
                      <a:pt x="160496" y="630834"/>
                    </a:cubicBezTo>
                    <a:lnTo>
                      <a:pt x="160496" y="630834"/>
                    </a:lnTo>
                    <a:cubicBezTo>
                      <a:pt x="159163" y="643001"/>
                      <a:pt x="158591" y="655643"/>
                      <a:pt x="158972" y="668665"/>
                    </a:cubicBezTo>
                    <a:cubicBezTo>
                      <a:pt x="158972" y="668665"/>
                      <a:pt x="153448" y="670091"/>
                      <a:pt x="144304" y="672657"/>
                    </a:cubicBezTo>
                    <a:cubicBezTo>
                      <a:pt x="142780" y="673037"/>
                      <a:pt x="141161" y="673513"/>
                      <a:pt x="139446" y="673988"/>
                    </a:cubicBezTo>
                    <a:cubicBezTo>
                      <a:pt x="134398" y="675414"/>
                      <a:pt x="128492" y="677124"/>
                      <a:pt x="122111" y="679121"/>
                    </a:cubicBezTo>
                    <a:cubicBezTo>
                      <a:pt x="119920" y="679786"/>
                      <a:pt x="117824" y="680451"/>
                      <a:pt x="115538" y="681117"/>
                    </a:cubicBezTo>
                    <a:cubicBezTo>
                      <a:pt x="114205" y="681592"/>
                      <a:pt x="112776" y="681972"/>
                      <a:pt x="111347" y="682447"/>
                    </a:cubicBezTo>
                    <a:cubicBezTo>
                      <a:pt x="109538" y="682923"/>
                      <a:pt x="107823" y="683493"/>
                      <a:pt x="106013" y="684063"/>
                    </a:cubicBezTo>
                    <a:cubicBezTo>
                      <a:pt x="99917" y="686059"/>
                      <a:pt x="93440" y="688150"/>
                      <a:pt x="86963" y="690432"/>
                    </a:cubicBezTo>
                    <a:cubicBezTo>
                      <a:pt x="84487" y="691287"/>
                      <a:pt x="82010" y="692143"/>
                      <a:pt x="79629" y="692998"/>
                    </a:cubicBezTo>
                    <a:cubicBezTo>
                      <a:pt x="69342" y="696610"/>
                      <a:pt x="58960" y="700602"/>
                      <a:pt x="49435" y="704690"/>
                    </a:cubicBezTo>
                    <a:cubicBezTo>
                      <a:pt x="47815" y="705355"/>
                      <a:pt x="46196" y="706020"/>
                      <a:pt x="44577" y="706686"/>
                    </a:cubicBezTo>
                    <a:cubicBezTo>
                      <a:pt x="28480" y="713814"/>
                      <a:pt x="14859" y="721324"/>
                      <a:pt x="6953" y="728643"/>
                    </a:cubicBezTo>
                    <a:cubicBezTo>
                      <a:pt x="6477" y="729118"/>
                      <a:pt x="5905" y="729593"/>
                      <a:pt x="5429" y="730163"/>
                    </a:cubicBezTo>
                    <a:cubicBezTo>
                      <a:pt x="4953" y="730639"/>
                      <a:pt x="4477" y="731114"/>
                      <a:pt x="4096" y="731589"/>
                    </a:cubicBezTo>
                    <a:cubicBezTo>
                      <a:pt x="4096" y="731589"/>
                      <a:pt x="4067" y="731618"/>
                      <a:pt x="4000" y="731684"/>
                    </a:cubicBezTo>
                    <a:cubicBezTo>
                      <a:pt x="2191" y="733870"/>
                      <a:pt x="953" y="736152"/>
                      <a:pt x="476" y="738243"/>
                    </a:cubicBezTo>
                    <a:cubicBezTo>
                      <a:pt x="190" y="739574"/>
                      <a:pt x="95" y="740904"/>
                      <a:pt x="381" y="742140"/>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371" name="Google Shape;2371;p54"/>
          <p:cNvGrpSpPr/>
          <p:nvPr/>
        </p:nvGrpSpPr>
        <p:grpSpPr>
          <a:xfrm>
            <a:off x="1206326" y="4030726"/>
            <a:ext cx="698178" cy="1112595"/>
            <a:chOff x="7571898" y="4752503"/>
            <a:chExt cx="600170" cy="956413"/>
          </a:xfrm>
        </p:grpSpPr>
        <p:sp>
          <p:nvSpPr>
            <p:cNvPr id="2372" name="Google Shape;2372;p54"/>
            <p:cNvSpPr/>
            <p:nvPr/>
          </p:nvSpPr>
          <p:spPr>
            <a:xfrm>
              <a:off x="7571898" y="4752503"/>
              <a:ext cx="600170" cy="956318"/>
            </a:xfrm>
            <a:custGeom>
              <a:avLst/>
              <a:gdLst/>
              <a:ahLst/>
              <a:cxnLst/>
              <a:rect l="l" t="t" r="r" b="b"/>
              <a:pathLst>
                <a:path w="600170" h="956318" extrusionOk="0">
                  <a:moveTo>
                    <a:pt x="93059" y="956128"/>
                  </a:moveTo>
                  <a:lnTo>
                    <a:pt x="600170" y="956128"/>
                  </a:lnTo>
                  <a:cubicBezTo>
                    <a:pt x="567023" y="883223"/>
                    <a:pt x="529876" y="809463"/>
                    <a:pt x="489299" y="735227"/>
                  </a:cubicBezTo>
                  <a:cubicBezTo>
                    <a:pt x="441865" y="732566"/>
                    <a:pt x="380429" y="722205"/>
                    <a:pt x="319659" y="692169"/>
                  </a:cubicBezTo>
                  <a:cubicBezTo>
                    <a:pt x="372713" y="700438"/>
                    <a:pt x="425958" y="708803"/>
                    <a:pt x="479298" y="717072"/>
                  </a:cubicBezTo>
                  <a:cubicBezTo>
                    <a:pt x="429006" y="626202"/>
                    <a:pt x="373666" y="534573"/>
                    <a:pt x="314230" y="442847"/>
                  </a:cubicBezTo>
                  <a:cubicBezTo>
                    <a:pt x="290227" y="433913"/>
                    <a:pt x="265366" y="422316"/>
                    <a:pt x="240601" y="407488"/>
                  </a:cubicBezTo>
                  <a:cubicBezTo>
                    <a:pt x="260890" y="412906"/>
                    <a:pt x="281273" y="418324"/>
                    <a:pt x="301752" y="423647"/>
                  </a:cubicBezTo>
                  <a:cubicBezTo>
                    <a:pt x="293751" y="411385"/>
                    <a:pt x="285750" y="399123"/>
                    <a:pt x="277654" y="386957"/>
                  </a:cubicBezTo>
                  <a:cubicBezTo>
                    <a:pt x="244888" y="375265"/>
                    <a:pt x="209550" y="358916"/>
                    <a:pt x="175069" y="336009"/>
                  </a:cubicBezTo>
                  <a:cubicBezTo>
                    <a:pt x="204025" y="345324"/>
                    <a:pt x="233077" y="354734"/>
                    <a:pt x="262318" y="364049"/>
                  </a:cubicBezTo>
                  <a:cubicBezTo>
                    <a:pt x="180689" y="242383"/>
                    <a:pt x="92583" y="120621"/>
                    <a:pt x="0" y="0"/>
                  </a:cubicBezTo>
                  <a:cubicBezTo>
                    <a:pt x="23050" y="68152"/>
                    <a:pt x="42386" y="136685"/>
                    <a:pt x="58198" y="205407"/>
                  </a:cubicBezTo>
                  <a:cubicBezTo>
                    <a:pt x="70675" y="201891"/>
                    <a:pt x="83153" y="198469"/>
                    <a:pt x="95536" y="194952"/>
                  </a:cubicBezTo>
                  <a:cubicBezTo>
                    <a:pt x="95536" y="194952"/>
                    <a:pt x="84201" y="207118"/>
                    <a:pt x="61531" y="220046"/>
                  </a:cubicBezTo>
                  <a:cubicBezTo>
                    <a:pt x="83439" y="318424"/>
                    <a:pt x="98012" y="417088"/>
                    <a:pt x="105537" y="515372"/>
                  </a:cubicBezTo>
                  <a:cubicBezTo>
                    <a:pt x="121825" y="511380"/>
                    <a:pt x="138113" y="507292"/>
                    <a:pt x="154400" y="503300"/>
                  </a:cubicBezTo>
                  <a:cubicBezTo>
                    <a:pt x="154400" y="503300"/>
                    <a:pt x="137636" y="517463"/>
                    <a:pt x="106775" y="531531"/>
                  </a:cubicBezTo>
                  <a:cubicBezTo>
                    <a:pt x="111442" y="599493"/>
                    <a:pt x="112776" y="667265"/>
                    <a:pt x="110966" y="734657"/>
                  </a:cubicBezTo>
                  <a:cubicBezTo>
                    <a:pt x="144971" y="726862"/>
                    <a:pt x="178784" y="719068"/>
                    <a:pt x="212407" y="711274"/>
                  </a:cubicBezTo>
                  <a:cubicBezTo>
                    <a:pt x="210121" y="712985"/>
                    <a:pt x="172021" y="740360"/>
                    <a:pt x="110299" y="755854"/>
                  </a:cubicBezTo>
                  <a:cubicBezTo>
                    <a:pt x="109918" y="767545"/>
                    <a:pt x="109347" y="779236"/>
                    <a:pt x="108775" y="790928"/>
                  </a:cubicBezTo>
                  <a:cubicBezTo>
                    <a:pt x="161639" y="778951"/>
                    <a:pt x="214217" y="767070"/>
                    <a:pt x="266414" y="755093"/>
                  </a:cubicBezTo>
                  <a:cubicBezTo>
                    <a:pt x="266605" y="755093"/>
                    <a:pt x="203644" y="800528"/>
                    <a:pt x="107632" y="808892"/>
                  </a:cubicBezTo>
                  <a:cubicBezTo>
                    <a:pt x="106585" y="825622"/>
                    <a:pt x="105346" y="842256"/>
                    <a:pt x="103917" y="858890"/>
                  </a:cubicBezTo>
                  <a:cubicBezTo>
                    <a:pt x="121825" y="854993"/>
                    <a:pt x="139636" y="851000"/>
                    <a:pt x="157448" y="847008"/>
                  </a:cubicBezTo>
                  <a:cubicBezTo>
                    <a:pt x="157448" y="847008"/>
                    <a:pt x="137255" y="860886"/>
                    <a:pt x="102489" y="874668"/>
                  </a:cubicBezTo>
                  <a:cubicBezTo>
                    <a:pt x="99917" y="901948"/>
                    <a:pt x="96869" y="929228"/>
                    <a:pt x="93250" y="95631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3" name="Google Shape;2373;p54"/>
            <p:cNvSpPr/>
            <p:nvPr/>
          </p:nvSpPr>
          <p:spPr>
            <a:xfrm>
              <a:off x="7644050" y="4930607"/>
              <a:ext cx="378578" cy="778309"/>
            </a:xfrm>
            <a:custGeom>
              <a:avLst/>
              <a:gdLst/>
              <a:ahLst/>
              <a:cxnLst/>
              <a:rect l="l" t="t" r="r" b="b"/>
              <a:pathLst>
                <a:path w="378578" h="778309" extrusionOk="0">
                  <a:moveTo>
                    <a:pt x="55388" y="491538"/>
                  </a:moveTo>
                  <a:cubicBezTo>
                    <a:pt x="84725" y="500662"/>
                    <a:pt x="194929" y="536782"/>
                    <a:pt x="219599" y="547238"/>
                  </a:cubicBezTo>
                  <a:cubicBezTo>
                    <a:pt x="218551" y="543246"/>
                    <a:pt x="217503" y="539159"/>
                    <a:pt x="216456" y="535166"/>
                  </a:cubicBezTo>
                  <a:cubicBezTo>
                    <a:pt x="188738" y="522619"/>
                    <a:pt x="161020" y="510168"/>
                    <a:pt x="133398" y="497716"/>
                  </a:cubicBezTo>
                  <a:cubicBezTo>
                    <a:pt x="103680" y="484314"/>
                    <a:pt x="72533" y="472337"/>
                    <a:pt x="44053" y="456558"/>
                  </a:cubicBezTo>
                  <a:cubicBezTo>
                    <a:pt x="42624" y="455798"/>
                    <a:pt x="42720" y="453612"/>
                    <a:pt x="44529" y="454277"/>
                  </a:cubicBezTo>
                  <a:cubicBezTo>
                    <a:pt x="73866" y="464163"/>
                    <a:pt x="102632" y="478801"/>
                    <a:pt x="131112" y="491728"/>
                  </a:cubicBezTo>
                  <a:cubicBezTo>
                    <a:pt x="159210" y="504560"/>
                    <a:pt x="187309" y="517677"/>
                    <a:pt x="215313" y="530984"/>
                  </a:cubicBezTo>
                  <a:cubicBezTo>
                    <a:pt x="207121" y="500187"/>
                    <a:pt x="198263" y="469295"/>
                    <a:pt x="188928" y="438308"/>
                  </a:cubicBezTo>
                  <a:cubicBezTo>
                    <a:pt x="145971" y="424431"/>
                    <a:pt x="101489" y="405801"/>
                    <a:pt x="60341" y="386695"/>
                  </a:cubicBezTo>
                  <a:cubicBezTo>
                    <a:pt x="58912" y="386030"/>
                    <a:pt x="59103" y="384034"/>
                    <a:pt x="60722" y="384509"/>
                  </a:cubicBezTo>
                  <a:cubicBezTo>
                    <a:pt x="102441" y="398482"/>
                    <a:pt x="146637" y="415021"/>
                    <a:pt x="187690" y="434126"/>
                  </a:cubicBezTo>
                  <a:cubicBezTo>
                    <a:pt x="182642" y="418062"/>
                    <a:pt x="144828" y="293924"/>
                    <a:pt x="80915" y="135758"/>
                  </a:cubicBezTo>
                  <a:cubicBezTo>
                    <a:pt x="54245" y="125017"/>
                    <a:pt x="27670" y="115607"/>
                    <a:pt x="1286" y="104866"/>
                  </a:cubicBezTo>
                  <a:cubicBezTo>
                    <a:pt x="-429" y="104201"/>
                    <a:pt x="-429" y="101729"/>
                    <a:pt x="1286" y="102300"/>
                  </a:cubicBezTo>
                  <a:cubicBezTo>
                    <a:pt x="27003" y="110664"/>
                    <a:pt x="52721" y="120645"/>
                    <a:pt x="78629" y="129960"/>
                  </a:cubicBezTo>
                  <a:cubicBezTo>
                    <a:pt x="61198" y="86901"/>
                    <a:pt x="43196" y="43938"/>
                    <a:pt x="25003" y="1069"/>
                  </a:cubicBezTo>
                  <a:cubicBezTo>
                    <a:pt x="24432" y="-356"/>
                    <a:pt x="26432" y="-356"/>
                    <a:pt x="27194" y="1069"/>
                  </a:cubicBezTo>
                  <a:cubicBezTo>
                    <a:pt x="70247" y="80818"/>
                    <a:pt x="135779" y="235563"/>
                    <a:pt x="162068" y="315311"/>
                  </a:cubicBezTo>
                  <a:cubicBezTo>
                    <a:pt x="179498" y="297822"/>
                    <a:pt x="198930" y="282328"/>
                    <a:pt x="216170" y="265314"/>
                  </a:cubicBezTo>
                  <a:cubicBezTo>
                    <a:pt x="216837" y="264649"/>
                    <a:pt x="218361" y="266074"/>
                    <a:pt x="217694" y="266740"/>
                  </a:cubicBezTo>
                  <a:cubicBezTo>
                    <a:pt x="199691" y="284514"/>
                    <a:pt x="183499" y="304190"/>
                    <a:pt x="164449" y="321965"/>
                  </a:cubicBezTo>
                  <a:cubicBezTo>
                    <a:pt x="165973" y="326432"/>
                    <a:pt x="167592" y="330995"/>
                    <a:pt x="169116" y="335462"/>
                  </a:cubicBezTo>
                  <a:cubicBezTo>
                    <a:pt x="191214" y="324626"/>
                    <a:pt x="213693" y="314456"/>
                    <a:pt x="235791" y="304190"/>
                  </a:cubicBezTo>
                  <a:cubicBezTo>
                    <a:pt x="237506" y="303430"/>
                    <a:pt x="240363" y="306091"/>
                    <a:pt x="238649" y="307042"/>
                  </a:cubicBezTo>
                  <a:cubicBezTo>
                    <a:pt x="216646" y="318828"/>
                    <a:pt x="194453" y="330805"/>
                    <a:pt x="171212" y="341831"/>
                  </a:cubicBezTo>
                  <a:cubicBezTo>
                    <a:pt x="185785" y="381467"/>
                    <a:pt x="225981" y="523570"/>
                    <a:pt x="239411" y="591532"/>
                  </a:cubicBezTo>
                  <a:cubicBezTo>
                    <a:pt x="285036" y="569100"/>
                    <a:pt x="330470" y="547238"/>
                    <a:pt x="375523" y="525946"/>
                  </a:cubicBezTo>
                  <a:cubicBezTo>
                    <a:pt x="377238" y="525091"/>
                    <a:pt x="379714" y="527562"/>
                    <a:pt x="377999" y="528513"/>
                  </a:cubicBezTo>
                  <a:cubicBezTo>
                    <a:pt x="335328" y="553702"/>
                    <a:pt x="289131" y="576514"/>
                    <a:pt x="240554" y="596760"/>
                  </a:cubicBezTo>
                  <a:cubicBezTo>
                    <a:pt x="253032" y="653411"/>
                    <a:pt x="265224" y="720043"/>
                    <a:pt x="273224" y="775743"/>
                  </a:cubicBezTo>
                  <a:cubicBezTo>
                    <a:pt x="273701" y="779165"/>
                    <a:pt x="267414" y="779165"/>
                    <a:pt x="266938" y="775743"/>
                  </a:cubicBezTo>
                  <a:cubicBezTo>
                    <a:pt x="256556" y="704644"/>
                    <a:pt x="239220" y="622329"/>
                    <a:pt x="220265" y="549899"/>
                  </a:cubicBezTo>
                  <a:cubicBezTo>
                    <a:pt x="191881" y="544101"/>
                    <a:pt x="81010" y="506176"/>
                    <a:pt x="54626" y="495720"/>
                  </a:cubicBezTo>
                  <a:cubicBezTo>
                    <a:pt x="51864" y="494674"/>
                    <a:pt x="52625" y="490872"/>
                    <a:pt x="55483" y="49172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74" name="Google Shape;2374;p54"/>
          <p:cNvGrpSpPr/>
          <p:nvPr/>
        </p:nvGrpSpPr>
        <p:grpSpPr>
          <a:xfrm>
            <a:off x="989878" y="4269677"/>
            <a:ext cx="463604" cy="873644"/>
            <a:chOff x="6553581" y="4957625"/>
            <a:chExt cx="398525" cy="751005"/>
          </a:xfrm>
        </p:grpSpPr>
        <p:sp>
          <p:nvSpPr>
            <p:cNvPr id="2375" name="Google Shape;2375;p54"/>
            <p:cNvSpPr/>
            <p:nvPr/>
          </p:nvSpPr>
          <p:spPr>
            <a:xfrm>
              <a:off x="6553581" y="4957625"/>
              <a:ext cx="398525" cy="751005"/>
            </a:xfrm>
            <a:custGeom>
              <a:avLst/>
              <a:gdLst/>
              <a:ahLst/>
              <a:cxnLst/>
              <a:rect l="l" t="t" r="r" b="b"/>
              <a:pathLst>
                <a:path w="398525" h="751005" extrusionOk="0">
                  <a:moveTo>
                    <a:pt x="398526" y="751005"/>
                  </a:moveTo>
                  <a:lnTo>
                    <a:pt x="0" y="751005"/>
                  </a:lnTo>
                  <a:cubicBezTo>
                    <a:pt x="14668" y="693689"/>
                    <a:pt x="28956" y="635898"/>
                    <a:pt x="42481" y="577726"/>
                  </a:cubicBezTo>
                  <a:cubicBezTo>
                    <a:pt x="79343" y="575635"/>
                    <a:pt x="125444" y="567555"/>
                    <a:pt x="165830" y="543982"/>
                  </a:cubicBezTo>
                  <a:cubicBezTo>
                    <a:pt x="125921" y="550446"/>
                    <a:pt x="85915" y="557005"/>
                    <a:pt x="45815" y="563468"/>
                  </a:cubicBezTo>
                  <a:cubicBezTo>
                    <a:pt x="62293" y="492274"/>
                    <a:pt x="77819" y="420605"/>
                    <a:pt x="92107" y="348651"/>
                  </a:cubicBezTo>
                  <a:cubicBezTo>
                    <a:pt x="108204" y="341617"/>
                    <a:pt x="123920" y="332587"/>
                    <a:pt x="138303" y="320895"/>
                  </a:cubicBezTo>
                  <a:cubicBezTo>
                    <a:pt x="123920" y="325173"/>
                    <a:pt x="109538" y="329355"/>
                    <a:pt x="95059" y="333537"/>
                  </a:cubicBezTo>
                  <a:cubicBezTo>
                    <a:pt x="96964" y="323937"/>
                    <a:pt x="98774" y="314337"/>
                    <a:pt x="100584" y="304737"/>
                  </a:cubicBezTo>
                  <a:cubicBezTo>
                    <a:pt x="122587" y="295612"/>
                    <a:pt x="144780" y="282780"/>
                    <a:pt x="163544" y="264720"/>
                  </a:cubicBezTo>
                  <a:cubicBezTo>
                    <a:pt x="143828" y="272039"/>
                    <a:pt x="123920" y="279358"/>
                    <a:pt x="104013" y="286677"/>
                  </a:cubicBezTo>
                  <a:cubicBezTo>
                    <a:pt x="121920" y="191245"/>
                    <a:pt x="137541" y="95527"/>
                    <a:pt x="150114" y="0"/>
                  </a:cubicBezTo>
                  <a:cubicBezTo>
                    <a:pt x="167640" y="53989"/>
                    <a:pt x="185356" y="107979"/>
                    <a:pt x="203263" y="162064"/>
                  </a:cubicBezTo>
                  <a:cubicBezTo>
                    <a:pt x="191453" y="159307"/>
                    <a:pt x="179641" y="156551"/>
                    <a:pt x="167830" y="153794"/>
                  </a:cubicBezTo>
                  <a:cubicBezTo>
                    <a:pt x="167830" y="153794"/>
                    <a:pt x="182689" y="163299"/>
                    <a:pt x="207073" y="173565"/>
                  </a:cubicBezTo>
                  <a:cubicBezTo>
                    <a:pt x="232791" y="250937"/>
                    <a:pt x="258699" y="328309"/>
                    <a:pt x="284416" y="405207"/>
                  </a:cubicBezTo>
                  <a:cubicBezTo>
                    <a:pt x="270034" y="402070"/>
                    <a:pt x="255651" y="398838"/>
                    <a:pt x="241363" y="395701"/>
                  </a:cubicBezTo>
                  <a:cubicBezTo>
                    <a:pt x="241363" y="395701"/>
                    <a:pt x="259556" y="406822"/>
                    <a:pt x="288607" y="417848"/>
                  </a:cubicBezTo>
                  <a:cubicBezTo>
                    <a:pt x="306419" y="471078"/>
                    <a:pt x="324136" y="524116"/>
                    <a:pt x="341566" y="576870"/>
                  </a:cubicBezTo>
                  <a:cubicBezTo>
                    <a:pt x="312801" y="570787"/>
                    <a:pt x="284226" y="564704"/>
                    <a:pt x="255556" y="558525"/>
                  </a:cubicBezTo>
                  <a:cubicBezTo>
                    <a:pt x="257842" y="559856"/>
                    <a:pt x="294704" y="581338"/>
                    <a:pt x="346996" y="593409"/>
                  </a:cubicBezTo>
                  <a:cubicBezTo>
                    <a:pt x="350044" y="602534"/>
                    <a:pt x="352996" y="611754"/>
                    <a:pt x="356045" y="620880"/>
                  </a:cubicBezTo>
                  <a:cubicBezTo>
                    <a:pt x="311753" y="611564"/>
                    <a:pt x="267462" y="602154"/>
                    <a:pt x="223456" y="592839"/>
                  </a:cubicBezTo>
                  <a:cubicBezTo>
                    <a:pt x="223456" y="592839"/>
                    <a:pt x="283369" y="628388"/>
                    <a:pt x="360712" y="635042"/>
                  </a:cubicBezTo>
                  <a:cubicBezTo>
                    <a:pt x="364998" y="648159"/>
                    <a:pt x="369284" y="661182"/>
                    <a:pt x="373571" y="674299"/>
                  </a:cubicBezTo>
                  <a:cubicBezTo>
                    <a:pt x="358712" y="671162"/>
                    <a:pt x="343948" y="668120"/>
                    <a:pt x="329089" y="664984"/>
                  </a:cubicBezTo>
                  <a:cubicBezTo>
                    <a:pt x="329089" y="664984"/>
                    <a:pt x="347758" y="675914"/>
                    <a:pt x="377571" y="686655"/>
                  </a:cubicBezTo>
                  <a:cubicBezTo>
                    <a:pt x="384524" y="708042"/>
                    <a:pt x="391478" y="729429"/>
                    <a:pt x="398335" y="75072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6" name="Google Shape;2376;p54"/>
            <p:cNvSpPr/>
            <p:nvPr/>
          </p:nvSpPr>
          <p:spPr>
            <a:xfrm>
              <a:off x="6619011" y="5098302"/>
              <a:ext cx="249362" cy="610233"/>
            </a:xfrm>
            <a:custGeom>
              <a:avLst/>
              <a:gdLst/>
              <a:ahLst/>
              <a:cxnLst/>
              <a:rect l="l" t="t" r="r" b="b"/>
              <a:pathLst>
                <a:path w="249362" h="610233" extrusionOk="0">
                  <a:moveTo>
                    <a:pt x="246799" y="385626"/>
                  </a:moveTo>
                  <a:cubicBezTo>
                    <a:pt x="225939" y="392755"/>
                    <a:pt x="147929" y="421080"/>
                    <a:pt x="130880" y="429255"/>
                  </a:cubicBezTo>
                  <a:cubicBezTo>
                    <a:pt x="130689" y="426118"/>
                    <a:pt x="130499" y="422981"/>
                    <a:pt x="130403" y="419750"/>
                  </a:cubicBezTo>
                  <a:cubicBezTo>
                    <a:pt x="149168" y="409864"/>
                    <a:pt x="167932" y="400169"/>
                    <a:pt x="186601" y="390379"/>
                  </a:cubicBezTo>
                  <a:cubicBezTo>
                    <a:pt x="206604" y="379923"/>
                    <a:pt x="228130" y="370513"/>
                    <a:pt x="246323" y="358156"/>
                  </a:cubicBezTo>
                  <a:cubicBezTo>
                    <a:pt x="247180" y="357585"/>
                    <a:pt x="246608" y="355875"/>
                    <a:pt x="245275" y="356350"/>
                  </a:cubicBezTo>
                  <a:cubicBezTo>
                    <a:pt x="224701" y="364049"/>
                    <a:pt x="205841" y="375550"/>
                    <a:pt x="186696" y="385721"/>
                  </a:cubicBezTo>
                  <a:cubicBezTo>
                    <a:pt x="167741" y="395701"/>
                    <a:pt x="148977" y="406062"/>
                    <a:pt x="130118" y="416423"/>
                  </a:cubicBezTo>
                  <a:cubicBezTo>
                    <a:pt x="128784" y="392280"/>
                    <a:pt x="127451" y="368136"/>
                    <a:pt x="125831" y="343803"/>
                  </a:cubicBezTo>
                  <a:cubicBezTo>
                    <a:pt x="156026" y="332872"/>
                    <a:pt x="185934" y="318329"/>
                    <a:pt x="212890" y="303406"/>
                  </a:cubicBezTo>
                  <a:cubicBezTo>
                    <a:pt x="213842" y="302931"/>
                    <a:pt x="213080" y="301315"/>
                    <a:pt x="211937" y="301695"/>
                  </a:cubicBezTo>
                  <a:cubicBezTo>
                    <a:pt x="182886" y="312626"/>
                    <a:pt x="152692" y="325553"/>
                    <a:pt x="125546" y="340571"/>
                  </a:cubicBezTo>
                  <a:cubicBezTo>
                    <a:pt x="124688" y="328024"/>
                    <a:pt x="119736" y="230786"/>
                    <a:pt x="106781" y="106743"/>
                  </a:cubicBezTo>
                  <a:cubicBezTo>
                    <a:pt x="124022" y="98379"/>
                    <a:pt x="141833" y="90965"/>
                    <a:pt x="158883" y="82505"/>
                  </a:cubicBezTo>
                  <a:cubicBezTo>
                    <a:pt x="160026" y="81935"/>
                    <a:pt x="158979" y="80034"/>
                    <a:pt x="157836" y="80509"/>
                  </a:cubicBezTo>
                  <a:cubicBezTo>
                    <a:pt x="140405" y="87068"/>
                    <a:pt x="123641" y="94957"/>
                    <a:pt x="106400" y="102181"/>
                  </a:cubicBezTo>
                  <a:cubicBezTo>
                    <a:pt x="102876" y="68342"/>
                    <a:pt x="98780" y="34599"/>
                    <a:pt x="93732" y="855"/>
                  </a:cubicBezTo>
                  <a:cubicBezTo>
                    <a:pt x="93542" y="-285"/>
                    <a:pt x="91827" y="-285"/>
                    <a:pt x="91922" y="855"/>
                  </a:cubicBezTo>
                  <a:cubicBezTo>
                    <a:pt x="94875" y="63685"/>
                    <a:pt x="103924" y="185066"/>
                    <a:pt x="108591" y="247515"/>
                  </a:cubicBezTo>
                  <a:cubicBezTo>
                    <a:pt x="88589" y="233828"/>
                    <a:pt x="67634" y="221661"/>
                    <a:pt x="47631" y="208354"/>
                  </a:cubicBezTo>
                  <a:cubicBezTo>
                    <a:pt x="46869" y="207879"/>
                    <a:pt x="46203" y="209019"/>
                    <a:pt x="46964" y="209495"/>
                  </a:cubicBezTo>
                  <a:cubicBezTo>
                    <a:pt x="67920" y="223467"/>
                    <a:pt x="87731" y="238866"/>
                    <a:pt x="109067" y="252743"/>
                  </a:cubicBezTo>
                  <a:cubicBezTo>
                    <a:pt x="109353" y="256260"/>
                    <a:pt x="109639" y="259777"/>
                    <a:pt x="109925" y="263294"/>
                  </a:cubicBezTo>
                  <a:cubicBezTo>
                    <a:pt x="88589" y="254739"/>
                    <a:pt x="67157" y="246850"/>
                    <a:pt x="45821" y="238771"/>
                  </a:cubicBezTo>
                  <a:cubicBezTo>
                    <a:pt x="44202" y="238105"/>
                    <a:pt x="42773" y="240291"/>
                    <a:pt x="44488" y="240957"/>
                  </a:cubicBezTo>
                  <a:cubicBezTo>
                    <a:pt x="66300" y="250177"/>
                    <a:pt x="88017" y="259492"/>
                    <a:pt x="110211" y="268237"/>
                  </a:cubicBezTo>
                  <a:cubicBezTo>
                    <a:pt x="112782" y="299224"/>
                    <a:pt x="122117" y="410530"/>
                    <a:pt x="125736" y="463759"/>
                  </a:cubicBezTo>
                  <a:cubicBezTo>
                    <a:pt x="84493" y="446174"/>
                    <a:pt x="43250" y="429065"/>
                    <a:pt x="2006" y="412336"/>
                  </a:cubicBezTo>
                  <a:cubicBezTo>
                    <a:pt x="482" y="411670"/>
                    <a:pt x="-851" y="413571"/>
                    <a:pt x="673" y="414332"/>
                  </a:cubicBezTo>
                  <a:cubicBezTo>
                    <a:pt x="41059" y="434103"/>
                    <a:pt x="83064" y="451972"/>
                    <a:pt x="126022" y="467751"/>
                  </a:cubicBezTo>
                  <a:cubicBezTo>
                    <a:pt x="129165" y="512140"/>
                    <a:pt x="132308" y="564419"/>
                    <a:pt x="134404" y="608238"/>
                  </a:cubicBezTo>
                  <a:cubicBezTo>
                    <a:pt x="134499" y="610899"/>
                    <a:pt x="139452" y="610899"/>
                    <a:pt x="139357" y="608238"/>
                  </a:cubicBezTo>
                  <a:cubicBezTo>
                    <a:pt x="136785" y="552347"/>
                    <a:pt x="134023" y="487807"/>
                    <a:pt x="130975" y="431061"/>
                  </a:cubicBezTo>
                  <a:cubicBezTo>
                    <a:pt x="152120" y="426498"/>
                    <a:pt x="230321" y="396747"/>
                    <a:pt x="248513" y="388573"/>
                  </a:cubicBezTo>
                  <a:cubicBezTo>
                    <a:pt x="250419" y="387717"/>
                    <a:pt x="248799" y="384771"/>
                    <a:pt x="246799" y="38543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377" name="Google Shape;2377;p54"/>
          <p:cNvSpPr/>
          <p:nvPr/>
        </p:nvSpPr>
        <p:spPr>
          <a:xfrm>
            <a:off x="7579543" y="3475799"/>
            <a:ext cx="907829" cy="169528"/>
          </a:xfrm>
          <a:custGeom>
            <a:avLst/>
            <a:gdLst/>
            <a:ahLst/>
            <a:cxnLst/>
            <a:rect l="l" t="t" r="r" b="b"/>
            <a:pathLst>
              <a:path w="907829" h="169528" extrusionOk="0">
                <a:moveTo>
                  <a:pt x="2798" y="165544"/>
                </a:moveTo>
                <a:cubicBezTo>
                  <a:pt x="50519" y="165544"/>
                  <a:pt x="853476" y="170771"/>
                  <a:pt x="903959" y="169251"/>
                </a:cubicBezTo>
                <a:cubicBezTo>
                  <a:pt x="907578" y="169156"/>
                  <a:pt x="909483" y="163833"/>
                  <a:pt x="905959" y="162027"/>
                </a:cubicBezTo>
                <a:cubicBezTo>
                  <a:pt x="874145" y="146343"/>
                  <a:pt x="838046" y="149480"/>
                  <a:pt x="804994" y="138359"/>
                </a:cubicBezTo>
                <a:cubicBezTo>
                  <a:pt x="785563" y="131800"/>
                  <a:pt x="773561" y="119158"/>
                  <a:pt x="760131" y="104615"/>
                </a:cubicBezTo>
                <a:cubicBezTo>
                  <a:pt x="748511" y="92068"/>
                  <a:pt x="734985" y="82373"/>
                  <a:pt x="718316" y="77430"/>
                </a:cubicBezTo>
                <a:cubicBezTo>
                  <a:pt x="703648" y="73058"/>
                  <a:pt x="687741" y="72488"/>
                  <a:pt x="672787" y="76005"/>
                </a:cubicBezTo>
                <a:cubicBezTo>
                  <a:pt x="656499" y="79902"/>
                  <a:pt x="642307" y="89217"/>
                  <a:pt x="626781" y="95015"/>
                </a:cubicBezTo>
                <a:cubicBezTo>
                  <a:pt x="588205" y="109558"/>
                  <a:pt x="550676" y="95775"/>
                  <a:pt x="523149" y="67260"/>
                </a:cubicBezTo>
                <a:cubicBezTo>
                  <a:pt x="500384" y="43782"/>
                  <a:pt x="478096" y="21635"/>
                  <a:pt x="447235" y="8993"/>
                </a:cubicBezTo>
                <a:cubicBezTo>
                  <a:pt x="421422" y="-1653"/>
                  <a:pt x="392657" y="-3839"/>
                  <a:pt x="366844" y="7852"/>
                </a:cubicBezTo>
                <a:cubicBezTo>
                  <a:pt x="337412" y="21160"/>
                  <a:pt x="317219" y="47964"/>
                  <a:pt x="289501" y="64028"/>
                </a:cubicBezTo>
                <a:cubicBezTo>
                  <a:pt x="256735" y="83134"/>
                  <a:pt x="217492" y="78666"/>
                  <a:pt x="181297" y="84369"/>
                </a:cubicBezTo>
                <a:cubicBezTo>
                  <a:pt x="145007" y="90167"/>
                  <a:pt x="117289" y="120584"/>
                  <a:pt x="85475" y="138074"/>
                </a:cubicBezTo>
                <a:cubicBezTo>
                  <a:pt x="74617" y="144062"/>
                  <a:pt x="63473" y="149099"/>
                  <a:pt x="50804" y="148814"/>
                </a:cubicBezTo>
                <a:cubicBezTo>
                  <a:pt x="43661" y="148624"/>
                  <a:pt x="36707" y="146723"/>
                  <a:pt x="29754" y="145868"/>
                </a:cubicBezTo>
                <a:cubicBezTo>
                  <a:pt x="18800" y="144537"/>
                  <a:pt x="8418" y="144822"/>
                  <a:pt x="1084" y="153947"/>
                </a:cubicBezTo>
                <a:cubicBezTo>
                  <a:pt x="-726" y="156134"/>
                  <a:pt x="-345" y="165544"/>
                  <a:pt x="2798" y="16554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378" name="Google Shape;2378;p54"/>
          <p:cNvGrpSpPr/>
          <p:nvPr/>
        </p:nvGrpSpPr>
        <p:grpSpPr>
          <a:xfrm>
            <a:off x="4384164" y="3652904"/>
            <a:ext cx="1540840" cy="1507392"/>
            <a:chOff x="4384164" y="3652904"/>
            <a:chExt cx="1540840" cy="1507392"/>
          </a:xfrm>
        </p:grpSpPr>
        <p:grpSp>
          <p:nvGrpSpPr>
            <p:cNvPr id="2379" name="Google Shape;2379;p54"/>
            <p:cNvGrpSpPr/>
            <p:nvPr/>
          </p:nvGrpSpPr>
          <p:grpSpPr>
            <a:xfrm flipH="1">
              <a:off x="5226826" y="4047701"/>
              <a:ext cx="698178" cy="1112595"/>
              <a:chOff x="7571898" y="4752503"/>
              <a:chExt cx="600170" cy="956413"/>
            </a:xfrm>
          </p:grpSpPr>
          <p:sp>
            <p:nvSpPr>
              <p:cNvPr id="2380" name="Google Shape;2380;p54"/>
              <p:cNvSpPr/>
              <p:nvPr/>
            </p:nvSpPr>
            <p:spPr>
              <a:xfrm>
                <a:off x="7571898" y="4752503"/>
                <a:ext cx="600170" cy="956318"/>
              </a:xfrm>
              <a:custGeom>
                <a:avLst/>
                <a:gdLst/>
                <a:ahLst/>
                <a:cxnLst/>
                <a:rect l="l" t="t" r="r" b="b"/>
                <a:pathLst>
                  <a:path w="600170" h="956318" extrusionOk="0">
                    <a:moveTo>
                      <a:pt x="93059" y="956128"/>
                    </a:moveTo>
                    <a:lnTo>
                      <a:pt x="600170" y="956128"/>
                    </a:lnTo>
                    <a:cubicBezTo>
                      <a:pt x="567023" y="883223"/>
                      <a:pt x="529876" y="809463"/>
                      <a:pt x="489299" y="735227"/>
                    </a:cubicBezTo>
                    <a:cubicBezTo>
                      <a:pt x="441865" y="732566"/>
                      <a:pt x="380429" y="722205"/>
                      <a:pt x="319659" y="692169"/>
                    </a:cubicBezTo>
                    <a:cubicBezTo>
                      <a:pt x="372713" y="700438"/>
                      <a:pt x="425958" y="708803"/>
                      <a:pt x="479298" y="717072"/>
                    </a:cubicBezTo>
                    <a:cubicBezTo>
                      <a:pt x="429006" y="626202"/>
                      <a:pt x="373666" y="534573"/>
                      <a:pt x="314230" y="442847"/>
                    </a:cubicBezTo>
                    <a:cubicBezTo>
                      <a:pt x="290227" y="433913"/>
                      <a:pt x="265366" y="422316"/>
                      <a:pt x="240601" y="407488"/>
                    </a:cubicBezTo>
                    <a:cubicBezTo>
                      <a:pt x="260890" y="412906"/>
                      <a:pt x="281273" y="418324"/>
                      <a:pt x="301752" y="423647"/>
                    </a:cubicBezTo>
                    <a:cubicBezTo>
                      <a:pt x="293751" y="411385"/>
                      <a:pt x="285750" y="399123"/>
                      <a:pt x="277654" y="386957"/>
                    </a:cubicBezTo>
                    <a:cubicBezTo>
                      <a:pt x="244888" y="375265"/>
                      <a:pt x="209550" y="358916"/>
                      <a:pt x="175069" y="336009"/>
                    </a:cubicBezTo>
                    <a:cubicBezTo>
                      <a:pt x="204025" y="345324"/>
                      <a:pt x="233077" y="354734"/>
                      <a:pt x="262318" y="364049"/>
                    </a:cubicBezTo>
                    <a:cubicBezTo>
                      <a:pt x="180689" y="242383"/>
                      <a:pt x="92583" y="120621"/>
                      <a:pt x="0" y="0"/>
                    </a:cubicBezTo>
                    <a:cubicBezTo>
                      <a:pt x="23050" y="68152"/>
                      <a:pt x="42386" y="136685"/>
                      <a:pt x="58198" y="205407"/>
                    </a:cubicBezTo>
                    <a:cubicBezTo>
                      <a:pt x="70675" y="201891"/>
                      <a:pt x="83153" y="198469"/>
                      <a:pt x="95536" y="194952"/>
                    </a:cubicBezTo>
                    <a:cubicBezTo>
                      <a:pt x="95536" y="194952"/>
                      <a:pt x="84201" y="207118"/>
                      <a:pt x="61531" y="220046"/>
                    </a:cubicBezTo>
                    <a:cubicBezTo>
                      <a:pt x="83439" y="318424"/>
                      <a:pt x="98012" y="417088"/>
                      <a:pt x="105537" y="515372"/>
                    </a:cubicBezTo>
                    <a:cubicBezTo>
                      <a:pt x="121825" y="511380"/>
                      <a:pt x="138113" y="507292"/>
                      <a:pt x="154400" y="503300"/>
                    </a:cubicBezTo>
                    <a:cubicBezTo>
                      <a:pt x="154400" y="503300"/>
                      <a:pt x="137636" y="517463"/>
                      <a:pt x="106775" y="531531"/>
                    </a:cubicBezTo>
                    <a:cubicBezTo>
                      <a:pt x="111442" y="599493"/>
                      <a:pt x="112776" y="667265"/>
                      <a:pt x="110966" y="734657"/>
                    </a:cubicBezTo>
                    <a:cubicBezTo>
                      <a:pt x="144971" y="726862"/>
                      <a:pt x="178784" y="719068"/>
                      <a:pt x="212407" y="711274"/>
                    </a:cubicBezTo>
                    <a:cubicBezTo>
                      <a:pt x="210121" y="712985"/>
                      <a:pt x="172021" y="740360"/>
                      <a:pt x="110299" y="755854"/>
                    </a:cubicBezTo>
                    <a:cubicBezTo>
                      <a:pt x="109918" y="767545"/>
                      <a:pt x="109347" y="779236"/>
                      <a:pt x="108775" y="790928"/>
                    </a:cubicBezTo>
                    <a:cubicBezTo>
                      <a:pt x="161639" y="778951"/>
                      <a:pt x="214217" y="767070"/>
                      <a:pt x="266414" y="755093"/>
                    </a:cubicBezTo>
                    <a:cubicBezTo>
                      <a:pt x="266605" y="755093"/>
                      <a:pt x="203644" y="800528"/>
                      <a:pt x="107632" y="808892"/>
                    </a:cubicBezTo>
                    <a:cubicBezTo>
                      <a:pt x="106585" y="825622"/>
                      <a:pt x="105346" y="842256"/>
                      <a:pt x="103917" y="858890"/>
                    </a:cubicBezTo>
                    <a:cubicBezTo>
                      <a:pt x="121825" y="854993"/>
                      <a:pt x="139636" y="851000"/>
                      <a:pt x="157448" y="847008"/>
                    </a:cubicBezTo>
                    <a:cubicBezTo>
                      <a:pt x="157448" y="847008"/>
                      <a:pt x="137255" y="860886"/>
                      <a:pt x="102489" y="874668"/>
                    </a:cubicBezTo>
                    <a:cubicBezTo>
                      <a:pt x="99917" y="901948"/>
                      <a:pt x="96869" y="929228"/>
                      <a:pt x="93250" y="95631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1" name="Google Shape;2381;p54"/>
              <p:cNvSpPr/>
              <p:nvPr/>
            </p:nvSpPr>
            <p:spPr>
              <a:xfrm>
                <a:off x="7644050" y="4930607"/>
                <a:ext cx="378578" cy="778309"/>
              </a:xfrm>
              <a:custGeom>
                <a:avLst/>
                <a:gdLst/>
                <a:ahLst/>
                <a:cxnLst/>
                <a:rect l="l" t="t" r="r" b="b"/>
                <a:pathLst>
                  <a:path w="378578" h="778309" extrusionOk="0">
                    <a:moveTo>
                      <a:pt x="55388" y="491538"/>
                    </a:moveTo>
                    <a:cubicBezTo>
                      <a:pt x="84725" y="500662"/>
                      <a:pt x="194929" y="536782"/>
                      <a:pt x="219599" y="547238"/>
                    </a:cubicBezTo>
                    <a:cubicBezTo>
                      <a:pt x="218551" y="543246"/>
                      <a:pt x="217503" y="539159"/>
                      <a:pt x="216456" y="535166"/>
                    </a:cubicBezTo>
                    <a:cubicBezTo>
                      <a:pt x="188738" y="522619"/>
                      <a:pt x="161020" y="510168"/>
                      <a:pt x="133398" y="497716"/>
                    </a:cubicBezTo>
                    <a:cubicBezTo>
                      <a:pt x="103680" y="484314"/>
                      <a:pt x="72533" y="472337"/>
                      <a:pt x="44053" y="456558"/>
                    </a:cubicBezTo>
                    <a:cubicBezTo>
                      <a:pt x="42624" y="455798"/>
                      <a:pt x="42720" y="453612"/>
                      <a:pt x="44529" y="454277"/>
                    </a:cubicBezTo>
                    <a:cubicBezTo>
                      <a:pt x="73866" y="464163"/>
                      <a:pt x="102632" y="478801"/>
                      <a:pt x="131112" y="491728"/>
                    </a:cubicBezTo>
                    <a:cubicBezTo>
                      <a:pt x="159210" y="504560"/>
                      <a:pt x="187309" y="517677"/>
                      <a:pt x="215313" y="530984"/>
                    </a:cubicBezTo>
                    <a:cubicBezTo>
                      <a:pt x="207121" y="500187"/>
                      <a:pt x="198263" y="469295"/>
                      <a:pt x="188928" y="438308"/>
                    </a:cubicBezTo>
                    <a:cubicBezTo>
                      <a:pt x="145971" y="424431"/>
                      <a:pt x="101489" y="405801"/>
                      <a:pt x="60341" y="386695"/>
                    </a:cubicBezTo>
                    <a:cubicBezTo>
                      <a:pt x="58912" y="386030"/>
                      <a:pt x="59103" y="384034"/>
                      <a:pt x="60722" y="384509"/>
                    </a:cubicBezTo>
                    <a:cubicBezTo>
                      <a:pt x="102441" y="398482"/>
                      <a:pt x="146637" y="415021"/>
                      <a:pt x="187690" y="434126"/>
                    </a:cubicBezTo>
                    <a:cubicBezTo>
                      <a:pt x="182642" y="418062"/>
                      <a:pt x="144828" y="293924"/>
                      <a:pt x="80915" y="135758"/>
                    </a:cubicBezTo>
                    <a:cubicBezTo>
                      <a:pt x="54245" y="125017"/>
                      <a:pt x="27670" y="115607"/>
                      <a:pt x="1286" y="104866"/>
                    </a:cubicBezTo>
                    <a:cubicBezTo>
                      <a:pt x="-429" y="104201"/>
                      <a:pt x="-429" y="101729"/>
                      <a:pt x="1286" y="102300"/>
                    </a:cubicBezTo>
                    <a:cubicBezTo>
                      <a:pt x="27003" y="110664"/>
                      <a:pt x="52721" y="120645"/>
                      <a:pt x="78629" y="129960"/>
                    </a:cubicBezTo>
                    <a:cubicBezTo>
                      <a:pt x="61198" y="86901"/>
                      <a:pt x="43196" y="43938"/>
                      <a:pt x="25003" y="1069"/>
                    </a:cubicBezTo>
                    <a:cubicBezTo>
                      <a:pt x="24432" y="-356"/>
                      <a:pt x="26432" y="-356"/>
                      <a:pt x="27194" y="1069"/>
                    </a:cubicBezTo>
                    <a:cubicBezTo>
                      <a:pt x="70247" y="80818"/>
                      <a:pt x="135779" y="235563"/>
                      <a:pt x="162068" y="315311"/>
                    </a:cubicBezTo>
                    <a:cubicBezTo>
                      <a:pt x="179498" y="297822"/>
                      <a:pt x="198930" y="282328"/>
                      <a:pt x="216170" y="265314"/>
                    </a:cubicBezTo>
                    <a:cubicBezTo>
                      <a:pt x="216837" y="264649"/>
                      <a:pt x="218361" y="266074"/>
                      <a:pt x="217694" y="266740"/>
                    </a:cubicBezTo>
                    <a:cubicBezTo>
                      <a:pt x="199691" y="284514"/>
                      <a:pt x="183499" y="304190"/>
                      <a:pt x="164449" y="321965"/>
                    </a:cubicBezTo>
                    <a:cubicBezTo>
                      <a:pt x="165973" y="326432"/>
                      <a:pt x="167592" y="330995"/>
                      <a:pt x="169116" y="335462"/>
                    </a:cubicBezTo>
                    <a:cubicBezTo>
                      <a:pt x="191214" y="324626"/>
                      <a:pt x="213693" y="314456"/>
                      <a:pt x="235791" y="304190"/>
                    </a:cubicBezTo>
                    <a:cubicBezTo>
                      <a:pt x="237506" y="303430"/>
                      <a:pt x="240363" y="306091"/>
                      <a:pt x="238649" y="307042"/>
                    </a:cubicBezTo>
                    <a:cubicBezTo>
                      <a:pt x="216646" y="318828"/>
                      <a:pt x="194453" y="330805"/>
                      <a:pt x="171212" y="341831"/>
                    </a:cubicBezTo>
                    <a:cubicBezTo>
                      <a:pt x="185785" y="381467"/>
                      <a:pt x="225981" y="523570"/>
                      <a:pt x="239411" y="591532"/>
                    </a:cubicBezTo>
                    <a:cubicBezTo>
                      <a:pt x="285036" y="569100"/>
                      <a:pt x="330470" y="547238"/>
                      <a:pt x="375523" y="525946"/>
                    </a:cubicBezTo>
                    <a:cubicBezTo>
                      <a:pt x="377238" y="525091"/>
                      <a:pt x="379714" y="527562"/>
                      <a:pt x="377999" y="528513"/>
                    </a:cubicBezTo>
                    <a:cubicBezTo>
                      <a:pt x="335328" y="553702"/>
                      <a:pt x="289131" y="576514"/>
                      <a:pt x="240554" y="596760"/>
                    </a:cubicBezTo>
                    <a:cubicBezTo>
                      <a:pt x="253032" y="653411"/>
                      <a:pt x="265224" y="720043"/>
                      <a:pt x="273224" y="775743"/>
                    </a:cubicBezTo>
                    <a:cubicBezTo>
                      <a:pt x="273701" y="779165"/>
                      <a:pt x="267414" y="779165"/>
                      <a:pt x="266938" y="775743"/>
                    </a:cubicBezTo>
                    <a:cubicBezTo>
                      <a:pt x="256556" y="704644"/>
                      <a:pt x="239220" y="622329"/>
                      <a:pt x="220265" y="549899"/>
                    </a:cubicBezTo>
                    <a:cubicBezTo>
                      <a:pt x="191881" y="544101"/>
                      <a:pt x="81010" y="506176"/>
                      <a:pt x="54626" y="495720"/>
                    </a:cubicBezTo>
                    <a:cubicBezTo>
                      <a:pt x="51864" y="494674"/>
                      <a:pt x="52625" y="490872"/>
                      <a:pt x="55483" y="49172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82" name="Google Shape;2382;p54"/>
            <p:cNvGrpSpPr/>
            <p:nvPr/>
          </p:nvGrpSpPr>
          <p:grpSpPr>
            <a:xfrm>
              <a:off x="4384164" y="3652904"/>
              <a:ext cx="1003695" cy="1498774"/>
              <a:chOff x="4558801" y="1407135"/>
              <a:chExt cx="2880871" cy="4301876"/>
            </a:xfrm>
          </p:grpSpPr>
          <p:sp>
            <p:nvSpPr>
              <p:cNvPr id="2383" name="Google Shape;2383;p54"/>
              <p:cNvSpPr/>
              <p:nvPr/>
            </p:nvSpPr>
            <p:spPr>
              <a:xfrm>
                <a:off x="4558985" y="1407135"/>
                <a:ext cx="2880687" cy="4301496"/>
              </a:xfrm>
              <a:custGeom>
                <a:avLst/>
                <a:gdLst/>
                <a:ahLst/>
                <a:cxnLst/>
                <a:rect l="l" t="t" r="r" b="b"/>
                <a:pathLst>
                  <a:path w="2880687" h="4301496" extrusionOk="0">
                    <a:moveTo>
                      <a:pt x="1454147" y="4301496"/>
                    </a:moveTo>
                    <a:cubicBezTo>
                      <a:pt x="1454147" y="4301496"/>
                      <a:pt x="1463196" y="4237146"/>
                      <a:pt x="1454147" y="4212908"/>
                    </a:cubicBezTo>
                    <a:cubicBezTo>
                      <a:pt x="1445098" y="4188670"/>
                      <a:pt x="1339561" y="4093998"/>
                      <a:pt x="1327750" y="4072611"/>
                    </a:cubicBezTo>
                    <a:cubicBezTo>
                      <a:pt x="1315939" y="4051224"/>
                      <a:pt x="1327750" y="3979080"/>
                      <a:pt x="1327750" y="3979080"/>
                    </a:cubicBezTo>
                    <a:cubicBezTo>
                      <a:pt x="1327750" y="3979080"/>
                      <a:pt x="1270695" y="3924520"/>
                      <a:pt x="1260599" y="3899997"/>
                    </a:cubicBezTo>
                    <a:cubicBezTo>
                      <a:pt x="1250407" y="3875473"/>
                      <a:pt x="1260599" y="3777950"/>
                      <a:pt x="1260599" y="3777950"/>
                    </a:cubicBezTo>
                    <a:cubicBezTo>
                      <a:pt x="1260599" y="3777950"/>
                      <a:pt x="1227261" y="3728903"/>
                      <a:pt x="1222785" y="3719398"/>
                    </a:cubicBezTo>
                    <a:cubicBezTo>
                      <a:pt x="1218308" y="3709798"/>
                      <a:pt x="1241454" y="3555433"/>
                      <a:pt x="1241454" y="3555433"/>
                    </a:cubicBezTo>
                    <a:cubicBezTo>
                      <a:pt x="1241454" y="3555433"/>
                      <a:pt x="1190304" y="3492889"/>
                      <a:pt x="1187923" y="3461332"/>
                    </a:cubicBezTo>
                    <a:cubicBezTo>
                      <a:pt x="1185542" y="3429775"/>
                      <a:pt x="1239739" y="3330635"/>
                      <a:pt x="1239739" y="3330635"/>
                    </a:cubicBezTo>
                    <a:cubicBezTo>
                      <a:pt x="1239739" y="3330635"/>
                      <a:pt x="1212688" y="3288907"/>
                      <a:pt x="1212688" y="3273129"/>
                    </a:cubicBezTo>
                    <a:cubicBezTo>
                      <a:pt x="1212688" y="3257350"/>
                      <a:pt x="1284983" y="3183020"/>
                      <a:pt x="1284983" y="3183020"/>
                    </a:cubicBezTo>
                    <a:cubicBezTo>
                      <a:pt x="1284983" y="3183020"/>
                      <a:pt x="1246597" y="3102986"/>
                      <a:pt x="1246597" y="3071429"/>
                    </a:cubicBezTo>
                    <a:cubicBezTo>
                      <a:pt x="1246597" y="3039871"/>
                      <a:pt x="1357278" y="2918205"/>
                      <a:pt x="1357278" y="2918205"/>
                    </a:cubicBezTo>
                    <a:cubicBezTo>
                      <a:pt x="1357278" y="2918205"/>
                      <a:pt x="1291841" y="2839312"/>
                      <a:pt x="1289555" y="2790835"/>
                    </a:cubicBezTo>
                    <a:cubicBezTo>
                      <a:pt x="1287269" y="2742359"/>
                      <a:pt x="1399092" y="2532864"/>
                      <a:pt x="1399092" y="2532864"/>
                    </a:cubicBezTo>
                    <a:cubicBezTo>
                      <a:pt x="1399092" y="2532864"/>
                      <a:pt x="1302033" y="2488950"/>
                      <a:pt x="1296318" y="2459579"/>
                    </a:cubicBezTo>
                    <a:cubicBezTo>
                      <a:pt x="1290698" y="2430303"/>
                      <a:pt x="1290698" y="2397986"/>
                      <a:pt x="1290698" y="2397986"/>
                    </a:cubicBezTo>
                    <a:cubicBezTo>
                      <a:pt x="1290698" y="2397986"/>
                      <a:pt x="1178874" y="2398651"/>
                      <a:pt x="1168778" y="2385153"/>
                    </a:cubicBezTo>
                    <a:cubicBezTo>
                      <a:pt x="1158586" y="2371656"/>
                      <a:pt x="1206021" y="2280596"/>
                      <a:pt x="1206021" y="2280596"/>
                    </a:cubicBezTo>
                    <a:cubicBezTo>
                      <a:pt x="1206021" y="2280596"/>
                      <a:pt x="1082958" y="2228508"/>
                      <a:pt x="1078481" y="2190202"/>
                    </a:cubicBezTo>
                    <a:cubicBezTo>
                      <a:pt x="1074004" y="2151896"/>
                      <a:pt x="1078481" y="2062832"/>
                      <a:pt x="1078481" y="2062832"/>
                    </a:cubicBezTo>
                    <a:cubicBezTo>
                      <a:pt x="1078481" y="2062832"/>
                      <a:pt x="1036666" y="2040305"/>
                      <a:pt x="1031046" y="2016637"/>
                    </a:cubicBezTo>
                    <a:cubicBezTo>
                      <a:pt x="1025427" y="1992969"/>
                      <a:pt x="1025427" y="1947914"/>
                      <a:pt x="1025427" y="1947914"/>
                    </a:cubicBezTo>
                    <a:cubicBezTo>
                      <a:pt x="1025427" y="1947914"/>
                      <a:pt x="877503" y="1934417"/>
                      <a:pt x="869598" y="1914076"/>
                    </a:cubicBezTo>
                    <a:cubicBezTo>
                      <a:pt x="861692" y="1893735"/>
                      <a:pt x="853786" y="1802485"/>
                      <a:pt x="853786" y="1802485"/>
                    </a:cubicBezTo>
                    <a:cubicBezTo>
                      <a:pt x="853786" y="1802485"/>
                      <a:pt x="752154" y="1803625"/>
                      <a:pt x="731866" y="1767506"/>
                    </a:cubicBezTo>
                    <a:cubicBezTo>
                      <a:pt x="711578" y="1731481"/>
                      <a:pt x="719484" y="1655915"/>
                      <a:pt x="719484" y="1655915"/>
                    </a:cubicBezTo>
                    <a:cubicBezTo>
                      <a:pt x="719484" y="1655915"/>
                      <a:pt x="469929" y="1655915"/>
                      <a:pt x="423637" y="1589378"/>
                    </a:cubicBezTo>
                    <a:cubicBezTo>
                      <a:pt x="377346" y="1522842"/>
                      <a:pt x="364963" y="1343764"/>
                      <a:pt x="364963" y="1343764"/>
                    </a:cubicBezTo>
                    <a:cubicBezTo>
                      <a:pt x="364963" y="1343764"/>
                      <a:pt x="220469" y="1327985"/>
                      <a:pt x="189989" y="1280649"/>
                    </a:cubicBezTo>
                    <a:cubicBezTo>
                      <a:pt x="159509" y="1233313"/>
                      <a:pt x="230661" y="1087979"/>
                      <a:pt x="230661" y="1087979"/>
                    </a:cubicBezTo>
                    <a:cubicBezTo>
                      <a:pt x="230661" y="1087979"/>
                      <a:pt x="63592" y="1063170"/>
                      <a:pt x="31969" y="1007945"/>
                    </a:cubicBezTo>
                    <a:cubicBezTo>
                      <a:pt x="346" y="952720"/>
                      <a:pt x="69212" y="781436"/>
                      <a:pt x="69212" y="781436"/>
                    </a:cubicBezTo>
                    <a:cubicBezTo>
                      <a:pt x="69212" y="781436"/>
                      <a:pt x="20634" y="764517"/>
                      <a:pt x="2632" y="739709"/>
                    </a:cubicBezTo>
                    <a:cubicBezTo>
                      <a:pt x="-15465" y="714900"/>
                      <a:pt x="32636" y="439059"/>
                      <a:pt x="1040381" y="153618"/>
                    </a:cubicBezTo>
                    <a:cubicBezTo>
                      <a:pt x="1977546" y="-111862"/>
                      <a:pt x="2543236" y="43168"/>
                      <a:pt x="2554189" y="62558"/>
                    </a:cubicBezTo>
                    <a:cubicBezTo>
                      <a:pt x="2565238" y="81949"/>
                      <a:pt x="2554189" y="110750"/>
                      <a:pt x="2554189" y="110750"/>
                    </a:cubicBezTo>
                    <a:cubicBezTo>
                      <a:pt x="2554189" y="110750"/>
                      <a:pt x="2826890" y="213026"/>
                      <a:pt x="2870896" y="271387"/>
                    </a:cubicBezTo>
                    <a:cubicBezTo>
                      <a:pt x="2914901" y="329749"/>
                      <a:pt x="2796315" y="558730"/>
                      <a:pt x="2796315" y="558730"/>
                    </a:cubicBezTo>
                    <a:cubicBezTo>
                      <a:pt x="2796315" y="558730"/>
                      <a:pt x="2803078" y="616996"/>
                      <a:pt x="2789552" y="645797"/>
                    </a:cubicBezTo>
                    <a:cubicBezTo>
                      <a:pt x="2776026" y="674503"/>
                      <a:pt x="2746404" y="697315"/>
                      <a:pt x="2746404" y="697315"/>
                    </a:cubicBezTo>
                    <a:cubicBezTo>
                      <a:pt x="2746404" y="697315"/>
                      <a:pt x="2810031" y="771646"/>
                      <a:pt x="2801934" y="825731"/>
                    </a:cubicBezTo>
                    <a:cubicBezTo>
                      <a:pt x="2793838" y="879815"/>
                      <a:pt x="2660012" y="952435"/>
                      <a:pt x="2660012" y="952435"/>
                    </a:cubicBezTo>
                    <a:cubicBezTo>
                      <a:pt x="2660012" y="952435"/>
                      <a:pt x="2679443" y="1058038"/>
                      <a:pt x="2658297" y="1103663"/>
                    </a:cubicBezTo>
                    <a:cubicBezTo>
                      <a:pt x="2637152" y="1149288"/>
                      <a:pt x="2571906" y="1194057"/>
                      <a:pt x="2571906" y="1194057"/>
                    </a:cubicBezTo>
                    <a:cubicBezTo>
                      <a:pt x="2571906" y="1194057"/>
                      <a:pt x="2612578" y="1258312"/>
                      <a:pt x="2604100" y="1303082"/>
                    </a:cubicBezTo>
                    <a:cubicBezTo>
                      <a:pt x="2595623" y="1347851"/>
                      <a:pt x="2551617" y="1374941"/>
                      <a:pt x="2551617" y="1374941"/>
                    </a:cubicBezTo>
                    <a:cubicBezTo>
                      <a:pt x="2551617" y="1374941"/>
                      <a:pt x="2677824" y="1472940"/>
                      <a:pt x="2672680" y="1581109"/>
                    </a:cubicBezTo>
                    <a:cubicBezTo>
                      <a:pt x="2667632" y="1689278"/>
                      <a:pt x="2570191" y="1717128"/>
                      <a:pt x="2570191" y="1717128"/>
                    </a:cubicBezTo>
                    <a:cubicBezTo>
                      <a:pt x="2570191" y="1717128"/>
                      <a:pt x="2630294" y="1768646"/>
                      <a:pt x="2623531" y="1804196"/>
                    </a:cubicBezTo>
                    <a:cubicBezTo>
                      <a:pt x="2616768" y="1839745"/>
                      <a:pt x="2563429" y="1879382"/>
                      <a:pt x="2563429" y="1879382"/>
                    </a:cubicBezTo>
                    <a:cubicBezTo>
                      <a:pt x="2563429" y="1879382"/>
                      <a:pt x="2595623" y="1919114"/>
                      <a:pt x="2593051" y="1952097"/>
                    </a:cubicBezTo>
                    <a:cubicBezTo>
                      <a:pt x="2590480" y="1985080"/>
                      <a:pt x="2455796" y="2138398"/>
                      <a:pt x="2455796" y="2138398"/>
                    </a:cubicBezTo>
                    <a:cubicBezTo>
                      <a:pt x="2455796" y="2138398"/>
                      <a:pt x="2502373" y="2211494"/>
                      <a:pt x="2496468" y="2241910"/>
                    </a:cubicBezTo>
                    <a:cubicBezTo>
                      <a:pt x="2490562" y="2272327"/>
                      <a:pt x="2438841" y="2306926"/>
                      <a:pt x="2438841" y="2306926"/>
                    </a:cubicBezTo>
                    <a:cubicBezTo>
                      <a:pt x="2438841" y="2306926"/>
                      <a:pt x="2422744" y="2361010"/>
                      <a:pt x="2406647" y="2384678"/>
                    </a:cubicBezTo>
                    <a:cubicBezTo>
                      <a:pt x="2390550" y="2408346"/>
                      <a:pt x="2301681" y="2432014"/>
                      <a:pt x="2301681" y="2432014"/>
                    </a:cubicBezTo>
                    <a:cubicBezTo>
                      <a:pt x="2301681" y="2432014"/>
                      <a:pt x="2327875" y="2503018"/>
                      <a:pt x="2301681" y="2548643"/>
                    </a:cubicBezTo>
                    <a:cubicBezTo>
                      <a:pt x="2275488" y="2594268"/>
                      <a:pt x="2161092" y="2620502"/>
                      <a:pt x="2161092" y="2620502"/>
                    </a:cubicBezTo>
                    <a:cubicBezTo>
                      <a:pt x="2161092" y="2620502"/>
                      <a:pt x="2175475" y="2680480"/>
                      <a:pt x="2163664" y="2710896"/>
                    </a:cubicBezTo>
                    <a:cubicBezTo>
                      <a:pt x="2151853" y="2741313"/>
                      <a:pt x="2062032" y="2761559"/>
                      <a:pt x="2062032" y="2761559"/>
                    </a:cubicBezTo>
                    <a:cubicBezTo>
                      <a:pt x="2062032" y="2761559"/>
                      <a:pt x="2094227" y="2794542"/>
                      <a:pt x="2088321" y="2829997"/>
                    </a:cubicBezTo>
                    <a:cubicBezTo>
                      <a:pt x="2082416" y="2865451"/>
                      <a:pt x="2014598" y="2898434"/>
                      <a:pt x="2014598" y="2898434"/>
                    </a:cubicBezTo>
                    <a:cubicBezTo>
                      <a:pt x="2014598" y="2898434"/>
                      <a:pt x="2022218" y="2926950"/>
                      <a:pt x="2017170" y="2931702"/>
                    </a:cubicBezTo>
                    <a:cubicBezTo>
                      <a:pt x="2012121" y="2936455"/>
                      <a:pt x="1984975" y="2949952"/>
                      <a:pt x="1984975" y="2949952"/>
                    </a:cubicBezTo>
                    <a:cubicBezTo>
                      <a:pt x="1984975" y="2949952"/>
                      <a:pt x="2001072" y="3013352"/>
                      <a:pt x="1985832" y="3050517"/>
                    </a:cubicBezTo>
                    <a:cubicBezTo>
                      <a:pt x="1970592" y="3087683"/>
                      <a:pt x="1807143" y="3120666"/>
                      <a:pt x="1807143" y="3120666"/>
                    </a:cubicBezTo>
                    <a:cubicBezTo>
                      <a:pt x="1807143" y="3120666"/>
                      <a:pt x="1809715" y="3170568"/>
                      <a:pt x="1802095" y="3187392"/>
                    </a:cubicBezTo>
                    <a:cubicBezTo>
                      <a:pt x="1794475" y="3204216"/>
                      <a:pt x="1728372" y="3231306"/>
                      <a:pt x="1728372" y="3231306"/>
                    </a:cubicBezTo>
                    <a:cubicBezTo>
                      <a:pt x="1728372" y="3231306"/>
                      <a:pt x="1731705" y="3296417"/>
                      <a:pt x="1723323" y="3319229"/>
                    </a:cubicBezTo>
                    <a:cubicBezTo>
                      <a:pt x="1714846" y="3342042"/>
                      <a:pt x="1664078" y="3381773"/>
                      <a:pt x="1664078" y="3381773"/>
                    </a:cubicBezTo>
                    <a:cubicBezTo>
                      <a:pt x="1664078" y="3381773"/>
                      <a:pt x="1679318" y="3428254"/>
                      <a:pt x="1671698" y="3467986"/>
                    </a:cubicBezTo>
                    <a:cubicBezTo>
                      <a:pt x="1664078" y="3507717"/>
                      <a:pt x="1572638" y="3547449"/>
                      <a:pt x="1572638" y="3547449"/>
                    </a:cubicBezTo>
                    <a:cubicBezTo>
                      <a:pt x="1572638" y="3547449"/>
                      <a:pt x="1583592" y="3621209"/>
                      <a:pt x="1571781" y="3648109"/>
                    </a:cubicBezTo>
                    <a:cubicBezTo>
                      <a:pt x="1559970" y="3675009"/>
                      <a:pt x="1493866" y="3702004"/>
                      <a:pt x="1493866" y="3702004"/>
                    </a:cubicBezTo>
                    <a:cubicBezTo>
                      <a:pt x="1493866" y="3702004"/>
                      <a:pt x="1513392" y="3742971"/>
                      <a:pt x="1511678" y="3774908"/>
                    </a:cubicBezTo>
                    <a:cubicBezTo>
                      <a:pt x="1509963" y="3806846"/>
                      <a:pt x="1476150" y="3838878"/>
                      <a:pt x="1476150" y="3838878"/>
                    </a:cubicBezTo>
                    <a:cubicBezTo>
                      <a:pt x="1476150" y="3838878"/>
                      <a:pt x="1512535" y="3875949"/>
                      <a:pt x="1517679" y="3908551"/>
                    </a:cubicBezTo>
                    <a:cubicBezTo>
                      <a:pt x="1522822" y="3941154"/>
                      <a:pt x="1466053" y="4013014"/>
                      <a:pt x="1466053" y="4013014"/>
                    </a:cubicBezTo>
                    <a:cubicBezTo>
                      <a:pt x="1466053" y="4013014"/>
                      <a:pt x="1508344" y="4123464"/>
                      <a:pt x="1510916" y="4171750"/>
                    </a:cubicBezTo>
                    <a:cubicBezTo>
                      <a:pt x="1513488" y="4220037"/>
                      <a:pt x="1480436" y="4301021"/>
                      <a:pt x="1480436" y="4301021"/>
                    </a:cubicBezTo>
                    <a:lnTo>
                      <a:pt x="1454718" y="4301021"/>
                    </a:ln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4" name="Google Shape;2384;p54"/>
              <p:cNvSpPr/>
              <p:nvPr/>
            </p:nvSpPr>
            <p:spPr>
              <a:xfrm>
                <a:off x="4558801" y="1735934"/>
                <a:ext cx="1717887" cy="3972602"/>
              </a:xfrm>
              <a:custGeom>
                <a:avLst/>
                <a:gdLst/>
                <a:ahLst/>
                <a:cxnLst/>
                <a:rect l="l" t="t" r="r" b="b"/>
                <a:pathLst>
                  <a:path w="1717887" h="3972602" extrusionOk="0">
                    <a:moveTo>
                      <a:pt x="1474143" y="3869186"/>
                    </a:moveTo>
                    <a:cubicBezTo>
                      <a:pt x="1488906" y="3905211"/>
                      <a:pt x="1456140" y="3969276"/>
                      <a:pt x="1454426" y="3972602"/>
                    </a:cubicBezTo>
                    <a:cubicBezTo>
                      <a:pt x="1454712" y="3969371"/>
                      <a:pt x="1463094" y="3907872"/>
                      <a:pt x="1454426" y="3884204"/>
                    </a:cubicBezTo>
                    <a:cubicBezTo>
                      <a:pt x="1445377" y="3859966"/>
                      <a:pt x="1339745" y="3765294"/>
                      <a:pt x="1327934" y="3743907"/>
                    </a:cubicBezTo>
                    <a:cubicBezTo>
                      <a:pt x="1316123" y="3722521"/>
                      <a:pt x="1327934" y="3650376"/>
                      <a:pt x="1327934" y="3650376"/>
                    </a:cubicBezTo>
                    <a:cubicBezTo>
                      <a:pt x="1327934" y="3650376"/>
                      <a:pt x="1270879" y="3595911"/>
                      <a:pt x="1260783" y="3571293"/>
                    </a:cubicBezTo>
                    <a:cubicBezTo>
                      <a:pt x="1250591" y="3546675"/>
                      <a:pt x="1260783" y="3449341"/>
                      <a:pt x="1260783" y="3449341"/>
                    </a:cubicBezTo>
                    <a:cubicBezTo>
                      <a:pt x="1260783" y="3449341"/>
                      <a:pt x="1227445" y="3400199"/>
                      <a:pt x="1222873" y="3390694"/>
                    </a:cubicBezTo>
                    <a:cubicBezTo>
                      <a:pt x="1218396" y="3381094"/>
                      <a:pt x="1241542" y="3226730"/>
                      <a:pt x="1241542" y="3226730"/>
                    </a:cubicBezTo>
                    <a:cubicBezTo>
                      <a:pt x="1241542" y="3226730"/>
                      <a:pt x="1190393" y="3164185"/>
                      <a:pt x="1188107" y="3132723"/>
                    </a:cubicBezTo>
                    <a:cubicBezTo>
                      <a:pt x="1185630" y="3101071"/>
                      <a:pt x="1239828" y="3002027"/>
                      <a:pt x="1239828" y="3002027"/>
                    </a:cubicBezTo>
                    <a:cubicBezTo>
                      <a:pt x="1239828" y="3002027"/>
                      <a:pt x="1212777" y="2960394"/>
                      <a:pt x="1212777" y="2944615"/>
                    </a:cubicBezTo>
                    <a:cubicBezTo>
                      <a:pt x="1212777" y="2928742"/>
                      <a:pt x="1285071" y="2854506"/>
                      <a:pt x="1285071" y="2854506"/>
                    </a:cubicBezTo>
                    <a:cubicBezTo>
                      <a:pt x="1285071" y="2854506"/>
                      <a:pt x="1246686" y="2774472"/>
                      <a:pt x="1246686" y="2743010"/>
                    </a:cubicBezTo>
                    <a:cubicBezTo>
                      <a:pt x="1246686" y="2711358"/>
                      <a:pt x="1357366" y="2589786"/>
                      <a:pt x="1357366" y="2589786"/>
                    </a:cubicBezTo>
                    <a:cubicBezTo>
                      <a:pt x="1357366" y="2589786"/>
                      <a:pt x="1291834" y="2510893"/>
                      <a:pt x="1289643" y="2462417"/>
                    </a:cubicBezTo>
                    <a:cubicBezTo>
                      <a:pt x="1287453" y="2414035"/>
                      <a:pt x="1399181" y="2204445"/>
                      <a:pt x="1399181" y="2204445"/>
                    </a:cubicBezTo>
                    <a:cubicBezTo>
                      <a:pt x="1399181" y="2204445"/>
                      <a:pt x="1302121" y="2160531"/>
                      <a:pt x="1296501" y="2131256"/>
                    </a:cubicBezTo>
                    <a:cubicBezTo>
                      <a:pt x="1290786" y="2101885"/>
                      <a:pt x="1290786" y="2069662"/>
                      <a:pt x="1290786" y="2069662"/>
                    </a:cubicBezTo>
                    <a:cubicBezTo>
                      <a:pt x="1290786" y="2069662"/>
                      <a:pt x="1179058" y="2070327"/>
                      <a:pt x="1168866" y="2056830"/>
                    </a:cubicBezTo>
                    <a:cubicBezTo>
                      <a:pt x="1158675" y="2043332"/>
                      <a:pt x="1206204" y="1952272"/>
                      <a:pt x="1206204" y="1952272"/>
                    </a:cubicBezTo>
                    <a:cubicBezTo>
                      <a:pt x="1206204" y="1952272"/>
                      <a:pt x="1083141" y="1900184"/>
                      <a:pt x="1078569" y="1861878"/>
                    </a:cubicBezTo>
                    <a:cubicBezTo>
                      <a:pt x="1074093" y="1823572"/>
                      <a:pt x="1078569" y="1734603"/>
                      <a:pt x="1078569" y="1734603"/>
                    </a:cubicBezTo>
                    <a:cubicBezTo>
                      <a:pt x="1078569" y="1734603"/>
                      <a:pt x="1036850" y="1712076"/>
                      <a:pt x="1031230" y="1688313"/>
                    </a:cubicBezTo>
                    <a:cubicBezTo>
                      <a:pt x="1025515" y="1664645"/>
                      <a:pt x="1025515" y="1619591"/>
                      <a:pt x="1025515" y="1619591"/>
                    </a:cubicBezTo>
                    <a:cubicBezTo>
                      <a:pt x="1025515" y="1619591"/>
                      <a:pt x="877592" y="1606093"/>
                      <a:pt x="869781" y="1585847"/>
                    </a:cubicBezTo>
                    <a:cubicBezTo>
                      <a:pt x="861876" y="1565506"/>
                      <a:pt x="853970" y="1474256"/>
                      <a:pt x="853970" y="1474256"/>
                    </a:cubicBezTo>
                    <a:cubicBezTo>
                      <a:pt x="853970" y="1474256"/>
                      <a:pt x="752338" y="1475397"/>
                      <a:pt x="731955" y="1439372"/>
                    </a:cubicBezTo>
                    <a:cubicBezTo>
                      <a:pt x="711666" y="1403252"/>
                      <a:pt x="719572" y="1327781"/>
                      <a:pt x="719572" y="1327781"/>
                    </a:cubicBezTo>
                    <a:cubicBezTo>
                      <a:pt x="719572" y="1327781"/>
                      <a:pt x="470112" y="1327781"/>
                      <a:pt x="423821" y="1261245"/>
                    </a:cubicBezTo>
                    <a:cubicBezTo>
                      <a:pt x="377624" y="1194803"/>
                      <a:pt x="365147" y="1015630"/>
                      <a:pt x="365147" y="1015630"/>
                    </a:cubicBezTo>
                    <a:cubicBezTo>
                      <a:pt x="365147" y="1015630"/>
                      <a:pt x="220653" y="999757"/>
                      <a:pt x="190173" y="952516"/>
                    </a:cubicBezTo>
                    <a:cubicBezTo>
                      <a:pt x="159597" y="905180"/>
                      <a:pt x="230844" y="759750"/>
                      <a:pt x="230844" y="759750"/>
                    </a:cubicBezTo>
                    <a:cubicBezTo>
                      <a:pt x="230844" y="759750"/>
                      <a:pt x="63681" y="735037"/>
                      <a:pt x="32153" y="679717"/>
                    </a:cubicBezTo>
                    <a:cubicBezTo>
                      <a:pt x="435" y="624492"/>
                      <a:pt x="69491" y="453208"/>
                      <a:pt x="69491" y="453208"/>
                    </a:cubicBezTo>
                    <a:cubicBezTo>
                      <a:pt x="69491" y="453208"/>
                      <a:pt x="20913" y="436289"/>
                      <a:pt x="2911" y="411480"/>
                    </a:cubicBezTo>
                    <a:cubicBezTo>
                      <a:pt x="-11472" y="391804"/>
                      <a:pt x="7959" y="219950"/>
                      <a:pt x="528691" y="0"/>
                    </a:cubicBezTo>
                    <a:cubicBezTo>
                      <a:pt x="412105" y="84596"/>
                      <a:pt x="297615" y="255880"/>
                      <a:pt x="314474" y="297132"/>
                    </a:cubicBezTo>
                    <a:cubicBezTo>
                      <a:pt x="331333" y="338385"/>
                      <a:pt x="424487" y="345134"/>
                      <a:pt x="424487" y="345134"/>
                    </a:cubicBezTo>
                    <a:cubicBezTo>
                      <a:pt x="424487" y="345134"/>
                      <a:pt x="299139" y="503966"/>
                      <a:pt x="312855" y="588562"/>
                    </a:cubicBezTo>
                    <a:cubicBezTo>
                      <a:pt x="326571" y="673063"/>
                      <a:pt x="446586" y="669736"/>
                      <a:pt x="446586" y="669736"/>
                    </a:cubicBezTo>
                    <a:cubicBezTo>
                      <a:pt x="446586" y="669736"/>
                      <a:pt x="395055" y="769256"/>
                      <a:pt x="423916" y="835317"/>
                    </a:cubicBezTo>
                    <a:cubicBezTo>
                      <a:pt x="462302" y="923240"/>
                      <a:pt x="1011037" y="803855"/>
                      <a:pt x="1011037" y="803855"/>
                    </a:cubicBezTo>
                    <a:cubicBezTo>
                      <a:pt x="1011037" y="803855"/>
                      <a:pt x="537359" y="1013444"/>
                      <a:pt x="597747" y="1128267"/>
                    </a:cubicBezTo>
                    <a:cubicBezTo>
                      <a:pt x="635371" y="1199841"/>
                      <a:pt x="868543" y="1186914"/>
                      <a:pt x="868543" y="1186914"/>
                    </a:cubicBezTo>
                    <a:cubicBezTo>
                      <a:pt x="868543" y="1186914"/>
                      <a:pt x="837587" y="1315329"/>
                      <a:pt x="858732" y="1345651"/>
                    </a:cubicBezTo>
                    <a:cubicBezTo>
                      <a:pt x="879878" y="1376163"/>
                      <a:pt x="940457" y="1396314"/>
                      <a:pt x="940457" y="1396314"/>
                    </a:cubicBezTo>
                    <a:cubicBezTo>
                      <a:pt x="940457" y="1396314"/>
                      <a:pt x="929694" y="1468838"/>
                      <a:pt x="961316" y="1502962"/>
                    </a:cubicBezTo>
                    <a:cubicBezTo>
                      <a:pt x="1010942" y="1556476"/>
                      <a:pt x="1220968" y="1468648"/>
                      <a:pt x="1220968" y="1468648"/>
                    </a:cubicBezTo>
                    <a:cubicBezTo>
                      <a:pt x="1220968" y="1468648"/>
                      <a:pt x="1078665" y="1606093"/>
                      <a:pt x="1115431" y="1656851"/>
                    </a:cubicBezTo>
                    <a:cubicBezTo>
                      <a:pt x="1135243" y="1684226"/>
                      <a:pt x="1164485" y="1685652"/>
                      <a:pt x="1164485" y="1685652"/>
                    </a:cubicBezTo>
                    <a:cubicBezTo>
                      <a:pt x="1164485" y="1685652"/>
                      <a:pt x="1149150" y="1772529"/>
                      <a:pt x="1186488" y="1810170"/>
                    </a:cubicBezTo>
                    <a:cubicBezTo>
                      <a:pt x="1223730" y="1847906"/>
                      <a:pt x="1289739" y="1893530"/>
                      <a:pt x="1289739" y="1893530"/>
                    </a:cubicBezTo>
                    <a:cubicBezTo>
                      <a:pt x="1289739" y="1893530"/>
                      <a:pt x="1235541" y="1969572"/>
                      <a:pt x="1271070" y="1994856"/>
                    </a:cubicBezTo>
                    <a:cubicBezTo>
                      <a:pt x="1306598" y="2020235"/>
                      <a:pt x="1365939" y="2018524"/>
                      <a:pt x="1365939" y="2018524"/>
                    </a:cubicBezTo>
                    <a:cubicBezTo>
                      <a:pt x="1365939" y="2018524"/>
                      <a:pt x="1358890" y="2057780"/>
                      <a:pt x="1379655" y="2091239"/>
                    </a:cubicBezTo>
                    <a:cubicBezTo>
                      <a:pt x="1424041" y="2162813"/>
                      <a:pt x="1717887" y="2165664"/>
                      <a:pt x="1717887" y="2165664"/>
                    </a:cubicBezTo>
                    <a:cubicBezTo>
                      <a:pt x="1717887" y="2165664"/>
                      <a:pt x="1421850" y="2322785"/>
                      <a:pt x="1421850" y="2439319"/>
                    </a:cubicBezTo>
                    <a:cubicBezTo>
                      <a:pt x="1421850" y="2517261"/>
                      <a:pt x="1496336" y="2584653"/>
                      <a:pt x="1496336" y="2584653"/>
                    </a:cubicBezTo>
                    <a:cubicBezTo>
                      <a:pt x="1496336" y="2584653"/>
                      <a:pt x="1341840" y="2691112"/>
                      <a:pt x="1342221" y="2756983"/>
                    </a:cubicBezTo>
                    <a:cubicBezTo>
                      <a:pt x="1342698" y="2840914"/>
                      <a:pt x="1440329" y="2891006"/>
                      <a:pt x="1440329" y="2891006"/>
                    </a:cubicBezTo>
                    <a:cubicBezTo>
                      <a:pt x="1440329" y="2891006"/>
                      <a:pt x="1281261" y="2917050"/>
                      <a:pt x="1284595" y="2952790"/>
                    </a:cubicBezTo>
                    <a:cubicBezTo>
                      <a:pt x="1288024" y="2988529"/>
                      <a:pt x="1296501" y="3012292"/>
                      <a:pt x="1296501" y="3012292"/>
                    </a:cubicBezTo>
                    <a:cubicBezTo>
                      <a:pt x="1296501" y="3012292"/>
                      <a:pt x="1240209" y="3104873"/>
                      <a:pt x="1250781" y="3142228"/>
                    </a:cubicBezTo>
                    <a:cubicBezTo>
                      <a:pt x="1269355" y="3208004"/>
                      <a:pt x="1371463" y="3207339"/>
                      <a:pt x="1371463" y="3207339"/>
                    </a:cubicBezTo>
                    <a:cubicBezTo>
                      <a:pt x="1371463" y="3207339"/>
                      <a:pt x="1250781" y="3298969"/>
                      <a:pt x="1271070" y="3373965"/>
                    </a:cubicBezTo>
                    <a:cubicBezTo>
                      <a:pt x="1281261" y="3411511"/>
                      <a:pt x="1308312" y="3435749"/>
                      <a:pt x="1308312" y="3435749"/>
                    </a:cubicBezTo>
                    <a:cubicBezTo>
                      <a:pt x="1308312" y="3435749"/>
                      <a:pt x="1279452" y="3527664"/>
                      <a:pt x="1311646" y="3568156"/>
                    </a:cubicBezTo>
                    <a:cubicBezTo>
                      <a:pt x="1343841" y="3608838"/>
                      <a:pt x="1379559" y="3635738"/>
                      <a:pt x="1379559" y="3635738"/>
                    </a:cubicBezTo>
                    <a:cubicBezTo>
                      <a:pt x="1379559" y="3635738"/>
                      <a:pt x="1350889" y="3710164"/>
                      <a:pt x="1379559" y="3744002"/>
                    </a:cubicBezTo>
                    <a:cubicBezTo>
                      <a:pt x="1408134" y="3777841"/>
                      <a:pt x="1458998" y="3832306"/>
                      <a:pt x="1474238" y="3869376"/>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5" name="Google Shape;2385;p54"/>
              <p:cNvSpPr/>
              <p:nvPr/>
            </p:nvSpPr>
            <p:spPr>
              <a:xfrm>
                <a:off x="5938361" y="1408955"/>
                <a:ext cx="1501120" cy="4300056"/>
              </a:xfrm>
              <a:custGeom>
                <a:avLst/>
                <a:gdLst/>
                <a:ahLst/>
                <a:cxnLst/>
                <a:rect l="l" t="t" r="r" b="b"/>
                <a:pathLst>
                  <a:path w="1501120" h="4300056" extrusionOk="0">
                    <a:moveTo>
                      <a:pt x="1366838" y="695876"/>
                    </a:moveTo>
                    <a:cubicBezTo>
                      <a:pt x="1366838" y="695876"/>
                      <a:pt x="1430465" y="770301"/>
                      <a:pt x="1422368" y="824386"/>
                    </a:cubicBezTo>
                    <a:cubicBezTo>
                      <a:pt x="1414272" y="878470"/>
                      <a:pt x="1280541" y="951090"/>
                      <a:pt x="1280541" y="951090"/>
                    </a:cubicBezTo>
                    <a:cubicBezTo>
                      <a:pt x="1280541" y="951090"/>
                      <a:pt x="1299972" y="1056693"/>
                      <a:pt x="1278827" y="1102318"/>
                    </a:cubicBezTo>
                    <a:cubicBezTo>
                      <a:pt x="1257681" y="1147943"/>
                      <a:pt x="1192435" y="1192712"/>
                      <a:pt x="1192435" y="1192712"/>
                    </a:cubicBezTo>
                    <a:cubicBezTo>
                      <a:pt x="1192435" y="1192712"/>
                      <a:pt x="1233107" y="1256967"/>
                      <a:pt x="1224629" y="1301832"/>
                    </a:cubicBezTo>
                    <a:cubicBezTo>
                      <a:pt x="1216152" y="1346601"/>
                      <a:pt x="1172051" y="1373596"/>
                      <a:pt x="1172051" y="1373596"/>
                    </a:cubicBezTo>
                    <a:cubicBezTo>
                      <a:pt x="1172051" y="1373596"/>
                      <a:pt x="1298258" y="1471690"/>
                      <a:pt x="1293114" y="1579859"/>
                    </a:cubicBezTo>
                    <a:cubicBezTo>
                      <a:pt x="1287971" y="1688028"/>
                      <a:pt x="1190625" y="1715878"/>
                      <a:pt x="1190625" y="1715878"/>
                    </a:cubicBezTo>
                    <a:cubicBezTo>
                      <a:pt x="1190625" y="1715878"/>
                      <a:pt x="1250823" y="1767491"/>
                      <a:pt x="1243965" y="1803041"/>
                    </a:cubicBezTo>
                    <a:cubicBezTo>
                      <a:pt x="1237202" y="1838495"/>
                      <a:pt x="1183862" y="1878227"/>
                      <a:pt x="1183862" y="1878227"/>
                    </a:cubicBezTo>
                    <a:cubicBezTo>
                      <a:pt x="1183862" y="1878227"/>
                      <a:pt x="1216057" y="1917864"/>
                      <a:pt x="1213485" y="1950942"/>
                    </a:cubicBezTo>
                    <a:cubicBezTo>
                      <a:pt x="1210913" y="1983830"/>
                      <a:pt x="1076230" y="2137149"/>
                      <a:pt x="1076230" y="2137149"/>
                    </a:cubicBezTo>
                    <a:cubicBezTo>
                      <a:pt x="1076230" y="2137149"/>
                      <a:pt x="1122807" y="2210339"/>
                      <a:pt x="1116902" y="2240755"/>
                    </a:cubicBezTo>
                    <a:cubicBezTo>
                      <a:pt x="1110996" y="2271172"/>
                      <a:pt x="1059371" y="2305771"/>
                      <a:pt x="1059371" y="2305771"/>
                    </a:cubicBezTo>
                    <a:cubicBezTo>
                      <a:pt x="1059371" y="2305771"/>
                      <a:pt x="1043273" y="2359856"/>
                      <a:pt x="1027176" y="2383523"/>
                    </a:cubicBezTo>
                    <a:cubicBezTo>
                      <a:pt x="1011079" y="2407192"/>
                      <a:pt x="922115" y="2430859"/>
                      <a:pt x="922115" y="2430859"/>
                    </a:cubicBezTo>
                    <a:cubicBezTo>
                      <a:pt x="922115" y="2430859"/>
                      <a:pt x="948404" y="2501768"/>
                      <a:pt x="922115" y="2547488"/>
                    </a:cubicBezTo>
                    <a:cubicBezTo>
                      <a:pt x="895826" y="2593113"/>
                      <a:pt x="781526" y="2619347"/>
                      <a:pt x="781526" y="2619347"/>
                    </a:cubicBezTo>
                    <a:cubicBezTo>
                      <a:pt x="781526" y="2619347"/>
                      <a:pt x="795909" y="2679325"/>
                      <a:pt x="784098" y="2709742"/>
                    </a:cubicBezTo>
                    <a:cubicBezTo>
                      <a:pt x="772192" y="2740159"/>
                      <a:pt x="682466" y="2760405"/>
                      <a:pt x="682466" y="2760405"/>
                    </a:cubicBezTo>
                    <a:cubicBezTo>
                      <a:pt x="682466" y="2760405"/>
                      <a:pt x="714661" y="2793387"/>
                      <a:pt x="708755" y="2828842"/>
                    </a:cubicBezTo>
                    <a:cubicBezTo>
                      <a:pt x="702850" y="2864391"/>
                      <a:pt x="635127" y="2897374"/>
                      <a:pt x="635127" y="2897374"/>
                    </a:cubicBezTo>
                    <a:cubicBezTo>
                      <a:pt x="635127" y="2897374"/>
                      <a:pt x="642652" y="2925795"/>
                      <a:pt x="637699" y="2930643"/>
                    </a:cubicBezTo>
                    <a:cubicBezTo>
                      <a:pt x="632651" y="2935395"/>
                      <a:pt x="605504" y="2948893"/>
                      <a:pt x="605504" y="2948893"/>
                    </a:cubicBezTo>
                    <a:cubicBezTo>
                      <a:pt x="605504" y="2948893"/>
                      <a:pt x="621601" y="3012197"/>
                      <a:pt x="606266" y="3049457"/>
                    </a:cubicBezTo>
                    <a:cubicBezTo>
                      <a:pt x="590931" y="3086718"/>
                      <a:pt x="427577" y="3119606"/>
                      <a:pt x="427577" y="3119606"/>
                    </a:cubicBezTo>
                    <a:cubicBezTo>
                      <a:pt x="427577" y="3119606"/>
                      <a:pt x="430149" y="3169508"/>
                      <a:pt x="422434" y="3186427"/>
                    </a:cubicBezTo>
                    <a:cubicBezTo>
                      <a:pt x="414814" y="3203347"/>
                      <a:pt x="348806" y="3230341"/>
                      <a:pt x="348806" y="3230341"/>
                    </a:cubicBezTo>
                    <a:cubicBezTo>
                      <a:pt x="348806" y="3230341"/>
                      <a:pt x="352139" y="3295357"/>
                      <a:pt x="343662" y="3318264"/>
                    </a:cubicBezTo>
                    <a:cubicBezTo>
                      <a:pt x="335185" y="3341077"/>
                      <a:pt x="284417" y="3380809"/>
                      <a:pt x="284417" y="3380809"/>
                    </a:cubicBezTo>
                    <a:cubicBezTo>
                      <a:pt x="284417" y="3380809"/>
                      <a:pt x="299561" y="3427289"/>
                      <a:pt x="292036" y="3467021"/>
                    </a:cubicBezTo>
                    <a:cubicBezTo>
                      <a:pt x="284417" y="3506753"/>
                      <a:pt x="192881" y="3546484"/>
                      <a:pt x="192881" y="3546484"/>
                    </a:cubicBezTo>
                    <a:cubicBezTo>
                      <a:pt x="192881" y="3546484"/>
                      <a:pt x="203835" y="3620245"/>
                      <a:pt x="192024" y="3647144"/>
                    </a:cubicBezTo>
                    <a:cubicBezTo>
                      <a:pt x="180118" y="3674044"/>
                      <a:pt x="114014" y="3701134"/>
                      <a:pt x="114014" y="3701134"/>
                    </a:cubicBezTo>
                    <a:cubicBezTo>
                      <a:pt x="114014" y="3701134"/>
                      <a:pt x="133541" y="3742101"/>
                      <a:pt x="131826" y="3774039"/>
                    </a:cubicBezTo>
                    <a:cubicBezTo>
                      <a:pt x="130207" y="3805976"/>
                      <a:pt x="96298" y="3838104"/>
                      <a:pt x="96298" y="3838104"/>
                    </a:cubicBezTo>
                    <a:cubicBezTo>
                      <a:pt x="96298" y="3838104"/>
                      <a:pt x="132779" y="3875079"/>
                      <a:pt x="137827" y="3907777"/>
                    </a:cubicBezTo>
                    <a:cubicBezTo>
                      <a:pt x="142780" y="3940380"/>
                      <a:pt x="86106" y="4012144"/>
                      <a:pt x="86106" y="4012144"/>
                    </a:cubicBezTo>
                    <a:cubicBezTo>
                      <a:pt x="86106" y="4012144"/>
                      <a:pt x="128492" y="4122595"/>
                      <a:pt x="130969" y="4170881"/>
                    </a:cubicBezTo>
                    <a:cubicBezTo>
                      <a:pt x="133541" y="4219167"/>
                      <a:pt x="100489" y="4300057"/>
                      <a:pt x="100489" y="4300057"/>
                    </a:cubicBezTo>
                    <a:lnTo>
                      <a:pt x="95726" y="4300057"/>
                    </a:lnTo>
                    <a:cubicBezTo>
                      <a:pt x="95726" y="4300057"/>
                      <a:pt x="121063" y="4200252"/>
                      <a:pt x="118300" y="4159760"/>
                    </a:cubicBezTo>
                    <a:cubicBezTo>
                      <a:pt x="115538" y="4119172"/>
                      <a:pt x="30099" y="4021174"/>
                      <a:pt x="30099" y="4021174"/>
                    </a:cubicBezTo>
                    <a:cubicBezTo>
                      <a:pt x="30099" y="4021174"/>
                      <a:pt x="79343" y="3959675"/>
                      <a:pt x="77724" y="3913290"/>
                    </a:cubicBezTo>
                    <a:cubicBezTo>
                      <a:pt x="76009" y="3866904"/>
                      <a:pt x="0" y="3856544"/>
                      <a:pt x="0" y="3856544"/>
                    </a:cubicBezTo>
                    <a:cubicBezTo>
                      <a:pt x="0" y="3856544"/>
                      <a:pt x="94774" y="3812535"/>
                      <a:pt x="92964" y="3762823"/>
                    </a:cubicBezTo>
                    <a:cubicBezTo>
                      <a:pt x="91250" y="3713015"/>
                      <a:pt x="0" y="3678987"/>
                      <a:pt x="0" y="3678987"/>
                    </a:cubicBezTo>
                    <a:cubicBezTo>
                      <a:pt x="0" y="3678987"/>
                      <a:pt x="155638" y="3668911"/>
                      <a:pt x="156020" y="3626043"/>
                    </a:cubicBezTo>
                    <a:cubicBezTo>
                      <a:pt x="156400" y="3583269"/>
                      <a:pt x="96298" y="3535078"/>
                      <a:pt x="96298" y="3535078"/>
                    </a:cubicBezTo>
                    <a:cubicBezTo>
                      <a:pt x="96298" y="3535078"/>
                      <a:pt x="212122" y="3488883"/>
                      <a:pt x="220790" y="3450957"/>
                    </a:cubicBezTo>
                    <a:cubicBezTo>
                      <a:pt x="231839" y="3402481"/>
                      <a:pt x="201359" y="3366456"/>
                      <a:pt x="201359" y="3366456"/>
                    </a:cubicBezTo>
                    <a:cubicBezTo>
                      <a:pt x="201359" y="3366456"/>
                      <a:pt x="286036" y="3347826"/>
                      <a:pt x="296227" y="3303912"/>
                    </a:cubicBezTo>
                    <a:cubicBezTo>
                      <a:pt x="306324" y="3259903"/>
                      <a:pt x="274225" y="3219316"/>
                      <a:pt x="274225" y="3219316"/>
                    </a:cubicBezTo>
                    <a:cubicBezTo>
                      <a:pt x="274225" y="3219316"/>
                      <a:pt x="392811" y="3185572"/>
                      <a:pt x="391097" y="3151733"/>
                    </a:cubicBezTo>
                    <a:cubicBezTo>
                      <a:pt x="389477" y="3117990"/>
                      <a:pt x="143828" y="3072270"/>
                      <a:pt x="143828" y="3072270"/>
                    </a:cubicBezTo>
                    <a:cubicBezTo>
                      <a:pt x="221647" y="3075597"/>
                      <a:pt x="512159" y="3053735"/>
                      <a:pt x="525685" y="3025029"/>
                    </a:cubicBezTo>
                    <a:cubicBezTo>
                      <a:pt x="539210" y="2996229"/>
                      <a:pt x="519684" y="2943855"/>
                      <a:pt x="519684" y="2943855"/>
                    </a:cubicBezTo>
                    <a:cubicBezTo>
                      <a:pt x="519684" y="2943855"/>
                      <a:pt x="597694" y="2923514"/>
                      <a:pt x="597694" y="2911727"/>
                    </a:cubicBezTo>
                    <a:cubicBezTo>
                      <a:pt x="597694" y="2899941"/>
                      <a:pt x="550259" y="2884637"/>
                      <a:pt x="550259" y="2884637"/>
                    </a:cubicBezTo>
                    <a:cubicBezTo>
                      <a:pt x="550259" y="2884637"/>
                      <a:pt x="660368" y="2862680"/>
                      <a:pt x="662083" y="2827226"/>
                    </a:cubicBezTo>
                    <a:cubicBezTo>
                      <a:pt x="663702" y="2791772"/>
                      <a:pt x="592646" y="2754511"/>
                      <a:pt x="592646" y="2754511"/>
                    </a:cubicBezTo>
                    <a:cubicBezTo>
                      <a:pt x="592646" y="2754511"/>
                      <a:pt x="695325" y="2715635"/>
                      <a:pt x="697040" y="2691967"/>
                    </a:cubicBezTo>
                    <a:cubicBezTo>
                      <a:pt x="701231" y="2632940"/>
                      <a:pt x="550259" y="2611268"/>
                      <a:pt x="550259" y="2611268"/>
                    </a:cubicBezTo>
                    <a:cubicBezTo>
                      <a:pt x="550259" y="2611268"/>
                      <a:pt x="830390" y="2568590"/>
                      <a:pt x="837057" y="2513935"/>
                    </a:cubicBezTo>
                    <a:cubicBezTo>
                      <a:pt x="843915" y="2459375"/>
                      <a:pt x="712851" y="2423255"/>
                      <a:pt x="712851" y="2423255"/>
                    </a:cubicBezTo>
                    <a:cubicBezTo>
                      <a:pt x="712851" y="2423255"/>
                      <a:pt x="965740" y="2377630"/>
                      <a:pt x="972598" y="2345503"/>
                    </a:cubicBezTo>
                    <a:cubicBezTo>
                      <a:pt x="979360" y="2313375"/>
                      <a:pt x="913924" y="2296456"/>
                      <a:pt x="913924" y="2296456"/>
                    </a:cubicBezTo>
                    <a:cubicBezTo>
                      <a:pt x="913924" y="2296456"/>
                      <a:pt x="1022318" y="2279251"/>
                      <a:pt x="1017651" y="2245413"/>
                    </a:cubicBezTo>
                    <a:cubicBezTo>
                      <a:pt x="1010698" y="2194845"/>
                      <a:pt x="507397" y="2212430"/>
                      <a:pt x="507397" y="2212430"/>
                    </a:cubicBezTo>
                    <a:cubicBezTo>
                      <a:pt x="507397" y="2212430"/>
                      <a:pt x="903160" y="2135818"/>
                      <a:pt x="938689" y="2118994"/>
                    </a:cubicBezTo>
                    <a:cubicBezTo>
                      <a:pt x="974217" y="2102170"/>
                      <a:pt x="1107472" y="1966911"/>
                      <a:pt x="1092232" y="1934783"/>
                    </a:cubicBezTo>
                    <a:cubicBezTo>
                      <a:pt x="1076992" y="1902655"/>
                      <a:pt x="886777" y="1882314"/>
                      <a:pt x="886777" y="1882314"/>
                    </a:cubicBezTo>
                    <a:cubicBezTo>
                      <a:pt x="886777" y="1882314"/>
                      <a:pt x="1094042" y="1836689"/>
                      <a:pt x="1090613" y="1791064"/>
                    </a:cubicBezTo>
                    <a:cubicBezTo>
                      <a:pt x="1087279" y="1745439"/>
                      <a:pt x="980408" y="1693826"/>
                      <a:pt x="980408" y="1693826"/>
                    </a:cubicBezTo>
                    <a:cubicBezTo>
                      <a:pt x="980408" y="1693826"/>
                      <a:pt x="1107567" y="1637651"/>
                      <a:pt x="1102519" y="1576437"/>
                    </a:cubicBezTo>
                    <a:cubicBezTo>
                      <a:pt x="1093470" y="1466937"/>
                      <a:pt x="613601" y="1495738"/>
                      <a:pt x="613601" y="1495738"/>
                    </a:cubicBezTo>
                    <a:cubicBezTo>
                      <a:pt x="613601" y="1495738"/>
                      <a:pt x="1110043" y="1391846"/>
                      <a:pt x="1118807" y="1292422"/>
                    </a:cubicBezTo>
                    <a:cubicBezTo>
                      <a:pt x="1123283" y="1242044"/>
                      <a:pt x="1017746" y="1186724"/>
                      <a:pt x="1017746" y="1186724"/>
                    </a:cubicBezTo>
                    <a:cubicBezTo>
                      <a:pt x="1017746" y="1186724"/>
                      <a:pt x="1139761" y="1147087"/>
                      <a:pt x="1139761" y="1071046"/>
                    </a:cubicBezTo>
                    <a:cubicBezTo>
                      <a:pt x="1139761" y="995004"/>
                      <a:pt x="1029748" y="947668"/>
                      <a:pt x="1029748" y="947668"/>
                    </a:cubicBezTo>
                    <a:cubicBezTo>
                      <a:pt x="1129475" y="931699"/>
                      <a:pt x="1247870" y="878470"/>
                      <a:pt x="1248251" y="812504"/>
                    </a:cubicBezTo>
                    <a:cubicBezTo>
                      <a:pt x="1248537" y="746633"/>
                      <a:pt x="966978" y="657475"/>
                      <a:pt x="966978" y="657475"/>
                    </a:cubicBezTo>
                    <a:cubicBezTo>
                      <a:pt x="966978" y="657475"/>
                      <a:pt x="1268063" y="650251"/>
                      <a:pt x="1268540" y="613085"/>
                    </a:cubicBezTo>
                    <a:cubicBezTo>
                      <a:pt x="1268921" y="576015"/>
                      <a:pt x="1236917" y="538184"/>
                      <a:pt x="1236917" y="538184"/>
                    </a:cubicBezTo>
                    <a:cubicBezTo>
                      <a:pt x="1236917" y="538184"/>
                      <a:pt x="1269778" y="443608"/>
                      <a:pt x="1238060" y="354544"/>
                    </a:cubicBezTo>
                    <a:cubicBezTo>
                      <a:pt x="1190054" y="219950"/>
                      <a:pt x="699516" y="224893"/>
                      <a:pt x="699516" y="224893"/>
                    </a:cubicBezTo>
                    <a:cubicBezTo>
                      <a:pt x="699516" y="224893"/>
                      <a:pt x="1065371" y="121286"/>
                      <a:pt x="1053465" y="87448"/>
                    </a:cubicBezTo>
                    <a:cubicBezTo>
                      <a:pt x="1046893" y="68818"/>
                      <a:pt x="864584" y="5133"/>
                      <a:pt x="766191" y="0"/>
                    </a:cubicBezTo>
                    <a:cubicBezTo>
                      <a:pt x="1025366" y="8079"/>
                      <a:pt x="1169099" y="51613"/>
                      <a:pt x="1174528" y="61309"/>
                    </a:cubicBezTo>
                    <a:cubicBezTo>
                      <a:pt x="1185482" y="80699"/>
                      <a:pt x="1174528" y="109405"/>
                      <a:pt x="1174528" y="109405"/>
                    </a:cubicBezTo>
                    <a:cubicBezTo>
                      <a:pt x="1174528" y="109405"/>
                      <a:pt x="1447229" y="211681"/>
                      <a:pt x="1491329" y="270043"/>
                    </a:cubicBezTo>
                    <a:cubicBezTo>
                      <a:pt x="1535335" y="328405"/>
                      <a:pt x="1416749" y="557385"/>
                      <a:pt x="1416749" y="557385"/>
                    </a:cubicBezTo>
                    <a:cubicBezTo>
                      <a:pt x="1416749" y="557385"/>
                      <a:pt x="1423416" y="615652"/>
                      <a:pt x="1409891" y="644357"/>
                    </a:cubicBezTo>
                    <a:cubicBezTo>
                      <a:pt x="1396365" y="673158"/>
                      <a:pt x="1366742" y="695876"/>
                      <a:pt x="1366742" y="695876"/>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386" name="Google Shape;2386;p54"/>
          <p:cNvGrpSpPr/>
          <p:nvPr/>
        </p:nvGrpSpPr>
        <p:grpSpPr>
          <a:xfrm>
            <a:off x="-37952" y="-335413"/>
            <a:ext cx="2525371" cy="1531436"/>
            <a:chOff x="-37952" y="-335413"/>
            <a:chExt cx="2525371" cy="1531436"/>
          </a:xfrm>
        </p:grpSpPr>
        <p:grpSp>
          <p:nvGrpSpPr>
            <p:cNvPr id="2387" name="Google Shape;2387;p54"/>
            <p:cNvGrpSpPr/>
            <p:nvPr/>
          </p:nvGrpSpPr>
          <p:grpSpPr>
            <a:xfrm>
              <a:off x="-37939" y="-335413"/>
              <a:ext cx="2525358" cy="1338006"/>
              <a:chOff x="3714695" y="1728139"/>
              <a:chExt cx="2092087" cy="1108447"/>
            </a:xfrm>
          </p:grpSpPr>
          <p:sp>
            <p:nvSpPr>
              <p:cNvPr id="2388" name="Google Shape;2388;p54"/>
              <p:cNvSpPr/>
              <p:nvPr/>
            </p:nvSpPr>
            <p:spPr>
              <a:xfrm>
                <a:off x="3714750" y="1728139"/>
                <a:ext cx="2091975" cy="1108447"/>
              </a:xfrm>
              <a:custGeom>
                <a:avLst/>
                <a:gdLst/>
                <a:ahLst/>
                <a:cxnLst/>
                <a:rect l="l" t="t" r="r" b="b"/>
                <a:pathLst>
                  <a:path w="2091975" h="1108447" extrusionOk="0">
                    <a:moveTo>
                      <a:pt x="2091976" y="994529"/>
                    </a:moveTo>
                    <a:cubicBezTo>
                      <a:pt x="2091690" y="995574"/>
                      <a:pt x="2091118" y="996620"/>
                      <a:pt x="2090357" y="997475"/>
                    </a:cubicBezTo>
                    <a:cubicBezTo>
                      <a:pt x="2089118" y="998901"/>
                      <a:pt x="2087309" y="1000042"/>
                      <a:pt x="2084927" y="1001087"/>
                    </a:cubicBezTo>
                    <a:cubicBezTo>
                      <a:pt x="2083403" y="1001753"/>
                      <a:pt x="2081593" y="1002418"/>
                      <a:pt x="2079498" y="1002988"/>
                    </a:cubicBezTo>
                    <a:cubicBezTo>
                      <a:pt x="2074450" y="1004414"/>
                      <a:pt x="2067782" y="1005365"/>
                      <a:pt x="2059972" y="1005935"/>
                    </a:cubicBezTo>
                    <a:cubicBezTo>
                      <a:pt x="2056829" y="1006220"/>
                      <a:pt x="2053400" y="1006410"/>
                      <a:pt x="2049875" y="1006410"/>
                    </a:cubicBezTo>
                    <a:cubicBezTo>
                      <a:pt x="2039207" y="1006790"/>
                      <a:pt x="2026634" y="1006600"/>
                      <a:pt x="2012633" y="1005935"/>
                    </a:cubicBezTo>
                    <a:cubicBezTo>
                      <a:pt x="2009489" y="1005935"/>
                      <a:pt x="2006346" y="1005650"/>
                      <a:pt x="2003108" y="1005460"/>
                    </a:cubicBezTo>
                    <a:cubicBezTo>
                      <a:pt x="1993202" y="1004984"/>
                      <a:pt x="1982629" y="1004034"/>
                      <a:pt x="1971485" y="1003179"/>
                    </a:cubicBezTo>
                    <a:cubicBezTo>
                      <a:pt x="1967960" y="1002798"/>
                      <a:pt x="1964436" y="1002513"/>
                      <a:pt x="1960817" y="1002133"/>
                    </a:cubicBezTo>
                    <a:cubicBezTo>
                      <a:pt x="1932813" y="999567"/>
                      <a:pt x="1901666" y="995765"/>
                      <a:pt x="1868900" y="991487"/>
                    </a:cubicBezTo>
                    <a:cubicBezTo>
                      <a:pt x="1862804" y="990727"/>
                      <a:pt x="1856613" y="989871"/>
                      <a:pt x="1850327" y="989016"/>
                    </a:cubicBezTo>
                    <a:cubicBezTo>
                      <a:pt x="1849564" y="989016"/>
                      <a:pt x="1848803" y="988826"/>
                      <a:pt x="1847945" y="988636"/>
                    </a:cubicBezTo>
                    <a:cubicBezTo>
                      <a:pt x="1840325" y="987590"/>
                      <a:pt x="1832705" y="986545"/>
                      <a:pt x="1824895" y="985404"/>
                    </a:cubicBezTo>
                    <a:cubicBezTo>
                      <a:pt x="1773460" y="977990"/>
                      <a:pt x="1719548" y="969245"/>
                      <a:pt x="1668399" y="960500"/>
                    </a:cubicBezTo>
                    <a:cubicBezTo>
                      <a:pt x="1663065" y="959550"/>
                      <a:pt x="1657731" y="958694"/>
                      <a:pt x="1652492" y="957744"/>
                    </a:cubicBezTo>
                    <a:cubicBezTo>
                      <a:pt x="1524762" y="935692"/>
                      <a:pt x="1417511" y="914305"/>
                      <a:pt x="1412272" y="913354"/>
                    </a:cubicBezTo>
                    <a:cubicBezTo>
                      <a:pt x="1412748" y="913830"/>
                      <a:pt x="1414463" y="915351"/>
                      <a:pt x="1417034" y="917822"/>
                    </a:cubicBezTo>
                    <a:cubicBezTo>
                      <a:pt x="1417796" y="918392"/>
                      <a:pt x="1418654" y="919343"/>
                      <a:pt x="1419606" y="920293"/>
                    </a:cubicBezTo>
                    <a:cubicBezTo>
                      <a:pt x="1420082" y="920768"/>
                      <a:pt x="1420559" y="921244"/>
                      <a:pt x="1421035" y="921719"/>
                    </a:cubicBezTo>
                    <a:cubicBezTo>
                      <a:pt x="1421511" y="922194"/>
                      <a:pt x="1422083" y="922670"/>
                      <a:pt x="1422559" y="923145"/>
                    </a:cubicBezTo>
                    <a:cubicBezTo>
                      <a:pt x="1425702" y="926281"/>
                      <a:pt x="1429322" y="930179"/>
                      <a:pt x="1433036" y="934361"/>
                    </a:cubicBezTo>
                    <a:cubicBezTo>
                      <a:pt x="1436751" y="938543"/>
                      <a:pt x="1440466" y="943011"/>
                      <a:pt x="1443990" y="947763"/>
                    </a:cubicBezTo>
                    <a:cubicBezTo>
                      <a:pt x="1443990" y="947953"/>
                      <a:pt x="1444181" y="948048"/>
                      <a:pt x="1444276" y="948239"/>
                    </a:cubicBezTo>
                    <a:cubicBezTo>
                      <a:pt x="1445705" y="950140"/>
                      <a:pt x="1447133" y="952041"/>
                      <a:pt x="1448372" y="954037"/>
                    </a:cubicBezTo>
                    <a:cubicBezTo>
                      <a:pt x="1448753" y="954512"/>
                      <a:pt x="1449134" y="955177"/>
                      <a:pt x="1449514" y="955748"/>
                    </a:cubicBezTo>
                    <a:cubicBezTo>
                      <a:pt x="1449991" y="956603"/>
                      <a:pt x="1450658" y="957458"/>
                      <a:pt x="1451134" y="958314"/>
                    </a:cubicBezTo>
                    <a:cubicBezTo>
                      <a:pt x="1452182" y="960025"/>
                      <a:pt x="1453229" y="961736"/>
                      <a:pt x="1454182" y="963542"/>
                    </a:cubicBezTo>
                    <a:cubicBezTo>
                      <a:pt x="1454658" y="964302"/>
                      <a:pt x="1455134" y="965253"/>
                      <a:pt x="1455515" y="966108"/>
                    </a:cubicBezTo>
                    <a:cubicBezTo>
                      <a:pt x="1455992" y="966869"/>
                      <a:pt x="1456277" y="967629"/>
                      <a:pt x="1456754" y="968485"/>
                    </a:cubicBezTo>
                    <a:cubicBezTo>
                      <a:pt x="1458563" y="972382"/>
                      <a:pt x="1459992" y="976279"/>
                      <a:pt x="1460945" y="980081"/>
                    </a:cubicBezTo>
                    <a:cubicBezTo>
                      <a:pt x="1461135" y="981126"/>
                      <a:pt x="1461421" y="982077"/>
                      <a:pt x="1461421" y="983028"/>
                    </a:cubicBezTo>
                    <a:cubicBezTo>
                      <a:pt x="1461707" y="984073"/>
                      <a:pt x="1461802" y="985119"/>
                      <a:pt x="1461897" y="986164"/>
                    </a:cubicBezTo>
                    <a:cubicBezTo>
                      <a:pt x="1461897" y="987210"/>
                      <a:pt x="1462088" y="988255"/>
                      <a:pt x="1462088" y="989206"/>
                    </a:cubicBezTo>
                    <a:lnTo>
                      <a:pt x="1462088" y="990061"/>
                    </a:lnTo>
                    <a:cubicBezTo>
                      <a:pt x="1462088" y="990061"/>
                      <a:pt x="1486948" y="988541"/>
                      <a:pt x="1517809" y="992057"/>
                    </a:cubicBezTo>
                    <a:cubicBezTo>
                      <a:pt x="1521047" y="992438"/>
                      <a:pt x="1524476" y="992818"/>
                      <a:pt x="1527810" y="993388"/>
                    </a:cubicBezTo>
                    <a:cubicBezTo>
                      <a:pt x="1536478" y="994719"/>
                      <a:pt x="1545622" y="996430"/>
                      <a:pt x="1554575" y="998806"/>
                    </a:cubicBezTo>
                    <a:cubicBezTo>
                      <a:pt x="1557528" y="999567"/>
                      <a:pt x="1560481" y="1000327"/>
                      <a:pt x="1563338" y="1001277"/>
                    </a:cubicBezTo>
                    <a:cubicBezTo>
                      <a:pt x="1568958" y="1002988"/>
                      <a:pt x="1574483" y="1004984"/>
                      <a:pt x="1579817" y="1007266"/>
                    </a:cubicBezTo>
                    <a:cubicBezTo>
                      <a:pt x="1582864" y="1008502"/>
                      <a:pt x="1585722" y="1009832"/>
                      <a:pt x="1588580" y="1011353"/>
                    </a:cubicBezTo>
                    <a:cubicBezTo>
                      <a:pt x="1601153" y="1017722"/>
                      <a:pt x="1612297" y="1025896"/>
                      <a:pt x="1620488" y="1036447"/>
                    </a:cubicBezTo>
                    <a:cubicBezTo>
                      <a:pt x="1620488" y="1036447"/>
                      <a:pt x="1623632" y="1037397"/>
                      <a:pt x="1629061" y="1039013"/>
                    </a:cubicBezTo>
                    <a:cubicBezTo>
                      <a:pt x="1630204" y="1039298"/>
                      <a:pt x="1631347" y="1039583"/>
                      <a:pt x="1632585" y="1040059"/>
                    </a:cubicBezTo>
                    <a:cubicBezTo>
                      <a:pt x="1637538" y="1041580"/>
                      <a:pt x="1643729" y="1043481"/>
                      <a:pt x="1650778" y="1045857"/>
                    </a:cubicBezTo>
                    <a:cubicBezTo>
                      <a:pt x="1652492" y="1046427"/>
                      <a:pt x="1654302" y="1047093"/>
                      <a:pt x="1656112" y="1047663"/>
                    </a:cubicBezTo>
                    <a:cubicBezTo>
                      <a:pt x="1658874" y="1048613"/>
                      <a:pt x="1661732" y="1049564"/>
                      <a:pt x="1664684" y="1050609"/>
                    </a:cubicBezTo>
                    <a:cubicBezTo>
                      <a:pt x="1666589" y="1051275"/>
                      <a:pt x="1668589" y="1052035"/>
                      <a:pt x="1670590" y="1052701"/>
                    </a:cubicBezTo>
                    <a:cubicBezTo>
                      <a:pt x="1674590" y="1054127"/>
                      <a:pt x="1678591" y="1055552"/>
                      <a:pt x="1682782" y="1057168"/>
                    </a:cubicBezTo>
                    <a:cubicBezTo>
                      <a:pt x="1684782" y="1057929"/>
                      <a:pt x="1686878" y="1058689"/>
                      <a:pt x="1688783" y="1059544"/>
                    </a:cubicBezTo>
                    <a:cubicBezTo>
                      <a:pt x="1691926" y="1060780"/>
                      <a:pt x="1694879" y="1062016"/>
                      <a:pt x="1697927" y="1063156"/>
                    </a:cubicBezTo>
                    <a:cubicBezTo>
                      <a:pt x="1699927" y="1064012"/>
                      <a:pt x="1701927" y="1064772"/>
                      <a:pt x="1703832" y="1065628"/>
                    </a:cubicBezTo>
                    <a:cubicBezTo>
                      <a:pt x="1705832" y="1066483"/>
                      <a:pt x="1707737" y="1067244"/>
                      <a:pt x="1709738" y="1068099"/>
                    </a:cubicBezTo>
                    <a:cubicBezTo>
                      <a:pt x="1711643" y="1068955"/>
                      <a:pt x="1713548" y="1069810"/>
                      <a:pt x="1715357" y="1070665"/>
                    </a:cubicBezTo>
                    <a:cubicBezTo>
                      <a:pt x="1717167" y="1071521"/>
                      <a:pt x="1718977" y="1072376"/>
                      <a:pt x="1720691" y="1073232"/>
                    </a:cubicBezTo>
                    <a:cubicBezTo>
                      <a:pt x="1724216" y="1074943"/>
                      <a:pt x="1727549" y="1076654"/>
                      <a:pt x="1730597" y="1078460"/>
                    </a:cubicBezTo>
                    <a:cubicBezTo>
                      <a:pt x="1736693" y="1081977"/>
                      <a:pt x="1741837" y="1085494"/>
                      <a:pt x="1745361" y="1088820"/>
                    </a:cubicBezTo>
                    <a:cubicBezTo>
                      <a:pt x="1748981" y="1092242"/>
                      <a:pt x="1751076" y="1095664"/>
                      <a:pt x="1750981" y="1098801"/>
                    </a:cubicBezTo>
                    <a:cubicBezTo>
                      <a:pt x="1750981" y="1099276"/>
                      <a:pt x="1750790" y="1099561"/>
                      <a:pt x="1750409" y="1099941"/>
                    </a:cubicBezTo>
                    <a:cubicBezTo>
                      <a:pt x="1750219" y="1100227"/>
                      <a:pt x="1749933" y="1100417"/>
                      <a:pt x="1749743" y="1100512"/>
                    </a:cubicBezTo>
                    <a:cubicBezTo>
                      <a:pt x="1748885" y="1100987"/>
                      <a:pt x="1747552" y="1101557"/>
                      <a:pt x="1745837" y="1102033"/>
                    </a:cubicBezTo>
                    <a:cubicBezTo>
                      <a:pt x="1744694" y="1102413"/>
                      <a:pt x="1743456" y="1102698"/>
                      <a:pt x="1742027" y="1102983"/>
                    </a:cubicBezTo>
                    <a:cubicBezTo>
                      <a:pt x="1740599" y="1103268"/>
                      <a:pt x="1738884" y="1103554"/>
                      <a:pt x="1737074" y="1103839"/>
                    </a:cubicBezTo>
                    <a:cubicBezTo>
                      <a:pt x="1735360" y="1104124"/>
                      <a:pt x="1733360" y="1104314"/>
                      <a:pt x="1731264" y="1104599"/>
                    </a:cubicBezTo>
                    <a:lnTo>
                      <a:pt x="1731264" y="1104599"/>
                    </a:lnTo>
                    <a:cubicBezTo>
                      <a:pt x="1727073" y="1105074"/>
                      <a:pt x="1722120" y="1105550"/>
                      <a:pt x="1716691" y="1106025"/>
                    </a:cubicBezTo>
                    <a:lnTo>
                      <a:pt x="1716691" y="1106025"/>
                    </a:lnTo>
                    <a:cubicBezTo>
                      <a:pt x="1711262" y="1106500"/>
                      <a:pt x="1705166" y="1106785"/>
                      <a:pt x="1698498" y="1107070"/>
                    </a:cubicBezTo>
                    <a:cubicBezTo>
                      <a:pt x="1673828" y="1108211"/>
                      <a:pt x="1641443" y="1108591"/>
                      <a:pt x="1603439" y="1108401"/>
                    </a:cubicBezTo>
                    <a:cubicBezTo>
                      <a:pt x="1599819" y="1108401"/>
                      <a:pt x="1596200" y="1108401"/>
                      <a:pt x="1592389" y="1108401"/>
                    </a:cubicBezTo>
                    <a:cubicBezTo>
                      <a:pt x="1588580" y="1108401"/>
                      <a:pt x="1584960" y="1108401"/>
                      <a:pt x="1581150" y="1108401"/>
                    </a:cubicBezTo>
                    <a:cubicBezTo>
                      <a:pt x="1576578" y="1108401"/>
                      <a:pt x="1571911" y="1108211"/>
                      <a:pt x="1567148" y="1108116"/>
                    </a:cubicBezTo>
                    <a:cubicBezTo>
                      <a:pt x="1555718" y="1107926"/>
                      <a:pt x="1543717" y="1107641"/>
                      <a:pt x="1531430" y="1107451"/>
                    </a:cubicBezTo>
                    <a:cubicBezTo>
                      <a:pt x="1522190" y="1107165"/>
                      <a:pt x="1512856" y="1106975"/>
                      <a:pt x="1503236" y="1106690"/>
                    </a:cubicBezTo>
                    <a:cubicBezTo>
                      <a:pt x="1270254" y="1099846"/>
                      <a:pt x="931640" y="1075228"/>
                      <a:pt x="757238" y="1033500"/>
                    </a:cubicBezTo>
                    <a:cubicBezTo>
                      <a:pt x="683990" y="1016011"/>
                      <a:pt x="853726" y="993008"/>
                      <a:pt x="853726" y="993008"/>
                    </a:cubicBezTo>
                    <a:cubicBezTo>
                      <a:pt x="853726" y="993008"/>
                      <a:pt x="865346" y="904134"/>
                      <a:pt x="997268" y="885980"/>
                    </a:cubicBezTo>
                    <a:cubicBezTo>
                      <a:pt x="971074" y="887595"/>
                      <a:pt x="320135" y="924190"/>
                      <a:pt x="0" y="751956"/>
                    </a:cubicBezTo>
                    <a:lnTo>
                      <a:pt x="0" y="0"/>
                    </a:lnTo>
                    <a:cubicBezTo>
                      <a:pt x="34385" y="4943"/>
                      <a:pt x="81439" y="23573"/>
                      <a:pt x="131159" y="78323"/>
                    </a:cubicBezTo>
                    <a:cubicBezTo>
                      <a:pt x="134017" y="81460"/>
                      <a:pt x="136874" y="84691"/>
                      <a:pt x="139732" y="88018"/>
                    </a:cubicBezTo>
                    <a:cubicBezTo>
                      <a:pt x="142589" y="91440"/>
                      <a:pt x="145447" y="94862"/>
                      <a:pt x="148304" y="98379"/>
                    </a:cubicBezTo>
                    <a:cubicBezTo>
                      <a:pt x="151162" y="101991"/>
                      <a:pt x="154019" y="105698"/>
                      <a:pt x="156877" y="109595"/>
                    </a:cubicBezTo>
                    <a:cubicBezTo>
                      <a:pt x="159734" y="113492"/>
                      <a:pt x="162592" y="117484"/>
                      <a:pt x="165449" y="121571"/>
                    </a:cubicBezTo>
                    <a:cubicBezTo>
                      <a:pt x="171164" y="129841"/>
                      <a:pt x="176879" y="138586"/>
                      <a:pt x="182594" y="147901"/>
                    </a:cubicBezTo>
                    <a:cubicBezTo>
                      <a:pt x="186881" y="154935"/>
                      <a:pt x="191262" y="162159"/>
                      <a:pt x="195453" y="169953"/>
                    </a:cubicBezTo>
                    <a:cubicBezTo>
                      <a:pt x="204121" y="185161"/>
                      <a:pt x="212503" y="201795"/>
                      <a:pt x="220980" y="219855"/>
                    </a:cubicBezTo>
                    <a:lnTo>
                      <a:pt x="220980" y="219855"/>
                    </a:lnTo>
                    <a:cubicBezTo>
                      <a:pt x="220980" y="219855"/>
                      <a:pt x="220980" y="219855"/>
                      <a:pt x="221171" y="219855"/>
                    </a:cubicBezTo>
                    <a:cubicBezTo>
                      <a:pt x="221171" y="219855"/>
                      <a:pt x="221171" y="219855"/>
                      <a:pt x="221171" y="219855"/>
                    </a:cubicBezTo>
                    <a:cubicBezTo>
                      <a:pt x="221171" y="219855"/>
                      <a:pt x="221552" y="219475"/>
                      <a:pt x="221742" y="219285"/>
                    </a:cubicBezTo>
                    <a:cubicBezTo>
                      <a:pt x="226981" y="214627"/>
                      <a:pt x="253651" y="193336"/>
                      <a:pt x="288798" y="205027"/>
                    </a:cubicBezTo>
                    <a:cubicBezTo>
                      <a:pt x="290989" y="205692"/>
                      <a:pt x="292989" y="206453"/>
                      <a:pt x="295180" y="207498"/>
                    </a:cubicBezTo>
                    <a:lnTo>
                      <a:pt x="295180" y="207498"/>
                    </a:lnTo>
                    <a:cubicBezTo>
                      <a:pt x="297371" y="208449"/>
                      <a:pt x="299466" y="209495"/>
                      <a:pt x="301752" y="210825"/>
                    </a:cubicBezTo>
                    <a:lnTo>
                      <a:pt x="301752" y="210825"/>
                    </a:lnTo>
                    <a:cubicBezTo>
                      <a:pt x="307372" y="213867"/>
                      <a:pt x="313087" y="217859"/>
                      <a:pt x="318897" y="222897"/>
                    </a:cubicBezTo>
                    <a:cubicBezTo>
                      <a:pt x="319469" y="223372"/>
                      <a:pt x="319945" y="223942"/>
                      <a:pt x="320516" y="224418"/>
                    </a:cubicBezTo>
                    <a:cubicBezTo>
                      <a:pt x="323374" y="226889"/>
                      <a:pt x="326136" y="229551"/>
                      <a:pt x="328898" y="232402"/>
                    </a:cubicBezTo>
                    <a:cubicBezTo>
                      <a:pt x="378143" y="282780"/>
                      <a:pt x="415862" y="381634"/>
                      <a:pt x="415862" y="381634"/>
                    </a:cubicBezTo>
                    <a:lnTo>
                      <a:pt x="415862" y="381634"/>
                    </a:lnTo>
                    <a:cubicBezTo>
                      <a:pt x="415862" y="381634"/>
                      <a:pt x="420243" y="382014"/>
                      <a:pt x="427863" y="382679"/>
                    </a:cubicBezTo>
                    <a:cubicBezTo>
                      <a:pt x="431578" y="383059"/>
                      <a:pt x="436150" y="383535"/>
                      <a:pt x="441198" y="384105"/>
                    </a:cubicBezTo>
                    <a:cubicBezTo>
                      <a:pt x="443294" y="384390"/>
                      <a:pt x="445389" y="384580"/>
                      <a:pt x="447675" y="384865"/>
                    </a:cubicBezTo>
                    <a:cubicBezTo>
                      <a:pt x="452152" y="385341"/>
                      <a:pt x="457105" y="386006"/>
                      <a:pt x="462153" y="386766"/>
                    </a:cubicBezTo>
                    <a:cubicBezTo>
                      <a:pt x="465963" y="387242"/>
                      <a:pt x="469868" y="387907"/>
                      <a:pt x="474059" y="388572"/>
                    </a:cubicBezTo>
                    <a:cubicBezTo>
                      <a:pt x="476726" y="389048"/>
                      <a:pt x="479489" y="389428"/>
                      <a:pt x="482346" y="389998"/>
                    </a:cubicBezTo>
                    <a:cubicBezTo>
                      <a:pt x="485204" y="390474"/>
                      <a:pt x="488061" y="390949"/>
                      <a:pt x="490919" y="391519"/>
                    </a:cubicBezTo>
                    <a:cubicBezTo>
                      <a:pt x="505301" y="394181"/>
                      <a:pt x="520446" y="397602"/>
                      <a:pt x="535019" y="401785"/>
                    </a:cubicBezTo>
                    <a:cubicBezTo>
                      <a:pt x="537972" y="402545"/>
                      <a:pt x="540830" y="403401"/>
                      <a:pt x="543687" y="404351"/>
                    </a:cubicBezTo>
                    <a:cubicBezTo>
                      <a:pt x="549497" y="406157"/>
                      <a:pt x="555022" y="408153"/>
                      <a:pt x="560356" y="410244"/>
                    </a:cubicBezTo>
                    <a:cubicBezTo>
                      <a:pt x="565690" y="412335"/>
                      <a:pt x="570833" y="414617"/>
                      <a:pt x="575691" y="416993"/>
                    </a:cubicBezTo>
                    <a:cubicBezTo>
                      <a:pt x="578072" y="418229"/>
                      <a:pt x="580454" y="419464"/>
                      <a:pt x="582644" y="420700"/>
                    </a:cubicBezTo>
                    <a:cubicBezTo>
                      <a:pt x="589502" y="424502"/>
                      <a:pt x="595408" y="428684"/>
                      <a:pt x="600361" y="433342"/>
                    </a:cubicBezTo>
                    <a:cubicBezTo>
                      <a:pt x="601218" y="434007"/>
                      <a:pt x="601980" y="434863"/>
                      <a:pt x="602647" y="435718"/>
                    </a:cubicBezTo>
                    <a:cubicBezTo>
                      <a:pt x="607981" y="441231"/>
                      <a:pt x="611791" y="447220"/>
                      <a:pt x="613601" y="453873"/>
                    </a:cubicBezTo>
                    <a:cubicBezTo>
                      <a:pt x="621792" y="483529"/>
                      <a:pt x="606647" y="504726"/>
                      <a:pt x="588931" y="518699"/>
                    </a:cubicBezTo>
                    <a:cubicBezTo>
                      <a:pt x="586835" y="520315"/>
                      <a:pt x="584835" y="521835"/>
                      <a:pt x="582835" y="523261"/>
                    </a:cubicBezTo>
                    <a:cubicBezTo>
                      <a:pt x="580739" y="524687"/>
                      <a:pt x="578739" y="525923"/>
                      <a:pt x="576644" y="527253"/>
                    </a:cubicBezTo>
                    <a:cubicBezTo>
                      <a:pt x="571595" y="530295"/>
                      <a:pt x="566642" y="532766"/>
                      <a:pt x="562547" y="534667"/>
                    </a:cubicBezTo>
                    <a:cubicBezTo>
                      <a:pt x="560927" y="535428"/>
                      <a:pt x="559308" y="536093"/>
                      <a:pt x="557879" y="536759"/>
                    </a:cubicBezTo>
                    <a:cubicBezTo>
                      <a:pt x="552926" y="538755"/>
                      <a:pt x="549783" y="539800"/>
                      <a:pt x="549783" y="539800"/>
                    </a:cubicBezTo>
                    <a:cubicBezTo>
                      <a:pt x="549783" y="539800"/>
                      <a:pt x="571214" y="536759"/>
                      <a:pt x="600551" y="539800"/>
                    </a:cubicBezTo>
                    <a:cubicBezTo>
                      <a:pt x="603695" y="540180"/>
                      <a:pt x="607028" y="540561"/>
                      <a:pt x="610362" y="541036"/>
                    </a:cubicBezTo>
                    <a:lnTo>
                      <a:pt x="610362" y="541036"/>
                    </a:lnTo>
                    <a:cubicBezTo>
                      <a:pt x="613696" y="541511"/>
                      <a:pt x="617220" y="542176"/>
                      <a:pt x="620744" y="542747"/>
                    </a:cubicBezTo>
                    <a:cubicBezTo>
                      <a:pt x="625983" y="543792"/>
                      <a:pt x="631317" y="545028"/>
                      <a:pt x="636842" y="546359"/>
                    </a:cubicBezTo>
                    <a:cubicBezTo>
                      <a:pt x="638747" y="546834"/>
                      <a:pt x="640652" y="547404"/>
                      <a:pt x="642557" y="547975"/>
                    </a:cubicBezTo>
                    <a:cubicBezTo>
                      <a:pt x="649891" y="550256"/>
                      <a:pt x="657415" y="552917"/>
                      <a:pt x="664845" y="556244"/>
                    </a:cubicBezTo>
                    <a:cubicBezTo>
                      <a:pt x="675799" y="561092"/>
                      <a:pt x="686753" y="567270"/>
                      <a:pt x="697040" y="574874"/>
                    </a:cubicBezTo>
                    <a:cubicBezTo>
                      <a:pt x="699040" y="576300"/>
                      <a:pt x="701040" y="577916"/>
                      <a:pt x="702945" y="579532"/>
                    </a:cubicBezTo>
                    <a:cubicBezTo>
                      <a:pt x="706184" y="582288"/>
                      <a:pt x="709517" y="585140"/>
                      <a:pt x="712661" y="588277"/>
                    </a:cubicBezTo>
                    <a:cubicBezTo>
                      <a:pt x="714280" y="589893"/>
                      <a:pt x="715804" y="591508"/>
                      <a:pt x="717423" y="593219"/>
                    </a:cubicBezTo>
                    <a:cubicBezTo>
                      <a:pt x="718947" y="594930"/>
                      <a:pt x="720566" y="596641"/>
                      <a:pt x="722090" y="598542"/>
                    </a:cubicBezTo>
                    <a:cubicBezTo>
                      <a:pt x="723614" y="600348"/>
                      <a:pt x="725138" y="602154"/>
                      <a:pt x="726567" y="604055"/>
                    </a:cubicBezTo>
                    <a:cubicBezTo>
                      <a:pt x="728567" y="606622"/>
                      <a:pt x="730568" y="609378"/>
                      <a:pt x="732377" y="612135"/>
                    </a:cubicBezTo>
                    <a:cubicBezTo>
                      <a:pt x="733139" y="613370"/>
                      <a:pt x="733901" y="614606"/>
                      <a:pt x="734759" y="615842"/>
                    </a:cubicBezTo>
                    <a:cubicBezTo>
                      <a:pt x="734759" y="615842"/>
                      <a:pt x="734568" y="615557"/>
                      <a:pt x="734473" y="615367"/>
                    </a:cubicBezTo>
                    <a:cubicBezTo>
                      <a:pt x="734473" y="615176"/>
                      <a:pt x="734187" y="614986"/>
                      <a:pt x="734092" y="614796"/>
                    </a:cubicBezTo>
                    <a:cubicBezTo>
                      <a:pt x="733711" y="614226"/>
                      <a:pt x="733330" y="613370"/>
                      <a:pt x="732758" y="612420"/>
                    </a:cubicBezTo>
                    <a:cubicBezTo>
                      <a:pt x="732092" y="611184"/>
                      <a:pt x="731330" y="609854"/>
                      <a:pt x="730472" y="608047"/>
                    </a:cubicBezTo>
                    <a:cubicBezTo>
                      <a:pt x="730187" y="607572"/>
                      <a:pt x="729996" y="607002"/>
                      <a:pt x="729710" y="606527"/>
                    </a:cubicBezTo>
                    <a:cubicBezTo>
                      <a:pt x="729234" y="605386"/>
                      <a:pt x="728663" y="604245"/>
                      <a:pt x="728091" y="603010"/>
                    </a:cubicBezTo>
                    <a:cubicBezTo>
                      <a:pt x="727615" y="601774"/>
                      <a:pt x="726948" y="600538"/>
                      <a:pt x="726377" y="599018"/>
                    </a:cubicBezTo>
                    <a:cubicBezTo>
                      <a:pt x="725710" y="597307"/>
                      <a:pt x="724948" y="595406"/>
                      <a:pt x="724090" y="593314"/>
                    </a:cubicBezTo>
                    <a:cubicBezTo>
                      <a:pt x="723614" y="592174"/>
                      <a:pt x="723233" y="590938"/>
                      <a:pt x="722757" y="589798"/>
                    </a:cubicBezTo>
                    <a:cubicBezTo>
                      <a:pt x="722281" y="588087"/>
                      <a:pt x="721614" y="586281"/>
                      <a:pt x="721043" y="584284"/>
                    </a:cubicBezTo>
                    <a:cubicBezTo>
                      <a:pt x="720566" y="582859"/>
                      <a:pt x="720281" y="581528"/>
                      <a:pt x="719804" y="580007"/>
                    </a:cubicBezTo>
                    <a:cubicBezTo>
                      <a:pt x="719519" y="578867"/>
                      <a:pt x="719328" y="577631"/>
                      <a:pt x="718947" y="576395"/>
                    </a:cubicBezTo>
                    <a:cubicBezTo>
                      <a:pt x="718661" y="575445"/>
                      <a:pt x="718471" y="574494"/>
                      <a:pt x="718376" y="573544"/>
                    </a:cubicBezTo>
                    <a:cubicBezTo>
                      <a:pt x="717995" y="572023"/>
                      <a:pt x="717804" y="570407"/>
                      <a:pt x="717518" y="568886"/>
                    </a:cubicBezTo>
                    <a:cubicBezTo>
                      <a:pt x="716947" y="565274"/>
                      <a:pt x="716471" y="561567"/>
                      <a:pt x="716185" y="557670"/>
                    </a:cubicBezTo>
                    <a:cubicBezTo>
                      <a:pt x="715899" y="552917"/>
                      <a:pt x="715994" y="547975"/>
                      <a:pt x="716471" y="543032"/>
                    </a:cubicBezTo>
                    <a:cubicBezTo>
                      <a:pt x="716756" y="540085"/>
                      <a:pt x="717233" y="537139"/>
                      <a:pt x="717804" y="534097"/>
                    </a:cubicBezTo>
                    <a:cubicBezTo>
                      <a:pt x="718757" y="529725"/>
                      <a:pt x="720090" y="525162"/>
                      <a:pt x="721900" y="520790"/>
                    </a:cubicBezTo>
                    <a:cubicBezTo>
                      <a:pt x="723233" y="517843"/>
                      <a:pt x="724567" y="514992"/>
                      <a:pt x="726281" y="512045"/>
                    </a:cubicBezTo>
                    <a:cubicBezTo>
                      <a:pt x="727901" y="509193"/>
                      <a:pt x="729901" y="506342"/>
                      <a:pt x="732092" y="503585"/>
                    </a:cubicBezTo>
                    <a:cubicBezTo>
                      <a:pt x="734282" y="500829"/>
                      <a:pt x="736759" y="498167"/>
                      <a:pt x="739521" y="495411"/>
                    </a:cubicBezTo>
                    <a:cubicBezTo>
                      <a:pt x="743617" y="491419"/>
                      <a:pt x="748379" y="487617"/>
                      <a:pt x="753809" y="484100"/>
                    </a:cubicBezTo>
                    <a:cubicBezTo>
                      <a:pt x="811911" y="445889"/>
                      <a:pt x="919829" y="479442"/>
                      <a:pt x="1001173" y="559856"/>
                    </a:cubicBezTo>
                    <a:cubicBezTo>
                      <a:pt x="1010888" y="569551"/>
                      <a:pt x="1020318" y="579912"/>
                      <a:pt x="1029176" y="590748"/>
                    </a:cubicBezTo>
                    <a:cubicBezTo>
                      <a:pt x="1037939" y="601774"/>
                      <a:pt x="1046321" y="613370"/>
                      <a:pt x="1054037" y="625537"/>
                    </a:cubicBezTo>
                    <a:lnTo>
                      <a:pt x="1054037" y="625537"/>
                    </a:lnTo>
                    <a:cubicBezTo>
                      <a:pt x="1054037" y="625537"/>
                      <a:pt x="1054227" y="625252"/>
                      <a:pt x="1054322" y="625252"/>
                    </a:cubicBezTo>
                    <a:cubicBezTo>
                      <a:pt x="1054513" y="624967"/>
                      <a:pt x="1054799" y="624777"/>
                      <a:pt x="1055180" y="624396"/>
                    </a:cubicBezTo>
                    <a:cubicBezTo>
                      <a:pt x="1055561" y="623921"/>
                      <a:pt x="1055942" y="623541"/>
                      <a:pt x="1056513" y="622971"/>
                    </a:cubicBezTo>
                    <a:cubicBezTo>
                      <a:pt x="1056989" y="622400"/>
                      <a:pt x="1057656" y="621735"/>
                      <a:pt x="1058418" y="621070"/>
                    </a:cubicBezTo>
                    <a:cubicBezTo>
                      <a:pt x="1078706" y="601299"/>
                      <a:pt x="1168241" y="521455"/>
                      <a:pt x="1303115" y="509003"/>
                    </a:cubicBezTo>
                    <a:cubicBezTo>
                      <a:pt x="1429703" y="497407"/>
                      <a:pt x="1528667" y="582954"/>
                      <a:pt x="1559909" y="614036"/>
                    </a:cubicBezTo>
                    <a:cubicBezTo>
                      <a:pt x="1561052" y="615081"/>
                      <a:pt x="1562100" y="616127"/>
                      <a:pt x="1563053" y="617172"/>
                    </a:cubicBezTo>
                    <a:cubicBezTo>
                      <a:pt x="1564005" y="618123"/>
                      <a:pt x="1564862" y="618978"/>
                      <a:pt x="1565624" y="619739"/>
                    </a:cubicBezTo>
                    <a:cubicBezTo>
                      <a:pt x="1567910" y="622210"/>
                      <a:pt x="1569434" y="623731"/>
                      <a:pt x="1570006" y="624396"/>
                    </a:cubicBezTo>
                    <a:cubicBezTo>
                      <a:pt x="1570196" y="624682"/>
                      <a:pt x="1570292" y="624777"/>
                      <a:pt x="1570292" y="624777"/>
                    </a:cubicBezTo>
                    <a:lnTo>
                      <a:pt x="1570292" y="624777"/>
                    </a:lnTo>
                    <a:cubicBezTo>
                      <a:pt x="1570292" y="624777"/>
                      <a:pt x="1719929" y="623921"/>
                      <a:pt x="1775651" y="682473"/>
                    </a:cubicBezTo>
                    <a:cubicBezTo>
                      <a:pt x="1777556" y="684469"/>
                      <a:pt x="1779270" y="686560"/>
                      <a:pt x="1780889" y="688652"/>
                    </a:cubicBezTo>
                    <a:cubicBezTo>
                      <a:pt x="1784128" y="692834"/>
                      <a:pt x="1786985" y="697301"/>
                      <a:pt x="1789367" y="702054"/>
                    </a:cubicBezTo>
                    <a:cubicBezTo>
                      <a:pt x="1827086" y="780377"/>
                      <a:pt x="1828133" y="851381"/>
                      <a:pt x="1828133" y="851381"/>
                    </a:cubicBezTo>
                    <a:cubicBezTo>
                      <a:pt x="1828133" y="851381"/>
                      <a:pt x="2105120" y="942726"/>
                      <a:pt x="2091404" y="99481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9" name="Google Shape;2389;p54"/>
              <p:cNvSpPr/>
              <p:nvPr/>
            </p:nvSpPr>
            <p:spPr>
              <a:xfrm>
                <a:off x="5001101" y="2623618"/>
                <a:ext cx="464534" cy="212956"/>
              </a:xfrm>
              <a:custGeom>
                <a:avLst/>
                <a:gdLst/>
                <a:ahLst/>
                <a:cxnLst/>
                <a:rect l="l" t="t" r="r" b="b"/>
                <a:pathLst>
                  <a:path w="464534" h="212956" extrusionOk="0">
                    <a:moveTo>
                      <a:pt x="464534" y="203221"/>
                    </a:moveTo>
                    <a:cubicBezTo>
                      <a:pt x="464248" y="212631"/>
                      <a:pt x="360521" y="215198"/>
                      <a:pt x="216694" y="211015"/>
                    </a:cubicBezTo>
                    <a:lnTo>
                      <a:pt x="216217" y="211015"/>
                    </a:lnTo>
                    <a:cubicBezTo>
                      <a:pt x="216217" y="211015"/>
                      <a:pt x="370999" y="212726"/>
                      <a:pt x="363760" y="196758"/>
                    </a:cubicBezTo>
                    <a:cubicBezTo>
                      <a:pt x="356616" y="180789"/>
                      <a:pt x="283750" y="166151"/>
                      <a:pt x="283750" y="166151"/>
                    </a:cubicBezTo>
                    <a:cubicBezTo>
                      <a:pt x="217265" y="119385"/>
                      <a:pt x="98012" y="124138"/>
                      <a:pt x="98012" y="124138"/>
                    </a:cubicBezTo>
                    <a:cubicBezTo>
                      <a:pt x="102775" y="57697"/>
                      <a:pt x="0" y="0"/>
                      <a:pt x="0" y="0"/>
                    </a:cubicBezTo>
                    <a:lnTo>
                      <a:pt x="130492" y="22147"/>
                    </a:lnTo>
                    <a:cubicBezTo>
                      <a:pt x="143351" y="34314"/>
                      <a:pt x="176403" y="68342"/>
                      <a:pt x="175641" y="94482"/>
                    </a:cubicBezTo>
                    <a:cubicBezTo>
                      <a:pt x="175641" y="94482"/>
                      <a:pt x="292608" y="87163"/>
                      <a:pt x="334042" y="140772"/>
                    </a:cubicBezTo>
                    <a:cubicBezTo>
                      <a:pt x="334042" y="140772"/>
                      <a:pt x="465106" y="178508"/>
                      <a:pt x="464439" y="203221"/>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0" name="Google Shape;2390;p54"/>
              <p:cNvSpPr/>
              <p:nvPr/>
            </p:nvSpPr>
            <p:spPr>
              <a:xfrm>
                <a:off x="3714695" y="1728139"/>
                <a:ext cx="2092087" cy="1006604"/>
              </a:xfrm>
              <a:custGeom>
                <a:avLst/>
                <a:gdLst/>
                <a:ahLst/>
                <a:cxnLst/>
                <a:rect l="l" t="t" r="r" b="b"/>
                <a:pathLst>
                  <a:path w="2092087" h="1006604" extrusionOk="0">
                    <a:moveTo>
                      <a:pt x="2091976" y="994529"/>
                    </a:moveTo>
                    <a:cubicBezTo>
                      <a:pt x="2091690" y="995574"/>
                      <a:pt x="2091118" y="996620"/>
                      <a:pt x="2090357" y="997475"/>
                    </a:cubicBezTo>
                    <a:cubicBezTo>
                      <a:pt x="2089118" y="998901"/>
                      <a:pt x="2087309" y="1000042"/>
                      <a:pt x="2084927" y="1001087"/>
                    </a:cubicBezTo>
                    <a:cubicBezTo>
                      <a:pt x="2083403" y="1001753"/>
                      <a:pt x="2081593" y="1002418"/>
                      <a:pt x="2079498" y="1002988"/>
                    </a:cubicBezTo>
                    <a:cubicBezTo>
                      <a:pt x="2074450" y="1004414"/>
                      <a:pt x="2067782" y="1005365"/>
                      <a:pt x="2059972" y="1005935"/>
                    </a:cubicBezTo>
                    <a:cubicBezTo>
                      <a:pt x="2056829" y="1006220"/>
                      <a:pt x="2053495" y="1006410"/>
                      <a:pt x="2049875" y="1006410"/>
                    </a:cubicBezTo>
                    <a:cubicBezTo>
                      <a:pt x="2039207" y="1006790"/>
                      <a:pt x="2026634" y="1006600"/>
                      <a:pt x="2012633" y="1005935"/>
                    </a:cubicBezTo>
                    <a:cubicBezTo>
                      <a:pt x="2009489" y="1005935"/>
                      <a:pt x="2006346" y="1005650"/>
                      <a:pt x="2003108" y="1005460"/>
                    </a:cubicBezTo>
                    <a:cubicBezTo>
                      <a:pt x="1993202" y="1004984"/>
                      <a:pt x="1982629" y="1004034"/>
                      <a:pt x="1971485" y="1003179"/>
                    </a:cubicBezTo>
                    <a:cubicBezTo>
                      <a:pt x="1967960" y="1002798"/>
                      <a:pt x="1964436" y="1002513"/>
                      <a:pt x="1960817" y="1002133"/>
                    </a:cubicBezTo>
                    <a:cubicBezTo>
                      <a:pt x="1932813" y="999567"/>
                      <a:pt x="1901666" y="995765"/>
                      <a:pt x="1868900" y="991487"/>
                    </a:cubicBezTo>
                    <a:cubicBezTo>
                      <a:pt x="1862804" y="990727"/>
                      <a:pt x="1856613" y="989871"/>
                      <a:pt x="1850327" y="989016"/>
                    </a:cubicBezTo>
                    <a:cubicBezTo>
                      <a:pt x="1849564" y="989016"/>
                      <a:pt x="1848803" y="988826"/>
                      <a:pt x="1847945" y="988636"/>
                    </a:cubicBezTo>
                    <a:cubicBezTo>
                      <a:pt x="1840325" y="987590"/>
                      <a:pt x="1832705" y="986545"/>
                      <a:pt x="1824895" y="985404"/>
                    </a:cubicBezTo>
                    <a:cubicBezTo>
                      <a:pt x="1773460" y="977990"/>
                      <a:pt x="1719548" y="969245"/>
                      <a:pt x="1668399" y="960500"/>
                    </a:cubicBezTo>
                    <a:cubicBezTo>
                      <a:pt x="1659350" y="958979"/>
                      <a:pt x="1650397" y="957458"/>
                      <a:pt x="1641539" y="955938"/>
                    </a:cubicBezTo>
                    <a:lnTo>
                      <a:pt x="1652492" y="957744"/>
                    </a:lnTo>
                    <a:cubicBezTo>
                      <a:pt x="1652492" y="957744"/>
                      <a:pt x="1970913" y="993673"/>
                      <a:pt x="1964436" y="964017"/>
                    </a:cubicBezTo>
                    <a:cubicBezTo>
                      <a:pt x="1957959" y="934171"/>
                      <a:pt x="1758506" y="860411"/>
                      <a:pt x="1758506" y="860411"/>
                    </a:cubicBezTo>
                    <a:cubicBezTo>
                      <a:pt x="1758506" y="860411"/>
                      <a:pt x="1733169" y="765073"/>
                      <a:pt x="1678305" y="729619"/>
                    </a:cubicBezTo>
                    <a:cubicBezTo>
                      <a:pt x="1623346" y="693975"/>
                      <a:pt x="1510665" y="724771"/>
                      <a:pt x="1510665" y="724771"/>
                    </a:cubicBezTo>
                    <a:cubicBezTo>
                      <a:pt x="1510665" y="724771"/>
                      <a:pt x="1452372" y="653577"/>
                      <a:pt x="1325880" y="651486"/>
                    </a:cubicBezTo>
                    <a:cubicBezTo>
                      <a:pt x="1199388" y="649300"/>
                      <a:pt x="1044607" y="711464"/>
                      <a:pt x="1044607" y="711464"/>
                    </a:cubicBezTo>
                    <a:cubicBezTo>
                      <a:pt x="1044607" y="711464"/>
                      <a:pt x="937260" y="606337"/>
                      <a:pt x="863441" y="614606"/>
                    </a:cubicBezTo>
                    <a:cubicBezTo>
                      <a:pt x="790956" y="622686"/>
                      <a:pt x="833438" y="729714"/>
                      <a:pt x="834866" y="733516"/>
                    </a:cubicBezTo>
                    <a:cubicBezTo>
                      <a:pt x="538448" y="551967"/>
                      <a:pt x="416719" y="587041"/>
                      <a:pt x="416719" y="587041"/>
                    </a:cubicBezTo>
                    <a:cubicBezTo>
                      <a:pt x="531590" y="479442"/>
                      <a:pt x="364522" y="455394"/>
                      <a:pt x="364522" y="455394"/>
                    </a:cubicBezTo>
                    <a:cubicBezTo>
                      <a:pt x="285941" y="324507"/>
                      <a:pt x="183928" y="340761"/>
                      <a:pt x="183928" y="340761"/>
                    </a:cubicBezTo>
                    <a:cubicBezTo>
                      <a:pt x="111919" y="226319"/>
                      <a:pt x="48387" y="177082"/>
                      <a:pt x="0" y="157691"/>
                    </a:cubicBezTo>
                    <a:lnTo>
                      <a:pt x="0" y="0"/>
                    </a:lnTo>
                    <a:cubicBezTo>
                      <a:pt x="34385" y="4943"/>
                      <a:pt x="81439" y="23573"/>
                      <a:pt x="131159" y="78323"/>
                    </a:cubicBezTo>
                    <a:cubicBezTo>
                      <a:pt x="134017" y="81460"/>
                      <a:pt x="136874" y="84691"/>
                      <a:pt x="139732" y="88018"/>
                    </a:cubicBezTo>
                    <a:cubicBezTo>
                      <a:pt x="142589" y="91440"/>
                      <a:pt x="145447" y="94862"/>
                      <a:pt x="148304" y="98379"/>
                    </a:cubicBezTo>
                    <a:cubicBezTo>
                      <a:pt x="151162" y="101991"/>
                      <a:pt x="154019" y="105698"/>
                      <a:pt x="156877" y="109595"/>
                    </a:cubicBezTo>
                    <a:cubicBezTo>
                      <a:pt x="159734" y="113492"/>
                      <a:pt x="162592" y="117484"/>
                      <a:pt x="165449" y="121571"/>
                    </a:cubicBezTo>
                    <a:cubicBezTo>
                      <a:pt x="171164" y="129841"/>
                      <a:pt x="176784" y="138586"/>
                      <a:pt x="182594" y="147901"/>
                    </a:cubicBezTo>
                    <a:cubicBezTo>
                      <a:pt x="186881" y="154935"/>
                      <a:pt x="191167" y="162159"/>
                      <a:pt x="195453" y="169953"/>
                    </a:cubicBezTo>
                    <a:cubicBezTo>
                      <a:pt x="204026" y="185161"/>
                      <a:pt x="212503" y="201795"/>
                      <a:pt x="220885" y="219950"/>
                    </a:cubicBezTo>
                    <a:lnTo>
                      <a:pt x="220885" y="219950"/>
                    </a:lnTo>
                    <a:cubicBezTo>
                      <a:pt x="220885" y="219950"/>
                      <a:pt x="220885" y="219760"/>
                      <a:pt x="221075" y="219760"/>
                    </a:cubicBezTo>
                    <a:cubicBezTo>
                      <a:pt x="221075" y="219760"/>
                      <a:pt x="221075" y="219760"/>
                      <a:pt x="221075" y="219760"/>
                    </a:cubicBezTo>
                    <a:cubicBezTo>
                      <a:pt x="221075" y="219760"/>
                      <a:pt x="221456" y="219380"/>
                      <a:pt x="221647" y="219190"/>
                    </a:cubicBezTo>
                    <a:cubicBezTo>
                      <a:pt x="226886" y="214532"/>
                      <a:pt x="253556" y="193241"/>
                      <a:pt x="288703" y="204932"/>
                    </a:cubicBezTo>
                    <a:cubicBezTo>
                      <a:pt x="290894" y="205692"/>
                      <a:pt x="292894" y="206453"/>
                      <a:pt x="295085" y="207403"/>
                    </a:cubicBezTo>
                    <a:lnTo>
                      <a:pt x="295085" y="207403"/>
                    </a:lnTo>
                    <a:cubicBezTo>
                      <a:pt x="297275" y="208449"/>
                      <a:pt x="299466" y="209495"/>
                      <a:pt x="301657" y="210730"/>
                    </a:cubicBezTo>
                    <a:lnTo>
                      <a:pt x="301657" y="210730"/>
                    </a:lnTo>
                    <a:cubicBezTo>
                      <a:pt x="307276" y="213867"/>
                      <a:pt x="312992" y="217859"/>
                      <a:pt x="318802" y="222897"/>
                    </a:cubicBezTo>
                    <a:cubicBezTo>
                      <a:pt x="322136" y="225748"/>
                      <a:pt x="325565" y="228980"/>
                      <a:pt x="328803" y="232307"/>
                    </a:cubicBezTo>
                    <a:cubicBezTo>
                      <a:pt x="378047" y="282685"/>
                      <a:pt x="415766" y="381539"/>
                      <a:pt x="415766" y="381539"/>
                    </a:cubicBezTo>
                    <a:cubicBezTo>
                      <a:pt x="415766" y="381539"/>
                      <a:pt x="420148" y="381824"/>
                      <a:pt x="427768" y="382584"/>
                    </a:cubicBezTo>
                    <a:cubicBezTo>
                      <a:pt x="431483" y="382964"/>
                      <a:pt x="436055" y="383345"/>
                      <a:pt x="441103" y="384010"/>
                    </a:cubicBezTo>
                    <a:cubicBezTo>
                      <a:pt x="443198" y="384295"/>
                      <a:pt x="445294" y="384485"/>
                      <a:pt x="447580" y="384770"/>
                    </a:cubicBezTo>
                    <a:cubicBezTo>
                      <a:pt x="452057" y="385246"/>
                      <a:pt x="457010" y="385911"/>
                      <a:pt x="462058" y="386671"/>
                    </a:cubicBezTo>
                    <a:cubicBezTo>
                      <a:pt x="465868" y="387147"/>
                      <a:pt x="469773" y="387812"/>
                      <a:pt x="473964" y="388477"/>
                    </a:cubicBezTo>
                    <a:cubicBezTo>
                      <a:pt x="476631" y="388953"/>
                      <a:pt x="479393" y="389333"/>
                      <a:pt x="482251" y="389903"/>
                    </a:cubicBezTo>
                    <a:cubicBezTo>
                      <a:pt x="485108" y="390378"/>
                      <a:pt x="487966" y="390854"/>
                      <a:pt x="490823" y="391424"/>
                    </a:cubicBezTo>
                    <a:cubicBezTo>
                      <a:pt x="505206" y="394085"/>
                      <a:pt x="520351" y="397507"/>
                      <a:pt x="534924" y="401690"/>
                    </a:cubicBezTo>
                    <a:cubicBezTo>
                      <a:pt x="537877" y="402450"/>
                      <a:pt x="540734" y="403401"/>
                      <a:pt x="543592" y="404256"/>
                    </a:cubicBezTo>
                    <a:cubicBezTo>
                      <a:pt x="549402" y="406062"/>
                      <a:pt x="554927" y="408058"/>
                      <a:pt x="560261" y="410149"/>
                    </a:cubicBezTo>
                    <a:cubicBezTo>
                      <a:pt x="565595" y="412240"/>
                      <a:pt x="570738" y="414522"/>
                      <a:pt x="575596" y="416898"/>
                    </a:cubicBezTo>
                    <a:cubicBezTo>
                      <a:pt x="577977" y="418134"/>
                      <a:pt x="580358" y="419369"/>
                      <a:pt x="582549" y="420605"/>
                    </a:cubicBezTo>
                    <a:cubicBezTo>
                      <a:pt x="589407" y="424502"/>
                      <a:pt x="595313" y="428684"/>
                      <a:pt x="600266" y="433247"/>
                    </a:cubicBezTo>
                    <a:lnTo>
                      <a:pt x="602552" y="435623"/>
                    </a:lnTo>
                    <a:cubicBezTo>
                      <a:pt x="607886" y="441136"/>
                      <a:pt x="611696" y="447124"/>
                      <a:pt x="613505" y="453778"/>
                    </a:cubicBezTo>
                    <a:cubicBezTo>
                      <a:pt x="621697" y="483434"/>
                      <a:pt x="606552" y="504631"/>
                      <a:pt x="588836" y="518604"/>
                    </a:cubicBezTo>
                    <a:cubicBezTo>
                      <a:pt x="586740" y="520219"/>
                      <a:pt x="584740" y="521740"/>
                      <a:pt x="582740" y="523166"/>
                    </a:cubicBezTo>
                    <a:cubicBezTo>
                      <a:pt x="580644" y="524592"/>
                      <a:pt x="578644" y="525828"/>
                      <a:pt x="576548" y="527158"/>
                    </a:cubicBezTo>
                    <a:cubicBezTo>
                      <a:pt x="571500" y="530200"/>
                      <a:pt x="566547" y="532671"/>
                      <a:pt x="562451" y="534572"/>
                    </a:cubicBezTo>
                    <a:cubicBezTo>
                      <a:pt x="560832" y="535333"/>
                      <a:pt x="559213" y="535998"/>
                      <a:pt x="557784" y="536663"/>
                    </a:cubicBezTo>
                    <a:cubicBezTo>
                      <a:pt x="552831" y="538660"/>
                      <a:pt x="549688" y="539705"/>
                      <a:pt x="549688" y="539705"/>
                    </a:cubicBezTo>
                    <a:cubicBezTo>
                      <a:pt x="549688" y="539705"/>
                      <a:pt x="571119" y="536663"/>
                      <a:pt x="600456" y="539705"/>
                    </a:cubicBezTo>
                    <a:cubicBezTo>
                      <a:pt x="603599" y="540085"/>
                      <a:pt x="606933" y="540371"/>
                      <a:pt x="610267" y="540941"/>
                    </a:cubicBezTo>
                    <a:lnTo>
                      <a:pt x="610267" y="540941"/>
                    </a:lnTo>
                    <a:cubicBezTo>
                      <a:pt x="613601" y="541416"/>
                      <a:pt x="617125" y="541986"/>
                      <a:pt x="620649" y="542652"/>
                    </a:cubicBezTo>
                    <a:cubicBezTo>
                      <a:pt x="625888" y="543697"/>
                      <a:pt x="631222" y="544933"/>
                      <a:pt x="636746" y="546264"/>
                    </a:cubicBezTo>
                    <a:cubicBezTo>
                      <a:pt x="638651" y="546739"/>
                      <a:pt x="640556" y="547309"/>
                      <a:pt x="642461" y="547880"/>
                    </a:cubicBezTo>
                    <a:cubicBezTo>
                      <a:pt x="649891" y="550066"/>
                      <a:pt x="657415" y="552727"/>
                      <a:pt x="664750" y="556149"/>
                    </a:cubicBezTo>
                    <a:cubicBezTo>
                      <a:pt x="675799" y="560902"/>
                      <a:pt x="686657" y="567080"/>
                      <a:pt x="696944" y="574779"/>
                    </a:cubicBezTo>
                    <a:cubicBezTo>
                      <a:pt x="698945" y="576205"/>
                      <a:pt x="700945" y="577821"/>
                      <a:pt x="702850" y="579437"/>
                    </a:cubicBezTo>
                    <a:cubicBezTo>
                      <a:pt x="706088" y="582193"/>
                      <a:pt x="709422" y="585045"/>
                      <a:pt x="712565" y="588182"/>
                    </a:cubicBezTo>
                    <a:cubicBezTo>
                      <a:pt x="714185" y="589798"/>
                      <a:pt x="715709" y="591413"/>
                      <a:pt x="717328" y="593124"/>
                    </a:cubicBezTo>
                    <a:cubicBezTo>
                      <a:pt x="718852" y="594835"/>
                      <a:pt x="720471" y="596546"/>
                      <a:pt x="721995" y="598447"/>
                    </a:cubicBezTo>
                    <a:cubicBezTo>
                      <a:pt x="723519" y="600253"/>
                      <a:pt x="725043" y="602059"/>
                      <a:pt x="726472" y="603960"/>
                    </a:cubicBezTo>
                    <a:cubicBezTo>
                      <a:pt x="728472" y="606527"/>
                      <a:pt x="730472" y="609283"/>
                      <a:pt x="732282" y="612040"/>
                    </a:cubicBezTo>
                    <a:cubicBezTo>
                      <a:pt x="732854" y="612895"/>
                      <a:pt x="733520" y="613751"/>
                      <a:pt x="734092" y="614701"/>
                    </a:cubicBezTo>
                    <a:cubicBezTo>
                      <a:pt x="733711" y="614131"/>
                      <a:pt x="733330" y="613275"/>
                      <a:pt x="732758" y="612325"/>
                    </a:cubicBezTo>
                    <a:cubicBezTo>
                      <a:pt x="732187" y="611184"/>
                      <a:pt x="731425" y="609758"/>
                      <a:pt x="730472" y="607952"/>
                    </a:cubicBezTo>
                    <a:cubicBezTo>
                      <a:pt x="730187" y="607477"/>
                      <a:pt x="729996" y="606907"/>
                      <a:pt x="729710" y="606432"/>
                    </a:cubicBezTo>
                    <a:cubicBezTo>
                      <a:pt x="729234" y="605291"/>
                      <a:pt x="728663" y="604150"/>
                      <a:pt x="728091" y="602915"/>
                    </a:cubicBezTo>
                    <a:cubicBezTo>
                      <a:pt x="727615" y="601679"/>
                      <a:pt x="726948" y="600443"/>
                      <a:pt x="726377" y="598923"/>
                    </a:cubicBezTo>
                    <a:cubicBezTo>
                      <a:pt x="725710" y="597212"/>
                      <a:pt x="724948" y="595311"/>
                      <a:pt x="724090" y="593219"/>
                    </a:cubicBezTo>
                    <a:cubicBezTo>
                      <a:pt x="723614" y="592079"/>
                      <a:pt x="723233" y="590843"/>
                      <a:pt x="722757" y="589702"/>
                    </a:cubicBezTo>
                    <a:cubicBezTo>
                      <a:pt x="722281" y="587992"/>
                      <a:pt x="721614" y="586186"/>
                      <a:pt x="721043" y="584189"/>
                    </a:cubicBezTo>
                    <a:cubicBezTo>
                      <a:pt x="720566" y="582764"/>
                      <a:pt x="720281" y="581433"/>
                      <a:pt x="719804" y="579912"/>
                    </a:cubicBezTo>
                    <a:cubicBezTo>
                      <a:pt x="719519" y="578771"/>
                      <a:pt x="719328" y="577536"/>
                      <a:pt x="718947" y="576300"/>
                    </a:cubicBezTo>
                    <a:cubicBezTo>
                      <a:pt x="718661" y="575350"/>
                      <a:pt x="718471" y="574399"/>
                      <a:pt x="718376" y="573449"/>
                    </a:cubicBezTo>
                    <a:cubicBezTo>
                      <a:pt x="717995" y="571928"/>
                      <a:pt x="717804" y="570312"/>
                      <a:pt x="717518" y="568791"/>
                    </a:cubicBezTo>
                    <a:cubicBezTo>
                      <a:pt x="716947" y="565179"/>
                      <a:pt x="716471" y="561472"/>
                      <a:pt x="716185" y="557575"/>
                    </a:cubicBezTo>
                    <a:cubicBezTo>
                      <a:pt x="715899" y="552822"/>
                      <a:pt x="715994" y="547880"/>
                      <a:pt x="716471" y="542937"/>
                    </a:cubicBezTo>
                    <a:cubicBezTo>
                      <a:pt x="716756" y="539990"/>
                      <a:pt x="717233" y="537044"/>
                      <a:pt x="717804" y="534002"/>
                    </a:cubicBezTo>
                    <a:cubicBezTo>
                      <a:pt x="718757" y="529630"/>
                      <a:pt x="720090" y="525067"/>
                      <a:pt x="721900" y="520695"/>
                    </a:cubicBezTo>
                    <a:cubicBezTo>
                      <a:pt x="723233" y="517748"/>
                      <a:pt x="724567" y="514897"/>
                      <a:pt x="726281" y="511950"/>
                    </a:cubicBezTo>
                    <a:cubicBezTo>
                      <a:pt x="727996" y="509098"/>
                      <a:pt x="729901" y="506247"/>
                      <a:pt x="732092" y="503490"/>
                    </a:cubicBezTo>
                    <a:cubicBezTo>
                      <a:pt x="734378" y="500734"/>
                      <a:pt x="736759" y="498072"/>
                      <a:pt x="739521" y="495316"/>
                    </a:cubicBezTo>
                    <a:cubicBezTo>
                      <a:pt x="743617" y="491324"/>
                      <a:pt x="748379" y="487522"/>
                      <a:pt x="753809" y="484005"/>
                    </a:cubicBezTo>
                    <a:cubicBezTo>
                      <a:pt x="811911" y="445794"/>
                      <a:pt x="919829" y="479347"/>
                      <a:pt x="1001173" y="559761"/>
                    </a:cubicBezTo>
                    <a:cubicBezTo>
                      <a:pt x="1010888" y="569361"/>
                      <a:pt x="1020318" y="579817"/>
                      <a:pt x="1029176" y="590653"/>
                    </a:cubicBezTo>
                    <a:cubicBezTo>
                      <a:pt x="1038035" y="601584"/>
                      <a:pt x="1046321" y="613180"/>
                      <a:pt x="1054132" y="625347"/>
                    </a:cubicBezTo>
                    <a:lnTo>
                      <a:pt x="1054132" y="625347"/>
                    </a:lnTo>
                    <a:cubicBezTo>
                      <a:pt x="1054132" y="625347"/>
                      <a:pt x="1054132" y="625347"/>
                      <a:pt x="1054418" y="625157"/>
                    </a:cubicBezTo>
                    <a:cubicBezTo>
                      <a:pt x="1054608" y="624872"/>
                      <a:pt x="1054894" y="624682"/>
                      <a:pt x="1055275" y="624301"/>
                    </a:cubicBezTo>
                    <a:cubicBezTo>
                      <a:pt x="1055656" y="623826"/>
                      <a:pt x="1056037" y="623446"/>
                      <a:pt x="1056608" y="622876"/>
                    </a:cubicBezTo>
                    <a:cubicBezTo>
                      <a:pt x="1057085" y="622305"/>
                      <a:pt x="1057751" y="621640"/>
                      <a:pt x="1058513" y="620975"/>
                    </a:cubicBezTo>
                    <a:cubicBezTo>
                      <a:pt x="1078802" y="601204"/>
                      <a:pt x="1168337" y="521360"/>
                      <a:pt x="1303211" y="508908"/>
                    </a:cubicBezTo>
                    <a:cubicBezTo>
                      <a:pt x="1429798" y="497312"/>
                      <a:pt x="1528763" y="582859"/>
                      <a:pt x="1560005" y="613941"/>
                    </a:cubicBezTo>
                    <a:cubicBezTo>
                      <a:pt x="1561148" y="614986"/>
                      <a:pt x="1562195" y="616032"/>
                      <a:pt x="1563148" y="617077"/>
                    </a:cubicBezTo>
                    <a:cubicBezTo>
                      <a:pt x="1564100" y="618028"/>
                      <a:pt x="1564958" y="618883"/>
                      <a:pt x="1565720" y="619644"/>
                    </a:cubicBezTo>
                    <a:cubicBezTo>
                      <a:pt x="1568006" y="621925"/>
                      <a:pt x="1569530" y="623541"/>
                      <a:pt x="1570101" y="624301"/>
                    </a:cubicBezTo>
                    <a:cubicBezTo>
                      <a:pt x="1570387" y="624492"/>
                      <a:pt x="1570482" y="624682"/>
                      <a:pt x="1570482" y="624682"/>
                    </a:cubicBezTo>
                    <a:cubicBezTo>
                      <a:pt x="1570482" y="624682"/>
                      <a:pt x="1720120" y="623826"/>
                      <a:pt x="1775841" y="682378"/>
                    </a:cubicBezTo>
                    <a:cubicBezTo>
                      <a:pt x="1777746" y="684374"/>
                      <a:pt x="1779461" y="686465"/>
                      <a:pt x="1781080" y="688557"/>
                    </a:cubicBezTo>
                    <a:cubicBezTo>
                      <a:pt x="1784318" y="692739"/>
                      <a:pt x="1787176" y="697206"/>
                      <a:pt x="1789557" y="701959"/>
                    </a:cubicBezTo>
                    <a:cubicBezTo>
                      <a:pt x="1827276" y="780282"/>
                      <a:pt x="1828324" y="851285"/>
                      <a:pt x="1828324" y="851285"/>
                    </a:cubicBezTo>
                    <a:cubicBezTo>
                      <a:pt x="1828324" y="851285"/>
                      <a:pt x="2105311" y="942630"/>
                      <a:pt x="2091595" y="994719"/>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1" name="Google Shape;2391;p54"/>
              <p:cNvSpPr/>
              <p:nvPr/>
            </p:nvSpPr>
            <p:spPr>
              <a:xfrm>
                <a:off x="3714750" y="1728139"/>
                <a:ext cx="2091975" cy="1108447"/>
              </a:xfrm>
              <a:custGeom>
                <a:avLst/>
                <a:gdLst/>
                <a:ahLst/>
                <a:cxnLst/>
                <a:rect l="l" t="t" r="r" b="b"/>
                <a:pathLst>
                  <a:path w="2091975" h="1108447" extrusionOk="0">
                    <a:moveTo>
                      <a:pt x="2091976" y="994529"/>
                    </a:moveTo>
                    <a:cubicBezTo>
                      <a:pt x="2091690" y="995574"/>
                      <a:pt x="2091118" y="996620"/>
                      <a:pt x="2090357" y="997475"/>
                    </a:cubicBezTo>
                    <a:cubicBezTo>
                      <a:pt x="2089118" y="998901"/>
                      <a:pt x="2087309" y="1000042"/>
                      <a:pt x="2084927" y="1001087"/>
                    </a:cubicBezTo>
                    <a:cubicBezTo>
                      <a:pt x="2083403" y="1001753"/>
                      <a:pt x="2081593" y="1002418"/>
                      <a:pt x="2079498" y="1002988"/>
                    </a:cubicBezTo>
                    <a:cubicBezTo>
                      <a:pt x="2074450" y="1004414"/>
                      <a:pt x="2067782" y="1005365"/>
                      <a:pt x="2059972" y="1005935"/>
                    </a:cubicBezTo>
                    <a:cubicBezTo>
                      <a:pt x="2056829" y="1006220"/>
                      <a:pt x="2053400" y="1006410"/>
                      <a:pt x="2049875" y="1006410"/>
                    </a:cubicBezTo>
                    <a:cubicBezTo>
                      <a:pt x="2039207" y="1006790"/>
                      <a:pt x="2026634" y="1006600"/>
                      <a:pt x="2012633" y="1005935"/>
                    </a:cubicBezTo>
                    <a:cubicBezTo>
                      <a:pt x="2009489" y="1005935"/>
                      <a:pt x="2006346" y="1005650"/>
                      <a:pt x="2003108" y="1005460"/>
                    </a:cubicBezTo>
                    <a:cubicBezTo>
                      <a:pt x="1993202" y="1004984"/>
                      <a:pt x="1982629" y="1004034"/>
                      <a:pt x="1971485" y="1003179"/>
                    </a:cubicBezTo>
                    <a:cubicBezTo>
                      <a:pt x="1967960" y="1002798"/>
                      <a:pt x="1964436" y="1002513"/>
                      <a:pt x="1960817" y="1002133"/>
                    </a:cubicBezTo>
                    <a:cubicBezTo>
                      <a:pt x="1932813" y="999567"/>
                      <a:pt x="1901666" y="995765"/>
                      <a:pt x="1868900" y="991487"/>
                    </a:cubicBezTo>
                    <a:cubicBezTo>
                      <a:pt x="1862804" y="990727"/>
                      <a:pt x="1856613" y="989871"/>
                      <a:pt x="1850327" y="989016"/>
                    </a:cubicBezTo>
                    <a:cubicBezTo>
                      <a:pt x="1849564" y="989016"/>
                      <a:pt x="1848803" y="988826"/>
                      <a:pt x="1847945" y="988636"/>
                    </a:cubicBezTo>
                    <a:cubicBezTo>
                      <a:pt x="1840325" y="987590"/>
                      <a:pt x="1832705" y="986545"/>
                      <a:pt x="1824895" y="985404"/>
                    </a:cubicBezTo>
                    <a:cubicBezTo>
                      <a:pt x="1773460" y="977990"/>
                      <a:pt x="1719548" y="969245"/>
                      <a:pt x="1668399" y="960500"/>
                    </a:cubicBezTo>
                    <a:cubicBezTo>
                      <a:pt x="1663065" y="959550"/>
                      <a:pt x="1657731" y="958694"/>
                      <a:pt x="1652492" y="957744"/>
                    </a:cubicBezTo>
                    <a:cubicBezTo>
                      <a:pt x="1524762" y="935692"/>
                      <a:pt x="1417511" y="914305"/>
                      <a:pt x="1412272" y="913354"/>
                    </a:cubicBezTo>
                    <a:cubicBezTo>
                      <a:pt x="1412748" y="913830"/>
                      <a:pt x="1414463" y="915351"/>
                      <a:pt x="1417034" y="917822"/>
                    </a:cubicBezTo>
                    <a:cubicBezTo>
                      <a:pt x="1417796" y="918392"/>
                      <a:pt x="1418654" y="919343"/>
                      <a:pt x="1419606" y="920293"/>
                    </a:cubicBezTo>
                    <a:cubicBezTo>
                      <a:pt x="1420082" y="920768"/>
                      <a:pt x="1420559" y="921244"/>
                      <a:pt x="1421035" y="921719"/>
                    </a:cubicBezTo>
                    <a:cubicBezTo>
                      <a:pt x="1421511" y="922194"/>
                      <a:pt x="1422083" y="922670"/>
                      <a:pt x="1422559" y="923145"/>
                    </a:cubicBezTo>
                    <a:cubicBezTo>
                      <a:pt x="1425702" y="926281"/>
                      <a:pt x="1429322" y="930179"/>
                      <a:pt x="1433036" y="934361"/>
                    </a:cubicBezTo>
                    <a:cubicBezTo>
                      <a:pt x="1436751" y="938543"/>
                      <a:pt x="1440466" y="943011"/>
                      <a:pt x="1443990" y="947763"/>
                    </a:cubicBezTo>
                    <a:cubicBezTo>
                      <a:pt x="1443990" y="947953"/>
                      <a:pt x="1444181" y="948048"/>
                      <a:pt x="1444276" y="948239"/>
                    </a:cubicBezTo>
                    <a:cubicBezTo>
                      <a:pt x="1445705" y="950140"/>
                      <a:pt x="1447133" y="952041"/>
                      <a:pt x="1448372" y="954037"/>
                    </a:cubicBezTo>
                    <a:cubicBezTo>
                      <a:pt x="1448753" y="954512"/>
                      <a:pt x="1449134" y="955177"/>
                      <a:pt x="1449514" y="955748"/>
                    </a:cubicBezTo>
                    <a:cubicBezTo>
                      <a:pt x="1449991" y="956603"/>
                      <a:pt x="1450658" y="957458"/>
                      <a:pt x="1451134" y="958314"/>
                    </a:cubicBezTo>
                    <a:cubicBezTo>
                      <a:pt x="1452182" y="960025"/>
                      <a:pt x="1453229" y="961736"/>
                      <a:pt x="1454182" y="963542"/>
                    </a:cubicBezTo>
                    <a:cubicBezTo>
                      <a:pt x="1454658" y="964302"/>
                      <a:pt x="1455134" y="965253"/>
                      <a:pt x="1455515" y="966108"/>
                    </a:cubicBezTo>
                    <a:cubicBezTo>
                      <a:pt x="1455992" y="966869"/>
                      <a:pt x="1456277" y="967629"/>
                      <a:pt x="1456754" y="968485"/>
                    </a:cubicBezTo>
                    <a:cubicBezTo>
                      <a:pt x="1458563" y="972382"/>
                      <a:pt x="1459992" y="976279"/>
                      <a:pt x="1460945" y="980081"/>
                    </a:cubicBezTo>
                    <a:cubicBezTo>
                      <a:pt x="1461135" y="981126"/>
                      <a:pt x="1461421" y="982077"/>
                      <a:pt x="1461421" y="983028"/>
                    </a:cubicBezTo>
                    <a:cubicBezTo>
                      <a:pt x="1461707" y="984073"/>
                      <a:pt x="1461802" y="985119"/>
                      <a:pt x="1461897" y="986164"/>
                    </a:cubicBezTo>
                    <a:cubicBezTo>
                      <a:pt x="1461897" y="987210"/>
                      <a:pt x="1462088" y="988255"/>
                      <a:pt x="1462088" y="989206"/>
                    </a:cubicBezTo>
                    <a:lnTo>
                      <a:pt x="1462088" y="990061"/>
                    </a:lnTo>
                    <a:cubicBezTo>
                      <a:pt x="1462088" y="990061"/>
                      <a:pt x="1486948" y="988541"/>
                      <a:pt x="1517809" y="992057"/>
                    </a:cubicBezTo>
                    <a:cubicBezTo>
                      <a:pt x="1521047" y="992438"/>
                      <a:pt x="1524476" y="992818"/>
                      <a:pt x="1527810" y="993388"/>
                    </a:cubicBezTo>
                    <a:cubicBezTo>
                      <a:pt x="1536478" y="994719"/>
                      <a:pt x="1545622" y="996430"/>
                      <a:pt x="1554575" y="998806"/>
                    </a:cubicBezTo>
                    <a:cubicBezTo>
                      <a:pt x="1557528" y="999567"/>
                      <a:pt x="1560481" y="1000327"/>
                      <a:pt x="1563338" y="1001277"/>
                    </a:cubicBezTo>
                    <a:cubicBezTo>
                      <a:pt x="1568958" y="1002988"/>
                      <a:pt x="1574483" y="1004984"/>
                      <a:pt x="1579817" y="1007266"/>
                    </a:cubicBezTo>
                    <a:cubicBezTo>
                      <a:pt x="1582864" y="1008502"/>
                      <a:pt x="1585722" y="1009832"/>
                      <a:pt x="1588580" y="1011353"/>
                    </a:cubicBezTo>
                    <a:cubicBezTo>
                      <a:pt x="1601153" y="1017722"/>
                      <a:pt x="1612297" y="1025896"/>
                      <a:pt x="1620488" y="1036447"/>
                    </a:cubicBezTo>
                    <a:cubicBezTo>
                      <a:pt x="1620488" y="1036447"/>
                      <a:pt x="1623632" y="1037397"/>
                      <a:pt x="1629061" y="1039013"/>
                    </a:cubicBezTo>
                    <a:cubicBezTo>
                      <a:pt x="1630204" y="1039298"/>
                      <a:pt x="1631347" y="1039583"/>
                      <a:pt x="1632585" y="1040059"/>
                    </a:cubicBezTo>
                    <a:cubicBezTo>
                      <a:pt x="1637538" y="1041580"/>
                      <a:pt x="1643729" y="1043481"/>
                      <a:pt x="1650778" y="1045857"/>
                    </a:cubicBezTo>
                    <a:cubicBezTo>
                      <a:pt x="1652492" y="1046427"/>
                      <a:pt x="1654302" y="1047093"/>
                      <a:pt x="1656112" y="1047663"/>
                    </a:cubicBezTo>
                    <a:cubicBezTo>
                      <a:pt x="1658874" y="1048613"/>
                      <a:pt x="1661732" y="1049564"/>
                      <a:pt x="1664684" y="1050609"/>
                    </a:cubicBezTo>
                    <a:cubicBezTo>
                      <a:pt x="1666589" y="1051275"/>
                      <a:pt x="1668589" y="1052035"/>
                      <a:pt x="1670590" y="1052701"/>
                    </a:cubicBezTo>
                    <a:cubicBezTo>
                      <a:pt x="1674590" y="1054127"/>
                      <a:pt x="1678591" y="1055552"/>
                      <a:pt x="1682782" y="1057168"/>
                    </a:cubicBezTo>
                    <a:cubicBezTo>
                      <a:pt x="1684782" y="1057929"/>
                      <a:pt x="1686878" y="1058689"/>
                      <a:pt x="1688783" y="1059544"/>
                    </a:cubicBezTo>
                    <a:cubicBezTo>
                      <a:pt x="1691926" y="1060780"/>
                      <a:pt x="1694879" y="1062016"/>
                      <a:pt x="1697927" y="1063156"/>
                    </a:cubicBezTo>
                    <a:cubicBezTo>
                      <a:pt x="1699927" y="1064012"/>
                      <a:pt x="1701927" y="1064772"/>
                      <a:pt x="1703832" y="1065628"/>
                    </a:cubicBezTo>
                    <a:cubicBezTo>
                      <a:pt x="1705832" y="1066483"/>
                      <a:pt x="1707737" y="1067244"/>
                      <a:pt x="1709738" y="1068099"/>
                    </a:cubicBezTo>
                    <a:cubicBezTo>
                      <a:pt x="1711643" y="1068955"/>
                      <a:pt x="1713548" y="1069810"/>
                      <a:pt x="1715357" y="1070665"/>
                    </a:cubicBezTo>
                    <a:cubicBezTo>
                      <a:pt x="1717167" y="1071521"/>
                      <a:pt x="1718977" y="1072376"/>
                      <a:pt x="1720691" y="1073232"/>
                    </a:cubicBezTo>
                    <a:cubicBezTo>
                      <a:pt x="1724216" y="1074943"/>
                      <a:pt x="1727549" y="1076654"/>
                      <a:pt x="1730597" y="1078460"/>
                    </a:cubicBezTo>
                    <a:cubicBezTo>
                      <a:pt x="1736693" y="1081977"/>
                      <a:pt x="1741837" y="1085494"/>
                      <a:pt x="1745361" y="1088820"/>
                    </a:cubicBezTo>
                    <a:cubicBezTo>
                      <a:pt x="1748981" y="1092242"/>
                      <a:pt x="1751076" y="1095664"/>
                      <a:pt x="1750981" y="1098801"/>
                    </a:cubicBezTo>
                    <a:cubicBezTo>
                      <a:pt x="1750981" y="1099276"/>
                      <a:pt x="1750790" y="1099561"/>
                      <a:pt x="1750409" y="1099941"/>
                    </a:cubicBezTo>
                    <a:cubicBezTo>
                      <a:pt x="1750219" y="1100227"/>
                      <a:pt x="1749933" y="1100417"/>
                      <a:pt x="1749743" y="1100512"/>
                    </a:cubicBezTo>
                    <a:cubicBezTo>
                      <a:pt x="1748885" y="1100987"/>
                      <a:pt x="1747552" y="1101557"/>
                      <a:pt x="1745837" y="1102033"/>
                    </a:cubicBezTo>
                    <a:cubicBezTo>
                      <a:pt x="1744694" y="1102413"/>
                      <a:pt x="1743456" y="1102698"/>
                      <a:pt x="1742027" y="1102983"/>
                    </a:cubicBezTo>
                    <a:cubicBezTo>
                      <a:pt x="1740599" y="1103268"/>
                      <a:pt x="1738884" y="1103554"/>
                      <a:pt x="1737074" y="1103839"/>
                    </a:cubicBezTo>
                    <a:cubicBezTo>
                      <a:pt x="1735360" y="1104124"/>
                      <a:pt x="1733360" y="1104314"/>
                      <a:pt x="1731264" y="1104599"/>
                    </a:cubicBezTo>
                    <a:lnTo>
                      <a:pt x="1731264" y="1104599"/>
                    </a:lnTo>
                    <a:cubicBezTo>
                      <a:pt x="1727073" y="1105074"/>
                      <a:pt x="1722120" y="1105550"/>
                      <a:pt x="1716691" y="1106025"/>
                    </a:cubicBezTo>
                    <a:lnTo>
                      <a:pt x="1716691" y="1106025"/>
                    </a:lnTo>
                    <a:cubicBezTo>
                      <a:pt x="1711262" y="1106500"/>
                      <a:pt x="1705166" y="1106785"/>
                      <a:pt x="1698498" y="1107070"/>
                    </a:cubicBezTo>
                    <a:cubicBezTo>
                      <a:pt x="1673828" y="1108211"/>
                      <a:pt x="1641443" y="1108591"/>
                      <a:pt x="1603439" y="1108401"/>
                    </a:cubicBezTo>
                    <a:cubicBezTo>
                      <a:pt x="1599819" y="1108401"/>
                      <a:pt x="1596200" y="1108401"/>
                      <a:pt x="1592389" y="1108401"/>
                    </a:cubicBezTo>
                    <a:cubicBezTo>
                      <a:pt x="1588580" y="1108401"/>
                      <a:pt x="1584960" y="1108401"/>
                      <a:pt x="1581150" y="1108401"/>
                    </a:cubicBezTo>
                    <a:cubicBezTo>
                      <a:pt x="1576578" y="1108401"/>
                      <a:pt x="1571911" y="1108211"/>
                      <a:pt x="1567148" y="1108116"/>
                    </a:cubicBezTo>
                    <a:cubicBezTo>
                      <a:pt x="1555718" y="1107926"/>
                      <a:pt x="1543717" y="1107641"/>
                      <a:pt x="1531430" y="1107451"/>
                    </a:cubicBezTo>
                    <a:cubicBezTo>
                      <a:pt x="1522190" y="1107165"/>
                      <a:pt x="1512856" y="1106975"/>
                      <a:pt x="1503236" y="1106690"/>
                    </a:cubicBezTo>
                    <a:cubicBezTo>
                      <a:pt x="1270254" y="1099846"/>
                      <a:pt x="931640" y="1075228"/>
                      <a:pt x="757238" y="1033500"/>
                    </a:cubicBezTo>
                    <a:cubicBezTo>
                      <a:pt x="683990" y="1016011"/>
                      <a:pt x="853726" y="993008"/>
                      <a:pt x="853726" y="993008"/>
                    </a:cubicBezTo>
                    <a:cubicBezTo>
                      <a:pt x="853726" y="993008"/>
                      <a:pt x="865346" y="904134"/>
                      <a:pt x="997268" y="885980"/>
                    </a:cubicBezTo>
                    <a:cubicBezTo>
                      <a:pt x="971074" y="887595"/>
                      <a:pt x="320135" y="924190"/>
                      <a:pt x="0" y="751956"/>
                    </a:cubicBezTo>
                    <a:lnTo>
                      <a:pt x="0" y="0"/>
                    </a:lnTo>
                    <a:cubicBezTo>
                      <a:pt x="34385" y="4943"/>
                      <a:pt x="81439" y="23573"/>
                      <a:pt x="131159" y="78323"/>
                    </a:cubicBezTo>
                    <a:cubicBezTo>
                      <a:pt x="134017" y="81460"/>
                      <a:pt x="136874" y="84691"/>
                      <a:pt x="139732" y="88018"/>
                    </a:cubicBezTo>
                    <a:cubicBezTo>
                      <a:pt x="142589" y="91440"/>
                      <a:pt x="145447" y="94862"/>
                      <a:pt x="148304" y="98379"/>
                    </a:cubicBezTo>
                    <a:cubicBezTo>
                      <a:pt x="151162" y="101991"/>
                      <a:pt x="154019" y="105698"/>
                      <a:pt x="156877" y="109595"/>
                    </a:cubicBezTo>
                    <a:cubicBezTo>
                      <a:pt x="159734" y="113492"/>
                      <a:pt x="162592" y="117484"/>
                      <a:pt x="165449" y="121571"/>
                    </a:cubicBezTo>
                    <a:cubicBezTo>
                      <a:pt x="171164" y="129841"/>
                      <a:pt x="176879" y="138586"/>
                      <a:pt x="182594" y="147901"/>
                    </a:cubicBezTo>
                    <a:cubicBezTo>
                      <a:pt x="186881" y="154935"/>
                      <a:pt x="191262" y="162159"/>
                      <a:pt x="195453" y="169953"/>
                    </a:cubicBezTo>
                    <a:cubicBezTo>
                      <a:pt x="204121" y="185161"/>
                      <a:pt x="212503" y="201795"/>
                      <a:pt x="220980" y="219855"/>
                    </a:cubicBezTo>
                    <a:lnTo>
                      <a:pt x="220980" y="219855"/>
                    </a:lnTo>
                    <a:cubicBezTo>
                      <a:pt x="220980" y="219855"/>
                      <a:pt x="220980" y="219855"/>
                      <a:pt x="221171" y="219855"/>
                    </a:cubicBezTo>
                    <a:cubicBezTo>
                      <a:pt x="221171" y="219855"/>
                      <a:pt x="221171" y="219855"/>
                      <a:pt x="221171" y="219855"/>
                    </a:cubicBezTo>
                    <a:cubicBezTo>
                      <a:pt x="221171" y="219855"/>
                      <a:pt x="221552" y="219475"/>
                      <a:pt x="221742" y="219285"/>
                    </a:cubicBezTo>
                    <a:cubicBezTo>
                      <a:pt x="226981" y="214627"/>
                      <a:pt x="253651" y="193336"/>
                      <a:pt x="288798" y="205027"/>
                    </a:cubicBezTo>
                    <a:cubicBezTo>
                      <a:pt x="290989" y="205692"/>
                      <a:pt x="292989" y="206453"/>
                      <a:pt x="295180" y="207498"/>
                    </a:cubicBezTo>
                    <a:lnTo>
                      <a:pt x="295180" y="207498"/>
                    </a:lnTo>
                    <a:cubicBezTo>
                      <a:pt x="297371" y="208449"/>
                      <a:pt x="299466" y="209495"/>
                      <a:pt x="301752" y="210825"/>
                    </a:cubicBezTo>
                    <a:lnTo>
                      <a:pt x="301752" y="210825"/>
                    </a:lnTo>
                    <a:cubicBezTo>
                      <a:pt x="307372" y="213867"/>
                      <a:pt x="313087" y="217859"/>
                      <a:pt x="318897" y="222897"/>
                    </a:cubicBezTo>
                    <a:cubicBezTo>
                      <a:pt x="319469" y="223372"/>
                      <a:pt x="319945" y="223942"/>
                      <a:pt x="320516" y="224418"/>
                    </a:cubicBezTo>
                    <a:cubicBezTo>
                      <a:pt x="323374" y="226889"/>
                      <a:pt x="326136" y="229551"/>
                      <a:pt x="328898" y="232402"/>
                    </a:cubicBezTo>
                    <a:cubicBezTo>
                      <a:pt x="378143" y="282780"/>
                      <a:pt x="415862" y="381634"/>
                      <a:pt x="415862" y="381634"/>
                    </a:cubicBezTo>
                    <a:lnTo>
                      <a:pt x="415862" y="381634"/>
                    </a:lnTo>
                    <a:cubicBezTo>
                      <a:pt x="415862" y="381634"/>
                      <a:pt x="420243" y="382014"/>
                      <a:pt x="427863" y="382679"/>
                    </a:cubicBezTo>
                    <a:cubicBezTo>
                      <a:pt x="431578" y="383059"/>
                      <a:pt x="436150" y="383535"/>
                      <a:pt x="441198" y="384105"/>
                    </a:cubicBezTo>
                    <a:cubicBezTo>
                      <a:pt x="443294" y="384390"/>
                      <a:pt x="445389" y="384580"/>
                      <a:pt x="447675" y="384865"/>
                    </a:cubicBezTo>
                    <a:cubicBezTo>
                      <a:pt x="452152" y="385341"/>
                      <a:pt x="457105" y="386006"/>
                      <a:pt x="462153" y="386766"/>
                    </a:cubicBezTo>
                    <a:cubicBezTo>
                      <a:pt x="465963" y="387242"/>
                      <a:pt x="469868" y="387907"/>
                      <a:pt x="474059" y="388572"/>
                    </a:cubicBezTo>
                    <a:cubicBezTo>
                      <a:pt x="476726" y="389048"/>
                      <a:pt x="479489" y="389428"/>
                      <a:pt x="482346" y="389998"/>
                    </a:cubicBezTo>
                    <a:cubicBezTo>
                      <a:pt x="485204" y="390474"/>
                      <a:pt x="488061" y="390949"/>
                      <a:pt x="490919" y="391519"/>
                    </a:cubicBezTo>
                    <a:cubicBezTo>
                      <a:pt x="505301" y="394181"/>
                      <a:pt x="520446" y="397602"/>
                      <a:pt x="535019" y="401785"/>
                    </a:cubicBezTo>
                    <a:cubicBezTo>
                      <a:pt x="537972" y="402545"/>
                      <a:pt x="540830" y="403401"/>
                      <a:pt x="543687" y="404351"/>
                    </a:cubicBezTo>
                    <a:cubicBezTo>
                      <a:pt x="549497" y="406157"/>
                      <a:pt x="555022" y="408153"/>
                      <a:pt x="560356" y="410244"/>
                    </a:cubicBezTo>
                    <a:cubicBezTo>
                      <a:pt x="565690" y="412335"/>
                      <a:pt x="570833" y="414617"/>
                      <a:pt x="575691" y="416993"/>
                    </a:cubicBezTo>
                    <a:cubicBezTo>
                      <a:pt x="578072" y="418229"/>
                      <a:pt x="580454" y="419464"/>
                      <a:pt x="582644" y="420700"/>
                    </a:cubicBezTo>
                    <a:cubicBezTo>
                      <a:pt x="589502" y="424502"/>
                      <a:pt x="595408" y="428684"/>
                      <a:pt x="600361" y="433342"/>
                    </a:cubicBezTo>
                    <a:cubicBezTo>
                      <a:pt x="601218" y="434007"/>
                      <a:pt x="601980" y="434863"/>
                      <a:pt x="602647" y="435718"/>
                    </a:cubicBezTo>
                    <a:cubicBezTo>
                      <a:pt x="607981" y="441231"/>
                      <a:pt x="611791" y="447220"/>
                      <a:pt x="613601" y="453873"/>
                    </a:cubicBezTo>
                    <a:cubicBezTo>
                      <a:pt x="621792" y="483529"/>
                      <a:pt x="606647" y="504726"/>
                      <a:pt x="588931" y="518699"/>
                    </a:cubicBezTo>
                    <a:cubicBezTo>
                      <a:pt x="586835" y="520315"/>
                      <a:pt x="584835" y="521835"/>
                      <a:pt x="582835" y="523261"/>
                    </a:cubicBezTo>
                    <a:cubicBezTo>
                      <a:pt x="580739" y="524687"/>
                      <a:pt x="578739" y="525923"/>
                      <a:pt x="576644" y="527253"/>
                    </a:cubicBezTo>
                    <a:cubicBezTo>
                      <a:pt x="571595" y="530295"/>
                      <a:pt x="566642" y="532766"/>
                      <a:pt x="562547" y="534667"/>
                    </a:cubicBezTo>
                    <a:cubicBezTo>
                      <a:pt x="560927" y="535428"/>
                      <a:pt x="559308" y="536093"/>
                      <a:pt x="557879" y="536759"/>
                    </a:cubicBezTo>
                    <a:cubicBezTo>
                      <a:pt x="552926" y="538755"/>
                      <a:pt x="549783" y="539800"/>
                      <a:pt x="549783" y="539800"/>
                    </a:cubicBezTo>
                    <a:cubicBezTo>
                      <a:pt x="549783" y="539800"/>
                      <a:pt x="571214" y="536759"/>
                      <a:pt x="600551" y="539800"/>
                    </a:cubicBezTo>
                    <a:cubicBezTo>
                      <a:pt x="603695" y="540180"/>
                      <a:pt x="607028" y="540561"/>
                      <a:pt x="610362" y="541036"/>
                    </a:cubicBezTo>
                    <a:lnTo>
                      <a:pt x="610362" y="541036"/>
                    </a:lnTo>
                    <a:cubicBezTo>
                      <a:pt x="613696" y="541511"/>
                      <a:pt x="617220" y="542176"/>
                      <a:pt x="620744" y="542747"/>
                    </a:cubicBezTo>
                    <a:cubicBezTo>
                      <a:pt x="625983" y="543792"/>
                      <a:pt x="631317" y="545028"/>
                      <a:pt x="636842" y="546359"/>
                    </a:cubicBezTo>
                    <a:cubicBezTo>
                      <a:pt x="638747" y="546834"/>
                      <a:pt x="640652" y="547404"/>
                      <a:pt x="642557" y="547975"/>
                    </a:cubicBezTo>
                    <a:cubicBezTo>
                      <a:pt x="649891" y="550256"/>
                      <a:pt x="657415" y="552917"/>
                      <a:pt x="664845" y="556244"/>
                    </a:cubicBezTo>
                    <a:cubicBezTo>
                      <a:pt x="675799" y="561092"/>
                      <a:pt x="686753" y="567270"/>
                      <a:pt x="697040" y="574874"/>
                    </a:cubicBezTo>
                    <a:cubicBezTo>
                      <a:pt x="699040" y="576300"/>
                      <a:pt x="701040" y="577916"/>
                      <a:pt x="702945" y="579532"/>
                    </a:cubicBezTo>
                    <a:cubicBezTo>
                      <a:pt x="706184" y="582288"/>
                      <a:pt x="709517" y="585140"/>
                      <a:pt x="712661" y="588277"/>
                    </a:cubicBezTo>
                    <a:cubicBezTo>
                      <a:pt x="714280" y="589893"/>
                      <a:pt x="715804" y="591508"/>
                      <a:pt x="717423" y="593219"/>
                    </a:cubicBezTo>
                    <a:cubicBezTo>
                      <a:pt x="718947" y="594930"/>
                      <a:pt x="720566" y="596641"/>
                      <a:pt x="722090" y="598542"/>
                    </a:cubicBezTo>
                    <a:cubicBezTo>
                      <a:pt x="723614" y="600348"/>
                      <a:pt x="725138" y="602154"/>
                      <a:pt x="726567" y="604055"/>
                    </a:cubicBezTo>
                    <a:cubicBezTo>
                      <a:pt x="728567" y="606622"/>
                      <a:pt x="730568" y="609378"/>
                      <a:pt x="732377" y="612135"/>
                    </a:cubicBezTo>
                    <a:cubicBezTo>
                      <a:pt x="733139" y="613370"/>
                      <a:pt x="733901" y="614606"/>
                      <a:pt x="734759" y="615842"/>
                    </a:cubicBezTo>
                    <a:cubicBezTo>
                      <a:pt x="734759" y="615842"/>
                      <a:pt x="734568" y="615557"/>
                      <a:pt x="734473" y="615367"/>
                    </a:cubicBezTo>
                    <a:cubicBezTo>
                      <a:pt x="734473" y="615176"/>
                      <a:pt x="734187" y="614986"/>
                      <a:pt x="734092" y="614796"/>
                    </a:cubicBezTo>
                    <a:cubicBezTo>
                      <a:pt x="733711" y="614226"/>
                      <a:pt x="733330" y="613370"/>
                      <a:pt x="732758" y="612420"/>
                    </a:cubicBezTo>
                    <a:cubicBezTo>
                      <a:pt x="732092" y="611184"/>
                      <a:pt x="731330" y="609854"/>
                      <a:pt x="730472" y="608047"/>
                    </a:cubicBezTo>
                    <a:cubicBezTo>
                      <a:pt x="730187" y="607572"/>
                      <a:pt x="729996" y="607002"/>
                      <a:pt x="729710" y="606527"/>
                    </a:cubicBezTo>
                    <a:cubicBezTo>
                      <a:pt x="729234" y="605386"/>
                      <a:pt x="728663" y="604245"/>
                      <a:pt x="728091" y="603010"/>
                    </a:cubicBezTo>
                    <a:cubicBezTo>
                      <a:pt x="727615" y="601774"/>
                      <a:pt x="726948" y="600538"/>
                      <a:pt x="726377" y="599018"/>
                    </a:cubicBezTo>
                    <a:cubicBezTo>
                      <a:pt x="725710" y="597307"/>
                      <a:pt x="724948" y="595406"/>
                      <a:pt x="724090" y="593314"/>
                    </a:cubicBezTo>
                    <a:cubicBezTo>
                      <a:pt x="723614" y="592174"/>
                      <a:pt x="723233" y="590938"/>
                      <a:pt x="722757" y="589798"/>
                    </a:cubicBezTo>
                    <a:cubicBezTo>
                      <a:pt x="722281" y="588087"/>
                      <a:pt x="721614" y="586281"/>
                      <a:pt x="721043" y="584284"/>
                    </a:cubicBezTo>
                    <a:cubicBezTo>
                      <a:pt x="720566" y="582859"/>
                      <a:pt x="720281" y="581528"/>
                      <a:pt x="719804" y="580007"/>
                    </a:cubicBezTo>
                    <a:cubicBezTo>
                      <a:pt x="719519" y="578867"/>
                      <a:pt x="719328" y="577631"/>
                      <a:pt x="718947" y="576395"/>
                    </a:cubicBezTo>
                    <a:cubicBezTo>
                      <a:pt x="718661" y="575445"/>
                      <a:pt x="718471" y="574494"/>
                      <a:pt x="718376" y="573544"/>
                    </a:cubicBezTo>
                    <a:cubicBezTo>
                      <a:pt x="717995" y="572023"/>
                      <a:pt x="717804" y="570407"/>
                      <a:pt x="717518" y="568886"/>
                    </a:cubicBezTo>
                    <a:cubicBezTo>
                      <a:pt x="716947" y="565274"/>
                      <a:pt x="716471" y="561567"/>
                      <a:pt x="716185" y="557670"/>
                    </a:cubicBezTo>
                    <a:cubicBezTo>
                      <a:pt x="715899" y="552917"/>
                      <a:pt x="715994" y="547975"/>
                      <a:pt x="716471" y="543032"/>
                    </a:cubicBezTo>
                    <a:cubicBezTo>
                      <a:pt x="716756" y="540085"/>
                      <a:pt x="717233" y="537139"/>
                      <a:pt x="717804" y="534097"/>
                    </a:cubicBezTo>
                    <a:cubicBezTo>
                      <a:pt x="718757" y="529725"/>
                      <a:pt x="720090" y="525162"/>
                      <a:pt x="721900" y="520790"/>
                    </a:cubicBezTo>
                    <a:cubicBezTo>
                      <a:pt x="723233" y="517843"/>
                      <a:pt x="724567" y="514992"/>
                      <a:pt x="726281" y="512045"/>
                    </a:cubicBezTo>
                    <a:cubicBezTo>
                      <a:pt x="727901" y="509193"/>
                      <a:pt x="729901" y="506342"/>
                      <a:pt x="732092" y="503585"/>
                    </a:cubicBezTo>
                    <a:cubicBezTo>
                      <a:pt x="734282" y="500829"/>
                      <a:pt x="736759" y="498167"/>
                      <a:pt x="739521" y="495411"/>
                    </a:cubicBezTo>
                    <a:cubicBezTo>
                      <a:pt x="743617" y="491419"/>
                      <a:pt x="748379" y="487617"/>
                      <a:pt x="753809" y="484100"/>
                    </a:cubicBezTo>
                    <a:cubicBezTo>
                      <a:pt x="811911" y="445889"/>
                      <a:pt x="919829" y="479442"/>
                      <a:pt x="1001173" y="559856"/>
                    </a:cubicBezTo>
                    <a:cubicBezTo>
                      <a:pt x="1010888" y="569551"/>
                      <a:pt x="1020318" y="579912"/>
                      <a:pt x="1029176" y="590748"/>
                    </a:cubicBezTo>
                    <a:cubicBezTo>
                      <a:pt x="1037939" y="601774"/>
                      <a:pt x="1046321" y="613370"/>
                      <a:pt x="1054037" y="625537"/>
                    </a:cubicBezTo>
                    <a:lnTo>
                      <a:pt x="1054037" y="625537"/>
                    </a:lnTo>
                    <a:cubicBezTo>
                      <a:pt x="1054037" y="625537"/>
                      <a:pt x="1054227" y="625252"/>
                      <a:pt x="1054322" y="625252"/>
                    </a:cubicBezTo>
                    <a:cubicBezTo>
                      <a:pt x="1054513" y="624967"/>
                      <a:pt x="1054799" y="624777"/>
                      <a:pt x="1055180" y="624396"/>
                    </a:cubicBezTo>
                    <a:cubicBezTo>
                      <a:pt x="1055561" y="623921"/>
                      <a:pt x="1055942" y="623541"/>
                      <a:pt x="1056513" y="622971"/>
                    </a:cubicBezTo>
                    <a:cubicBezTo>
                      <a:pt x="1056989" y="622400"/>
                      <a:pt x="1057656" y="621735"/>
                      <a:pt x="1058418" y="621070"/>
                    </a:cubicBezTo>
                    <a:cubicBezTo>
                      <a:pt x="1078706" y="601299"/>
                      <a:pt x="1168241" y="521455"/>
                      <a:pt x="1303115" y="509003"/>
                    </a:cubicBezTo>
                    <a:cubicBezTo>
                      <a:pt x="1429703" y="497407"/>
                      <a:pt x="1528667" y="582954"/>
                      <a:pt x="1559909" y="614036"/>
                    </a:cubicBezTo>
                    <a:cubicBezTo>
                      <a:pt x="1561052" y="615081"/>
                      <a:pt x="1562100" y="616127"/>
                      <a:pt x="1563053" y="617172"/>
                    </a:cubicBezTo>
                    <a:cubicBezTo>
                      <a:pt x="1564005" y="618123"/>
                      <a:pt x="1564862" y="618978"/>
                      <a:pt x="1565624" y="619739"/>
                    </a:cubicBezTo>
                    <a:cubicBezTo>
                      <a:pt x="1567910" y="622210"/>
                      <a:pt x="1569434" y="623731"/>
                      <a:pt x="1570006" y="624396"/>
                    </a:cubicBezTo>
                    <a:cubicBezTo>
                      <a:pt x="1570196" y="624682"/>
                      <a:pt x="1570292" y="624777"/>
                      <a:pt x="1570292" y="624777"/>
                    </a:cubicBezTo>
                    <a:lnTo>
                      <a:pt x="1570292" y="624777"/>
                    </a:lnTo>
                    <a:cubicBezTo>
                      <a:pt x="1570292" y="624777"/>
                      <a:pt x="1719929" y="623921"/>
                      <a:pt x="1775651" y="682473"/>
                    </a:cubicBezTo>
                    <a:cubicBezTo>
                      <a:pt x="1777556" y="684469"/>
                      <a:pt x="1779270" y="686560"/>
                      <a:pt x="1780889" y="688652"/>
                    </a:cubicBezTo>
                    <a:cubicBezTo>
                      <a:pt x="1784128" y="692834"/>
                      <a:pt x="1786985" y="697301"/>
                      <a:pt x="1789367" y="702054"/>
                    </a:cubicBezTo>
                    <a:cubicBezTo>
                      <a:pt x="1827086" y="780377"/>
                      <a:pt x="1828133" y="851381"/>
                      <a:pt x="1828133" y="851381"/>
                    </a:cubicBezTo>
                    <a:cubicBezTo>
                      <a:pt x="1828133" y="851381"/>
                      <a:pt x="2105120" y="942726"/>
                      <a:pt x="2091404" y="994814"/>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92" name="Google Shape;2392;p54"/>
            <p:cNvGrpSpPr/>
            <p:nvPr/>
          </p:nvGrpSpPr>
          <p:grpSpPr>
            <a:xfrm>
              <a:off x="-37952" y="454024"/>
              <a:ext cx="1680446" cy="742000"/>
              <a:chOff x="3714750" y="2379087"/>
              <a:chExt cx="1392135" cy="614696"/>
            </a:xfrm>
          </p:grpSpPr>
          <p:sp>
            <p:nvSpPr>
              <p:cNvPr id="2393" name="Google Shape;2393;p54"/>
              <p:cNvSpPr/>
              <p:nvPr/>
            </p:nvSpPr>
            <p:spPr>
              <a:xfrm>
                <a:off x="3714750" y="2379182"/>
                <a:ext cx="1392135" cy="614601"/>
              </a:xfrm>
              <a:custGeom>
                <a:avLst/>
                <a:gdLst/>
                <a:ahLst/>
                <a:cxnLst/>
                <a:rect l="l" t="t" r="r" b="b"/>
                <a:pathLst>
                  <a:path w="1392135" h="614601" extrusionOk="0">
                    <a:moveTo>
                      <a:pt x="0" y="89983"/>
                    </a:moveTo>
                    <a:lnTo>
                      <a:pt x="0" y="530549"/>
                    </a:lnTo>
                    <a:cubicBezTo>
                      <a:pt x="1143" y="530929"/>
                      <a:pt x="2381" y="531214"/>
                      <a:pt x="3524" y="531499"/>
                    </a:cubicBezTo>
                    <a:cubicBezTo>
                      <a:pt x="11525" y="533590"/>
                      <a:pt x="19622" y="535681"/>
                      <a:pt x="27718" y="537773"/>
                    </a:cubicBezTo>
                    <a:cubicBezTo>
                      <a:pt x="30385" y="538438"/>
                      <a:pt x="32957" y="539103"/>
                      <a:pt x="35624" y="539769"/>
                    </a:cubicBezTo>
                    <a:cubicBezTo>
                      <a:pt x="45339" y="542145"/>
                      <a:pt x="55055" y="544521"/>
                      <a:pt x="64865" y="546802"/>
                    </a:cubicBezTo>
                    <a:cubicBezTo>
                      <a:pt x="343948" y="612198"/>
                      <a:pt x="623316" y="629118"/>
                      <a:pt x="626459" y="602598"/>
                    </a:cubicBezTo>
                    <a:cubicBezTo>
                      <a:pt x="630460" y="568094"/>
                      <a:pt x="376523" y="494904"/>
                      <a:pt x="376523" y="494904"/>
                    </a:cubicBezTo>
                    <a:cubicBezTo>
                      <a:pt x="377381" y="442816"/>
                      <a:pt x="315278" y="413635"/>
                      <a:pt x="311372" y="411829"/>
                    </a:cubicBezTo>
                    <a:cubicBezTo>
                      <a:pt x="544830" y="488536"/>
                      <a:pt x="909066" y="546707"/>
                      <a:pt x="1149191" y="568189"/>
                    </a:cubicBezTo>
                    <a:cubicBezTo>
                      <a:pt x="1152906" y="568569"/>
                      <a:pt x="1156526" y="568854"/>
                      <a:pt x="1160145" y="569140"/>
                    </a:cubicBezTo>
                    <a:cubicBezTo>
                      <a:pt x="1160526" y="569140"/>
                      <a:pt x="1161002" y="569235"/>
                      <a:pt x="1161479" y="569235"/>
                    </a:cubicBezTo>
                    <a:cubicBezTo>
                      <a:pt x="1181672" y="570946"/>
                      <a:pt x="1200817" y="572371"/>
                      <a:pt x="1218914" y="573607"/>
                    </a:cubicBezTo>
                    <a:cubicBezTo>
                      <a:pt x="1221486" y="573797"/>
                      <a:pt x="1224153" y="573987"/>
                      <a:pt x="1226725" y="574082"/>
                    </a:cubicBezTo>
                    <a:cubicBezTo>
                      <a:pt x="1230916" y="574272"/>
                      <a:pt x="1234916" y="574558"/>
                      <a:pt x="1239012" y="574748"/>
                    </a:cubicBezTo>
                    <a:cubicBezTo>
                      <a:pt x="1243013" y="575033"/>
                      <a:pt x="1247013" y="575223"/>
                      <a:pt x="1250918" y="575413"/>
                    </a:cubicBezTo>
                    <a:cubicBezTo>
                      <a:pt x="1254824" y="575603"/>
                      <a:pt x="1258634" y="575793"/>
                      <a:pt x="1262443" y="575983"/>
                    </a:cubicBezTo>
                    <a:cubicBezTo>
                      <a:pt x="1273683" y="576459"/>
                      <a:pt x="1284446" y="576839"/>
                      <a:pt x="1294448" y="576934"/>
                    </a:cubicBezTo>
                    <a:cubicBezTo>
                      <a:pt x="1297400" y="576934"/>
                      <a:pt x="1300258" y="577029"/>
                      <a:pt x="1303115" y="577029"/>
                    </a:cubicBezTo>
                    <a:cubicBezTo>
                      <a:pt x="1333976" y="577409"/>
                      <a:pt x="1357789" y="576173"/>
                      <a:pt x="1373029" y="573417"/>
                    </a:cubicBezTo>
                    <a:cubicBezTo>
                      <a:pt x="1374553" y="573037"/>
                      <a:pt x="1375982" y="572752"/>
                      <a:pt x="1377410" y="572466"/>
                    </a:cubicBezTo>
                    <a:cubicBezTo>
                      <a:pt x="1377410" y="572466"/>
                      <a:pt x="1377410" y="572466"/>
                      <a:pt x="1377506" y="572466"/>
                    </a:cubicBezTo>
                    <a:cubicBezTo>
                      <a:pt x="1378839" y="572086"/>
                      <a:pt x="1380077" y="571801"/>
                      <a:pt x="1381220" y="571421"/>
                    </a:cubicBezTo>
                    <a:cubicBezTo>
                      <a:pt x="1381887" y="571231"/>
                      <a:pt x="1382363" y="571041"/>
                      <a:pt x="1382935" y="570851"/>
                    </a:cubicBezTo>
                    <a:cubicBezTo>
                      <a:pt x="1384078" y="570470"/>
                      <a:pt x="1385126" y="570090"/>
                      <a:pt x="1385983" y="569615"/>
                    </a:cubicBezTo>
                    <a:cubicBezTo>
                      <a:pt x="1386459" y="569425"/>
                      <a:pt x="1386935" y="569140"/>
                      <a:pt x="1387412" y="568950"/>
                    </a:cubicBezTo>
                    <a:cubicBezTo>
                      <a:pt x="1390174" y="567524"/>
                      <a:pt x="1391793" y="565718"/>
                      <a:pt x="1392079" y="563817"/>
                    </a:cubicBezTo>
                    <a:cubicBezTo>
                      <a:pt x="1392174" y="562581"/>
                      <a:pt x="1392174" y="561345"/>
                      <a:pt x="1391888" y="560015"/>
                    </a:cubicBezTo>
                    <a:cubicBezTo>
                      <a:pt x="1391793" y="559254"/>
                      <a:pt x="1391507" y="558494"/>
                      <a:pt x="1391222" y="557733"/>
                    </a:cubicBezTo>
                    <a:cubicBezTo>
                      <a:pt x="1387126" y="547088"/>
                      <a:pt x="1368933" y="535681"/>
                      <a:pt x="1343406" y="524370"/>
                    </a:cubicBezTo>
                    <a:cubicBezTo>
                      <a:pt x="1339787" y="522849"/>
                      <a:pt x="1335977" y="521233"/>
                      <a:pt x="1332071" y="519618"/>
                    </a:cubicBezTo>
                    <a:cubicBezTo>
                      <a:pt x="1332071" y="519618"/>
                      <a:pt x="1332071" y="519618"/>
                      <a:pt x="1332071" y="519618"/>
                    </a:cubicBezTo>
                    <a:cubicBezTo>
                      <a:pt x="1326166" y="517336"/>
                      <a:pt x="1319975" y="514865"/>
                      <a:pt x="1313593" y="512584"/>
                    </a:cubicBezTo>
                    <a:cubicBezTo>
                      <a:pt x="1308830" y="510778"/>
                      <a:pt x="1303782" y="508972"/>
                      <a:pt x="1298639" y="507166"/>
                    </a:cubicBezTo>
                    <a:cubicBezTo>
                      <a:pt x="1293114" y="505360"/>
                      <a:pt x="1287589" y="503459"/>
                      <a:pt x="1281875" y="501558"/>
                    </a:cubicBezTo>
                    <a:cubicBezTo>
                      <a:pt x="1280446" y="501082"/>
                      <a:pt x="1278922" y="500607"/>
                      <a:pt x="1277398" y="500132"/>
                    </a:cubicBezTo>
                    <a:cubicBezTo>
                      <a:pt x="1274159" y="499086"/>
                      <a:pt x="1270921" y="498041"/>
                      <a:pt x="1267682" y="496995"/>
                    </a:cubicBezTo>
                    <a:cubicBezTo>
                      <a:pt x="1266254" y="496615"/>
                      <a:pt x="1264730" y="496045"/>
                      <a:pt x="1263206" y="495569"/>
                    </a:cubicBezTo>
                    <a:cubicBezTo>
                      <a:pt x="1259872" y="494619"/>
                      <a:pt x="1256443" y="493573"/>
                      <a:pt x="1253109" y="492528"/>
                    </a:cubicBezTo>
                    <a:cubicBezTo>
                      <a:pt x="1251680" y="492053"/>
                      <a:pt x="1250252" y="491577"/>
                      <a:pt x="1248823" y="491197"/>
                    </a:cubicBezTo>
                    <a:cubicBezTo>
                      <a:pt x="1244632" y="489961"/>
                      <a:pt x="1240441" y="488726"/>
                      <a:pt x="1236345" y="487585"/>
                    </a:cubicBezTo>
                    <a:cubicBezTo>
                      <a:pt x="1224153" y="484068"/>
                      <a:pt x="1211961" y="480741"/>
                      <a:pt x="1200055" y="477509"/>
                    </a:cubicBezTo>
                    <a:cubicBezTo>
                      <a:pt x="1195292" y="476274"/>
                      <a:pt x="1190625" y="475038"/>
                      <a:pt x="1185958" y="473802"/>
                    </a:cubicBezTo>
                    <a:cubicBezTo>
                      <a:pt x="1127951" y="458689"/>
                      <a:pt x="1080326" y="448614"/>
                      <a:pt x="1080326" y="448614"/>
                    </a:cubicBezTo>
                    <a:cubicBezTo>
                      <a:pt x="1070420" y="429603"/>
                      <a:pt x="1059561" y="412684"/>
                      <a:pt x="1047940" y="397761"/>
                    </a:cubicBezTo>
                    <a:cubicBezTo>
                      <a:pt x="1045083" y="393959"/>
                      <a:pt x="1042130" y="390442"/>
                      <a:pt x="1039273" y="386925"/>
                    </a:cubicBezTo>
                    <a:cubicBezTo>
                      <a:pt x="1003554" y="344532"/>
                      <a:pt x="962501" y="319153"/>
                      <a:pt x="924497" y="304040"/>
                    </a:cubicBezTo>
                    <a:cubicBezTo>
                      <a:pt x="921734" y="302804"/>
                      <a:pt x="918877" y="301758"/>
                      <a:pt x="916115" y="300808"/>
                    </a:cubicBezTo>
                    <a:cubicBezTo>
                      <a:pt x="912971" y="299572"/>
                      <a:pt x="909828" y="298527"/>
                      <a:pt x="906685" y="297481"/>
                    </a:cubicBezTo>
                    <a:cubicBezTo>
                      <a:pt x="903732" y="296531"/>
                      <a:pt x="900779" y="295580"/>
                      <a:pt x="897827" y="294725"/>
                    </a:cubicBezTo>
                    <a:cubicBezTo>
                      <a:pt x="881253" y="289877"/>
                      <a:pt x="865727" y="286930"/>
                      <a:pt x="852107" y="285029"/>
                    </a:cubicBezTo>
                    <a:cubicBezTo>
                      <a:pt x="818293" y="280372"/>
                      <a:pt x="795528" y="282938"/>
                      <a:pt x="795528" y="282938"/>
                    </a:cubicBezTo>
                    <a:cubicBezTo>
                      <a:pt x="789242" y="269726"/>
                      <a:pt x="781812" y="259555"/>
                      <a:pt x="773906" y="251856"/>
                    </a:cubicBezTo>
                    <a:cubicBezTo>
                      <a:pt x="772287" y="250335"/>
                      <a:pt x="770668" y="248814"/>
                      <a:pt x="769049" y="247484"/>
                    </a:cubicBezTo>
                    <a:cubicBezTo>
                      <a:pt x="725900" y="211934"/>
                      <a:pt x="669227" y="241020"/>
                      <a:pt x="669227" y="241020"/>
                    </a:cubicBezTo>
                    <a:cubicBezTo>
                      <a:pt x="646081" y="187126"/>
                      <a:pt x="529781" y="35993"/>
                      <a:pt x="404146" y="10329"/>
                    </a:cubicBezTo>
                    <a:cubicBezTo>
                      <a:pt x="282226" y="-14575"/>
                      <a:pt x="204597" y="57000"/>
                      <a:pt x="200025" y="61372"/>
                    </a:cubicBezTo>
                    <a:cubicBezTo>
                      <a:pt x="200025" y="61372"/>
                      <a:pt x="199930" y="61467"/>
                      <a:pt x="199930" y="61467"/>
                    </a:cubicBezTo>
                    <a:lnTo>
                      <a:pt x="199930" y="61467"/>
                    </a:lnTo>
                    <a:cubicBezTo>
                      <a:pt x="199739" y="60707"/>
                      <a:pt x="198787" y="57095"/>
                      <a:pt x="196596" y="51867"/>
                    </a:cubicBezTo>
                    <a:cubicBezTo>
                      <a:pt x="194881" y="47494"/>
                      <a:pt x="192310" y="42172"/>
                      <a:pt x="188690" y="36373"/>
                    </a:cubicBezTo>
                    <a:cubicBezTo>
                      <a:pt x="188024" y="35423"/>
                      <a:pt x="187452" y="34472"/>
                      <a:pt x="186785" y="33617"/>
                    </a:cubicBezTo>
                    <a:cubicBezTo>
                      <a:pt x="184118" y="29815"/>
                      <a:pt x="181070" y="25823"/>
                      <a:pt x="177451" y="22116"/>
                    </a:cubicBezTo>
                    <a:cubicBezTo>
                      <a:pt x="164592" y="8903"/>
                      <a:pt x="145066" y="-2123"/>
                      <a:pt x="115919" y="349"/>
                    </a:cubicBezTo>
                    <a:cubicBezTo>
                      <a:pt x="92678" y="2250"/>
                      <a:pt x="73533" y="14797"/>
                      <a:pt x="58484" y="30385"/>
                    </a:cubicBezTo>
                    <a:cubicBezTo>
                      <a:pt x="57055" y="31811"/>
                      <a:pt x="55817" y="33237"/>
                      <a:pt x="54483" y="34757"/>
                    </a:cubicBezTo>
                    <a:cubicBezTo>
                      <a:pt x="48673" y="41411"/>
                      <a:pt x="43434" y="48350"/>
                      <a:pt x="38862" y="55289"/>
                    </a:cubicBezTo>
                    <a:cubicBezTo>
                      <a:pt x="37814" y="56809"/>
                      <a:pt x="36862" y="58330"/>
                      <a:pt x="35909" y="59851"/>
                    </a:cubicBezTo>
                    <a:cubicBezTo>
                      <a:pt x="35433" y="60612"/>
                      <a:pt x="35052" y="61372"/>
                      <a:pt x="34481" y="62132"/>
                    </a:cubicBezTo>
                    <a:cubicBezTo>
                      <a:pt x="33623" y="63558"/>
                      <a:pt x="32671" y="65174"/>
                      <a:pt x="31814" y="66600"/>
                    </a:cubicBezTo>
                    <a:cubicBezTo>
                      <a:pt x="30575" y="68786"/>
                      <a:pt x="29337" y="70972"/>
                      <a:pt x="28289" y="73063"/>
                    </a:cubicBezTo>
                    <a:cubicBezTo>
                      <a:pt x="27146" y="75155"/>
                      <a:pt x="26099" y="77246"/>
                      <a:pt x="25146" y="79242"/>
                    </a:cubicBezTo>
                    <a:cubicBezTo>
                      <a:pt x="23813" y="81808"/>
                      <a:pt x="22670" y="84279"/>
                      <a:pt x="21622" y="86561"/>
                    </a:cubicBezTo>
                    <a:cubicBezTo>
                      <a:pt x="17717" y="95020"/>
                      <a:pt x="15716" y="100819"/>
                      <a:pt x="15431" y="101484"/>
                    </a:cubicBezTo>
                    <a:lnTo>
                      <a:pt x="15431" y="101484"/>
                    </a:lnTo>
                    <a:cubicBezTo>
                      <a:pt x="15431" y="101484"/>
                      <a:pt x="15431" y="101484"/>
                      <a:pt x="15431" y="101484"/>
                    </a:cubicBezTo>
                    <a:cubicBezTo>
                      <a:pt x="14573" y="100628"/>
                      <a:pt x="9144" y="96161"/>
                      <a:pt x="286" y="8950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4" name="Google Shape;2394;p54"/>
              <p:cNvSpPr/>
              <p:nvPr/>
            </p:nvSpPr>
            <p:spPr>
              <a:xfrm>
                <a:off x="3714750" y="2379182"/>
                <a:ext cx="1392135" cy="614601"/>
              </a:xfrm>
              <a:custGeom>
                <a:avLst/>
                <a:gdLst/>
                <a:ahLst/>
                <a:cxnLst/>
                <a:rect l="l" t="t" r="r" b="b"/>
                <a:pathLst>
                  <a:path w="1392135" h="614601" extrusionOk="0">
                    <a:moveTo>
                      <a:pt x="0" y="89983"/>
                    </a:moveTo>
                    <a:lnTo>
                      <a:pt x="0" y="530549"/>
                    </a:lnTo>
                    <a:cubicBezTo>
                      <a:pt x="1143" y="530929"/>
                      <a:pt x="2381" y="531214"/>
                      <a:pt x="3524" y="531499"/>
                    </a:cubicBezTo>
                    <a:cubicBezTo>
                      <a:pt x="11525" y="533590"/>
                      <a:pt x="19622" y="535681"/>
                      <a:pt x="27718" y="537773"/>
                    </a:cubicBezTo>
                    <a:cubicBezTo>
                      <a:pt x="30385" y="538438"/>
                      <a:pt x="32957" y="539103"/>
                      <a:pt x="35624" y="539769"/>
                    </a:cubicBezTo>
                    <a:cubicBezTo>
                      <a:pt x="45339" y="542145"/>
                      <a:pt x="55055" y="544521"/>
                      <a:pt x="64865" y="546802"/>
                    </a:cubicBezTo>
                    <a:cubicBezTo>
                      <a:pt x="343948" y="612198"/>
                      <a:pt x="623316" y="629118"/>
                      <a:pt x="626459" y="602598"/>
                    </a:cubicBezTo>
                    <a:cubicBezTo>
                      <a:pt x="630460" y="568094"/>
                      <a:pt x="376523" y="494904"/>
                      <a:pt x="376523" y="494904"/>
                    </a:cubicBezTo>
                    <a:cubicBezTo>
                      <a:pt x="377381" y="442816"/>
                      <a:pt x="315278" y="413635"/>
                      <a:pt x="311372" y="411829"/>
                    </a:cubicBezTo>
                    <a:cubicBezTo>
                      <a:pt x="544830" y="488536"/>
                      <a:pt x="909066" y="546707"/>
                      <a:pt x="1149191" y="568189"/>
                    </a:cubicBezTo>
                    <a:cubicBezTo>
                      <a:pt x="1152906" y="568569"/>
                      <a:pt x="1156526" y="568854"/>
                      <a:pt x="1160145" y="569140"/>
                    </a:cubicBezTo>
                    <a:cubicBezTo>
                      <a:pt x="1160526" y="569140"/>
                      <a:pt x="1161002" y="569235"/>
                      <a:pt x="1161479" y="569235"/>
                    </a:cubicBezTo>
                    <a:cubicBezTo>
                      <a:pt x="1181672" y="570946"/>
                      <a:pt x="1200817" y="572371"/>
                      <a:pt x="1218914" y="573607"/>
                    </a:cubicBezTo>
                    <a:cubicBezTo>
                      <a:pt x="1221486" y="573797"/>
                      <a:pt x="1224153" y="573987"/>
                      <a:pt x="1226725" y="574082"/>
                    </a:cubicBezTo>
                    <a:cubicBezTo>
                      <a:pt x="1230916" y="574272"/>
                      <a:pt x="1234916" y="574558"/>
                      <a:pt x="1239012" y="574748"/>
                    </a:cubicBezTo>
                    <a:cubicBezTo>
                      <a:pt x="1243013" y="575033"/>
                      <a:pt x="1247013" y="575223"/>
                      <a:pt x="1250918" y="575413"/>
                    </a:cubicBezTo>
                    <a:cubicBezTo>
                      <a:pt x="1254824" y="575603"/>
                      <a:pt x="1258634" y="575793"/>
                      <a:pt x="1262443" y="575983"/>
                    </a:cubicBezTo>
                    <a:cubicBezTo>
                      <a:pt x="1273683" y="576459"/>
                      <a:pt x="1284446" y="576839"/>
                      <a:pt x="1294448" y="576934"/>
                    </a:cubicBezTo>
                    <a:cubicBezTo>
                      <a:pt x="1297400" y="576934"/>
                      <a:pt x="1300258" y="577029"/>
                      <a:pt x="1303115" y="577029"/>
                    </a:cubicBezTo>
                    <a:cubicBezTo>
                      <a:pt x="1333976" y="577409"/>
                      <a:pt x="1357789" y="576173"/>
                      <a:pt x="1373029" y="573417"/>
                    </a:cubicBezTo>
                    <a:cubicBezTo>
                      <a:pt x="1374553" y="573037"/>
                      <a:pt x="1375982" y="572752"/>
                      <a:pt x="1377410" y="572466"/>
                    </a:cubicBezTo>
                    <a:cubicBezTo>
                      <a:pt x="1377410" y="572466"/>
                      <a:pt x="1377410" y="572466"/>
                      <a:pt x="1377506" y="572466"/>
                    </a:cubicBezTo>
                    <a:cubicBezTo>
                      <a:pt x="1378839" y="572086"/>
                      <a:pt x="1380077" y="571801"/>
                      <a:pt x="1381220" y="571421"/>
                    </a:cubicBezTo>
                    <a:cubicBezTo>
                      <a:pt x="1381887" y="571231"/>
                      <a:pt x="1382363" y="571041"/>
                      <a:pt x="1382935" y="570851"/>
                    </a:cubicBezTo>
                    <a:cubicBezTo>
                      <a:pt x="1384078" y="570470"/>
                      <a:pt x="1385126" y="570090"/>
                      <a:pt x="1385983" y="569615"/>
                    </a:cubicBezTo>
                    <a:cubicBezTo>
                      <a:pt x="1386459" y="569425"/>
                      <a:pt x="1386935" y="569140"/>
                      <a:pt x="1387412" y="568950"/>
                    </a:cubicBezTo>
                    <a:cubicBezTo>
                      <a:pt x="1390174" y="567524"/>
                      <a:pt x="1391793" y="565718"/>
                      <a:pt x="1392079" y="563817"/>
                    </a:cubicBezTo>
                    <a:cubicBezTo>
                      <a:pt x="1392174" y="562581"/>
                      <a:pt x="1392174" y="561345"/>
                      <a:pt x="1391888" y="560015"/>
                    </a:cubicBezTo>
                    <a:cubicBezTo>
                      <a:pt x="1391793" y="559254"/>
                      <a:pt x="1391507" y="558494"/>
                      <a:pt x="1391222" y="557733"/>
                    </a:cubicBezTo>
                    <a:cubicBezTo>
                      <a:pt x="1387126" y="547088"/>
                      <a:pt x="1368933" y="535681"/>
                      <a:pt x="1343406" y="524370"/>
                    </a:cubicBezTo>
                    <a:cubicBezTo>
                      <a:pt x="1339787" y="522849"/>
                      <a:pt x="1335977" y="521233"/>
                      <a:pt x="1332071" y="519618"/>
                    </a:cubicBezTo>
                    <a:cubicBezTo>
                      <a:pt x="1332071" y="519618"/>
                      <a:pt x="1332071" y="519618"/>
                      <a:pt x="1332071" y="519618"/>
                    </a:cubicBezTo>
                    <a:cubicBezTo>
                      <a:pt x="1326166" y="517336"/>
                      <a:pt x="1319975" y="514865"/>
                      <a:pt x="1313593" y="512584"/>
                    </a:cubicBezTo>
                    <a:cubicBezTo>
                      <a:pt x="1308830" y="510778"/>
                      <a:pt x="1303782" y="508972"/>
                      <a:pt x="1298639" y="507166"/>
                    </a:cubicBezTo>
                    <a:cubicBezTo>
                      <a:pt x="1293114" y="505360"/>
                      <a:pt x="1287589" y="503459"/>
                      <a:pt x="1281875" y="501558"/>
                    </a:cubicBezTo>
                    <a:cubicBezTo>
                      <a:pt x="1280446" y="501082"/>
                      <a:pt x="1278922" y="500607"/>
                      <a:pt x="1277398" y="500132"/>
                    </a:cubicBezTo>
                    <a:cubicBezTo>
                      <a:pt x="1274159" y="499086"/>
                      <a:pt x="1270921" y="498041"/>
                      <a:pt x="1267682" y="496995"/>
                    </a:cubicBezTo>
                    <a:cubicBezTo>
                      <a:pt x="1266254" y="496615"/>
                      <a:pt x="1264730" y="496045"/>
                      <a:pt x="1263206" y="495569"/>
                    </a:cubicBezTo>
                    <a:cubicBezTo>
                      <a:pt x="1259872" y="494619"/>
                      <a:pt x="1256443" y="493573"/>
                      <a:pt x="1253109" y="492528"/>
                    </a:cubicBezTo>
                    <a:cubicBezTo>
                      <a:pt x="1251680" y="492053"/>
                      <a:pt x="1250252" y="491577"/>
                      <a:pt x="1248823" y="491197"/>
                    </a:cubicBezTo>
                    <a:cubicBezTo>
                      <a:pt x="1244632" y="489961"/>
                      <a:pt x="1240441" y="488726"/>
                      <a:pt x="1236345" y="487585"/>
                    </a:cubicBezTo>
                    <a:cubicBezTo>
                      <a:pt x="1224153" y="484068"/>
                      <a:pt x="1211961" y="480741"/>
                      <a:pt x="1200055" y="477509"/>
                    </a:cubicBezTo>
                    <a:cubicBezTo>
                      <a:pt x="1195292" y="476274"/>
                      <a:pt x="1190625" y="475038"/>
                      <a:pt x="1185958" y="473802"/>
                    </a:cubicBezTo>
                    <a:cubicBezTo>
                      <a:pt x="1127951" y="458689"/>
                      <a:pt x="1080326" y="448614"/>
                      <a:pt x="1080326" y="448614"/>
                    </a:cubicBezTo>
                    <a:cubicBezTo>
                      <a:pt x="1070420" y="429603"/>
                      <a:pt x="1059561" y="412684"/>
                      <a:pt x="1047940" y="397761"/>
                    </a:cubicBezTo>
                    <a:cubicBezTo>
                      <a:pt x="1045083" y="393959"/>
                      <a:pt x="1042130" y="390442"/>
                      <a:pt x="1039273" y="386925"/>
                    </a:cubicBezTo>
                    <a:cubicBezTo>
                      <a:pt x="1003554" y="344532"/>
                      <a:pt x="962501" y="319153"/>
                      <a:pt x="924497" y="304040"/>
                    </a:cubicBezTo>
                    <a:cubicBezTo>
                      <a:pt x="921734" y="302804"/>
                      <a:pt x="918877" y="301758"/>
                      <a:pt x="916115" y="300808"/>
                    </a:cubicBezTo>
                    <a:cubicBezTo>
                      <a:pt x="912971" y="299572"/>
                      <a:pt x="909828" y="298527"/>
                      <a:pt x="906685" y="297481"/>
                    </a:cubicBezTo>
                    <a:cubicBezTo>
                      <a:pt x="903732" y="296531"/>
                      <a:pt x="900779" y="295580"/>
                      <a:pt x="897827" y="294725"/>
                    </a:cubicBezTo>
                    <a:cubicBezTo>
                      <a:pt x="881253" y="289877"/>
                      <a:pt x="865727" y="286930"/>
                      <a:pt x="852107" y="285029"/>
                    </a:cubicBezTo>
                    <a:cubicBezTo>
                      <a:pt x="818293" y="280372"/>
                      <a:pt x="795528" y="282938"/>
                      <a:pt x="795528" y="282938"/>
                    </a:cubicBezTo>
                    <a:cubicBezTo>
                      <a:pt x="789242" y="269726"/>
                      <a:pt x="781812" y="259555"/>
                      <a:pt x="773906" y="251856"/>
                    </a:cubicBezTo>
                    <a:cubicBezTo>
                      <a:pt x="772287" y="250335"/>
                      <a:pt x="770668" y="248814"/>
                      <a:pt x="769049" y="247484"/>
                    </a:cubicBezTo>
                    <a:cubicBezTo>
                      <a:pt x="725900" y="211934"/>
                      <a:pt x="669227" y="241020"/>
                      <a:pt x="669227" y="241020"/>
                    </a:cubicBezTo>
                    <a:cubicBezTo>
                      <a:pt x="646081" y="187126"/>
                      <a:pt x="529781" y="35993"/>
                      <a:pt x="404146" y="10329"/>
                    </a:cubicBezTo>
                    <a:cubicBezTo>
                      <a:pt x="282226" y="-14575"/>
                      <a:pt x="204597" y="57000"/>
                      <a:pt x="200025" y="61372"/>
                    </a:cubicBezTo>
                    <a:cubicBezTo>
                      <a:pt x="200025" y="61372"/>
                      <a:pt x="199930" y="61467"/>
                      <a:pt x="199930" y="61467"/>
                    </a:cubicBezTo>
                    <a:lnTo>
                      <a:pt x="199930" y="61467"/>
                    </a:lnTo>
                    <a:cubicBezTo>
                      <a:pt x="199739" y="60707"/>
                      <a:pt x="198787" y="57095"/>
                      <a:pt x="196596" y="51867"/>
                    </a:cubicBezTo>
                    <a:cubicBezTo>
                      <a:pt x="194881" y="47494"/>
                      <a:pt x="192310" y="42172"/>
                      <a:pt x="188690" y="36373"/>
                    </a:cubicBezTo>
                    <a:cubicBezTo>
                      <a:pt x="188024" y="35423"/>
                      <a:pt x="187452" y="34472"/>
                      <a:pt x="186785" y="33617"/>
                    </a:cubicBezTo>
                    <a:cubicBezTo>
                      <a:pt x="184118" y="29815"/>
                      <a:pt x="181070" y="25823"/>
                      <a:pt x="177451" y="22116"/>
                    </a:cubicBezTo>
                    <a:cubicBezTo>
                      <a:pt x="164592" y="8903"/>
                      <a:pt x="145066" y="-2123"/>
                      <a:pt x="115919" y="349"/>
                    </a:cubicBezTo>
                    <a:cubicBezTo>
                      <a:pt x="92678" y="2250"/>
                      <a:pt x="73533" y="14797"/>
                      <a:pt x="58484" y="30385"/>
                    </a:cubicBezTo>
                    <a:cubicBezTo>
                      <a:pt x="57055" y="31811"/>
                      <a:pt x="55817" y="33237"/>
                      <a:pt x="54483" y="34757"/>
                    </a:cubicBezTo>
                    <a:cubicBezTo>
                      <a:pt x="48673" y="41411"/>
                      <a:pt x="43434" y="48350"/>
                      <a:pt x="38862" y="55289"/>
                    </a:cubicBezTo>
                    <a:cubicBezTo>
                      <a:pt x="37814" y="56809"/>
                      <a:pt x="36862" y="58330"/>
                      <a:pt x="35909" y="59851"/>
                    </a:cubicBezTo>
                    <a:cubicBezTo>
                      <a:pt x="35433" y="60612"/>
                      <a:pt x="35052" y="61372"/>
                      <a:pt x="34481" y="62132"/>
                    </a:cubicBezTo>
                    <a:cubicBezTo>
                      <a:pt x="33623" y="63558"/>
                      <a:pt x="32671" y="65174"/>
                      <a:pt x="31814" y="66600"/>
                    </a:cubicBezTo>
                    <a:cubicBezTo>
                      <a:pt x="30575" y="68786"/>
                      <a:pt x="29337" y="70972"/>
                      <a:pt x="28289" y="73063"/>
                    </a:cubicBezTo>
                    <a:cubicBezTo>
                      <a:pt x="27146" y="75155"/>
                      <a:pt x="26099" y="77246"/>
                      <a:pt x="25146" y="79242"/>
                    </a:cubicBezTo>
                    <a:cubicBezTo>
                      <a:pt x="23813" y="81808"/>
                      <a:pt x="22670" y="84279"/>
                      <a:pt x="21622" y="86561"/>
                    </a:cubicBezTo>
                    <a:cubicBezTo>
                      <a:pt x="17717" y="95020"/>
                      <a:pt x="15716" y="100819"/>
                      <a:pt x="15431" y="101484"/>
                    </a:cubicBezTo>
                    <a:lnTo>
                      <a:pt x="15431" y="101484"/>
                    </a:lnTo>
                    <a:cubicBezTo>
                      <a:pt x="15431" y="101484"/>
                      <a:pt x="15431" y="101484"/>
                      <a:pt x="15431" y="101484"/>
                    </a:cubicBezTo>
                    <a:cubicBezTo>
                      <a:pt x="14573" y="100628"/>
                      <a:pt x="9144" y="96161"/>
                      <a:pt x="286" y="89507"/>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5" name="Google Shape;2395;p54"/>
              <p:cNvSpPr/>
              <p:nvPr/>
            </p:nvSpPr>
            <p:spPr>
              <a:xfrm>
                <a:off x="3714796" y="2379087"/>
                <a:ext cx="1392046" cy="577001"/>
              </a:xfrm>
              <a:custGeom>
                <a:avLst/>
                <a:gdLst/>
                <a:ahLst/>
                <a:cxnLst/>
                <a:rect l="l" t="t" r="r" b="b"/>
                <a:pathLst>
                  <a:path w="1392046" h="577001" extrusionOk="0">
                    <a:moveTo>
                      <a:pt x="15145" y="101959"/>
                    </a:moveTo>
                    <a:cubicBezTo>
                      <a:pt x="14288" y="101104"/>
                      <a:pt x="8858" y="96636"/>
                      <a:pt x="0" y="89983"/>
                    </a:cubicBezTo>
                    <a:lnTo>
                      <a:pt x="0" y="219253"/>
                    </a:lnTo>
                    <a:cubicBezTo>
                      <a:pt x="16478" y="233891"/>
                      <a:pt x="27146" y="247008"/>
                      <a:pt x="27146" y="247008"/>
                    </a:cubicBezTo>
                    <a:cubicBezTo>
                      <a:pt x="27146" y="247008"/>
                      <a:pt x="68294" y="153002"/>
                      <a:pt x="111062" y="173438"/>
                    </a:cubicBezTo>
                    <a:cubicBezTo>
                      <a:pt x="153734" y="193969"/>
                      <a:pt x="169545" y="237313"/>
                      <a:pt x="169545" y="237313"/>
                    </a:cubicBezTo>
                    <a:cubicBezTo>
                      <a:pt x="169545" y="237313"/>
                      <a:pt x="269272" y="145018"/>
                      <a:pt x="395859" y="160891"/>
                    </a:cubicBezTo>
                    <a:cubicBezTo>
                      <a:pt x="522542" y="176860"/>
                      <a:pt x="628745" y="339589"/>
                      <a:pt x="628745" y="339589"/>
                    </a:cubicBezTo>
                    <a:cubicBezTo>
                      <a:pt x="744379" y="313165"/>
                      <a:pt x="747332" y="373998"/>
                      <a:pt x="747332" y="373998"/>
                    </a:cubicBezTo>
                    <a:cubicBezTo>
                      <a:pt x="924592" y="378750"/>
                      <a:pt x="1050512" y="501272"/>
                      <a:pt x="1050512" y="501272"/>
                    </a:cubicBezTo>
                    <a:cubicBezTo>
                      <a:pt x="1288637" y="556973"/>
                      <a:pt x="1217200" y="573417"/>
                      <a:pt x="1149191" y="568094"/>
                    </a:cubicBezTo>
                    <a:cubicBezTo>
                      <a:pt x="1149191" y="568094"/>
                      <a:pt x="1149220" y="568094"/>
                      <a:pt x="1149287" y="568094"/>
                    </a:cubicBezTo>
                    <a:cubicBezTo>
                      <a:pt x="1152906" y="568474"/>
                      <a:pt x="1156621" y="568759"/>
                      <a:pt x="1160145" y="569045"/>
                    </a:cubicBezTo>
                    <a:cubicBezTo>
                      <a:pt x="1160526" y="569045"/>
                      <a:pt x="1161002" y="569140"/>
                      <a:pt x="1161479" y="569140"/>
                    </a:cubicBezTo>
                    <a:cubicBezTo>
                      <a:pt x="1181576" y="570851"/>
                      <a:pt x="1200817" y="572371"/>
                      <a:pt x="1218914" y="573512"/>
                    </a:cubicBezTo>
                    <a:cubicBezTo>
                      <a:pt x="1221486" y="573702"/>
                      <a:pt x="1224153" y="573892"/>
                      <a:pt x="1226725" y="573987"/>
                    </a:cubicBezTo>
                    <a:cubicBezTo>
                      <a:pt x="1230916" y="574177"/>
                      <a:pt x="1234916" y="574462"/>
                      <a:pt x="1239012" y="574653"/>
                    </a:cubicBezTo>
                    <a:cubicBezTo>
                      <a:pt x="1243013" y="574938"/>
                      <a:pt x="1247013" y="575128"/>
                      <a:pt x="1250918" y="575318"/>
                    </a:cubicBezTo>
                    <a:cubicBezTo>
                      <a:pt x="1254824" y="575508"/>
                      <a:pt x="1258634" y="575698"/>
                      <a:pt x="1262443" y="575888"/>
                    </a:cubicBezTo>
                    <a:cubicBezTo>
                      <a:pt x="1273683" y="576363"/>
                      <a:pt x="1284446" y="576744"/>
                      <a:pt x="1294448" y="576839"/>
                    </a:cubicBezTo>
                    <a:cubicBezTo>
                      <a:pt x="1297400" y="576839"/>
                      <a:pt x="1300258" y="576934"/>
                      <a:pt x="1303115" y="576934"/>
                    </a:cubicBezTo>
                    <a:cubicBezTo>
                      <a:pt x="1333976" y="577314"/>
                      <a:pt x="1357789" y="576078"/>
                      <a:pt x="1373029" y="573322"/>
                    </a:cubicBezTo>
                    <a:cubicBezTo>
                      <a:pt x="1374553" y="572942"/>
                      <a:pt x="1375982" y="572656"/>
                      <a:pt x="1377410" y="572371"/>
                    </a:cubicBezTo>
                    <a:cubicBezTo>
                      <a:pt x="1377410" y="572371"/>
                      <a:pt x="1377410" y="572371"/>
                      <a:pt x="1377506" y="572371"/>
                    </a:cubicBezTo>
                    <a:cubicBezTo>
                      <a:pt x="1378839" y="571991"/>
                      <a:pt x="1380077" y="571706"/>
                      <a:pt x="1381220" y="571326"/>
                    </a:cubicBezTo>
                    <a:cubicBezTo>
                      <a:pt x="1381887" y="571136"/>
                      <a:pt x="1382363" y="570946"/>
                      <a:pt x="1382935" y="570755"/>
                    </a:cubicBezTo>
                    <a:cubicBezTo>
                      <a:pt x="1384078" y="570375"/>
                      <a:pt x="1385126" y="569995"/>
                      <a:pt x="1385983" y="569520"/>
                    </a:cubicBezTo>
                    <a:cubicBezTo>
                      <a:pt x="1386459" y="569330"/>
                      <a:pt x="1386935" y="569045"/>
                      <a:pt x="1387412" y="568854"/>
                    </a:cubicBezTo>
                    <a:cubicBezTo>
                      <a:pt x="1390174" y="567334"/>
                      <a:pt x="1391698" y="565528"/>
                      <a:pt x="1391984" y="563627"/>
                    </a:cubicBezTo>
                    <a:cubicBezTo>
                      <a:pt x="1392079" y="562391"/>
                      <a:pt x="1392079" y="561155"/>
                      <a:pt x="1391888" y="559920"/>
                    </a:cubicBezTo>
                    <a:cubicBezTo>
                      <a:pt x="1391793" y="559159"/>
                      <a:pt x="1391507" y="558399"/>
                      <a:pt x="1391222" y="557638"/>
                    </a:cubicBezTo>
                    <a:cubicBezTo>
                      <a:pt x="1387126" y="546992"/>
                      <a:pt x="1368933" y="535586"/>
                      <a:pt x="1343406" y="524275"/>
                    </a:cubicBezTo>
                    <a:cubicBezTo>
                      <a:pt x="1339787" y="522659"/>
                      <a:pt x="1335977" y="521138"/>
                      <a:pt x="1332071" y="519522"/>
                    </a:cubicBezTo>
                    <a:cubicBezTo>
                      <a:pt x="1332071" y="519522"/>
                      <a:pt x="1332071" y="519522"/>
                      <a:pt x="1332071" y="519522"/>
                    </a:cubicBezTo>
                    <a:cubicBezTo>
                      <a:pt x="1326166" y="517146"/>
                      <a:pt x="1319975" y="514770"/>
                      <a:pt x="1313593" y="512489"/>
                    </a:cubicBezTo>
                    <a:cubicBezTo>
                      <a:pt x="1308830" y="510683"/>
                      <a:pt x="1303782" y="508877"/>
                      <a:pt x="1298639" y="507071"/>
                    </a:cubicBezTo>
                    <a:cubicBezTo>
                      <a:pt x="1293114" y="505170"/>
                      <a:pt x="1287589" y="503364"/>
                      <a:pt x="1281875" y="501463"/>
                    </a:cubicBezTo>
                    <a:cubicBezTo>
                      <a:pt x="1280446" y="500987"/>
                      <a:pt x="1278922" y="500512"/>
                      <a:pt x="1277398" y="500037"/>
                    </a:cubicBezTo>
                    <a:cubicBezTo>
                      <a:pt x="1274159" y="498896"/>
                      <a:pt x="1270921" y="497946"/>
                      <a:pt x="1267682" y="496900"/>
                    </a:cubicBezTo>
                    <a:cubicBezTo>
                      <a:pt x="1266254" y="496520"/>
                      <a:pt x="1264730" y="495950"/>
                      <a:pt x="1263206" y="495474"/>
                    </a:cubicBezTo>
                    <a:cubicBezTo>
                      <a:pt x="1259872" y="494524"/>
                      <a:pt x="1256538" y="493478"/>
                      <a:pt x="1253109" y="492433"/>
                    </a:cubicBezTo>
                    <a:cubicBezTo>
                      <a:pt x="1251680" y="491957"/>
                      <a:pt x="1250252" y="491482"/>
                      <a:pt x="1248823" y="491102"/>
                    </a:cubicBezTo>
                    <a:cubicBezTo>
                      <a:pt x="1244632" y="489866"/>
                      <a:pt x="1240441" y="488631"/>
                      <a:pt x="1236345" y="487490"/>
                    </a:cubicBezTo>
                    <a:cubicBezTo>
                      <a:pt x="1224153" y="483973"/>
                      <a:pt x="1211961" y="480646"/>
                      <a:pt x="1200055" y="477414"/>
                    </a:cubicBezTo>
                    <a:cubicBezTo>
                      <a:pt x="1195292" y="476179"/>
                      <a:pt x="1190530" y="474943"/>
                      <a:pt x="1185958" y="473707"/>
                    </a:cubicBezTo>
                    <a:cubicBezTo>
                      <a:pt x="1127951" y="458594"/>
                      <a:pt x="1080326" y="448519"/>
                      <a:pt x="1080326" y="448519"/>
                    </a:cubicBezTo>
                    <a:cubicBezTo>
                      <a:pt x="1070420" y="429508"/>
                      <a:pt x="1059561" y="412589"/>
                      <a:pt x="1047940" y="397666"/>
                    </a:cubicBezTo>
                    <a:cubicBezTo>
                      <a:pt x="1045083" y="393864"/>
                      <a:pt x="1042130" y="390347"/>
                      <a:pt x="1039273" y="386830"/>
                    </a:cubicBezTo>
                    <a:cubicBezTo>
                      <a:pt x="1003554" y="344437"/>
                      <a:pt x="962501" y="319058"/>
                      <a:pt x="924497" y="303945"/>
                    </a:cubicBezTo>
                    <a:cubicBezTo>
                      <a:pt x="921734" y="302709"/>
                      <a:pt x="918877" y="301663"/>
                      <a:pt x="916115" y="300713"/>
                    </a:cubicBezTo>
                    <a:cubicBezTo>
                      <a:pt x="912971" y="299477"/>
                      <a:pt x="909828" y="298432"/>
                      <a:pt x="906685" y="297386"/>
                    </a:cubicBezTo>
                    <a:cubicBezTo>
                      <a:pt x="903732" y="296435"/>
                      <a:pt x="900779" y="295485"/>
                      <a:pt x="897827" y="294629"/>
                    </a:cubicBezTo>
                    <a:cubicBezTo>
                      <a:pt x="881253" y="289782"/>
                      <a:pt x="865727" y="286835"/>
                      <a:pt x="852107" y="284934"/>
                    </a:cubicBezTo>
                    <a:cubicBezTo>
                      <a:pt x="818293" y="280372"/>
                      <a:pt x="795528" y="282938"/>
                      <a:pt x="795528" y="282938"/>
                    </a:cubicBezTo>
                    <a:lnTo>
                      <a:pt x="795528" y="282938"/>
                    </a:lnTo>
                    <a:cubicBezTo>
                      <a:pt x="789242" y="269631"/>
                      <a:pt x="781812" y="259555"/>
                      <a:pt x="773906" y="251856"/>
                    </a:cubicBezTo>
                    <a:cubicBezTo>
                      <a:pt x="772287" y="250335"/>
                      <a:pt x="770668" y="248814"/>
                      <a:pt x="769049" y="247484"/>
                    </a:cubicBezTo>
                    <a:cubicBezTo>
                      <a:pt x="725900" y="211934"/>
                      <a:pt x="669227" y="241020"/>
                      <a:pt x="669227" y="241020"/>
                    </a:cubicBezTo>
                    <a:cubicBezTo>
                      <a:pt x="646081" y="187126"/>
                      <a:pt x="529781" y="35993"/>
                      <a:pt x="404146" y="10329"/>
                    </a:cubicBezTo>
                    <a:cubicBezTo>
                      <a:pt x="282226" y="-14575"/>
                      <a:pt x="204597" y="56999"/>
                      <a:pt x="200025" y="61372"/>
                    </a:cubicBezTo>
                    <a:cubicBezTo>
                      <a:pt x="200025" y="61372"/>
                      <a:pt x="199930" y="61372"/>
                      <a:pt x="199930" y="61372"/>
                    </a:cubicBezTo>
                    <a:lnTo>
                      <a:pt x="199930" y="61372"/>
                    </a:lnTo>
                    <a:cubicBezTo>
                      <a:pt x="199930" y="61372"/>
                      <a:pt x="198977" y="57570"/>
                      <a:pt x="196691" y="51867"/>
                    </a:cubicBezTo>
                    <a:cubicBezTo>
                      <a:pt x="194881" y="47494"/>
                      <a:pt x="192310" y="42171"/>
                      <a:pt x="188786" y="36373"/>
                    </a:cubicBezTo>
                    <a:cubicBezTo>
                      <a:pt x="188119" y="35423"/>
                      <a:pt x="187547" y="34472"/>
                      <a:pt x="186881" y="33617"/>
                    </a:cubicBezTo>
                    <a:cubicBezTo>
                      <a:pt x="184214" y="29815"/>
                      <a:pt x="181166" y="25822"/>
                      <a:pt x="177546" y="22115"/>
                    </a:cubicBezTo>
                    <a:cubicBezTo>
                      <a:pt x="164687" y="8903"/>
                      <a:pt x="145161" y="-2123"/>
                      <a:pt x="116015" y="349"/>
                    </a:cubicBezTo>
                    <a:cubicBezTo>
                      <a:pt x="92774" y="2250"/>
                      <a:pt x="73628" y="14797"/>
                      <a:pt x="58579" y="30385"/>
                    </a:cubicBezTo>
                    <a:cubicBezTo>
                      <a:pt x="57150" y="31811"/>
                      <a:pt x="55912" y="33236"/>
                      <a:pt x="54578" y="34757"/>
                    </a:cubicBezTo>
                    <a:cubicBezTo>
                      <a:pt x="48768" y="41411"/>
                      <a:pt x="43529" y="48350"/>
                      <a:pt x="38957" y="55289"/>
                    </a:cubicBezTo>
                    <a:cubicBezTo>
                      <a:pt x="37910" y="56809"/>
                      <a:pt x="37052" y="58330"/>
                      <a:pt x="36005" y="59851"/>
                    </a:cubicBezTo>
                    <a:cubicBezTo>
                      <a:pt x="35528" y="60612"/>
                      <a:pt x="35147" y="61372"/>
                      <a:pt x="34576" y="62132"/>
                    </a:cubicBezTo>
                    <a:cubicBezTo>
                      <a:pt x="33719" y="63558"/>
                      <a:pt x="32766" y="65174"/>
                      <a:pt x="31909" y="66600"/>
                    </a:cubicBezTo>
                    <a:cubicBezTo>
                      <a:pt x="30671" y="68786"/>
                      <a:pt x="29432" y="70972"/>
                      <a:pt x="28385" y="73063"/>
                    </a:cubicBezTo>
                    <a:cubicBezTo>
                      <a:pt x="27241" y="75154"/>
                      <a:pt x="26194" y="77246"/>
                      <a:pt x="25241" y="79242"/>
                    </a:cubicBezTo>
                    <a:cubicBezTo>
                      <a:pt x="24003" y="81808"/>
                      <a:pt x="22765" y="84280"/>
                      <a:pt x="21717" y="86561"/>
                    </a:cubicBezTo>
                    <a:cubicBezTo>
                      <a:pt x="17621" y="95591"/>
                      <a:pt x="15621" y="101579"/>
                      <a:pt x="15621" y="101579"/>
                    </a:cubicBezTo>
                    <a:lnTo>
                      <a:pt x="15526" y="101579"/>
                    </a:ln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6" name="Google Shape;2396;p54"/>
              <p:cNvSpPr/>
              <p:nvPr/>
            </p:nvSpPr>
            <p:spPr>
              <a:xfrm>
                <a:off x="3714750" y="2905358"/>
                <a:ext cx="35623" cy="13592"/>
              </a:xfrm>
              <a:custGeom>
                <a:avLst/>
                <a:gdLst/>
                <a:ahLst/>
                <a:cxnLst/>
                <a:rect l="l" t="t" r="r" b="b"/>
                <a:pathLst>
                  <a:path w="35623" h="13592" extrusionOk="0">
                    <a:moveTo>
                      <a:pt x="35624" y="13497"/>
                    </a:moveTo>
                    <a:cubicBezTo>
                      <a:pt x="24384" y="9695"/>
                      <a:pt x="12383" y="5133"/>
                      <a:pt x="0" y="0"/>
                    </a:cubicBezTo>
                    <a:lnTo>
                      <a:pt x="0" y="4372"/>
                    </a:lnTo>
                    <a:cubicBezTo>
                      <a:pt x="1143" y="4657"/>
                      <a:pt x="2381" y="5038"/>
                      <a:pt x="3524" y="5323"/>
                    </a:cubicBezTo>
                    <a:cubicBezTo>
                      <a:pt x="11525" y="7414"/>
                      <a:pt x="19622" y="9505"/>
                      <a:pt x="27718" y="11596"/>
                    </a:cubicBezTo>
                    <a:cubicBezTo>
                      <a:pt x="30385" y="12262"/>
                      <a:pt x="32957" y="12927"/>
                      <a:pt x="35624" y="13592"/>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14"/>
        <p:cNvGrpSpPr/>
        <p:nvPr/>
      </p:nvGrpSpPr>
      <p:grpSpPr>
        <a:xfrm>
          <a:off x="0" y="0"/>
          <a:ext cx="0" cy="0"/>
          <a:chOff x="0" y="0"/>
          <a:chExt cx="0" cy="0"/>
        </a:xfrm>
      </p:grpSpPr>
      <p:sp>
        <p:nvSpPr>
          <p:cNvPr id="2515" name="Google Shape;2515;p57"/>
          <p:cNvSpPr/>
          <p:nvPr/>
        </p:nvSpPr>
        <p:spPr>
          <a:xfrm>
            <a:off x="6300300" y="-378312"/>
            <a:ext cx="2700784" cy="1740682"/>
          </a:xfrm>
          <a:custGeom>
            <a:avLst/>
            <a:gdLst/>
            <a:ahLst/>
            <a:cxnLst/>
            <a:rect l="l" t="t" r="r" b="b"/>
            <a:pathLst>
              <a:path w="2333291" h="1503829" extrusionOk="0">
                <a:moveTo>
                  <a:pt x="1584556" y="596778"/>
                </a:moveTo>
                <a:cubicBezTo>
                  <a:pt x="1583889" y="597538"/>
                  <a:pt x="1581605" y="599915"/>
                  <a:pt x="1579607" y="601532"/>
                </a:cubicBezTo>
                <a:cubicBezTo>
                  <a:pt x="1575419" y="605145"/>
                  <a:pt x="1570851" y="608664"/>
                  <a:pt x="1566187" y="612182"/>
                </a:cubicBezTo>
                <a:cubicBezTo>
                  <a:pt x="1556860" y="619028"/>
                  <a:pt x="1547343" y="625780"/>
                  <a:pt x="1537635" y="632056"/>
                </a:cubicBezTo>
                <a:cubicBezTo>
                  <a:pt x="1535255" y="633577"/>
                  <a:pt x="1532781" y="635193"/>
                  <a:pt x="1530497" y="636430"/>
                </a:cubicBezTo>
                <a:lnTo>
                  <a:pt x="1529735" y="636905"/>
                </a:lnTo>
                <a:cubicBezTo>
                  <a:pt x="1529735" y="636905"/>
                  <a:pt x="1528498" y="637666"/>
                  <a:pt x="1527927" y="638141"/>
                </a:cubicBezTo>
                <a:cubicBezTo>
                  <a:pt x="1526404" y="639282"/>
                  <a:pt x="1525928" y="640043"/>
                  <a:pt x="1525262" y="640899"/>
                </a:cubicBezTo>
                <a:cubicBezTo>
                  <a:pt x="1523930" y="642610"/>
                  <a:pt x="1523264" y="644037"/>
                  <a:pt x="1522407" y="645558"/>
                </a:cubicBezTo>
                <a:cubicBezTo>
                  <a:pt x="1519361" y="651359"/>
                  <a:pt x="1517363" y="656969"/>
                  <a:pt x="1515364" y="662674"/>
                </a:cubicBezTo>
                <a:cubicBezTo>
                  <a:pt x="1511367" y="673990"/>
                  <a:pt x="1508131" y="685305"/>
                  <a:pt x="1504990" y="696716"/>
                </a:cubicBezTo>
                <a:cubicBezTo>
                  <a:pt x="1503658" y="702421"/>
                  <a:pt x="1502230" y="704608"/>
                  <a:pt x="1497757" y="707556"/>
                </a:cubicBezTo>
                <a:lnTo>
                  <a:pt x="1483195" y="717445"/>
                </a:lnTo>
                <a:lnTo>
                  <a:pt x="1468633" y="727334"/>
                </a:lnTo>
                <a:lnTo>
                  <a:pt x="1461210" y="732374"/>
                </a:lnTo>
                <a:cubicBezTo>
                  <a:pt x="1458926" y="734086"/>
                  <a:pt x="1457022" y="736273"/>
                  <a:pt x="1455404" y="738650"/>
                </a:cubicBezTo>
                <a:lnTo>
                  <a:pt x="1335961" y="736558"/>
                </a:lnTo>
                <a:lnTo>
                  <a:pt x="1334343" y="736558"/>
                </a:lnTo>
                <a:cubicBezTo>
                  <a:pt x="1334343" y="736558"/>
                  <a:pt x="1327680" y="739316"/>
                  <a:pt x="1327680" y="739316"/>
                </a:cubicBezTo>
                <a:lnTo>
                  <a:pt x="1280189" y="759379"/>
                </a:lnTo>
                <a:lnTo>
                  <a:pt x="1254777" y="770029"/>
                </a:lnTo>
                <a:lnTo>
                  <a:pt x="1242119" y="775354"/>
                </a:lnTo>
                <a:lnTo>
                  <a:pt x="1235266" y="778302"/>
                </a:lnTo>
                <a:cubicBezTo>
                  <a:pt x="1231364" y="780204"/>
                  <a:pt x="1227938" y="783057"/>
                  <a:pt x="1225463" y="786575"/>
                </a:cubicBezTo>
                <a:cubicBezTo>
                  <a:pt x="1222989" y="790093"/>
                  <a:pt x="1221466" y="794277"/>
                  <a:pt x="1220990" y="798556"/>
                </a:cubicBezTo>
                <a:lnTo>
                  <a:pt x="1220609" y="805973"/>
                </a:lnTo>
                <a:lnTo>
                  <a:pt x="1219943" y="819761"/>
                </a:lnTo>
                <a:lnTo>
                  <a:pt x="1219372" y="831172"/>
                </a:lnTo>
                <a:cubicBezTo>
                  <a:pt x="1219372" y="831172"/>
                  <a:pt x="1219182" y="831742"/>
                  <a:pt x="1218896" y="832027"/>
                </a:cubicBezTo>
                <a:cubicBezTo>
                  <a:pt x="1218801" y="832122"/>
                  <a:pt x="1218706" y="832217"/>
                  <a:pt x="1218516" y="832313"/>
                </a:cubicBezTo>
                <a:lnTo>
                  <a:pt x="1215946" y="833739"/>
                </a:lnTo>
                <a:lnTo>
                  <a:pt x="1203859" y="840395"/>
                </a:lnTo>
                <a:lnTo>
                  <a:pt x="1200813" y="842012"/>
                </a:lnTo>
                <a:cubicBezTo>
                  <a:pt x="1200813" y="842012"/>
                  <a:pt x="1199481" y="842677"/>
                  <a:pt x="1198624" y="843343"/>
                </a:cubicBezTo>
                <a:cubicBezTo>
                  <a:pt x="1197768" y="843913"/>
                  <a:pt x="1196911" y="844579"/>
                  <a:pt x="1196055" y="845245"/>
                </a:cubicBezTo>
                <a:cubicBezTo>
                  <a:pt x="1192819" y="848002"/>
                  <a:pt x="1190344" y="851521"/>
                  <a:pt x="1188916" y="855514"/>
                </a:cubicBezTo>
                <a:lnTo>
                  <a:pt x="1180446" y="882234"/>
                </a:lnTo>
                <a:lnTo>
                  <a:pt x="1176354" y="895357"/>
                </a:lnTo>
                <a:cubicBezTo>
                  <a:pt x="1175497" y="897734"/>
                  <a:pt x="1176544" y="895832"/>
                  <a:pt x="1174926" y="898114"/>
                </a:cubicBezTo>
                <a:lnTo>
                  <a:pt x="1170738" y="903629"/>
                </a:lnTo>
                <a:lnTo>
                  <a:pt x="1153988" y="925500"/>
                </a:lnTo>
                <a:lnTo>
                  <a:pt x="1137237" y="947370"/>
                </a:lnTo>
                <a:lnTo>
                  <a:pt x="1133049" y="952885"/>
                </a:lnTo>
                <a:lnTo>
                  <a:pt x="1130670" y="956023"/>
                </a:lnTo>
                <a:cubicBezTo>
                  <a:pt x="1129528" y="957735"/>
                  <a:pt x="1128576" y="959541"/>
                  <a:pt x="1127910" y="961443"/>
                </a:cubicBezTo>
                <a:cubicBezTo>
                  <a:pt x="1126387" y="966103"/>
                  <a:pt x="1126577" y="967149"/>
                  <a:pt x="1126006" y="969716"/>
                </a:cubicBezTo>
                <a:lnTo>
                  <a:pt x="1124674" y="976467"/>
                </a:lnTo>
                <a:lnTo>
                  <a:pt x="1122104" y="989970"/>
                </a:lnTo>
                <a:lnTo>
                  <a:pt x="1120772" y="996721"/>
                </a:lnTo>
                <a:cubicBezTo>
                  <a:pt x="1120677" y="997482"/>
                  <a:pt x="1120391" y="997862"/>
                  <a:pt x="1120106" y="998338"/>
                </a:cubicBezTo>
                <a:lnTo>
                  <a:pt x="1101071" y="1016500"/>
                </a:lnTo>
                <a:cubicBezTo>
                  <a:pt x="1099929" y="1017546"/>
                  <a:pt x="1100214" y="1017260"/>
                  <a:pt x="1099833" y="1017641"/>
                </a:cubicBezTo>
                <a:cubicBezTo>
                  <a:pt x="1099548" y="1017831"/>
                  <a:pt x="1099262" y="1017926"/>
                  <a:pt x="1098977" y="1018021"/>
                </a:cubicBezTo>
                <a:cubicBezTo>
                  <a:pt x="1098406" y="1018211"/>
                  <a:pt x="1097740" y="1018306"/>
                  <a:pt x="1097169" y="1018211"/>
                </a:cubicBezTo>
                <a:lnTo>
                  <a:pt x="1084320" y="1014978"/>
                </a:lnTo>
                <a:lnTo>
                  <a:pt x="1070805" y="1011555"/>
                </a:lnTo>
                <a:cubicBezTo>
                  <a:pt x="1063096" y="1009653"/>
                  <a:pt x="1054626" y="1012126"/>
                  <a:pt x="1049201" y="1017831"/>
                </a:cubicBezTo>
                <a:cubicBezTo>
                  <a:pt x="1046441" y="1020588"/>
                  <a:pt x="1044442" y="1024107"/>
                  <a:pt x="1043395" y="1027910"/>
                </a:cubicBezTo>
                <a:cubicBezTo>
                  <a:pt x="1043110" y="1028861"/>
                  <a:pt x="1043014" y="1029812"/>
                  <a:pt x="1042824" y="1030763"/>
                </a:cubicBezTo>
                <a:lnTo>
                  <a:pt x="1042634" y="1032665"/>
                </a:lnTo>
                <a:lnTo>
                  <a:pt x="1042253" y="1036088"/>
                </a:lnTo>
                <a:lnTo>
                  <a:pt x="1040730" y="1049781"/>
                </a:lnTo>
                <a:lnTo>
                  <a:pt x="1039207" y="1063474"/>
                </a:lnTo>
                <a:lnTo>
                  <a:pt x="1038446" y="1070320"/>
                </a:lnTo>
                <a:lnTo>
                  <a:pt x="1038065" y="1073363"/>
                </a:lnTo>
                <a:cubicBezTo>
                  <a:pt x="1038065" y="1073363"/>
                  <a:pt x="1037875" y="1074124"/>
                  <a:pt x="1037780" y="1074409"/>
                </a:cubicBezTo>
                <a:cubicBezTo>
                  <a:pt x="1036733" y="1077357"/>
                  <a:pt x="1032260" y="1078117"/>
                  <a:pt x="1030261" y="1075550"/>
                </a:cubicBezTo>
                <a:cubicBezTo>
                  <a:pt x="1029785" y="1075550"/>
                  <a:pt x="1027787" y="1069464"/>
                  <a:pt x="1026359" y="1065565"/>
                </a:cubicBezTo>
                <a:lnTo>
                  <a:pt x="1021695" y="1052633"/>
                </a:lnTo>
                <a:lnTo>
                  <a:pt x="1019316" y="1046167"/>
                </a:lnTo>
                <a:cubicBezTo>
                  <a:pt x="1018459" y="1043505"/>
                  <a:pt x="1016270" y="1039511"/>
                  <a:pt x="1013606" y="1037039"/>
                </a:cubicBezTo>
                <a:cubicBezTo>
                  <a:pt x="1010941" y="1034376"/>
                  <a:pt x="1007514" y="1032570"/>
                  <a:pt x="1003898" y="1031619"/>
                </a:cubicBezTo>
                <a:cubicBezTo>
                  <a:pt x="1001804" y="1031143"/>
                  <a:pt x="1000757" y="1031048"/>
                  <a:pt x="999615" y="1030858"/>
                </a:cubicBezTo>
                <a:lnTo>
                  <a:pt x="996189" y="1030383"/>
                </a:lnTo>
                <a:lnTo>
                  <a:pt x="982579" y="1028291"/>
                </a:lnTo>
                <a:lnTo>
                  <a:pt x="976012" y="1027340"/>
                </a:lnTo>
                <a:cubicBezTo>
                  <a:pt x="975346" y="1027150"/>
                  <a:pt x="975631" y="1027340"/>
                  <a:pt x="974299" y="1026769"/>
                </a:cubicBezTo>
                <a:lnTo>
                  <a:pt x="971063" y="1025438"/>
                </a:lnTo>
                <a:lnTo>
                  <a:pt x="958309" y="1020303"/>
                </a:lnTo>
                <a:lnTo>
                  <a:pt x="951933" y="1017736"/>
                </a:lnTo>
                <a:lnTo>
                  <a:pt x="948697" y="1016405"/>
                </a:lnTo>
                <a:lnTo>
                  <a:pt x="947079" y="1015739"/>
                </a:lnTo>
                <a:cubicBezTo>
                  <a:pt x="946508" y="1015454"/>
                  <a:pt x="945461" y="1015073"/>
                  <a:pt x="944604" y="1014883"/>
                </a:cubicBezTo>
                <a:cubicBezTo>
                  <a:pt x="941083" y="1013837"/>
                  <a:pt x="937276" y="1013837"/>
                  <a:pt x="933659" y="1014693"/>
                </a:cubicBezTo>
                <a:cubicBezTo>
                  <a:pt x="929472" y="1015834"/>
                  <a:pt x="928329" y="1016690"/>
                  <a:pt x="926045" y="1017641"/>
                </a:cubicBezTo>
                <a:lnTo>
                  <a:pt x="913387" y="1023061"/>
                </a:lnTo>
                <a:lnTo>
                  <a:pt x="907010" y="1025723"/>
                </a:lnTo>
                <a:lnTo>
                  <a:pt x="903870" y="1027055"/>
                </a:lnTo>
                <a:cubicBezTo>
                  <a:pt x="903204" y="1027340"/>
                  <a:pt x="902918" y="1027435"/>
                  <a:pt x="902442" y="1027530"/>
                </a:cubicBezTo>
                <a:cubicBezTo>
                  <a:pt x="901395" y="1027625"/>
                  <a:pt x="900729" y="1027720"/>
                  <a:pt x="899396" y="1027245"/>
                </a:cubicBezTo>
                <a:lnTo>
                  <a:pt x="892829" y="1025058"/>
                </a:lnTo>
                <a:lnTo>
                  <a:pt x="886263" y="1022871"/>
                </a:lnTo>
                <a:lnTo>
                  <a:pt x="883026" y="1021825"/>
                </a:lnTo>
                <a:cubicBezTo>
                  <a:pt x="881789" y="1021349"/>
                  <a:pt x="879695" y="1020874"/>
                  <a:pt x="877982" y="1020684"/>
                </a:cubicBezTo>
                <a:cubicBezTo>
                  <a:pt x="874366" y="1020303"/>
                  <a:pt x="870749" y="1020874"/>
                  <a:pt x="867418" y="1022300"/>
                </a:cubicBezTo>
                <a:cubicBezTo>
                  <a:pt x="863706" y="1024107"/>
                  <a:pt x="862469" y="1025343"/>
                  <a:pt x="860375" y="1026579"/>
                </a:cubicBezTo>
                <a:lnTo>
                  <a:pt x="814501" y="1057103"/>
                </a:lnTo>
                <a:lnTo>
                  <a:pt x="803080" y="1064710"/>
                </a:lnTo>
                <a:lnTo>
                  <a:pt x="797370" y="1068513"/>
                </a:lnTo>
                <a:cubicBezTo>
                  <a:pt x="795561" y="1069749"/>
                  <a:pt x="793182" y="1071366"/>
                  <a:pt x="792611" y="1071556"/>
                </a:cubicBezTo>
                <a:cubicBezTo>
                  <a:pt x="791564" y="1072032"/>
                  <a:pt x="790422" y="1072222"/>
                  <a:pt x="789375" y="1072127"/>
                </a:cubicBezTo>
                <a:cubicBezTo>
                  <a:pt x="788138" y="1072032"/>
                  <a:pt x="787662" y="1071746"/>
                  <a:pt x="785092" y="1070605"/>
                </a:cubicBezTo>
                <a:lnTo>
                  <a:pt x="772624" y="1064805"/>
                </a:lnTo>
                <a:lnTo>
                  <a:pt x="766343" y="1061857"/>
                </a:lnTo>
                <a:lnTo>
                  <a:pt x="763202" y="1060431"/>
                </a:lnTo>
                <a:cubicBezTo>
                  <a:pt x="762346" y="1059955"/>
                  <a:pt x="760252" y="1059099"/>
                  <a:pt x="758729" y="1058814"/>
                </a:cubicBezTo>
                <a:cubicBezTo>
                  <a:pt x="757016" y="1058434"/>
                  <a:pt x="755303" y="1058244"/>
                  <a:pt x="753590" y="1058244"/>
                </a:cubicBezTo>
                <a:lnTo>
                  <a:pt x="749878" y="1058434"/>
                </a:lnTo>
                <a:lnTo>
                  <a:pt x="743025" y="1058909"/>
                </a:lnTo>
                <a:lnTo>
                  <a:pt x="715520" y="1060716"/>
                </a:lnTo>
                <a:cubicBezTo>
                  <a:pt x="713236" y="1060811"/>
                  <a:pt x="710571" y="1061096"/>
                  <a:pt x="709809" y="1061001"/>
                </a:cubicBezTo>
                <a:cubicBezTo>
                  <a:pt x="709238" y="1061001"/>
                  <a:pt x="708572" y="1060811"/>
                  <a:pt x="708001" y="1060526"/>
                </a:cubicBezTo>
                <a:lnTo>
                  <a:pt x="705051" y="1059195"/>
                </a:lnTo>
                <a:lnTo>
                  <a:pt x="692393" y="1053679"/>
                </a:lnTo>
                <a:cubicBezTo>
                  <a:pt x="690013" y="1052729"/>
                  <a:pt x="688871" y="1051968"/>
                  <a:pt x="685254" y="1050732"/>
                </a:cubicBezTo>
                <a:cubicBezTo>
                  <a:pt x="682019" y="1049876"/>
                  <a:pt x="678592" y="1049781"/>
                  <a:pt x="675356" y="1050542"/>
                </a:cubicBezTo>
                <a:cubicBezTo>
                  <a:pt x="673738" y="1050922"/>
                  <a:pt x="672216" y="1051587"/>
                  <a:pt x="670693" y="1052348"/>
                </a:cubicBezTo>
                <a:lnTo>
                  <a:pt x="667552" y="1054155"/>
                </a:lnTo>
                <a:lnTo>
                  <a:pt x="664697" y="1055866"/>
                </a:lnTo>
                <a:cubicBezTo>
                  <a:pt x="657368" y="1054820"/>
                  <a:pt x="647375" y="1053489"/>
                  <a:pt x="635288" y="1052063"/>
                </a:cubicBezTo>
                <a:lnTo>
                  <a:pt x="635193" y="1052063"/>
                </a:lnTo>
                <a:cubicBezTo>
                  <a:pt x="635193" y="1052063"/>
                  <a:pt x="635002" y="1052063"/>
                  <a:pt x="635002" y="1052063"/>
                </a:cubicBezTo>
                <a:cubicBezTo>
                  <a:pt x="617776" y="1052824"/>
                  <a:pt x="596267" y="1053870"/>
                  <a:pt x="573044" y="1055296"/>
                </a:cubicBezTo>
                <a:cubicBezTo>
                  <a:pt x="568666" y="1055581"/>
                  <a:pt x="564288" y="1055866"/>
                  <a:pt x="560100" y="1056057"/>
                </a:cubicBezTo>
                <a:lnTo>
                  <a:pt x="558578" y="1056057"/>
                </a:lnTo>
                <a:cubicBezTo>
                  <a:pt x="558578" y="1056057"/>
                  <a:pt x="558102" y="1057578"/>
                  <a:pt x="558102" y="1057578"/>
                </a:cubicBezTo>
                <a:cubicBezTo>
                  <a:pt x="553248" y="1071556"/>
                  <a:pt x="548680" y="1084678"/>
                  <a:pt x="544587" y="1096564"/>
                </a:cubicBezTo>
                <a:cubicBezTo>
                  <a:pt x="531739" y="1103886"/>
                  <a:pt x="521174" y="1110067"/>
                  <a:pt x="513751" y="1114536"/>
                </a:cubicBezTo>
                <a:cubicBezTo>
                  <a:pt x="506232" y="1119101"/>
                  <a:pt x="502044" y="1121858"/>
                  <a:pt x="502234" y="1122238"/>
                </a:cubicBezTo>
                <a:cubicBezTo>
                  <a:pt x="502425" y="1122619"/>
                  <a:pt x="506993" y="1120527"/>
                  <a:pt x="514893" y="1116533"/>
                </a:cubicBezTo>
                <a:cubicBezTo>
                  <a:pt x="522792" y="1112539"/>
                  <a:pt x="533927" y="1106739"/>
                  <a:pt x="547252" y="1099607"/>
                </a:cubicBezTo>
                <a:lnTo>
                  <a:pt x="547918" y="1099227"/>
                </a:lnTo>
                <a:lnTo>
                  <a:pt x="548204" y="1098466"/>
                </a:lnTo>
                <a:cubicBezTo>
                  <a:pt x="552391" y="1086960"/>
                  <a:pt x="557055" y="1074124"/>
                  <a:pt x="562004" y="1060526"/>
                </a:cubicBezTo>
                <a:cubicBezTo>
                  <a:pt x="565811" y="1060336"/>
                  <a:pt x="569618" y="1060050"/>
                  <a:pt x="573425" y="1059860"/>
                </a:cubicBezTo>
                <a:cubicBezTo>
                  <a:pt x="596647" y="1058529"/>
                  <a:pt x="618061" y="1057103"/>
                  <a:pt x="635193" y="1055771"/>
                </a:cubicBezTo>
                <a:cubicBezTo>
                  <a:pt x="645567" y="1056627"/>
                  <a:pt x="654323" y="1057388"/>
                  <a:pt x="661271" y="1057863"/>
                </a:cubicBezTo>
                <a:lnTo>
                  <a:pt x="614255" y="1085534"/>
                </a:lnTo>
                <a:lnTo>
                  <a:pt x="590461" y="1099512"/>
                </a:lnTo>
                <a:lnTo>
                  <a:pt x="584560" y="1103031"/>
                </a:lnTo>
                <a:lnTo>
                  <a:pt x="581610" y="1104742"/>
                </a:lnTo>
                <a:lnTo>
                  <a:pt x="580087" y="1105598"/>
                </a:lnTo>
                <a:cubicBezTo>
                  <a:pt x="579421" y="1105978"/>
                  <a:pt x="578754" y="1106454"/>
                  <a:pt x="578088" y="1106929"/>
                </a:cubicBezTo>
                <a:cubicBezTo>
                  <a:pt x="575519" y="1108831"/>
                  <a:pt x="573520" y="1111493"/>
                  <a:pt x="572283" y="1114346"/>
                </a:cubicBezTo>
                <a:lnTo>
                  <a:pt x="569618" y="1120717"/>
                </a:lnTo>
                <a:lnTo>
                  <a:pt x="558863" y="1146106"/>
                </a:lnTo>
                <a:lnTo>
                  <a:pt x="553533" y="1158753"/>
                </a:lnTo>
                <a:lnTo>
                  <a:pt x="550868" y="1165124"/>
                </a:lnTo>
                <a:cubicBezTo>
                  <a:pt x="550012" y="1167215"/>
                  <a:pt x="549441" y="1167976"/>
                  <a:pt x="548299" y="1169212"/>
                </a:cubicBezTo>
                <a:cubicBezTo>
                  <a:pt x="547252" y="1170258"/>
                  <a:pt x="546015" y="1170734"/>
                  <a:pt x="543635" y="1171875"/>
                </a:cubicBezTo>
                <a:lnTo>
                  <a:pt x="537354" y="1174728"/>
                </a:lnTo>
                <a:lnTo>
                  <a:pt x="524791" y="1180433"/>
                </a:lnTo>
                <a:lnTo>
                  <a:pt x="512228" y="1186138"/>
                </a:lnTo>
                <a:lnTo>
                  <a:pt x="509277" y="1187469"/>
                </a:lnTo>
                <a:cubicBezTo>
                  <a:pt x="508611" y="1187755"/>
                  <a:pt x="507850" y="1187945"/>
                  <a:pt x="507088" y="1188040"/>
                </a:cubicBezTo>
                <a:lnTo>
                  <a:pt x="500331" y="1188706"/>
                </a:lnTo>
                <a:cubicBezTo>
                  <a:pt x="497761" y="1188991"/>
                  <a:pt x="496524" y="1189086"/>
                  <a:pt x="494906" y="1188706"/>
                </a:cubicBezTo>
                <a:cubicBezTo>
                  <a:pt x="493383" y="1188325"/>
                  <a:pt x="491956" y="1187564"/>
                  <a:pt x="490814" y="1186519"/>
                </a:cubicBezTo>
                <a:lnTo>
                  <a:pt x="481486" y="1176724"/>
                </a:lnTo>
                <a:cubicBezTo>
                  <a:pt x="480154" y="1175298"/>
                  <a:pt x="477965" y="1172826"/>
                  <a:pt x="475300" y="1171494"/>
                </a:cubicBezTo>
                <a:cubicBezTo>
                  <a:pt x="472635" y="1170068"/>
                  <a:pt x="469685" y="1169307"/>
                  <a:pt x="466639" y="1169403"/>
                </a:cubicBezTo>
                <a:cubicBezTo>
                  <a:pt x="463689" y="1169403"/>
                  <a:pt x="460738" y="1170258"/>
                  <a:pt x="458074" y="1171780"/>
                </a:cubicBezTo>
                <a:cubicBezTo>
                  <a:pt x="456836" y="1172540"/>
                  <a:pt x="455504" y="1173586"/>
                  <a:pt x="454647" y="1174442"/>
                </a:cubicBezTo>
                <a:lnTo>
                  <a:pt x="452173" y="1176819"/>
                </a:lnTo>
                <a:lnTo>
                  <a:pt x="442180" y="1186328"/>
                </a:lnTo>
                <a:cubicBezTo>
                  <a:pt x="440657" y="1187755"/>
                  <a:pt x="438563" y="1189847"/>
                  <a:pt x="437421" y="1190702"/>
                </a:cubicBezTo>
                <a:cubicBezTo>
                  <a:pt x="436088" y="1191748"/>
                  <a:pt x="434566" y="1192319"/>
                  <a:pt x="432852" y="1192604"/>
                </a:cubicBezTo>
                <a:cubicBezTo>
                  <a:pt x="430092" y="1193080"/>
                  <a:pt x="424763" y="1191368"/>
                  <a:pt x="420480" y="1190702"/>
                </a:cubicBezTo>
                <a:lnTo>
                  <a:pt x="413437" y="1189371"/>
                </a:lnTo>
                <a:cubicBezTo>
                  <a:pt x="410582" y="1188991"/>
                  <a:pt x="407536" y="1189371"/>
                  <a:pt x="404871" y="1190512"/>
                </a:cubicBezTo>
                <a:lnTo>
                  <a:pt x="379745" y="1202208"/>
                </a:lnTo>
                <a:cubicBezTo>
                  <a:pt x="378603" y="1202779"/>
                  <a:pt x="377842" y="1203159"/>
                  <a:pt x="376985" y="1203349"/>
                </a:cubicBezTo>
                <a:lnTo>
                  <a:pt x="373844" y="1204110"/>
                </a:lnTo>
                <a:cubicBezTo>
                  <a:pt x="371846" y="1204585"/>
                  <a:pt x="370323" y="1204681"/>
                  <a:pt x="368515" y="1204205"/>
                </a:cubicBezTo>
                <a:cubicBezTo>
                  <a:pt x="365088" y="1203444"/>
                  <a:pt x="362233" y="1200782"/>
                  <a:pt x="361186" y="1197359"/>
                </a:cubicBezTo>
                <a:cubicBezTo>
                  <a:pt x="360710" y="1195742"/>
                  <a:pt x="360235" y="1193080"/>
                  <a:pt x="359759" y="1190988"/>
                </a:cubicBezTo>
                <a:cubicBezTo>
                  <a:pt x="359188" y="1188610"/>
                  <a:pt x="358997" y="1186709"/>
                  <a:pt x="358045" y="1183856"/>
                </a:cubicBezTo>
                <a:cubicBezTo>
                  <a:pt x="356142" y="1178531"/>
                  <a:pt x="351193" y="1174442"/>
                  <a:pt x="345673" y="1173491"/>
                </a:cubicBezTo>
                <a:lnTo>
                  <a:pt x="318643" y="1168261"/>
                </a:lnTo>
                <a:lnTo>
                  <a:pt x="311886" y="1166930"/>
                </a:lnTo>
                <a:cubicBezTo>
                  <a:pt x="310744" y="1166645"/>
                  <a:pt x="309126" y="1166455"/>
                  <a:pt x="307889" y="1166550"/>
                </a:cubicBezTo>
                <a:lnTo>
                  <a:pt x="304462" y="1166550"/>
                </a:lnTo>
                <a:cubicBezTo>
                  <a:pt x="304462" y="1166550"/>
                  <a:pt x="290662" y="1166740"/>
                  <a:pt x="290662" y="1166740"/>
                </a:cubicBezTo>
                <a:lnTo>
                  <a:pt x="263157" y="1167025"/>
                </a:lnTo>
                <a:lnTo>
                  <a:pt x="256304" y="1167025"/>
                </a:lnTo>
                <a:cubicBezTo>
                  <a:pt x="253925" y="1167215"/>
                  <a:pt x="252497" y="1167025"/>
                  <a:pt x="250403" y="1166169"/>
                </a:cubicBezTo>
                <a:lnTo>
                  <a:pt x="237460" y="1161510"/>
                </a:lnTo>
                <a:cubicBezTo>
                  <a:pt x="228799" y="1158467"/>
                  <a:pt x="220233" y="1155044"/>
                  <a:pt x="211477" y="1152382"/>
                </a:cubicBezTo>
                <a:lnTo>
                  <a:pt x="185114" y="1144204"/>
                </a:lnTo>
                <a:lnTo>
                  <a:pt x="178547" y="1142207"/>
                </a:lnTo>
                <a:cubicBezTo>
                  <a:pt x="176453" y="1141542"/>
                  <a:pt x="173883" y="1140686"/>
                  <a:pt x="171218" y="1140876"/>
                </a:cubicBezTo>
                <a:cubicBezTo>
                  <a:pt x="168649" y="1140876"/>
                  <a:pt x="166079" y="1141732"/>
                  <a:pt x="163890" y="1143063"/>
                </a:cubicBezTo>
                <a:cubicBezTo>
                  <a:pt x="161606" y="1144489"/>
                  <a:pt x="160083" y="1146296"/>
                  <a:pt x="158465" y="1147817"/>
                </a:cubicBezTo>
                <a:lnTo>
                  <a:pt x="138479" y="1166835"/>
                </a:lnTo>
                <a:lnTo>
                  <a:pt x="128485" y="1176344"/>
                </a:lnTo>
                <a:cubicBezTo>
                  <a:pt x="125440" y="1179767"/>
                  <a:pt x="121538" y="1181669"/>
                  <a:pt x="117255" y="1181289"/>
                </a:cubicBezTo>
                <a:cubicBezTo>
                  <a:pt x="108689" y="1179292"/>
                  <a:pt x="99647" y="1176534"/>
                  <a:pt x="90891" y="1174157"/>
                </a:cubicBezTo>
                <a:cubicBezTo>
                  <a:pt x="88702" y="1173586"/>
                  <a:pt x="86418" y="1172731"/>
                  <a:pt x="83849" y="1172826"/>
                </a:cubicBezTo>
                <a:cubicBezTo>
                  <a:pt x="81374" y="1172826"/>
                  <a:pt x="79090" y="1173777"/>
                  <a:pt x="76901" y="1174347"/>
                </a:cubicBezTo>
                <a:lnTo>
                  <a:pt x="63767" y="1178341"/>
                </a:lnTo>
                <a:lnTo>
                  <a:pt x="50633" y="1182335"/>
                </a:lnTo>
                <a:cubicBezTo>
                  <a:pt x="48444" y="1183095"/>
                  <a:pt x="46160" y="1183476"/>
                  <a:pt x="44066" y="1184712"/>
                </a:cubicBezTo>
                <a:cubicBezTo>
                  <a:pt x="41972" y="1185948"/>
                  <a:pt x="40449" y="1187755"/>
                  <a:pt x="38736" y="1189276"/>
                </a:cubicBezTo>
                <a:lnTo>
                  <a:pt x="18749" y="1208294"/>
                </a:lnTo>
                <a:cubicBezTo>
                  <a:pt x="14942" y="1211337"/>
                  <a:pt x="14086" y="1216376"/>
                  <a:pt x="12658" y="1220560"/>
                </a:cubicBezTo>
                <a:lnTo>
                  <a:pt x="8471" y="1233683"/>
                </a:lnTo>
                <a:lnTo>
                  <a:pt x="0" y="1259927"/>
                </a:lnTo>
                <a:lnTo>
                  <a:pt x="8756" y="1233873"/>
                </a:lnTo>
                <a:lnTo>
                  <a:pt x="13134" y="1220846"/>
                </a:lnTo>
                <a:cubicBezTo>
                  <a:pt x="14657" y="1216567"/>
                  <a:pt x="15513" y="1211812"/>
                  <a:pt x="19225" y="1208959"/>
                </a:cubicBezTo>
                <a:lnTo>
                  <a:pt x="39497" y="1190227"/>
                </a:lnTo>
                <a:cubicBezTo>
                  <a:pt x="41210" y="1188706"/>
                  <a:pt x="42733" y="1186994"/>
                  <a:pt x="44637" y="1185948"/>
                </a:cubicBezTo>
                <a:cubicBezTo>
                  <a:pt x="46540" y="1184807"/>
                  <a:pt x="48729" y="1184427"/>
                  <a:pt x="51013" y="1183761"/>
                </a:cubicBezTo>
                <a:lnTo>
                  <a:pt x="64243" y="1179957"/>
                </a:lnTo>
                <a:lnTo>
                  <a:pt x="77472" y="1176154"/>
                </a:lnTo>
                <a:cubicBezTo>
                  <a:pt x="81945" y="1174442"/>
                  <a:pt x="85847" y="1174347"/>
                  <a:pt x="90416" y="1176154"/>
                </a:cubicBezTo>
                <a:cubicBezTo>
                  <a:pt x="99362" y="1178626"/>
                  <a:pt x="107832" y="1181479"/>
                  <a:pt x="117064" y="1183761"/>
                </a:cubicBezTo>
                <a:cubicBezTo>
                  <a:pt x="122013" y="1184427"/>
                  <a:pt x="127248" y="1181764"/>
                  <a:pt x="130294" y="1178341"/>
                </a:cubicBezTo>
                <a:lnTo>
                  <a:pt x="140382" y="1169022"/>
                </a:lnTo>
                <a:lnTo>
                  <a:pt x="160654" y="1150290"/>
                </a:lnTo>
                <a:cubicBezTo>
                  <a:pt x="162367" y="1148768"/>
                  <a:pt x="163985" y="1147057"/>
                  <a:pt x="165603" y="1146106"/>
                </a:cubicBezTo>
                <a:cubicBezTo>
                  <a:pt x="167316" y="1145060"/>
                  <a:pt x="169315" y="1144489"/>
                  <a:pt x="171314" y="1144489"/>
                </a:cubicBezTo>
                <a:cubicBezTo>
                  <a:pt x="175121" y="1144489"/>
                  <a:pt x="179689" y="1146771"/>
                  <a:pt x="183972" y="1147912"/>
                </a:cubicBezTo>
                <a:lnTo>
                  <a:pt x="210145" y="1156470"/>
                </a:lnTo>
                <a:cubicBezTo>
                  <a:pt x="218901" y="1159323"/>
                  <a:pt x="227371" y="1162841"/>
                  <a:pt x="235937" y="1165979"/>
                </a:cubicBezTo>
                <a:lnTo>
                  <a:pt x="248785" y="1170829"/>
                </a:lnTo>
                <a:cubicBezTo>
                  <a:pt x="248785" y="1170829"/>
                  <a:pt x="248976" y="1170829"/>
                  <a:pt x="249071" y="1170829"/>
                </a:cubicBezTo>
                <a:cubicBezTo>
                  <a:pt x="246121" y="1174728"/>
                  <a:pt x="240505" y="1183286"/>
                  <a:pt x="233082" y="1194981"/>
                </a:cubicBezTo>
                <a:cubicBezTo>
                  <a:pt x="220328" y="1198405"/>
                  <a:pt x="204529" y="1202874"/>
                  <a:pt x="187493" y="1207913"/>
                </a:cubicBezTo>
                <a:lnTo>
                  <a:pt x="184638" y="1208769"/>
                </a:lnTo>
                <a:lnTo>
                  <a:pt x="183877" y="1208959"/>
                </a:lnTo>
                <a:lnTo>
                  <a:pt x="183401" y="1209530"/>
                </a:lnTo>
                <a:cubicBezTo>
                  <a:pt x="173693" y="1222177"/>
                  <a:pt x="164842" y="1233968"/>
                  <a:pt x="157609" y="1243857"/>
                </a:cubicBezTo>
                <a:cubicBezTo>
                  <a:pt x="137908" y="1249087"/>
                  <a:pt x="125154" y="1252795"/>
                  <a:pt x="125345" y="1253556"/>
                </a:cubicBezTo>
                <a:cubicBezTo>
                  <a:pt x="125535" y="1254317"/>
                  <a:pt x="138859" y="1251844"/>
                  <a:pt x="159227" y="1247375"/>
                </a:cubicBezTo>
                <a:lnTo>
                  <a:pt x="159893" y="1247375"/>
                </a:lnTo>
                <a:cubicBezTo>
                  <a:pt x="159893" y="1247375"/>
                  <a:pt x="160369" y="1246710"/>
                  <a:pt x="160369" y="1246710"/>
                </a:cubicBezTo>
                <a:cubicBezTo>
                  <a:pt x="167983" y="1237201"/>
                  <a:pt x="177024" y="1225695"/>
                  <a:pt x="186732" y="1213048"/>
                </a:cubicBezTo>
                <a:lnTo>
                  <a:pt x="188826" y="1212383"/>
                </a:lnTo>
                <a:cubicBezTo>
                  <a:pt x="206147" y="1207248"/>
                  <a:pt x="222137" y="1202398"/>
                  <a:pt x="234795" y="1198405"/>
                </a:cubicBezTo>
                <a:lnTo>
                  <a:pt x="235556" y="1198214"/>
                </a:lnTo>
                <a:lnTo>
                  <a:pt x="235937" y="1197644"/>
                </a:lnTo>
                <a:cubicBezTo>
                  <a:pt x="243170" y="1184997"/>
                  <a:pt x="248405" y="1175583"/>
                  <a:pt x="250403" y="1171304"/>
                </a:cubicBezTo>
                <a:cubicBezTo>
                  <a:pt x="252307" y="1171875"/>
                  <a:pt x="254591" y="1172350"/>
                  <a:pt x="256399" y="1172160"/>
                </a:cubicBezTo>
                <a:lnTo>
                  <a:pt x="263252" y="1172160"/>
                </a:lnTo>
                <a:cubicBezTo>
                  <a:pt x="263252" y="1172160"/>
                  <a:pt x="290852" y="1172255"/>
                  <a:pt x="290852" y="1172255"/>
                </a:cubicBezTo>
                <a:lnTo>
                  <a:pt x="304653" y="1172255"/>
                </a:lnTo>
                <a:cubicBezTo>
                  <a:pt x="304653" y="1172255"/>
                  <a:pt x="308079" y="1172255"/>
                  <a:pt x="308079" y="1172255"/>
                </a:cubicBezTo>
                <a:cubicBezTo>
                  <a:pt x="309126" y="1172255"/>
                  <a:pt x="309792" y="1172255"/>
                  <a:pt x="310934" y="1172540"/>
                </a:cubicBezTo>
                <a:lnTo>
                  <a:pt x="317692" y="1173967"/>
                </a:lnTo>
                <a:lnTo>
                  <a:pt x="344626" y="1179577"/>
                </a:lnTo>
                <a:cubicBezTo>
                  <a:pt x="348147" y="1180243"/>
                  <a:pt x="351193" y="1182905"/>
                  <a:pt x="352335" y="1186233"/>
                </a:cubicBezTo>
                <a:cubicBezTo>
                  <a:pt x="352811" y="1187660"/>
                  <a:pt x="353192" y="1190322"/>
                  <a:pt x="353667" y="1192509"/>
                </a:cubicBezTo>
                <a:cubicBezTo>
                  <a:pt x="354143" y="1194886"/>
                  <a:pt x="354429" y="1196693"/>
                  <a:pt x="355095" y="1199546"/>
                </a:cubicBezTo>
                <a:cubicBezTo>
                  <a:pt x="356713" y="1204966"/>
                  <a:pt x="361377" y="1209435"/>
                  <a:pt x="366897" y="1210766"/>
                </a:cubicBezTo>
                <a:cubicBezTo>
                  <a:pt x="369562" y="1211527"/>
                  <a:pt x="372798" y="1211432"/>
                  <a:pt x="375272" y="1210766"/>
                </a:cubicBezTo>
                <a:lnTo>
                  <a:pt x="378793" y="1209910"/>
                </a:lnTo>
                <a:cubicBezTo>
                  <a:pt x="380221" y="1209530"/>
                  <a:pt x="381458" y="1208864"/>
                  <a:pt x="382410" y="1208484"/>
                </a:cubicBezTo>
                <a:lnTo>
                  <a:pt x="407346" y="1197264"/>
                </a:lnTo>
                <a:cubicBezTo>
                  <a:pt x="408869" y="1196598"/>
                  <a:pt x="410677" y="1196408"/>
                  <a:pt x="412295" y="1196693"/>
                </a:cubicBezTo>
                <a:lnTo>
                  <a:pt x="418767" y="1198024"/>
                </a:lnTo>
                <a:lnTo>
                  <a:pt x="425524" y="1199451"/>
                </a:lnTo>
                <a:cubicBezTo>
                  <a:pt x="427523" y="1199831"/>
                  <a:pt x="430568" y="1200592"/>
                  <a:pt x="433519" y="1200211"/>
                </a:cubicBezTo>
                <a:cubicBezTo>
                  <a:pt x="436469" y="1199831"/>
                  <a:pt x="439229" y="1198785"/>
                  <a:pt x="441609" y="1196978"/>
                </a:cubicBezTo>
                <a:cubicBezTo>
                  <a:pt x="444083" y="1194981"/>
                  <a:pt x="445225" y="1193745"/>
                  <a:pt x="447033" y="1192129"/>
                </a:cubicBezTo>
                <a:lnTo>
                  <a:pt x="457122" y="1182810"/>
                </a:lnTo>
                <a:lnTo>
                  <a:pt x="459692" y="1180433"/>
                </a:lnTo>
                <a:cubicBezTo>
                  <a:pt x="460453" y="1179767"/>
                  <a:pt x="461024" y="1179292"/>
                  <a:pt x="461690" y="1178911"/>
                </a:cubicBezTo>
                <a:cubicBezTo>
                  <a:pt x="463118" y="1178151"/>
                  <a:pt x="464641" y="1177675"/>
                  <a:pt x="466259" y="1177675"/>
                </a:cubicBezTo>
                <a:cubicBezTo>
                  <a:pt x="467877" y="1177675"/>
                  <a:pt x="469494" y="1178056"/>
                  <a:pt x="470827" y="1178816"/>
                </a:cubicBezTo>
                <a:cubicBezTo>
                  <a:pt x="472255" y="1179577"/>
                  <a:pt x="473206" y="1180623"/>
                  <a:pt x="474919" y="1182525"/>
                </a:cubicBezTo>
                <a:lnTo>
                  <a:pt x="484437" y="1192794"/>
                </a:lnTo>
                <a:cubicBezTo>
                  <a:pt x="486626" y="1194886"/>
                  <a:pt x="489386" y="1196408"/>
                  <a:pt x="492241" y="1197168"/>
                </a:cubicBezTo>
                <a:cubicBezTo>
                  <a:pt x="495096" y="1198024"/>
                  <a:pt x="498618" y="1197644"/>
                  <a:pt x="500521" y="1197454"/>
                </a:cubicBezTo>
                <a:lnTo>
                  <a:pt x="507469" y="1196883"/>
                </a:lnTo>
                <a:cubicBezTo>
                  <a:pt x="508992" y="1196693"/>
                  <a:pt x="510515" y="1196313"/>
                  <a:pt x="511942" y="1195742"/>
                </a:cubicBezTo>
                <a:lnTo>
                  <a:pt x="512323" y="1195552"/>
                </a:lnTo>
                <a:cubicBezTo>
                  <a:pt x="511561" y="1196027"/>
                  <a:pt x="510990" y="1196408"/>
                  <a:pt x="510229" y="1196883"/>
                </a:cubicBezTo>
                <a:cubicBezTo>
                  <a:pt x="502520" y="1201733"/>
                  <a:pt x="491765" y="1208769"/>
                  <a:pt x="478917" y="1217327"/>
                </a:cubicBezTo>
                <a:cubicBezTo>
                  <a:pt x="470446" y="1218278"/>
                  <a:pt x="461309" y="1219324"/>
                  <a:pt x="451697" y="1220465"/>
                </a:cubicBezTo>
                <a:lnTo>
                  <a:pt x="450840" y="1220465"/>
                </a:lnTo>
                <a:cubicBezTo>
                  <a:pt x="450840" y="1220465"/>
                  <a:pt x="450269" y="1221226"/>
                  <a:pt x="450269" y="1221226"/>
                </a:cubicBezTo>
                <a:cubicBezTo>
                  <a:pt x="445606" y="1226361"/>
                  <a:pt x="440752" y="1231781"/>
                  <a:pt x="435803" y="1237296"/>
                </a:cubicBezTo>
                <a:lnTo>
                  <a:pt x="435422" y="1237676"/>
                </a:lnTo>
                <a:lnTo>
                  <a:pt x="435232" y="1238152"/>
                </a:lnTo>
                <a:cubicBezTo>
                  <a:pt x="435232" y="1238152"/>
                  <a:pt x="435041" y="1238722"/>
                  <a:pt x="434946" y="1239103"/>
                </a:cubicBezTo>
                <a:cubicBezTo>
                  <a:pt x="431425" y="1251464"/>
                  <a:pt x="427999" y="1263350"/>
                  <a:pt x="424763" y="1274381"/>
                </a:cubicBezTo>
                <a:cubicBezTo>
                  <a:pt x="418196" y="1275617"/>
                  <a:pt x="411914" y="1276758"/>
                  <a:pt x="406013" y="1277804"/>
                </a:cubicBezTo>
                <a:lnTo>
                  <a:pt x="405061" y="1277994"/>
                </a:lnTo>
                <a:lnTo>
                  <a:pt x="404681" y="1278850"/>
                </a:lnTo>
                <a:cubicBezTo>
                  <a:pt x="398590" y="1290831"/>
                  <a:pt x="393641" y="1300720"/>
                  <a:pt x="390310" y="1307662"/>
                </a:cubicBezTo>
                <a:cubicBezTo>
                  <a:pt x="386978" y="1314603"/>
                  <a:pt x="385265" y="1318692"/>
                  <a:pt x="385646" y="1318882"/>
                </a:cubicBezTo>
                <a:cubicBezTo>
                  <a:pt x="386027" y="1319072"/>
                  <a:pt x="388406" y="1315364"/>
                  <a:pt x="392308" y="1308708"/>
                </a:cubicBezTo>
                <a:cubicBezTo>
                  <a:pt x="396115" y="1302242"/>
                  <a:pt x="401350" y="1292828"/>
                  <a:pt x="407631" y="1281512"/>
                </a:cubicBezTo>
                <a:cubicBezTo>
                  <a:pt x="413722" y="1280561"/>
                  <a:pt x="420194" y="1279515"/>
                  <a:pt x="426952" y="1278469"/>
                </a:cubicBezTo>
                <a:lnTo>
                  <a:pt x="428284" y="1278279"/>
                </a:lnTo>
                <a:lnTo>
                  <a:pt x="428665" y="1276948"/>
                </a:lnTo>
                <a:cubicBezTo>
                  <a:pt x="432091" y="1265537"/>
                  <a:pt x="435708" y="1253271"/>
                  <a:pt x="439515" y="1240529"/>
                </a:cubicBezTo>
                <a:cubicBezTo>
                  <a:pt x="439515" y="1240434"/>
                  <a:pt x="439515" y="1240244"/>
                  <a:pt x="439610" y="1240149"/>
                </a:cubicBezTo>
                <a:cubicBezTo>
                  <a:pt x="444178" y="1234919"/>
                  <a:pt x="448747" y="1229879"/>
                  <a:pt x="453029" y="1225030"/>
                </a:cubicBezTo>
                <a:cubicBezTo>
                  <a:pt x="462452" y="1223793"/>
                  <a:pt x="471493" y="1222557"/>
                  <a:pt x="479773" y="1221416"/>
                </a:cubicBezTo>
                <a:lnTo>
                  <a:pt x="480249" y="1221416"/>
                </a:lnTo>
                <a:cubicBezTo>
                  <a:pt x="480249" y="1221416"/>
                  <a:pt x="480630" y="1221036"/>
                  <a:pt x="480630" y="1221036"/>
                </a:cubicBezTo>
                <a:cubicBezTo>
                  <a:pt x="493478" y="1212002"/>
                  <a:pt x="504043" y="1204395"/>
                  <a:pt x="511466" y="1198880"/>
                </a:cubicBezTo>
                <a:cubicBezTo>
                  <a:pt x="515464" y="1195932"/>
                  <a:pt x="518414" y="1193650"/>
                  <a:pt x="520317" y="1192034"/>
                </a:cubicBezTo>
                <a:lnTo>
                  <a:pt x="527836" y="1188706"/>
                </a:lnTo>
                <a:lnTo>
                  <a:pt x="540495" y="1183190"/>
                </a:lnTo>
                <a:lnTo>
                  <a:pt x="546776" y="1180433"/>
                </a:lnTo>
                <a:cubicBezTo>
                  <a:pt x="548584" y="1179672"/>
                  <a:pt x="551630" y="1178436"/>
                  <a:pt x="554009" y="1176249"/>
                </a:cubicBezTo>
                <a:cubicBezTo>
                  <a:pt x="556293" y="1174347"/>
                  <a:pt x="558197" y="1171114"/>
                  <a:pt x="559053" y="1168927"/>
                </a:cubicBezTo>
                <a:lnTo>
                  <a:pt x="561813" y="1162651"/>
                </a:lnTo>
                <a:lnTo>
                  <a:pt x="567334" y="1150004"/>
                </a:lnTo>
                <a:lnTo>
                  <a:pt x="578374" y="1124806"/>
                </a:lnTo>
                <a:lnTo>
                  <a:pt x="581134" y="1118530"/>
                </a:lnTo>
                <a:cubicBezTo>
                  <a:pt x="581705" y="1117199"/>
                  <a:pt x="582657" y="1116153"/>
                  <a:pt x="583704" y="1115297"/>
                </a:cubicBezTo>
                <a:lnTo>
                  <a:pt x="584560" y="1114726"/>
                </a:lnTo>
                <a:lnTo>
                  <a:pt x="586083" y="1113871"/>
                </a:lnTo>
                <a:lnTo>
                  <a:pt x="589033" y="1112159"/>
                </a:lnTo>
                <a:lnTo>
                  <a:pt x="595029" y="1108736"/>
                </a:lnTo>
                <a:lnTo>
                  <a:pt x="619013" y="1095138"/>
                </a:lnTo>
                <a:lnTo>
                  <a:pt x="666886" y="1067943"/>
                </a:lnTo>
                <a:lnTo>
                  <a:pt x="672882" y="1064520"/>
                </a:lnTo>
                <a:lnTo>
                  <a:pt x="675737" y="1062903"/>
                </a:lnTo>
                <a:cubicBezTo>
                  <a:pt x="676308" y="1062618"/>
                  <a:pt x="676879" y="1062428"/>
                  <a:pt x="677545" y="1062237"/>
                </a:cubicBezTo>
                <a:cubicBezTo>
                  <a:pt x="678783" y="1061952"/>
                  <a:pt x="680115" y="1062047"/>
                  <a:pt x="681257" y="1062333"/>
                </a:cubicBezTo>
                <a:cubicBezTo>
                  <a:pt x="682019" y="1062523"/>
                  <a:pt x="684874" y="1063949"/>
                  <a:pt x="686777" y="1064710"/>
                </a:cubicBezTo>
                <a:lnTo>
                  <a:pt x="699340" y="1070415"/>
                </a:lnTo>
                <a:lnTo>
                  <a:pt x="702671" y="1071937"/>
                </a:lnTo>
                <a:cubicBezTo>
                  <a:pt x="704194" y="1072602"/>
                  <a:pt x="705907" y="1072982"/>
                  <a:pt x="707525" y="1073268"/>
                </a:cubicBezTo>
                <a:cubicBezTo>
                  <a:pt x="711332" y="1073648"/>
                  <a:pt x="713331" y="1073268"/>
                  <a:pt x="715615" y="1073268"/>
                </a:cubicBezTo>
                <a:lnTo>
                  <a:pt x="743120" y="1071841"/>
                </a:lnTo>
                <a:lnTo>
                  <a:pt x="749973" y="1071461"/>
                </a:lnTo>
                <a:lnTo>
                  <a:pt x="753114" y="1071271"/>
                </a:lnTo>
                <a:cubicBezTo>
                  <a:pt x="753685" y="1071271"/>
                  <a:pt x="754256" y="1071271"/>
                  <a:pt x="754827" y="1071461"/>
                </a:cubicBezTo>
                <a:cubicBezTo>
                  <a:pt x="755493" y="1071651"/>
                  <a:pt x="755588" y="1071651"/>
                  <a:pt x="756730" y="1072222"/>
                </a:cubicBezTo>
                <a:lnTo>
                  <a:pt x="759871" y="1073743"/>
                </a:lnTo>
                <a:lnTo>
                  <a:pt x="766057" y="1076786"/>
                </a:lnTo>
                <a:lnTo>
                  <a:pt x="778430" y="1082777"/>
                </a:lnTo>
                <a:cubicBezTo>
                  <a:pt x="780048" y="1083537"/>
                  <a:pt x="783665" y="1085439"/>
                  <a:pt x="787091" y="1085724"/>
                </a:cubicBezTo>
                <a:cubicBezTo>
                  <a:pt x="790517" y="1086105"/>
                  <a:pt x="794039" y="1085629"/>
                  <a:pt x="797275" y="1084298"/>
                </a:cubicBezTo>
                <a:cubicBezTo>
                  <a:pt x="800891" y="1082586"/>
                  <a:pt x="802224" y="1081350"/>
                  <a:pt x="804222" y="1080209"/>
                </a:cubicBezTo>
                <a:lnTo>
                  <a:pt x="810028" y="1076501"/>
                </a:lnTo>
                <a:lnTo>
                  <a:pt x="821639" y="1068989"/>
                </a:lnTo>
                <a:lnTo>
                  <a:pt x="867894" y="1039131"/>
                </a:lnTo>
                <a:cubicBezTo>
                  <a:pt x="872653" y="1035993"/>
                  <a:pt x="873224" y="1035613"/>
                  <a:pt x="875603" y="1035803"/>
                </a:cubicBezTo>
                <a:cubicBezTo>
                  <a:pt x="876174" y="1035898"/>
                  <a:pt x="876364" y="1035898"/>
                  <a:pt x="877316" y="1036278"/>
                </a:cubicBezTo>
                <a:lnTo>
                  <a:pt x="880552" y="1037419"/>
                </a:lnTo>
                <a:lnTo>
                  <a:pt x="887024" y="1039701"/>
                </a:lnTo>
                <a:lnTo>
                  <a:pt x="893496" y="1041983"/>
                </a:lnTo>
                <a:cubicBezTo>
                  <a:pt x="896446" y="1043124"/>
                  <a:pt x="900443" y="1043600"/>
                  <a:pt x="903965" y="1043029"/>
                </a:cubicBezTo>
                <a:cubicBezTo>
                  <a:pt x="905678" y="1042744"/>
                  <a:pt x="907581" y="1042269"/>
                  <a:pt x="909104" y="1041603"/>
                </a:cubicBezTo>
                <a:lnTo>
                  <a:pt x="912340" y="1040272"/>
                </a:lnTo>
                <a:lnTo>
                  <a:pt x="918717" y="1037704"/>
                </a:lnTo>
                <a:lnTo>
                  <a:pt x="931470" y="1032475"/>
                </a:lnTo>
                <a:cubicBezTo>
                  <a:pt x="936800" y="1030288"/>
                  <a:pt x="937371" y="1030002"/>
                  <a:pt x="939370" y="1030573"/>
                </a:cubicBezTo>
                <a:lnTo>
                  <a:pt x="963925" y="1040842"/>
                </a:lnTo>
                <a:lnTo>
                  <a:pt x="967065" y="1042174"/>
                </a:lnTo>
                <a:cubicBezTo>
                  <a:pt x="967922" y="1042554"/>
                  <a:pt x="970301" y="1043505"/>
                  <a:pt x="971919" y="1043695"/>
                </a:cubicBezTo>
                <a:lnTo>
                  <a:pt x="978962" y="1044836"/>
                </a:lnTo>
                <a:lnTo>
                  <a:pt x="992572" y="1047118"/>
                </a:lnTo>
                <a:lnTo>
                  <a:pt x="995998" y="1047689"/>
                </a:lnTo>
                <a:cubicBezTo>
                  <a:pt x="997140" y="1047879"/>
                  <a:pt x="998378" y="1048069"/>
                  <a:pt x="998473" y="1048164"/>
                </a:cubicBezTo>
                <a:cubicBezTo>
                  <a:pt x="999234" y="1048354"/>
                  <a:pt x="999996" y="1048830"/>
                  <a:pt x="1000567" y="1049400"/>
                </a:cubicBezTo>
                <a:cubicBezTo>
                  <a:pt x="1001233" y="1050161"/>
                  <a:pt x="1001423" y="1050256"/>
                  <a:pt x="1001994" y="1051968"/>
                </a:cubicBezTo>
                <a:lnTo>
                  <a:pt x="1004278" y="1058434"/>
                </a:lnTo>
                <a:lnTo>
                  <a:pt x="1008752" y="1071461"/>
                </a:lnTo>
                <a:lnTo>
                  <a:pt x="1011036" y="1077927"/>
                </a:lnTo>
                <a:cubicBezTo>
                  <a:pt x="1011512" y="1079448"/>
                  <a:pt x="1012939" y="1083823"/>
                  <a:pt x="1015414" y="1086675"/>
                </a:cubicBezTo>
                <a:cubicBezTo>
                  <a:pt x="1020173" y="1092761"/>
                  <a:pt x="1028072" y="1095899"/>
                  <a:pt x="1035781" y="1094948"/>
                </a:cubicBezTo>
                <a:cubicBezTo>
                  <a:pt x="1043395" y="1093997"/>
                  <a:pt x="1050343" y="1088862"/>
                  <a:pt x="1053484" y="1081826"/>
                </a:cubicBezTo>
                <a:cubicBezTo>
                  <a:pt x="1054245" y="1080114"/>
                  <a:pt x="1054816" y="1078212"/>
                  <a:pt x="1055102" y="1076311"/>
                </a:cubicBezTo>
                <a:lnTo>
                  <a:pt x="1055577" y="1072507"/>
                </a:lnTo>
                <a:lnTo>
                  <a:pt x="1056434" y="1065661"/>
                </a:lnTo>
                <a:lnTo>
                  <a:pt x="1058147" y="1051968"/>
                </a:lnTo>
                <a:lnTo>
                  <a:pt x="1059860" y="1038275"/>
                </a:lnTo>
                <a:lnTo>
                  <a:pt x="1060241" y="1034852"/>
                </a:lnTo>
                <a:cubicBezTo>
                  <a:pt x="1060431" y="1033425"/>
                  <a:pt x="1060431" y="1033140"/>
                  <a:pt x="1060527" y="1032855"/>
                </a:cubicBezTo>
                <a:cubicBezTo>
                  <a:pt x="1060717" y="1032189"/>
                  <a:pt x="1061002" y="1031619"/>
                  <a:pt x="1061573" y="1031143"/>
                </a:cubicBezTo>
                <a:cubicBezTo>
                  <a:pt x="1062620" y="1030192"/>
                  <a:pt x="1063953" y="1029812"/>
                  <a:pt x="1065285" y="1030192"/>
                </a:cubicBezTo>
                <a:lnTo>
                  <a:pt x="1078419" y="1033711"/>
                </a:lnTo>
                <a:lnTo>
                  <a:pt x="1092315" y="1037419"/>
                </a:lnTo>
                <a:cubicBezTo>
                  <a:pt x="1094123" y="1037800"/>
                  <a:pt x="1096026" y="1037895"/>
                  <a:pt x="1097835" y="1037800"/>
                </a:cubicBezTo>
                <a:cubicBezTo>
                  <a:pt x="1095551" y="1041698"/>
                  <a:pt x="1093171" y="1045977"/>
                  <a:pt x="1090316" y="1050922"/>
                </a:cubicBezTo>
                <a:lnTo>
                  <a:pt x="1090030" y="1051397"/>
                </a:lnTo>
                <a:lnTo>
                  <a:pt x="1090221" y="1051968"/>
                </a:lnTo>
                <a:cubicBezTo>
                  <a:pt x="1093552" y="1062047"/>
                  <a:pt x="1097549" y="1073933"/>
                  <a:pt x="1102022" y="1087341"/>
                </a:cubicBezTo>
                <a:cubicBezTo>
                  <a:pt x="1102022" y="1094092"/>
                  <a:pt x="1101927" y="1101319"/>
                  <a:pt x="1101832" y="1108831"/>
                </a:cubicBezTo>
                <a:cubicBezTo>
                  <a:pt x="1091458" y="1113015"/>
                  <a:pt x="1080513" y="1117389"/>
                  <a:pt x="1068997" y="1122048"/>
                </a:cubicBezTo>
                <a:lnTo>
                  <a:pt x="1067855" y="1122524"/>
                </a:lnTo>
                <a:lnTo>
                  <a:pt x="1067665" y="1123760"/>
                </a:lnTo>
                <a:cubicBezTo>
                  <a:pt x="1065761" y="1134029"/>
                  <a:pt x="1063858" y="1144775"/>
                  <a:pt x="1061764" y="1155710"/>
                </a:cubicBezTo>
                <a:cubicBezTo>
                  <a:pt x="1061669" y="1156280"/>
                  <a:pt x="1061573" y="1156946"/>
                  <a:pt x="1061478" y="1157516"/>
                </a:cubicBezTo>
                <a:cubicBezTo>
                  <a:pt x="1055102" y="1170924"/>
                  <a:pt x="1048915" y="1183856"/>
                  <a:pt x="1043110" y="1195932"/>
                </a:cubicBezTo>
                <a:lnTo>
                  <a:pt x="1043110" y="1195932"/>
                </a:lnTo>
                <a:cubicBezTo>
                  <a:pt x="1043110" y="1195932"/>
                  <a:pt x="1043110" y="1196218"/>
                  <a:pt x="1043110" y="1196218"/>
                </a:cubicBezTo>
                <a:cubicBezTo>
                  <a:pt x="1038256" y="1211051"/>
                  <a:pt x="1033783" y="1224839"/>
                  <a:pt x="1029690" y="1237486"/>
                </a:cubicBezTo>
                <a:cubicBezTo>
                  <a:pt x="1023313" y="1242431"/>
                  <a:pt x="1017222" y="1247090"/>
                  <a:pt x="1011797" y="1251274"/>
                </a:cubicBezTo>
                <a:lnTo>
                  <a:pt x="1011226" y="1251749"/>
                </a:lnTo>
                <a:lnTo>
                  <a:pt x="1011226" y="1252415"/>
                </a:lnTo>
                <a:cubicBezTo>
                  <a:pt x="1009132" y="1266583"/>
                  <a:pt x="1007514" y="1278469"/>
                  <a:pt x="1006182" y="1287598"/>
                </a:cubicBezTo>
                <a:cubicBezTo>
                  <a:pt x="1005135" y="1295871"/>
                  <a:pt x="1004659" y="1300530"/>
                  <a:pt x="1005040" y="1300530"/>
                </a:cubicBezTo>
                <a:cubicBezTo>
                  <a:pt x="1005325" y="1300530"/>
                  <a:pt x="1006372" y="1296061"/>
                  <a:pt x="1007990" y="1287883"/>
                </a:cubicBezTo>
                <a:cubicBezTo>
                  <a:pt x="1009608" y="1278945"/>
                  <a:pt x="1011702" y="1267344"/>
                  <a:pt x="1014272" y="1253556"/>
                </a:cubicBezTo>
                <a:cubicBezTo>
                  <a:pt x="1019887" y="1249467"/>
                  <a:pt x="1025978" y="1244998"/>
                  <a:pt x="1032450" y="1240244"/>
                </a:cubicBezTo>
                <a:lnTo>
                  <a:pt x="1032926" y="1239863"/>
                </a:lnTo>
                <a:lnTo>
                  <a:pt x="1033116" y="1239293"/>
                </a:lnTo>
                <a:cubicBezTo>
                  <a:pt x="1037399" y="1226646"/>
                  <a:pt x="1042158" y="1212668"/>
                  <a:pt x="1047297" y="1197834"/>
                </a:cubicBezTo>
                <a:cubicBezTo>
                  <a:pt x="1053103" y="1185758"/>
                  <a:pt x="1059384" y="1172731"/>
                  <a:pt x="1065856" y="1159323"/>
                </a:cubicBezTo>
                <a:lnTo>
                  <a:pt x="1065856" y="1159038"/>
                </a:lnTo>
                <a:cubicBezTo>
                  <a:pt x="1065856" y="1159038"/>
                  <a:pt x="1066047" y="1158753"/>
                  <a:pt x="1066047" y="1158753"/>
                </a:cubicBezTo>
                <a:cubicBezTo>
                  <a:pt x="1066142" y="1158087"/>
                  <a:pt x="1066332" y="1157326"/>
                  <a:pt x="1066427" y="1156661"/>
                </a:cubicBezTo>
                <a:cubicBezTo>
                  <a:pt x="1068331" y="1146106"/>
                  <a:pt x="1070139" y="1135931"/>
                  <a:pt x="1071947" y="1125947"/>
                </a:cubicBezTo>
                <a:cubicBezTo>
                  <a:pt x="1083463" y="1121193"/>
                  <a:pt x="1094409" y="1116628"/>
                  <a:pt x="1104782" y="1112349"/>
                </a:cubicBezTo>
                <a:lnTo>
                  <a:pt x="1106115" y="1111779"/>
                </a:lnTo>
                <a:lnTo>
                  <a:pt x="1106115" y="1110352"/>
                </a:lnTo>
                <a:cubicBezTo>
                  <a:pt x="1106115" y="1102175"/>
                  <a:pt x="1105925" y="1094473"/>
                  <a:pt x="1105925" y="1087151"/>
                </a:cubicBezTo>
                <a:lnTo>
                  <a:pt x="1105925" y="1086770"/>
                </a:lnTo>
                <a:cubicBezTo>
                  <a:pt x="1105925" y="1086770"/>
                  <a:pt x="1105829" y="1086485"/>
                  <a:pt x="1105829" y="1086485"/>
                </a:cubicBezTo>
                <a:cubicBezTo>
                  <a:pt x="1100976" y="1073268"/>
                  <a:pt x="1096788" y="1061572"/>
                  <a:pt x="1093171" y="1051683"/>
                </a:cubicBezTo>
                <a:cubicBezTo>
                  <a:pt x="1095836" y="1046358"/>
                  <a:pt x="1098215" y="1041698"/>
                  <a:pt x="1100214" y="1037514"/>
                </a:cubicBezTo>
                <a:cubicBezTo>
                  <a:pt x="1101547" y="1037324"/>
                  <a:pt x="1102879" y="1037229"/>
                  <a:pt x="1104211" y="1036754"/>
                </a:cubicBezTo>
                <a:cubicBezTo>
                  <a:pt x="1106115" y="1036183"/>
                  <a:pt x="1107923" y="1035327"/>
                  <a:pt x="1109636" y="1034186"/>
                </a:cubicBezTo>
                <a:cubicBezTo>
                  <a:pt x="1111159" y="1033235"/>
                  <a:pt x="1113158" y="1031429"/>
                  <a:pt x="1113729" y="1030953"/>
                </a:cubicBezTo>
                <a:lnTo>
                  <a:pt x="1123817" y="1021634"/>
                </a:lnTo>
                <a:lnTo>
                  <a:pt x="1128862" y="1016975"/>
                </a:lnTo>
                <a:lnTo>
                  <a:pt x="1131431" y="1014598"/>
                </a:lnTo>
                <a:lnTo>
                  <a:pt x="1132669" y="1013457"/>
                </a:lnTo>
                <a:cubicBezTo>
                  <a:pt x="1133240" y="1012886"/>
                  <a:pt x="1134096" y="1012126"/>
                  <a:pt x="1134667" y="1011365"/>
                </a:cubicBezTo>
                <a:cubicBezTo>
                  <a:pt x="1137237" y="1008322"/>
                  <a:pt x="1139045" y="1004423"/>
                  <a:pt x="1139807" y="1000715"/>
                </a:cubicBezTo>
                <a:lnTo>
                  <a:pt x="1141234" y="993964"/>
                </a:lnTo>
                <a:lnTo>
                  <a:pt x="1143994" y="980461"/>
                </a:lnTo>
                <a:lnTo>
                  <a:pt x="1145422" y="973710"/>
                </a:lnTo>
                <a:cubicBezTo>
                  <a:pt x="1145803" y="971808"/>
                  <a:pt x="1146469" y="968290"/>
                  <a:pt x="1146564" y="968575"/>
                </a:cubicBezTo>
                <a:cubicBezTo>
                  <a:pt x="1146659" y="968290"/>
                  <a:pt x="1146754" y="968099"/>
                  <a:pt x="1146945" y="967909"/>
                </a:cubicBezTo>
                <a:lnTo>
                  <a:pt x="1148753" y="965627"/>
                </a:lnTo>
                <a:lnTo>
                  <a:pt x="1153036" y="960207"/>
                </a:lnTo>
                <a:lnTo>
                  <a:pt x="1170072" y="938527"/>
                </a:lnTo>
                <a:lnTo>
                  <a:pt x="1187108" y="916847"/>
                </a:lnTo>
                <a:lnTo>
                  <a:pt x="1191391" y="911426"/>
                </a:lnTo>
                <a:cubicBezTo>
                  <a:pt x="1192819" y="910190"/>
                  <a:pt x="1196055" y="904105"/>
                  <a:pt x="1196435" y="902108"/>
                </a:cubicBezTo>
                <a:lnTo>
                  <a:pt x="1200718" y="889081"/>
                </a:lnTo>
                <a:lnTo>
                  <a:pt x="1209189" y="863407"/>
                </a:lnTo>
                <a:cubicBezTo>
                  <a:pt x="1209189" y="863407"/>
                  <a:pt x="1209569" y="862741"/>
                  <a:pt x="1209855" y="862551"/>
                </a:cubicBezTo>
                <a:lnTo>
                  <a:pt x="1210045" y="862361"/>
                </a:lnTo>
                <a:lnTo>
                  <a:pt x="1210807" y="861980"/>
                </a:lnTo>
                <a:lnTo>
                  <a:pt x="1213852" y="860364"/>
                </a:lnTo>
                <a:lnTo>
                  <a:pt x="1226034" y="853898"/>
                </a:lnTo>
                <a:lnTo>
                  <a:pt x="1229556" y="851996"/>
                </a:lnTo>
                <a:cubicBezTo>
                  <a:pt x="1231364" y="850855"/>
                  <a:pt x="1233077" y="849524"/>
                  <a:pt x="1234600" y="848002"/>
                </a:cubicBezTo>
                <a:cubicBezTo>
                  <a:pt x="1237550" y="844959"/>
                  <a:pt x="1239740" y="841156"/>
                  <a:pt x="1240882" y="836972"/>
                </a:cubicBezTo>
                <a:cubicBezTo>
                  <a:pt x="1241167" y="835926"/>
                  <a:pt x="1241358" y="834880"/>
                  <a:pt x="1241548" y="833834"/>
                </a:cubicBezTo>
                <a:lnTo>
                  <a:pt x="1241738" y="831267"/>
                </a:lnTo>
                <a:lnTo>
                  <a:pt x="1241929" y="827843"/>
                </a:lnTo>
                <a:lnTo>
                  <a:pt x="1242404" y="820997"/>
                </a:lnTo>
                <a:lnTo>
                  <a:pt x="1243261" y="807304"/>
                </a:lnTo>
                <a:lnTo>
                  <a:pt x="1243642" y="801028"/>
                </a:lnTo>
                <a:cubicBezTo>
                  <a:pt x="1243642" y="801028"/>
                  <a:pt x="1243832" y="800458"/>
                  <a:pt x="1243927" y="800268"/>
                </a:cubicBezTo>
                <a:cubicBezTo>
                  <a:pt x="1244118" y="800077"/>
                  <a:pt x="1244308" y="799887"/>
                  <a:pt x="1244593" y="799792"/>
                </a:cubicBezTo>
                <a:lnTo>
                  <a:pt x="1250399" y="797415"/>
                </a:lnTo>
                <a:lnTo>
                  <a:pt x="1263152" y="792280"/>
                </a:lnTo>
                <a:lnTo>
                  <a:pt x="1288659" y="782011"/>
                </a:lnTo>
                <a:lnTo>
                  <a:pt x="1314166" y="771741"/>
                </a:lnTo>
                <a:lnTo>
                  <a:pt x="1326919" y="766606"/>
                </a:lnTo>
                <a:lnTo>
                  <a:pt x="1333296" y="764039"/>
                </a:lnTo>
                <a:lnTo>
                  <a:pt x="1336817" y="762612"/>
                </a:lnTo>
                <a:cubicBezTo>
                  <a:pt x="1336817" y="762612"/>
                  <a:pt x="1337388" y="762232"/>
                  <a:pt x="1337769" y="762042"/>
                </a:cubicBezTo>
                <a:lnTo>
                  <a:pt x="1450265" y="765560"/>
                </a:lnTo>
                <a:lnTo>
                  <a:pt x="1450265" y="778397"/>
                </a:lnTo>
                <a:cubicBezTo>
                  <a:pt x="1450550" y="784768"/>
                  <a:pt x="1450075" y="786860"/>
                  <a:pt x="1446363" y="791900"/>
                </a:cubicBezTo>
                <a:lnTo>
                  <a:pt x="1436465" y="806448"/>
                </a:lnTo>
                <a:lnTo>
                  <a:pt x="1433990" y="810062"/>
                </a:lnTo>
                <a:cubicBezTo>
                  <a:pt x="1433134" y="811298"/>
                  <a:pt x="1432277" y="813295"/>
                  <a:pt x="1431516" y="814816"/>
                </a:cubicBezTo>
                <a:cubicBezTo>
                  <a:pt x="1430564" y="816623"/>
                  <a:pt x="1430183" y="818049"/>
                  <a:pt x="1429803" y="819380"/>
                </a:cubicBezTo>
                <a:lnTo>
                  <a:pt x="1428470" y="823564"/>
                </a:lnTo>
                <a:lnTo>
                  <a:pt x="1423235" y="840395"/>
                </a:lnTo>
                <a:lnTo>
                  <a:pt x="1420666" y="848573"/>
                </a:lnTo>
                <a:cubicBezTo>
                  <a:pt x="1419904" y="850665"/>
                  <a:pt x="1418667" y="852471"/>
                  <a:pt x="1417049" y="853993"/>
                </a:cubicBezTo>
                <a:cubicBezTo>
                  <a:pt x="1415526" y="855514"/>
                  <a:pt x="1413528" y="856370"/>
                  <a:pt x="1410672" y="857891"/>
                </a:cubicBezTo>
                <a:lnTo>
                  <a:pt x="1402868" y="861885"/>
                </a:lnTo>
                <a:lnTo>
                  <a:pt x="1371461" y="877765"/>
                </a:lnTo>
                <a:lnTo>
                  <a:pt x="1367559" y="879762"/>
                </a:lnTo>
                <a:cubicBezTo>
                  <a:pt x="1366036" y="880523"/>
                  <a:pt x="1364418" y="881473"/>
                  <a:pt x="1363085" y="882615"/>
                </a:cubicBezTo>
                <a:cubicBezTo>
                  <a:pt x="1360325" y="884897"/>
                  <a:pt x="1358041" y="887844"/>
                  <a:pt x="1356518" y="891077"/>
                </a:cubicBezTo>
                <a:lnTo>
                  <a:pt x="1350427" y="907908"/>
                </a:lnTo>
                <a:lnTo>
                  <a:pt x="1338626" y="941094"/>
                </a:lnTo>
                <a:lnTo>
                  <a:pt x="1335675" y="949367"/>
                </a:lnTo>
                <a:cubicBezTo>
                  <a:pt x="1334819" y="951934"/>
                  <a:pt x="1333772" y="953741"/>
                  <a:pt x="1332059" y="955453"/>
                </a:cubicBezTo>
                <a:cubicBezTo>
                  <a:pt x="1330345" y="957259"/>
                  <a:pt x="1328727" y="958115"/>
                  <a:pt x="1325872" y="959541"/>
                </a:cubicBezTo>
                <a:lnTo>
                  <a:pt x="1318068" y="963535"/>
                </a:lnTo>
                <a:lnTo>
                  <a:pt x="1302364" y="971523"/>
                </a:lnTo>
                <a:cubicBezTo>
                  <a:pt x="1299604" y="972949"/>
                  <a:pt x="1297415" y="973900"/>
                  <a:pt x="1294274" y="975802"/>
                </a:cubicBezTo>
                <a:cubicBezTo>
                  <a:pt x="1291324" y="977703"/>
                  <a:pt x="1288849" y="980271"/>
                  <a:pt x="1287041" y="983219"/>
                </a:cubicBezTo>
                <a:cubicBezTo>
                  <a:pt x="1285233" y="986166"/>
                  <a:pt x="1284186" y="989590"/>
                  <a:pt x="1283900" y="993108"/>
                </a:cubicBezTo>
                <a:cubicBezTo>
                  <a:pt x="1283520" y="996626"/>
                  <a:pt x="1284471" y="1000239"/>
                  <a:pt x="1285042" y="1002807"/>
                </a:cubicBezTo>
                <a:lnTo>
                  <a:pt x="1288945" y="1020018"/>
                </a:lnTo>
                <a:lnTo>
                  <a:pt x="1292847" y="1037229"/>
                </a:lnTo>
                <a:lnTo>
                  <a:pt x="1294750" y="1045787"/>
                </a:lnTo>
                <a:cubicBezTo>
                  <a:pt x="1295416" y="1049020"/>
                  <a:pt x="1296844" y="1052348"/>
                  <a:pt x="1298938" y="1055011"/>
                </a:cubicBezTo>
                <a:cubicBezTo>
                  <a:pt x="1300937" y="1057673"/>
                  <a:pt x="1303982" y="1059955"/>
                  <a:pt x="1306647" y="1061287"/>
                </a:cubicBezTo>
                <a:lnTo>
                  <a:pt x="1314356" y="1065565"/>
                </a:lnTo>
                <a:lnTo>
                  <a:pt x="1322065" y="1069845"/>
                </a:lnTo>
                <a:cubicBezTo>
                  <a:pt x="1324825" y="1071366"/>
                  <a:pt x="1327014" y="1072412"/>
                  <a:pt x="1328727" y="1074219"/>
                </a:cubicBezTo>
                <a:cubicBezTo>
                  <a:pt x="1330441" y="1075930"/>
                  <a:pt x="1331773" y="1078117"/>
                  <a:pt x="1332630" y="1080494"/>
                </a:cubicBezTo>
                <a:cubicBezTo>
                  <a:pt x="1333296" y="1082682"/>
                  <a:pt x="1333677" y="1085915"/>
                  <a:pt x="1334248" y="1088672"/>
                </a:cubicBezTo>
                <a:lnTo>
                  <a:pt x="1337388" y="1105978"/>
                </a:lnTo>
                <a:lnTo>
                  <a:pt x="1340529" y="1123284"/>
                </a:lnTo>
                <a:lnTo>
                  <a:pt x="1342052" y="1131938"/>
                </a:lnTo>
                <a:cubicBezTo>
                  <a:pt x="1342528" y="1135075"/>
                  <a:pt x="1343860" y="1138404"/>
                  <a:pt x="1345764" y="1141066"/>
                </a:cubicBezTo>
                <a:lnTo>
                  <a:pt x="1355757" y="1155329"/>
                </a:lnTo>
                <a:cubicBezTo>
                  <a:pt x="1357089" y="1157516"/>
                  <a:pt x="1357851" y="1159989"/>
                  <a:pt x="1358041" y="1162556"/>
                </a:cubicBezTo>
                <a:lnTo>
                  <a:pt x="1358041" y="1171209"/>
                </a:lnTo>
                <a:cubicBezTo>
                  <a:pt x="1358041" y="1171209"/>
                  <a:pt x="1358231" y="1180052"/>
                  <a:pt x="1358231" y="1180052"/>
                </a:cubicBezTo>
                <a:cubicBezTo>
                  <a:pt x="1358231" y="1182810"/>
                  <a:pt x="1358041" y="1186043"/>
                  <a:pt x="1358898" y="1189371"/>
                </a:cubicBezTo>
                <a:cubicBezTo>
                  <a:pt x="1359754" y="1192509"/>
                  <a:pt x="1361277" y="1195552"/>
                  <a:pt x="1363466" y="1197929"/>
                </a:cubicBezTo>
                <a:cubicBezTo>
                  <a:pt x="1365274" y="1199926"/>
                  <a:pt x="1366987" y="1201352"/>
                  <a:pt x="1368701" y="1202874"/>
                </a:cubicBezTo>
                <a:cubicBezTo>
                  <a:pt x="1366512" y="1205061"/>
                  <a:pt x="1362134" y="1209910"/>
                  <a:pt x="1356138" y="1216947"/>
                </a:cubicBezTo>
                <a:cubicBezTo>
                  <a:pt x="1347667" y="1226741"/>
                  <a:pt x="1336056" y="1240814"/>
                  <a:pt x="1322636" y="1257170"/>
                </a:cubicBezTo>
                <a:cubicBezTo>
                  <a:pt x="1315403" y="1257170"/>
                  <a:pt x="1307789" y="1257170"/>
                  <a:pt x="1299890" y="1257074"/>
                </a:cubicBezTo>
                <a:lnTo>
                  <a:pt x="1298367" y="1257074"/>
                </a:lnTo>
                <a:cubicBezTo>
                  <a:pt x="1298367" y="1257074"/>
                  <a:pt x="1297796" y="1258501"/>
                  <a:pt x="1297796" y="1258501"/>
                </a:cubicBezTo>
                <a:cubicBezTo>
                  <a:pt x="1296368" y="1262019"/>
                  <a:pt x="1294750" y="1265823"/>
                  <a:pt x="1293227" y="1269626"/>
                </a:cubicBezTo>
                <a:cubicBezTo>
                  <a:pt x="1289611" y="1278565"/>
                  <a:pt x="1286089" y="1287218"/>
                  <a:pt x="1282663" y="1295300"/>
                </a:cubicBezTo>
                <a:lnTo>
                  <a:pt x="1282663" y="1295490"/>
                </a:lnTo>
                <a:cubicBezTo>
                  <a:pt x="1282663" y="1295490"/>
                  <a:pt x="1282568" y="1295680"/>
                  <a:pt x="1282568" y="1295680"/>
                </a:cubicBezTo>
                <a:cubicBezTo>
                  <a:pt x="1281997" y="1297963"/>
                  <a:pt x="1281521" y="1300245"/>
                  <a:pt x="1280950" y="1302527"/>
                </a:cubicBezTo>
                <a:cubicBezTo>
                  <a:pt x="1276286" y="1301766"/>
                  <a:pt x="1264199" y="1301101"/>
                  <a:pt x="1249162" y="1300910"/>
                </a:cubicBezTo>
                <a:lnTo>
                  <a:pt x="1248210" y="1300910"/>
                </a:lnTo>
                <a:cubicBezTo>
                  <a:pt x="1248210" y="1300910"/>
                  <a:pt x="1247544" y="1301576"/>
                  <a:pt x="1247544" y="1301576"/>
                </a:cubicBezTo>
                <a:cubicBezTo>
                  <a:pt x="1245735" y="1303478"/>
                  <a:pt x="1243927" y="1305285"/>
                  <a:pt x="1242024" y="1307281"/>
                </a:cubicBezTo>
                <a:cubicBezTo>
                  <a:pt x="1226034" y="1323922"/>
                  <a:pt x="1213852" y="1338185"/>
                  <a:pt x="1214804" y="1339041"/>
                </a:cubicBezTo>
                <a:cubicBezTo>
                  <a:pt x="1215756" y="1339897"/>
                  <a:pt x="1229461" y="1327155"/>
                  <a:pt x="1245450" y="1310514"/>
                </a:cubicBezTo>
                <a:cubicBezTo>
                  <a:pt x="1247068" y="1308803"/>
                  <a:pt x="1248686" y="1307091"/>
                  <a:pt x="1250209" y="1305475"/>
                </a:cubicBezTo>
                <a:cubicBezTo>
                  <a:pt x="1264390" y="1305285"/>
                  <a:pt x="1275811" y="1304714"/>
                  <a:pt x="1280664" y="1303953"/>
                </a:cubicBezTo>
                <a:cubicBezTo>
                  <a:pt x="1276001" y="1323542"/>
                  <a:pt x="1272194" y="1340562"/>
                  <a:pt x="1269434" y="1353209"/>
                </a:cubicBezTo>
                <a:cubicBezTo>
                  <a:pt x="1266388" y="1367568"/>
                  <a:pt x="1264770" y="1376126"/>
                  <a:pt x="1265341" y="1376316"/>
                </a:cubicBezTo>
                <a:cubicBezTo>
                  <a:pt x="1265913" y="1376411"/>
                  <a:pt x="1268387" y="1368043"/>
                  <a:pt x="1272289" y="1353970"/>
                </a:cubicBezTo>
                <a:cubicBezTo>
                  <a:pt x="1276096" y="1339897"/>
                  <a:pt x="1281236" y="1319928"/>
                  <a:pt x="1287041" y="1297012"/>
                </a:cubicBezTo>
                <a:cubicBezTo>
                  <a:pt x="1290372" y="1288929"/>
                  <a:pt x="1293989" y="1280371"/>
                  <a:pt x="1297605" y="1271528"/>
                </a:cubicBezTo>
                <a:cubicBezTo>
                  <a:pt x="1298938" y="1268200"/>
                  <a:pt x="1300270" y="1264967"/>
                  <a:pt x="1301603" y="1261829"/>
                </a:cubicBezTo>
                <a:cubicBezTo>
                  <a:pt x="1309312" y="1261829"/>
                  <a:pt x="1316831" y="1261829"/>
                  <a:pt x="1323874" y="1261734"/>
                </a:cubicBezTo>
                <a:lnTo>
                  <a:pt x="1324921" y="1261734"/>
                </a:lnTo>
                <a:cubicBezTo>
                  <a:pt x="1324921" y="1261734"/>
                  <a:pt x="1325587" y="1260878"/>
                  <a:pt x="1325587" y="1260878"/>
                </a:cubicBezTo>
                <a:cubicBezTo>
                  <a:pt x="1339101" y="1243857"/>
                  <a:pt x="1350522" y="1229213"/>
                  <a:pt x="1358517" y="1218754"/>
                </a:cubicBezTo>
                <a:cubicBezTo>
                  <a:pt x="1364037" y="1211432"/>
                  <a:pt x="1367844" y="1206202"/>
                  <a:pt x="1369557" y="1203539"/>
                </a:cubicBezTo>
                <a:cubicBezTo>
                  <a:pt x="1369747" y="1203730"/>
                  <a:pt x="1370033" y="1203920"/>
                  <a:pt x="1370223" y="1204110"/>
                </a:cubicBezTo>
                <a:lnTo>
                  <a:pt x="1383167" y="1215996"/>
                </a:lnTo>
                <a:cubicBezTo>
                  <a:pt x="1385356" y="1218088"/>
                  <a:pt x="1387545" y="1219800"/>
                  <a:pt x="1388878" y="1221987"/>
                </a:cubicBezTo>
                <a:cubicBezTo>
                  <a:pt x="1390305" y="1224079"/>
                  <a:pt x="1391067" y="1226836"/>
                  <a:pt x="1392113" y="1229594"/>
                </a:cubicBezTo>
                <a:cubicBezTo>
                  <a:pt x="1393922" y="1235014"/>
                  <a:pt x="1396587" y="1240814"/>
                  <a:pt x="1397729" y="1245854"/>
                </a:cubicBezTo>
                <a:cubicBezTo>
                  <a:pt x="1398110" y="1248516"/>
                  <a:pt x="1397919" y="1251179"/>
                  <a:pt x="1397063" y="1253746"/>
                </a:cubicBezTo>
                <a:cubicBezTo>
                  <a:pt x="1396301" y="1256219"/>
                  <a:pt x="1394683" y="1258501"/>
                  <a:pt x="1393065" y="1261068"/>
                </a:cubicBezTo>
                <a:lnTo>
                  <a:pt x="1374221" y="1290831"/>
                </a:lnTo>
                <a:lnTo>
                  <a:pt x="1369557" y="1298248"/>
                </a:lnTo>
                <a:cubicBezTo>
                  <a:pt x="1367844" y="1300625"/>
                  <a:pt x="1366512" y="1303763"/>
                  <a:pt x="1365941" y="1306806"/>
                </a:cubicBezTo>
                <a:cubicBezTo>
                  <a:pt x="1365370" y="1313082"/>
                  <a:pt x="1365845" y="1318692"/>
                  <a:pt x="1365750" y="1324588"/>
                </a:cubicBezTo>
                <a:cubicBezTo>
                  <a:pt x="1365560" y="1330293"/>
                  <a:pt x="1366226" y="1336569"/>
                  <a:pt x="1365465" y="1341894"/>
                </a:cubicBezTo>
                <a:cubicBezTo>
                  <a:pt x="1363942" y="1347219"/>
                  <a:pt x="1361467" y="1352829"/>
                  <a:pt x="1359469" y="1358249"/>
                </a:cubicBezTo>
                <a:cubicBezTo>
                  <a:pt x="1357375" y="1364049"/>
                  <a:pt x="1358231" y="1370896"/>
                  <a:pt x="1361658" y="1375935"/>
                </a:cubicBezTo>
                <a:cubicBezTo>
                  <a:pt x="1363371" y="1378598"/>
                  <a:pt x="1365845" y="1380214"/>
                  <a:pt x="1367083" y="1382782"/>
                </a:cubicBezTo>
                <a:cubicBezTo>
                  <a:pt x="1368510" y="1385159"/>
                  <a:pt x="1369272" y="1387917"/>
                  <a:pt x="1369462" y="1390769"/>
                </a:cubicBezTo>
                <a:cubicBezTo>
                  <a:pt x="1369938" y="1396380"/>
                  <a:pt x="1366702" y="1401705"/>
                  <a:pt x="1364989" y="1407315"/>
                </a:cubicBezTo>
                <a:lnTo>
                  <a:pt x="1358803" y="1423765"/>
                </a:lnTo>
                <a:cubicBezTo>
                  <a:pt x="1356804" y="1429375"/>
                  <a:pt x="1354520" y="1434605"/>
                  <a:pt x="1352902" y="1440406"/>
                </a:cubicBezTo>
                <a:cubicBezTo>
                  <a:pt x="1351664" y="1446301"/>
                  <a:pt x="1353473" y="1452767"/>
                  <a:pt x="1357565" y="1457141"/>
                </a:cubicBezTo>
                <a:lnTo>
                  <a:pt x="1410292" y="1503830"/>
                </a:lnTo>
                <a:lnTo>
                  <a:pt x="1358136" y="1456571"/>
                </a:lnTo>
                <a:cubicBezTo>
                  <a:pt x="1354329" y="1452292"/>
                  <a:pt x="1352711" y="1446206"/>
                  <a:pt x="1353949" y="1440596"/>
                </a:cubicBezTo>
                <a:cubicBezTo>
                  <a:pt x="1355567" y="1435176"/>
                  <a:pt x="1358041" y="1429661"/>
                  <a:pt x="1360040" y="1424146"/>
                </a:cubicBezTo>
                <a:lnTo>
                  <a:pt x="1366416" y="1407695"/>
                </a:lnTo>
                <a:cubicBezTo>
                  <a:pt x="1368225" y="1402275"/>
                  <a:pt x="1371556" y="1396950"/>
                  <a:pt x="1371270" y="1390579"/>
                </a:cubicBezTo>
                <a:cubicBezTo>
                  <a:pt x="1371080" y="1387536"/>
                  <a:pt x="1370223" y="1384494"/>
                  <a:pt x="1368701" y="1381831"/>
                </a:cubicBezTo>
                <a:cubicBezTo>
                  <a:pt x="1367273" y="1378978"/>
                  <a:pt x="1364703" y="1377172"/>
                  <a:pt x="1363276" y="1374794"/>
                </a:cubicBezTo>
                <a:cubicBezTo>
                  <a:pt x="1360135" y="1370135"/>
                  <a:pt x="1359469" y="1364049"/>
                  <a:pt x="1361467" y="1358819"/>
                </a:cubicBezTo>
                <a:cubicBezTo>
                  <a:pt x="1363466" y="1353304"/>
                  <a:pt x="1365845" y="1348170"/>
                  <a:pt x="1367749" y="1342179"/>
                </a:cubicBezTo>
                <a:cubicBezTo>
                  <a:pt x="1368701" y="1335903"/>
                  <a:pt x="1368034" y="1330293"/>
                  <a:pt x="1368320" y="1324397"/>
                </a:cubicBezTo>
                <a:cubicBezTo>
                  <a:pt x="1368510" y="1318692"/>
                  <a:pt x="1368130" y="1312416"/>
                  <a:pt x="1368701" y="1307091"/>
                </a:cubicBezTo>
                <a:cubicBezTo>
                  <a:pt x="1369557" y="1301766"/>
                  <a:pt x="1373840" y="1297297"/>
                  <a:pt x="1376790" y="1292257"/>
                </a:cubicBezTo>
                <a:lnTo>
                  <a:pt x="1395920" y="1262780"/>
                </a:lnTo>
                <a:cubicBezTo>
                  <a:pt x="1397443" y="1260403"/>
                  <a:pt x="1399347" y="1257835"/>
                  <a:pt x="1400394" y="1254697"/>
                </a:cubicBezTo>
                <a:cubicBezTo>
                  <a:pt x="1401441" y="1251654"/>
                  <a:pt x="1401726" y="1248421"/>
                  <a:pt x="1401250" y="1245188"/>
                </a:cubicBezTo>
                <a:cubicBezTo>
                  <a:pt x="1399823" y="1238817"/>
                  <a:pt x="1397538" y="1233873"/>
                  <a:pt x="1395730" y="1228167"/>
                </a:cubicBezTo>
                <a:cubicBezTo>
                  <a:pt x="1394778" y="1225505"/>
                  <a:pt x="1394017" y="1222462"/>
                  <a:pt x="1392113" y="1219705"/>
                </a:cubicBezTo>
                <a:cubicBezTo>
                  <a:pt x="1390305" y="1216852"/>
                  <a:pt x="1387831" y="1214855"/>
                  <a:pt x="1385832" y="1212953"/>
                </a:cubicBezTo>
                <a:lnTo>
                  <a:pt x="1372984" y="1200877"/>
                </a:lnTo>
                <a:cubicBezTo>
                  <a:pt x="1370985" y="1198880"/>
                  <a:pt x="1368510" y="1196788"/>
                  <a:pt x="1366797" y="1194981"/>
                </a:cubicBezTo>
                <a:cubicBezTo>
                  <a:pt x="1365084" y="1192985"/>
                  <a:pt x="1363847" y="1190607"/>
                  <a:pt x="1363276" y="1188135"/>
                </a:cubicBezTo>
                <a:cubicBezTo>
                  <a:pt x="1362609" y="1185663"/>
                  <a:pt x="1362800" y="1183000"/>
                  <a:pt x="1362800" y="1179957"/>
                </a:cubicBezTo>
                <a:lnTo>
                  <a:pt x="1362800" y="1171114"/>
                </a:lnTo>
                <a:cubicBezTo>
                  <a:pt x="1362800" y="1171114"/>
                  <a:pt x="1362800" y="1162176"/>
                  <a:pt x="1362800" y="1162176"/>
                </a:cubicBezTo>
                <a:cubicBezTo>
                  <a:pt x="1362609" y="1158848"/>
                  <a:pt x="1361658" y="1155615"/>
                  <a:pt x="1359945" y="1152762"/>
                </a:cubicBezTo>
                <a:lnTo>
                  <a:pt x="1349856" y="1138118"/>
                </a:lnTo>
                <a:cubicBezTo>
                  <a:pt x="1348333" y="1136026"/>
                  <a:pt x="1347477" y="1133649"/>
                  <a:pt x="1347096" y="1131082"/>
                </a:cubicBezTo>
                <a:lnTo>
                  <a:pt x="1345668" y="1122429"/>
                </a:lnTo>
                <a:lnTo>
                  <a:pt x="1342813" y="1105027"/>
                </a:lnTo>
                <a:lnTo>
                  <a:pt x="1339958" y="1087626"/>
                </a:lnTo>
                <a:cubicBezTo>
                  <a:pt x="1339387" y="1084678"/>
                  <a:pt x="1339197" y="1082016"/>
                  <a:pt x="1338245" y="1078593"/>
                </a:cubicBezTo>
                <a:cubicBezTo>
                  <a:pt x="1337198" y="1075360"/>
                  <a:pt x="1335485" y="1072412"/>
                  <a:pt x="1333105" y="1069940"/>
                </a:cubicBezTo>
                <a:cubicBezTo>
                  <a:pt x="1330726" y="1067372"/>
                  <a:pt x="1327585" y="1065851"/>
                  <a:pt x="1325206" y="1064520"/>
                </a:cubicBezTo>
                <a:lnTo>
                  <a:pt x="1317592" y="1060145"/>
                </a:lnTo>
                <a:lnTo>
                  <a:pt x="1309978" y="1055771"/>
                </a:lnTo>
                <a:cubicBezTo>
                  <a:pt x="1307504" y="1054440"/>
                  <a:pt x="1305790" y="1053014"/>
                  <a:pt x="1304172" y="1051017"/>
                </a:cubicBezTo>
                <a:cubicBezTo>
                  <a:pt x="1302650" y="1049020"/>
                  <a:pt x="1301698" y="1046833"/>
                  <a:pt x="1301222" y="1044266"/>
                </a:cubicBezTo>
                <a:lnTo>
                  <a:pt x="1299414" y="1035708"/>
                </a:lnTo>
                <a:lnTo>
                  <a:pt x="1295797" y="1018497"/>
                </a:lnTo>
                <a:lnTo>
                  <a:pt x="1292181" y="1001285"/>
                </a:lnTo>
                <a:cubicBezTo>
                  <a:pt x="1291514" y="998243"/>
                  <a:pt x="1290943" y="996056"/>
                  <a:pt x="1291229" y="993583"/>
                </a:cubicBezTo>
                <a:cubicBezTo>
                  <a:pt x="1291419" y="991206"/>
                  <a:pt x="1292181" y="988924"/>
                  <a:pt x="1293418" y="986832"/>
                </a:cubicBezTo>
                <a:cubicBezTo>
                  <a:pt x="1294655" y="984835"/>
                  <a:pt x="1296368" y="983123"/>
                  <a:pt x="1298367" y="981887"/>
                </a:cubicBezTo>
                <a:cubicBezTo>
                  <a:pt x="1300270" y="980746"/>
                  <a:pt x="1303411" y="979320"/>
                  <a:pt x="1305886" y="978084"/>
                </a:cubicBezTo>
                <a:lnTo>
                  <a:pt x="1321685" y="970286"/>
                </a:lnTo>
                <a:lnTo>
                  <a:pt x="1329584" y="966388"/>
                </a:lnTo>
                <a:cubicBezTo>
                  <a:pt x="1331963" y="965342"/>
                  <a:pt x="1335675" y="963345"/>
                  <a:pt x="1337959" y="960873"/>
                </a:cubicBezTo>
                <a:cubicBezTo>
                  <a:pt x="1340434" y="958400"/>
                  <a:pt x="1342337" y="955072"/>
                  <a:pt x="1343384" y="952029"/>
                </a:cubicBezTo>
                <a:lnTo>
                  <a:pt x="1346430" y="943757"/>
                </a:lnTo>
                <a:lnTo>
                  <a:pt x="1358707" y="910761"/>
                </a:lnTo>
                <a:lnTo>
                  <a:pt x="1364799" y="894596"/>
                </a:lnTo>
                <a:cubicBezTo>
                  <a:pt x="1365750" y="892504"/>
                  <a:pt x="1367178" y="890697"/>
                  <a:pt x="1368986" y="889366"/>
                </a:cubicBezTo>
                <a:cubicBezTo>
                  <a:pt x="1369938" y="888605"/>
                  <a:pt x="1370794" y="888130"/>
                  <a:pt x="1371937" y="887559"/>
                </a:cubicBezTo>
                <a:lnTo>
                  <a:pt x="1375934" y="885657"/>
                </a:lnTo>
                <a:lnTo>
                  <a:pt x="1407532" y="870063"/>
                </a:lnTo>
                <a:lnTo>
                  <a:pt x="1415431" y="866164"/>
                </a:lnTo>
                <a:cubicBezTo>
                  <a:pt x="1417810" y="865023"/>
                  <a:pt x="1421332" y="863502"/>
                  <a:pt x="1423997" y="860934"/>
                </a:cubicBezTo>
                <a:cubicBezTo>
                  <a:pt x="1426757" y="858462"/>
                  <a:pt x="1428851" y="855324"/>
                  <a:pt x="1430183" y="851901"/>
                </a:cubicBezTo>
                <a:lnTo>
                  <a:pt x="1433038" y="843248"/>
                </a:lnTo>
                <a:lnTo>
                  <a:pt x="1438463" y="826512"/>
                </a:lnTo>
                <a:lnTo>
                  <a:pt x="1439796" y="822328"/>
                </a:lnTo>
                <a:cubicBezTo>
                  <a:pt x="1440272" y="820902"/>
                  <a:pt x="1440748" y="819476"/>
                  <a:pt x="1441223" y="818715"/>
                </a:cubicBezTo>
                <a:cubicBezTo>
                  <a:pt x="1441794" y="817764"/>
                  <a:pt x="1441985" y="816908"/>
                  <a:pt x="1442746" y="815672"/>
                </a:cubicBezTo>
                <a:lnTo>
                  <a:pt x="1445316" y="812059"/>
                </a:lnTo>
                <a:lnTo>
                  <a:pt x="1455404" y="797700"/>
                </a:lnTo>
                <a:cubicBezTo>
                  <a:pt x="1456927" y="795608"/>
                  <a:pt x="1459402" y="792090"/>
                  <a:pt x="1460353" y="788572"/>
                </a:cubicBezTo>
                <a:cubicBezTo>
                  <a:pt x="1461591" y="784958"/>
                  <a:pt x="1461400" y="780965"/>
                  <a:pt x="1461400" y="778397"/>
                </a:cubicBezTo>
                <a:lnTo>
                  <a:pt x="1461400" y="760806"/>
                </a:lnTo>
                <a:cubicBezTo>
                  <a:pt x="1461400" y="760806"/>
                  <a:pt x="1461591" y="752058"/>
                  <a:pt x="1461591" y="752058"/>
                </a:cubicBezTo>
                <a:cubicBezTo>
                  <a:pt x="1461591" y="749966"/>
                  <a:pt x="1462162" y="747874"/>
                  <a:pt x="1463114" y="746067"/>
                </a:cubicBezTo>
                <a:cubicBezTo>
                  <a:pt x="1464065" y="744260"/>
                  <a:pt x="1465493" y="742644"/>
                  <a:pt x="1467206" y="741408"/>
                </a:cubicBezTo>
                <a:lnTo>
                  <a:pt x="1474344" y="736653"/>
                </a:lnTo>
                <a:lnTo>
                  <a:pt x="1489001" y="726954"/>
                </a:lnTo>
                <a:lnTo>
                  <a:pt x="1503658" y="717255"/>
                </a:lnTo>
                <a:cubicBezTo>
                  <a:pt x="1506132" y="715829"/>
                  <a:pt x="1509654" y="712881"/>
                  <a:pt x="1511652" y="709743"/>
                </a:cubicBezTo>
                <a:cubicBezTo>
                  <a:pt x="1513841" y="706795"/>
                  <a:pt x="1515174" y="702326"/>
                  <a:pt x="1515745" y="699949"/>
                </a:cubicBezTo>
                <a:cubicBezTo>
                  <a:pt x="1518981" y="688728"/>
                  <a:pt x="1522312" y="677603"/>
                  <a:pt x="1526309" y="666858"/>
                </a:cubicBezTo>
                <a:cubicBezTo>
                  <a:pt x="1528308" y="661533"/>
                  <a:pt x="1530402" y="656113"/>
                  <a:pt x="1532876" y="651549"/>
                </a:cubicBezTo>
                <a:cubicBezTo>
                  <a:pt x="1533447" y="650503"/>
                  <a:pt x="1534113" y="649267"/>
                  <a:pt x="1534684" y="648696"/>
                </a:cubicBezTo>
                <a:cubicBezTo>
                  <a:pt x="1534780" y="648506"/>
                  <a:pt x="1534970" y="648411"/>
                  <a:pt x="1535065" y="648221"/>
                </a:cubicBezTo>
                <a:cubicBezTo>
                  <a:pt x="1535065" y="648221"/>
                  <a:pt x="1534589" y="648411"/>
                  <a:pt x="1535065" y="648221"/>
                </a:cubicBezTo>
                <a:lnTo>
                  <a:pt x="1536207" y="647650"/>
                </a:lnTo>
                <a:cubicBezTo>
                  <a:pt x="1539158" y="646034"/>
                  <a:pt x="1541537" y="644512"/>
                  <a:pt x="1544107" y="642896"/>
                </a:cubicBezTo>
                <a:cubicBezTo>
                  <a:pt x="1554195" y="636525"/>
                  <a:pt x="1563903" y="629868"/>
                  <a:pt x="1573611" y="622832"/>
                </a:cubicBezTo>
                <a:cubicBezTo>
                  <a:pt x="1578465" y="619314"/>
                  <a:pt x="1583223" y="615795"/>
                  <a:pt x="1587887" y="611802"/>
                </a:cubicBezTo>
                <a:lnTo>
                  <a:pt x="1597024" y="605145"/>
                </a:lnTo>
                <a:cubicBezTo>
                  <a:pt x="1607588" y="606382"/>
                  <a:pt x="1619199" y="609424"/>
                  <a:pt x="1630335" y="612372"/>
                </a:cubicBezTo>
                <a:lnTo>
                  <a:pt x="1647180" y="617031"/>
                </a:lnTo>
                <a:lnTo>
                  <a:pt x="1651463" y="618268"/>
                </a:lnTo>
                <a:cubicBezTo>
                  <a:pt x="1653367" y="618838"/>
                  <a:pt x="1655461" y="619123"/>
                  <a:pt x="1657459" y="619123"/>
                </a:cubicBezTo>
                <a:cubicBezTo>
                  <a:pt x="1661457" y="619314"/>
                  <a:pt x="1665549" y="618458"/>
                  <a:pt x="1669261" y="616746"/>
                </a:cubicBezTo>
                <a:cubicBezTo>
                  <a:pt x="1672782" y="615320"/>
                  <a:pt x="1676494" y="611992"/>
                  <a:pt x="1678398" y="609805"/>
                </a:cubicBezTo>
                <a:lnTo>
                  <a:pt x="1684394" y="603339"/>
                </a:lnTo>
                <a:lnTo>
                  <a:pt x="1687344" y="600106"/>
                </a:lnTo>
                <a:cubicBezTo>
                  <a:pt x="1688296" y="599155"/>
                  <a:pt x="1688676" y="598774"/>
                  <a:pt x="1689533" y="598109"/>
                </a:cubicBezTo>
                <a:cubicBezTo>
                  <a:pt x="1690961" y="597063"/>
                  <a:pt x="1692674" y="596397"/>
                  <a:pt x="1694482" y="596112"/>
                </a:cubicBezTo>
                <a:cubicBezTo>
                  <a:pt x="1695719" y="595827"/>
                  <a:pt x="1699241" y="596112"/>
                  <a:pt x="1702096" y="596017"/>
                </a:cubicBezTo>
                <a:lnTo>
                  <a:pt x="1710947" y="596017"/>
                </a:lnTo>
                <a:cubicBezTo>
                  <a:pt x="1710947" y="596017"/>
                  <a:pt x="1728554" y="596207"/>
                  <a:pt x="1728554" y="596207"/>
                </a:cubicBezTo>
                <a:lnTo>
                  <a:pt x="1746162" y="596207"/>
                </a:lnTo>
                <a:cubicBezTo>
                  <a:pt x="1749302" y="596302"/>
                  <a:pt x="1751491" y="596397"/>
                  <a:pt x="1755489" y="596302"/>
                </a:cubicBezTo>
                <a:cubicBezTo>
                  <a:pt x="1759581" y="596017"/>
                  <a:pt x="1763674" y="594781"/>
                  <a:pt x="1767290" y="592689"/>
                </a:cubicBezTo>
                <a:lnTo>
                  <a:pt x="1796985" y="572910"/>
                </a:lnTo>
                <a:lnTo>
                  <a:pt x="1811641" y="563116"/>
                </a:lnTo>
                <a:cubicBezTo>
                  <a:pt x="1814116" y="561500"/>
                  <a:pt x="1816781" y="559503"/>
                  <a:pt x="1817828" y="559217"/>
                </a:cubicBezTo>
                <a:cubicBezTo>
                  <a:pt x="1819351" y="558552"/>
                  <a:pt x="1821064" y="558267"/>
                  <a:pt x="1822682" y="558362"/>
                </a:cubicBezTo>
                <a:cubicBezTo>
                  <a:pt x="1823538" y="558362"/>
                  <a:pt x="1824300" y="558552"/>
                  <a:pt x="1825156" y="558742"/>
                </a:cubicBezTo>
                <a:cubicBezTo>
                  <a:pt x="1825537" y="558837"/>
                  <a:pt x="1825918" y="559027"/>
                  <a:pt x="1826298" y="559217"/>
                </a:cubicBezTo>
                <a:lnTo>
                  <a:pt x="1828202" y="560073"/>
                </a:lnTo>
                <a:lnTo>
                  <a:pt x="1836292" y="563592"/>
                </a:lnTo>
                <a:lnTo>
                  <a:pt x="1852376" y="570723"/>
                </a:lnTo>
                <a:lnTo>
                  <a:pt x="1868461" y="577855"/>
                </a:lnTo>
                <a:lnTo>
                  <a:pt x="1872743" y="579662"/>
                </a:lnTo>
                <a:cubicBezTo>
                  <a:pt x="1874742" y="580422"/>
                  <a:pt x="1876741" y="581088"/>
                  <a:pt x="1878930" y="581373"/>
                </a:cubicBezTo>
                <a:cubicBezTo>
                  <a:pt x="1883117" y="582039"/>
                  <a:pt x="1887495" y="581658"/>
                  <a:pt x="1891588" y="580327"/>
                </a:cubicBezTo>
                <a:cubicBezTo>
                  <a:pt x="1893586" y="579662"/>
                  <a:pt x="1895585" y="578806"/>
                  <a:pt x="1897394" y="577665"/>
                </a:cubicBezTo>
                <a:cubicBezTo>
                  <a:pt x="1899487" y="576333"/>
                  <a:pt x="1900058" y="575858"/>
                  <a:pt x="1901486" y="574907"/>
                </a:cubicBezTo>
                <a:lnTo>
                  <a:pt x="1908719" y="569962"/>
                </a:lnTo>
                <a:lnTo>
                  <a:pt x="1923186" y="559978"/>
                </a:lnTo>
                <a:lnTo>
                  <a:pt x="1981242" y="520136"/>
                </a:lnTo>
                <a:lnTo>
                  <a:pt x="2039298" y="480294"/>
                </a:lnTo>
                <a:lnTo>
                  <a:pt x="2053860" y="470309"/>
                </a:lnTo>
                <a:cubicBezTo>
                  <a:pt x="2061188" y="465270"/>
                  <a:pt x="2065947" y="456521"/>
                  <a:pt x="2066137" y="447583"/>
                </a:cubicBezTo>
                <a:lnTo>
                  <a:pt x="2066137" y="438550"/>
                </a:lnTo>
                <a:cubicBezTo>
                  <a:pt x="2066137" y="438550"/>
                  <a:pt x="2066137" y="436363"/>
                  <a:pt x="2066137" y="436363"/>
                </a:cubicBezTo>
                <a:cubicBezTo>
                  <a:pt x="2066137" y="435887"/>
                  <a:pt x="2066137" y="435602"/>
                  <a:pt x="2066137" y="435222"/>
                </a:cubicBezTo>
                <a:cubicBezTo>
                  <a:pt x="2066137" y="434556"/>
                  <a:pt x="2066423" y="433890"/>
                  <a:pt x="2066613" y="433225"/>
                </a:cubicBezTo>
                <a:cubicBezTo>
                  <a:pt x="2067565" y="430657"/>
                  <a:pt x="2069754" y="428565"/>
                  <a:pt x="2072419" y="427805"/>
                </a:cubicBezTo>
                <a:lnTo>
                  <a:pt x="2207566" y="388343"/>
                </a:lnTo>
                <a:lnTo>
                  <a:pt x="2211754" y="387107"/>
                </a:lnTo>
                <a:cubicBezTo>
                  <a:pt x="2213182" y="386726"/>
                  <a:pt x="2215942" y="385775"/>
                  <a:pt x="2217845" y="384729"/>
                </a:cubicBezTo>
                <a:cubicBezTo>
                  <a:pt x="2221937" y="382637"/>
                  <a:pt x="2225554" y="379500"/>
                  <a:pt x="2228314" y="375696"/>
                </a:cubicBezTo>
                <a:cubicBezTo>
                  <a:pt x="2231074" y="371892"/>
                  <a:pt x="2232883" y="367518"/>
                  <a:pt x="2233644" y="362954"/>
                </a:cubicBezTo>
                <a:cubicBezTo>
                  <a:pt x="2234310" y="357534"/>
                  <a:pt x="2233930" y="355537"/>
                  <a:pt x="2234025" y="352494"/>
                </a:cubicBezTo>
                <a:lnTo>
                  <a:pt x="2234215" y="317311"/>
                </a:lnTo>
                <a:lnTo>
                  <a:pt x="2234215" y="299720"/>
                </a:lnTo>
                <a:cubicBezTo>
                  <a:pt x="2234215" y="299720"/>
                  <a:pt x="2234405" y="291257"/>
                  <a:pt x="2234405" y="291257"/>
                </a:cubicBezTo>
                <a:cubicBezTo>
                  <a:pt x="2234405" y="290116"/>
                  <a:pt x="2234786" y="288975"/>
                  <a:pt x="2235357" y="288024"/>
                </a:cubicBezTo>
                <a:cubicBezTo>
                  <a:pt x="2235643" y="287549"/>
                  <a:pt x="2235928" y="287073"/>
                  <a:pt x="2236309" y="286693"/>
                </a:cubicBezTo>
                <a:lnTo>
                  <a:pt x="2238974" y="284030"/>
                </a:lnTo>
                <a:lnTo>
                  <a:pt x="2245255" y="277850"/>
                </a:lnTo>
                <a:lnTo>
                  <a:pt x="2257818" y="265488"/>
                </a:lnTo>
                <a:lnTo>
                  <a:pt x="2270381" y="253126"/>
                </a:lnTo>
                <a:lnTo>
                  <a:pt x="2276663" y="246946"/>
                </a:lnTo>
                <a:cubicBezTo>
                  <a:pt x="2277424" y="246185"/>
                  <a:pt x="2279328" y="244378"/>
                  <a:pt x="2280755" y="242381"/>
                </a:cubicBezTo>
                <a:cubicBezTo>
                  <a:pt x="2282183" y="240480"/>
                  <a:pt x="2283420" y="238388"/>
                  <a:pt x="2284372" y="236201"/>
                </a:cubicBezTo>
                <a:cubicBezTo>
                  <a:pt x="2285324" y="234014"/>
                  <a:pt x="2285990" y="231732"/>
                  <a:pt x="2286466" y="229354"/>
                </a:cubicBezTo>
                <a:cubicBezTo>
                  <a:pt x="2286656" y="228213"/>
                  <a:pt x="2286846" y="226977"/>
                  <a:pt x="2286942" y="225741"/>
                </a:cubicBezTo>
                <a:lnTo>
                  <a:pt x="2286942" y="222888"/>
                </a:lnTo>
                <a:cubicBezTo>
                  <a:pt x="2286942" y="222888"/>
                  <a:pt x="2287037" y="214045"/>
                  <a:pt x="2287037" y="214045"/>
                </a:cubicBezTo>
                <a:lnTo>
                  <a:pt x="2287037" y="205202"/>
                </a:lnTo>
                <a:cubicBezTo>
                  <a:pt x="2287037" y="205202"/>
                  <a:pt x="2287037" y="201398"/>
                  <a:pt x="2287037" y="201398"/>
                </a:cubicBezTo>
                <a:cubicBezTo>
                  <a:pt x="2287037" y="200923"/>
                  <a:pt x="2287132" y="200352"/>
                  <a:pt x="2287322" y="199877"/>
                </a:cubicBezTo>
                <a:cubicBezTo>
                  <a:pt x="2287608" y="198926"/>
                  <a:pt x="2288179" y="197975"/>
                  <a:pt x="2288845" y="197214"/>
                </a:cubicBezTo>
                <a:cubicBezTo>
                  <a:pt x="2289035" y="197024"/>
                  <a:pt x="2289226" y="196834"/>
                  <a:pt x="2289416" y="196739"/>
                </a:cubicBezTo>
                <a:lnTo>
                  <a:pt x="2290939" y="195503"/>
                </a:lnTo>
                <a:lnTo>
                  <a:pt x="2294365" y="192745"/>
                </a:lnTo>
                <a:lnTo>
                  <a:pt x="2308070" y="181715"/>
                </a:lnTo>
                <a:lnTo>
                  <a:pt x="2322346" y="170209"/>
                </a:lnTo>
                <a:cubicBezTo>
                  <a:pt x="2325963" y="166976"/>
                  <a:pt x="2328818" y="162792"/>
                  <a:pt x="2330627" y="158228"/>
                </a:cubicBezTo>
                <a:cubicBezTo>
                  <a:pt x="2331483" y="155946"/>
                  <a:pt x="2332149" y="153568"/>
                  <a:pt x="2332435" y="151096"/>
                </a:cubicBezTo>
                <a:cubicBezTo>
                  <a:pt x="2332816" y="148719"/>
                  <a:pt x="2332720" y="145866"/>
                  <a:pt x="2332720" y="144820"/>
                </a:cubicBezTo>
                <a:lnTo>
                  <a:pt x="2332435" y="74550"/>
                </a:lnTo>
                <a:lnTo>
                  <a:pt x="2332435" y="39462"/>
                </a:lnTo>
                <a:cubicBezTo>
                  <a:pt x="2332435" y="39462"/>
                  <a:pt x="2332816" y="22061"/>
                  <a:pt x="2332816" y="22061"/>
                </a:cubicBezTo>
                <a:lnTo>
                  <a:pt x="2333101" y="13503"/>
                </a:lnTo>
                <a:lnTo>
                  <a:pt x="2333291" y="9509"/>
                </a:lnTo>
                <a:lnTo>
                  <a:pt x="2333291" y="7607"/>
                </a:lnTo>
                <a:cubicBezTo>
                  <a:pt x="2333291" y="7607"/>
                  <a:pt x="2333291" y="8273"/>
                  <a:pt x="2333101" y="8558"/>
                </a:cubicBezTo>
                <a:lnTo>
                  <a:pt x="2307499" y="0"/>
                </a:lnTo>
                <a:cubicBezTo>
                  <a:pt x="2307023" y="1712"/>
                  <a:pt x="2306738" y="3613"/>
                  <a:pt x="2306548" y="5325"/>
                </a:cubicBezTo>
                <a:lnTo>
                  <a:pt x="2306548" y="7797"/>
                </a:lnTo>
                <a:cubicBezTo>
                  <a:pt x="2306548" y="7797"/>
                  <a:pt x="2306262" y="12552"/>
                  <a:pt x="2306262" y="12552"/>
                </a:cubicBezTo>
                <a:lnTo>
                  <a:pt x="2306072" y="21585"/>
                </a:lnTo>
                <a:lnTo>
                  <a:pt x="2306072" y="39367"/>
                </a:lnTo>
                <a:cubicBezTo>
                  <a:pt x="2306072" y="39367"/>
                  <a:pt x="2306357" y="74645"/>
                  <a:pt x="2306357" y="74645"/>
                </a:cubicBezTo>
                <a:lnTo>
                  <a:pt x="2307499" y="145106"/>
                </a:lnTo>
                <a:cubicBezTo>
                  <a:pt x="2307499" y="147007"/>
                  <a:pt x="2307499" y="147102"/>
                  <a:pt x="2307499" y="147673"/>
                </a:cubicBezTo>
                <a:cubicBezTo>
                  <a:pt x="2307499" y="148148"/>
                  <a:pt x="2307309" y="148624"/>
                  <a:pt x="2307214" y="149099"/>
                </a:cubicBezTo>
                <a:cubicBezTo>
                  <a:pt x="2306928" y="150050"/>
                  <a:pt x="2306357" y="150811"/>
                  <a:pt x="2305596" y="151572"/>
                </a:cubicBezTo>
                <a:lnTo>
                  <a:pt x="2292557" y="162317"/>
                </a:lnTo>
                <a:lnTo>
                  <a:pt x="2278947" y="173442"/>
                </a:lnTo>
                <a:lnTo>
                  <a:pt x="2275521" y="176200"/>
                </a:lnTo>
                <a:lnTo>
                  <a:pt x="2273617" y="177816"/>
                </a:lnTo>
                <a:cubicBezTo>
                  <a:pt x="2272666" y="178577"/>
                  <a:pt x="2271809" y="179433"/>
                  <a:pt x="2271047" y="180288"/>
                </a:cubicBezTo>
                <a:cubicBezTo>
                  <a:pt x="2267716" y="183807"/>
                  <a:pt x="2265337" y="188181"/>
                  <a:pt x="2264005" y="192745"/>
                </a:cubicBezTo>
                <a:cubicBezTo>
                  <a:pt x="2263338" y="195027"/>
                  <a:pt x="2262958" y="197500"/>
                  <a:pt x="2262863" y="199877"/>
                </a:cubicBezTo>
                <a:lnTo>
                  <a:pt x="2262863" y="204916"/>
                </a:lnTo>
                <a:cubicBezTo>
                  <a:pt x="2262863" y="204916"/>
                  <a:pt x="2262863" y="213760"/>
                  <a:pt x="2262863" y="213760"/>
                </a:cubicBezTo>
                <a:lnTo>
                  <a:pt x="2262863" y="222603"/>
                </a:lnTo>
                <a:cubicBezTo>
                  <a:pt x="2262863" y="222603"/>
                  <a:pt x="2262863" y="224124"/>
                  <a:pt x="2262863" y="224124"/>
                </a:cubicBezTo>
                <a:cubicBezTo>
                  <a:pt x="2262863" y="224410"/>
                  <a:pt x="2262863" y="224695"/>
                  <a:pt x="2262863" y="224885"/>
                </a:cubicBezTo>
                <a:cubicBezTo>
                  <a:pt x="2262863" y="225456"/>
                  <a:pt x="2262672" y="225931"/>
                  <a:pt x="2262387" y="226407"/>
                </a:cubicBezTo>
                <a:cubicBezTo>
                  <a:pt x="2262196" y="226882"/>
                  <a:pt x="2261911" y="227357"/>
                  <a:pt x="2261625" y="227833"/>
                </a:cubicBezTo>
                <a:cubicBezTo>
                  <a:pt x="2261340" y="228308"/>
                  <a:pt x="2261150" y="228498"/>
                  <a:pt x="2259817" y="229735"/>
                </a:cubicBezTo>
                <a:lnTo>
                  <a:pt x="2253631" y="236010"/>
                </a:lnTo>
                <a:lnTo>
                  <a:pt x="2241258" y="248562"/>
                </a:lnTo>
                <a:lnTo>
                  <a:pt x="2228885" y="261114"/>
                </a:lnTo>
                <a:lnTo>
                  <a:pt x="2222699" y="267390"/>
                </a:lnTo>
                <a:lnTo>
                  <a:pt x="2219178" y="271003"/>
                </a:lnTo>
                <a:cubicBezTo>
                  <a:pt x="2217560" y="272810"/>
                  <a:pt x="2216227" y="274712"/>
                  <a:pt x="2215085" y="276804"/>
                </a:cubicBezTo>
                <a:cubicBezTo>
                  <a:pt x="2212801" y="280988"/>
                  <a:pt x="2211564" y="285647"/>
                  <a:pt x="2211469" y="290401"/>
                </a:cubicBezTo>
                <a:lnTo>
                  <a:pt x="2211469" y="299530"/>
                </a:lnTo>
                <a:cubicBezTo>
                  <a:pt x="2211469" y="299530"/>
                  <a:pt x="2211564" y="317121"/>
                  <a:pt x="2211564" y="317121"/>
                </a:cubicBezTo>
                <a:lnTo>
                  <a:pt x="2211754" y="352304"/>
                </a:lnTo>
                <a:cubicBezTo>
                  <a:pt x="2211849" y="359626"/>
                  <a:pt x="2211944" y="360292"/>
                  <a:pt x="2210421" y="362669"/>
                </a:cubicBezTo>
                <a:cubicBezTo>
                  <a:pt x="2209755" y="363715"/>
                  <a:pt x="2208804" y="364476"/>
                  <a:pt x="2207757" y="365046"/>
                </a:cubicBezTo>
                <a:cubicBezTo>
                  <a:pt x="2206995" y="365426"/>
                  <a:pt x="2207090" y="365426"/>
                  <a:pt x="2205663" y="365902"/>
                </a:cubicBezTo>
                <a:lnTo>
                  <a:pt x="2201475" y="367233"/>
                </a:lnTo>
                <a:lnTo>
                  <a:pt x="2066613" y="408311"/>
                </a:lnTo>
                <a:cubicBezTo>
                  <a:pt x="2057952" y="410974"/>
                  <a:pt x="2050814" y="417820"/>
                  <a:pt x="2047864" y="426378"/>
                </a:cubicBezTo>
                <a:cubicBezTo>
                  <a:pt x="2047102" y="428470"/>
                  <a:pt x="2046627" y="430657"/>
                  <a:pt x="2046436" y="432939"/>
                </a:cubicBezTo>
                <a:cubicBezTo>
                  <a:pt x="2046341" y="433985"/>
                  <a:pt x="2046341" y="435222"/>
                  <a:pt x="2046246" y="436172"/>
                </a:cubicBezTo>
                <a:lnTo>
                  <a:pt x="2046246" y="438360"/>
                </a:lnTo>
                <a:cubicBezTo>
                  <a:pt x="2046246" y="438360"/>
                  <a:pt x="2046246" y="446918"/>
                  <a:pt x="2046246" y="446918"/>
                </a:cubicBezTo>
                <a:cubicBezTo>
                  <a:pt x="2046246" y="449675"/>
                  <a:pt x="2044818" y="452528"/>
                  <a:pt x="2042534" y="454144"/>
                </a:cubicBezTo>
                <a:lnTo>
                  <a:pt x="2028163" y="464224"/>
                </a:lnTo>
                <a:lnTo>
                  <a:pt x="1970583" y="504827"/>
                </a:lnTo>
                <a:lnTo>
                  <a:pt x="1913002" y="545430"/>
                </a:lnTo>
                <a:lnTo>
                  <a:pt x="1898631" y="555604"/>
                </a:lnTo>
                <a:lnTo>
                  <a:pt x="1891398" y="560644"/>
                </a:lnTo>
                <a:cubicBezTo>
                  <a:pt x="1888542" y="562641"/>
                  <a:pt x="1887591" y="563401"/>
                  <a:pt x="1886068" y="563877"/>
                </a:cubicBezTo>
                <a:cubicBezTo>
                  <a:pt x="1884545" y="564352"/>
                  <a:pt x="1882927" y="564542"/>
                  <a:pt x="1881309" y="564352"/>
                </a:cubicBezTo>
                <a:cubicBezTo>
                  <a:pt x="1880548" y="564257"/>
                  <a:pt x="1879786" y="564067"/>
                  <a:pt x="1879025" y="563782"/>
                </a:cubicBezTo>
                <a:lnTo>
                  <a:pt x="1875218" y="562165"/>
                </a:lnTo>
                <a:lnTo>
                  <a:pt x="1859038" y="555224"/>
                </a:lnTo>
                <a:lnTo>
                  <a:pt x="1842859" y="548282"/>
                </a:lnTo>
                <a:lnTo>
                  <a:pt x="1834769" y="544859"/>
                </a:lnTo>
                <a:lnTo>
                  <a:pt x="1832675" y="544003"/>
                </a:lnTo>
                <a:cubicBezTo>
                  <a:pt x="1831723" y="543623"/>
                  <a:pt x="1830676" y="543243"/>
                  <a:pt x="1829725" y="542957"/>
                </a:cubicBezTo>
                <a:cubicBezTo>
                  <a:pt x="1827726" y="542387"/>
                  <a:pt x="1825632" y="542101"/>
                  <a:pt x="1823538" y="542006"/>
                </a:cubicBezTo>
                <a:cubicBezTo>
                  <a:pt x="1819351" y="541816"/>
                  <a:pt x="1815068" y="542672"/>
                  <a:pt x="1811261" y="544384"/>
                </a:cubicBezTo>
                <a:cubicBezTo>
                  <a:pt x="1809548" y="545144"/>
                  <a:pt x="1807168" y="546666"/>
                  <a:pt x="1806216" y="547331"/>
                </a:cubicBezTo>
                <a:lnTo>
                  <a:pt x="1802600" y="549804"/>
                </a:lnTo>
                <a:lnTo>
                  <a:pt x="1788133" y="559788"/>
                </a:lnTo>
                <a:lnTo>
                  <a:pt x="1759486" y="579376"/>
                </a:lnTo>
                <a:cubicBezTo>
                  <a:pt x="1758058" y="580232"/>
                  <a:pt x="1756345" y="580803"/>
                  <a:pt x="1754632" y="580898"/>
                </a:cubicBezTo>
                <a:lnTo>
                  <a:pt x="1746352" y="580898"/>
                </a:lnTo>
                <a:cubicBezTo>
                  <a:pt x="1746352" y="580898"/>
                  <a:pt x="1728745" y="581088"/>
                  <a:pt x="1728745" y="581088"/>
                </a:cubicBezTo>
                <a:lnTo>
                  <a:pt x="1711138" y="581088"/>
                </a:lnTo>
                <a:cubicBezTo>
                  <a:pt x="1711138" y="581088"/>
                  <a:pt x="1702286" y="581278"/>
                  <a:pt x="1702286" y="581278"/>
                </a:cubicBezTo>
                <a:cubicBezTo>
                  <a:pt x="1699241" y="581373"/>
                  <a:pt x="1696861" y="581088"/>
                  <a:pt x="1692293" y="581658"/>
                </a:cubicBezTo>
                <a:cubicBezTo>
                  <a:pt x="1688296" y="582324"/>
                  <a:pt x="1684394" y="583941"/>
                  <a:pt x="1681158" y="586318"/>
                </a:cubicBezTo>
                <a:cubicBezTo>
                  <a:pt x="1679540" y="587459"/>
                  <a:pt x="1677922" y="589075"/>
                  <a:pt x="1676779" y="590312"/>
                </a:cubicBezTo>
                <a:lnTo>
                  <a:pt x="1673924" y="593449"/>
                </a:lnTo>
                <a:lnTo>
                  <a:pt x="1652986" y="571674"/>
                </a:lnTo>
                <a:lnTo>
                  <a:pt x="1642231" y="560454"/>
                </a:lnTo>
                <a:cubicBezTo>
                  <a:pt x="1640233" y="558457"/>
                  <a:pt x="1639281" y="557126"/>
                  <a:pt x="1635759" y="553988"/>
                </a:cubicBezTo>
                <a:cubicBezTo>
                  <a:pt x="1632619" y="551325"/>
                  <a:pt x="1629097" y="549233"/>
                  <a:pt x="1625290" y="547902"/>
                </a:cubicBezTo>
                <a:cubicBezTo>
                  <a:pt x="1617676" y="545049"/>
                  <a:pt x="1609111" y="544954"/>
                  <a:pt x="1601497" y="547712"/>
                </a:cubicBezTo>
                <a:lnTo>
                  <a:pt x="1586745" y="553227"/>
                </a:lnTo>
                <a:lnTo>
                  <a:pt x="1564569" y="561500"/>
                </a:lnTo>
                <a:cubicBezTo>
                  <a:pt x="1561714" y="557316"/>
                  <a:pt x="1558192" y="552181"/>
                  <a:pt x="1553910" y="545905"/>
                </a:cubicBezTo>
                <a:cubicBezTo>
                  <a:pt x="1548675" y="538868"/>
                  <a:pt x="1543345" y="529550"/>
                  <a:pt x="1536969" y="519090"/>
                </a:cubicBezTo>
                <a:cubicBezTo>
                  <a:pt x="1530497" y="508535"/>
                  <a:pt x="1523264" y="496649"/>
                  <a:pt x="1515364" y="483717"/>
                </a:cubicBezTo>
                <a:lnTo>
                  <a:pt x="1515079" y="483241"/>
                </a:lnTo>
                <a:lnTo>
                  <a:pt x="1514508" y="482956"/>
                </a:lnTo>
                <a:cubicBezTo>
                  <a:pt x="1509178" y="480579"/>
                  <a:pt x="1503563" y="478107"/>
                  <a:pt x="1497662" y="475539"/>
                </a:cubicBezTo>
                <a:cubicBezTo>
                  <a:pt x="1496710" y="464414"/>
                  <a:pt x="1495758" y="452623"/>
                  <a:pt x="1494806" y="440451"/>
                </a:cubicBezTo>
                <a:lnTo>
                  <a:pt x="1494806" y="438740"/>
                </a:lnTo>
                <a:cubicBezTo>
                  <a:pt x="1494806" y="438740"/>
                  <a:pt x="1492998" y="438455"/>
                  <a:pt x="1492998" y="438455"/>
                </a:cubicBezTo>
                <a:cubicBezTo>
                  <a:pt x="1474249" y="435031"/>
                  <a:pt x="1453977" y="431418"/>
                  <a:pt x="1432943" y="427710"/>
                </a:cubicBezTo>
                <a:cubicBezTo>
                  <a:pt x="1427138" y="426664"/>
                  <a:pt x="1421427" y="425618"/>
                  <a:pt x="1415717" y="424667"/>
                </a:cubicBezTo>
                <a:cubicBezTo>
                  <a:pt x="1397729" y="405934"/>
                  <a:pt x="1380693" y="388153"/>
                  <a:pt x="1365084" y="371892"/>
                </a:cubicBezTo>
                <a:lnTo>
                  <a:pt x="1363847" y="370561"/>
                </a:lnTo>
                <a:lnTo>
                  <a:pt x="1362419" y="371607"/>
                </a:lnTo>
                <a:cubicBezTo>
                  <a:pt x="1328347" y="394809"/>
                  <a:pt x="1300366" y="414112"/>
                  <a:pt x="1282568" y="426569"/>
                </a:cubicBezTo>
                <a:cubicBezTo>
                  <a:pt x="1274573" y="430277"/>
                  <a:pt x="1268197" y="433225"/>
                  <a:pt x="1263248" y="435507"/>
                </a:cubicBezTo>
                <a:cubicBezTo>
                  <a:pt x="1258870" y="437599"/>
                  <a:pt x="1256585" y="438835"/>
                  <a:pt x="1256681" y="439025"/>
                </a:cubicBezTo>
                <a:cubicBezTo>
                  <a:pt x="1256776" y="439215"/>
                  <a:pt x="1259155" y="438360"/>
                  <a:pt x="1263723" y="436648"/>
                </a:cubicBezTo>
                <a:cubicBezTo>
                  <a:pt x="1268863" y="434556"/>
                  <a:pt x="1275430" y="431989"/>
                  <a:pt x="1283615" y="428660"/>
                </a:cubicBezTo>
                <a:lnTo>
                  <a:pt x="1283615" y="428660"/>
                </a:lnTo>
                <a:cubicBezTo>
                  <a:pt x="1283615" y="428660"/>
                  <a:pt x="1283710" y="428565"/>
                  <a:pt x="1283710" y="428565"/>
                </a:cubicBezTo>
                <a:cubicBezTo>
                  <a:pt x="1301698" y="416965"/>
                  <a:pt x="1329584" y="398612"/>
                  <a:pt x="1363181" y="376171"/>
                </a:cubicBezTo>
                <a:cubicBezTo>
                  <a:pt x="1378503" y="392337"/>
                  <a:pt x="1395159" y="409928"/>
                  <a:pt x="1412766" y="428470"/>
                </a:cubicBezTo>
                <a:lnTo>
                  <a:pt x="1413242" y="429041"/>
                </a:lnTo>
                <a:lnTo>
                  <a:pt x="1414004" y="429041"/>
                </a:lnTo>
                <a:cubicBezTo>
                  <a:pt x="1419904" y="430277"/>
                  <a:pt x="1425900" y="431323"/>
                  <a:pt x="1431992" y="432369"/>
                </a:cubicBezTo>
                <a:cubicBezTo>
                  <a:pt x="1452359" y="435982"/>
                  <a:pt x="1472060" y="439406"/>
                  <a:pt x="1490333" y="442639"/>
                </a:cubicBezTo>
                <a:cubicBezTo>
                  <a:pt x="1491380" y="454715"/>
                  <a:pt x="1492427" y="466316"/>
                  <a:pt x="1493474" y="477251"/>
                </a:cubicBezTo>
                <a:lnTo>
                  <a:pt x="1493474" y="478487"/>
                </a:lnTo>
                <a:cubicBezTo>
                  <a:pt x="1493474" y="478487"/>
                  <a:pt x="1494711" y="478962"/>
                  <a:pt x="1494711" y="478962"/>
                </a:cubicBezTo>
                <a:cubicBezTo>
                  <a:pt x="1500802" y="481530"/>
                  <a:pt x="1506703" y="484097"/>
                  <a:pt x="1512223" y="486474"/>
                </a:cubicBezTo>
                <a:cubicBezTo>
                  <a:pt x="1520218" y="499026"/>
                  <a:pt x="1527546" y="510627"/>
                  <a:pt x="1534113" y="520992"/>
                </a:cubicBezTo>
                <a:cubicBezTo>
                  <a:pt x="1540776" y="531356"/>
                  <a:pt x="1546296" y="540485"/>
                  <a:pt x="1551911" y="547426"/>
                </a:cubicBezTo>
                <a:cubicBezTo>
                  <a:pt x="1556479" y="553417"/>
                  <a:pt x="1560191" y="558171"/>
                  <a:pt x="1563237" y="562260"/>
                </a:cubicBezTo>
                <a:lnTo>
                  <a:pt x="1557431" y="564447"/>
                </a:lnTo>
                <a:lnTo>
                  <a:pt x="1499089" y="586223"/>
                </a:lnTo>
                <a:lnTo>
                  <a:pt x="1491761" y="588980"/>
                </a:lnTo>
                <a:lnTo>
                  <a:pt x="1488144" y="590312"/>
                </a:lnTo>
                <a:cubicBezTo>
                  <a:pt x="1487002" y="590692"/>
                  <a:pt x="1486717" y="590787"/>
                  <a:pt x="1485955" y="590977"/>
                </a:cubicBezTo>
                <a:cubicBezTo>
                  <a:pt x="1483290" y="591643"/>
                  <a:pt x="1480435" y="591167"/>
                  <a:pt x="1477961" y="589931"/>
                </a:cubicBezTo>
                <a:cubicBezTo>
                  <a:pt x="1476723" y="589361"/>
                  <a:pt x="1475581" y="588505"/>
                  <a:pt x="1474630" y="587459"/>
                </a:cubicBezTo>
                <a:cubicBezTo>
                  <a:pt x="1474344" y="587174"/>
                  <a:pt x="1473297" y="585937"/>
                  <a:pt x="1472536" y="584987"/>
                </a:cubicBezTo>
                <a:lnTo>
                  <a:pt x="1470061" y="581944"/>
                </a:lnTo>
                <a:lnTo>
                  <a:pt x="1465112" y="575953"/>
                </a:lnTo>
                <a:cubicBezTo>
                  <a:pt x="1462923" y="573196"/>
                  <a:pt x="1459973" y="570533"/>
                  <a:pt x="1456832" y="568536"/>
                </a:cubicBezTo>
                <a:cubicBezTo>
                  <a:pt x="1450455" y="564542"/>
                  <a:pt x="1442746" y="562926"/>
                  <a:pt x="1435323" y="563877"/>
                </a:cubicBezTo>
                <a:cubicBezTo>
                  <a:pt x="1431516" y="564352"/>
                  <a:pt x="1427899" y="565779"/>
                  <a:pt x="1427138" y="565874"/>
                </a:cubicBezTo>
                <a:cubicBezTo>
                  <a:pt x="1425710" y="566159"/>
                  <a:pt x="1424187" y="566254"/>
                  <a:pt x="1422760" y="565969"/>
                </a:cubicBezTo>
                <a:cubicBezTo>
                  <a:pt x="1419809" y="565588"/>
                  <a:pt x="1417049" y="564067"/>
                  <a:pt x="1415051" y="561880"/>
                </a:cubicBezTo>
                <a:cubicBezTo>
                  <a:pt x="1414575" y="561309"/>
                  <a:pt x="1414099" y="560739"/>
                  <a:pt x="1413718" y="560073"/>
                </a:cubicBezTo>
                <a:cubicBezTo>
                  <a:pt x="1413528" y="559788"/>
                  <a:pt x="1413337" y="559408"/>
                  <a:pt x="1413147" y="559122"/>
                </a:cubicBezTo>
                <a:lnTo>
                  <a:pt x="1412290" y="557506"/>
                </a:lnTo>
                <a:cubicBezTo>
                  <a:pt x="1410672" y="554178"/>
                  <a:pt x="1408483" y="551135"/>
                  <a:pt x="1405914" y="548663"/>
                </a:cubicBezTo>
                <a:cubicBezTo>
                  <a:pt x="1400679" y="543528"/>
                  <a:pt x="1393636" y="540390"/>
                  <a:pt x="1386403" y="539819"/>
                </a:cubicBezTo>
                <a:cubicBezTo>
                  <a:pt x="1384595" y="539629"/>
                  <a:pt x="1382786" y="539724"/>
                  <a:pt x="1380978" y="539819"/>
                </a:cubicBezTo>
                <a:lnTo>
                  <a:pt x="1376886" y="540295"/>
                </a:lnTo>
                <a:lnTo>
                  <a:pt x="1369176" y="541246"/>
                </a:lnTo>
                <a:lnTo>
                  <a:pt x="1338245" y="544954"/>
                </a:lnTo>
                <a:cubicBezTo>
                  <a:pt x="1336722" y="545144"/>
                  <a:pt x="1336056" y="545239"/>
                  <a:pt x="1335294" y="545239"/>
                </a:cubicBezTo>
                <a:cubicBezTo>
                  <a:pt x="1334438" y="545239"/>
                  <a:pt x="1333677" y="545239"/>
                  <a:pt x="1332820" y="545049"/>
                </a:cubicBezTo>
                <a:cubicBezTo>
                  <a:pt x="1331202" y="544764"/>
                  <a:pt x="1329584" y="544289"/>
                  <a:pt x="1328156" y="543528"/>
                </a:cubicBezTo>
                <a:cubicBezTo>
                  <a:pt x="1327395" y="543147"/>
                  <a:pt x="1326824" y="542767"/>
                  <a:pt x="1325967" y="542101"/>
                </a:cubicBezTo>
                <a:lnTo>
                  <a:pt x="1322922" y="539724"/>
                </a:lnTo>
                <a:lnTo>
                  <a:pt x="1316831" y="534875"/>
                </a:lnTo>
                <a:lnTo>
                  <a:pt x="1292276" y="515667"/>
                </a:lnTo>
                <a:cubicBezTo>
                  <a:pt x="1289992" y="513955"/>
                  <a:pt x="1288754" y="512719"/>
                  <a:pt x="1285518" y="510532"/>
                </a:cubicBezTo>
                <a:cubicBezTo>
                  <a:pt x="1282663" y="508630"/>
                  <a:pt x="1279427" y="507299"/>
                  <a:pt x="1276001" y="506538"/>
                </a:cubicBezTo>
                <a:cubicBezTo>
                  <a:pt x="1269434" y="504827"/>
                  <a:pt x="1261630" y="506063"/>
                  <a:pt x="1256300" y="508630"/>
                </a:cubicBezTo>
                <a:lnTo>
                  <a:pt x="1227938" y="520706"/>
                </a:lnTo>
                <a:cubicBezTo>
                  <a:pt x="1226225" y="521372"/>
                  <a:pt x="1224417" y="521657"/>
                  <a:pt x="1222608" y="521752"/>
                </a:cubicBezTo>
                <a:cubicBezTo>
                  <a:pt x="1221847" y="521752"/>
                  <a:pt x="1220514" y="521657"/>
                  <a:pt x="1219182" y="521562"/>
                </a:cubicBezTo>
                <a:cubicBezTo>
                  <a:pt x="1217564" y="521562"/>
                  <a:pt x="1215851" y="521562"/>
                  <a:pt x="1214138" y="521657"/>
                </a:cubicBezTo>
                <a:cubicBezTo>
                  <a:pt x="1207476" y="522323"/>
                  <a:pt x="1201099" y="525461"/>
                  <a:pt x="1196530" y="530215"/>
                </a:cubicBezTo>
                <a:lnTo>
                  <a:pt x="1175878" y="553988"/>
                </a:lnTo>
                <a:lnTo>
                  <a:pt x="1165789" y="565588"/>
                </a:lnTo>
                <a:cubicBezTo>
                  <a:pt x="1162934" y="568441"/>
                  <a:pt x="1159888" y="570248"/>
                  <a:pt x="1155225" y="570913"/>
                </a:cubicBezTo>
                <a:lnTo>
                  <a:pt x="1139902" y="573956"/>
                </a:lnTo>
                <a:lnTo>
                  <a:pt x="1132288" y="575478"/>
                </a:lnTo>
                <a:cubicBezTo>
                  <a:pt x="1129718" y="576048"/>
                  <a:pt x="1127339" y="576333"/>
                  <a:pt x="1124103" y="577379"/>
                </a:cubicBezTo>
                <a:cubicBezTo>
                  <a:pt x="1118012" y="579376"/>
                  <a:pt x="1112777" y="583560"/>
                  <a:pt x="1109446" y="588885"/>
                </a:cubicBezTo>
                <a:cubicBezTo>
                  <a:pt x="1107733" y="591548"/>
                  <a:pt x="1106591" y="594495"/>
                  <a:pt x="1105925" y="597633"/>
                </a:cubicBezTo>
                <a:cubicBezTo>
                  <a:pt x="1105258" y="600866"/>
                  <a:pt x="1105258" y="603529"/>
                  <a:pt x="1105068" y="606096"/>
                </a:cubicBezTo>
                <a:cubicBezTo>
                  <a:pt x="1104878" y="611707"/>
                  <a:pt x="1104497" y="615225"/>
                  <a:pt x="1102213" y="619028"/>
                </a:cubicBezTo>
                <a:cubicBezTo>
                  <a:pt x="1099929" y="622642"/>
                  <a:pt x="1096788" y="625304"/>
                  <a:pt x="1092410" y="626921"/>
                </a:cubicBezTo>
                <a:lnTo>
                  <a:pt x="1077943" y="632816"/>
                </a:lnTo>
                <a:cubicBezTo>
                  <a:pt x="1072804" y="634908"/>
                  <a:pt x="1069092" y="636715"/>
                  <a:pt x="1064619" y="636430"/>
                </a:cubicBezTo>
                <a:lnTo>
                  <a:pt x="1033592" y="634528"/>
                </a:lnTo>
                <a:lnTo>
                  <a:pt x="909199" y="627016"/>
                </a:lnTo>
                <a:cubicBezTo>
                  <a:pt x="904060" y="626635"/>
                  <a:pt x="898635" y="626445"/>
                  <a:pt x="893781" y="625970"/>
                </a:cubicBezTo>
                <a:cubicBezTo>
                  <a:pt x="889022" y="625209"/>
                  <a:pt x="884454" y="622642"/>
                  <a:pt x="881313" y="618933"/>
                </a:cubicBezTo>
                <a:cubicBezTo>
                  <a:pt x="875317" y="610756"/>
                  <a:pt x="869512" y="602007"/>
                  <a:pt x="863516" y="593545"/>
                </a:cubicBezTo>
                <a:lnTo>
                  <a:pt x="828111" y="542387"/>
                </a:lnTo>
                <a:lnTo>
                  <a:pt x="862183" y="594495"/>
                </a:lnTo>
                <a:cubicBezTo>
                  <a:pt x="867989" y="603244"/>
                  <a:pt x="873319" y="611802"/>
                  <a:pt x="879410" y="620550"/>
                </a:cubicBezTo>
                <a:cubicBezTo>
                  <a:pt x="882836" y="624829"/>
                  <a:pt x="887880" y="627776"/>
                  <a:pt x="893305" y="628822"/>
                </a:cubicBezTo>
                <a:cubicBezTo>
                  <a:pt x="898730" y="629583"/>
                  <a:pt x="903679" y="629773"/>
                  <a:pt x="908914" y="630344"/>
                </a:cubicBezTo>
                <a:lnTo>
                  <a:pt x="1033021" y="641279"/>
                </a:lnTo>
                <a:lnTo>
                  <a:pt x="1064143" y="644037"/>
                </a:lnTo>
                <a:cubicBezTo>
                  <a:pt x="1067189" y="644227"/>
                  <a:pt x="1070234" y="643942"/>
                  <a:pt x="1073185" y="643086"/>
                </a:cubicBezTo>
                <a:cubicBezTo>
                  <a:pt x="1073565" y="642991"/>
                  <a:pt x="1073851" y="642801"/>
                  <a:pt x="1074232" y="642705"/>
                </a:cubicBezTo>
                <a:cubicBezTo>
                  <a:pt x="1073375" y="644512"/>
                  <a:pt x="1072233" y="647270"/>
                  <a:pt x="1070710" y="651073"/>
                </a:cubicBezTo>
                <a:cubicBezTo>
                  <a:pt x="1067665" y="658775"/>
                  <a:pt x="1063762" y="668855"/>
                  <a:pt x="1059004" y="681121"/>
                </a:cubicBezTo>
                <a:cubicBezTo>
                  <a:pt x="1037399" y="690820"/>
                  <a:pt x="1009132" y="703467"/>
                  <a:pt x="976964" y="717826"/>
                </a:cubicBezTo>
                <a:cubicBezTo>
                  <a:pt x="960023" y="721534"/>
                  <a:pt x="941654" y="725623"/>
                  <a:pt x="922619" y="729807"/>
                </a:cubicBezTo>
                <a:cubicBezTo>
                  <a:pt x="911484" y="732279"/>
                  <a:pt x="900634" y="734751"/>
                  <a:pt x="889974" y="737034"/>
                </a:cubicBezTo>
                <a:cubicBezTo>
                  <a:pt x="865514" y="715924"/>
                  <a:pt x="843244" y="696811"/>
                  <a:pt x="824780" y="680931"/>
                </a:cubicBezTo>
                <a:lnTo>
                  <a:pt x="824114" y="680361"/>
                </a:lnTo>
                <a:lnTo>
                  <a:pt x="823257" y="680551"/>
                </a:lnTo>
                <a:cubicBezTo>
                  <a:pt x="802890" y="684164"/>
                  <a:pt x="785949" y="687207"/>
                  <a:pt x="773291" y="689489"/>
                </a:cubicBezTo>
                <a:cubicBezTo>
                  <a:pt x="767866" y="690535"/>
                  <a:pt x="763393" y="691486"/>
                  <a:pt x="759681" y="692152"/>
                </a:cubicBezTo>
                <a:cubicBezTo>
                  <a:pt x="756540" y="692817"/>
                  <a:pt x="754922" y="693293"/>
                  <a:pt x="755017" y="693483"/>
                </a:cubicBezTo>
                <a:cubicBezTo>
                  <a:pt x="755017" y="693673"/>
                  <a:pt x="756730" y="693483"/>
                  <a:pt x="759871" y="693198"/>
                </a:cubicBezTo>
                <a:cubicBezTo>
                  <a:pt x="763678" y="692722"/>
                  <a:pt x="768151" y="692152"/>
                  <a:pt x="773671" y="691486"/>
                </a:cubicBezTo>
                <a:cubicBezTo>
                  <a:pt x="786234" y="689679"/>
                  <a:pt x="802890" y="687207"/>
                  <a:pt x="823067" y="684259"/>
                </a:cubicBezTo>
                <a:cubicBezTo>
                  <a:pt x="841435" y="700424"/>
                  <a:pt x="863611" y="719918"/>
                  <a:pt x="887880" y="741408"/>
                </a:cubicBezTo>
                <a:lnTo>
                  <a:pt x="888737" y="742168"/>
                </a:lnTo>
                <a:lnTo>
                  <a:pt x="889879" y="741883"/>
                </a:lnTo>
                <a:cubicBezTo>
                  <a:pt x="900824" y="739506"/>
                  <a:pt x="912150" y="736938"/>
                  <a:pt x="923666" y="734466"/>
                </a:cubicBezTo>
                <a:cubicBezTo>
                  <a:pt x="942701" y="730187"/>
                  <a:pt x="961165" y="726098"/>
                  <a:pt x="978201" y="722295"/>
                </a:cubicBezTo>
                <a:lnTo>
                  <a:pt x="978486" y="722295"/>
                </a:lnTo>
                <a:cubicBezTo>
                  <a:pt x="978486" y="722295"/>
                  <a:pt x="978677" y="722105"/>
                  <a:pt x="978677" y="722105"/>
                </a:cubicBezTo>
                <a:cubicBezTo>
                  <a:pt x="1010941" y="706985"/>
                  <a:pt x="1039303" y="693768"/>
                  <a:pt x="1060812" y="683689"/>
                </a:cubicBezTo>
                <a:lnTo>
                  <a:pt x="1061383" y="683403"/>
                </a:lnTo>
                <a:lnTo>
                  <a:pt x="1061573" y="682833"/>
                </a:lnTo>
                <a:cubicBezTo>
                  <a:pt x="1065951" y="670091"/>
                  <a:pt x="1069473" y="659726"/>
                  <a:pt x="1072233" y="651739"/>
                </a:cubicBezTo>
                <a:cubicBezTo>
                  <a:pt x="1073660" y="647365"/>
                  <a:pt x="1074612" y="644417"/>
                  <a:pt x="1075088" y="642515"/>
                </a:cubicBezTo>
                <a:cubicBezTo>
                  <a:pt x="1077087" y="641850"/>
                  <a:pt x="1078800" y="641089"/>
                  <a:pt x="1080799" y="640423"/>
                </a:cubicBezTo>
                <a:lnTo>
                  <a:pt x="1095360" y="634908"/>
                </a:lnTo>
                <a:cubicBezTo>
                  <a:pt x="1100785" y="633101"/>
                  <a:pt x="1106305" y="629108"/>
                  <a:pt x="1109541" y="623878"/>
                </a:cubicBezTo>
                <a:cubicBezTo>
                  <a:pt x="1111254" y="621215"/>
                  <a:pt x="1112396" y="618363"/>
                  <a:pt x="1113158" y="615320"/>
                </a:cubicBezTo>
                <a:cubicBezTo>
                  <a:pt x="1113824" y="612087"/>
                  <a:pt x="1113919" y="609519"/>
                  <a:pt x="1114110" y="606952"/>
                </a:cubicBezTo>
                <a:cubicBezTo>
                  <a:pt x="1114395" y="604290"/>
                  <a:pt x="1114490" y="601722"/>
                  <a:pt x="1114966" y="599915"/>
                </a:cubicBezTo>
                <a:cubicBezTo>
                  <a:pt x="1115442" y="597919"/>
                  <a:pt x="1116299" y="596017"/>
                  <a:pt x="1117441" y="594305"/>
                </a:cubicBezTo>
                <a:cubicBezTo>
                  <a:pt x="1119725" y="590882"/>
                  <a:pt x="1123151" y="588410"/>
                  <a:pt x="1127053" y="587174"/>
                </a:cubicBezTo>
                <a:cubicBezTo>
                  <a:pt x="1128766" y="586603"/>
                  <a:pt x="1131526" y="586318"/>
                  <a:pt x="1134096" y="585842"/>
                </a:cubicBezTo>
                <a:lnTo>
                  <a:pt x="1141805" y="584511"/>
                </a:lnTo>
                <a:lnTo>
                  <a:pt x="1157128" y="581849"/>
                </a:lnTo>
                <a:cubicBezTo>
                  <a:pt x="1162744" y="581183"/>
                  <a:pt x="1169501" y="578235"/>
                  <a:pt x="1173879" y="573576"/>
                </a:cubicBezTo>
                <a:lnTo>
                  <a:pt x="1184539" y="561880"/>
                </a:lnTo>
                <a:lnTo>
                  <a:pt x="1205286" y="539154"/>
                </a:lnTo>
                <a:cubicBezTo>
                  <a:pt x="1207951" y="536586"/>
                  <a:pt x="1211568" y="534970"/>
                  <a:pt x="1215280" y="534685"/>
                </a:cubicBezTo>
                <a:cubicBezTo>
                  <a:pt x="1216232" y="534685"/>
                  <a:pt x="1217088" y="534685"/>
                  <a:pt x="1218040" y="534685"/>
                </a:cubicBezTo>
                <a:cubicBezTo>
                  <a:pt x="1219277" y="534780"/>
                  <a:pt x="1220514" y="534970"/>
                  <a:pt x="1222323" y="534970"/>
                </a:cubicBezTo>
                <a:cubicBezTo>
                  <a:pt x="1225654" y="534970"/>
                  <a:pt x="1229080" y="534494"/>
                  <a:pt x="1232221" y="533448"/>
                </a:cubicBezTo>
                <a:lnTo>
                  <a:pt x="1261534" y="521943"/>
                </a:lnTo>
                <a:cubicBezTo>
                  <a:pt x="1265627" y="520136"/>
                  <a:pt x="1268673" y="520041"/>
                  <a:pt x="1272289" y="520897"/>
                </a:cubicBezTo>
                <a:cubicBezTo>
                  <a:pt x="1275811" y="521657"/>
                  <a:pt x="1278000" y="523749"/>
                  <a:pt x="1282473" y="527553"/>
                </a:cubicBezTo>
                <a:lnTo>
                  <a:pt x="1306457" y="547426"/>
                </a:lnTo>
                <a:lnTo>
                  <a:pt x="1312453" y="552371"/>
                </a:lnTo>
                <a:lnTo>
                  <a:pt x="1315498" y="554843"/>
                </a:lnTo>
                <a:cubicBezTo>
                  <a:pt x="1316736" y="555889"/>
                  <a:pt x="1318258" y="556935"/>
                  <a:pt x="1319781" y="557791"/>
                </a:cubicBezTo>
                <a:cubicBezTo>
                  <a:pt x="1322827" y="559598"/>
                  <a:pt x="1326253" y="560834"/>
                  <a:pt x="1329679" y="561500"/>
                </a:cubicBezTo>
                <a:cubicBezTo>
                  <a:pt x="1331392" y="561785"/>
                  <a:pt x="1333201" y="561975"/>
                  <a:pt x="1335009" y="561975"/>
                </a:cubicBezTo>
                <a:cubicBezTo>
                  <a:pt x="1336817" y="561975"/>
                  <a:pt x="1338721" y="561785"/>
                  <a:pt x="1339768" y="561690"/>
                </a:cubicBezTo>
                <a:lnTo>
                  <a:pt x="1370794" y="558742"/>
                </a:lnTo>
                <a:lnTo>
                  <a:pt x="1378503" y="557981"/>
                </a:lnTo>
                <a:lnTo>
                  <a:pt x="1382120" y="557696"/>
                </a:lnTo>
                <a:cubicBezTo>
                  <a:pt x="1382882" y="557696"/>
                  <a:pt x="1383643" y="557696"/>
                  <a:pt x="1384404" y="557696"/>
                </a:cubicBezTo>
                <a:cubicBezTo>
                  <a:pt x="1387450" y="558076"/>
                  <a:pt x="1390400" y="559503"/>
                  <a:pt x="1392494" y="561690"/>
                </a:cubicBezTo>
                <a:cubicBezTo>
                  <a:pt x="1393541" y="562831"/>
                  <a:pt x="1394398" y="564067"/>
                  <a:pt x="1395064" y="565493"/>
                </a:cubicBezTo>
                <a:lnTo>
                  <a:pt x="1395920" y="567395"/>
                </a:lnTo>
                <a:cubicBezTo>
                  <a:pt x="1396301" y="568251"/>
                  <a:pt x="1396777" y="569012"/>
                  <a:pt x="1397253" y="569867"/>
                </a:cubicBezTo>
                <a:cubicBezTo>
                  <a:pt x="1398205" y="571484"/>
                  <a:pt x="1399252" y="573005"/>
                  <a:pt x="1400489" y="574337"/>
                </a:cubicBezTo>
                <a:cubicBezTo>
                  <a:pt x="1405248" y="579947"/>
                  <a:pt x="1412100" y="583845"/>
                  <a:pt x="1419428" y="585082"/>
                </a:cubicBezTo>
                <a:cubicBezTo>
                  <a:pt x="1423045" y="585747"/>
                  <a:pt x="1426852" y="585747"/>
                  <a:pt x="1430564" y="585082"/>
                </a:cubicBezTo>
                <a:cubicBezTo>
                  <a:pt x="1434942" y="584226"/>
                  <a:pt x="1436179" y="583560"/>
                  <a:pt x="1437607" y="583560"/>
                </a:cubicBezTo>
                <a:cubicBezTo>
                  <a:pt x="1440462" y="583275"/>
                  <a:pt x="1443508" y="584036"/>
                  <a:pt x="1445792" y="585652"/>
                </a:cubicBezTo>
                <a:cubicBezTo>
                  <a:pt x="1447029" y="586508"/>
                  <a:pt x="1447981" y="587364"/>
                  <a:pt x="1448933" y="588695"/>
                </a:cubicBezTo>
                <a:lnTo>
                  <a:pt x="1453691" y="594876"/>
                </a:lnTo>
                <a:lnTo>
                  <a:pt x="1456071" y="597919"/>
                </a:lnTo>
                <a:cubicBezTo>
                  <a:pt x="1456927" y="598965"/>
                  <a:pt x="1457498" y="599820"/>
                  <a:pt x="1458926" y="601437"/>
                </a:cubicBezTo>
                <a:cubicBezTo>
                  <a:pt x="1461400" y="604290"/>
                  <a:pt x="1464446" y="606762"/>
                  <a:pt x="1467777" y="608569"/>
                </a:cubicBezTo>
                <a:cubicBezTo>
                  <a:pt x="1474439" y="612277"/>
                  <a:pt x="1482434" y="613608"/>
                  <a:pt x="1489953" y="612087"/>
                </a:cubicBezTo>
                <a:cubicBezTo>
                  <a:pt x="1491761" y="611802"/>
                  <a:pt x="1493950" y="611136"/>
                  <a:pt x="1495187" y="610661"/>
                </a:cubicBezTo>
                <a:lnTo>
                  <a:pt x="1498899" y="609424"/>
                </a:lnTo>
                <a:lnTo>
                  <a:pt x="1506227" y="606857"/>
                </a:lnTo>
                <a:lnTo>
                  <a:pt x="1565140" y="586698"/>
                </a:lnTo>
                <a:lnTo>
                  <a:pt x="1594644" y="576619"/>
                </a:lnTo>
                <a:lnTo>
                  <a:pt x="1609206" y="571674"/>
                </a:lnTo>
                <a:cubicBezTo>
                  <a:pt x="1611395" y="571008"/>
                  <a:pt x="1613869" y="571104"/>
                  <a:pt x="1615963" y="571959"/>
                </a:cubicBezTo>
                <a:cubicBezTo>
                  <a:pt x="1618343" y="573005"/>
                  <a:pt x="1618818" y="573671"/>
                  <a:pt x="1623197" y="578425"/>
                </a:cubicBezTo>
                <a:lnTo>
                  <a:pt x="1633666" y="589931"/>
                </a:lnTo>
                <a:lnTo>
                  <a:pt x="1644896" y="602293"/>
                </a:lnTo>
                <a:lnTo>
                  <a:pt x="1633761" y="599345"/>
                </a:lnTo>
                <a:cubicBezTo>
                  <a:pt x="1622150" y="596492"/>
                  <a:pt x="1610919" y="593545"/>
                  <a:pt x="1598166" y="592118"/>
                </a:cubicBezTo>
                <a:cubicBezTo>
                  <a:pt x="1596548" y="592023"/>
                  <a:pt x="1594835" y="591833"/>
                  <a:pt x="1592550" y="592118"/>
                </a:cubicBezTo>
                <a:cubicBezTo>
                  <a:pt x="1591408" y="592308"/>
                  <a:pt x="1590171" y="592118"/>
                  <a:pt x="1587506" y="593640"/>
                </a:cubicBezTo>
                <a:cubicBezTo>
                  <a:pt x="1586745" y="594210"/>
                  <a:pt x="1586174" y="594400"/>
                  <a:pt x="1585222" y="595732"/>
                </a:cubicBezTo>
                <a:lnTo>
                  <a:pt x="1584175" y="59744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516" name="Google Shape;2516;p57"/>
          <p:cNvGrpSpPr/>
          <p:nvPr/>
        </p:nvGrpSpPr>
        <p:grpSpPr>
          <a:xfrm>
            <a:off x="1323054" y="1331356"/>
            <a:ext cx="3432984" cy="2593808"/>
            <a:chOff x="-5995531" y="-50394"/>
            <a:chExt cx="6903246" cy="5215782"/>
          </a:xfrm>
        </p:grpSpPr>
        <p:sp>
          <p:nvSpPr>
            <p:cNvPr id="2517" name="Google Shape;2517;p57"/>
            <p:cNvSpPr/>
            <p:nvPr/>
          </p:nvSpPr>
          <p:spPr>
            <a:xfrm>
              <a:off x="-3345712" y="4273005"/>
              <a:ext cx="1660724" cy="708699"/>
            </a:xfrm>
            <a:custGeom>
              <a:avLst/>
              <a:gdLst/>
              <a:ahLst/>
              <a:cxnLst/>
              <a:rect l="l" t="t" r="r" b="b"/>
              <a:pathLst>
                <a:path w="66429" h="28348" extrusionOk="0">
                  <a:moveTo>
                    <a:pt x="6889" y="1"/>
                  </a:moveTo>
                  <a:lnTo>
                    <a:pt x="1" y="28347"/>
                  </a:lnTo>
                  <a:lnTo>
                    <a:pt x="66429" y="28347"/>
                  </a:lnTo>
                  <a:lnTo>
                    <a:pt x="59475" y="1"/>
                  </a:lnTo>
                  <a:lnTo>
                    <a:pt x="33182" y="464"/>
                  </a:lnTo>
                  <a:lnTo>
                    <a:pt x="6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57"/>
            <p:cNvSpPr/>
            <p:nvPr/>
          </p:nvSpPr>
          <p:spPr>
            <a:xfrm>
              <a:off x="-5995531" y="-50394"/>
              <a:ext cx="6903246" cy="4353880"/>
            </a:xfrm>
            <a:custGeom>
              <a:avLst/>
              <a:gdLst/>
              <a:ahLst/>
              <a:cxnLst/>
              <a:rect l="l" t="t" r="r" b="b"/>
              <a:pathLst>
                <a:path w="248162" h="181204" extrusionOk="0">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9" name="Google Shape;2519;p57"/>
            <p:cNvSpPr/>
            <p:nvPr/>
          </p:nvSpPr>
          <p:spPr>
            <a:xfrm>
              <a:off x="-3525362" y="4938513"/>
              <a:ext cx="2020024" cy="226875"/>
            </a:xfrm>
            <a:custGeom>
              <a:avLst/>
              <a:gdLst/>
              <a:ahLst/>
              <a:cxnLst/>
              <a:rect l="l" t="t" r="r" b="b"/>
              <a:pathLst>
                <a:path w="80801" h="9075" extrusionOk="0">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21" name="Google Shape;2521;p57"/>
          <p:cNvSpPr txBox="1">
            <a:spLocks noGrp="1"/>
          </p:cNvSpPr>
          <p:nvPr>
            <p:ph type="title"/>
          </p:nvPr>
        </p:nvSpPr>
        <p:spPr>
          <a:xfrm>
            <a:off x="1705661" y="4192730"/>
            <a:ext cx="2862250" cy="914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Tools &amp; Technologies</a:t>
            </a:r>
            <a:endParaRPr dirty="0"/>
          </a:p>
        </p:txBody>
      </p:sp>
      <p:grpSp>
        <p:nvGrpSpPr>
          <p:cNvPr id="2523" name="Google Shape;2523;p57"/>
          <p:cNvGrpSpPr/>
          <p:nvPr/>
        </p:nvGrpSpPr>
        <p:grpSpPr>
          <a:xfrm>
            <a:off x="-11" y="-378301"/>
            <a:ext cx="3461398" cy="2234642"/>
            <a:chOff x="-11" y="-378301"/>
            <a:chExt cx="3461398" cy="2234642"/>
          </a:xfrm>
        </p:grpSpPr>
        <p:grpSp>
          <p:nvGrpSpPr>
            <p:cNvPr id="2524" name="Google Shape;2524;p57"/>
            <p:cNvGrpSpPr/>
            <p:nvPr/>
          </p:nvGrpSpPr>
          <p:grpSpPr>
            <a:xfrm flipH="1">
              <a:off x="-11" y="-378301"/>
              <a:ext cx="3461398" cy="1087489"/>
              <a:chOff x="5609717" y="1610822"/>
              <a:chExt cx="2867532" cy="900911"/>
            </a:xfrm>
          </p:grpSpPr>
          <p:grpSp>
            <p:nvGrpSpPr>
              <p:cNvPr id="2525" name="Google Shape;2525;p57"/>
              <p:cNvGrpSpPr/>
              <p:nvPr/>
            </p:nvGrpSpPr>
            <p:grpSpPr>
              <a:xfrm>
                <a:off x="5609717" y="1612613"/>
                <a:ext cx="2867532" cy="899120"/>
                <a:chOff x="5609717" y="1612613"/>
                <a:chExt cx="2867532" cy="899120"/>
              </a:xfrm>
            </p:grpSpPr>
            <p:sp>
              <p:nvSpPr>
                <p:cNvPr id="2526" name="Google Shape;2526;p57"/>
                <p:cNvSpPr/>
                <p:nvPr/>
              </p:nvSpPr>
              <p:spPr>
                <a:xfrm>
                  <a:off x="7064216" y="1949884"/>
                  <a:ext cx="1413033" cy="455538"/>
                </a:xfrm>
                <a:custGeom>
                  <a:avLst/>
                  <a:gdLst/>
                  <a:ahLst/>
                  <a:cxnLst/>
                  <a:rect l="l" t="t" r="r" b="b"/>
                  <a:pathLst>
                    <a:path w="1413033" h="455538" extrusionOk="0">
                      <a:moveTo>
                        <a:pt x="1413034" y="191161"/>
                      </a:moveTo>
                      <a:lnTo>
                        <a:pt x="1413034" y="337351"/>
                      </a:lnTo>
                      <a:cubicBezTo>
                        <a:pt x="1397222" y="339157"/>
                        <a:pt x="1387792" y="340202"/>
                        <a:pt x="1387792" y="340202"/>
                      </a:cubicBezTo>
                      <a:cubicBezTo>
                        <a:pt x="1387792" y="340202"/>
                        <a:pt x="1394936" y="390770"/>
                        <a:pt x="926020" y="383451"/>
                      </a:cubicBezTo>
                      <a:cubicBezTo>
                        <a:pt x="926020" y="383451"/>
                        <a:pt x="777716" y="441243"/>
                        <a:pt x="567118" y="448372"/>
                      </a:cubicBezTo>
                      <a:cubicBezTo>
                        <a:pt x="356616" y="455596"/>
                        <a:pt x="179546" y="448372"/>
                        <a:pt x="179546" y="448372"/>
                      </a:cubicBezTo>
                      <a:cubicBezTo>
                        <a:pt x="179546" y="448372"/>
                        <a:pt x="4858" y="462059"/>
                        <a:pt x="95" y="451603"/>
                      </a:cubicBezTo>
                      <a:cubicBezTo>
                        <a:pt x="-3906" y="442764"/>
                        <a:pt x="119539" y="418906"/>
                        <a:pt x="156972" y="411872"/>
                      </a:cubicBezTo>
                      <a:cubicBezTo>
                        <a:pt x="163734" y="410541"/>
                        <a:pt x="167640" y="409875"/>
                        <a:pt x="167640" y="409875"/>
                      </a:cubicBezTo>
                      <a:cubicBezTo>
                        <a:pt x="167640" y="409875"/>
                        <a:pt x="179641" y="325755"/>
                        <a:pt x="248983" y="284787"/>
                      </a:cubicBezTo>
                      <a:cubicBezTo>
                        <a:pt x="318420" y="243915"/>
                        <a:pt x="394906" y="263115"/>
                        <a:pt x="394906" y="263115"/>
                      </a:cubicBezTo>
                      <a:cubicBezTo>
                        <a:pt x="394906" y="263115"/>
                        <a:pt x="409670" y="247907"/>
                        <a:pt x="433768" y="227756"/>
                      </a:cubicBezTo>
                      <a:cubicBezTo>
                        <a:pt x="450151" y="213973"/>
                        <a:pt x="470916" y="197815"/>
                        <a:pt x="494347" y="182511"/>
                      </a:cubicBezTo>
                      <a:cubicBezTo>
                        <a:pt x="494728" y="182321"/>
                        <a:pt x="495205" y="181941"/>
                        <a:pt x="495585" y="181751"/>
                      </a:cubicBezTo>
                      <a:cubicBezTo>
                        <a:pt x="498252" y="180040"/>
                        <a:pt x="500824" y="178329"/>
                        <a:pt x="503586" y="176618"/>
                      </a:cubicBezTo>
                      <a:cubicBezTo>
                        <a:pt x="506634" y="174717"/>
                        <a:pt x="509587" y="172911"/>
                        <a:pt x="512635" y="171105"/>
                      </a:cubicBezTo>
                      <a:cubicBezTo>
                        <a:pt x="518731" y="167493"/>
                        <a:pt x="525018" y="163881"/>
                        <a:pt x="531400" y="160554"/>
                      </a:cubicBezTo>
                      <a:cubicBezTo>
                        <a:pt x="534543" y="158843"/>
                        <a:pt x="537591" y="157322"/>
                        <a:pt x="540734" y="155802"/>
                      </a:cubicBezTo>
                      <a:cubicBezTo>
                        <a:pt x="550450" y="150954"/>
                        <a:pt x="560451" y="146487"/>
                        <a:pt x="570547" y="142589"/>
                      </a:cubicBezTo>
                      <a:cubicBezTo>
                        <a:pt x="573691" y="141354"/>
                        <a:pt x="576929" y="140213"/>
                        <a:pt x="580072" y="139167"/>
                      </a:cubicBezTo>
                      <a:cubicBezTo>
                        <a:pt x="583406" y="138027"/>
                        <a:pt x="586835" y="136981"/>
                        <a:pt x="590074" y="135936"/>
                      </a:cubicBezTo>
                      <a:cubicBezTo>
                        <a:pt x="593407" y="134985"/>
                        <a:pt x="596836" y="134035"/>
                        <a:pt x="600075" y="133179"/>
                      </a:cubicBezTo>
                      <a:cubicBezTo>
                        <a:pt x="603504" y="132324"/>
                        <a:pt x="606837" y="131563"/>
                        <a:pt x="610171" y="130898"/>
                      </a:cubicBezTo>
                      <a:cubicBezTo>
                        <a:pt x="657320" y="121393"/>
                        <a:pt x="697897" y="128427"/>
                        <a:pt x="728758" y="139453"/>
                      </a:cubicBezTo>
                      <a:cubicBezTo>
                        <a:pt x="730758" y="140118"/>
                        <a:pt x="732568" y="140783"/>
                        <a:pt x="734377" y="141544"/>
                      </a:cubicBezTo>
                      <a:cubicBezTo>
                        <a:pt x="737425" y="142684"/>
                        <a:pt x="740378" y="143920"/>
                        <a:pt x="743235" y="145156"/>
                      </a:cubicBezTo>
                      <a:cubicBezTo>
                        <a:pt x="744283" y="145536"/>
                        <a:pt x="745331" y="146011"/>
                        <a:pt x="746379" y="146487"/>
                      </a:cubicBezTo>
                      <a:cubicBezTo>
                        <a:pt x="749141" y="147817"/>
                        <a:pt x="751808" y="148958"/>
                        <a:pt x="754284" y="150289"/>
                      </a:cubicBezTo>
                      <a:cubicBezTo>
                        <a:pt x="756285" y="151239"/>
                        <a:pt x="758285" y="152285"/>
                        <a:pt x="760190" y="153235"/>
                      </a:cubicBezTo>
                      <a:cubicBezTo>
                        <a:pt x="762000" y="154186"/>
                        <a:pt x="763714" y="155231"/>
                        <a:pt x="765334" y="156087"/>
                      </a:cubicBezTo>
                      <a:cubicBezTo>
                        <a:pt x="782478" y="165687"/>
                        <a:pt x="792003" y="174052"/>
                        <a:pt x="792003" y="174052"/>
                      </a:cubicBezTo>
                      <a:cubicBezTo>
                        <a:pt x="792003" y="174052"/>
                        <a:pt x="801433" y="106280"/>
                        <a:pt x="849439" y="55997"/>
                      </a:cubicBezTo>
                      <a:cubicBezTo>
                        <a:pt x="850582" y="54856"/>
                        <a:pt x="851630" y="53716"/>
                        <a:pt x="852773" y="52670"/>
                      </a:cubicBezTo>
                      <a:cubicBezTo>
                        <a:pt x="872680" y="32899"/>
                        <a:pt x="898874" y="16265"/>
                        <a:pt x="933164" y="8091"/>
                      </a:cubicBezTo>
                      <a:cubicBezTo>
                        <a:pt x="994219" y="-6357"/>
                        <a:pt x="1048607" y="867"/>
                        <a:pt x="1087850" y="11703"/>
                      </a:cubicBezTo>
                      <a:cubicBezTo>
                        <a:pt x="1091755" y="12843"/>
                        <a:pt x="1095470" y="13889"/>
                        <a:pt x="1099090" y="15030"/>
                      </a:cubicBezTo>
                      <a:cubicBezTo>
                        <a:pt x="1102709" y="16170"/>
                        <a:pt x="1106138" y="17311"/>
                        <a:pt x="1109377" y="18451"/>
                      </a:cubicBezTo>
                      <a:cubicBezTo>
                        <a:pt x="1110996" y="19022"/>
                        <a:pt x="1112615" y="19592"/>
                        <a:pt x="1114234" y="20162"/>
                      </a:cubicBezTo>
                      <a:cubicBezTo>
                        <a:pt x="1117377" y="21303"/>
                        <a:pt x="1120235" y="22444"/>
                        <a:pt x="1122997" y="23584"/>
                      </a:cubicBezTo>
                      <a:cubicBezTo>
                        <a:pt x="1140809" y="30903"/>
                        <a:pt x="1150906" y="36987"/>
                        <a:pt x="1150906" y="36987"/>
                      </a:cubicBezTo>
                      <a:cubicBezTo>
                        <a:pt x="1150906" y="36987"/>
                        <a:pt x="1157287" y="33470"/>
                        <a:pt x="1168241" y="28907"/>
                      </a:cubicBezTo>
                      <a:cubicBezTo>
                        <a:pt x="1170241" y="28052"/>
                        <a:pt x="1172432" y="27196"/>
                        <a:pt x="1174623" y="26341"/>
                      </a:cubicBezTo>
                      <a:cubicBezTo>
                        <a:pt x="1176909" y="25390"/>
                        <a:pt x="1179290" y="24535"/>
                        <a:pt x="1181862" y="23584"/>
                      </a:cubicBezTo>
                      <a:cubicBezTo>
                        <a:pt x="1188243" y="21303"/>
                        <a:pt x="1195292" y="18927"/>
                        <a:pt x="1203007" y="16741"/>
                      </a:cubicBezTo>
                      <a:lnTo>
                        <a:pt x="1203007" y="16741"/>
                      </a:lnTo>
                      <a:cubicBezTo>
                        <a:pt x="1206151" y="15885"/>
                        <a:pt x="1209294" y="15030"/>
                        <a:pt x="1212532" y="14269"/>
                      </a:cubicBezTo>
                      <a:cubicBezTo>
                        <a:pt x="1243298" y="6855"/>
                        <a:pt x="1281779" y="3148"/>
                        <a:pt x="1318165" y="15410"/>
                      </a:cubicBezTo>
                      <a:cubicBezTo>
                        <a:pt x="1397127" y="41834"/>
                        <a:pt x="1382839" y="193252"/>
                        <a:pt x="1382839" y="193252"/>
                      </a:cubicBezTo>
                      <a:cubicBezTo>
                        <a:pt x="1382839" y="193252"/>
                        <a:pt x="1394650" y="191161"/>
                        <a:pt x="1412843" y="19087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7" name="Google Shape;2527;p57"/>
                <p:cNvSpPr/>
                <p:nvPr/>
              </p:nvSpPr>
              <p:spPr>
                <a:xfrm>
                  <a:off x="5609717" y="1612613"/>
                  <a:ext cx="2158076" cy="899120"/>
                </a:xfrm>
                <a:custGeom>
                  <a:avLst/>
                  <a:gdLst/>
                  <a:ahLst/>
                  <a:cxnLst/>
                  <a:rect l="l" t="t" r="r" b="b"/>
                  <a:pathLst>
                    <a:path w="2158076" h="899120" extrusionOk="0">
                      <a:moveTo>
                        <a:pt x="2081434" y="747242"/>
                      </a:moveTo>
                      <a:cubicBezTo>
                        <a:pt x="1907984" y="763781"/>
                        <a:pt x="1729676" y="776138"/>
                        <a:pt x="1385156" y="718346"/>
                      </a:cubicBezTo>
                      <a:cubicBezTo>
                        <a:pt x="1385156" y="718346"/>
                        <a:pt x="1191323" y="874612"/>
                        <a:pt x="480758" y="853035"/>
                      </a:cubicBezTo>
                      <a:cubicBezTo>
                        <a:pt x="480758" y="853035"/>
                        <a:pt x="336073" y="928031"/>
                        <a:pt x="6984" y="886683"/>
                      </a:cubicBezTo>
                      <a:cubicBezTo>
                        <a:pt x="-31306" y="881836"/>
                        <a:pt x="100329" y="860259"/>
                        <a:pt x="100329" y="860259"/>
                      </a:cubicBezTo>
                      <a:cubicBezTo>
                        <a:pt x="100329" y="860259"/>
                        <a:pt x="88328" y="780891"/>
                        <a:pt x="296544" y="780891"/>
                      </a:cubicBezTo>
                      <a:cubicBezTo>
                        <a:pt x="296544" y="780891"/>
                        <a:pt x="332454" y="684698"/>
                        <a:pt x="519048" y="682322"/>
                      </a:cubicBezTo>
                      <a:cubicBezTo>
                        <a:pt x="519048" y="682322"/>
                        <a:pt x="590867" y="602953"/>
                        <a:pt x="655446" y="552481"/>
                      </a:cubicBezTo>
                      <a:cubicBezTo>
                        <a:pt x="720026" y="502008"/>
                        <a:pt x="885094" y="526056"/>
                        <a:pt x="885094" y="526056"/>
                      </a:cubicBezTo>
                      <a:cubicBezTo>
                        <a:pt x="885094" y="526056"/>
                        <a:pt x="877950" y="444311"/>
                        <a:pt x="983202" y="401063"/>
                      </a:cubicBezTo>
                      <a:cubicBezTo>
                        <a:pt x="983202" y="401063"/>
                        <a:pt x="911383" y="367414"/>
                        <a:pt x="923385" y="288046"/>
                      </a:cubicBezTo>
                      <a:cubicBezTo>
                        <a:pt x="935386" y="208678"/>
                        <a:pt x="1050162" y="25988"/>
                        <a:pt x="1162653" y="4316"/>
                      </a:cubicBezTo>
                      <a:cubicBezTo>
                        <a:pt x="1275143" y="-17356"/>
                        <a:pt x="1401921" y="47565"/>
                        <a:pt x="1435448" y="88437"/>
                      </a:cubicBezTo>
                      <a:cubicBezTo>
                        <a:pt x="1468977" y="129309"/>
                        <a:pt x="1454498" y="187006"/>
                        <a:pt x="1454498" y="187006"/>
                      </a:cubicBezTo>
                      <a:cubicBezTo>
                        <a:pt x="1454498" y="187006"/>
                        <a:pt x="1602898" y="187671"/>
                        <a:pt x="1564703" y="337663"/>
                      </a:cubicBezTo>
                      <a:cubicBezTo>
                        <a:pt x="1564703" y="337663"/>
                        <a:pt x="1641284" y="324071"/>
                        <a:pt x="1662810" y="377015"/>
                      </a:cubicBezTo>
                      <a:cubicBezTo>
                        <a:pt x="1662810" y="377015"/>
                        <a:pt x="1921223" y="345743"/>
                        <a:pt x="1976278" y="598201"/>
                      </a:cubicBezTo>
                      <a:cubicBezTo>
                        <a:pt x="1976278" y="598201"/>
                        <a:pt x="2301938" y="726236"/>
                        <a:pt x="2081529" y="74724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28" name="Google Shape;2528;p57"/>
              <p:cNvGrpSpPr/>
              <p:nvPr/>
            </p:nvGrpSpPr>
            <p:grpSpPr>
              <a:xfrm>
                <a:off x="5609717" y="1610822"/>
                <a:ext cx="2867532" cy="899120"/>
                <a:chOff x="5609717" y="1610822"/>
                <a:chExt cx="2867532" cy="899120"/>
              </a:xfrm>
            </p:grpSpPr>
            <p:sp>
              <p:nvSpPr>
                <p:cNvPr id="2529" name="Google Shape;2529;p57"/>
                <p:cNvSpPr/>
                <p:nvPr/>
              </p:nvSpPr>
              <p:spPr>
                <a:xfrm>
                  <a:off x="7064216" y="1949884"/>
                  <a:ext cx="1413033" cy="455538"/>
                </a:xfrm>
                <a:custGeom>
                  <a:avLst/>
                  <a:gdLst/>
                  <a:ahLst/>
                  <a:cxnLst/>
                  <a:rect l="l" t="t" r="r" b="b"/>
                  <a:pathLst>
                    <a:path w="1413033" h="455538" extrusionOk="0">
                      <a:moveTo>
                        <a:pt x="1413034" y="191161"/>
                      </a:moveTo>
                      <a:lnTo>
                        <a:pt x="1413034" y="337351"/>
                      </a:lnTo>
                      <a:cubicBezTo>
                        <a:pt x="1397222" y="339157"/>
                        <a:pt x="1387792" y="340202"/>
                        <a:pt x="1387792" y="340202"/>
                      </a:cubicBezTo>
                      <a:cubicBezTo>
                        <a:pt x="1387792" y="340202"/>
                        <a:pt x="1394936" y="390770"/>
                        <a:pt x="926020" y="383451"/>
                      </a:cubicBezTo>
                      <a:cubicBezTo>
                        <a:pt x="926020" y="383451"/>
                        <a:pt x="777716" y="441243"/>
                        <a:pt x="567118" y="448372"/>
                      </a:cubicBezTo>
                      <a:cubicBezTo>
                        <a:pt x="356616" y="455596"/>
                        <a:pt x="179546" y="448372"/>
                        <a:pt x="179546" y="448372"/>
                      </a:cubicBezTo>
                      <a:cubicBezTo>
                        <a:pt x="179546" y="448372"/>
                        <a:pt x="4858" y="462059"/>
                        <a:pt x="95" y="451603"/>
                      </a:cubicBezTo>
                      <a:cubicBezTo>
                        <a:pt x="-3906" y="442764"/>
                        <a:pt x="119539" y="418906"/>
                        <a:pt x="156972" y="411872"/>
                      </a:cubicBezTo>
                      <a:cubicBezTo>
                        <a:pt x="163734" y="410541"/>
                        <a:pt x="167640" y="409875"/>
                        <a:pt x="167640" y="409875"/>
                      </a:cubicBezTo>
                      <a:cubicBezTo>
                        <a:pt x="167640" y="409875"/>
                        <a:pt x="179641" y="325755"/>
                        <a:pt x="248983" y="284787"/>
                      </a:cubicBezTo>
                      <a:cubicBezTo>
                        <a:pt x="318420" y="243915"/>
                        <a:pt x="394906" y="263115"/>
                        <a:pt x="394906" y="263115"/>
                      </a:cubicBezTo>
                      <a:cubicBezTo>
                        <a:pt x="394906" y="263115"/>
                        <a:pt x="409670" y="247907"/>
                        <a:pt x="433768" y="227756"/>
                      </a:cubicBezTo>
                      <a:cubicBezTo>
                        <a:pt x="450151" y="213973"/>
                        <a:pt x="470916" y="197815"/>
                        <a:pt x="494347" y="182511"/>
                      </a:cubicBezTo>
                      <a:cubicBezTo>
                        <a:pt x="494728" y="182321"/>
                        <a:pt x="495205" y="181941"/>
                        <a:pt x="495585" y="181751"/>
                      </a:cubicBezTo>
                      <a:cubicBezTo>
                        <a:pt x="498252" y="180040"/>
                        <a:pt x="500824" y="178329"/>
                        <a:pt x="503586" y="176618"/>
                      </a:cubicBezTo>
                      <a:cubicBezTo>
                        <a:pt x="506634" y="174717"/>
                        <a:pt x="509587" y="172911"/>
                        <a:pt x="512635" y="171105"/>
                      </a:cubicBezTo>
                      <a:cubicBezTo>
                        <a:pt x="518731" y="167493"/>
                        <a:pt x="525018" y="163881"/>
                        <a:pt x="531400" y="160554"/>
                      </a:cubicBezTo>
                      <a:cubicBezTo>
                        <a:pt x="534543" y="158843"/>
                        <a:pt x="537591" y="157322"/>
                        <a:pt x="540734" y="155802"/>
                      </a:cubicBezTo>
                      <a:cubicBezTo>
                        <a:pt x="550450" y="150954"/>
                        <a:pt x="560451" y="146487"/>
                        <a:pt x="570547" y="142589"/>
                      </a:cubicBezTo>
                      <a:cubicBezTo>
                        <a:pt x="573691" y="141354"/>
                        <a:pt x="576929" y="140213"/>
                        <a:pt x="580072" y="139167"/>
                      </a:cubicBezTo>
                      <a:cubicBezTo>
                        <a:pt x="583406" y="138027"/>
                        <a:pt x="586835" y="136981"/>
                        <a:pt x="590074" y="135936"/>
                      </a:cubicBezTo>
                      <a:cubicBezTo>
                        <a:pt x="593407" y="134985"/>
                        <a:pt x="596836" y="134035"/>
                        <a:pt x="600075" y="133179"/>
                      </a:cubicBezTo>
                      <a:cubicBezTo>
                        <a:pt x="603504" y="132324"/>
                        <a:pt x="606837" y="131563"/>
                        <a:pt x="610171" y="130898"/>
                      </a:cubicBezTo>
                      <a:cubicBezTo>
                        <a:pt x="657320" y="121393"/>
                        <a:pt x="697897" y="128427"/>
                        <a:pt x="728758" y="139453"/>
                      </a:cubicBezTo>
                      <a:cubicBezTo>
                        <a:pt x="730758" y="140118"/>
                        <a:pt x="732568" y="140783"/>
                        <a:pt x="734377" y="141544"/>
                      </a:cubicBezTo>
                      <a:cubicBezTo>
                        <a:pt x="737425" y="142684"/>
                        <a:pt x="740378" y="143920"/>
                        <a:pt x="743235" y="145156"/>
                      </a:cubicBezTo>
                      <a:cubicBezTo>
                        <a:pt x="744283" y="145536"/>
                        <a:pt x="745331" y="146011"/>
                        <a:pt x="746379" y="146487"/>
                      </a:cubicBezTo>
                      <a:cubicBezTo>
                        <a:pt x="749141" y="147817"/>
                        <a:pt x="751808" y="148958"/>
                        <a:pt x="754284" y="150289"/>
                      </a:cubicBezTo>
                      <a:cubicBezTo>
                        <a:pt x="756285" y="151239"/>
                        <a:pt x="758285" y="152285"/>
                        <a:pt x="760190" y="153235"/>
                      </a:cubicBezTo>
                      <a:cubicBezTo>
                        <a:pt x="762000" y="154186"/>
                        <a:pt x="763714" y="155231"/>
                        <a:pt x="765334" y="156087"/>
                      </a:cubicBezTo>
                      <a:cubicBezTo>
                        <a:pt x="782478" y="165687"/>
                        <a:pt x="792003" y="174052"/>
                        <a:pt x="792003" y="174052"/>
                      </a:cubicBezTo>
                      <a:cubicBezTo>
                        <a:pt x="792003" y="174052"/>
                        <a:pt x="801433" y="106280"/>
                        <a:pt x="849439" y="55997"/>
                      </a:cubicBezTo>
                      <a:cubicBezTo>
                        <a:pt x="850582" y="54856"/>
                        <a:pt x="851630" y="53716"/>
                        <a:pt x="852773" y="52670"/>
                      </a:cubicBezTo>
                      <a:cubicBezTo>
                        <a:pt x="872680" y="32899"/>
                        <a:pt x="898874" y="16265"/>
                        <a:pt x="933164" y="8091"/>
                      </a:cubicBezTo>
                      <a:cubicBezTo>
                        <a:pt x="994219" y="-6357"/>
                        <a:pt x="1048607" y="867"/>
                        <a:pt x="1087850" y="11703"/>
                      </a:cubicBezTo>
                      <a:cubicBezTo>
                        <a:pt x="1091755" y="12843"/>
                        <a:pt x="1095470" y="13889"/>
                        <a:pt x="1099090" y="15030"/>
                      </a:cubicBezTo>
                      <a:cubicBezTo>
                        <a:pt x="1102709" y="16170"/>
                        <a:pt x="1106138" y="17311"/>
                        <a:pt x="1109377" y="18451"/>
                      </a:cubicBezTo>
                      <a:cubicBezTo>
                        <a:pt x="1110996" y="19022"/>
                        <a:pt x="1112615" y="19592"/>
                        <a:pt x="1114234" y="20162"/>
                      </a:cubicBezTo>
                      <a:cubicBezTo>
                        <a:pt x="1117377" y="21303"/>
                        <a:pt x="1120235" y="22444"/>
                        <a:pt x="1122997" y="23584"/>
                      </a:cubicBezTo>
                      <a:cubicBezTo>
                        <a:pt x="1140809" y="30903"/>
                        <a:pt x="1150906" y="36987"/>
                        <a:pt x="1150906" y="36987"/>
                      </a:cubicBezTo>
                      <a:cubicBezTo>
                        <a:pt x="1150906" y="36987"/>
                        <a:pt x="1157287" y="33470"/>
                        <a:pt x="1168241" y="28907"/>
                      </a:cubicBezTo>
                      <a:cubicBezTo>
                        <a:pt x="1170241" y="28052"/>
                        <a:pt x="1172432" y="27196"/>
                        <a:pt x="1174623" y="26341"/>
                      </a:cubicBezTo>
                      <a:cubicBezTo>
                        <a:pt x="1176909" y="25390"/>
                        <a:pt x="1179290" y="24535"/>
                        <a:pt x="1181862" y="23584"/>
                      </a:cubicBezTo>
                      <a:cubicBezTo>
                        <a:pt x="1188243" y="21303"/>
                        <a:pt x="1195292" y="18927"/>
                        <a:pt x="1203007" y="16741"/>
                      </a:cubicBezTo>
                      <a:lnTo>
                        <a:pt x="1203007" y="16741"/>
                      </a:lnTo>
                      <a:cubicBezTo>
                        <a:pt x="1206151" y="15885"/>
                        <a:pt x="1209294" y="15030"/>
                        <a:pt x="1212532" y="14269"/>
                      </a:cubicBezTo>
                      <a:cubicBezTo>
                        <a:pt x="1243298" y="6855"/>
                        <a:pt x="1281779" y="3148"/>
                        <a:pt x="1318165" y="15410"/>
                      </a:cubicBezTo>
                      <a:cubicBezTo>
                        <a:pt x="1397127" y="41834"/>
                        <a:pt x="1382839" y="193252"/>
                        <a:pt x="1382839" y="193252"/>
                      </a:cubicBezTo>
                      <a:cubicBezTo>
                        <a:pt x="1382839" y="193252"/>
                        <a:pt x="1394650" y="191161"/>
                        <a:pt x="1412843" y="190876"/>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0" name="Google Shape;2530;p57"/>
                <p:cNvSpPr/>
                <p:nvPr/>
              </p:nvSpPr>
              <p:spPr>
                <a:xfrm>
                  <a:off x="5609717" y="1610822"/>
                  <a:ext cx="2158076" cy="899120"/>
                </a:xfrm>
                <a:custGeom>
                  <a:avLst/>
                  <a:gdLst/>
                  <a:ahLst/>
                  <a:cxnLst/>
                  <a:rect l="l" t="t" r="r" b="b"/>
                  <a:pathLst>
                    <a:path w="2158076" h="899120" extrusionOk="0">
                      <a:moveTo>
                        <a:pt x="2081434" y="747242"/>
                      </a:moveTo>
                      <a:cubicBezTo>
                        <a:pt x="1907984" y="763781"/>
                        <a:pt x="1729676" y="776138"/>
                        <a:pt x="1385156" y="718346"/>
                      </a:cubicBezTo>
                      <a:cubicBezTo>
                        <a:pt x="1385156" y="718346"/>
                        <a:pt x="1191323" y="874612"/>
                        <a:pt x="480758" y="853035"/>
                      </a:cubicBezTo>
                      <a:cubicBezTo>
                        <a:pt x="480758" y="853035"/>
                        <a:pt x="336073" y="928031"/>
                        <a:pt x="6984" y="886683"/>
                      </a:cubicBezTo>
                      <a:cubicBezTo>
                        <a:pt x="-31306" y="881836"/>
                        <a:pt x="100329" y="860259"/>
                        <a:pt x="100329" y="860259"/>
                      </a:cubicBezTo>
                      <a:cubicBezTo>
                        <a:pt x="100329" y="860259"/>
                        <a:pt x="88328" y="780891"/>
                        <a:pt x="296544" y="780891"/>
                      </a:cubicBezTo>
                      <a:cubicBezTo>
                        <a:pt x="296544" y="780891"/>
                        <a:pt x="332454" y="684698"/>
                        <a:pt x="519048" y="682322"/>
                      </a:cubicBezTo>
                      <a:cubicBezTo>
                        <a:pt x="519048" y="682322"/>
                        <a:pt x="590867" y="602953"/>
                        <a:pt x="655446" y="552481"/>
                      </a:cubicBezTo>
                      <a:cubicBezTo>
                        <a:pt x="720026" y="502008"/>
                        <a:pt x="885094" y="526056"/>
                        <a:pt x="885094" y="526056"/>
                      </a:cubicBezTo>
                      <a:cubicBezTo>
                        <a:pt x="885094" y="526056"/>
                        <a:pt x="877950" y="444311"/>
                        <a:pt x="983202" y="401063"/>
                      </a:cubicBezTo>
                      <a:cubicBezTo>
                        <a:pt x="983202" y="401063"/>
                        <a:pt x="911383" y="367414"/>
                        <a:pt x="923385" y="288046"/>
                      </a:cubicBezTo>
                      <a:cubicBezTo>
                        <a:pt x="935386" y="208678"/>
                        <a:pt x="1050162" y="25988"/>
                        <a:pt x="1162653" y="4316"/>
                      </a:cubicBezTo>
                      <a:cubicBezTo>
                        <a:pt x="1275143" y="-17356"/>
                        <a:pt x="1401921" y="47565"/>
                        <a:pt x="1435448" y="88437"/>
                      </a:cubicBezTo>
                      <a:cubicBezTo>
                        <a:pt x="1468977" y="129309"/>
                        <a:pt x="1454498" y="187006"/>
                        <a:pt x="1454498" y="187006"/>
                      </a:cubicBezTo>
                      <a:cubicBezTo>
                        <a:pt x="1454498" y="187006"/>
                        <a:pt x="1602898" y="187671"/>
                        <a:pt x="1564703" y="337663"/>
                      </a:cubicBezTo>
                      <a:cubicBezTo>
                        <a:pt x="1564703" y="337663"/>
                        <a:pt x="1641284" y="324071"/>
                        <a:pt x="1662810" y="377015"/>
                      </a:cubicBezTo>
                      <a:cubicBezTo>
                        <a:pt x="1662810" y="377015"/>
                        <a:pt x="1921223" y="345743"/>
                        <a:pt x="1976278" y="598201"/>
                      </a:cubicBezTo>
                      <a:cubicBezTo>
                        <a:pt x="1976278" y="598201"/>
                        <a:pt x="2301938" y="726236"/>
                        <a:pt x="2081529" y="747242"/>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31" name="Google Shape;2531;p57"/>
              <p:cNvSpPr/>
              <p:nvPr/>
            </p:nvSpPr>
            <p:spPr>
              <a:xfrm>
                <a:off x="5609959" y="1612719"/>
                <a:ext cx="2867290" cy="895321"/>
              </a:xfrm>
              <a:custGeom>
                <a:avLst/>
                <a:gdLst/>
                <a:ahLst/>
                <a:cxnLst/>
                <a:rect l="l" t="t" r="r" b="b"/>
                <a:pathLst>
                  <a:path w="2867290" h="895321" extrusionOk="0">
                    <a:moveTo>
                      <a:pt x="2867291" y="528326"/>
                    </a:moveTo>
                    <a:lnTo>
                      <a:pt x="2867291" y="560834"/>
                    </a:lnTo>
                    <a:cubicBezTo>
                      <a:pt x="2835191" y="561024"/>
                      <a:pt x="2809855" y="565111"/>
                      <a:pt x="2809855" y="565111"/>
                    </a:cubicBezTo>
                    <a:cubicBezTo>
                      <a:pt x="2809855" y="565111"/>
                      <a:pt x="2770231" y="435555"/>
                      <a:pt x="2732035" y="421392"/>
                    </a:cubicBezTo>
                    <a:cubicBezTo>
                      <a:pt x="2693935" y="407230"/>
                      <a:pt x="2614783" y="425765"/>
                      <a:pt x="2614783" y="425765"/>
                    </a:cubicBezTo>
                    <a:cubicBezTo>
                      <a:pt x="2614783" y="425765"/>
                      <a:pt x="2490386" y="391736"/>
                      <a:pt x="2414186" y="417210"/>
                    </a:cubicBezTo>
                    <a:cubicBezTo>
                      <a:pt x="2337796" y="442779"/>
                      <a:pt x="2278550" y="587543"/>
                      <a:pt x="2278550" y="587543"/>
                    </a:cubicBezTo>
                    <a:cubicBezTo>
                      <a:pt x="2278550" y="587543"/>
                      <a:pt x="2189492" y="539257"/>
                      <a:pt x="2116054" y="547812"/>
                    </a:cubicBezTo>
                    <a:cubicBezTo>
                      <a:pt x="2071382" y="552944"/>
                      <a:pt x="2013469" y="576517"/>
                      <a:pt x="1975179" y="594292"/>
                    </a:cubicBezTo>
                    <a:lnTo>
                      <a:pt x="1975179" y="594292"/>
                    </a:lnTo>
                    <a:cubicBezTo>
                      <a:pt x="1950509" y="605603"/>
                      <a:pt x="1933841" y="614538"/>
                      <a:pt x="1933841" y="614538"/>
                    </a:cubicBezTo>
                    <a:cubicBezTo>
                      <a:pt x="1918410" y="596288"/>
                      <a:pt x="1903265" y="579844"/>
                      <a:pt x="1888121" y="565111"/>
                    </a:cubicBezTo>
                    <a:cubicBezTo>
                      <a:pt x="1745912" y="425860"/>
                      <a:pt x="1625707" y="439833"/>
                      <a:pt x="1625707" y="439833"/>
                    </a:cubicBezTo>
                    <a:cubicBezTo>
                      <a:pt x="1625707" y="439833"/>
                      <a:pt x="1622944" y="408655"/>
                      <a:pt x="1594655" y="387364"/>
                    </a:cubicBezTo>
                    <a:cubicBezTo>
                      <a:pt x="1566366" y="366072"/>
                      <a:pt x="1487308" y="382611"/>
                      <a:pt x="1487308" y="382611"/>
                    </a:cubicBezTo>
                    <a:cubicBezTo>
                      <a:pt x="1487308" y="382611"/>
                      <a:pt x="1492928" y="334895"/>
                      <a:pt x="1465973" y="289460"/>
                    </a:cubicBezTo>
                    <a:cubicBezTo>
                      <a:pt x="1439207" y="244025"/>
                      <a:pt x="1365674" y="253911"/>
                      <a:pt x="1365674" y="253911"/>
                    </a:cubicBezTo>
                    <a:cubicBezTo>
                      <a:pt x="1368437" y="212753"/>
                      <a:pt x="1272520" y="165893"/>
                      <a:pt x="1232800" y="171501"/>
                    </a:cubicBezTo>
                    <a:cubicBezTo>
                      <a:pt x="1193272" y="177299"/>
                      <a:pt x="1146599" y="211328"/>
                      <a:pt x="1104213" y="296969"/>
                    </a:cubicBezTo>
                    <a:cubicBezTo>
                      <a:pt x="1061827" y="382611"/>
                      <a:pt x="1128311" y="434319"/>
                      <a:pt x="1128311" y="434319"/>
                    </a:cubicBezTo>
                    <a:cubicBezTo>
                      <a:pt x="951623" y="476998"/>
                      <a:pt x="964386" y="624614"/>
                      <a:pt x="964386" y="624614"/>
                    </a:cubicBezTo>
                    <a:cubicBezTo>
                      <a:pt x="964386" y="624614"/>
                      <a:pt x="837132" y="618815"/>
                      <a:pt x="728452" y="641628"/>
                    </a:cubicBezTo>
                    <a:cubicBezTo>
                      <a:pt x="619676" y="664345"/>
                      <a:pt x="555192" y="746185"/>
                      <a:pt x="555192" y="746185"/>
                    </a:cubicBezTo>
                    <a:cubicBezTo>
                      <a:pt x="401078" y="750843"/>
                      <a:pt x="334688" y="834298"/>
                      <a:pt x="334688" y="834298"/>
                    </a:cubicBezTo>
                    <a:cubicBezTo>
                      <a:pt x="334688" y="834298"/>
                      <a:pt x="232961" y="815763"/>
                      <a:pt x="185812" y="837530"/>
                    </a:cubicBezTo>
                    <a:cubicBezTo>
                      <a:pt x="139711" y="858917"/>
                      <a:pt x="139235" y="882014"/>
                      <a:pt x="139235" y="882965"/>
                    </a:cubicBezTo>
                    <a:cubicBezTo>
                      <a:pt x="139235" y="882965"/>
                      <a:pt x="73227" y="893135"/>
                      <a:pt x="94468" y="895322"/>
                    </a:cubicBezTo>
                    <a:cubicBezTo>
                      <a:pt x="94468" y="895322"/>
                      <a:pt x="94658" y="895322"/>
                      <a:pt x="94849" y="895322"/>
                    </a:cubicBezTo>
                    <a:cubicBezTo>
                      <a:pt x="88181" y="894846"/>
                      <a:pt x="81419" y="894371"/>
                      <a:pt x="74561" y="893706"/>
                    </a:cubicBezTo>
                    <a:cubicBezTo>
                      <a:pt x="74084" y="893706"/>
                      <a:pt x="73703" y="893706"/>
                      <a:pt x="73322" y="893516"/>
                    </a:cubicBezTo>
                    <a:cubicBezTo>
                      <a:pt x="52082" y="891805"/>
                      <a:pt x="29983" y="889333"/>
                      <a:pt x="7028" y="886577"/>
                    </a:cubicBezTo>
                    <a:cubicBezTo>
                      <a:pt x="3409" y="886102"/>
                      <a:pt x="1313" y="885531"/>
                      <a:pt x="456" y="884771"/>
                    </a:cubicBezTo>
                    <a:cubicBezTo>
                      <a:pt x="-115" y="884296"/>
                      <a:pt x="-115" y="883820"/>
                      <a:pt x="265" y="883345"/>
                    </a:cubicBezTo>
                    <a:cubicBezTo>
                      <a:pt x="1313" y="882014"/>
                      <a:pt x="4933" y="880493"/>
                      <a:pt x="10267" y="878782"/>
                    </a:cubicBezTo>
                    <a:cubicBezTo>
                      <a:pt x="11886" y="878212"/>
                      <a:pt x="13696" y="877737"/>
                      <a:pt x="15601" y="877167"/>
                    </a:cubicBezTo>
                    <a:cubicBezTo>
                      <a:pt x="18363" y="876406"/>
                      <a:pt x="21220" y="875741"/>
                      <a:pt x="24269" y="874980"/>
                    </a:cubicBezTo>
                    <a:cubicBezTo>
                      <a:pt x="31412" y="873269"/>
                      <a:pt x="39699" y="871368"/>
                      <a:pt x="47986" y="869753"/>
                    </a:cubicBezTo>
                    <a:cubicBezTo>
                      <a:pt x="49033" y="869562"/>
                      <a:pt x="50081" y="869277"/>
                      <a:pt x="51129" y="869087"/>
                    </a:cubicBezTo>
                    <a:cubicBezTo>
                      <a:pt x="55225" y="868327"/>
                      <a:pt x="59320" y="867471"/>
                      <a:pt x="63321" y="866711"/>
                    </a:cubicBezTo>
                    <a:cubicBezTo>
                      <a:pt x="65321" y="866331"/>
                      <a:pt x="67512" y="865951"/>
                      <a:pt x="69417" y="865570"/>
                    </a:cubicBezTo>
                    <a:cubicBezTo>
                      <a:pt x="73227" y="864905"/>
                      <a:pt x="76846" y="864240"/>
                      <a:pt x="80275" y="863574"/>
                    </a:cubicBezTo>
                    <a:cubicBezTo>
                      <a:pt x="80752" y="863574"/>
                      <a:pt x="81228" y="863384"/>
                      <a:pt x="81514" y="863384"/>
                    </a:cubicBezTo>
                    <a:cubicBezTo>
                      <a:pt x="83609" y="863004"/>
                      <a:pt x="85705" y="862624"/>
                      <a:pt x="87515" y="862339"/>
                    </a:cubicBezTo>
                    <a:cubicBezTo>
                      <a:pt x="95325" y="861008"/>
                      <a:pt x="100278" y="860152"/>
                      <a:pt x="100278" y="860152"/>
                    </a:cubicBezTo>
                    <a:cubicBezTo>
                      <a:pt x="100278" y="860152"/>
                      <a:pt x="99135" y="852358"/>
                      <a:pt x="103898" y="841712"/>
                    </a:cubicBezTo>
                    <a:cubicBezTo>
                      <a:pt x="103898" y="841712"/>
                      <a:pt x="103898" y="841712"/>
                      <a:pt x="103898" y="841712"/>
                    </a:cubicBezTo>
                    <a:cubicBezTo>
                      <a:pt x="104660" y="839811"/>
                      <a:pt x="105707" y="837815"/>
                      <a:pt x="106945" y="835819"/>
                    </a:cubicBezTo>
                    <a:cubicBezTo>
                      <a:pt x="106945" y="835819"/>
                      <a:pt x="106945" y="835819"/>
                      <a:pt x="106945" y="835819"/>
                    </a:cubicBezTo>
                    <a:cubicBezTo>
                      <a:pt x="109136" y="832207"/>
                      <a:pt x="112089" y="828310"/>
                      <a:pt x="115994" y="824508"/>
                    </a:cubicBezTo>
                    <a:cubicBezTo>
                      <a:pt x="118185" y="822227"/>
                      <a:pt x="120757" y="820040"/>
                      <a:pt x="123614" y="817854"/>
                    </a:cubicBezTo>
                    <a:cubicBezTo>
                      <a:pt x="124948" y="816809"/>
                      <a:pt x="126472" y="815763"/>
                      <a:pt x="128091" y="814622"/>
                    </a:cubicBezTo>
                    <a:cubicBezTo>
                      <a:pt x="128948" y="814052"/>
                      <a:pt x="129710" y="813482"/>
                      <a:pt x="130663" y="812912"/>
                    </a:cubicBezTo>
                    <a:cubicBezTo>
                      <a:pt x="132282" y="811866"/>
                      <a:pt x="134092" y="810820"/>
                      <a:pt x="135902" y="809680"/>
                    </a:cubicBezTo>
                    <a:cubicBezTo>
                      <a:pt x="138759" y="808064"/>
                      <a:pt x="141902" y="806448"/>
                      <a:pt x="145236" y="805022"/>
                    </a:cubicBezTo>
                    <a:cubicBezTo>
                      <a:pt x="147427" y="804072"/>
                      <a:pt x="149713" y="802931"/>
                      <a:pt x="152094" y="801980"/>
                    </a:cubicBezTo>
                    <a:cubicBezTo>
                      <a:pt x="152094" y="801980"/>
                      <a:pt x="152094" y="801980"/>
                      <a:pt x="152094" y="801980"/>
                    </a:cubicBezTo>
                    <a:cubicBezTo>
                      <a:pt x="155714" y="800460"/>
                      <a:pt x="159524" y="799034"/>
                      <a:pt x="163715" y="797608"/>
                    </a:cubicBezTo>
                    <a:cubicBezTo>
                      <a:pt x="165048" y="797038"/>
                      <a:pt x="166477" y="796658"/>
                      <a:pt x="168001" y="796277"/>
                    </a:cubicBezTo>
                    <a:cubicBezTo>
                      <a:pt x="178097" y="793046"/>
                      <a:pt x="189718" y="790289"/>
                      <a:pt x="202957" y="788008"/>
                    </a:cubicBezTo>
                    <a:cubicBezTo>
                      <a:pt x="212482" y="786297"/>
                      <a:pt x="222769" y="784871"/>
                      <a:pt x="234104" y="783826"/>
                    </a:cubicBezTo>
                    <a:cubicBezTo>
                      <a:pt x="234104" y="783826"/>
                      <a:pt x="234104" y="783826"/>
                      <a:pt x="234104" y="783826"/>
                    </a:cubicBezTo>
                    <a:cubicBezTo>
                      <a:pt x="252202" y="782020"/>
                      <a:pt x="272776" y="780974"/>
                      <a:pt x="296112" y="780974"/>
                    </a:cubicBezTo>
                    <a:cubicBezTo>
                      <a:pt x="296112" y="780974"/>
                      <a:pt x="302017" y="765100"/>
                      <a:pt x="321544" y="746185"/>
                    </a:cubicBezTo>
                    <a:cubicBezTo>
                      <a:pt x="329735" y="738106"/>
                      <a:pt x="340499" y="729456"/>
                      <a:pt x="354215" y="721281"/>
                    </a:cubicBezTo>
                    <a:cubicBezTo>
                      <a:pt x="356691" y="719761"/>
                      <a:pt x="359263" y="718335"/>
                      <a:pt x="362025" y="716909"/>
                    </a:cubicBezTo>
                    <a:cubicBezTo>
                      <a:pt x="364787" y="715388"/>
                      <a:pt x="367549" y="713962"/>
                      <a:pt x="370407" y="712537"/>
                    </a:cubicBezTo>
                    <a:cubicBezTo>
                      <a:pt x="376312" y="709685"/>
                      <a:pt x="382504" y="707024"/>
                      <a:pt x="389171" y="704457"/>
                    </a:cubicBezTo>
                    <a:cubicBezTo>
                      <a:pt x="394220" y="702461"/>
                      <a:pt x="399553" y="700655"/>
                      <a:pt x="404983" y="698944"/>
                    </a:cubicBezTo>
                    <a:cubicBezTo>
                      <a:pt x="406888" y="698374"/>
                      <a:pt x="408698" y="697709"/>
                      <a:pt x="410603" y="697233"/>
                    </a:cubicBezTo>
                    <a:cubicBezTo>
                      <a:pt x="425842" y="692766"/>
                      <a:pt x="443083" y="689059"/>
                      <a:pt x="462514" y="686492"/>
                    </a:cubicBezTo>
                    <a:cubicBezTo>
                      <a:pt x="464895" y="686112"/>
                      <a:pt x="467371" y="685827"/>
                      <a:pt x="469848" y="685542"/>
                    </a:cubicBezTo>
                    <a:cubicBezTo>
                      <a:pt x="484802" y="683831"/>
                      <a:pt x="500995" y="682690"/>
                      <a:pt x="518521" y="682500"/>
                    </a:cubicBezTo>
                    <a:cubicBezTo>
                      <a:pt x="518521" y="682500"/>
                      <a:pt x="518521" y="682500"/>
                      <a:pt x="518711" y="682310"/>
                    </a:cubicBezTo>
                    <a:cubicBezTo>
                      <a:pt x="520711" y="679934"/>
                      <a:pt x="538047" y="661018"/>
                      <a:pt x="562431" y="636590"/>
                    </a:cubicBezTo>
                    <a:cubicBezTo>
                      <a:pt x="564050" y="634879"/>
                      <a:pt x="565765" y="633358"/>
                      <a:pt x="567384" y="631552"/>
                    </a:cubicBezTo>
                    <a:cubicBezTo>
                      <a:pt x="569003" y="629841"/>
                      <a:pt x="570813" y="628130"/>
                      <a:pt x="572527" y="626515"/>
                    </a:cubicBezTo>
                    <a:cubicBezTo>
                      <a:pt x="574242" y="624804"/>
                      <a:pt x="576052" y="623093"/>
                      <a:pt x="577862" y="621287"/>
                    </a:cubicBezTo>
                    <a:cubicBezTo>
                      <a:pt x="581481" y="617770"/>
                      <a:pt x="585196" y="614253"/>
                      <a:pt x="589006" y="610641"/>
                    </a:cubicBezTo>
                    <a:cubicBezTo>
                      <a:pt x="592816" y="607029"/>
                      <a:pt x="596626" y="603417"/>
                      <a:pt x="600531" y="599805"/>
                    </a:cubicBezTo>
                    <a:cubicBezTo>
                      <a:pt x="618152" y="583456"/>
                      <a:pt x="636821" y="566917"/>
                      <a:pt x="655014" y="552754"/>
                    </a:cubicBezTo>
                    <a:cubicBezTo>
                      <a:pt x="718736" y="502947"/>
                      <a:pt x="880375" y="525664"/>
                      <a:pt x="884662" y="526235"/>
                    </a:cubicBezTo>
                    <a:lnTo>
                      <a:pt x="884662" y="526235"/>
                    </a:lnTo>
                    <a:cubicBezTo>
                      <a:pt x="884662" y="526235"/>
                      <a:pt x="883995" y="518155"/>
                      <a:pt x="886281" y="505799"/>
                    </a:cubicBezTo>
                    <a:cubicBezTo>
                      <a:pt x="886472" y="504753"/>
                      <a:pt x="886662" y="503707"/>
                      <a:pt x="886948" y="502472"/>
                    </a:cubicBezTo>
                    <a:cubicBezTo>
                      <a:pt x="887615" y="499145"/>
                      <a:pt x="888567" y="495438"/>
                      <a:pt x="889805" y="491541"/>
                    </a:cubicBezTo>
                    <a:cubicBezTo>
                      <a:pt x="890663" y="488879"/>
                      <a:pt x="891615" y="486123"/>
                      <a:pt x="892853" y="483271"/>
                    </a:cubicBezTo>
                    <a:cubicBezTo>
                      <a:pt x="894473" y="479184"/>
                      <a:pt x="896568" y="474812"/>
                      <a:pt x="898854" y="470439"/>
                    </a:cubicBezTo>
                    <a:cubicBezTo>
                      <a:pt x="900473" y="467398"/>
                      <a:pt x="902283" y="464356"/>
                      <a:pt x="904379" y="461314"/>
                    </a:cubicBezTo>
                    <a:cubicBezTo>
                      <a:pt x="907331" y="456847"/>
                      <a:pt x="910760" y="452284"/>
                      <a:pt x="914761" y="447722"/>
                    </a:cubicBezTo>
                    <a:cubicBezTo>
                      <a:pt x="923238" y="437931"/>
                      <a:pt x="934097" y="428236"/>
                      <a:pt x="947908" y="419206"/>
                    </a:cubicBezTo>
                    <a:cubicBezTo>
                      <a:pt x="950670" y="417495"/>
                      <a:pt x="953432" y="415689"/>
                      <a:pt x="956385" y="414168"/>
                    </a:cubicBezTo>
                    <a:cubicBezTo>
                      <a:pt x="964196" y="409511"/>
                      <a:pt x="972958" y="405234"/>
                      <a:pt x="982769" y="401146"/>
                    </a:cubicBezTo>
                    <a:cubicBezTo>
                      <a:pt x="982769" y="401146"/>
                      <a:pt x="980674" y="400196"/>
                      <a:pt x="977149" y="398010"/>
                    </a:cubicBezTo>
                    <a:cubicBezTo>
                      <a:pt x="976007" y="397344"/>
                      <a:pt x="974673" y="396489"/>
                      <a:pt x="973244" y="395538"/>
                    </a:cubicBezTo>
                    <a:cubicBezTo>
                      <a:pt x="972577" y="395063"/>
                      <a:pt x="971816" y="394588"/>
                      <a:pt x="971054" y="394112"/>
                    </a:cubicBezTo>
                    <a:cubicBezTo>
                      <a:pt x="969434" y="393067"/>
                      <a:pt x="967910" y="391831"/>
                      <a:pt x="966100" y="390501"/>
                    </a:cubicBezTo>
                    <a:cubicBezTo>
                      <a:pt x="965148" y="389930"/>
                      <a:pt x="964386" y="389170"/>
                      <a:pt x="963433" y="388409"/>
                    </a:cubicBezTo>
                    <a:cubicBezTo>
                      <a:pt x="960671" y="386318"/>
                      <a:pt x="957909" y="383847"/>
                      <a:pt x="955051" y="381090"/>
                    </a:cubicBezTo>
                    <a:cubicBezTo>
                      <a:pt x="936287" y="363316"/>
                      <a:pt x="916190" y="333089"/>
                      <a:pt x="922952" y="287939"/>
                    </a:cubicBezTo>
                    <a:cubicBezTo>
                      <a:pt x="934477" y="212373"/>
                      <a:pt x="1039157" y="42705"/>
                      <a:pt x="1146314" y="8392"/>
                    </a:cubicBezTo>
                    <a:cubicBezTo>
                      <a:pt x="1151552" y="6681"/>
                      <a:pt x="1156886" y="5255"/>
                      <a:pt x="1162125" y="4304"/>
                    </a:cubicBezTo>
                    <a:cubicBezTo>
                      <a:pt x="1204130" y="-3775"/>
                      <a:pt x="1248041" y="217"/>
                      <a:pt x="1288426" y="10483"/>
                    </a:cubicBezTo>
                    <a:cubicBezTo>
                      <a:pt x="1289950" y="10863"/>
                      <a:pt x="1291475" y="11243"/>
                      <a:pt x="1292999" y="11718"/>
                    </a:cubicBezTo>
                    <a:cubicBezTo>
                      <a:pt x="1297190" y="12764"/>
                      <a:pt x="1301190" y="14000"/>
                      <a:pt x="1305191" y="15235"/>
                    </a:cubicBezTo>
                    <a:cubicBezTo>
                      <a:pt x="1359959" y="31869"/>
                      <a:pt x="1406251" y="59244"/>
                      <a:pt x="1428730" y="81677"/>
                    </a:cubicBezTo>
                    <a:cubicBezTo>
                      <a:pt x="1431111" y="84053"/>
                      <a:pt x="1433111" y="86334"/>
                      <a:pt x="1434921" y="88520"/>
                    </a:cubicBezTo>
                    <a:cubicBezTo>
                      <a:pt x="1467592" y="128537"/>
                      <a:pt x="1454542" y="184618"/>
                      <a:pt x="1453971" y="187089"/>
                    </a:cubicBezTo>
                    <a:lnTo>
                      <a:pt x="1453971" y="187089"/>
                    </a:lnTo>
                    <a:cubicBezTo>
                      <a:pt x="1453971" y="187089"/>
                      <a:pt x="1457400" y="187089"/>
                      <a:pt x="1463115" y="187660"/>
                    </a:cubicBezTo>
                    <a:cubicBezTo>
                      <a:pt x="1465687" y="187945"/>
                      <a:pt x="1468735" y="188325"/>
                      <a:pt x="1472164" y="188800"/>
                    </a:cubicBezTo>
                    <a:cubicBezTo>
                      <a:pt x="1474926" y="189275"/>
                      <a:pt x="1477783" y="189751"/>
                      <a:pt x="1481022" y="190416"/>
                    </a:cubicBezTo>
                    <a:cubicBezTo>
                      <a:pt x="1484165" y="191081"/>
                      <a:pt x="1487404" y="191842"/>
                      <a:pt x="1490833" y="192792"/>
                    </a:cubicBezTo>
                    <a:cubicBezTo>
                      <a:pt x="1492452" y="193363"/>
                      <a:pt x="1494262" y="193743"/>
                      <a:pt x="1496072" y="194313"/>
                    </a:cubicBezTo>
                    <a:cubicBezTo>
                      <a:pt x="1499500" y="195454"/>
                      <a:pt x="1503215" y="196690"/>
                      <a:pt x="1506835" y="198115"/>
                    </a:cubicBezTo>
                    <a:cubicBezTo>
                      <a:pt x="1507787" y="198496"/>
                      <a:pt x="1508644" y="198876"/>
                      <a:pt x="1509597" y="199256"/>
                    </a:cubicBezTo>
                    <a:cubicBezTo>
                      <a:pt x="1513217" y="200872"/>
                      <a:pt x="1516836" y="202583"/>
                      <a:pt x="1520456" y="204484"/>
                    </a:cubicBezTo>
                    <a:cubicBezTo>
                      <a:pt x="1521408" y="205054"/>
                      <a:pt x="1522265" y="205529"/>
                      <a:pt x="1523218" y="206005"/>
                    </a:cubicBezTo>
                    <a:cubicBezTo>
                      <a:pt x="1525885" y="207621"/>
                      <a:pt x="1528552" y="209236"/>
                      <a:pt x="1531124" y="211042"/>
                    </a:cubicBezTo>
                    <a:cubicBezTo>
                      <a:pt x="1531124" y="211042"/>
                      <a:pt x="1531124" y="211042"/>
                      <a:pt x="1531124" y="211042"/>
                    </a:cubicBezTo>
                    <a:cubicBezTo>
                      <a:pt x="1533695" y="212943"/>
                      <a:pt x="1536172" y="214939"/>
                      <a:pt x="1538648" y="216936"/>
                    </a:cubicBezTo>
                    <a:cubicBezTo>
                      <a:pt x="1541887" y="219787"/>
                      <a:pt x="1545030" y="222829"/>
                      <a:pt x="1547983" y="226156"/>
                    </a:cubicBezTo>
                    <a:cubicBezTo>
                      <a:pt x="1547983" y="226156"/>
                      <a:pt x="1547983" y="226156"/>
                      <a:pt x="1547983" y="226156"/>
                    </a:cubicBezTo>
                    <a:cubicBezTo>
                      <a:pt x="1550174" y="228627"/>
                      <a:pt x="1552174" y="231288"/>
                      <a:pt x="1554269" y="234235"/>
                    </a:cubicBezTo>
                    <a:cubicBezTo>
                      <a:pt x="1554269" y="234235"/>
                      <a:pt x="1554269" y="234235"/>
                      <a:pt x="1554269" y="234235"/>
                    </a:cubicBezTo>
                    <a:cubicBezTo>
                      <a:pt x="1567414" y="253531"/>
                      <a:pt x="1574462" y="280715"/>
                      <a:pt x="1568081" y="319116"/>
                    </a:cubicBezTo>
                    <a:cubicBezTo>
                      <a:pt x="1567509" y="322633"/>
                      <a:pt x="1566842" y="326150"/>
                      <a:pt x="1565985" y="329857"/>
                    </a:cubicBezTo>
                    <a:cubicBezTo>
                      <a:pt x="1565414" y="332329"/>
                      <a:pt x="1564842" y="334990"/>
                      <a:pt x="1564175" y="337557"/>
                    </a:cubicBezTo>
                    <a:cubicBezTo>
                      <a:pt x="1564175" y="337557"/>
                      <a:pt x="1620182" y="327576"/>
                      <a:pt x="1649805" y="357898"/>
                    </a:cubicBezTo>
                    <a:cubicBezTo>
                      <a:pt x="1654853" y="363030"/>
                      <a:pt x="1659140" y="369304"/>
                      <a:pt x="1662188" y="376908"/>
                    </a:cubicBezTo>
                    <a:lnTo>
                      <a:pt x="1662188" y="376908"/>
                    </a:lnTo>
                    <a:cubicBezTo>
                      <a:pt x="1663331" y="376718"/>
                      <a:pt x="1675999" y="375387"/>
                      <a:pt x="1695811" y="375767"/>
                    </a:cubicBezTo>
                    <a:cubicBezTo>
                      <a:pt x="1696858" y="375767"/>
                      <a:pt x="1697906" y="375767"/>
                      <a:pt x="1699049" y="375767"/>
                    </a:cubicBezTo>
                    <a:cubicBezTo>
                      <a:pt x="1702764" y="375767"/>
                      <a:pt x="1706765" y="375958"/>
                      <a:pt x="1710860" y="376338"/>
                    </a:cubicBezTo>
                    <a:cubicBezTo>
                      <a:pt x="1712860" y="376338"/>
                      <a:pt x="1714956" y="376528"/>
                      <a:pt x="1717051" y="376813"/>
                    </a:cubicBezTo>
                    <a:cubicBezTo>
                      <a:pt x="1719623" y="377003"/>
                      <a:pt x="1722290" y="377193"/>
                      <a:pt x="1724862" y="377478"/>
                    </a:cubicBezTo>
                    <a:cubicBezTo>
                      <a:pt x="1727243" y="377669"/>
                      <a:pt x="1729815" y="377954"/>
                      <a:pt x="1732292" y="378239"/>
                    </a:cubicBezTo>
                    <a:cubicBezTo>
                      <a:pt x="1741531" y="379379"/>
                      <a:pt x="1751246" y="380900"/>
                      <a:pt x="1761438" y="382991"/>
                    </a:cubicBezTo>
                    <a:cubicBezTo>
                      <a:pt x="1764296" y="383562"/>
                      <a:pt x="1767153" y="384227"/>
                      <a:pt x="1770106" y="384892"/>
                    </a:cubicBezTo>
                    <a:cubicBezTo>
                      <a:pt x="1774487" y="385843"/>
                      <a:pt x="1778964" y="386984"/>
                      <a:pt x="1783441" y="388314"/>
                    </a:cubicBezTo>
                    <a:cubicBezTo>
                      <a:pt x="1784965" y="388694"/>
                      <a:pt x="1786489" y="389170"/>
                      <a:pt x="1788013" y="389645"/>
                    </a:cubicBezTo>
                    <a:cubicBezTo>
                      <a:pt x="1794014" y="391356"/>
                      <a:pt x="1800205" y="393352"/>
                      <a:pt x="1806301" y="395633"/>
                    </a:cubicBezTo>
                    <a:cubicBezTo>
                      <a:pt x="1807825" y="396204"/>
                      <a:pt x="1809349" y="396774"/>
                      <a:pt x="1810873" y="397344"/>
                    </a:cubicBezTo>
                    <a:cubicBezTo>
                      <a:pt x="1815731" y="399150"/>
                      <a:pt x="1820493" y="401146"/>
                      <a:pt x="1825351" y="403333"/>
                    </a:cubicBezTo>
                    <a:cubicBezTo>
                      <a:pt x="1828208" y="404663"/>
                      <a:pt x="1831066" y="405899"/>
                      <a:pt x="1833923" y="407325"/>
                    </a:cubicBezTo>
                    <a:cubicBezTo>
                      <a:pt x="1843258" y="411792"/>
                      <a:pt x="1852402" y="416925"/>
                      <a:pt x="1861450" y="422818"/>
                    </a:cubicBezTo>
                    <a:cubicBezTo>
                      <a:pt x="1862975" y="423769"/>
                      <a:pt x="1864499" y="424814"/>
                      <a:pt x="1866023" y="425860"/>
                    </a:cubicBezTo>
                    <a:cubicBezTo>
                      <a:pt x="1867356" y="426810"/>
                      <a:pt x="1868785" y="427666"/>
                      <a:pt x="1870118" y="428711"/>
                    </a:cubicBezTo>
                    <a:cubicBezTo>
                      <a:pt x="1871738" y="429852"/>
                      <a:pt x="1873357" y="430993"/>
                      <a:pt x="1874976" y="432228"/>
                    </a:cubicBezTo>
                    <a:cubicBezTo>
                      <a:pt x="1876500" y="433274"/>
                      <a:pt x="1877929" y="434415"/>
                      <a:pt x="1879358" y="435555"/>
                    </a:cubicBezTo>
                    <a:cubicBezTo>
                      <a:pt x="1880882" y="436696"/>
                      <a:pt x="1882310" y="437836"/>
                      <a:pt x="1883739" y="439072"/>
                    </a:cubicBezTo>
                    <a:cubicBezTo>
                      <a:pt x="1886597" y="441448"/>
                      <a:pt x="1889454" y="443825"/>
                      <a:pt x="1892312" y="446391"/>
                    </a:cubicBezTo>
                    <a:cubicBezTo>
                      <a:pt x="1893645" y="447722"/>
                      <a:pt x="1895074" y="448957"/>
                      <a:pt x="1896502" y="450288"/>
                    </a:cubicBezTo>
                    <a:cubicBezTo>
                      <a:pt x="1897836" y="451619"/>
                      <a:pt x="1899265" y="452950"/>
                      <a:pt x="1900693" y="454280"/>
                    </a:cubicBezTo>
                    <a:cubicBezTo>
                      <a:pt x="1902027" y="455611"/>
                      <a:pt x="1903456" y="457037"/>
                      <a:pt x="1904789" y="458368"/>
                    </a:cubicBezTo>
                    <a:cubicBezTo>
                      <a:pt x="1907551" y="461219"/>
                      <a:pt x="1910123" y="464166"/>
                      <a:pt x="1912790" y="467112"/>
                    </a:cubicBezTo>
                    <a:cubicBezTo>
                      <a:pt x="1915457" y="470154"/>
                      <a:pt x="1918029" y="473291"/>
                      <a:pt x="1920601" y="476428"/>
                    </a:cubicBezTo>
                    <a:cubicBezTo>
                      <a:pt x="1923077" y="479659"/>
                      <a:pt x="1925554" y="482986"/>
                      <a:pt x="1928030" y="486408"/>
                    </a:cubicBezTo>
                    <a:cubicBezTo>
                      <a:pt x="1930412" y="489735"/>
                      <a:pt x="1932793" y="493347"/>
                      <a:pt x="1935174" y="496864"/>
                    </a:cubicBezTo>
                    <a:cubicBezTo>
                      <a:pt x="1937460" y="500476"/>
                      <a:pt x="1939746" y="504183"/>
                      <a:pt x="1941937" y="507985"/>
                    </a:cubicBezTo>
                    <a:cubicBezTo>
                      <a:pt x="1943080" y="509981"/>
                      <a:pt x="1944127" y="511882"/>
                      <a:pt x="1945175" y="513783"/>
                    </a:cubicBezTo>
                    <a:cubicBezTo>
                      <a:pt x="1946223" y="515779"/>
                      <a:pt x="1947271" y="517775"/>
                      <a:pt x="1948318" y="519771"/>
                    </a:cubicBezTo>
                    <a:cubicBezTo>
                      <a:pt x="1948700" y="519581"/>
                      <a:pt x="1949176" y="519201"/>
                      <a:pt x="1949557" y="519011"/>
                    </a:cubicBezTo>
                    <a:cubicBezTo>
                      <a:pt x="1952224" y="517300"/>
                      <a:pt x="1954796" y="515589"/>
                      <a:pt x="1957558" y="513878"/>
                    </a:cubicBezTo>
                    <a:cubicBezTo>
                      <a:pt x="1960606" y="511977"/>
                      <a:pt x="1963558" y="510171"/>
                      <a:pt x="1966607" y="508365"/>
                    </a:cubicBezTo>
                    <a:cubicBezTo>
                      <a:pt x="1972702" y="504753"/>
                      <a:pt x="1978989" y="501141"/>
                      <a:pt x="1985371" y="497814"/>
                    </a:cubicBezTo>
                    <a:cubicBezTo>
                      <a:pt x="1988514" y="496103"/>
                      <a:pt x="1991562" y="494582"/>
                      <a:pt x="1994705" y="493062"/>
                    </a:cubicBezTo>
                    <a:cubicBezTo>
                      <a:pt x="2004421" y="488214"/>
                      <a:pt x="2014422" y="483746"/>
                      <a:pt x="2024518" y="479849"/>
                    </a:cubicBezTo>
                    <a:cubicBezTo>
                      <a:pt x="2027662" y="478614"/>
                      <a:pt x="2030900" y="477473"/>
                      <a:pt x="2034043" y="476428"/>
                    </a:cubicBezTo>
                    <a:cubicBezTo>
                      <a:pt x="2037377" y="475287"/>
                      <a:pt x="2040806" y="474241"/>
                      <a:pt x="2044045" y="473196"/>
                    </a:cubicBezTo>
                    <a:cubicBezTo>
                      <a:pt x="2047379" y="472245"/>
                      <a:pt x="2050808" y="471295"/>
                      <a:pt x="2054046" y="470439"/>
                    </a:cubicBezTo>
                    <a:cubicBezTo>
                      <a:pt x="2057475" y="469489"/>
                      <a:pt x="2060809" y="468728"/>
                      <a:pt x="2064142" y="468063"/>
                    </a:cubicBezTo>
                    <a:cubicBezTo>
                      <a:pt x="2111291" y="458558"/>
                      <a:pt x="2151963" y="465687"/>
                      <a:pt x="2182729" y="476713"/>
                    </a:cubicBezTo>
                    <a:cubicBezTo>
                      <a:pt x="2184729" y="477378"/>
                      <a:pt x="2186539" y="478043"/>
                      <a:pt x="2188349" y="478804"/>
                    </a:cubicBezTo>
                    <a:cubicBezTo>
                      <a:pt x="2191397" y="479944"/>
                      <a:pt x="2194349" y="481180"/>
                      <a:pt x="2197207" y="482416"/>
                    </a:cubicBezTo>
                    <a:cubicBezTo>
                      <a:pt x="2198255" y="482796"/>
                      <a:pt x="2199302" y="483271"/>
                      <a:pt x="2200350" y="483746"/>
                    </a:cubicBezTo>
                    <a:cubicBezTo>
                      <a:pt x="2203112" y="485077"/>
                      <a:pt x="2205779" y="486218"/>
                      <a:pt x="2208256" y="487549"/>
                    </a:cubicBezTo>
                    <a:cubicBezTo>
                      <a:pt x="2210256" y="488499"/>
                      <a:pt x="2212256" y="489545"/>
                      <a:pt x="2214161" y="490495"/>
                    </a:cubicBezTo>
                    <a:cubicBezTo>
                      <a:pt x="2215971" y="491446"/>
                      <a:pt x="2217590" y="492396"/>
                      <a:pt x="2219305" y="493347"/>
                    </a:cubicBezTo>
                    <a:cubicBezTo>
                      <a:pt x="2236450" y="502947"/>
                      <a:pt x="2245975" y="511312"/>
                      <a:pt x="2245975" y="511312"/>
                    </a:cubicBezTo>
                    <a:cubicBezTo>
                      <a:pt x="2245975" y="511312"/>
                      <a:pt x="2255405" y="443540"/>
                      <a:pt x="2303410" y="393257"/>
                    </a:cubicBezTo>
                    <a:cubicBezTo>
                      <a:pt x="2304554" y="392116"/>
                      <a:pt x="2305601" y="390976"/>
                      <a:pt x="2306744" y="389930"/>
                    </a:cubicBezTo>
                    <a:cubicBezTo>
                      <a:pt x="2326652" y="370159"/>
                      <a:pt x="2352845" y="353525"/>
                      <a:pt x="2387135" y="345351"/>
                    </a:cubicBezTo>
                    <a:cubicBezTo>
                      <a:pt x="2448191" y="330903"/>
                      <a:pt x="2502578" y="338127"/>
                      <a:pt x="2541821" y="348963"/>
                    </a:cubicBezTo>
                    <a:cubicBezTo>
                      <a:pt x="2545727" y="350008"/>
                      <a:pt x="2549537" y="351149"/>
                      <a:pt x="2553061" y="352290"/>
                    </a:cubicBezTo>
                    <a:cubicBezTo>
                      <a:pt x="2556680" y="353430"/>
                      <a:pt x="2560109" y="354571"/>
                      <a:pt x="2563348" y="355711"/>
                    </a:cubicBezTo>
                    <a:cubicBezTo>
                      <a:pt x="2564967" y="356282"/>
                      <a:pt x="2566586" y="356852"/>
                      <a:pt x="2568206" y="357422"/>
                    </a:cubicBezTo>
                    <a:cubicBezTo>
                      <a:pt x="2571349" y="358563"/>
                      <a:pt x="2574206" y="359704"/>
                      <a:pt x="2576969" y="360844"/>
                    </a:cubicBezTo>
                    <a:cubicBezTo>
                      <a:pt x="2594780" y="368068"/>
                      <a:pt x="2604877" y="374152"/>
                      <a:pt x="2604877" y="374152"/>
                    </a:cubicBezTo>
                    <a:cubicBezTo>
                      <a:pt x="2604877" y="374152"/>
                      <a:pt x="2611259" y="370635"/>
                      <a:pt x="2622212" y="366072"/>
                    </a:cubicBezTo>
                    <a:cubicBezTo>
                      <a:pt x="2624213" y="365217"/>
                      <a:pt x="2626308" y="364361"/>
                      <a:pt x="2628594" y="363506"/>
                    </a:cubicBezTo>
                    <a:cubicBezTo>
                      <a:pt x="2630880" y="362555"/>
                      <a:pt x="2633261" y="361700"/>
                      <a:pt x="2635833" y="360749"/>
                    </a:cubicBezTo>
                    <a:cubicBezTo>
                      <a:pt x="2642215" y="358373"/>
                      <a:pt x="2649263" y="356092"/>
                      <a:pt x="2656979" y="353906"/>
                    </a:cubicBezTo>
                    <a:lnTo>
                      <a:pt x="2656979" y="353906"/>
                    </a:lnTo>
                    <a:cubicBezTo>
                      <a:pt x="2660122" y="353050"/>
                      <a:pt x="2663265" y="352195"/>
                      <a:pt x="2666504" y="351434"/>
                    </a:cubicBezTo>
                    <a:cubicBezTo>
                      <a:pt x="2697269" y="344020"/>
                      <a:pt x="2735750" y="340313"/>
                      <a:pt x="2772136" y="352575"/>
                    </a:cubicBezTo>
                    <a:cubicBezTo>
                      <a:pt x="2851098" y="378999"/>
                      <a:pt x="2836810" y="530417"/>
                      <a:pt x="2836810" y="530417"/>
                    </a:cubicBezTo>
                    <a:cubicBezTo>
                      <a:pt x="2836810" y="530417"/>
                      <a:pt x="2848622" y="528326"/>
                      <a:pt x="2866814" y="528041"/>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32" name="Google Shape;2532;p57"/>
            <p:cNvGrpSpPr/>
            <p:nvPr/>
          </p:nvGrpSpPr>
          <p:grpSpPr>
            <a:xfrm flipH="1">
              <a:off x="-3" y="291143"/>
              <a:ext cx="2286227" cy="1008450"/>
              <a:chOff x="6583275" y="1929112"/>
              <a:chExt cx="1893983" cy="835432"/>
            </a:xfrm>
          </p:grpSpPr>
          <p:sp>
            <p:nvSpPr>
              <p:cNvPr id="2533" name="Google Shape;2533;p57"/>
              <p:cNvSpPr/>
              <p:nvPr/>
            </p:nvSpPr>
            <p:spPr>
              <a:xfrm>
                <a:off x="6583275" y="1929112"/>
                <a:ext cx="1893974" cy="835432"/>
              </a:xfrm>
              <a:custGeom>
                <a:avLst/>
                <a:gdLst/>
                <a:ahLst/>
                <a:cxnLst/>
                <a:rect l="l" t="t" r="r" b="b"/>
                <a:pathLst>
                  <a:path w="1893974" h="835432" extrusionOk="0">
                    <a:moveTo>
                      <a:pt x="1893975" y="121729"/>
                    </a:moveTo>
                    <a:lnTo>
                      <a:pt x="1893975" y="721032"/>
                    </a:lnTo>
                    <a:cubicBezTo>
                      <a:pt x="1892355" y="721507"/>
                      <a:pt x="1890736" y="721887"/>
                      <a:pt x="1889117" y="722363"/>
                    </a:cubicBezTo>
                    <a:cubicBezTo>
                      <a:pt x="1878259" y="725214"/>
                      <a:pt x="1867210" y="728066"/>
                      <a:pt x="1856161" y="730917"/>
                    </a:cubicBezTo>
                    <a:cubicBezTo>
                      <a:pt x="1852541" y="731868"/>
                      <a:pt x="1849017" y="732723"/>
                      <a:pt x="1845493" y="733579"/>
                    </a:cubicBezTo>
                    <a:cubicBezTo>
                      <a:pt x="1832348" y="736810"/>
                      <a:pt x="1819108" y="740042"/>
                      <a:pt x="1805678" y="743179"/>
                    </a:cubicBezTo>
                    <a:cubicBezTo>
                      <a:pt x="1426107" y="832148"/>
                      <a:pt x="1046059" y="855245"/>
                      <a:pt x="1041773" y="819030"/>
                    </a:cubicBezTo>
                    <a:cubicBezTo>
                      <a:pt x="1036249" y="772075"/>
                      <a:pt x="1381816" y="672460"/>
                      <a:pt x="1381816" y="672460"/>
                    </a:cubicBezTo>
                    <a:cubicBezTo>
                      <a:pt x="1380577" y="601647"/>
                      <a:pt x="1465159" y="561820"/>
                      <a:pt x="1470398" y="559443"/>
                    </a:cubicBezTo>
                    <a:cubicBezTo>
                      <a:pt x="1152835" y="663810"/>
                      <a:pt x="657249" y="742894"/>
                      <a:pt x="330636" y="772075"/>
                    </a:cubicBezTo>
                    <a:cubicBezTo>
                      <a:pt x="325588" y="772550"/>
                      <a:pt x="320635" y="772930"/>
                      <a:pt x="315682" y="773406"/>
                    </a:cubicBezTo>
                    <a:cubicBezTo>
                      <a:pt x="315111" y="773501"/>
                      <a:pt x="314444" y="773596"/>
                      <a:pt x="313872" y="773596"/>
                    </a:cubicBezTo>
                    <a:cubicBezTo>
                      <a:pt x="286441" y="775877"/>
                      <a:pt x="260437" y="777873"/>
                      <a:pt x="235768" y="779489"/>
                    </a:cubicBezTo>
                    <a:cubicBezTo>
                      <a:pt x="232243" y="779774"/>
                      <a:pt x="228624" y="779964"/>
                      <a:pt x="225195" y="780154"/>
                    </a:cubicBezTo>
                    <a:cubicBezTo>
                      <a:pt x="219480" y="780439"/>
                      <a:pt x="214051" y="780820"/>
                      <a:pt x="208526" y="781105"/>
                    </a:cubicBezTo>
                    <a:cubicBezTo>
                      <a:pt x="203002" y="781485"/>
                      <a:pt x="197668" y="781770"/>
                      <a:pt x="192334" y="781960"/>
                    </a:cubicBezTo>
                    <a:cubicBezTo>
                      <a:pt x="187000" y="782245"/>
                      <a:pt x="181856" y="782435"/>
                      <a:pt x="176712" y="782721"/>
                    </a:cubicBezTo>
                    <a:cubicBezTo>
                      <a:pt x="161377" y="783386"/>
                      <a:pt x="146804" y="783861"/>
                      <a:pt x="133183" y="784051"/>
                    </a:cubicBezTo>
                    <a:cubicBezTo>
                      <a:pt x="129183" y="784051"/>
                      <a:pt x="125373" y="784241"/>
                      <a:pt x="121468" y="784241"/>
                    </a:cubicBezTo>
                    <a:cubicBezTo>
                      <a:pt x="79558" y="784717"/>
                      <a:pt x="47077" y="783101"/>
                      <a:pt x="26313" y="779394"/>
                    </a:cubicBezTo>
                    <a:cubicBezTo>
                      <a:pt x="24217" y="778918"/>
                      <a:pt x="22217" y="778538"/>
                      <a:pt x="20312" y="778158"/>
                    </a:cubicBezTo>
                    <a:cubicBezTo>
                      <a:pt x="20312" y="778063"/>
                      <a:pt x="20312" y="778063"/>
                      <a:pt x="20121" y="778158"/>
                    </a:cubicBezTo>
                    <a:cubicBezTo>
                      <a:pt x="18312" y="777683"/>
                      <a:pt x="16597" y="777208"/>
                      <a:pt x="14978" y="776732"/>
                    </a:cubicBezTo>
                    <a:cubicBezTo>
                      <a:pt x="14121" y="776447"/>
                      <a:pt x="13359" y="776257"/>
                      <a:pt x="12597" y="775972"/>
                    </a:cubicBezTo>
                    <a:cubicBezTo>
                      <a:pt x="11073" y="775497"/>
                      <a:pt x="9644" y="774926"/>
                      <a:pt x="8406" y="774356"/>
                    </a:cubicBezTo>
                    <a:cubicBezTo>
                      <a:pt x="7739" y="774071"/>
                      <a:pt x="7072" y="773691"/>
                      <a:pt x="6501" y="773501"/>
                    </a:cubicBezTo>
                    <a:cubicBezTo>
                      <a:pt x="2691" y="771504"/>
                      <a:pt x="500" y="769128"/>
                      <a:pt x="119" y="766467"/>
                    </a:cubicBezTo>
                    <a:cubicBezTo>
                      <a:pt x="-72" y="764756"/>
                      <a:pt x="-72" y="763045"/>
                      <a:pt x="405" y="761334"/>
                    </a:cubicBezTo>
                    <a:cubicBezTo>
                      <a:pt x="595" y="760288"/>
                      <a:pt x="976" y="759243"/>
                      <a:pt x="1357" y="758292"/>
                    </a:cubicBezTo>
                    <a:cubicBezTo>
                      <a:pt x="6977" y="743844"/>
                      <a:pt x="31647" y="728351"/>
                      <a:pt x="66508" y="712952"/>
                    </a:cubicBezTo>
                    <a:cubicBezTo>
                      <a:pt x="71461" y="710861"/>
                      <a:pt x="76605" y="708675"/>
                      <a:pt x="81939" y="706489"/>
                    </a:cubicBezTo>
                    <a:cubicBezTo>
                      <a:pt x="81939" y="706489"/>
                      <a:pt x="81939" y="706489"/>
                      <a:pt x="81939" y="706394"/>
                    </a:cubicBezTo>
                    <a:cubicBezTo>
                      <a:pt x="89940" y="703257"/>
                      <a:pt x="98417" y="699930"/>
                      <a:pt x="107085" y="696794"/>
                    </a:cubicBezTo>
                    <a:cubicBezTo>
                      <a:pt x="113657" y="694322"/>
                      <a:pt x="120420" y="691851"/>
                      <a:pt x="127468" y="689475"/>
                    </a:cubicBezTo>
                    <a:cubicBezTo>
                      <a:pt x="134898" y="687003"/>
                      <a:pt x="142518" y="684437"/>
                      <a:pt x="150233" y="681870"/>
                    </a:cubicBezTo>
                    <a:cubicBezTo>
                      <a:pt x="152233" y="681205"/>
                      <a:pt x="154329" y="680540"/>
                      <a:pt x="156424" y="679969"/>
                    </a:cubicBezTo>
                    <a:cubicBezTo>
                      <a:pt x="160806" y="678544"/>
                      <a:pt x="165187" y="677118"/>
                      <a:pt x="169664" y="675692"/>
                    </a:cubicBezTo>
                    <a:cubicBezTo>
                      <a:pt x="171664" y="675122"/>
                      <a:pt x="173665" y="674456"/>
                      <a:pt x="175760" y="673791"/>
                    </a:cubicBezTo>
                    <a:cubicBezTo>
                      <a:pt x="180332" y="672460"/>
                      <a:pt x="184904" y="671034"/>
                      <a:pt x="189476" y="669704"/>
                    </a:cubicBezTo>
                    <a:cubicBezTo>
                      <a:pt x="191381" y="669038"/>
                      <a:pt x="193381" y="668468"/>
                      <a:pt x="195382" y="667898"/>
                    </a:cubicBezTo>
                    <a:cubicBezTo>
                      <a:pt x="201096" y="666282"/>
                      <a:pt x="206716" y="664571"/>
                      <a:pt x="212431" y="662955"/>
                    </a:cubicBezTo>
                    <a:cubicBezTo>
                      <a:pt x="229005" y="658202"/>
                      <a:pt x="245578" y="653640"/>
                      <a:pt x="261771" y="649268"/>
                    </a:cubicBezTo>
                    <a:cubicBezTo>
                      <a:pt x="268248" y="647557"/>
                      <a:pt x="274629" y="645941"/>
                      <a:pt x="281011" y="644230"/>
                    </a:cubicBezTo>
                    <a:cubicBezTo>
                      <a:pt x="359974" y="623699"/>
                      <a:pt x="424744" y="610011"/>
                      <a:pt x="424744" y="610011"/>
                    </a:cubicBezTo>
                    <a:cubicBezTo>
                      <a:pt x="438269" y="584157"/>
                      <a:pt x="453033" y="561154"/>
                      <a:pt x="468749" y="540813"/>
                    </a:cubicBezTo>
                    <a:cubicBezTo>
                      <a:pt x="472654" y="535680"/>
                      <a:pt x="476560" y="530833"/>
                      <a:pt x="480560" y="526080"/>
                    </a:cubicBezTo>
                    <a:cubicBezTo>
                      <a:pt x="529233" y="468384"/>
                      <a:pt x="584954" y="433785"/>
                      <a:pt x="636675" y="413254"/>
                    </a:cubicBezTo>
                    <a:cubicBezTo>
                      <a:pt x="640485" y="411638"/>
                      <a:pt x="644295" y="410212"/>
                      <a:pt x="648105" y="408881"/>
                    </a:cubicBezTo>
                    <a:cubicBezTo>
                      <a:pt x="652391" y="407265"/>
                      <a:pt x="656582" y="405839"/>
                      <a:pt x="660868" y="404414"/>
                    </a:cubicBezTo>
                    <a:cubicBezTo>
                      <a:pt x="664964" y="403083"/>
                      <a:pt x="668869" y="401847"/>
                      <a:pt x="672870" y="400707"/>
                    </a:cubicBezTo>
                    <a:cubicBezTo>
                      <a:pt x="695349" y="394148"/>
                      <a:pt x="716494" y="390061"/>
                      <a:pt x="735068" y="387494"/>
                    </a:cubicBezTo>
                    <a:cubicBezTo>
                      <a:pt x="781074" y="381221"/>
                      <a:pt x="812030" y="384643"/>
                      <a:pt x="812030" y="384643"/>
                    </a:cubicBezTo>
                    <a:cubicBezTo>
                      <a:pt x="820603" y="366678"/>
                      <a:pt x="830699" y="352896"/>
                      <a:pt x="841462" y="342440"/>
                    </a:cubicBezTo>
                    <a:cubicBezTo>
                      <a:pt x="843653" y="340349"/>
                      <a:pt x="845844" y="338353"/>
                      <a:pt x="848130" y="336547"/>
                    </a:cubicBezTo>
                    <a:cubicBezTo>
                      <a:pt x="906804" y="288260"/>
                      <a:pt x="983956" y="327707"/>
                      <a:pt x="983956" y="327707"/>
                    </a:cubicBezTo>
                    <a:cubicBezTo>
                      <a:pt x="1015484" y="254422"/>
                      <a:pt x="1173694" y="48729"/>
                      <a:pt x="1344573" y="13940"/>
                    </a:cubicBezTo>
                    <a:cubicBezTo>
                      <a:pt x="1510403" y="-19898"/>
                      <a:pt x="1616035" y="77340"/>
                      <a:pt x="1622227" y="83328"/>
                    </a:cubicBezTo>
                    <a:cubicBezTo>
                      <a:pt x="1622227" y="83423"/>
                      <a:pt x="1622417" y="83518"/>
                      <a:pt x="1622417" y="83518"/>
                    </a:cubicBezTo>
                    <a:lnTo>
                      <a:pt x="1622417" y="83518"/>
                    </a:lnTo>
                    <a:cubicBezTo>
                      <a:pt x="1622703" y="82473"/>
                      <a:pt x="1624036" y="77530"/>
                      <a:pt x="1626989" y="70496"/>
                    </a:cubicBezTo>
                    <a:cubicBezTo>
                      <a:pt x="1629370" y="64603"/>
                      <a:pt x="1632895" y="57284"/>
                      <a:pt x="1637752" y="49490"/>
                    </a:cubicBezTo>
                    <a:cubicBezTo>
                      <a:pt x="1638610" y="48254"/>
                      <a:pt x="1639467" y="46923"/>
                      <a:pt x="1640324" y="45688"/>
                    </a:cubicBezTo>
                    <a:cubicBezTo>
                      <a:pt x="1643944" y="40460"/>
                      <a:pt x="1648039" y="35137"/>
                      <a:pt x="1652992" y="30099"/>
                    </a:cubicBezTo>
                    <a:cubicBezTo>
                      <a:pt x="1670518" y="12134"/>
                      <a:pt x="1697093" y="-2789"/>
                      <a:pt x="1736622" y="443"/>
                    </a:cubicBezTo>
                    <a:cubicBezTo>
                      <a:pt x="1768245" y="3009"/>
                      <a:pt x="1794248" y="20023"/>
                      <a:pt x="1814727" y="41315"/>
                    </a:cubicBezTo>
                    <a:cubicBezTo>
                      <a:pt x="1816632" y="43311"/>
                      <a:pt x="1818442" y="45212"/>
                      <a:pt x="1820251" y="47208"/>
                    </a:cubicBezTo>
                    <a:cubicBezTo>
                      <a:pt x="1828157" y="56238"/>
                      <a:pt x="1835301" y="65743"/>
                      <a:pt x="1841492" y="75154"/>
                    </a:cubicBezTo>
                    <a:cubicBezTo>
                      <a:pt x="1842921" y="77245"/>
                      <a:pt x="1844254" y="79336"/>
                      <a:pt x="1845493" y="81332"/>
                    </a:cubicBezTo>
                    <a:cubicBezTo>
                      <a:pt x="1846159" y="82378"/>
                      <a:pt x="1846731" y="83423"/>
                      <a:pt x="1847397" y="84469"/>
                    </a:cubicBezTo>
                    <a:cubicBezTo>
                      <a:pt x="1848636" y="86465"/>
                      <a:pt x="1849874" y="88556"/>
                      <a:pt x="1851017" y="90552"/>
                    </a:cubicBezTo>
                    <a:cubicBezTo>
                      <a:pt x="1852732" y="93499"/>
                      <a:pt x="1854351" y="96445"/>
                      <a:pt x="1855875" y="99297"/>
                    </a:cubicBezTo>
                    <a:cubicBezTo>
                      <a:pt x="1857494" y="102148"/>
                      <a:pt x="1858828" y="105000"/>
                      <a:pt x="1860161" y="107661"/>
                    </a:cubicBezTo>
                    <a:cubicBezTo>
                      <a:pt x="1861971" y="111178"/>
                      <a:pt x="1863590" y="114505"/>
                      <a:pt x="1864924" y="117642"/>
                    </a:cubicBezTo>
                    <a:cubicBezTo>
                      <a:pt x="1870258" y="129143"/>
                      <a:pt x="1872925" y="137032"/>
                      <a:pt x="1873305" y="137983"/>
                    </a:cubicBezTo>
                    <a:lnTo>
                      <a:pt x="1873305" y="137983"/>
                    </a:lnTo>
                    <a:cubicBezTo>
                      <a:pt x="1873305" y="137983"/>
                      <a:pt x="1873305" y="137983"/>
                      <a:pt x="1873305" y="137983"/>
                    </a:cubicBezTo>
                    <a:cubicBezTo>
                      <a:pt x="1874544" y="136842"/>
                      <a:pt x="1881878" y="130759"/>
                      <a:pt x="1893975" y="12172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4" name="Google Shape;2534;p57"/>
              <p:cNvSpPr/>
              <p:nvPr/>
            </p:nvSpPr>
            <p:spPr>
              <a:xfrm>
                <a:off x="6583275" y="1929112"/>
                <a:ext cx="1893974" cy="835432"/>
              </a:xfrm>
              <a:custGeom>
                <a:avLst/>
                <a:gdLst/>
                <a:ahLst/>
                <a:cxnLst/>
                <a:rect l="l" t="t" r="r" b="b"/>
                <a:pathLst>
                  <a:path w="1893974" h="835432" extrusionOk="0">
                    <a:moveTo>
                      <a:pt x="1893975" y="121729"/>
                    </a:moveTo>
                    <a:lnTo>
                      <a:pt x="1893975" y="721032"/>
                    </a:lnTo>
                    <a:cubicBezTo>
                      <a:pt x="1892355" y="721507"/>
                      <a:pt x="1890736" y="721887"/>
                      <a:pt x="1889117" y="722363"/>
                    </a:cubicBezTo>
                    <a:cubicBezTo>
                      <a:pt x="1878259" y="725214"/>
                      <a:pt x="1867210" y="728066"/>
                      <a:pt x="1856161" y="730917"/>
                    </a:cubicBezTo>
                    <a:cubicBezTo>
                      <a:pt x="1852541" y="731868"/>
                      <a:pt x="1849017" y="732723"/>
                      <a:pt x="1845493" y="733579"/>
                    </a:cubicBezTo>
                    <a:cubicBezTo>
                      <a:pt x="1832348" y="736810"/>
                      <a:pt x="1819108" y="740042"/>
                      <a:pt x="1805678" y="743179"/>
                    </a:cubicBezTo>
                    <a:cubicBezTo>
                      <a:pt x="1426107" y="832148"/>
                      <a:pt x="1046059" y="855245"/>
                      <a:pt x="1041773" y="819030"/>
                    </a:cubicBezTo>
                    <a:cubicBezTo>
                      <a:pt x="1036249" y="772075"/>
                      <a:pt x="1381816" y="672460"/>
                      <a:pt x="1381816" y="672460"/>
                    </a:cubicBezTo>
                    <a:cubicBezTo>
                      <a:pt x="1380577" y="601647"/>
                      <a:pt x="1465159" y="561820"/>
                      <a:pt x="1470398" y="559443"/>
                    </a:cubicBezTo>
                    <a:cubicBezTo>
                      <a:pt x="1152835" y="663810"/>
                      <a:pt x="657249" y="742894"/>
                      <a:pt x="330636" y="772075"/>
                    </a:cubicBezTo>
                    <a:cubicBezTo>
                      <a:pt x="325588" y="772550"/>
                      <a:pt x="320635" y="772930"/>
                      <a:pt x="315682" y="773406"/>
                    </a:cubicBezTo>
                    <a:cubicBezTo>
                      <a:pt x="315111" y="773501"/>
                      <a:pt x="314444" y="773596"/>
                      <a:pt x="313872" y="773596"/>
                    </a:cubicBezTo>
                    <a:cubicBezTo>
                      <a:pt x="286441" y="775877"/>
                      <a:pt x="260437" y="777873"/>
                      <a:pt x="235768" y="779489"/>
                    </a:cubicBezTo>
                    <a:cubicBezTo>
                      <a:pt x="232243" y="779774"/>
                      <a:pt x="228624" y="779964"/>
                      <a:pt x="225195" y="780154"/>
                    </a:cubicBezTo>
                    <a:cubicBezTo>
                      <a:pt x="219480" y="780439"/>
                      <a:pt x="214051" y="780820"/>
                      <a:pt x="208526" y="781105"/>
                    </a:cubicBezTo>
                    <a:cubicBezTo>
                      <a:pt x="203002" y="781485"/>
                      <a:pt x="197668" y="781770"/>
                      <a:pt x="192334" y="781960"/>
                    </a:cubicBezTo>
                    <a:cubicBezTo>
                      <a:pt x="187000" y="782245"/>
                      <a:pt x="181856" y="782435"/>
                      <a:pt x="176712" y="782721"/>
                    </a:cubicBezTo>
                    <a:cubicBezTo>
                      <a:pt x="161377" y="783386"/>
                      <a:pt x="146804" y="783861"/>
                      <a:pt x="133183" y="784051"/>
                    </a:cubicBezTo>
                    <a:cubicBezTo>
                      <a:pt x="129183" y="784051"/>
                      <a:pt x="125373" y="784241"/>
                      <a:pt x="121468" y="784241"/>
                    </a:cubicBezTo>
                    <a:cubicBezTo>
                      <a:pt x="79558" y="784717"/>
                      <a:pt x="47077" y="783101"/>
                      <a:pt x="26313" y="779394"/>
                    </a:cubicBezTo>
                    <a:cubicBezTo>
                      <a:pt x="24217" y="778918"/>
                      <a:pt x="22217" y="778538"/>
                      <a:pt x="20312" y="778158"/>
                    </a:cubicBezTo>
                    <a:cubicBezTo>
                      <a:pt x="20312" y="778063"/>
                      <a:pt x="20312" y="778063"/>
                      <a:pt x="20121" y="778158"/>
                    </a:cubicBezTo>
                    <a:cubicBezTo>
                      <a:pt x="18312" y="777683"/>
                      <a:pt x="16597" y="777208"/>
                      <a:pt x="14978" y="776732"/>
                    </a:cubicBezTo>
                    <a:cubicBezTo>
                      <a:pt x="14121" y="776447"/>
                      <a:pt x="13359" y="776257"/>
                      <a:pt x="12597" y="775972"/>
                    </a:cubicBezTo>
                    <a:cubicBezTo>
                      <a:pt x="11073" y="775497"/>
                      <a:pt x="9644" y="774926"/>
                      <a:pt x="8406" y="774356"/>
                    </a:cubicBezTo>
                    <a:cubicBezTo>
                      <a:pt x="7739" y="774071"/>
                      <a:pt x="7072" y="773691"/>
                      <a:pt x="6501" y="773501"/>
                    </a:cubicBezTo>
                    <a:cubicBezTo>
                      <a:pt x="2691" y="771504"/>
                      <a:pt x="500" y="769128"/>
                      <a:pt x="119" y="766467"/>
                    </a:cubicBezTo>
                    <a:cubicBezTo>
                      <a:pt x="-72" y="764756"/>
                      <a:pt x="-72" y="763045"/>
                      <a:pt x="405" y="761334"/>
                    </a:cubicBezTo>
                    <a:cubicBezTo>
                      <a:pt x="595" y="760288"/>
                      <a:pt x="976" y="759243"/>
                      <a:pt x="1357" y="758292"/>
                    </a:cubicBezTo>
                    <a:cubicBezTo>
                      <a:pt x="6977" y="743844"/>
                      <a:pt x="31647" y="728351"/>
                      <a:pt x="66508" y="712952"/>
                    </a:cubicBezTo>
                    <a:cubicBezTo>
                      <a:pt x="71461" y="710861"/>
                      <a:pt x="76605" y="708675"/>
                      <a:pt x="81939" y="706489"/>
                    </a:cubicBezTo>
                    <a:cubicBezTo>
                      <a:pt x="81939" y="706489"/>
                      <a:pt x="81939" y="706489"/>
                      <a:pt x="81939" y="706394"/>
                    </a:cubicBezTo>
                    <a:cubicBezTo>
                      <a:pt x="89940" y="703257"/>
                      <a:pt x="98417" y="699930"/>
                      <a:pt x="107085" y="696794"/>
                    </a:cubicBezTo>
                    <a:cubicBezTo>
                      <a:pt x="113657" y="694322"/>
                      <a:pt x="120420" y="691851"/>
                      <a:pt x="127468" y="689475"/>
                    </a:cubicBezTo>
                    <a:cubicBezTo>
                      <a:pt x="134898" y="687003"/>
                      <a:pt x="142518" y="684437"/>
                      <a:pt x="150233" y="681870"/>
                    </a:cubicBezTo>
                    <a:cubicBezTo>
                      <a:pt x="152233" y="681205"/>
                      <a:pt x="154329" y="680540"/>
                      <a:pt x="156424" y="679969"/>
                    </a:cubicBezTo>
                    <a:cubicBezTo>
                      <a:pt x="160806" y="678544"/>
                      <a:pt x="165187" y="677118"/>
                      <a:pt x="169664" y="675692"/>
                    </a:cubicBezTo>
                    <a:cubicBezTo>
                      <a:pt x="171664" y="675122"/>
                      <a:pt x="173665" y="674456"/>
                      <a:pt x="175760" y="673791"/>
                    </a:cubicBezTo>
                    <a:cubicBezTo>
                      <a:pt x="180332" y="672460"/>
                      <a:pt x="184904" y="671034"/>
                      <a:pt x="189476" y="669704"/>
                    </a:cubicBezTo>
                    <a:cubicBezTo>
                      <a:pt x="191381" y="669038"/>
                      <a:pt x="193381" y="668468"/>
                      <a:pt x="195382" y="667898"/>
                    </a:cubicBezTo>
                    <a:cubicBezTo>
                      <a:pt x="201096" y="666282"/>
                      <a:pt x="206716" y="664571"/>
                      <a:pt x="212431" y="662955"/>
                    </a:cubicBezTo>
                    <a:cubicBezTo>
                      <a:pt x="229005" y="658202"/>
                      <a:pt x="245578" y="653640"/>
                      <a:pt x="261771" y="649268"/>
                    </a:cubicBezTo>
                    <a:cubicBezTo>
                      <a:pt x="268248" y="647557"/>
                      <a:pt x="274629" y="645941"/>
                      <a:pt x="281011" y="644230"/>
                    </a:cubicBezTo>
                    <a:cubicBezTo>
                      <a:pt x="359974" y="623699"/>
                      <a:pt x="424744" y="610011"/>
                      <a:pt x="424744" y="610011"/>
                    </a:cubicBezTo>
                    <a:cubicBezTo>
                      <a:pt x="438269" y="584157"/>
                      <a:pt x="453033" y="561154"/>
                      <a:pt x="468749" y="540813"/>
                    </a:cubicBezTo>
                    <a:cubicBezTo>
                      <a:pt x="472654" y="535680"/>
                      <a:pt x="476560" y="530833"/>
                      <a:pt x="480560" y="526080"/>
                    </a:cubicBezTo>
                    <a:cubicBezTo>
                      <a:pt x="529233" y="468384"/>
                      <a:pt x="584954" y="433785"/>
                      <a:pt x="636675" y="413254"/>
                    </a:cubicBezTo>
                    <a:cubicBezTo>
                      <a:pt x="640485" y="411638"/>
                      <a:pt x="644295" y="410212"/>
                      <a:pt x="648105" y="408881"/>
                    </a:cubicBezTo>
                    <a:cubicBezTo>
                      <a:pt x="652391" y="407265"/>
                      <a:pt x="656582" y="405839"/>
                      <a:pt x="660868" y="404414"/>
                    </a:cubicBezTo>
                    <a:cubicBezTo>
                      <a:pt x="664964" y="403083"/>
                      <a:pt x="668869" y="401847"/>
                      <a:pt x="672870" y="400707"/>
                    </a:cubicBezTo>
                    <a:cubicBezTo>
                      <a:pt x="695349" y="394148"/>
                      <a:pt x="716494" y="390061"/>
                      <a:pt x="735068" y="387494"/>
                    </a:cubicBezTo>
                    <a:cubicBezTo>
                      <a:pt x="781074" y="381221"/>
                      <a:pt x="812030" y="384643"/>
                      <a:pt x="812030" y="384643"/>
                    </a:cubicBezTo>
                    <a:cubicBezTo>
                      <a:pt x="820603" y="366678"/>
                      <a:pt x="830699" y="352896"/>
                      <a:pt x="841462" y="342440"/>
                    </a:cubicBezTo>
                    <a:cubicBezTo>
                      <a:pt x="843653" y="340349"/>
                      <a:pt x="845844" y="338353"/>
                      <a:pt x="848130" y="336547"/>
                    </a:cubicBezTo>
                    <a:cubicBezTo>
                      <a:pt x="906804" y="288260"/>
                      <a:pt x="983956" y="327707"/>
                      <a:pt x="983956" y="327707"/>
                    </a:cubicBezTo>
                    <a:cubicBezTo>
                      <a:pt x="1015484" y="254422"/>
                      <a:pt x="1173694" y="48729"/>
                      <a:pt x="1344573" y="13940"/>
                    </a:cubicBezTo>
                    <a:cubicBezTo>
                      <a:pt x="1510403" y="-19898"/>
                      <a:pt x="1616035" y="77340"/>
                      <a:pt x="1622227" y="83328"/>
                    </a:cubicBezTo>
                    <a:cubicBezTo>
                      <a:pt x="1622227" y="83423"/>
                      <a:pt x="1622417" y="83518"/>
                      <a:pt x="1622417" y="83518"/>
                    </a:cubicBezTo>
                    <a:lnTo>
                      <a:pt x="1622417" y="83518"/>
                    </a:lnTo>
                    <a:cubicBezTo>
                      <a:pt x="1622703" y="82473"/>
                      <a:pt x="1624036" y="77530"/>
                      <a:pt x="1626989" y="70496"/>
                    </a:cubicBezTo>
                    <a:cubicBezTo>
                      <a:pt x="1629370" y="64603"/>
                      <a:pt x="1632895" y="57284"/>
                      <a:pt x="1637752" y="49490"/>
                    </a:cubicBezTo>
                    <a:cubicBezTo>
                      <a:pt x="1638610" y="48254"/>
                      <a:pt x="1639467" y="46923"/>
                      <a:pt x="1640324" y="45688"/>
                    </a:cubicBezTo>
                    <a:cubicBezTo>
                      <a:pt x="1643944" y="40460"/>
                      <a:pt x="1648039" y="35137"/>
                      <a:pt x="1652992" y="30099"/>
                    </a:cubicBezTo>
                    <a:cubicBezTo>
                      <a:pt x="1670518" y="12134"/>
                      <a:pt x="1697093" y="-2789"/>
                      <a:pt x="1736622" y="443"/>
                    </a:cubicBezTo>
                    <a:cubicBezTo>
                      <a:pt x="1768245" y="3009"/>
                      <a:pt x="1794248" y="20023"/>
                      <a:pt x="1814727" y="41315"/>
                    </a:cubicBezTo>
                    <a:cubicBezTo>
                      <a:pt x="1816632" y="43311"/>
                      <a:pt x="1818442" y="45212"/>
                      <a:pt x="1820251" y="47208"/>
                    </a:cubicBezTo>
                    <a:cubicBezTo>
                      <a:pt x="1828157" y="56238"/>
                      <a:pt x="1835301" y="65743"/>
                      <a:pt x="1841492" y="75154"/>
                    </a:cubicBezTo>
                    <a:cubicBezTo>
                      <a:pt x="1842921" y="77245"/>
                      <a:pt x="1844254" y="79336"/>
                      <a:pt x="1845493" y="81332"/>
                    </a:cubicBezTo>
                    <a:cubicBezTo>
                      <a:pt x="1846159" y="82378"/>
                      <a:pt x="1846731" y="83423"/>
                      <a:pt x="1847397" y="84469"/>
                    </a:cubicBezTo>
                    <a:cubicBezTo>
                      <a:pt x="1848636" y="86465"/>
                      <a:pt x="1849874" y="88556"/>
                      <a:pt x="1851017" y="90552"/>
                    </a:cubicBezTo>
                    <a:cubicBezTo>
                      <a:pt x="1852732" y="93499"/>
                      <a:pt x="1854351" y="96445"/>
                      <a:pt x="1855875" y="99297"/>
                    </a:cubicBezTo>
                    <a:cubicBezTo>
                      <a:pt x="1857494" y="102148"/>
                      <a:pt x="1858828" y="105000"/>
                      <a:pt x="1860161" y="107661"/>
                    </a:cubicBezTo>
                    <a:cubicBezTo>
                      <a:pt x="1861971" y="111178"/>
                      <a:pt x="1863590" y="114505"/>
                      <a:pt x="1864924" y="117642"/>
                    </a:cubicBezTo>
                    <a:cubicBezTo>
                      <a:pt x="1870258" y="129143"/>
                      <a:pt x="1872925" y="137032"/>
                      <a:pt x="1873305" y="137983"/>
                    </a:cubicBezTo>
                    <a:lnTo>
                      <a:pt x="1873305" y="137983"/>
                    </a:lnTo>
                    <a:cubicBezTo>
                      <a:pt x="1873305" y="137983"/>
                      <a:pt x="1873305" y="137983"/>
                      <a:pt x="1873305" y="137983"/>
                    </a:cubicBezTo>
                    <a:cubicBezTo>
                      <a:pt x="1874544" y="136842"/>
                      <a:pt x="1881878" y="130759"/>
                      <a:pt x="1893975" y="121729"/>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5" name="Google Shape;2535;p57"/>
              <p:cNvSpPr/>
              <p:nvPr/>
            </p:nvSpPr>
            <p:spPr>
              <a:xfrm>
                <a:off x="6583278" y="1929115"/>
                <a:ext cx="1893980" cy="784322"/>
              </a:xfrm>
              <a:custGeom>
                <a:avLst/>
                <a:gdLst/>
                <a:ahLst/>
                <a:cxnLst/>
                <a:rect l="l" t="t" r="r" b="b"/>
                <a:pathLst>
                  <a:path w="1893980" h="784322" extrusionOk="0">
                    <a:moveTo>
                      <a:pt x="1873312" y="137888"/>
                    </a:moveTo>
                    <a:cubicBezTo>
                      <a:pt x="1874550" y="136747"/>
                      <a:pt x="1881884" y="130664"/>
                      <a:pt x="1893981" y="121634"/>
                    </a:cubicBezTo>
                    <a:lnTo>
                      <a:pt x="1893981" y="297480"/>
                    </a:lnTo>
                    <a:cubicBezTo>
                      <a:pt x="1871597" y="317346"/>
                      <a:pt x="1857024" y="335216"/>
                      <a:pt x="1857024" y="335216"/>
                    </a:cubicBezTo>
                    <a:cubicBezTo>
                      <a:pt x="1857024" y="335216"/>
                      <a:pt x="1801112" y="207276"/>
                      <a:pt x="1742915" y="235126"/>
                    </a:cubicBezTo>
                    <a:cubicBezTo>
                      <a:pt x="1684907" y="262976"/>
                      <a:pt x="1663285" y="322004"/>
                      <a:pt x="1663285" y="322004"/>
                    </a:cubicBezTo>
                    <a:cubicBezTo>
                      <a:pt x="1663285" y="322004"/>
                      <a:pt x="1527554" y="196440"/>
                      <a:pt x="1355437" y="218017"/>
                    </a:cubicBezTo>
                    <a:cubicBezTo>
                      <a:pt x="1183130" y="239689"/>
                      <a:pt x="1038636" y="461160"/>
                      <a:pt x="1038636" y="461160"/>
                    </a:cubicBezTo>
                    <a:cubicBezTo>
                      <a:pt x="881378" y="425230"/>
                      <a:pt x="877283" y="507925"/>
                      <a:pt x="877283" y="507925"/>
                    </a:cubicBezTo>
                    <a:cubicBezTo>
                      <a:pt x="636109" y="514389"/>
                      <a:pt x="464850" y="681110"/>
                      <a:pt x="464850" y="681110"/>
                    </a:cubicBezTo>
                    <a:cubicBezTo>
                      <a:pt x="140905" y="756866"/>
                      <a:pt x="238060" y="779299"/>
                      <a:pt x="330547" y="772075"/>
                    </a:cubicBezTo>
                    <a:cubicBezTo>
                      <a:pt x="330547" y="772075"/>
                      <a:pt x="330481" y="772103"/>
                      <a:pt x="330357" y="772170"/>
                    </a:cubicBezTo>
                    <a:cubicBezTo>
                      <a:pt x="325404" y="772645"/>
                      <a:pt x="320451" y="773025"/>
                      <a:pt x="315593" y="773405"/>
                    </a:cubicBezTo>
                    <a:cubicBezTo>
                      <a:pt x="315022" y="773500"/>
                      <a:pt x="314355" y="773596"/>
                      <a:pt x="313783" y="773596"/>
                    </a:cubicBezTo>
                    <a:cubicBezTo>
                      <a:pt x="286447" y="775972"/>
                      <a:pt x="260348" y="777968"/>
                      <a:pt x="235678" y="779489"/>
                    </a:cubicBezTo>
                    <a:cubicBezTo>
                      <a:pt x="232154" y="779774"/>
                      <a:pt x="228535" y="779964"/>
                      <a:pt x="225106" y="780154"/>
                    </a:cubicBezTo>
                    <a:cubicBezTo>
                      <a:pt x="219391" y="780439"/>
                      <a:pt x="213961" y="780820"/>
                      <a:pt x="208437" y="781105"/>
                    </a:cubicBezTo>
                    <a:cubicBezTo>
                      <a:pt x="202912" y="781485"/>
                      <a:pt x="197578" y="781770"/>
                      <a:pt x="192244" y="781960"/>
                    </a:cubicBezTo>
                    <a:cubicBezTo>
                      <a:pt x="186910" y="782245"/>
                      <a:pt x="181767" y="782435"/>
                      <a:pt x="176624" y="782721"/>
                    </a:cubicBezTo>
                    <a:cubicBezTo>
                      <a:pt x="161288" y="783386"/>
                      <a:pt x="146715" y="783861"/>
                      <a:pt x="133094" y="784051"/>
                    </a:cubicBezTo>
                    <a:cubicBezTo>
                      <a:pt x="129094" y="784051"/>
                      <a:pt x="125284" y="784241"/>
                      <a:pt x="121378" y="784241"/>
                    </a:cubicBezTo>
                    <a:cubicBezTo>
                      <a:pt x="79468" y="784717"/>
                      <a:pt x="46988" y="783101"/>
                      <a:pt x="26224" y="779394"/>
                    </a:cubicBezTo>
                    <a:cubicBezTo>
                      <a:pt x="24128" y="778918"/>
                      <a:pt x="22128" y="778538"/>
                      <a:pt x="20223" y="778158"/>
                    </a:cubicBezTo>
                    <a:cubicBezTo>
                      <a:pt x="20223" y="778063"/>
                      <a:pt x="20223" y="778063"/>
                      <a:pt x="20032" y="778158"/>
                    </a:cubicBezTo>
                    <a:cubicBezTo>
                      <a:pt x="18223" y="777683"/>
                      <a:pt x="16508" y="777207"/>
                      <a:pt x="14889" y="776732"/>
                    </a:cubicBezTo>
                    <a:cubicBezTo>
                      <a:pt x="14032" y="776447"/>
                      <a:pt x="13270" y="776257"/>
                      <a:pt x="12508" y="775972"/>
                    </a:cubicBezTo>
                    <a:cubicBezTo>
                      <a:pt x="10984" y="775497"/>
                      <a:pt x="9555" y="774926"/>
                      <a:pt x="8317" y="774356"/>
                    </a:cubicBezTo>
                    <a:cubicBezTo>
                      <a:pt x="7650" y="774071"/>
                      <a:pt x="6983" y="773691"/>
                      <a:pt x="6412" y="773500"/>
                    </a:cubicBezTo>
                    <a:cubicBezTo>
                      <a:pt x="2602" y="771409"/>
                      <a:pt x="506" y="769033"/>
                      <a:pt x="125" y="766372"/>
                    </a:cubicBezTo>
                    <a:cubicBezTo>
                      <a:pt x="-65" y="764756"/>
                      <a:pt x="-65" y="763045"/>
                      <a:pt x="316" y="761334"/>
                    </a:cubicBezTo>
                    <a:cubicBezTo>
                      <a:pt x="506" y="760288"/>
                      <a:pt x="887" y="759243"/>
                      <a:pt x="1268" y="758292"/>
                    </a:cubicBezTo>
                    <a:cubicBezTo>
                      <a:pt x="6888" y="743844"/>
                      <a:pt x="31558" y="728351"/>
                      <a:pt x="66419" y="712952"/>
                    </a:cubicBezTo>
                    <a:cubicBezTo>
                      <a:pt x="71372" y="710766"/>
                      <a:pt x="76516" y="708675"/>
                      <a:pt x="81850" y="706489"/>
                    </a:cubicBezTo>
                    <a:cubicBezTo>
                      <a:pt x="81850" y="706489"/>
                      <a:pt x="81850" y="706489"/>
                      <a:pt x="81850" y="706394"/>
                    </a:cubicBezTo>
                    <a:cubicBezTo>
                      <a:pt x="89851" y="703162"/>
                      <a:pt x="98328" y="699930"/>
                      <a:pt x="106996" y="696794"/>
                    </a:cubicBezTo>
                    <a:cubicBezTo>
                      <a:pt x="113568" y="694322"/>
                      <a:pt x="120331" y="691851"/>
                      <a:pt x="127379" y="689475"/>
                    </a:cubicBezTo>
                    <a:cubicBezTo>
                      <a:pt x="134809" y="686908"/>
                      <a:pt x="142429" y="684437"/>
                      <a:pt x="150144" y="681870"/>
                    </a:cubicBezTo>
                    <a:cubicBezTo>
                      <a:pt x="152144" y="681205"/>
                      <a:pt x="154240" y="680540"/>
                      <a:pt x="156335" y="679969"/>
                    </a:cubicBezTo>
                    <a:cubicBezTo>
                      <a:pt x="160717" y="678448"/>
                      <a:pt x="165098" y="677118"/>
                      <a:pt x="169575" y="675692"/>
                    </a:cubicBezTo>
                    <a:cubicBezTo>
                      <a:pt x="171575" y="675122"/>
                      <a:pt x="173575" y="674456"/>
                      <a:pt x="175671" y="673791"/>
                    </a:cubicBezTo>
                    <a:cubicBezTo>
                      <a:pt x="180243" y="672460"/>
                      <a:pt x="184720" y="671034"/>
                      <a:pt x="189387" y="669704"/>
                    </a:cubicBezTo>
                    <a:cubicBezTo>
                      <a:pt x="191292" y="669038"/>
                      <a:pt x="193292" y="668468"/>
                      <a:pt x="195292" y="667898"/>
                    </a:cubicBezTo>
                    <a:cubicBezTo>
                      <a:pt x="201007" y="666282"/>
                      <a:pt x="206627" y="664571"/>
                      <a:pt x="212342" y="662955"/>
                    </a:cubicBezTo>
                    <a:cubicBezTo>
                      <a:pt x="228916" y="658203"/>
                      <a:pt x="245489" y="653640"/>
                      <a:pt x="261682" y="649268"/>
                    </a:cubicBezTo>
                    <a:cubicBezTo>
                      <a:pt x="268254" y="647557"/>
                      <a:pt x="274636" y="645846"/>
                      <a:pt x="280922" y="644230"/>
                    </a:cubicBezTo>
                    <a:cubicBezTo>
                      <a:pt x="359884" y="623699"/>
                      <a:pt x="424654" y="610011"/>
                      <a:pt x="424654" y="610011"/>
                    </a:cubicBezTo>
                    <a:cubicBezTo>
                      <a:pt x="438180" y="584157"/>
                      <a:pt x="452944" y="561154"/>
                      <a:pt x="468660" y="540813"/>
                    </a:cubicBezTo>
                    <a:cubicBezTo>
                      <a:pt x="472565" y="535681"/>
                      <a:pt x="476470" y="530833"/>
                      <a:pt x="480471" y="526080"/>
                    </a:cubicBezTo>
                    <a:cubicBezTo>
                      <a:pt x="529144" y="468384"/>
                      <a:pt x="584865" y="433785"/>
                      <a:pt x="636586" y="413254"/>
                    </a:cubicBezTo>
                    <a:cubicBezTo>
                      <a:pt x="640396" y="411638"/>
                      <a:pt x="644206" y="410212"/>
                      <a:pt x="648016" y="408881"/>
                    </a:cubicBezTo>
                    <a:cubicBezTo>
                      <a:pt x="652302" y="407265"/>
                      <a:pt x="656493" y="405839"/>
                      <a:pt x="660779" y="404414"/>
                    </a:cubicBezTo>
                    <a:cubicBezTo>
                      <a:pt x="664875" y="403083"/>
                      <a:pt x="668780" y="401847"/>
                      <a:pt x="672781" y="400707"/>
                    </a:cubicBezTo>
                    <a:cubicBezTo>
                      <a:pt x="695260" y="394148"/>
                      <a:pt x="716405" y="390061"/>
                      <a:pt x="734979" y="387494"/>
                    </a:cubicBezTo>
                    <a:cubicBezTo>
                      <a:pt x="780985" y="381316"/>
                      <a:pt x="811941" y="384738"/>
                      <a:pt x="811941" y="384738"/>
                    </a:cubicBezTo>
                    <a:lnTo>
                      <a:pt x="811941" y="384738"/>
                    </a:lnTo>
                    <a:cubicBezTo>
                      <a:pt x="820513" y="366678"/>
                      <a:pt x="830610" y="352895"/>
                      <a:pt x="841373" y="342440"/>
                    </a:cubicBezTo>
                    <a:cubicBezTo>
                      <a:pt x="843564" y="340349"/>
                      <a:pt x="845755" y="338353"/>
                      <a:pt x="848041" y="336547"/>
                    </a:cubicBezTo>
                    <a:cubicBezTo>
                      <a:pt x="906715" y="288260"/>
                      <a:pt x="983867" y="327707"/>
                      <a:pt x="983867" y="327707"/>
                    </a:cubicBezTo>
                    <a:cubicBezTo>
                      <a:pt x="1015395" y="254422"/>
                      <a:pt x="1173605" y="48729"/>
                      <a:pt x="1344484" y="13940"/>
                    </a:cubicBezTo>
                    <a:cubicBezTo>
                      <a:pt x="1510314" y="-19898"/>
                      <a:pt x="1615946" y="77340"/>
                      <a:pt x="1622137" y="83328"/>
                    </a:cubicBezTo>
                    <a:cubicBezTo>
                      <a:pt x="1622137" y="83328"/>
                      <a:pt x="1622328" y="83423"/>
                      <a:pt x="1622328" y="83423"/>
                    </a:cubicBezTo>
                    <a:lnTo>
                      <a:pt x="1622328" y="83423"/>
                    </a:lnTo>
                    <a:cubicBezTo>
                      <a:pt x="1622328" y="83423"/>
                      <a:pt x="1623566" y="78290"/>
                      <a:pt x="1626805" y="70496"/>
                    </a:cubicBezTo>
                    <a:cubicBezTo>
                      <a:pt x="1629281" y="64603"/>
                      <a:pt x="1632805" y="57284"/>
                      <a:pt x="1637568" y="49490"/>
                    </a:cubicBezTo>
                    <a:cubicBezTo>
                      <a:pt x="1638425" y="48254"/>
                      <a:pt x="1639283" y="46923"/>
                      <a:pt x="1640140" y="45687"/>
                    </a:cubicBezTo>
                    <a:cubicBezTo>
                      <a:pt x="1643759" y="40460"/>
                      <a:pt x="1647855" y="35137"/>
                      <a:pt x="1652808" y="30099"/>
                    </a:cubicBezTo>
                    <a:cubicBezTo>
                      <a:pt x="1670334" y="12134"/>
                      <a:pt x="1696909" y="-2789"/>
                      <a:pt x="1736437" y="443"/>
                    </a:cubicBezTo>
                    <a:cubicBezTo>
                      <a:pt x="1768060" y="3009"/>
                      <a:pt x="1794064" y="20023"/>
                      <a:pt x="1814542" y="41315"/>
                    </a:cubicBezTo>
                    <a:cubicBezTo>
                      <a:pt x="1816447" y="43311"/>
                      <a:pt x="1818257" y="45212"/>
                      <a:pt x="1820067" y="47208"/>
                    </a:cubicBezTo>
                    <a:cubicBezTo>
                      <a:pt x="1827973" y="56238"/>
                      <a:pt x="1835117" y="65743"/>
                      <a:pt x="1841308" y="75154"/>
                    </a:cubicBezTo>
                    <a:cubicBezTo>
                      <a:pt x="1842736" y="77245"/>
                      <a:pt x="1843975" y="79336"/>
                      <a:pt x="1845308" y="81332"/>
                    </a:cubicBezTo>
                    <a:cubicBezTo>
                      <a:pt x="1845975" y="82378"/>
                      <a:pt x="1846546" y="83423"/>
                      <a:pt x="1847213" y="84469"/>
                    </a:cubicBezTo>
                    <a:cubicBezTo>
                      <a:pt x="1848451" y="86465"/>
                      <a:pt x="1849690" y="88556"/>
                      <a:pt x="1850833" y="90552"/>
                    </a:cubicBezTo>
                    <a:cubicBezTo>
                      <a:pt x="1852547" y="93499"/>
                      <a:pt x="1854167" y="96445"/>
                      <a:pt x="1855691" y="99297"/>
                    </a:cubicBezTo>
                    <a:cubicBezTo>
                      <a:pt x="1857215" y="102148"/>
                      <a:pt x="1858643" y="105000"/>
                      <a:pt x="1859977" y="107661"/>
                    </a:cubicBezTo>
                    <a:cubicBezTo>
                      <a:pt x="1861691" y="111178"/>
                      <a:pt x="1863310" y="114505"/>
                      <a:pt x="1864739" y="117642"/>
                    </a:cubicBezTo>
                    <a:cubicBezTo>
                      <a:pt x="1870359" y="129904"/>
                      <a:pt x="1873026" y="138078"/>
                      <a:pt x="1873026" y="138078"/>
                    </a:cubicBezTo>
                    <a:lnTo>
                      <a:pt x="1873217" y="138078"/>
                    </a:ln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6" name="Google Shape;2536;p57"/>
              <p:cNvSpPr/>
              <p:nvPr/>
            </p:nvSpPr>
            <p:spPr>
              <a:xfrm>
                <a:off x="8428767" y="2644345"/>
                <a:ext cx="48482" cy="18345"/>
              </a:xfrm>
              <a:custGeom>
                <a:avLst/>
                <a:gdLst/>
                <a:ahLst/>
                <a:cxnLst/>
                <a:rect l="l" t="t" r="r" b="b"/>
                <a:pathLst>
                  <a:path w="48482" h="18345" extrusionOk="0">
                    <a:moveTo>
                      <a:pt x="0" y="18345"/>
                    </a:moveTo>
                    <a:cubicBezTo>
                      <a:pt x="15240" y="13212"/>
                      <a:pt x="31623" y="6939"/>
                      <a:pt x="48482" y="0"/>
                    </a:cubicBezTo>
                    <a:lnTo>
                      <a:pt x="48482" y="5893"/>
                    </a:lnTo>
                    <a:cubicBezTo>
                      <a:pt x="46863" y="6273"/>
                      <a:pt x="45244" y="6749"/>
                      <a:pt x="43624" y="7129"/>
                    </a:cubicBezTo>
                    <a:cubicBezTo>
                      <a:pt x="32766" y="9980"/>
                      <a:pt x="21717" y="12832"/>
                      <a:pt x="10668" y="15684"/>
                    </a:cubicBezTo>
                    <a:cubicBezTo>
                      <a:pt x="7048" y="16634"/>
                      <a:pt x="3524" y="17490"/>
                      <a:pt x="0" y="18345"/>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37" name="Google Shape;2537;p57"/>
            <p:cNvGrpSpPr/>
            <p:nvPr/>
          </p:nvGrpSpPr>
          <p:grpSpPr>
            <a:xfrm flipH="1">
              <a:off x="2" y="951103"/>
              <a:ext cx="1171033" cy="905238"/>
              <a:chOff x="7507128" y="2293059"/>
              <a:chExt cx="970121" cy="749928"/>
            </a:xfrm>
          </p:grpSpPr>
          <p:sp>
            <p:nvSpPr>
              <p:cNvPr id="2538" name="Google Shape;2538;p57"/>
              <p:cNvSpPr/>
              <p:nvPr/>
            </p:nvSpPr>
            <p:spPr>
              <a:xfrm>
                <a:off x="7507128" y="2293059"/>
                <a:ext cx="970121" cy="749928"/>
              </a:xfrm>
              <a:custGeom>
                <a:avLst/>
                <a:gdLst/>
                <a:ahLst/>
                <a:cxnLst/>
                <a:rect l="l" t="t" r="r" b="b"/>
                <a:pathLst>
                  <a:path w="970121" h="749928" extrusionOk="0">
                    <a:moveTo>
                      <a:pt x="0" y="742140"/>
                    </a:moveTo>
                    <a:cubicBezTo>
                      <a:pt x="0" y="742805"/>
                      <a:pt x="571" y="743471"/>
                      <a:pt x="1143" y="743946"/>
                    </a:cubicBezTo>
                    <a:cubicBezTo>
                      <a:pt x="6287" y="748984"/>
                      <a:pt x="28861" y="750790"/>
                      <a:pt x="63532" y="749554"/>
                    </a:cubicBezTo>
                    <a:cubicBezTo>
                      <a:pt x="65818" y="749459"/>
                      <a:pt x="68199" y="749364"/>
                      <a:pt x="70580" y="749269"/>
                    </a:cubicBezTo>
                    <a:cubicBezTo>
                      <a:pt x="84201" y="748699"/>
                      <a:pt x="99441" y="747653"/>
                      <a:pt x="116205" y="746132"/>
                    </a:cubicBezTo>
                    <a:cubicBezTo>
                      <a:pt x="119348" y="745847"/>
                      <a:pt x="122492" y="745562"/>
                      <a:pt x="125730" y="745277"/>
                    </a:cubicBezTo>
                    <a:cubicBezTo>
                      <a:pt x="129445" y="744897"/>
                      <a:pt x="133255" y="744516"/>
                      <a:pt x="137255" y="744136"/>
                    </a:cubicBezTo>
                    <a:cubicBezTo>
                      <a:pt x="143066" y="743471"/>
                      <a:pt x="149162" y="742900"/>
                      <a:pt x="155258" y="742140"/>
                    </a:cubicBezTo>
                    <a:cubicBezTo>
                      <a:pt x="156115" y="742045"/>
                      <a:pt x="156972" y="741950"/>
                      <a:pt x="157829" y="741855"/>
                    </a:cubicBezTo>
                    <a:cubicBezTo>
                      <a:pt x="173831" y="740049"/>
                      <a:pt x="190595" y="737863"/>
                      <a:pt x="207931" y="735296"/>
                    </a:cubicBezTo>
                    <a:cubicBezTo>
                      <a:pt x="215075" y="734251"/>
                      <a:pt x="222504" y="733205"/>
                      <a:pt x="229838" y="732064"/>
                    </a:cubicBezTo>
                    <a:cubicBezTo>
                      <a:pt x="234887" y="731304"/>
                      <a:pt x="240030" y="730449"/>
                      <a:pt x="245269" y="729593"/>
                    </a:cubicBezTo>
                    <a:cubicBezTo>
                      <a:pt x="260795" y="727217"/>
                      <a:pt x="276606" y="724460"/>
                      <a:pt x="292894" y="721419"/>
                    </a:cubicBezTo>
                    <a:cubicBezTo>
                      <a:pt x="303752" y="719518"/>
                      <a:pt x="314611" y="717521"/>
                      <a:pt x="325660" y="715145"/>
                    </a:cubicBezTo>
                    <a:cubicBezTo>
                      <a:pt x="331184" y="714005"/>
                      <a:pt x="336709" y="712959"/>
                      <a:pt x="342233" y="711818"/>
                    </a:cubicBezTo>
                    <a:cubicBezTo>
                      <a:pt x="347758" y="710678"/>
                      <a:pt x="353473" y="709537"/>
                      <a:pt x="358997" y="708301"/>
                    </a:cubicBezTo>
                    <a:cubicBezTo>
                      <a:pt x="358902" y="708301"/>
                      <a:pt x="358712" y="708301"/>
                      <a:pt x="358521" y="708301"/>
                    </a:cubicBezTo>
                    <a:cubicBezTo>
                      <a:pt x="368522" y="706210"/>
                      <a:pt x="378524" y="704119"/>
                      <a:pt x="388620" y="701838"/>
                    </a:cubicBezTo>
                    <a:cubicBezTo>
                      <a:pt x="388620" y="701838"/>
                      <a:pt x="388811" y="701838"/>
                      <a:pt x="388906" y="701743"/>
                    </a:cubicBezTo>
                    <a:cubicBezTo>
                      <a:pt x="529685" y="669520"/>
                      <a:pt x="675418" y="621139"/>
                      <a:pt x="763429" y="556408"/>
                    </a:cubicBezTo>
                    <a:cubicBezTo>
                      <a:pt x="763429" y="556408"/>
                      <a:pt x="862394" y="551181"/>
                      <a:pt x="970121" y="526657"/>
                    </a:cubicBezTo>
                    <a:lnTo>
                      <a:pt x="970121" y="21456"/>
                    </a:lnTo>
                    <a:cubicBezTo>
                      <a:pt x="967073" y="19175"/>
                      <a:pt x="963835" y="16798"/>
                      <a:pt x="960406" y="14612"/>
                    </a:cubicBezTo>
                    <a:cubicBezTo>
                      <a:pt x="956024" y="11761"/>
                      <a:pt x="951357" y="9289"/>
                      <a:pt x="946404" y="7293"/>
                    </a:cubicBezTo>
                    <a:cubicBezTo>
                      <a:pt x="944785" y="6628"/>
                      <a:pt x="943166" y="6057"/>
                      <a:pt x="941451" y="5487"/>
                    </a:cubicBezTo>
                    <a:cubicBezTo>
                      <a:pt x="865727" y="-19987"/>
                      <a:pt x="744569" y="48165"/>
                      <a:pt x="684467" y="108428"/>
                    </a:cubicBezTo>
                    <a:cubicBezTo>
                      <a:pt x="683133" y="109854"/>
                      <a:pt x="681704" y="111185"/>
                      <a:pt x="680466" y="112516"/>
                    </a:cubicBezTo>
                    <a:cubicBezTo>
                      <a:pt x="679133" y="113941"/>
                      <a:pt x="677799" y="115272"/>
                      <a:pt x="676561" y="116793"/>
                    </a:cubicBezTo>
                    <a:cubicBezTo>
                      <a:pt x="674084" y="119454"/>
                      <a:pt x="671703" y="122306"/>
                      <a:pt x="669512" y="124967"/>
                    </a:cubicBezTo>
                    <a:cubicBezTo>
                      <a:pt x="666655" y="128389"/>
                      <a:pt x="664083" y="131906"/>
                      <a:pt x="661702" y="135233"/>
                    </a:cubicBezTo>
                    <a:cubicBezTo>
                      <a:pt x="654653" y="145214"/>
                      <a:pt x="650081" y="154434"/>
                      <a:pt x="648843" y="162418"/>
                    </a:cubicBezTo>
                    <a:cubicBezTo>
                      <a:pt x="645700" y="161943"/>
                      <a:pt x="586930" y="154244"/>
                      <a:pt x="519970" y="178387"/>
                    </a:cubicBezTo>
                    <a:cubicBezTo>
                      <a:pt x="516731" y="179527"/>
                      <a:pt x="513397" y="180763"/>
                      <a:pt x="510064" y="182189"/>
                    </a:cubicBezTo>
                    <a:cubicBezTo>
                      <a:pt x="508349" y="182854"/>
                      <a:pt x="506635" y="183520"/>
                      <a:pt x="504920" y="184280"/>
                    </a:cubicBezTo>
                    <a:cubicBezTo>
                      <a:pt x="501587" y="185706"/>
                      <a:pt x="498158" y="187227"/>
                      <a:pt x="494824" y="188937"/>
                    </a:cubicBezTo>
                    <a:cubicBezTo>
                      <a:pt x="467678" y="201960"/>
                      <a:pt x="439960" y="220875"/>
                      <a:pt x="415004" y="248060"/>
                    </a:cubicBezTo>
                    <a:cubicBezTo>
                      <a:pt x="408813" y="254904"/>
                      <a:pt x="402622" y="262223"/>
                      <a:pt x="396812" y="270112"/>
                    </a:cubicBezTo>
                    <a:cubicBezTo>
                      <a:pt x="393859" y="274009"/>
                      <a:pt x="391001" y="278191"/>
                      <a:pt x="388239" y="282374"/>
                    </a:cubicBezTo>
                    <a:cubicBezTo>
                      <a:pt x="386810" y="284465"/>
                      <a:pt x="385477" y="286651"/>
                      <a:pt x="384048" y="288837"/>
                    </a:cubicBezTo>
                    <a:cubicBezTo>
                      <a:pt x="381286" y="293209"/>
                      <a:pt x="378619" y="297772"/>
                      <a:pt x="376047" y="302430"/>
                    </a:cubicBezTo>
                    <a:cubicBezTo>
                      <a:pt x="362903" y="325812"/>
                      <a:pt x="351472" y="352997"/>
                      <a:pt x="342424" y="384650"/>
                    </a:cubicBezTo>
                    <a:cubicBezTo>
                      <a:pt x="342424" y="384650"/>
                      <a:pt x="178499" y="464778"/>
                      <a:pt x="160592" y="630834"/>
                    </a:cubicBezTo>
                    <a:lnTo>
                      <a:pt x="160592" y="630834"/>
                    </a:lnTo>
                    <a:cubicBezTo>
                      <a:pt x="159258" y="643001"/>
                      <a:pt x="158687" y="655643"/>
                      <a:pt x="159068" y="668665"/>
                    </a:cubicBezTo>
                    <a:cubicBezTo>
                      <a:pt x="159068" y="668665"/>
                      <a:pt x="153543" y="670091"/>
                      <a:pt x="144399" y="672657"/>
                    </a:cubicBezTo>
                    <a:cubicBezTo>
                      <a:pt x="142875" y="673037"/>
                      <a:pt x="141256" y="673513"/>
                      <a:pt x="139541" y="673988"/>
                    </a:cubicBezTo>
                    <a:cubicBezTo>
                      <a:pt x="134493" y="675414"/>
                      <a:pt x="128588" y="677124"/>
                      <a:pt x="122206" y="679121"/>
                    </a:cubicBezTo>
                    <a:cubicBezTo>
                      <a:pt x="120015" y="679786"/>
                      <a:pt x="117920" y="680451"/>
                      <a:pt x="115634" y="681117"/>
                    </a:cubicBezTo>
                    <a:cubicBezTo>
                      <a:pt x="114300" y="681592"/>
                      <a:pt x="112871" y="681972"/>
                      <a:pt x="111443" y="682447"/>
                    </a:cubicBezTo>
                    <a:cubicBezTo>
                      <a:pt x="109633" y="682923"/>
                      <a:pt x="107918" y="683493"/>
                      <a:pt x="106109" y="684063"/>
                    </a:cubicBezTo>
                    <a:cubicBezTo>
                      <a:pt x="100013" y="686059"/>
                      <a:pt x="93536" y="688150"/>
                      <a:pt x="87059" y="690432"/>
                    </a:cubicBezTo>
                    <a:cubicBezTo>
                      <a:pt x="84582" y="691287"/>
                      <a:pt x="82105" y="692143"/>
                      <a:pt x="79724" y="692998"/>
                    </a:cubicBezTo>
                    <a:cubicBezTo>
                      <a:pt x="69437" y="696610"/>
                      <a:pt x="59055" y="700602"/>
                      <a:pt x="49530" y="704690"/>
                    </a:cubicBezTo>
                    <a:cubicBezTo>
                      <a:pt x="47911" y="705355"/>
                      <a:pt x="46292" y="706020"/>
                      <a:pt x="44672" y="706686"/>
                    </a:cubicBezTo>
                    <a:cubicBezTo>
                      <a:pt x="28575" y="713814"/>
                      <a:pt x="14954" y="721324"/>
                      <a:pt x="7049" y="728643"/>
                    </a:cubicBezTo>
                    <a:cubicBezTo>
                      <a:pt x="6572" y="729118"/>
                      <a:pt x="6001" y="729593"/>
                      <a:pt x="5525" y="730163"/>
                    </a:cubicBezTo>
                    <a:cubicBezTo>
                      <a:pt x="5048" y="730639"/>
                      <a:pt x="4572" y="731114"/>
                      <a:pt x="4191" y="731589"/>
                    </a:cubicBezTo>
                    <a:cubicBezTo>
                      <a:pt x="4191" y="731589"/>
                      <a:pt x="4163" y="731618"/>
                      <a:pt x="4096" y="731684"/>
                    </a:cubicBezTo>
                    <a:cubicBezTo>
                      <a:pt x="2286" y="733870"/>
                      <a:pt x="1048" y="736152"/>
                      <a:pt x="571" y="738243"/>
                    </a:cubicBezTo>
                    <a:cubicBezTo>
                      <a:pt x="191" y="739574"/>
                      <a:pt x="95" y="740904"/>
                      <a:pt x="381" y="74214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9" name="Google Shape;2539;p57"/>
              <p:cNvSpPr/>
              <p:nvPr/>
            </p:nvSpPr>
            <p:spPr>
              <a:xfrm>
                <a:off x="7507128" y="2293059"/>
                <a:ext cx="970121" cy="749928"/>
              </a:xfrm>
              <a:custGeom>
                <a:avLst/>
                <a:gdLst/>
                <a:ahLst/>
                <a:cxnLst/>
                <a:rect l="l" t="t" r="r" b="b"/>
                <a:pathLst>
                  <a:path w="970121" h="749928" extrusionOk="0">
                    <a:moveTo>
                      <a:pt x="0" y="742140"/>
                    </a:moveTo>
                    <a:cubicBezTo>
                      <a:pt x="0" y="742805"/>
                      <a:pt x="571" y="743471"/>
                      <a:pt x="1143" y="743946"/>
                    </a:cubicBezTo>
                    <a:cubicBezTo>
                      <a:pt x="6287" y="748984"/>
                      <a:pt x="28861" y="750790"/>
                      <a:pt x="63532" y="749554"/>
                    </a:cubicBezTo>
                    <a:cubicBezTo>
                      <a:pt x="65818" y="749459"/>
                      <a:pt x="68199" y="749364"/>
                      <a:pt x="70580" y="749269"/>
                    </a:cubicBezTo>
                    <a:cubicBezTo>
                      <a:pt x="84201" y="748699"/>
                      <a:pt x="99441" y="747653"/>
                      <a:pt x="116205" y="746132"/>
                    </a:cubicBezTo>
                    <a:cubicBezTo>
                      <a:pt x="119348" y="745847"/>
                      <a:pt x="122492" y="745562"/>
                      <a:pt x="125730" y="745277"/>
                    </a:cubicBezTo>
                    <a:cubicBezTo>
                      <a:pt x="129445" y="744897"/>
                      <a:pt x="133255" y="744516"/>
                      <a:pt x="137255" y="744136"/>
                    </a:cubicBezTo>
                    <a:cubicBezTo>
                      <a:pt x="143066" y="743471"/>
                      <a:pt x="149162" y="742900"/>
                      <a:pt x="155258" y="742140"/>
                    </a:cubicBezTo>
                    <a:cubicBezTo>
                      <a:pt x="156115" y="742045"/>
                      <a:pt x="156972" y="741950"/>
                      <a:pt x="157829" y="741855"/>
                    </a:cubicBezTo>
                    <a:cubicBezTo>
                      <a:pt x="173831" y="740049"/>
                      <a:pt x="190595" y="737863"/>
                      <a:pt x="207931" y="735296"/>
                    </a:cubicBezTo>
                    <a:cubicBezTo>
                      <a:pt x="215075" y="734251"/>
                      <a:pt x="222504" y="733205"/>
                      <a:pt x="229838" y="732064"/>
                    </a:cubicBezTo>
                    <a:cubicBezTo>
                      <a:pt x="234887" y="731304"/>
                      <a:pt x="240030" y="730449"/>
                      <a:pt x="245269" y="729593"/>
                    </a:cubicBezTo>
                    <a:cubicBezTo>
                      <a:pt x="260795" y="727217"/>
                      <a:pt x="276606" y="724460"/>
                      <a:pt x="292894" y="721419"/>
                    </a:cubicBezTo>
                    <a:cubicBezTo>
                      <a:pt x="303752" y="719518"/>
                      <a:pt x="314611" y="717521"/>
                      <a:pt x="325660" y="715145"/>
                    </a:cubicBezTo>
                    <a:cubicBezTo>
                      <a:pt x="331184" y="714005"/>
                      <a:pt x="336709" y="712959"/>
                      <a:pt x="342233" y="711818"/>
                    </a:cubicBezTo>
                    <a:cubicBezTo>
                      <a:pt x="347758" y="710678"/>
                      <a:pt x="353473" y="709537"/>
                      <a:pt x="358997" y="708301"/>
                    </a:cubicBezTo>
                    <a:cubicBezTo>
                      <a:pt x="358902" y="708301"/>
                      <a:pt x="358712" y="708301"/>
                      <a:pt x="358521" y="708301"/>
                    </a:cubicBezTo>
                    <a:cubicBezTo>
                      <a:pt x="368522" y="706210"/>
                      <a:pt x="378524" y="704119"/>
                      <a:pt x="388620" y="701838"/>
                    </a:cubicBezTo>
                    <a:cubicBezTo>
                      <a:pt x="388620" y="701838"/>
                      <a:pt x="388811" y="701838"/>
                      <a:pt x="388906" y="701743"/>
                    </a:cubicBezTo>
                    <a:cubicBezTo>
                      <a:pt x="529685" y="669520"/>
                      <a:pt x="675418" y="621139"/>
                      <a:pt x="763429" y="556408"/>
                    </a:cubicBezTo>
                    <a:cubicBezTo>
                      <a:pt x="763429" y="556408"/>
                      <a:pt x="862394" y="551181"/>
                      <a:pt x="970121" y="526657"/>
                    </a:cubicBezTo>
                    <a:lnTo>
                      <a:pt x="970121" y="21456"/>
                    </a:lnTo>
                    <a:cubicBezTo>
                      <a:pt x="967073" y="19175"/>
                      <a:pt x="963835" y="16798"/>
                      <a:pt x="960406" y="14612"/>
                    </a:cubicBezTo>
                    <a:cubicBezTo>
                      <a:pt x="956024" y="11761"/>
                      <a:pt x="951357" y="9289"/>
                      <a:pt x="946404" y="7293"/>
                    </a:cubicBezTo>
                    <a:cubicBezTo>
                      <a:pt x="944785" y="6628"/>
                      <a:pt x="943166" y="6057"/>
                      <a:pt x="941451" y="5487"/>
                    </a:cubicBezTo>
                    <a:cubicBezTo>
                      <a:pt x="865727" y="-19987"/>
                      <a:pt x="744569" y="48165"/>
                      <a:pt x="684467" y="108428"/>
                    </a:cubicBezTo>
                    <a:cubicBezTo>
                      <a:pt x="683133" y="109854"/>
                      <a:pt x="681704" y="111185"/>
                      <a:pt x="680466" y="112516"/>
                    </a:cubicBezTo>
                    <a:cubicBezTo>
                      <a:pt x="679133" y="113941"/>
                      <a:pt x="677799" y="115272"/>
                      <a:pt x="676561" y="116793"/>
                    </a:cubicBezTo>
                    <a:cubicBezTo>
                      <a:pt x="674084" y="119454"/>
                      <a:pt x="671703" y="122306"/>
                      <a:pt x="669512" y="124967"/>
                    </a:cubicBezTo>
                    <a:cubicBezTo>
                      <a:pt x="666655" y="128389"/>
                      <a:pt x="664083" y="131906"/>
                      <a:pt x="661702" y="135233"/>
                    </a:cubicBezTo>
                    <a:cubicBezTo>
                      <a:pt x="654653" y="145214"/>
                      <a:pt x="650081" y="154434"/>
                      <a:pt x="648843" y="162418"/>
                    </a:cubicBezTo>
                    <a:cubicBezTo>
                      <a:pt x="645700" y="161943"/>
                      <a:pt x="586930" y="154244"/>
                      <a:pt x="519970" y="178387"/>
                    </a:cubicBezTo>
                    <a:cubicBezTo>
                      <a:pt x="516731" y="179527"/>
                      <a:pt x="513397" y="180763"/>
                      <a:pt x="510064" y="182189"/>
                    </a:cubicBezTo>
                    <a:cubicBezTo>
                      <a:pt x="508349" y="182854"/>
                      <a:pt x="506635" y="183520"/>
                      <a:pt x="504920" y="184280"/>
                    </a:cubicBezTo>
                    <a:cubicBezTo>
                      <a:pt x="501587" y="185706"/>
                      <a:pt x="498158" y="187227"/>
                      <a:pt x="494824" y="188937"/>
                    </a:cubicBezTo>
                    <a:cubicBezTo>
                      <a:pt x="467678" y="201960"/>
                      <a:pt x="439960" y="220875"/>
                      <a:pt x="415004" y="248060"/>
                    </a:cubicBezTo>
                    <a:cubicBezTo>
                      <a:pt x="408813" y="254904"/>
                      <a:pt x="402622" y="262223"/>
                      <a:pt x="396812" y="270112"/>
                    </a:cubicBezTo>
                    <a:cubicBezTo>
                      <a:pt x="393859" y="274009"/>
                      <a:pt x="391001" y="278191"/>
                      <a:pt x="388239" y="282374"/>
                    </a:cubicBezTo>
                    <a:cubicBezTo>
                      <a:pt x="386810" y="284465"/>
                      <a:pt x="385477" y="286651"/>
                      <a:pt x="384048" y="288837"/>
                    </a:cubicBezTo>
                    <a:cubicBezTo>
                      <a:pt x="381286" y="293209"/>
                      <a:pt x="378619" y="297772"/>
                      <a:pt x="376047" y="302430"/>
                    </a:cubicBezTo>
                    <a:cubicBezTo>
                      <a:pt x="362903" y="325812"/>
                      <a:pt x="351472" y="352997"/>
                      <a:pt x="342424" y="384650"/>
                    </a:cubicBezTo>
                    <a:cubicBezTo>
                      <a:pt x="342424" y="384650"/>
                      <a:pt x="178499" y="464778"/>
                      <a:pt x="160592" y="630834"/>
                    </a:cubicBezTo>
                    <a:lnTo>
                      <a:pt x="160592" y="630834"/>
                    </a:lnTo>
                    <a:cubicBezTo>
                      <a:pt x="159258" y="643001"/>
                      <a:pt x="158687" y="655643"/>
                      <a:pt x="159068" y="668665"/>
                    </a:cubicBezTo>
                    <a:cubicBezTo>
                      <a:pt x="159068" y="668665"/>
                      <a:pt x="153543" y="670091"/>
                      <a:pt x="144399" y="672657"/>
                    </a:cubicBezTo>
                    <a:cubicBezTo>
                      <a:pt x="142875" y="673037"/>
                      <a:pt x="141256" y="673513"/>
                      <a:pt x="139541" y="673988"/>
                    </a:cubicBezTo>
                    <a:cubicBezTo>
                      <a:pt x="134493" y="675414"/>
                      <a:pt x="128588" y="677124"/>
                      <a:pt x="122206" y="679121"/>
                    </a:cubicBezTo>
                    <a:cubicBezTo>
                      <a:pt x="120015" y="679786"/>
                      <a:pt x="117920" y="680451"/>
                      <a:pt x="115634" y="681117"/>
                    </a:cubicBezTo>
                    <a:cubicBezTo>
                      <a:pt x="114300" y="681592"/>
                      <a:pt x="112871" y="681972"/>
                      <a:pt x="111443" y="682447"/>
                    </a:cubicBezTo>
                    <a:cubicBezTo>
                      <a:pt x="109633" y="682923"/>
                      <a:pt x="107918" y="683493"/>
                      <a:pt x="106109" y="684063"/>
                    </a:cubicBezTo>
                    <a:cubicBezTo>
                      <a:pt x="100013" y="686059"/>
                      <a:pt x="93536" y="688150"/>
                      <a:pt x="87059" y="690432"/>
                    </a:cubicBezTo>
                    <a:cubicBezTo>
                      <a:pt x="84582" y="691287"/>
                      <a:pt x="82105" y="692143"/>
                      <a:pt x="79724" y="692998"/>
                    </a:cubicBezTo>
                    <a:cubicBezTo>
                      <a:pt x="69437" y="696610"/>
                      <a:pt x="59055" y="700602"/>
                      <a:pt x="49530" y="704690"/>
                    </a:cubicBezTo>
                    <a:cubicBezTo>
                      <a:pt x="47911" y="705355"/>
                      <a:pt x="46292" y="706020"/>
                      <a:pt x="44672" y="706686"/>
                    </a:cubicBezTo>
                    <a:cubicBezTo>
                      <a:pt x="28575" y="713814"/>
                      <a:pt x="14954" y="721324"/>
                      <a:pt x="7049" y="728643"/>
                    </a:cubicBezTo>
                    <a:cubicBezTo>
                      <a:pt x="6572" y="729118"/>
                      <a:pt x="6001" y="729593"/>
                      <a:pt x="5525" y="730163"/>
                    </a:cubicBezTo>
                    <a:cubicBezTo>
                      <a:pt x="5048" y="730639"/>
                      <a:pt x="4572" y="731114"/>
                      <a:pt x="4191" y="731589"/>
                    </a:cubicBezTo>
                    <a:cubicBezTo>
                      <a:pt x="4191" y="731589"/>
                      <a:pt x="4163" y="731618"/>
                      <a:pt x="4096" y="731684"/>
                    </a:cubicBezTo>
                    <a:cubicBezTo>
                      <a:pt x="2286" y="733870"/>
                      <a:pt x="1048" y="736152"/>
                      <a:pt x="571" y="738243"/>
                    </a:cubicBezTo>
                    <a:cubicBezTo>
                      <a:pt x="191" y="739574"/>
                      <a:pt x="95" y="740904"/>
                      <a:pt x="381" y="742140"/>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0" name="Google Shape;2540;p57"/>
              <p:cNvSpPr/>
              <p:nvPr/>
            </p:nvSpPr>
            <p:spPr>
              <a:xfrm>
                <a:off x="7507224" y="2293059"/>
                <a:ext cx="970025" cy="749928"/>
              </a:xfrm>
              <a:custGeom>
                <a:avLst/>
                <a:gdLst/>
                <a:ahLst/>
                <a:cxnLst/>
                <a:rect l="l" t="t" r="r" b="b"/>
                <a:pathLst>
                  <a:path w="970025" h="749928" extrusionOk="0">
                    <a:moveTo>
                      <a:pt x="0" y="742140"/>
                    </a:moveTo>
                    <a:cubicBezTo>
                      <a:pt x="95" y="742805"/>
                      <a:pt x="476" y="743376"/>
                      <a:pt x="1048" y="743946"/>
                    </a:cubicBezTo>
                    <a:cubicBezTo>
                      <a:pt x="6191" y="748984"/>
                      <a:pt x="28765" y="750790"/>
                      <a:pt x="63437" y="749554"/>
                    </a:cubicBezTo>
                    <a:cubicBezTo>
                      <a:pt x="65722" y="749459"/>
                      <a:pt x="68104" y="749364"/>
                      <a:pt x="70485" y="749269"/>
                    </a:cubicBezTo>
                    <a:cubicBezTo>
                      <a:pt x="84106" y="748699"/>
                      <a:pt x="99346" y="747653"/>
                      <a:pt x="116110" y="746132"/>
                    </a:cubicBezTo>
                    <a:cubicBezTo>
                      <a:pt x="119253" y="745847"/>
                      <a:pt x="122396" y="745562"/>
                      <a:pt x="125635" y="745277"/>
                    </a:cubicBezTo>
                    <a:cubicBezTo>
                      <a:pt x="129349" y="744897"/>
                      <a:pt x="133160" y="744516"/>
                      <a:pt x="137160" y="744136"/>
                    </a:cubicBezTo>
                    <a:cubicBezTo>
                      <a:pt x="142970" y="743471"/>
                      <a:pt x="149066" y="742900"/>
                      <a:pt x="155162" y="742140"/>
                    </a:cubicBezTo>
                    <a:cubicBezTo>
                      <a:pt x="156020" y="742045"/>
                      <a:pt x="156877" y="741950"/>
                      <a:pt x="157734" y="741855"/>
                    </a:cubicBezTo>
                    <a:cubicBezTo>
                      <a:pt x="173736" y="740049"/>
                      <a:pt x="190500" y="737863"/>
                      <a:pt x="207836" y="735296"/>
                    </a:cubicBezTo>
                    <a:cubicBezTo>
                      <a:pt x="214979" y="734251"/>
                      <a:pt x="222409" y="733205"/>
                      <a:pt x="229743" y="732064"/>
                    </a:cubicBezTo>
                    <a:cubicBezTo>
                      <a:pt x="234791" y="731304"/>
                      <a:pt x="239935" y="730449"/>
                      <a:pt x="245173" y="729593"/>
                    </a:cubicBezTo>
                    <a:cubicBezTo>
                      <a:pt x="260699" y="727122"/>
                      <a:pt x="276511" y="724365"/>
                      <a:pt x="292798" y="721419"/>
                    </a:cubicBezTo>
                    <a:cubicBezTo>
                      <a:pt x="303657" y="719423"/>
                      <a:pt x="314515" y="717236"/>
                      <a:pt x="325564" y="715145"/>
                    </a:cubicBezTo>
                    <a:cubicBezTo>
                      <a:pt x="331089" y="714005"/>
                      <a:pt x="336613" y="712959"/>
                      <a:pt x="342138" y="711818"/>
                    </a:cubicBezTo>
                    <a:cubicBezTo>
                      <a:pt x="347663" y="710678"/>
                      <a:pt x="353378" y="709537"/>
                      <a:pt x="358902" y="708301"/>
                    </a:cubicBezTo>
                    <a:cubicBezTo>
                      <a:pt x="343090" y="709917"/>
                      <a:pt x="154686" y="727122"/>
                      <a:pt x="156972" y="710678"/>
                    </a:cubicBezTo>
                    <a:cubicBezTo>
                      <a:pt x="158687" y="696325"/>
                      <a:pt x="238030" y="664007"/>
                      <a:pt x="264700" y="653457"/>
                    </a:cubicBezTo>
                    <a:lnTo>
                      <a:pt x="264795" y="653457"/>
                    </a:lnTo>
                    <a:cubicBezTo>
                      <a:pt x="270129" y="651365"/>
                      <a:pt x="273367" y="650130"/>
                      <a:pt x="273367" y="650130"/>
                    </a:cubicBezTo>
                    <a:cubicBezTo>
                      <a:pt x="288512" y="507457"/>
                      <a:pt x="444817" y="428373"/>
                      <a:pt x="444817" y="428373"/>
                    </a:cubicBezTo>
                    <a:cubicBezTo>
                      <a:pt x="543020" y="278667"/>
                      <a:pt x="687229" y="306612"/>
                      <a:pt x="687229" y="306612"/>
                    </a:cubicBezTo>
                    <a:cubicBezTo>
                      <a:pt x="755713" y="220685"/>
                      <a:pt x="837819" y="162418"/>
                      <a:pt x="874109" y="177056"/>
                    </a:cubicBezTo>
                    <a:cubicBezTo>
                      <a:pt x="910399" y="191599"/>
                      <a:pt x="883920" y="225818"/>
                      <a:pt x="883920" y="225818"/>
                    </a:cubicBezTo>
                    <a:cubicBezTo>
                      <a:pt x="915829" y="253383"/>
                      <a:pt x="907352" y="338644"/>
                      <a:pt x="907352" y="338644"/>
                    </a:cubicBezTo>
                    <a:cubicBezTo>
                      <a:pt x="907352" y="338644"/>
                      <a:pt x="934403" y="332276"/>
                      <a:pt x="970026" y="327333"/>
                    </a:cubicBezTo>
                    <a:lnTo>
                      <a:pt x="970026" y="21456"/>
                    </a:lnTo>
                    <a:cubicBezTo>
                      <a:pt x="966978" y="19080"/>
                      <a:pt x="963739" y="16703"/>
                      <a:pt x="960311" y="14517"/>
                    </a:cubicBezTo>
                    <a:cubicBezTo>
                      <a:pt x="955929" y="11761"/>
                      <a:pt x="951262" y="9289"/>
                      <a:pt x="946309" y="7293"/>
                    </a:cubicBezTo>
                    <a:cubicBezTo>
                      <a:pt x="944689" y="6628"/>
                      <a:pt x="943070" y="6057"/>
                      <a:pt x="941356" y="5487"/>
                    </a:cubicBezTo>
                    <a:cubicBezTo>
                      <a:pt x="865632" y="-19987"/>
                      <a:pt x="744474" y="48165"/>
                      <a:pt x="684371" y="108428"/>
                    </a:cubicBezTo>
                    <a:cubicBezTo>
                      <a:pt x="683038" y="109854"/>
                      <a:pt x="681609" y="111185"/>
                      <a:pt x="680371" y="112516"/>
                    </a:cubicBezTo>
                    <a:cubicBezTo>
                      <a:pt x="679037" y="113941"/>
                      <a:pt x="677704" y="115272"/>
                      <a:pt x="676465" y="116793"/>
                    </a:cubicBezTo>
                    <a:cubicBezTo>
                      <a:pt x="673989" y="119454"/>
                      <a:pt x="671608" y="122306"/>
                      <a:pt x="669417" y="124967"/>
                    </a:cubicBezTo>
                    <a:cubicBezTo>
                      <a:pt x="666560" y="128389"/>
                      <a:pt x="663988" y="131906"/>
                      <a:pt x="661606" y="135233"/>
                    </a:cubicBezTo>
                    <a:cubicBezTo>
                      <a:pt x="654653" y="145214"/>
                      <a:pt x="650177" y="154434"/>
                      <a:pt x="648843" y="162418"/>
                    </a:cubicBezTo>
                    <a:lnTo>
                      <a:pt x="648748" y="162418"/>
                    </a:lnTo>
                    <a:cubicBezTo>
                      <a:pt x="645605" y="161943"/>
                      <a:pt x="586835" y="154244"/>
                      <a:pt x="519874" y="178387"/>
                    </a:cubicBezTo>
                    <a:cubicBezTo>
                      <a:pt x="516636" y="179527"/>
                      <a:pt x="513302" y="180763"/>
                      <a:pt x="509969" y="182189"/>
                    </a:cubicBezTo>
                    <a:cubicBezTo>
                      <a:pt x="508254" y="182854"/>
                      <a:pt x="506539" y="183520"/>
                      <a:pt x="504825" y="184280"/>
                    </a:cubicBezTo>
                    <a:cubicBezTo>
                      <a:pt x="501491" y="185706"/>
                      <a:pt x="498062" y="187227"/>
                      <a:pt x="494729" y="188937"/>
                    </a:cubicBezTo>
                    <a:cubicBezTo>
                      <a:pt x="467582" y="201960"/>
                      <a:pt x="439864" y="220875"/>
                      <a:pt x="414909" y="248060"/>
                    </a:cubicBezTo>
                    <a:cubicBezTo>
                      <a:pt x="408718" y="254904"/>
                      <a:pt x="402527" y="262223"/>
                      <a:pt x="396716" y="270112"/>
                    </a:cubicBezTo>
                    <a:cubicBezTo>
                      <a:pt x="393859" y="274009"/>
                      <a:pt x="390906" y="278191"/>
                      <a:pt x="388144" y="282374"/>
                    </a:cubicBezTo>
                    <a:cubicBezTo>
                      <a:pt x="386715" y="284465"/>
                      <a:pt x="385381" y="286651"/>
                      <a:pt x="383953" y="288837"/>
                    </a:cubicBezTo>
                    <a:cubicBezTo>
                      <a:pt x="381286" y="293209"/>
                      <a:pt x="378523" y="297772"/>
                      <a:pt x="375952" y="302430"/>
                    </a:cubicBezTo>
                    <a:cubicBezTo>
                      <a:pt x="362807" y="325812"/>
                      <a:pt x="351377" y="352997"/>
                      <a:pt x="342329" y="384650"/>
                    </a:cubicBezTo>
                    <a:cubicBezTo>
                      <a:pt x="342329" y="384650"/>
                      <a:pt x="178403" y="464778"/>
                      <a:pt x="160496" y="630834"/>
                    </a:cubicBezTo>
                    <a:lnTo>
                      <a:pt x="160496" y="630834"/>
                    </a:lnTo>
                    <a:cubicBezTo>
                      <a:pt x="159163" y="643001"/>
                      <a:pt x="158591" y="655643"/>
                      <a:pt x="158972" y="668665"/>
                    </a:cubicBezTo>
                    <a:cubicBezTo>
                      <a:pt x="158972" y="668665"/>
                      <a:pt x="153448" y="670091"/>
                      <a:pt x="144304" y="672657"/>
                    </a:cubicBezTo>
                    <a:cubicBezTo>
                      <a:pt x="142780" y="673037"/>
                      <a:pt x="141161" y="673513"/>
                      <a:pt x="139446" y="673988"/>
                    </a:cubicBezTo>
                    <a:cubicBezTo>
                      <a:pt x="134398" y="675414"/>
                      <a:pt x="128492" y="677124"/>
                      <a:pt x="122111" y="679121"/>
                    </a:cubicBezTo>
                    <a:cubicBezTo>
                      <a:pt x="119920" y="679786"/>
                      <a:pt x="117824" y="680451"/>
                      <a:pt x="115538" y="681117"/>
                    </a:cubicBezTo>
                    <a:cubicBezTo>
                      <a:pt x="114205" y="681592"/>
                      <a:pt x="112776" y="681972"/>
                      <a:pt x="111347" y="682447"/>
                    </a:cubicBezTo>
                    <a:cubicBezTo>
                      <a:pt x="109538" y="682923"/>
                      <a:pt x="107823" y="683493"/>
                      <a:pt x="106013" y="684063"/>
                    </a:cubicBezTo>
                    <a:cubicBezTo>
                      <a:pt x="99917" y="686059"/>
                      <a:pt x="93440" y="688150"/>
                      <a:pt x="86963" y="690432"/>
                    </a:cubicBezTo>
                    <a:cubicBezTo>
                      <a:pt x="84487" y="691287"/>
                      <a:pt x="82010" y="692143"/>
                      <a:pt x="79629" y="692998"/>
                    </a:cubicBezTo>
                    <a:cubicBezTo>
                      <a:pt x="69342" y="696610"/>
                      <a:pt x="58960" y="700602"/>
                      <a:pt x="49435" y="704690"/>
                    </a:cubicBezTo>
                    <a:cubicBezTo>
                      <a:pt x="47815" y="705355"/>
                      <a:pt x="46196" y="706020"/>
                      <a:pt x="44577" y="706686"/>
                    </a:cubicBezTo>
                    <a:cubicBezTo>
                      <a:pt x="28480" y="713814"/>
                      <a:pt x="14859" y="721324"/>
                      <a:pt x="6953" y="728643"/>
                    </a:cubicBezTo>
                    <a:cubicBezTo>
                      <a:pt x="6477" y="729118"/>
                      <a:pt x="5905" y="729593"/>
                      <a:pt x="5429" y="730163"/>
                    </a:cubicBezTo>
                    <a:cubicBezTo>
                      <a:pt x="4953" y="730639"/>
                      <a:pt x="4477" y="731114"/>
                      <a:pt x="4096" y="731589"/>
                    </a:cubicBezTo>
                    <a:cubicBezTo>
                      <a:pt x="4096" y="731589"/>
                      <a:pt x="4067" y="731618"/>
                      <a:pt x="4000" y="731684"/>
                    </a:cubicBezTo>
                    <a:cubicBezTo>
                      <a:pt x="2191" y="733870"/>
                      <a:pt x="953" y="736152"/>
                      <a:pt x="476" y="738243"/>
                    </a:cubicBezTo>
                    <a:cubicBezTo>
                      <a:pt x="190" y="739574"/>
                      <a:pt x="95" y="740904"/>
                      <a:pt x="381" y="742140"/>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pic>
        <p:nvPicPr>
          <p:cNvPr id="2541" name="Google Shape;2541;p57"/>
          <p:cNvPicPr preferRelativeResize="0"/>
          <p:nvPr/>
        </p:nvPicPr>
        <p:blipFill>
          <a:blip r:embed="rId3">
            <a:alphaModFix/>
          </a:blip>
          <a:stretch>
            <a:fillRect/>
          </a:stretch>
        </p:blipFill>
        <p:spPr>
          <a:xfrm rot="-3634620">
            <a:off x="7804857" y="3414653"/>
            <a:ext cx="2714190" cy="2271949"/>
          </a:xfrm>
          <a:prstGeom prst="rect">
            <a:avLst/>
          </a:prstGeom>
          <a:noFill/>
          <a:ln>
            <a:noFill/>
          </a:ln>
        </p:spPr>
      </p:pic>
      <p:grpSp>
        <p:nvGrpSpPr>
          <p:cNvPr id="2542" name="Google Shape;2542;p57"/>
          <p:cNvGrpSpPr/>
          <p:nvPr/>
        </p:nvGrpSpPr>
        <p:grpSpPr>
          <a:xfrm>
            <a:off x="408428" y="4030726"/>
            <a:ext cx="914626" cy="1112595"/>
            <a:chOff x="408428" y="4030726"/>
            <a:chExt cx="914626" cy="1112595"/>
          </a:xfrm>
        </p:grpSpPr>
        <p:grpSp>
          <p:nvGrpSpPr>
            <p:cNvPr id="2543" name="Google Shape;2543;p57"/>
            <p:cNvGrpSpPr/>
            <p:nvPr/>
          </p:nvGrpSpPr>
          <p:grpSpPr>
            <a:xfrm flipH="1">
              <a:off x="408428" y="4030726"/>
              <a:ext cx="698178" cy="1112595"/>
              <a:chOff x="7571898" y="4752503"/>
              <a:chExt cx="600170" cy="956413"/>
            </a:xfrm>
          </p:grpSpPr>
          <p:sp>
            <p:nvSpPr>
              <p:cNvPr id="2544" name="Google Shape;2544;p57"/>
              <p:cNvSpPr/>
              <p:nvPr/>
            </p:nvSpPr>
            <p:spPr>
              <a:xfrm>
                <a:off x="7571898" y="4752503"/>
                <a:ext cx="600170" cy="956318"/>
              </a:xfrm>
              <a:custGeom>
                <a:avLst/>
                <a:gdLst/>
                <a:ahLst/>
                <a:cxnLst/>
                <a:rect l="l" t="t" r="r" b="b"/>
                <a:pathLst>
                  <a:path w="600170" h="956318" extrusionOk="0">
                    <a:moveTo>
                      <a:pt x="93059" y="956128"/>
                    </a:moveTo>
                    <a:lnTo>
                      <a:pt x="600170" y="956128"/>
                    </a:lnTo>
                    <a:cubicBezTo>
                      <a:pt x="567023" y="883223"/>
                      <a:pt x="529876" y="809463"/>
                      <a:pt x="489299" y="735227"/>
                    </a:cubicBezTo>
                    <a:cubicBezTo>
                      <a:pt x="441865" y="732566"/>
                      <a:pt x="380429" y="722205"/>
                      <a:pt x="319659" y="692169"/>
                    </a:cubicBezTo>
                    <a:cubicBezTo>
                      <a:pt x="372713" y="700438"/>
                      <a:pt x="425958" y="708803"/>
                      <a:pt x="479298" y="717072"/>
                    </a:cubicBezTo>
                    <a:cubicBezTo>
                      <a:pt x="429006" y="626202"/>
                      <a:pt x="373666" y="534573"/>
                      <a:pt x="314230" y="442847"/>
                    </a:cubicBezTo>
                    <a:cubicBezTo>
                      <a:pt x="290227" y="433913"/>
                      <a:pt x="265366" y="422316"/>
                      <a:pt x="240601" y="407488"/>
                    </a:cubicBezTo>
                    <a:cubicBezTo>
                      <a:pt x="260890" y="412906"/>
                      <a:pt x="281273" y="418324"/>
                      <a:pt x="301752" y="423647"/>
                    </a:cubicBezTo>
                    <a:cubicBezTo>
                      <a:pt x="293751" y="411385"/>
                      <a:pt x="285750" y="399123"/>
                      <a:pt x="277654" y="386957"/>
                    </a:cubicBezTo>
                    <a:cubicBezTo>
                      <a:pt x="244888" y="375265"/>
                      <a:pt x="209550" y="358916"/>
                      <a:pt x="175069" y="336009"/>
                    </a:cubicBezTo>
                    <a:cubicBezTo>
                      <a:pt x="204025" y="345324"/>
                      <a:pt x="233077" y="354734"/>
                      <a:pt x="262318" y="364049"/>
                    </a:cubicBezTo>
                    <a:cubicBezTo>
                      <a:pt x="180689" y="242383"/>
                      <a:pt x="92583" y="120621"/>
                      <a:pt x="0" y="0"/>
                    </a:cubicBezTo>
                    <a:cubicBezTo>
                      <a:pt x="23050" y="68152"/>
                      <a:pt x="42386" y="136685"/>
                      <a:pt x="58198" y="205407"/>
                    </a:cubicBezTo>
                    <a:cubicBezTo>
                      <a:pt x="70675" y="201891"/>
                      <a:pt x="83153" y="198469"/>
                      <a:pt x="95536" y="194952"/>
                    </a:cubicBezTo>
                    <a:cubicBezTo>
                      <a:pt x="95536" y="194952"/>
                      <a:pt x="84201" y="207118"/>
                      <a:pt x="61531" y="220046"/>
                    </a:cubicBezTo>
                    <a:cubicBezTo>
                      <a:pt x="83439" y="318424"/>
                      <a:pt x="98012" y="417088"/>
                      <a:pt x="105537" y="515372"/>
                    </a:cubicBezTo>
                    <a:cubicBezTo>
                      <a:pt x="121825" y="511380"/>
                      <a:pt x="138113" y="507292"/>
                      <a:pt x="154400" y="503300"/>
                    </a:cubicBezTo>
                    <a:cubicBezTo>
                      <a:pt x="154400" y="503300"/>
                      <a:pt x="137636" y="517463"/>
                      <a:pt x="106775" y="531531"/>
                    </a:cubicBezTo>
                    <a:cubicBezTo>
                      <a:pt x="111442" y="599493"/>
                      <a:pt x="112776" y="667265"/>
                      <a:pt x="110966" y="734657"/>
                    </a:cubicBezTo>
                    <a:cubicBezTo>
                      <a:pt x="144971" y="726862"/>
                      <a:pt x="178784" y="719068"/>
                      <a:pt x="212407" y="711274"/>
                    </a:cubicBezTo>
                    <a:cubicBezTo>
                      <a:pt x="210121" y="712985"/>
                      <a:pt x="172021" y="740360"/>
                      <a:pt x="110299" y="755854"/>
                    </a:cubicBezTo>
                    <a:cubicBezTo>
                      <a:pt x="109918" y="767545"/>
                      <a:pt x="109347" y="779236"/>
                      <a:pt x="108775" y="790928"/>
                    </a:cubicBezTo>
                    <a:cubicBezTo>
                      <a:pt x="161639" y="778951"/>
                      <a:pt x="214217" y="767070"/>
                      <a:pt x="266414" y="755093"/>
                    </a:cubicBezTo>
                    <a:cubicBezTo>
                      <a:pt x="266605" y="755093"/>
                      <a:pt x="203644" y="800528"/>
                      <a:pt x="107632" y="808892"/>
                    </a:cubicBezTo>
                    <a:cubicBezTo>
                      <a:pt x="106585" y="825622"/>
                      <a:pt x="105346" y="842256"/>
                      <a:pt x="103917" y="858890"/>
                    </a:cubicBezTo>
                    <a:cubicBezTo>
                      <a:pt x="121825" y="854993"/>
                      <a:pt x="139636" y="851000"/>
                      <a:pt x="157448" y="847008"/>
                    </a:cubicBezTo>
                    <a:cubicBezTo>
                      <a:pt x="157448" y="847008"/>
                      <a:pt x="137255" y="860886"/>
                      <a:pt x="102489" y="874668"/>
                    </a:cubicBezTo>
                    <a:cubicBezTo>
                      <a:pt x="99917" y="901948"/>
                      <a:pt x="96869" y="929228"/>
                      <a:pt x="93250" y="95631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5" name="Google Shape;2545;p57"/>
              <p:cNvSpPr/>
              <p:nvPr/>
            </p:nvSpPr>
            <p:spPr>
              <a:xfrm>
                <a:off x="7644050" y="4930607"/>
                <a:ext cx="378578" cy="778309"/>
              </a:xfrm>
              <a:custGeom>
                <a:avLst/>
                <a:gdLst/>
                <a:ahLst/>
                <a:cxnLst/>
                <a:rect l="l" t="t" r="r" b="b"/>
                <a:pathLst>
                  <a:path w="378578" h="778309" extrusionOk="0">
                    <a:moveTo>
                      <a:pt x="55388" y="491538"/>
                    </a:moveTo>
                    <a:cubicBezTo>
                      <a:pt x="84725" y="500662"/>
                      <a:pt x="194929" y="536782"/>
                      <a:pt x="219599" y="547238"/>
                    </a:cubicBezTo>
                    <a:cubicBezTo>
                      <a:pt x="218551" y="543246"/>
                      <a:pt x="217503" y="539159"/>
                      <a:pt x="216456" y="535166"/>
                    </a:cubicBezTo>
                    <a:cubicBezTo>
                      <a:pt x="188738" y="522619"/>
                      <a:pt x="161020" y="510168"/>
                      <a:pt x="133398" y="497716"/>
                    </a:cubicBezTo>
                    <a:cubicBezTo>
                      <a:pt x="103680" y="484314"/>
                      <a:pt x="72533" y="472337"/>
                      <a:pt x="44053" y="456558"/>
                    </a:cubicBezTo>
                    <a:cubicBezTo>
                      <a:pt x="42624" y="455798"/>
                      <a:pt x="42720" y="453612"/>
                      <a:pt x="44529" y="454277"/>
                    </a:cubicBezTo>
                    <a:cubicBezTo>
                      <a:pt x="73866" y="464163"/>
                      <a:pt x="102632" y="478801"/>
                      <a:pt x="131112" y="491728"/>
                    </a:cubicBezTo>
                    <a:cubicBezTo>
                      <a:pt x="159210" y="504560"/>
                      <a:pt x="187309" y="517677"/>
                      <a:pt x="215313" y="530984"/>
                    </a:cubicBezTo>
                    <a:cubicBezTo>
                      <a:pt x="207121" y="500187"/>
                      <a:pt x="198263" y="469295"/>
                      <a:pt x="188928" y="438308"/>
                    </a:cubicBezTo>
                    <a:cubicBezTo>
                      <a:pt x="145971" y="424431"/>
                      <a:pt x="101489" y="405801"/>
                      <a:pt x="60341" y="386695"/>
                    </a:cubicBezTo>
                    <a:cubicBezTo>
                      <a:pt x="58912" y="386030"/>
                      <a:pt x="59103" y="384034"/>
                      <a:pt x="60722" y="384509"/>
                    </a:cubicBezTo>
                    <a:cubicBezTo>
                      <a:pt x="102441" y="398482"/>
                      <a:pt x="146637" y="415021"/>
                      <a:pt x="187690" y="434126"/>
                    </a:cubicBezTo>
                    <a:cubicBezTo>
                      <a:pt x="182642" y="418062"/>
                      <a:pt x="144828" y="293924"/>
                      <a:pt x="80915" y="135758"/>
                    </a:cubicBezTo>
                    <a:cubicBezTo>
                      <a:pt x="54245" y="125017"/>
                      <a:pt x="27670" y="115607"/>
                      <a:pt x="1286" y="104866"/>
                    </a:cubicBezTo>
                    <a:cubicBezTo>
                      <a:pt x="-429" y="104201"/>
                      <a:pt x="-429" y="101729"/>
                      <a:pt x="1286" y="102300"/>
                    </a:cubicBezTo>
                    <a:cubicBezTo>
                      <a:pt x="27003" y="110664"/>
                      <a:pt x="52721" y="120645"/>
                      <a:pt x="78629" y="129960"/>
                    </a:cubicBezTo>
                    <a:cubicBezTo>
                      <a:pt x="61198" y="86901"/>
                      <a:pt x="43196" y="43938"/>
                      <a:pt x="25003" y="1069"/>
                    </a:cubicBezTo>
                    <a:cubicBezTo>
                      <a:pt x="24432" y="-356"/>
                      <a:pt x="26432" y="-356"/>
                      <a:pt x="27194" y="1069"/>
                    </a:cubicBezTo>
                    <a:cubicBezTo>
                      <a:pt x="70247" y="80818"/>
                      <a:pt x="135779" y="235563"/>
                      <a:pt x="162068" y="315311"/>
                    </a:cubicBezTo>
                    <a:cubicBezTo>
                      <a:pt x="179498" y="297822"/>
                      <a:pt x="198930" y="282328"/>
                      <a:pt x="216170" y="265314"/>
                    </a:cubicBezTo>
                    <a:cubicBezTo>
                      <a:pt x="216837" y="264649"/>
                      <a:pt x="218361" y="266074"/>
                      <a:pt x="217694" y="266740"/>
                    </a:cubicBezTo>
                    <a:cubicBezTo>
                      <a:pt x="199691" y="284514"/>
                      <a:pt x="183499" y="304190"/>
                      <a:pt x="164449" y="321965"/>
                    </a:cubicBezTo>
                    <a:cubicBezTo>
                      <a:pt x="165973" y="326432"/>
                      <a:pt x="167592" y="330995"/>
                      <a:pt x="169116" y="335462"/>
                    </a:cubicBezTo>
                    <a:cubicBezTo>
                      <a:pt x="191214" y="324626"/>
                      <a:pt x="213693" y="314456"/>
                      <a:pt x="235791" y="304190"/>
                    </a:cubicBezTo>
                    <a:cubicBezTo>
                      <a:pt x="237506" y="303430"/>
                      <a:pt x="240363" y="306091"/>
                      <a:pt x="238649" y="307042"/>
                    </a:cubicBezTo>
                    <a:cubicBezTo>
                      <a:pt x="216646" y="318828"/>
                      <a:pt x="194453" y="330805"/>
                      <a:pt x="171212" y="341831"/>
                    </a:cubicBezTo>
                    <a:cubicBezTo>
                      <a:pt x="185785" y="381467"/>
                      <a:pt x="225981" y="523570"/>
                      <a:pt x="239411" y="591532"/>
                    </a:cubicBezTo>
                    <a:cubicBezTo>
                      <a:pt x="285036" y="569100"/>
                      <a:pt x="330470" y="547238"/>
                      <a:pt x="375523" y="525946"/>
                    </a:cubicBezTo>
                    <a:cubicBezTo>
                      <a:pt x="377238" y="525091"/>
                      <a:pt x="379714" y="527562"/>
                      <a:pt x="377999" y="528513"/>
                    </a:cubicBezTo>
                    <a:cubicBezTo>
                      <a:pt x="335328" y="553702"/>
                      <a:pt x="289131" y="576514"/>
                      <a:pt x="240554" y="596760"/>
                    </a:cubicBezTo>
                    <a:cubicBezTo>
                      <a:pt x="253032" y="653411"/>
                      <a:pt x="265224" y="720043"/>
                      <a:pt x="273224" y="775743"/>
                    </a:cubicBezTo>
                    <a:cubicBezTo>
                      <a:pt x="273701" y="779165"/>
                      <a:pt x="267414" y="779165"/>
                      <a:pt x="266938" y="775743"/>
                    </a:cubicBezTo>
                    <a:cubicBezTo>
                      <a:pt x="256556" y="704644"/>
                      <a:pt x="239220" y="622329"/>
                      <a:pt x="220265" y="549899"/>
                    </a:cubicBezTo>
                    <a:cubicBezTo>
                      <a:pt x="191881" y="544101"/>
                      <a:pt x="81010" y="506176"/>
                      <a:pt x="54626" y="495720"/>
                    </a:cubicBezTo>
                    <a:cubicBezTo>
                      <a:pt x="51864" y="494674"/>
                      <a:pt x="52625" y="490872"/>
                      <a:pt x="55483" y="49172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46" name="Google Shape;2546;p57"/>
            <p:cNvGrpSpPr/>
            <p:nvPr/>
          </p:nvGrpSpPr>
          <p:grpSpPr>
            <a:xfrm flipH="1">
              <a:off x="859450" y="4269677"/>
              <a:ext cx="463604" cy="873644"/>
              <a:chOff x="6553581" y="4957625"/>
              <a:chExt cx="398525" cy="751005"/>
            </a:xfrm>
          </p:grpSpPr>
          <p:sp>
            <p:nvSpPr>
              <p:cNvPr id="2547" name="Google Shape;2547;p57"/>
              <p:cNvSpPr/>
              <p:nvPr/>
            </p:nvSpPr>
            <p:spPr>
              <a:xfrm>
                <a:off x="6553581" y="4957625"/>
                <a:ext cx="398525" cy="751005"/>
              </a:xfrm>
              <a:custGeom>
                <a:avLst/>
                <a:gdLst/>
                <a:ahLst/>
                <a:cxnLst/>
                <a:rect l="l" t="t" r="r" b="b"/>
                <a:pathLst>
                  <a:path w="398525" h="751005" extrusionOk="0">
                    <a:moveTo>
                      <a:pt x="398526" y="751005"/>
                    </a:moveTo>
                    <a:lnTo>
                      <a:pt x="0" y="751005"/>
                    </a:lnTo>
                    <a:cubicBezTo>
                      <a:pt x="14668" y="693689"/>
                      <a:pt x="28956" y="635898"/>
                      <a:pt x="42481" y="577726"/>
                    </a:cubicBezTo>
                    <a:cubicBezTo>
                      <a:pt x="79343" y="575635"/>
                      <a:pt x="125444" y="567555"/>
                      <a:pt x="165830" y="543982"/>
                    </a:cubicBezTo>
                    <a:cubicBezTo>
                      <a:pt x="125921" y="550446"/>
                      <a:pt x="85915" y="557005"/>
                      <a:pt x="45815" y="563468"/>
                    </a:cubicBezTo>
                    <a:cubicBezTo>
                      <a:pt x="62293" y="492274"/>
                      <a:pt x="77819" y="420605"/>
                      <a:pt x="92107" y="348651"/>
                    </a:cubicBezTo>
                    <a:cubicBezTo>
                      <a:pt x="108204" y="341617"/>
                      <a:pt x="123920" y="332587"/>
                      <a:pt x="138303" y="320895"/>
                    </a:cubicBezTo>
                    <a:cubicBezTo>
                      <a:pt x="123920" y="325173"/>
                      <a:pt x="109538" y="329355"/>
                      <a:pt x="95059" y="333537"/>
                    </a:cubicBezTo>
                    <a:cubicBezTo>
                      <a:pt x="96964" y="323937"/>
                      <a:pt x="98774" y="314337"/>
                      <a:pt x="100584" y="304737"/>
                    </a:cubicBezTo>
                    <a:cubicBezTo>
                      <a:pt x="122587" y="295612"/>
                      <a:pt x="144780" y="282780"/>
                      <a:pt x="163544" y="264720"/>
                    </a:cubicBezTo>
                    <a:cubicBezTo>
                      <a:pt x="143828" y="272039"/>
                      <a:pt x="123920" y="279358"/>
                      <a:pt x="104013" y="286677"/>
                    </a:cubicBezTo>
                    <a:cubicBezTo>
                      <a:pt x="121920" y="191245"/>
                      <a:pt x="137541" y="95527"/>
                      <a:pt x="150114" y="0"/>
                    </a:cubicBezTo>
                    <a:cubicBezTo>
                      <a:pt x="167640" y="53989"/>
                      <a:pt x="185356" y="107979"/>
                      <a:pt x="203263" y="162064"/>
                    </a:cubicBezTo>
                    <a:cubicBezTo>
                      <a:pt x="191453" y="159307"/>
                      <a:pt x="179641" y="156551"/>
                      <a:pt x="167830" y="153794"/>
                    </a:cubicBezTo>
                    <a:cubicBezTo>
                      <a:pt x="167830" y="153794"/>
                      <a:pt x="182689" y="163299"/>
                      <a:pt x="207073" y="173565"/>
                    </a:cubicBezTo>
                    <a:cubicBezTo>
                      <a:pt x="232791" y="250937"/>
                      <a:pt x="258699" y="328309"/>
                      <a:pt x="284416" y="405207"/>
                    </a:cubicBezTo>
                    <a:cubicBezTo>
                      <a:pt x="270034" y="402070"/>
                      <a:pt x="255651" y="398838"/>
                      <a:pt x="241363" y="395701"/>
                    </a:cubicBezTo>
                    <a:cubicBezTo>
                      <a:pt x="241363" y="395701"/>
                      <a:pt x="259556" y="406822"/>
                      <a:pt x="288607" y="417848"/>
                    </a:cubicBezTo>
                    <a:cubicBezTo>
                      <a:pt x="306419" y="471078"/>
                      <a:pt x="324136" y="524116"/>
                      <a:pt x="341566" y="576870"/>
                    </a:cubicBezTo>
                    <a:cubicBezTo>
                      <a:pt x="312801" y="570787"/>
                      <a:pt x="284226" y="564704"/>
                      <a:pt x="255556" y="558525"/>
                    </a:cubicBezTo>
                    <a:cubicBezTo>
                      <a:pt x="257842" y="559856"/>
                      <a:pt x="294704" y="581338"/>
                      <a:pt x="346996" y="593409"/>
                    </a:cubicBezTo>
                    <a:cubicBezTo>
                      <a:pt x="350044" y="602534"/>
                      <a:pt x="352996" y="611754"/>
                      <a:pt x="356045" y="620880"/>
                    </a:cubicBezTo>
                    <a:cubicBezTo>
                      <a:pt x="311753" y="611564"/>
                      <a:pt x="267462" y="602154"/>
                      <a:pt x="223456" y="592839"/>
                    </a:cubicBezTo>
                    <a:cubicBezTo>
                      <a:pt x="223456" y="592839"/>
                      <a:pt x="283369" y="628388"/>
                      <a:pt x="360712" y="635042"/>
                    </a:cubicBezTo>
                    <a:cubicBezTo>
                      <a:pt x="364998" y="648159"/>
                      <a:pt x="369284" y="661182"/>
                      <a:pt x="373571" y="674299"/>
                    </a:cubicBezTo>
                    <a:cubicBezTo>
                      <a:pt x="358712" y="671162"/>
                      <a:pt x="343948" y="668120"/>
                      <a:pt x="329089" y="664984"/>
                    </a:cubicBezTo>
                    <a:cubicBezTo>
                      <a:pt x="329089" y="664984"/>
                      <a:pt x="347758" y="675914"/>
                      <a:pt x="377571" y="686655"/>
                    </a:cubicBezTo>
                    <a:cubicBezTo>
                      <a:pt x="384524" y="708042"/>
                      <a:pt x="391478" y="729429"/>
                      <a:pt x="398335" y="75072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8" name="Google Shape;2548;p57"/>
              <p:cNvSpPr/>
              <p:nvPr/>
            </p:nvSpPr>
            <p:spPr>
              <a:xfrm>
                <a:off x="6619011" y="5098302"/>
                <a:ext cx="249362" cy="610233"/>
              </a:xfrm>
              <a:custGeom>
                <a:avLst/>
                <a:gdLst/>
                <a:ahLst/>
                <a:cxnLst/>
                <a:rect l="l" t="t" r="r" b="b"/>
                <a:pathLst>
                  <a:path w="249362" h="610233" extrusionOk="0">
                    <a:moveTo>
                      <a:pt x="246799" y="385626"/>
                    </a:moveTo>
                    <a:cubicBezTo>
                      <a:pt x="225939" y="392755"/>
                      <a:pt x="147929" y="421080"/>
                      <a:pt x="130880" y="429255"/>
                    </a:cubicBezTo>
                    <a:cubicBezTo>
                      <a:pt x="130689" y="426118"/>
                      <a:pt x="130499" y="422981"/>
                      <a:pt x="130403" y="419750"/>
                    </a:cubicBezTo>
                    <a:cubicBezTo>
                      <a:pt x="149168" y="409864"/>
                      <a:pt x="167932" y="400169"/>
                      <a:pt x="186601" y="390379"/>
                    </a:cubicBezTo>
                    <a:cubicBezTo>
                      <a:pt x="206604" y="379923"/>
                      <a:pt x="228130" y="370513"/>
                      <a:pt x="246323" y="358156"/>
                    </a:cubicBezTo>
                    <a:cubicBezTo>
                      <a:pt x="247180" y="357585"/>
                      <a:pt x="246608" y="355875"/>
                      <a:pt x="245275" y="356350"/>
                    </a:cubicBezTo>
                    <a:cubicBezTo>
                      <a:pt x="224701" y="364049"/>
                      <a:pt x="205841" y="375550"/>
                      <a:pt x="186696" y="385721"/>
                    </a:cubicBezTo>
                    <a:cubicBezTo>
                      <a:pt x="167741" y="395701"/>
                      <a:pt x="148977" y="406062"/>
                      <a:pt x="130118" y="416423"/>
                    </a:cubicBezTo>
                    <a:cubicBezTo>
                      <a:pt x="128784" y="392280"/>
                      <a:pt x="127451" y="368136"/>
                      <a:pt x="125831" y="343803"/>
                    </a:cubicBezTo>
                    <a:cubicBezTo>
                      <a:pt x="156026" y="332872"/>
                      <a:pt x="185934" y="318329"/>
                      <a:pt x="212890" y="303406"/>
                    </a:cubicBezTo>
                    <a:cubicBezTo>
                      <a:pt x="213842" y="302931"/>
                      <a:pt x="213080" y="301315"/>
                      <a:pt x="211937" y="301695"/>
                    </a:cubicBezTo>
                    <a:cubicBezTo>
                      <a:pt x="182886" y="312626"/>
                      <a:pt x="152692" y="325553"/>
                      <a:pt x="125546" y="340571"/>
                    </a:cubicBezTo>
                    <a:cubicBezTo>
                      <a:pt x="124688" y="328024"/>
                      <a:pt x="119736" y="230786"/>
                      <a:pt x="106781" y="106743"/>
                    </a:cubicBezTo>
                    <a:cubicBezTo>
                      <a:pt x="124022" y="98379"/>
                      <a:pt x="141833" y="90965"/>
                      <a:pt x="158883" y="82505"/>
                    </a:cubicBezTo>
                    <a:cubicBezTo>
                      <a:pt x="160026" y="81935"/>
                      <a:pt x="158979" y="80034"/>
                      <a:pt x="157836" y="80509"/>
                    </a:cubicBezTo>
                    <a:cubicBezTo>
                      <a:pt x="140405" y="87068"/>
                      <a:pt x="123641" y="94957"/>
                      <a:pt x="106400" y="102181"/>
                    </a:cubicBezTo>
                    <a:cubicBezTo>
                      <a:pt x="102876" y="68342"/>
                      <a:pt x="98780" y="34599"/>
                      <a:pt x="93732" y="855"/>
                    </a:cubicBezTo>
                    <a:cubicBezTo>
                      <a:pt x="93542" y="-285"/>
                      <a:pt x="91827" y="-285"/>
                      <a:pt x="91922" y="855"/>
                    </a:cubicBezTo>
                    <a:cubicBezTo>
                      <a:pt x="94875" y="63685"/>
                      <a:pt x="103924" y="185066"/>
                      <a:pt x="108591" y="247515"/>
                    </a:cubicBezTo>
                    <a:cubicBezTo>
                      <a:pt x="88589" y="233828"/>
                      <a:pt x="67634" y="221661"/>
                      <a:pt x="47631" y="208354"/>
                    </a:cubicBezTo>
                    <a:cubicBezTo>
                      <a:pt x="46869" y="207879"/>
                      <a:pt x="46203" y="209019"/>
                      <a:pt x="46964" y="209495"/>
                    </a:cubicBezTo>
                    <a:cubicBezTo>
                      <a:pt x="67920" y="223467"/>
                      <a:pt x="87731" y="238866"/>
                      <a:pt x="109067" y="252743"/>
                    </a:cubicBezTo>
                    <a:cubicBezTo>
                      <a:pt x="109353" y="256260"/>
                      <a:pt x="109639" y="259777"/>
                      <a:pt x="109925" y="263294"/>
                    </a:cubicBezTo>
                    <a:cubicBezTo>
                      <a:pt x="88589" y="254739"/>
                      <a:pt x="67157" y="246850"/>
                      <a:pt x="45821" y="238771"/>
                    </a:cubicBezTo>
                    <a:cubicBezTo>
                      <a:pt x="44202" y="238105"/>
                      <a:pt x="42773" y="240291"/>
                      <a:pt x="44488" y="240957"/>
                    </a:cubicBezTo>
                    <a:cubicBezTo>
                      <a:pt x="66300" y="250177"/>
                      <a:pt x="88017" y="259492"/>
                      <a:pt x="110211" y="268237"/>
                    </a:cubicBezTo>
                    <a:cubicBezTo>
                      <a:pt x="112782" y="299224"/>
                      <a:pt x="122117" y="410530"/>
                      <a:pt x="125736" y="463759"/>
                    </a:cubicBezTo>
                    <a:cubicBezTo>
                      <a:pt x="84493" y="446174"/>
                      <a:pt x="43250" y="429065"/>
                      <a:pt x="2006" y="412336"/>
                    </a:cubicBezTo>
                    <a:cubicBezTo>
                      <a:pt x="482" y="411670"/>
                      <a:pt x="-851" y="413571"/>
                      <a:pt x="673" y="414332"/>
                    </a:cubicBezTo>
                    <a:cubicBezTo>
                      <a:pt x="41059" y="434103"/>
                      <a:pt x="83064" y="451972"/>
                      <a:pt x="126022" y="467751"/>
                    </a:cubicBezTo>
                    <a:cubicBezTo>
                      <a:pt x="129165" y="512140"/>
                      <a:pt x="132308" y="564419"/>
                      <a:pt x="134404" y="608238"/>
                    </a:cubicBezTo>
                    <a:cubicBezTo>
                      <a:pt x="134499" y="610899"/>
                      <a:pt x="139452" y="610899"/>
                      <a:pt x="139357" y="608238"/>
                    </a:cubicBezTo>
                    <a:cubicBezTo>
                      <a:pt x="136785" y="552347"/>
                      <a:pt x="134023" y="487807"/>
                      <a:pt x="130975" y="431061"/>
                    </a:cubicBezTo>
                    <a:cubicBezTo>
                      <a:pt x="152120" y="426498"/>
                      <a:pt x="230321" y="396747"/>
                      <a:pt x="248513" y="388573"/>
                    </a:cubicBezTo>
                    <a:cubicBezTo>
                      <a:pt x="250419" y="387717"/>
                      <a:pt x="248799" y="384771"/>
                      <a:pt x="246799" y="38543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 name="Oval 1">
            <a:extLst>
              <a:ext uri="{FF2B5EF4-FFF2-40B4-BE49-F238E27FC236}">
                <a16:creationId xmlns:a16="http://schemas.microsoft.com/office/drawing/2014/main" id="{4D82CC84-6284-56A4-4A64-3B749ED51888}"/>
              </a:ext>
            </a:extLst>
          </p:cNvPr>
          <p:cNvSpPr/>
          <p:nvPr/>
        </p:nvSpPr>
        <p:spPr>
          <a:xfrm>
            <a:off x="2114626" y="1452848"/>
            <a:ext cx="1882386" cy="1915411"/>
          </a:xfrm>
          <a:prstGeom prst="ellipse">
            <a:avLst/>
          </a:prstGeom>
          <a:blipFill>
            <a:blip r:embed="rId4">
              <a:extLst>
                <a:ext uri="{28A0092B-C50C-407E-A947-70E740481C1C}">
                  <a14:useLocalDpi xmlns:a14="http://schemas.microsoft.com/office/drawing/2010/main" val="0"/>
                </a:ext>
              </a:extLst>
            </a:blip>
            <a:srcRect/>
            <a:stretch>
              <a:fillRect l="-50000" r="-50000"/>
            </a:stretch>
          </a:blipFill>
        </p:spPr>
        <p:style>
          <a:lnRef idx="2">
            <a:schemeClr val="dk1">
              <a:shade val="80000"/>
              <a:hueOff val="0"/>
              <a:satOff val="0"/>
              <a:lumOff val="0"/>
              <a:alphaOff val="0"/>
            </a:schemeClr>
          </a:lnRef>
          <a:fillRef idx="1">
            <a:scrgbClr r="0" g="0" b="0"/>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IN"/>
          </a:p>
        </p:txBody>
      </p:sp>
      <p:grpSp>
        <p:nvGrpSpPr>
          <p:cNvPr id="3" name="Group 2">
            <a:extLst>
              <a:ext uri="{FF2B5EF4-FFF2-40B4-BE49-F238E27FC236}">
                <a16:creationId xmlns:a16="http://schemas.microsoft.com/office/drawing/2014/main" id="{DA4D0E5D-1810-A853-1F5A-7D94A593AACC}"/>
              </a:ext>
            </a:extLst>
          </p:cNvPr>
          <p:cNvGrpSpPr/>
          <p:nvPr/>
        </p:nvGrpSpPr>
        <p:grpSpPr>
          <a:xfrm>
            <a:off x="4912510" y="514988"/>
            <a:ext cx="1357385" cy="1190595"/>
            <a:chOff x="6570796" y="140840"/>
            <a:chExt cx="2812237" cy="2622664"/>
          </a:xfrm>
        </p:grpSpPr>
        <p:sp>
          <p:nvSpPr>
            <p:cNvPr id="4" name="Oval 3">
              <a:extLst>
                <a:ext uri="{FF2B5EF4-FFF2-40B4-BE49-F238E27FC236}">
                  <a16:creationId xmlns:a16="http://schemas.microsoft.com/office/drawing/2014/main" id="{613AD528-C298-5881-A3F0-4A63DF0991B3}"/>
                </a:ext>
              </a:extLst>
            </p:cNvPr>
            <p:cNvSpPr/>
            <p:nvPr/>
          </p:nvSpPr>
          <p:spPr>
            <a:xfrm>
              <a:off x="6570796" y="140840"/>
              <a:ext cx="2812237" cy="2622664"/>
            </a:xfrm>
            <a:prstGeom prst="ellipse">
              <a:avLst/>
            </a:pr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IN"/>
            </a:p>
          </p:txBody>
        </p:sp>
        <p:sp>
          <p:nvSpPr>
            <p:cNvPr id="5" name="Oval 4">
              <a:extLst>
                <a:ext uri="{FF2B5EF4-FFF2-40B4-BE49-F238E27FC236}">
                  <a16:creationId xmlns:a16="http://schemas.microsoft.com/office/drawing/2014/main" id="{96C464B4-476A-6644-7443-A270B03A8AE1}"/>
                </a:ext>
              </a:extLst>
            </p:cNvPr>
            <p:cNvSpPr txBox="1"/>
            <p:nvPr/>
          </p:nvSpPr>
          <p:spPr>
            <a:xfrm>
              <a:off x="6982639" y="524920"/>
              <a:ext cx="1988551" cy="185450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1000" b="1" kern="1200" dirty="0"/>
                <a:t>Hardware Requirements</a:t>
              </a:r>
              <a:endParaRPr lang="en-IN" sz="1000" kern="1200" dirty="0"/>
            </a:p>
          </p:txBody>
        </p:sp>
      </p:grpSp>
      <p:grpSp>
        <p:nvGrpSpPr>
          <p:cNvPr id="6" name="Group 5">
            <a:extLst>
              <a:ext uri="{FF2B5EF4-FFF2-40B4-BE49-F238E27FC236}">
                <a16:creationId xmlns:a16="http://schemas.microsoft.com/office/drawing/2014/main" id="{195F94AA-EEC3-45F1-0089-4EBA94AB0578}"/>
              </a:ext>
            </a:extLst>
          </p:cNvPr>
          <p:cNvGrpSpPr/>
          <p:nvPr/>
        </p:nvGrpSpPr>
        <p:grpSpPr>
          <a:xfrm>
            <a:off x="5289219" y="2528312"/>
            <a:ext cx="1491591" cy="1406119"/>
            <a:chOff x="8538687" y="4022516"/>
            <a:chExt cx="2873178" cy="2812237"/>
          </a:xfrm>
        </p:grpSpPr>
        <p:sp>
          <p:nvSpPr>
            <p:cNvPr id="7" name="Oval 6">
              <a:extLst>
                <a:ext uri="{FF2B5EF4-FFF2-40B4-BE49-F238E27FC236}">
                  <a16:creationId xmlns:a16="http://schemas.microsoft.com/office/drawing/2014/main" id="{28D3BF30-6CAA-EAC0-DAF6-76130439EB89}"/>
                </a:ext>
              </a:extLst>
            </p:cNvPr>
            <p:cNvSpPr/>
            <p:nvPr/>
          </p:nvSpPr>
          <p:spPr>
            <a:xfrm>
              <a:off x="8538687" y="4022516"/>
              <a:ext cx="2873178" cy="2812237"/>
            </a:xfrm>
            <a:prstGeom prst="ellipse">
              <a:avLst/>
            </a:pr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n-IN" dirty="0"/>
            </a:p>
          </p:txBody>
        </p:sp>
        <p:sp>
          <p:nvSpPr>
            <p:cNvPr id="8" name="Oval 4">
              <a:extLst>
                <a:ext uri="{FF2B5EF4-FFF2-40B4-BE49-F238E27FC236}">
                  <a16:creationId xmlns:a16="http://schemas.microsoft.com/office/drawing/2014/main" id="{99128886-5B8F-266C-D096-4DF0BC0A3354}"/>
                </a:ext>
              </a:extLst>
            </p:cNvPr>
            <p:cNvSpPr txBox="1"/>
            <p:nvPr/>
          </p:nvSpPr>
          <p:spPr>
            <a:xfrm>
              <a:off x="9062677" y="4415992"/>
              <a:ext cx="2031643" cy="198855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IN" sz="1100" b="1" kern="1200" dirty="0"/>
                <a:t>Software Requirements</a:t>
              </a:r>
              <a:endParaRPr lang="en-IN" sz="1100" kern="1200" dirty="0"/>
            </a:p>
          </p:txBody>
        </p:sp>
      </p:grpSp>
      <p:sp>
        <p:nvSpPr>
          <p:cNvPr id="9" name="Straight Connector 3">
            <a:extLst>
              <a:ext uri="{FF2B5EF4-FFF2-40B4-BE49-F238E27FC236}">
                <a16:creationId xmlns:a16="http://schemas.microsoft.com/office/drawing/2014/main" id="{78FB7AA5-A2EF-10BD-DAEE-36409996B239}"/>
              </a:ext>
            </a:extLst>
          </p:cNvPr>
          <p:cNvSpPr/>
          <p:nvPr/>
        </p:nvSpPr>
        <p:spPr>
          <a:xfrm rot="19875304">
            <a:off x="3855617" y="1568713"/>
            <a:ext cx="1685954" cy="216330"/>
          </a:xfrm>
          <a:custGeom>
            <a:avLst/>
            <a:gdLst/>
            <a:ahLst/>
            <a:cxnLst/>
            <a:rect l="0" t="0" r="0" b="0"/>
            <a:pathLst>
              <a:path>
                <a:moveTo>
                  <a:pt x="0" y="27026"/>
                </a:moveTo>
                <a:lnTo>
                  <a:pt x="1251569" y="27026"/>
                </a:lnTo>
              </a:path>
            </a:pathLst>
          </a:custGeom>
          <a:noFill/>
        </p:spPr>
        <p:style>
          <a:lnRef idx="2">
            <a:schemeClr val="dk1">
              <a:shade val="60000"/>
              <a:hueOff val="0"/>
              <a:satOff val="0"/>
              <a:lumOff val="0"/>
              <a:alphaOff val="0"/>
            </a:schemeClr>
          </a:lnRef>
          <a:fillRef idx="0">
            <a:scrgbClr r="0" g="0" b="0"/>
          </a:fillRef>
          <a:effectRef idx="0">
            <a:schemeClr val="dk1">
              <a:hueOff val="0"/>
              <a:satOff val="0"/>
              <a:lumOff val="0"/>
              <a:alphaOff val="0"/>
            </a:schemeClr>
          </a:effectRef>
          <a:fontRef idx="minor">
            <a:schemeClr val="tx1">
              <a:hueOff val="0"/>
              <a:satOff val="0"/>
              <a:lumOff val="0"/>
              <a:alphaOff val="0"/>
            </a:schemeClr>
          </a:fontRef>
        </p:style>
        <p:txBody>
          <a:bodyPr/>
          <a:lstStyle/>
          <a:p>
            <a:endParaRPr lang="en-IN"/>
          </a:p>
        </p:txBody>
      </p:sp>
      <p:sp>
        <p:nvSpPr>
          <p:cNvPr id="10" name="Straight Connector 3">
            <a:extLst>
              <a:ext uri="{FF2B5EF4-FFF2-40B4-BE49-F238E27FC236}">
                <a16:creationId xmlns:a16="http://schemas.microsoft.com/office/drawing/2014/main" id="{A44BC490-63CB-77B6-DF0B-276CC4618045}"/>
              </a:ext>
            </a:extLst>
          </p:cNvPr>
          <p:cNvSpPr/>
          <p:nvPr/>
        </p:nvSpPr>
        <p:spPr>
          <a:xfrm rot="1370892">
            <a:off x="3891368" y="2926724"/>
            <a:ext cx="1454402" cy="54052"/>
          </a:xfrm>
          <a:custGeom>
            <a:avLst/>
            <a:gdLst/>
            <a:ahLst/>
            <a:cxnLst/>
            <a:rect l="0" t="0" r="0" b="0"/>
            <a:pathLst>
              <a:path>
                <a:moveTo>
                  <a:pt x="0" y="27026"/>
                </a:moveTo>
                <a:lnTo>
                  <a:pt x="1454402" y="27026"/>
                </a:lnTo>
              </a:path>
            </a:pathLst>
          </a:custGeom>
          <a:noFill/>
        </p:spPr>
        <p:style>
          <a:lnRef idx="2">
            <a:schemeClr val="dk1">
              <a:shade val="60000"/>
              <a:hueOff val="0"/>
              <a:satOff val="0"/>
              <a:lumOff val="0"/>
              <a:alphaOff val="0"/>
            </a:schemeClr>
          </a:lnRef>
          <a:fillRef idx="0">
            <a:scrgbClr r="0" g="0" b="0"/>
          </a:fillRef>
          <a:effectRef idx="0">
            <a:schemeClr val="dk1">
              <a:hueOff val="0"/>
              <a:satOff val="0"/>
              <a:lumOff val="0"/>
              <a:alphaOff val="0"/>
            </a:schemeClr>
          </a:effectRef>
          <a:fontRef idx="minor">
            <a:schemeClr val="tx1">
              <a:hueOff val="0"/>
              <a:satOff val="0"/>
              <a:lumOff val="0"/>
              <a:alphaOff val="0"/>
            </a:schemeClr>
          </a:fontRef>
        </p:style>
        <p:txBody>
          <a:bodyPr/>
          <a:lstStyle/>
          <a:p>
            <a:endParaRPr lang="en-IN"/>
          </a:p>
        </p:txBody>
      </p:sp>
      <p:grpSp>
        <p:nvGrpSpPr>
          <p:cNvPr id="11" name="Group 10">
            <a:extLst>
              <a:ext uri="{FF2B5EF4-FFF2-40B4-BE49-F238E27FC236}">
                <a16:creationId xmlns:a16="http://schemas.microsoft.com/office/drawing/2014/main" id="{FFC4FE42-DE9D-AA50-1342-03FA31EED773}"/>
              </a:ext>
            </a:extLst>
          </p:cNvPr>
          <p:cNvGrpSpPr/>
          <p:nvPr/>
        </p:nvGrpSpPr>
        <p:grpSpPr>
          <a:xfrm>
            <a:off x="2462822" y="447100"/>
            <a:ext cx="7530655" cy="3435982"/>
            <a:chOff x="9664258" y="-1436186"/>
            <a:chExt cx="9079557" cy="4199690"/>
          </a:xfrm>
        </p:grpSpPr>
        <p:sp>
          <p:nvSpPr>
            <p:cNvPr id="12" name="Rectangle 11">
              <a:extLst>
                <a:ext uri="{FF2B5EF4-FFF2-40B4-BE49-F238E27FC236}">
                  <a16:creationId xmlns:a16="http://schemas.microsoft.com/office/drawing/2014/main" id="{FFB4F516-D8DD-C061-B14F-39867E1EEB9F}"/>
                </a:ext>
              </a:extLst>
            </p:cNvPr>
            <p:cNvSpPr/>
            <p:nvPr/>
          </p:nvSpPr>
          <p:spPr>
            <a:xfrm>
              <a:off x="9664258" y="140840"/>
              <a:ext cx="4218356" cy="2622664"/>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N"/>
            </a:p>
          </p:txBody>
        </p:sp>
        <p:sp>
          <p:nvSpPr>
            <p:cNvPr id="13" name="TextBox 12">
              <a:extLst>
                <a:ext uri="{FF2B5EF4-FFF2-40B4-BE49-F238E27FC236}">
                  <a16:creationId xmlns:a16="http://schemas.microsoft.com/office/drawing/2014/main" id="{78232E83-F600-E58C-284A-F51DE0E37CE8}"/>
                </a:ext>
              </a:extLst>
            </p:cNvPr>
            <p:cNvSpPr txBox="1"/>
            <p:nvPr/>
          </p:nvSpPr>
          <p:spPr>
            <a:xfrm>
              <a:off x="14525459" y="-1436186"/>
              <a:ext cx="4218356" cy="2622664"/>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228600" lvl="1" indent="-228600" algn="l" defTabSz="1022350">
                <a:lnSpc>
                  <a:spcPct val="90000"/>
                </a:lnSpc>
                <a:spcBef>
                  <a:spcPct val="0"/>
                </a:spcBef>
                <a:spcAft>
                  <a:spcPct val="15000"/>
                </a:spcAft>
                <a:buChar char="•"/>
              </a:pPr>
              <a:r>
                <a:rPr lang="en-US" sz="1100" kern="1200" dirty="0"/>
                <a:t>Processor: Intel i5 or above</a:t>
              </a:r>
              <a:endParaRPr lang="en-IN" sz="1100" kern="1200" dirty="0"/>
            </a:p>
            <a:p>
              <a:pPr marL="228600" lvl="1" indent="-228600" algn="l" defTabSz="1022350">
                <a:lnSpc>
                  <a:spcPct val="90000"/>
                </a:lnSpc>
                <a:spcBef>
                  <a:spcPct val="0"/>
                </a:spcBef>
                <a:spcAft>
                  <a:spcPct val="15000"/>
                </a:spcAft>
                <a:buChar char="•"/>
              </a:pPr>
              <a:r>
                <a:rPr lang="en-US" sz="1100" kern="1200" dirty="0"/>
                <a:t>RAM: Minimum 8 GB</a:t>
              </a:r>
              <a:endParaRPr lang="en-IN" sz="1100" kern="1200" dirty="0"/>
            </a:p>
            <a:p>
              <a:pPr marL="228600" lvl="1" indent="-228600" algn="l" defTabSz="1022350">
                <a:lnSpc>
                  <a:spcPct val="90000"/>
                </a:lnSpc>
                <a:spcBef>
                  <a:spcPct val="0"/>
                </a:spcBef>
                <a:spcAft>
                  <a:spcPct val="15000"/>
                </a:spcAft>
                <a:buChar char="•"/>
              </a:pPr>
              <a:r>
                <a:rPr lang="en-US" sz="1100" kern="1200" dirty="0"/>
                <a:t>Storage: Minimum 256 GB SSD</a:t>
              </a:r>
              <a:endParaRPr lang="en-IN" sz="1100" kern="1200" dirty="0"/>
            </a:p>
          </p:txBody>
        </p:sp>
      </p:grpSp>
      <p:grpSp>
        <p:nvGrpSpPr>
          <p:cNvPr id="16" name="Group 15">
            <a:extLst>
              <a:ext uri="{FF2B5EF4-FFF2-40B4-BE49-F238E27FC236}">
                <a16:creationId xmlns:a16="http://schemas.microsoft.com/office/drawing/2014/main" id="{1968D65C-7C40-4D85-6528-D9C7281BFDAA}"/>
              </a:ext>
            </a:extLst>
          </p:cNvPr>
          <p:cNvGrpSpPr/>
          <p:nvPr/>
        </p:nvGrpSpPr>
        <p:grpSpPr>
          <a:xfrm>
            <a:off x="2417116" y="1165632"/>
            <a:ext cx="6738030" cy="4773629"/>
            <a:chOff x="9885915" y="4335042"/>
            <a:chExt cx="6738030" cy="4773629"/>
          </a:xfrm>
        </p:grpSpPr>
        <p:sp>
          <p:nvSpPr>
            <p:cNvPr id="17" name="Rectangle 16">
              <a:extLst>
                <a:ext uri="{FF2B5EF4-FFF2-40B4-BE49-F238E27FC236}">
                  <a16:creationId xmlns:a16="http://schemas.microsoft.com/office/drawing/2014/main" id="{04B0BBD5-B1B0-6A0D-E783-BD44B5CBAE93}"/>
                </a:ext>
              </a:extLst>
            </p:cNvPr>
            <p:cNvSpPr/>
            <p:nvPr/>
          </p:nvSpPr>
          <p:spPr>
            <a:xfrm>
              <a:off x="9885915" y="4335042"/>
              <a:ext cx="4309768" cy="2812237"/>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N"/>
            </a:p>
          </p:txBody>
        </p:sp>
        <p:sp>
          <p:nvSpPr>
            <p:cNvPr id="18" name="TextBox 17">
              <a:extLst>
                <a:ext uri="{FF2B5EF4-FFF2-40B4-BE49-F238E27FC236}">
                  <a16:creationId xmlns:a16="http://schemas.microsoft.com/office/drawing/2014/main" id="{E2FD832C-9FE2-9A9E-A8AF-96CFF597A892}"/>
                </a:ext>
              </a:extLst>
            </p:cNvPr>
            <p:cNvSpPr txBox="1"/>
            <p:nvPr/>
          </p:nvSpPr>
          <p:spPr>
            <a:xfrm>
              <a:off x="12314177" y="6296434"/>
              <a:ext cx="4309768" cy="2812237"/>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228600" lvl="1" indent="-228600" algn="l" defTabSz="1022350">
                <a:lnSpc>
                  <a:spcPct val="90000"/>
                </a:lnSpc>
                <a:spcBef>
                  <a:spcPct val="0"/>
                </a:spcBef>
                <a:spcAft>
                  <a:spcPct val="15000"/>
                </a:spcAft>
                <a:buChar char="•"/>
              </a:pPr>
              <a:r>
                <a:rPr lang="en-IN" sz="1200" kern="1200" dirty="0"/>
                <a:t>Operating System: Windows/Linux</a:t>
              </a:r>
            </a:p>
            <a:p>
              <a:pPr marL="228600" lvl="1" indent="-228600" algn="l" defTabSz="1022350">
                <a:lnSpc>
                  <a:spcPct val="90000"/>
                </a:lnSpc>
                <a:spcBef>
                  <a:spcPct val="0"/>
                </a:spcBef>
                <a:spcAft>
                  <a:spcPct val="15000"/>
                </a:spcAft>
                <a:buChar char="•"/>
              </a:pPr>
              <a:r>
                <a:rPr lang="en-IN" sz="1200" kern="1200" dirty="0"/>
                <a:t>Development Tools:  </a:t>
              </a:r>
              <a:r>
                <a:rPr lang="en-IN" sz="1200" kern="1200" dirty="0" err="1"/>
                <a:t>Jupyter</a:t>
              </a:r>
              <a:r>
                <a:rPr lang="en-IN" sz="1200" kern="1200" dirty="0"/>
                <a:t> Notebook, VS Code</a:t>
              </a:r>
            </a:p>
            <a:p>
              <a:pPr marL="228600" lvl="1" indent="-228600" algn="l" defTabSz="1022350">
                <a:lnSpc>
                  <a:spcPct val="90000"/>
                </a:lnSpc>
                <a:spcBef>
                  <a:spcPct val="0"/>
                </a:spcBef>
                <a:spcAft>
                  <a:spcPct val="15000"/>
                </a:spcAft>
                <a:buChar char="•"/>
              </a:pPr>
              <a:r>
                <a:rPr lang="en-IN" sz="1200" kern="1200" dirty="0"/>
                <a:t>Language: Python 3.12.0</a:t>
              </a:r>
            </a:p>
            <a:p>
              <a:pPr marL="228600" lvl="1" indent="-228600" algn="l" defTabSz="1022350">
                <a:lnSpc>
                  <a:spcPct val="90000"/>
                </a:lnSpc>
                <a:spcBef>
                  <a:spcPct val="0"/>
                </a:spcBef>
                <a:spcAft>
                  <a:spcPct val="15000"/>
                </a:spcAft>
                <a:buChar char="•"/>
              </a:pPr>
              <a:r>
                <a:rPr lang="en-IN" sz="1200" kern="1200" dirty="0"/>
                <a:t>Framework: Flask 3.1.0</a:t>
              </a:r>
            </a:p>
            <a:p>
              <a:pPr marL="228600" lvl="1" indent="-228600" algn="l" defTabSz="1022350">
                <a:lnSpc>
                  <a:spcPct val="90000"/>
                </a:lnSpc>
                <a:spcBef>
                  <a:spcPct val="0"/>
                </a:spcBef>
                <a:spcAft>
                  <a:spcPct val="15000"/>
                </a:spcAft>
                <a:buChar char="•"/>
              </a:pPr>
              <a:r>
                <a:rPr lang="en-IN" sz="1200" kern="1200" dirty="0"/>
                <a:t>Libraries: Pandas, NumPy, Scikit-learn, Matplotlib, Ollama (LLM)</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00"/>
        <p:cNvGrpSpPr/>
        <p:nvPr/>
      </p:nvGrpSpPr>
      <p:grpSpPr>
        <a:xfrm>
          <a:off x="0" y="0"/>
          <a:ext cx="0" cy="0"/>
          <a:chOff x="0" y="0"/>
          <a:chExt cx="0" cy="0"/>
        </a:xfrm>
      </p:grpSpPr>
      <p:pic>
        <p:nvPicPr>
          <p:cNvPr id="2401" name="Google Shape;2401;p55"/>
          <p:cNvPicPr preferRelativeResize="0"/>
          <p:nvPr/>
        </p:nvPicPr>
        <p:blipFill>
          <a:blip r:embed="rId3">
            <a:alphaModFix/>
          </a:blip>
          <a:stretch>
            <a:fillRect/>
          </a:stretch>
        </p:blipFill>
        <p:spPr>
          <a:xfrm rot="4716790">
            <a:off x="2087157" y="4086978"/>
            <a:ext cx="2714191" cy="2271947"/>
          </a:xfrm>
          <a:prstGeom prst="rect">
            <a:avLst/>
          </a:prstGeom>
          <a:noFill/>
          <a:ln>
            <a:noFill/>
          </a:ln>
        </p:spPr>
      </p:pic>
      <p:grpSp>
        <p:nvGrpSpPr>
          <p:cNvPr id="2408" name="Google Shape;2408;p55"/>
          <p:cNvGrpSpPr/>
          <p:nvPr/>
        </p:nvGrpSpPr>
        <p:grpSpPr>
          <a:xfrm>
            <a:off x="955686" y="2311930"/>
            <a:ext cx="1613938" cy="2591060"/>
            <a:chOff x="722201" y="1727048"/>
            <a:chExt cx="2215367" cy="3416233"/>
          </a:xfrm>
        </p:grpSpPr>
        <p:sp>
          <p:nvSpPr>
            <p:cNvPr id="2409" name="Google Shape;2409;p55"/>
            <p:cNvSpPr/>
            <p:nvPr/>
          </p:nvSpPr>
          <p:spPr>
            <a:xfrm>
              <a:off x="1052576" y="2927922"/>
              <a:ext cx="1570952" cy="1875417"/>
            </a:xfrm>
            <a:custGeom>
              <a:avLst/>
              <a:gdLst/>
              <a:ahLst/>
              <a:cxnLst/>
              <a:rect l="l" t="t" r="r" b="b"/>
              <a:pathLst>
                <a:path w="1241859" h="1482543" extrusionOk="0">
                  <a:moveTo>
                    <a:pt x="1186026" y="1414637"/>
                  </a:moveTo>
                  <a:cubicBezTo>
                    <a:pt x="1139985" y="1566751"/>
                    <a:pt x="647552" y="1416066"/>
                    <a:pt x="638741" y="1414161"/>
                  </a:cubicBezTo>
                  <a:lnTo>
                    <a:pt x="659394" y="1267190"/>
                  </a:lnTo>
                  <a:lnTo>
                    <a:pt x="527617" y="1406826"/>
                  </a:lnTo>
                  <a:cubicBezTo>
                    <a:pt x="426724" y="1397873"/>
                    <a:pt x="428240" y="1384538"/>
                    <a:pt x="363157" y="1300432"/>
                  </a:cubicBezTo>
                  <a:cubicBezTo>
                    <a:pt x="292484" y="1209087"/>
                    <a:pt x="166297" y="1275667"/>
                    <a:pt x="81130" y="1272619"/>
                  </a:cubicBezTo>
                  <a:cubicBezTo>
                    <a:pt x="-23741" y="1268809"/>
                    <a:pt x="3069" y="1212135"/>
                    <a:pt x="3069" y="1168035"/>
                  </a:cubicBezTo>
                  <a:cubicBezTo>
                    <a:pt x="34521" y="1142127"/>
                    <a:pt x="489439" y="913146"/>
                    <a:pt x="557743" y="811419"/>
                  </a:cubicBezTo>
                  <a:cubicBezTo>
                    <a:pt x="564659" y="801132"/>
                    <a:pt x="576785" y="790559"/>
                    <a:pt x="580100" y="778557"/>
                  </a:cubicBezTo>
                  <a:cubicBezTo>
                    <a:pt x="586069" y="757507"/>
                    <a:pt x="591942" y="736361"/>
                    <a:pt x="597911" y="715311"/>
                  </a:cubicBezTo>
                  <a:cubicBezTo>
                    <a:pt x="611268" y="667591"/>
                    <a:pt x="624626" y="619966"/>
                    <a:pt x="640068" y="572913"/>
                  </a:cubicBezTo>
                  <a:cubicBezTo>
                    <a:pt x="648215" y="548052"/>
                    <a:pt x="857580" y="39227"/>
                    <a:pt x="890642" y="16938"/>
                  </a:cubicBezTo>
                  <a:cubicBezTo>
                    <a:pt x="991725" y="-51165"/>
                    <a:pt x="1186026" y="108093"/>
                    <a:pt x="1186026" y="108093"/>
                  </a:cubicBezTo>
                  <a:cubicBezTo>
                    <a:pt x="1186026" y="108093"/>
                    <a:pt x="1240309" y="147145"/>
                    <a:pt x="1213784" y="220583"/>
                  </a:cubicBezTo>
                  <a:cubicBezTo>
                    <a:pt x="1194079" y="274875"/>
                    <a:pt x="1040039" y="642826"/>
                    <a:pt x="1040039" y="642826"/>
                  </a:cubicBezTo>
                  <a:cubicBezTo>
                    <a:pt x="1040039" y="642826"/>
                    <a:pt x="1213784" y="940101"/>
                    <a:pt x="1241731" y="1168035"/>
                  </a:cubicBezTo>
                  <a:cubicBezTo>
                    <a:pt x="1244762" y="1193085"/>
                    <a:pt x="1193321" y="1390443"/>
                    <a:pt x="1186026" y="1414542"/>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410" name="Google Shape;2410;p55"/>
            <p:cNvGrpSpPr/>
            <p:nvPr/>
          </p:nvGrpSpPr>
          <p:grpSpPr>
            <a:xfrm>
              <a:off x="722201" y="1727048"/>
              <a:ext cx="2215367" cy="3416233"/>
              <a:chOff x="5219889" y="2078069"/>
              <a:chExt cx="1752109" cy="2701861"/>
            </a:xfrm>
          </p:grpSpPr>
          <p:sp>
            <p:nvSpPr>
              <p:cNvPr id="2411" name="Google Shape;2411;p55"/>
              <p:cNvSpPr/>
              <p:nvPr/>
            </p:nvSpPr>
            <p:spPr>
              <a:xfrm>
                <a:off x="6597148" y="2770060"/>
                <a:ext cx="203062" cy="474821"/>
              </a:xfrm>
              <a:custGeom>
                <a:avLst/>
                <a:gdLst/>
                <a:ahLst/>
                <a:cxnLst/>
                <a:rect l="l" t="t" r="r" b="b"/>
                <a:pathLst>
                  <a:path w="203062" h="474821" extrusionOk="0">
                    <a:moveTo>
                      <a:pt x="176871" y="0"/>
                    </a:moveTo>
                    <a:cubicBezTo>
                      <a:pt x="226133" y="99536"/>
                      <a:pt x="204249" y="229934"/>
                      <a:pt x="125145" y="307753"/>
                    </a:cubicBezTo>
                    <a:cubicBezTo>
                      <a:pt x="114914" y="317849"/>
                      <a:pt x="103830" y="327089"/>
                      <a:pt x="94640" y="338138"/>
                    </a:cubicBezTo>
                    <a:cubicBezTo>
                      <a:pt x="79672" y="356140"/>
                      <a:pt x="70199" y="378809"/>
                      <a:pt x="67830" y="402146"/>
                    </a:cubicBezTo>
                    <a:cubicBezTo>
                      <a:pt x="65367" y="426911"/>
                      <a:pt x="70009" y="454152"/>
                      <a:pt x="56368" y="474821"/>
                    </a:cubicBezTo>
                    <a:cubicBezTo>
                      <a:pt x="37326" y="461010"/>
                      <a:pt x="35241" y="433959"/>
                      <a:pt x="31357" y="410623"/>
                    </a:cubicBezTo>
                    <a:cubicBezTo>
                      <a:pt x="26431" y="381381"/>
                      <a:pt x="15726" y="353187"/>
                      <a:pt x="0" y="328136"/>
                    </a:cubicBezTo>
                    <a:cubicBezTo>
                      <a:pt x="31547" y="285464"/>
                      <a:pt x="63378" y="242316"/>
                      <a:pt x="85262" y="193834"/>
                    </a:cubicBezTo>
                    <a:cubicBezTo>
                      <a:pt x="107146" y="145352"/>
                      <a:pt x="118514" y="90488"/>
                      <a:pt x="107240" y="38481"/>
                    </a:cubicBezTo>
                    <a:cubicBezTo>
                      <a:pt x="113587" y="34100"/>
                      <a:pt x="121640" y="28194"/>
                      <a:pt x="127987" y="23813"/>
                    </a:cubicBezTo>
                    <a:cubicBezTo>
                      <a:pt x="143334" y="13144"/>
                      <a:pt x="159439" y="6572"/>
                      <a:pt x="176871"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412" name="Google Shape;2412;p55"/>
              <p:cNvGrpSpPr/>
              <p:nvPr/>
            </p:nvGrpSpPr>
            <p:grpSpPr>
              <a:xfrm>
                <a:off x="5219889" y="2078069"/>
                <a:ext cx="1752109" cy="2701861"/>
                <a:chOff x="5219889" y="2078069"/>
                <a:chExt cx="1752109" cy="2701861"/>
              </a:xfrm>
            </p:grpSpPr>
            <p:sp>
              <p:nvSpPr>
                <p:cNvPr id="2413" name="Google Shape;2413;p55"/>
                <p:cNvSpPr/>
                <p:nvPr/>
              </p:nvSpPr>
              <p:spPr>
                <a:xfrm>
                  <a:off x="6590116" y="3014321"/>
                  <a:ext cx="381882" cy="247536"/>
                </a:xfrm>
                <a:custGeom>
                  <a:avLst/>
                  <a:gdLst/>
                  <a:ahLst/>
                  <a:cxnLst/>
                  <a:rect l="l" t="t" r="r" b="b"/>
                  <a:pathLst>
                    <a:path w="381882" h="247536" extrusionOk="0">
                      <a:moveTo>
                        <a:pt x="57242" y="133120"/>
                      </a:moveTo>
                      <a:lnTo>
                        <a:pt x="279680" y="134453"/>
                      </a:lnTo>
                      <a:lnTo>
                        <a:pt x="293606" y="134453"/>
                      </a:lnTo>
                      <a:cubicBezTo>
                        <a:pt x="296259" y="134644"/>
                        <a:pt x="296638" y="134453"/>
                        <a:pt x="304595" y="134644"/>
                      </a:cubicBezTo>
                      <a:cubicBezTo>
                        <a:pt x="310374" y="135025"/>
                        <a:pt x="314827" y="136072"/>
                        <a:pt x="316816" y="136549"/>
                      </a:cubicBezTo>
                      <a:cubicBezTo>
                        <a:pt x="313690" y="136072"/>
                        <a:pt x="307627" y="138930"/>
                        <a:pt x="306585" y="141502"/>
                      </a:cubicBezTo>
                      <a:cubicBezTo>
                        <a:pt x="305164" y="143978"/>
                        <a:pt x="305448" y="145502"/>
                        <a:pt x="306111" y="147883"/>
                      </a:cubicBezTo>
                      <a:cubicBezTo>
                        <a:pt x="306395" y="149026"/>
                        <a:pt x="307437" y="150074"/>
                        <a:pt x="307911" y="150550"/>
                      </a:cubicBezTo>
                      <a:cubicBezTo>
                        <a:pt x="308479" y="151122"/>
                        <a:pt x="307532" y="149598"/>
                        <a:pt x="306964" y="148741"/>
                      </a:cubicBezTo>
                      <a:lnTo>
                        <a:pt x="305164" y="145788"/>
                      </a:lnTo>
                      <a:lnTo>
                        <a:pt x="301564" y="139882"/>
                      </a:lnTo>
                      <a:lnTo>
                        <a:pt x="243207" y="44632"/>
                      </a:lnTo>
                      <a:cubicBezTo>
                        <a:pt x="234776" y="30821"/>
                        <a:pt x="239039" y="12819"/>
                        <a:pt x="252775" y="4342"/>
                      </a:cubicBezTo>
                      <a:cubicBezTo>
                        <a:pt x="265470" y="-3469"/>
                        <a:pt x="281764" y="-421"/>
                        <a:pt x="290764" y="10914"/>
                      </a:cubicBezTo>
                      <a:lnTo>
                        <a:pt x="360394" y="98068"/>
                      </a:lnTo>
                      <a:lnTo>
                        <a:pt x="364752" y="103497"/>
                      </a:lnTo>
                      <a:lnTo>
                        <a:pt x="366931" y="106259"/>
                      </a:lnTo>
                      <a:cubicBezTo>
                        <a:pt x="367689" y="107212"/>
                        <a:pt x="368163" y="107593"/>
                        <a:pt x="369868" y="110260"/>
                      </a:cubicBezTo>
                      <a:cubicBezTo>
                        <a:pt x="375741" y="118451"/>
                        <a:pt x="379531" y="128643"/>
                        <a:pt x="381141" y="138930"/>
                      </a:cubicBezTo>
                      <a:cubicBezTo>
                        <a:pt x="384173" y="159790"/>
                        <a:pt x="377826" y="180649"/>
                        <a:pt x="363615" y="196556"/>
                      </a:cubicBezTo>
                      <a:cubicBezTo>
                        <a:pt x="356415" y="204462"/>
                        <a:pt x="347037" y="211129"/>
                        <a:pt x="336142" y="215035"/>
                      </a:cubicBezTo>
                      <a:cubicBezTo>
                        <a:pt x="325248" y="218940"/>
                        <a:pt x="313406" y="219702"/>
                        <a:pt x="302795" y="218273"/>
                      </a:cubicBezTo>
                      <a:cubicBezTo>
                        <a:pt x="300238" y="217987"/>
                        <a:pt x="300143" y="218273"/>
                        <a:pt x="301185" y="218368"/>
                      </a:cubicBezTo>
                      <a:cubicBezTo>
                        <a:pt x="304501" y="218464"/>
                        <a:pt x="300332" y="218749"/>
                        <a:pt x="298343" y="219035"/>
                      </a:cubicBezTo>
                      <a:lnTo>
                        <a:pt x="284511" y="220654"/>
                      </a:lnTo>
                      <a:lnTo>
                        <a:pt x="63684" y="247134"/>
                      </a:lnTo>
                      <a:cubicBezTo>
                        <a:pt x="32421" y="250849"/>
                        <a:pt x="4095" y="228465"/>
                        <a:pt x="401" y="197032"/>
                      </a:cubicBezTo>
                      <a:cubicBezTo>
                        <a:pt x="-3294" y="165600"/>
                        <a:pt x="18969" y="137120"/>
                        <a:pt x="50232" y="133405"/>
                      </a:cubicBezTo>
                      <a:cubicBezTo>
                        <a:pt x="52505" y="133120"/>
                        <a:pt x="55063" y="133024"/>
                        <a:pt x="57337" y="13302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4" name="Google Shape;2414;p55"/>
                <p:cNvSpPr/>
                <p:nvPr/>
              </p:nvSpPr>
              <p:spPr>
                <a:xfrm>
                  <a:off x="6312848" y="4312824"/>
                  <a:ext cx="239111" cy="271653"/>
                </a:xfrm>
                <a:custGeom>
                  <a:avLst/>
                  <a:gdLst/>
                  <a:ahLst/>
                  <a:cxnLst/>
                  <a:rect l="l" t="t" r="r" b="b"/>
                  <a:pathLst>
                    <a:path w="239111" h="271653" extrusionOk="0">
                      <a:moveTo>
                        <a:pt x="149871" y="0"/>
                      </a:moveTo>
                      <a:lnTo>
                        <a:pt x="239112" y="64008"/>
                      </a:lnTo>
                      <a:lnTo>
                        <a:pt x="65651" y="271653"/>
                      </a:lnTo>
                      <a:lnTo>
                        <a:pt x="0" y="233077"/>
                      </a:lnTo>
                      <a:lnTo>
                        <a:pt x="149871" y="0"/>
                      </a:lnTo>
                      <a:close/>
                    </a:path>
                  </a:pathLst>
                </a:custGeom>
                <a:solidFill>
                  <a:srgbClr val="F7978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5" name="Google Shape;2415;p55"/>
                <p:cNvSpPr/>
                <p:nvPr/>
              </p:nvSpPr>
              <p:spPr>
                <a:xfrm>
                  <a:off x="5419875" y="4368450"/>
                  <a:ext cx="284679" cy="217455"/>
                </a:xfrm>
                <a:custGeom>
                  <a:avLst/>
                  <a:gdLst/>
                  <a:ahLst/>
                  <a:cxnLst/>
                  <a:rect l="l" t="t" r="r" b="b"/>
                  <a:pathLst>
                    <a:path w="284679" h="217455" extrusionOk="0">
                      <a:moveTo>
                        <a:pt x="218365" y="0"/>
                      </a:moveTo>
                      <a:lnTo>
                        <a:pt x="284679" y="87821"/>
                      </a:lnTo>
                      <a:lnTo>
                        <a:pt x="51252" y="217456"/>
                      </a:lnTo>
                      <a:lnTo>
                        <a:pt x="0" y="161068"/>
                      </a:lnTo>
                      <a:lnTo>
                        <a:pt x="218365" y="0"/>
                      </a:lnTo>
                      <a:close/>
                    </a:path>
                  </a:pathLst>
                </a:custGeom>
                <a:solidFill>
                  <a:srgbClr val="F7978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6" name="Google Shape;2416;p55"/>
                <p:cNvSpPr/>
                <p:nvPr/>
              </p:nvSpPr>
              <p:spPr>
                <a:xfrm>
                  <a:off x="6257431" y="3602984"/>
                  <a:ext cx="433009" cy="910436"/>
                </a:xfrm>
                <a:custGeom>
                  <a:avLst/>
                  <a:gdLst/>
                  <a:ahLst/>
                  <a:cxnLst/>
                  <a:rect l="l" t="t" r="r" b="b"/>
                  <a:pathLst>
                    <a:path w="433009" h="910436" extrusionOk="0">
                      <a:moveTo>
                        <a:pt x="1039" y="139674"/>
                      </a:moveTo>
                      <a:cubicBezTo>
                        <a:pt x="3123" y="159200"/>
                        <a:pt x="3976" y="165486"/>
                        <a:pt x="9470" y="184536"/>
                      </a:cubicBezTo>
                      <a:cubicBezTo>
                        <a:pt x="31733" y="262356"/>
                        <a:pt x="284202" y="569442"/>
                        <a:pt x="269992" y="583062"/>
                      </a:cubicBezTo>
                      <a:cubicBezTo>
                        <a:pt x="215235" y="635260"/>
                        <a:pt x="168720" y="707459"/>
                        <a:pt x="108563" y="852811"/>
                      </a:cubicBezTo>
                      <a:cubicBezTo>
                        <a:pt x="135752" y="875480"/>
                        <a:pt x="163699" y="882148"/>
                        <a:pt x="192215" y="910437"/>
                      </a:cubicBezTo>
                      <a:cubicBezTo>
                        <a:pt x="192215" y="910437"/>
                        <a:pt x="387653" y="700029"/>
                        <a:pt x="430852" y="610399"/>
                      </a:cubicBezTo>
                      <a:cubicBezTo>
                        <a:pt x="457473" y="555154"/>
                        <a:pt x="229824" y="33946"/>
                        <a:pt x="184446" y="6514"/>
                      </a:cubicBezTo>
                      <a:cubicBezTo>
                        <a:pt x="158962" y="-8916"/>
                        <a:pt x="-14971" y="-8250"/>
                        <a:pt x="1039" y="139769"/>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7" name="Google Shape;2417;p55"/>
                <p:cNvSpPr/>
                <p:nvPr/>
              </p:nvSpPr>
              <p:spPr>
                <a:xfrm>
                  <a:off x="5549378" y="3484340"/>
                  <a:ext cx="942046" cy="1041082"/>
                </a:xfrm>
                <a:custGeom>
                  <a:avLst/>
                  <a:gdLst/>
                  <a:ahLst/>
                  <a:cxnLst/>
                  <a:rect l="l" t="t" r="r" b="b"/>
                  <a:pathLst>
                    <a:path w="942046" h="1041082" extrusionOk="0">
                      <a:moveTo>
                        <a:pt x="941951" y="112776"/>
                      </a:moveTo>
                      <a:cubicBezTo>
                        <a:pt x="941951" y="112776"/>
                        <a:pt x="937783" y="293370"/>
                        <a:pt x="459087" y="755618"/>
                      </a:cubicBezTo>
                      <a:cubicBezTo>
                        <a:pt x="387656" y="824675"/>
                        <a:pt x="79293" y="1041082"/>
                        <a:pt x="79293" y="1041082"/>
                      </a:cubicBezTo>
                      <a:cubicBezTo>
                        <a:pt x="79293" y="1041082"/>
                        <a:pt x="10516" y="975932"/>
                        <a:pt x="0" y="942118"/>
                      </a:cubicBezTo>
                      <a:cubicBezTo>
                        <a:pt x="0" y="942118"/>
                        <a:pt x="228027" y="696849"/>
                        <a:pt x="324847" y="646748"/>
                      </a:cubicBezTo>
                      <a:cubicBezTo>
                        <a:pt x="336783" y="640556"/>
                        <a:pt x="469223" y="471297"/>
                        <a:pt x="550316" y="340042"/>
                      </a:cubicBezTo>
                      <a:cubicBezTo>
                        <a:pt x="582053" y="288703"/>
                        <a:pt x="599579" y="230410"/>
                        <a:pt x="605642" y="170307"/>
                      </a:cubicBezTo>
                      <a:cubicBezTo>
                        <a:pt x="616252" y="64103"/>
                        <a:pt x="682946" y="0"/>
                        <a:pt x="682946" y="0"/>
                      </a:cubicBezTo>
                      <a:cubicBezTo>
                        <a:pt x="682946" y="0"/>
                        <a:pt x="743387" y="9716"/>
                        <a:pt x="833575" y="51245"/>
                      </a:cubicBezTo>
                      <a:lnTo>
                        <a:pt x="942046" y="112681"/>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8" name="Google Shape;2418;p55"/>
                <p:cNvSpPr/>
                <p:nvPr/>
              </p:nvSpPr>
              <p:spPr>
                <a:xfrm>
                  <a:off x="6265786" y="3539299"/>
                  <a:ext cx="247048" cy="280893"/>
                </a:xfrm>
                <a:custGeom>
                  <a:avLst/>
                  <a:gdLst/>
                  <a:ahLst/>
                  <a:cxnLst/>
                  <a:rect l="l" t="t" r="r" b="b"/>
                  <a:pathLst>
                    <a:path w="247048" h="280893" extrusionOk="0">
                      <a:moveTo>
                        <a:pt x="168" y="280892"/>
                      </a:moveTo>
                      <a:cubicBezTo>
                        <a:pt x="-7031" y="281368"/>
                        <a:pt x="219007" y="133350"/>
                        <a:pt x="219007" y="133350"/>
                      </a:cubicBezTo>
                      <a:lnTo>
                        <a:pt x="247048" y="57817"/>
                      </a:lnTo>
                      <a:lnTo>
                        <a:pt x="87514" y="0"/>
                      </a:lnTo>
                      <a:cubicBezTo>
                        <a:pt x="87514" y="0"/>
                        <a:pt x="6042" y="280416"/>
                        <a:pt x="168" y="280797"/>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9" name="Google Shape;2419;p55"/>
                <p:cNvSpPr/>
                <p:nvPr/>
              </p:nvSpPr>
              <p:spPr>
                <a:xfrm>
                  <a:off x="6227776" y="3031994"/>
                  <a:ext cx="454883" cy="565216"/>
                </a:xfrm>
                <a:custGeom>
                  <a:avLst/>
                  <a:gdLst/>
                  <a:ahLst/>
                  <a:cxnLst/>
                  <a:rect l="l" t="t" r="r" b="b"/>
                  <a:pathLst>
                    <a:path w="454883" h="565216" extrusionOk="0">
                      <a:moveTo>
                        <a:pt x="156313" y="26007"/>
                      </a:moveTo>
                      <a:cubicBezTo>
                        <a:pt x="156313" y="26007"/>
                        <a:pt x="183502" y="-9903"/>
                        <a:pt x="227364" y="2670"/>
                      </a:cubicBezTo>
                      <a:lnTo>
                        <a:pt x="228027" y="3051"/>
                      </a:lnTo>
                      <a:cubicBezTo>
                        <a:pt x="246974" y="10386"/>
                        <a:pt x="270469" y="20196"/>
                        <a:pt x="292542" y="31340"/>
                      </a:cubicBezTo>
                      <a:cubicBezTo>
                        <a:pt x="334983" y="52295"/>
                        <a:pt x="424792" y="116303"/>
                        <a:pt x="436445" y="127067"/>
                      </a:cubicBezTo>
                      <a:cubicBezTo>
                        <a:pt x="453308" y="141640"/>
                        <a:pt x="457855" y="166786"/>
                        <a:pt x="453118" y="188598"/>
                      </a:cubicBezTo>
                      <a:cubicBezTo>
                        <a:pt x="437203" y="258607"/>
                        <a:pt x="405277" y="391290"/>
                        <a:pt x="285153" y="565217"/>
                      </a:cubicBezTo>
                      <a:lnTo>
                        <a:pt x="0" y="455394"/>
                      </a:lnTo>
                      <a:cubicBezTo>
                        <a:pt x="0" y="455394"/>
                        <a:pt x="82514" y="389099"/>
                        <a:pt x="156313" y="2610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0" name="Google Shape;2420;p55"/>
                <p:cNvSpPr/>
                <p:nvPr/>
              </p:nvSpPr>
              <p:spPr>
                <a:xfrm>
                  <a:off x="6328480" y="3825430"/>
                  <a:ext cx="116713" cy="232695"/>
                </a:xfrm>
                <a:custGeom>
                  <a:avLst/>
                  <a:gdLst/>
                  <a:ahLst/>
                  <a:cxnLst/>
                  <a:rect l="l" t="t" r="r" b="b"/>
                  <a:pathLst>
                    <a:path w="116713" h="232695" extrusionOk="0">
                      <a:moveTo>
                        <a:pt x="0" y="69437"/>
                      </a:moveTo>
                      <a:lnTo>
                        <a:pt x="52104" y="0"/>
                      </a:lnTo>
                      <a:lnTo>
                        <a:pt x="116714" y="232696"/>
                      </a:lnTo>
                      <a:lnTo>
                        <a:pt x="0" y="69437"/>
                      </a:ln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421" name="Google Shape;2421;p55"/>
                <p:cNvGrpSpPr/>
                <p:nvPr/>
              </p:nvGrpSpPr>
              <p:grpSpPr>
                <a:xfrm>
                  <a:off x="5286393" y="4462653"/>
                  <a:ext cx="1166568" cy="317277"/>
                  <a:chOff x="5286393" y="4462653"/>
                  <a:chExt cx="1166568" cy="317277"/>
                </a:xfrm>
              </p:grpSpPr>
              <p:sp>
                <p:nvSpPr>
                  <p:cNvPr id="2422" name="Google Shape;2422;p55"/>
                  <p:cNvSpPr/>
                  <p:nvPr/>
                </p:nvSpPr>
                <p:spPr>
                  <a:xfrm>
                    <a:off x="6203998" y="4601683"/>
                    <a:ext cx="248963" cy="177295"/>
                  </a:xfrm>
                  <a:custGeom>
                    <a:avLst/>
                    <a:gdLst/>
                    <a:ahLst/>
                    <a:cxnLst/>
                    <a:rect l="l" t="t" r="r" b="b"/>
                    <a:pathLst>
                      <a:path w="248963" h="177295" extrusionOk="0">
                        <a:moveTo>
                          <a:pt x="0" y="72139"/>
                        </a:moveTo>
                        <a:lnTo>
                          <a:pt x="26810" y="84045"/>
                        </a:lnTo>
                        <a:lnTo>
                          <a:pt x="39315" y="75473"/>
                        </a:lnTo>
                        <a:lnTo>
                          <a:pt x="48125" y="93666"/>
                        </a:lnTo>
                        <a:lnTo>
                          <a:pt x="238164" y="177295"/>
                        </a:lnTo>
                        <a:cubicBezTo>
                          <a:pt x="249059" y="161293"/>
                          <a:pt x="248964" y="134052"/>
                          <a:pt x="248964" y="134052"/>
                        </a:cubicBezTo>
                        <a:cubicBezTo>
                          <a:pt x="248964" y="134052"/>
                          <a:pt x="174313" y="96142"/>
                          <a:pt x="167302" y="61757"/>
                        </a:cubicBezTo>
                        <a:cubicBezTo>
                          <a:pt x="166734" y="59090"/>
                          <a:pt x="165029" y="56994"/>
                          <a:pt x="162471" y="56518"/>
                        </a:cubicBezTo>
                        <a:cubicBezTo>
                          <a:pt x="144755" y="52994"/>
                          <a:pt x="74746" y="-25016"/>
                          <a:pt x="45947" y="8226"/>
                        </a:cubicBezTo>
                        <a:cubicBezTo>
                          <a:pt x="32115" y="24133"/>
                          <a:pt x="95" y="72234"/>
                          <a:pt x="95" y="7223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3" name="Google Shape;2423;p55"/>
                  <p:cNvSpPr/>
                  <p:nvPr/>
                </p:nvSpPr>
                <p:spPr>
                  <a:xfrm>
                    <a:off x="6242460" y="4485989"/>
                    <a:ext cx="182365" cy="187025"/>
                  </a:xfrm>
                  <a:custGeom>
                    <a:avLst/>
                    <a:gdLst/>
                    <a:ahLst/>
                    <a:cxnLst/>
                    <a:rect l="l" t="t" r="r" b="b"/>
                    <a:pathLst>
                      <a:path w="182365" h="187025" extrusionOk="0">
                        <a:moveTo>
                          <a:pt x="182270" y="62294"/>
                        </a:moveTo>
                        <a:lnTo>
                          <a:pt x="138787" y="135827"/>
                        </a:lnTo>
                        <a:cubicBezTo>
                          <a:pt x="130261" y="150304"/>
                          <a:pt x="126187" y="166592"/>
                          <a:pt x="120787" y="182499"/>
                        </a:cubicBezTo>
                        <a:cubicBezTo>
                          <a:pt x="112924" y="205549"/>
                          <a:pt x="0" y="133064"/>
                          <a:pt x="0" y="133064"/>
                        </a:cubicBezTo>
                        <a:lnTo>
                          <a:pt x="77967" y="0"/>
                        </a:lnTo>
                        <a:lnTo>
                          <a:pt x="182365" y="62198"/>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424" name="Google Shape;2424;p55"/>
                  <p:cNvGrpSpPr/>
                  <p:nvPr/>
                </p:nvGrpSpPr>
                <p:grpSpPr>
                  <a:xfrm>
                    <a:off x="5286393" y="4462653"/>
                    <a:ext cx="252469" cy="317277"/>
                    <a:chOff x="5286393" y="4462653"/>
                    <a:chExt cx="252469" cy="317277"/>
                  </a:xfrm>
                </p:grpSpPr>
                <p:sp>
                  <p:nvSpPr>
                    <p:cNvPr id="2425" name="Google Shape;2425;p55"/>
                    <p:cNvSpPr/>
                    <p:nvPr/>
                  </p:nvSpPr>
                  <p:spPr>
                    <a:xfrm>
                      <a:off x="5286393" y="4544558"/>
                      <a:ext cx="202259" cy="235372"/>
                    </a:xfrm>
                    <a:custGeom>
                      <a:avLst/>
                      <a:gdLst/>
                      <a:ahLst/>
                      <a:cxnLst/>
                      <a:rect l="l" t="t" r="r" b="b"/>
                      <a:pathLst>
                        <a:path w="202259" h="235372" extrusionOk="0">
                          <a:moveTo>
                            <a:pt x="0" y="41920"/>
                          </a:moveTo>
                          <a:lnTo>
                            <a:pt x="19610" y="63827"/>
                          </a:lnTo>
                          <a:lnTo>
                            <a:pt x="34484" y="61065"/>
                          </a:lnTo>
                          <a:lnTo>
                            <a:pt x="35147" y="81258"/>
                          </a:lnTo>
                          <a:lnTo>
                            <a:pt x="174881" y="235372"/>
                          </a:lnTo>
                          <a:cubicBezTo>
                            <a:pt x="191270" y="225181"/>
                            <a:pt x="202260" y="200321"/>
                            <a:pt x="202260" y="200321"/>
                          </a:cubicBezTo>
                          <a:cubicBezTo>
                            <a:pt x="202260" y="200321"/>
                            <a:pt x="149397" y="135170"/>
                            <a:pt x="156976" y="100880"/>
                          </a:cubicBezTo>
                          <a:cubicBezTo>
                            <a:pt x="157545" y="98213"/>
                            <a:pt x="156787" y="95641"/>
                            <a:pt x="154702" y="94117"/>
                          </a:cubicBezTo>
                          <a:cubicBezTo>
                            <a:pt x="139924" y="83639"/>
                            <a:pt x="107619" y="-16278"/>
                            <a:pt x="67830" y="2296"/>
                          </a:cubicBezTo>
                          <a:cubicBezTo>
                            <a:pt x="48789" y="11154"/>
                            <a:pt x="95" y="42015"/>
                            <a:pt x="95" y="4201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6" name="Google Shape;2426;p55"/>
                    <p:cNvSpPr/>
                    <p:nvPr/>
                  </p:nvSpPr>
                  <p:spPr>
                    <a:xfrm>
                      <a:off x="5343613" y="4462653"/>
                      <a:ext cx="195249" cy="186126"/>
                    </a:xfrm>
                    <a:custGeom>
                      <a:avLst/>
                      <a:gdLst/>
                      <a:ahLst/>
                      <a:cxnLst/>
                      <a:rect l="l" t="t" r="r" b="b"/>
                      <a:pathLst>
                        <a:path w="195249" h="186126" extrusionOk="0">
                          <a:moveTo>
                            <a:pt x="195249" y="99536"/>
                          </a:moveTo>
                          <a:lnTo>
                            <a:pt x="125714" y="148971"/>
                          </a:lnTo>
                          <a:cubicBezTo>
                            <a:pt x="112072" y="158686"/>
                            <a:pt x="101746" y="171926"/>
                            <a:pt x="90377" y="184213"/>
                          </a:cubicBezTo>
                          <a:cubicBezTo>
                            <a:pt x="73893" y="202025"/>
                            <a:pt x="0" y="89630"/>
                            <a:pt x="0" y="89630"/>
                          </a:cubicBezTo>
                          <a:lnTo>
                            <a:pt x="125050" y="0"/>
                          </a:lnTo>
                          <a:lnTo>
                            <a:pt x="195249" y="9953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427" name="Google Shape;2427;p55"/>
                <p:cNvSpPr/>
                <p:nvPr/>
              </p:nvSpPr>
              <p:spPr>
                <a:xfrm>
                  <a:off x="6520223" y="2947511"/>
                  <a:ext cx="126187" cy="228440"/>
                </a:xfrm>
                <a:custGeom>
                  <a:avLst/>
                  <a:gdLst/>
                  <a:ahLst/>
                  <a:cxnLst/>
                  <a:rect l="l" t="t" r="r" b="b"/>
                  <a:pathLst>
                    <a:path w="126187" h="228440" extrusionOk="0">
                      <a:moveTo>
                        <a:pt x="126187" y="106394"/>
                      </a:moveTo>
                      <a:cubicBezTo>
                        <a:pt x="123156" y="110204"/>
                        <a:pt x="120314" y="114110"/>
                        <a:pt x="117851" y="118205"/>
                      </a:cubicBezTo>
                      <a:cubicBezTo>
                        <a:pt x="116524" y="120015"/>
                        <a:pt x="115387" y="121920"/>
                        <a:pt x="114156" y="123825"/>
                      </a:cubicBezTo>
                      <a:cubicBezTo>
                        <a:pt x="110651" y="129540"/>
                        <a:pt x="92746" y="163925"/>
                        <a:pt x="99851" y="175451"/>
                      </a:cubicBezTo>
                      <a:cubicBezTo>
                        <a:pt x="109040" y="190119"/>
                        <a:pt x="121356" y="216313"/>
                        <a:pt x="106293" y="224885"/>
                      </a:cubicBezTo>
                      <a:cubicBezTo>
                        <a:pt x="59020" y="251936"/>
                        <a:pt x="0" y="115729"/>
                        <a:pt x="0" y="115729"/>
                      </a:cubicBezTo>
                      <a:cubicBezTo>
                        <a:pt x="41115" y="101346"/>
                        <a:pt x="67451" y="45910"/>
                        <a:pt x="77872" y="0"/>
                      </a:cubicBezTo>
                      <a:lnTo>
                        <a:pt x="98335" y="45053"/>
                      </a:lnTo>
                      <a:lnTo>
                        <a:pt x="126187" y="106394"/>
                      </a:lnTo>
                      <a:close/>
                    </a:path>
                  </a:pathLst>
                </a:custGeom>
                <a:solidFill>
                  <a:srgbClr val="F7978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8" name="Google Shape;2428;p55"/>
                <p:cNvSpPr/>
                <p:nvPr/>
              </p:nvSpPr>
              <p:spPr>
                <a:xfrm>
                  <a:off x="6599028" y="3015138"/>
                  <a:ext cx="36014" cy="77628"/>
                </a:xfrm>
                <a:custGeom>
                  <a:avLst/>
                  <a:gdLst/>
                  <a:ahLst/>
                  <a:cxnLst/>
                  <a:rect l="l" t="t" r="r" b="b"/>
                  <a:pathLst>
                    <a:path w="36014" h="77628" extrusionOk="0">
                      <a:moveTo>
                        <a:pt x="36014" y="58388"/>
                      </a:moveTo>
                      <a:cubicBezTo>
                        <a:pt x="34688" y="60198"/>
                        <a:pt x="33551" y="62103"/>
                        <a:pt x="32320" y="64008"/>
                      </a:cubicBezTo>
                      <a:cubicBezTo>
                        <a:pt x="28814" y="69723"/>
                        <a:pt x="25878" y="74104"/>
                        <a:pt x="23793" y="77629"/>
                      </a:cubicBezTo>
                      <a:cubicBezTo>
                        <a:pt x="8636" y="64960"/>
                        <a:pt x="-4438" y="36576"/>
                        <a:pt x="1436" y="18002"/>
                      </a:cubicBezTo>
                      <a:cubicBezTo>
                        <a:pt x="3331" y="11716"/>
                        <a:pt x="5983" y="5620"/>
                        <a:pt x="9204" y="0"/>
                      </a:cubicBezTo>
                      <a:lnTo>
                        <a:pt x="35920" y="58388"/>
                      </a:ln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9" name="Google Shape;2429;p55"/>
                <p:cNvSpPr/>
                <p:nvPr/>
              </p:nvSpPr>
              <p:spPr>
                <a:xfrm>
                  <a:off x="6583983" y="2829784"/>
                  <a:ext cx="196079" cy="240779"/>
                </a:xfrm>
                <a:custGeom>
                  <a:avLst/>
                  <a:gdLst/>
                  <a:ahLst/>
                  <a:cxnLst/>
                  <a:rect l="l" t="t" r="r" b="b"/>
                  <a:pathLst>
                    <a:path w="196079" h="240779" extrusionOk="0">
                      <a:moveTo>
                        <a:pt x="66786" y="14381"/>
                      </a:moveTo>
                      <a:cubicBezTo>
                        <a:pt x="103922" y="-11241"/>
                        <a:pt x="154700" y="-1716"/>
                        <a:pt x="180184" y="35717"/>
                      </a:cubicBezTo>
                      <a:cubicBezTo>
                        <a:pt x="218741" y="89343"/>
                        <a:pt x="179900" y="173639"/>
                        <a:pt x="140679" y="214692"/>
                      </a:cubicBezTo>
                      <a:cubicBezTo>
                        <a:pt x="129595" y="226788"/>
                        <a:pt x="115101" y="235170"/>
                        <a:pt x="99185" y="238790"/>
                      </a:cubicBezTo>
                      <a:cubicBezTo>
                        <a:pt x="55797" y="248601"/>
                        <a:pt x="12692" y="221169"/>
                        <a:pt x="2935" y="177544"/>
                      </a:cubicBezTo>
                      <a:cubicBezTo>
                        <a:pt x="-7581" y="133253"/>
                        <a:pt x="11461" y="102201"/>
                        <a:pt x="39407" y="46575"/>
                      </a:cubicBezTo>
                      <a:cubicBezTo>
                        <a:pt x="45565" y="33621"/>
                        <a:pt x="55039" y="22572"/>
                        <a:pt x="66786" y="14476"/>
                      </a:cubicBezTo>
                      <a:close/>
                    </a:path>
                  </a:pathLst>
                </a:custGeom>
                <a:solidFill>
                  <a:srgbClr val="F7978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0" name="Google Shape;2430;p55"/>
                <p:cNvSpPr/>
                <p:nvPr/>
              </p:nvSpPr>
              <p:spPr>
                <a:xfrm>
                  <a:off x="6536709" y="2808501"/>
                  <a:ext cx="163935" cy="192731"/>
                </a:xfrm>
                <a:custGeom>
                  <a:avLst/>
                  <a:gdLst/>
                  <a:ahLst/>
                  <a:cxnLst/>
                  <a:rect l="l" t="t" r="r" b="b"/>
                  <a:pathLst>
                    <a:path w="163935" h="192731" extrusionOk="0">
                      <a:moveTo>
                        <a:pt x="90944" y="231"/>
                      </a:moveTo>
                      <a:cubicBezTo>
                        <a:pt x="75029" y="3946"/>
                        <a:pt x="59208" y="7756"/>
                        <a:pt x="43292" y="11470"/>
                      </a:cubicBezTo>
                      <a:cubicBezTo>
                        <a:pt x="34293" y="13566"/>
                        <a:pt x="25103" y="15757"/>
                        <a:pt x="17051" y="20424"/>
                      </a:cubicBezTo>
                      <a:cubicBezTo>
                        <a:pt x="8998" y="25091"/>
                        <a:pt x="2083" y="32616"/>
                        <a:pt x="377" y="41760"/>
                      </a:cubicBezTo>
                      <a:cubicBezTo>
                        <a:pt x="-1991" y="54904"/>
                        <a:pt x="7104" y="68049"/>
                        <a:pt x="18756" y="74335"/>
                      </a:cubicBezTo>
                      <a:cubicBezTo>
                        <a:pt x="11367" y="82146"/>
                        <a:pt x="6630" y="90528"/>
                        <a:pt x="7198" y="101291"/>
                      </a:cubicBezTo>
                      <a:cubicBezTo>
                        <a:pt x="7767" y="112054"/>
                        <a:pt x="12883" y="122532"/>
                        <a:pt x="21030" y="129485"/>
                      </a:cubicBezTo>
                      <a:cubicBezTo>
                        <a:pt x="17619" y="137200"/>
                        <a:pt x="18851" y="144344"/>
                        <a:pt x="22261" y="152155"/>
                      </a:cubicBezTo>
                      <a:cubicBezTo>
                        <a:pt x="25672" y="159870"/>
                        <a:pt x="46798" y="167204"/>
                        <a:pt x="45756" y="192731"/>
                      </a:cubicBezTo>
                      <a:cubicBezTo>
                        <a:pt x="52671" y="175491"/>
                        <a:pt x="59682" y="157108"/>
                        <a:pt x="69818" y="141582"/>
                      </a:cubicBezTo>
                      <a:cubicBezTo>
                        <a:pt x="79955" y="126056"/>
                        <a:pt x="103260" y="87385"/>
                        <a:pt x="135470" y="95481"/>
                      </a:cubicBezTo>
                      <a:cubicBezTo>
                        <a:pt x="142575" y="97291"/>
                        <a:pt x="177816" y="38712"/>
                        <a:pt x="157922" y="31092"/>
                      </a:cubicBezTo>
                      <a:cubicBezTo>
                        <a:pt x="145796" y="26425"/>
                        <a:pt x="95965" y="-1198"/>
                        <a:pt x="90755" y="40"/>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1" name="Google Shape;2431;p55"/>
                <p:cNvSpPr/>
                <p:nvPr/>
              </p:nvSpPr>
              <p:spPr>
                <a:xfrm>
                  <a:off x="6589638" y="2772702"/>
                  <a:ext cx="190002" cy="134136"/>
                </a:xfrm>
                <a:custGeom>
                  <a:avLst/>
                  <a:gdLst/>
                  <a:ahLst/>
                  <a:cxnLst/>
                  <a:rect l="l" t="t" r="r" b="b"/>
                  <a:pathLst>
                    <a:path w="190002" h="134136" extrusionOk="0">
                      <a:moveTo>
                        <a:pt x="189970" y="134041"/>
                      </a:moveTo>
                      <a:cubicBezTo>
                        <a:pt x="190349" y="114039"/>
                        <a:pt x="187412" y="83083"/>
                        <a:pt x="181444" y="64033"/>
                      </a:cubicBezTo>
                      <a:cubicBezTo>
                        <a:pt x="178602" y="54984"/>
                        <a:pt x="174907" y="45840"/>
                        <a:pt x="168276" y="39077"/>
                      </a:cubicBezTo>
                      <a:cubicBezTo>
                        <a:pt x="161644" y="32314"/>
                        <a:pt x="151034" y="27647"/>
                        <a:pt x="142034" y="30600"/>
                      </a:cubicBezTo>
                      <a:cubicBezTo>
                        <a:pt x="137487" y="22980"/>
                        <a:pt x="132655" y="15550"/>
                        <a:pt x="126024" y="9645"/>
                      </a:cubicBezTo>
                      <a:cubicBezTo>
                        <a:pt x="119487" y="3739"/>
                        <a:pt x="110961" y="-356"/>
                        <a:pt x="102151" y="25"/>
                      </a:cubicBezTo>
                      <a:cubicBezTo>
                        <a:pt x="93340" y="406"/>
                        <a:pt x="84530" y="4120"/>
                        <a:pt x="81972" y="12598"/>
                      </a:cubicBezTo>
                      <a:cubicBezTo>
                        <a:pt x="69372" y="10312"/>
                        <a:pt x="56583" y="8407"/>
                        <a:pt x="43794" y="9740"/>
                      </a:cubicBezTo>
                      <a:cubicBezTo>
                        <a:pt x="31099" y="11074"/>
                        <a:pt x="18310" y="15836"/>
                        <a:pt x="9594" y="25361"/>
                      </a:cubicBezTo>
                      <a:cubicBezTo>
                        <a:pt x="879" y="34791"/>
                        <a:pt x="-2816" y="49364"/>
                        <a:pt x="2394" y="61080"/>
                      </a:cubicBezTo>
                      <a:cubicBezTo>
                        <a:pt x="19068" y="49364"/>
                        <a:pt x="42183" y="43554"/>
                        <a:pt x="61699" y="49269"/>
                      </a:cubicBezTo>
                      <a:cubicBezTo>
                        <a:pt x="81214" y="54984"/>
                        <a:pt x="97888" y="80892"/>
                        <a:pt x="105751" y="99751"/>
                      </a:cubicBezTo>
                      <a:cubicBezTo>
                        <a:pt x="128392" y="95560"/>
                        <a:pt x="151034" y="106514"/>
                        <a:pt x="162023" y="126802"/>
                      </a:cubicBezTo>
                      <a:cubicBezTo>
                        <a:pt x="166665" y="124040"/>
                        <a:pt x="174149" y="122326"/>
                        <a:pt x="178886" y="124897"/>
                      </a:cubicBezTo>
                      <a:cubicBezTo>
                        <a:pt x="183623" y="127469"/>
                        <a:pt x="189686" y="128803"/>
                        <a:pt x="189970" y="134137"/>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2" name="Google Shape;2432;p55"/>
                <p:cNvSpPr/>
                <p:nvPr/>
              </p:nvSpPr>
              <p:spPr>
                <a:xfrm>
                  <a:off x="6583627" y="2896093"/>
                  <a:ext cx="46128" cy="68817"/>
                </a:xfrm>
                <a:custGeom>
                  <a:avLst/>
                  <a:gdLst/>
                  <a:ahLst/>
                  <a:cxnLst/>
                  <a:rect l="l" t="t" r="r" b="b"/>
                  <a:pathLst>
                    <a:path w="46128" h="68817" extrusionOk="0">
                      <a:moveTo>
                        <a:pt x="30479" y="554"/>
                      </a:moveTo>
                      <a:cubicBezTo>
                        <a:pt x="44500" y="4174"/>
                        <a:pt x="47626" y="18652"/>
                        <a:pt x="45542" y="36749"/>
                      </a:cubicBezTo>
                      <a:cubicBezTo>
                        <a:pt x="42416" y="59514"/>
                        <a:pt x="27164" y="75325"/>
                        <a:pt x="12669" y="66181"/>
                      </a:cubicBezTo>
                      <a:cubicBezTo>
                        <a:pt x="2059" y="60466"/>
                        <a:pt x="-1162" y="41416"/>
                        <a:pt x="354" y="27986"/>
                      </a:cubicBezTo>
                      <a:cubicBezTo>
                        <a:pt x="2154" y="11032"/>
                        <a:pt x="15322" y="-3256"/>
                        <a:pt x="30385" y="649"/>
                      </a:cubicBezTo>
                      <a:close/>
                    </a:path>
                  </a:pathLst>
                </a:custGeom>
                <a:solidFill>
                  <a:srgbClr val="F7978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433" name="Google Shape;2433;p55"/>
                <p:cNvGrpSpPr/>
                <p:nvPr/>
              </p:nvGrpSpPr>
              <p:grpSpPr>
                <a:xfrm>
                  <a:off x="6121010" y="2762520"/>
                  <a:ext cx="654430" cy="908128"/>
                  <a:chOff x="6121010" y="2762520"/>
                  <a:chExt cx="654430" cy="908128"/>
                </a:xfrm>
              </p:grpSpPr>
              <p:sp>
                <p:nvSpPr>
                  <p:cNvPr id="2434" name="Google Shape;2434;p55"/>
                  <p:cNvSpPr/>
                  <p:nvPr/>
                </p:nvSpPr>
                <p:spPr>
                  <a:xfrm>
                    <a:off x="6479939" y="2762520"/>
                    <a:ext cx="295501" cy="457262"/>
                  </a:xfrm>
                  <a:custGeom>
                    <a:avLst/>
                    <a:gdLst/>
                    <a:ahLst/>
                    <a:cxnLst/>
                    <a:rect l="l" t="t" r="r" b="b"/>
                    <a:pathLst>
                      <a:path w="295501" h="457262" extrusionOk="0">
                        <a:moveTo>
                          <a:pt x="1349" y="269858"/>
                        </a:moveTo>
                        <a:cubicBezTo>
                          <a:pt x="-10683" y="266810"/>
                          <a:pt x="62548" y="136317"/>
                          <a:pt x="32990" y="97360"/>
                        </a:cubicBezTo>
                        <a:cubicBezTo>
                          <a:pt x="3433" y="58403"/>
                          <a:pt x="130851" y="-9701"/>
                          <a:pt x="210524" y="1158"/>
                        </a:cubicBezTo>
                        <a:cubicBezTo>
                          <a:pt x="276838" y="10207"/>
                          <a:pt x="295501" y="5730"/>
                          <a:pt x="295501" y="5730"/>
                        </a:cubicBezTo>
                        <a:cubicBezTo>
                          <a:pt x="295501" y="5730"/>
                          <a:pt x="106126" y="146986"/>
                          <a:pt x="104894" y="382539"/>
                        </a:cubicBezTo>
                        <a:cubicBezTo>
                          <a:pt x="103757" y="594089"/>
                          <a:pt x="86515" y="291480"/>
                          <a:pt x="1349" y="269858"/>
                        </a:cubicBezTo>
                        <a:close/>
                      </a:path>
                    </a:pathLst>
                  </a:custGeom>
                  <a:solidFill>
                    <a:srgbClr val="407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5" name="Google Shape;2435;p55"/>
                  <p:cNvSpPr/>
                  <p:nvPr/>
                </p:nvSpPr>
                <p:spPr>
                  <a:xfrm>
                    <a:off x="6121010" y="3022483"/>
                    <a:ext cx="580193" cy="648165"/>
                  </a:xfrm>
                  <a:custGeom>
                    <a:avLst/>
                    <a:gdLst/>
                    <a:ahLst/>
                    <a:cxnLst/>
                    <a:rect l="l" t="t" r="r" b="b"/>
                    <a:pathLst>
                      <a:path w="580193" h="648165" extrusionOk="0">
                        <a:moveTo>
                          <a:pt x="95" y="578253"/>
                        </a:moveTo>
                        <a:cubicBezTo>
                          <a:pt x="8242" y="553392"/>
                          <a:pt x="217607" y="44567"/>
                          <a:pt x="250669" y="22278"/>
                        </a:cubicBezTo>
                        <a:cubicBezTo>
                          <a:pt x="307416" y="-15917"/>
                          <a:pt x="445350" y="-30585"/>
                          <a:pt x="458139" y="196967"/>
                        </a:cubicBezTo>
                        <a:cubicBezTo>
                          <a:pt x="459655" y="224304"/>
                          <a:pt x="493665" y="195252"/>
                          <a:pt x="513938" y="169821"/>
                        </a:cubicBezTo>
                        <a:cubicBezTo>
                          <a:pt x="536769" y="141055"/>
                          <a:pt x="508633" y="106575"/>
                          <a:pt x="508633" y="106575"/>
                        </a:cubicBezTo>
                        <a:cubicBezTo>
                          <a:pt x="508633" y="106575"/>
                          <a:pt x="605737" y="131054"/>
                          <a:pt x="573716" y="225923"/>
                        </a:cubicBezTo>
                        <a:cubicBezTo>
                          <a:pt x="555243" y="280691"/>
                          <a:pt x="399972" y="648166"/>
                          <a:pt x="399972" y="648166"/>
                        </a:cubicBezTo>
                        <a:lnTo>
                          <a:pt x="0" y="578253"/>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6" name="Google Shape;2436;p55"/>
                  <p:cNvSpPr/>
                  <p:nvPr/>
                </p:nvSpPr>
                <p:spPr>
                  <a:xfrm>
                    <a:off x="6468688" y="3513010"/>
                    <a:ext cx="31262" cy="31432"/>
                  </a:xfrm>
                  <a:custGeom>
                    <a:avLst/>
                    <a:gdLst/>
                    <a:ahLst/>
                    <a:cxnLst/>
                    <a:rect l="l" t="t" r="r" b="b"/>
                    <a:pathLst>
                      <a:path w="31262" h="31432" extrusionOk="0">
                        <a:moveTo>
                          <a:pt x="31263" y="15716"/>
                        </a:moveTo>
                        <a:cubicBezTo>
                          <a:pt x="31263" y="24396"/>
                          <a:pt x="24264" y="31432"/>
                          <a:pt x="15631" y="31432"/>
                        </a:cubicBezTo>
                        <a:cubicBezTo>
                          <a:pt x="6998" y="31432"/>
                          <a:pt x="0" y="24396"/>
                          <a:pt x="0" y="15716"/>
                        </a:cubicBezTo>
                        <a:cubicBezTo>
                          <a:pt x="0" y="7036"/>
                          <a:pt x="6998" y="0"/>
                          <a:pt x="15631" y="0"/>
                        </a:cubicBezTo>
                        <a:cubicBezTo>
                          <a:pt x="24264" y="0"/>
                          <a:pt x="31263" y="7036"/>
                          <a:pt x="31263" y="1571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7" name="Google Shape;2437;p55"/>
                  <p:cNvSpPr/>
                  <p:nvPr/>
                </p:nvSpPr>
                <p:spPr>
                  <a:xfrm>
                    <a:off x="6513497" y="3399663"/>
                    <a:ext cx="31262" cy="31432"/>
                  </a:xfrm>
                  <a:custGeom>
                    <a:avLst/>
                    <a:gdLst/>
                    <a:ahLst/>
                    <a:cxnLst/>
                    <a:rect l="l" t="t" r="r" b="b"/>
                    <a:pathLst>
                      <a:path w="31262" h="31432" extrusionOk="0">
                        <a:moveTo>
                          <a:pt x="31263" y="15716"/>
                        </a:moveTo>
                        <a:cubicBezTo>
                          <a:pt x="31263" y="24396"/>
                          <a:pt x="24264" y="31433"/>
                          <a:pt x="15631" y="31433"/>
                        </a:cubicBezTo>
                        <a:cubicBezTo>
                          <a:pt x="6998" y="31433"/>
                          <a:pt x="0" y="24396"/>
                          <a:pt x="0" y="15716"/>
                        </a:cubicBezTo>
                        <a:cubicBezTo>
                          <a:pt x="0" y="7036"/>
                          <a:pt x="6998" y="0"/>
                          <a:pt x="15631" y="0"/>
                        </a:cubicBezTo>
                        <a:cubicBezTo>
                          <a:pt x="24264" y="0"/>
                          <a:pt x="31263" y="7036"/>
                          <a:pt x="31263" y="1571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8" name="Google Shape;2438;p55"/>
                  <p:cNvSpPr/>
                  <p:nvPr/>
                </p:nvSpPr>
                <p:spPr>
                  <a:xfrm>
                    <a:off x="6557075" y="3277552"/>
                    <a:ext cx="31262" cy="31432"/>
                  </a:xfrm>
                  <a:custGeom>
                    <a:avLst/>
                    <a:gdLst/>
                    <a:ahLst/>
                    <a:cxnLst/>
                    <a:rect l="l" t="t" r="r" b="b"/>
                    <a:pathLst>
                      <a:path w="31262" h="31432" extrusionOk="0">
                        <a:moveTo>
                          <a:pt x="31263" y="15716"/>
                        </a:moveTo>
                        <a:cubicBezTo>
                          <a:pt x="31263" y="24396"/>
                          <a:pt x="24264" y="31432"/>
                          <a:pt x="15631" y="31432"/>
                        </a:cubicBezTo>
                        <a:cubicBezTo>
                          <a:pt x="6998" y="31432"/>
                          <a:pt x="0" y="24396"/>
                          <a:pt x="0" y="15716"/>
                        </a:cubicBezTo>
                        <a:cubicBezTo>
                          <a:pt x="0" y="7036"/>
                          <a:pt x="6998" y="0"/>
                          <a:pt x="15631" y="0"/>
                        </a:cubicBezTo>
                        <a:cubicBezTo>
                          <a:pt x="24264" y="0"/>
                          <a:pt x="31263" y="7036"/>
                          <a:pt x="31263" y="1571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9" name="Google Shape;2439;p55"/>
                  <p:cNvSpPr/>
                  <p:nvPr/>
                </p:nvSpPr>
                <p:spPr>
                  <a:xfrm>
                    <a:off x="6479939" y="2762520"/>
                    <a:ext cx="295501" cy="457262"/>
                  </a:xfrm>
                  <a:custGeom>
                    <a:avLst/>
                    <a:gdLst/>
                    <a:ahLst/>
                    <a:cxnLst/>
                    <a:rect l="l" t="t" r="r" b="b"/>
                    <a:pathLst>
                      <a:path w="295501" h="457262" extrusionOk="0">
                        <a:moveTo>
                          <a:pt x="1349" y="269858"/>
                        </a:moveTo>
                        <a:cubicBezTo>
                          <a:pt x="-10683" y="266810"/>
                          <a:pt x="62548" y="136317"/>
                          <a:pt x="32990" y="97360"/>
                        </a:cubicBezTo>
                        <a:cubicBezTo>
                          <a:pt x="3433" y="58403"/>
                          <a:pt x="130851" y="-9701"/>
                          <a:pt x="210524" y="1158"/>
                        </a:cubicBezTo>
                        <a:cubicBezTo>
                          <a:pt x="276838" y="10207"/>
                          <a:pt x="295501" y="5730"/>
                          <a:pt x="295501" y="5730"/>
                        </a:cubicBezTo>
                        <a:cubicBezTo>
                          <a:pt x="295501" y="5730"/>
                          <a:pt x="106126" y="146986"/>
                          <a:pt x="104894" y="382539"/>
                        </a:cubicBezTo>
                        <a:cubicBezTo>
                          <a:pt x="103757" y="594089"/>
                          <a:pt x="86515" y="291480"/>
                          <a:pt x="1349" y="26985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40" name="Google Shape;2440;p55"/>
                <p:cNvGrpSpPr/>
                <p:nvPr/>
              </p:nvGrpSpPr>
              <p:grpSpPr>
                <a:xfrm>
                  <a:off x="5219889" y="2078069"/>
                  <a:ext cx="1600739" cy="1232154"/>
                  <a:chOff x="5219889" y="2078069"/>
                  <a:chExt cx="1600739" cy="1232154"/>
                </a:xfrm>
              </p:grpSpPr>
              <p:sp>
                <p:nvSpPr>
                  <p:cNvPr id="2441" name="Google Shape;2441;p55"/>
                  <p:cNvSpPr/>
                  <p:nvPr/>
                </p:nvSpPr>
                <p:spPr>
                  <a:xfrm>
                    <a:off x="5230594" y="2097024"/>
                    <a:ext cx="964936" cy="1213199"/>
                  </a:xfrm>
                  <a:custGeom>
                    <a:avLst/>
                    <a:gdLst/>
                    <a:ahLst/>
                    <a:cxnLst/>
                    <a:rect l="l" t="t" r="r" b="b"/>
                    <a:pathLst>
                      <a:path w="964936" h="1213199" extrusionOk="0">
                        <a:moveTo>
                          <a:pt x="295858" y="155448"/>
                        </a:moveTo>
                        <a:cubicBezTo>
                          <a:pt x="445634" y="162592"/>
                          <a:pt x="609810" y="104204"/>
                          <a:pt x="718187" y="0"/>
                        </a:cubicBezTo>
                        <a:cubicBezTo>
                          <a:pt x="788386" y="51054"/>
                          <a:pt x="875258" y="84392"/>
                          <a:pt x="959004" y="106871"/>
                        </a:cubicBezTo>
                        <a:cubicBezTo>
                          <a:pt x="957583" y="107442"/>
                          <a:pt x="935888" y="226505"/>
                          <a:pt x="946878" y="383953"/>
                        </a:cubicBezTo>
                        <a:cubicBezTo>
                          <a:pt x="949436" y="421005"/>
                          <a:pt x="953793" y="460248"/>
                          <a:pt x="959288" y="500158"/>
                        </a:cubicBezTo>
                        <a:cubicBezTo>
                          <a:pt x="972172" y="594265"/>
                          <a:pt x="963172" y="690277"/>
                          <a:pt x="930678" y="779526"/>
                        </a:cubicBezTo>
                        <a:cubicBezTo>
                          <a:pt x="930204" y="780860"/>
                          <a:pt x="929731" y="782193"/>
                          <a:pt x="929162" y="783622"/>
                        </a:cubicBezTo>
                        <a:cubicBezTo>
                          <a:pt x="888900" y="892778"/>
                          <a:pt x="815385" y="986314"/>
                          <a:pt x="720934" y="1053560"/>
                        </a:cubicBezTo>
                        <a:cubicBezTo>
                          <a:pt x="666651" y="1092232"/>
                          <a:pt x="615305" y="1135190"/>
                          <a:pt x="569263" y="1186910"/>
                        </a:cubicBezTo>
                        <a:cubicBezTo>
                          <a:pt x="474623" y="1185101"/>
                          <a:pt x="359899" y="1182148"/>
                          <a:pt x="270374" y="1213199"/>
                        </a:cubicBezTo>
                        <a:cubicBezTo>
                          <a:pt x="235417" y="1052036"/>
                          <a:pt x="139450" y="911162"/>
                          <a:pt x="0" y="824294"/>
                        </a:cubicBezTo>
                        <a:cubicBezTo>
                          <a:pt x="149018" y="628079"/>
                          <a:pt x="256259" y="399193"/>
                          <a:pt x="295858" y="155543"/>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2" name="Google Shape;2442;p55"/>
                  <p:cNvSpPr/>
                  <p:nvPr/>
                </p:nvSpPr>
                <p:spPr>
                  <a:xfrm>
                    <a:off x="5230594" y="2097024"/>
                    <a:ext cx="964936" cy="1213199"/>
                  </a:xfrm>
                  <a:custGeom>
                    <a:avLst/>
                    <a:gdLst/>
                    <a:ahLst/>
                    <a:cxnLst/>
                    <a:rect l="l" t="t" r="r" b="b"/>
                    <a:pathLst>
                      <a:path w="964936" h="1213199" extrusionOk="0">
                        <a:moveTo>
                          <a:pt x="295858" y="155448"/>
                        </a:moveTo>
                        <a:cubicBezTo>
                          <a:pt x="445634" y="162592"/>
                          <a:pt x="609810" y="104204"/>
                          <a:pt x="718187" y="0"/>
                        </a:cubicBezTo>
                        <a:cubicBezTo>
                          <a:pt x="788386" y="51054"/>
                          <a:pt x="875258" y="84392"/>
                          <a:pt x="959004" y="106871"/>
                        </a:cubicBezTo>
                        <a:cubicBezTo>
                          <a:pt x="957583" y="107442"/>
                          <a:pt x="935888" y="226505"/>
                          <a:pt x="946878" y="383953"/>
                        </a:cubicBezTo>
                        <a:cubicBezTo>
                          <a:pt x="949436" y="421005"/>
                          <a:pt x="953793" y="460248"/>
                          <a:pt x="959288" y="500158"/>
                        </a:cubicBezTo>
                        <a:cubicBezTo>
                          <a:pt x="972172" y="594265"/>
                          <a:pt x="963172" y="690277"/>
                          <a:pt x="930678" y="779526"/>
                        </a:cubicBezTo>
                        <a:cubicBezTo>
                          <a:pt x="930204" y="780860"/>
                          <a:pt x="929731" y="782193"/>
                          <a:pt x="929162" y="783622"/>
                        </a:cubicBezTo>
                        <a:cubicBezTo>
                          <a:pt x="888900" y="892778"/>
                          <a:pt x="815385" y="986314"/>
                          <a:pt x="720934" y="1053560"/>
                        </a:cubicBezTo>
                        <a:cubicBezTo>
                          <a:pt x="666651" y="1092232"/>
                          <a:pt x="615305" y="1135190"/>
                          <a:pt x="569263" y="1186910"/>
                        </a:cubicBezTo>
                        <a:cubicBezTo>
                          <a:pt x="474623" y="1185101"/>
                          <a:pt x="359899" y="1182148"/>
                          <a:pt x="270374" y="1213199"/>
                        </a:cubicBezTo>
                        <a:cubicBezTo>
                          <a:pt x="235417" y="1052036"/>
                          <a:pt x="139450" y="911162"/>
                          <a:pt x="0" y="824294"/>
                        </a:cubicBezTo>
                        <a:cubicBezTo>
                          <a:pt x="149018" y="628079"/>
                          <a:pt x="256259" y="399193"/>
                          <a:pt x="295858" y="15554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443" name="Google Shape;2443;p55"/>
                  <p:cNvGrpSpPr/>
                  <p:nvPr/>
                </p:nvGrpSpPr>
                <p:grpSpPr>
                  <a:xfrm>
                    <a:off x="5219889" y="2078069"/>
                    <a:ext cx="1600739" cy="1229296"/>
                    <a:chOff x="5219889" y="2078069"/>
                    <a:chExt cx="1600739" cy="1229296"/>
                  </a:xfrm>
                </p:grpSpPr>
                <p:sp>
                  <p:nvSpPr>
                    <p:cNvPr id="2444" name="Google Shape;2444;p55"/>
                    <p:cNvSpPr/>
                    <p:nvPr/>
                  </p:nvSpPr>
                  <p:spPr>
                    <a:xfrm>
                      <a:off x="5493863" y="2954655"/>
                      <a:ext cx="762523" cy="352710"/>
                    </a:xfrm>
                    <a:custGeom>
                      <a:avLst/>
                      <a:gdLst/>
                      <a:ahLst/>
                      <a:cxnLst/>
                      <a:rect l="l" t="t" r="r" b="b"/>
                      <a:pathLst>
                        <a:path w="762523" h="352710" extrusionOk="0">
                          <a:moveTo>
                            <a:pt x="762523" y="0"/>
                          </a:moveTo>
                          <a:lnTo>
                            <a:pt x="0" y="352711"/>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5" name="Google Shape;2445;p55"/>
                    <p:cNvSpPr/>
                    <p:nvPr/>
                  </p:nvSpPr>
                  <p:spPr>
                    <a:xfrm>
                      <a:off x="5219889" y="2913221"/>
                      <a:ext cx="1036497" cy="41433"/>
                    </a:xfrm>
                    <a:custGeom>
                      <a:avLst/>
                      <a:gdLst/>
                      <a:ahLst/>
                      <a:cxnLst/>
                      <a:rect l="l" t="t" r="r" b="b"/>
                      <a:pathLst>
                        <a:path w="1036497" h="41433" extrusionOk="0">
                          <a:moveTo>
                            <a:pt x="1036497" y="41434"/>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6" name="Google Shape;2446;p55"/>
                    <p:cNvSpPr/>
                    <p:nvPr/>
                  </p:nvSpPr>
                  <p:spPr>
                    <a:xfrm>
                      <a:off x="5509589" y="2241042"/>
                      <a:ext cx="746797" cy="713613"/>
                    </a:xfrm>
                    <a:custGeom>
                      <a:avLst/>
                      <a:gdLst/>
                      <a:ahLst/>
                      <a:cxnLst/>
                      <a:rect l="l" t="t" r="r" b="b"/>
                      <a:pathLst>
                        <a:path w="746797" h="713613" extrusionOk="0">
                          <a:moveTo>
                            <a:pt x="746797" y="713613"/>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7" name="Google Shape;2447;p55"/>
                    <p:cNvSpPr/>
                    <p:nvPr/>
                  </p:nvSpPr>
                  <p:spPr>
                    <a:xfrm>
                      <a:off x="5947739" y="2078069"/>
                      <a:ext cx="308647" cy="876585"/>
                    </a:xfrm>
                    <a:custGeom>
                      <a:avLst/>
                      <a:gdLst/>
                      <a:ahLst/>
                      <a:cxnLst/>
                      <a:rect l="l" t="t" r="r" b="b"/>
                      <a:pathLst>
                        <a:path w="308647" h="876585" extrusionOk="0">
                          <a:moveTo>
                            <a:pt x="308647" y="876586"/>
                          </a:moveTo>
                          <a:lnTo>
                            <a:pt x="0" y="0"/>
                          </a:ln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8" name="Google Shape;2448;p55"/>
                    <p:cNvSpPr/>
                    <p:nvPr/>
                  </p:nvSpPr>
                  <p:spPr>
                    <a:xfrm rot="-4106279">
                      <a:off x="6488686" y="2788216"/>
                      <a:ext cx="21694" cy="525958"/>
                    </a:xfrm>
                    <a:custGeom>
                      <a:avLst/>
                      <a:gdLst/>
                      <a:ahLst/>
                      <a:cxnLst/>
                      <a:rect l="l" t="t" r="r" b="b"/>
                      <a:pathLst>
                        <a:path w="21694" h="525970" extrusionOk="0">
                          <a:moveTo>
                            <a:pt x="0" y="0"/>
                          </a:moveTo>
                          <a:lnTo>
                            <a:pt x="21694" y="0"/>
                          </a:lnTo>
                          <a:lnTo>
                            <a:pt x="21694" y="525971"/>
                          </a:lnTo>
                          <a:lnTo>
                            <a:pt x="0" y="52597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9" name="Google Shape;2449;p55"/>
                    <p:cNvSpPr/>
                    <p:nvPr/>
                  </p:nvSpPr>
                  <p:spPr>
                    <a:xfrm>
                      <a:off x="6642242" y="3071145"/>
                      <a:ext cx="178386" cy="87851"/>
                    </a:xfrm>
                    <a:custGeom>
                      <a:avLst/>
                      <a:gdLst/>
                      <a:ahLst/>
                      <a:cxnLst/>
                      <a:rect l="l" t="t" r="r" b="b"/>
                      <a:pathLst>
                        <a:path w="178386" h="87851" extrusionOk="0">
                          <a:moveTo>
                            <a:pt x="145324" y="0"/>
                          </a:moveTo>
                          <a:lnTo>
                            <a:pt x="150439" y="2000"/>
                          </a:lnTo>
                          <a:cubicBezTo>
                            <a:pt x="173176" y="11049"/>
                            <a:pt x="184260" y="36862"/>
                            <a:pt x="175260" y="59722"/>
                          </a:cubicBezTo>
                          <a:lnTo>
                            <a:pt x="175260" y="59722"/>
                          </a:lnTo>
                          <a:cubicBezTo>
                            <a:pt x="166260" y="82486"/>
                            <a:pt x="140682" y="93726"/>
                            <a:pt x="117945" y="84773"/>
                          </a:cubicBezTo>
                          <a:lnTo>
                            <a:pt x="0" y="38100"/>
                          </a:lnTo>
                        </a:path>
                      </a:pathLst>
                    </a:custGeom>
                    <a:noFill/>
                    <a:ln w="3787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450" name="Google Shape;2450;p55"/>
                <p:cNvSpPr/>
                <p:nvPr/>
              </p:nvSpPr>
              <p:spPr>
                <a:xfrm>
                  <a:off x="6710546" y="3111463"/>
                  <a:ext cx="92485" cy="103891"/>
                </a:xfrm>
                <a:custGeom>
                  <a:avLst/>
                  <a:gdLst/>
                  <a:ahLst/>
                  <a:cxnLst/>
                  <a:rect l="l" t="t" r="r" b="b"/>
                  <a:pathLst>
                    <a:path w="92485" h="103891" extrusionOk="0">
                      <a:moveTo>
                        <a:pt x="95" y="79221"/>
                      </a:moveTo>
                      <a:lnTo>
                        <a:pt x="14116" y="26262"/>
                      </a:lnTo>
                      <a:lnTo>
                        <a:pt x="52578" y="2926"/>
                      </a:lnTo>
                      <a:cubicBezTo>
                        <a:pt x="57504" y="-122"/>
                        <a:pt x="63567" y="-789"/>
                        <a:pt x="69062" y="926"/>
                      </a:cubicBezTo>
                      <a:lnTo>
                        <a:pt x="78156" y="3783"/>
                      </a:lnTo>
                      <a:cubicBezTo>
                        <a:pt x="91230" y="7784"/>
                        <a:pt x="96630" y="23405"/>
                        <a:pt x="88956" y="34740"/>
                      </a:cubicBezTo>
                      <a:lnTo>
                        <a:pt x="70767" y="61600"/>
                      </a:lnTo>
                      <a:lnTo>
                        <a:pt x="41589" y="103891"/>
                      </a:lnTo>
                      <a:lnTo>
                        <a:pt x="0" y="79221"/>
                      </a:lnTo>
                      <a:close/>
                    </a:path>
                  </a:pathLst>
                </a:custGeom>
                <a:solidFill>
                  <a:srgbClr val="F7978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1" name="Google Shape;2451;p55"/>
                <p:cNvSpPr/>
                <p:nvPr/>
              </p:nvSpPr>
              <p:spPr>
                <a:xfrm>
                  <a:off x="6356323" y="3092764"/>
                  <a:ext cx="180478" cy="271601"/>
                </a:xfrm>
                <a:custGeom>
                  <a:avLst/>
                  <a:gdLst/>
                  <a:ahLst/>
                  <a:cxnLst/>
                  <a:rect l="l" t="t" r="r" b="b"/>
                  <a:pathLst>
                    <a:path w="180478" h="271601" extrusionOk="0">
                      <a:moveTo>
                        <a:pt x="8" y="3"/>
                      </a:moveTo>
                      <a:cubicBezTo>
                        <a:pt x="8" y="-1044"/>
                        <a:pt x="24071" y="237176"/>
                        <a:pt x="76081" y="263846"/>
                      </a:cubicBezTo>
                      <a:cubicBezTo>
                        <a:pt x="128090" y="290516"/>
                        <a:pt x="180479" y="239843"/>
                        <a:pt x="180479" y="239843"/>
                      </a:cubicBezTo>
                      <a:cubicBezTo>
                        <a:pt x="180479" y="239843"/>
                        <a:pt x="-1413" y="15624"/>
                        <a:pt x="8" y="3"/>
                      </a:cubicBez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2" name="Google Shape;2452;p55"/>
                <p:cNvSpPr/>
                <p:nvPr/>
              </p:nvSpPr>
              <p:spPr>
                <a:xfrm>
                  <a:off x="6356250" y="3032678"/>
                  <a:ext cx="405474" cy="330022"/>
                </a:xfrm>
                <a:custGeom>
                  <a:avLst/>
                  <a:gdLst/>
                  <a:ahLst/>
                  <a:cxnLst/>
                  <a:rect l="l" t="t" r="r" b="b"/>
                  <a:pathLst>
                    <a:path w="405474" h="330022" extrusionOk="0">
                      <a:moveTo>
                        <a:pt x="112248" y="42944"/>
                      </a:moveTo>
                      <a:lnTo>
                        <a:pt x="163405" y="246874"/>
                      </a:lnTo>
                      <a:lnTo>
                        <a:pt x="164447" y="250970"/>
                      </a:lnTo>
                      <a:cubicBezTo>
                        <a:pt x="163783" y="249256"/>
                        <a:pt x="162363" y="247255"/>
                        <a:pt x="160752" y="246208"/>
                      </a:cubicBezTo>
                      <a:cubicBezTo>
                        <a:pt x="159047" y="245160"/>
                        <a:pt x="157531" y="244493"/>
                        <a:pt x="155826" y="244493"/>
                      </a:cubicBezTo>
                      <a:cubicBezTo>
                        <a:pt x="154215" y="244493"/>
                        <a:pt x="152321" y="244874"/>
                        <a:pt x="150994" y="245731"/>
                      </a:cubicBezTo>
                      <a:cubicBezTo>
                        <a:pt x="150710" y="246017"/>
                        <a:pt x="150331" y="246208"/>
                        <a:pt x="149952" y="246493"/>
                      </a:cubicBezTo>
                      <a:lnTo>
                        <a:pt x="149668" y="246779"/>
                      </a:lnTo>
                      <a:cubicBezTo>
                        <a:pt x="149668" y="246779"/>
                        <a:pt x="150236" y="246493"/>
                        <a:pt x="150521" y="246398"/>
                      </a:cubicBezTo>
                      <a:lnTo>
                        <a:pt x="152605" y="245350"/>
                      </a:lnTo>
                      <a:lnTo>
                        <a:pt x="161036" y="241159"/>
                      </a:lnTo>
                      <a:lnTo>
                        <a:pt x="228488" y="207917"/>
                      </a:lnTo>
                      <a:lnTo>
                        <a:pt x="363485" y="141337"/>
                      </a:lnTo>
                      <a:cubicBezTo>
                        <a:pt x="377980" y="134194"/>
                        <a:pt x="395411" y="140194"/>
                        <a:pt x="402516" y="154768"/>
                      </a:cubicBezTo>
                      <a:cubicBezTo>
                        <a:pt x="409148" y="168293"/>
                        <a:pt x="404221" y="184676"/>
                        <a:pt x="391811" y="192487"/>
                      </a:cubicBezTo>
                      <a:lnTo>
                        <a:pt x="263919" y="272878"/>
                      </a:lnTo>
                      <a:lnTo>
                        <a:pt x="199972" y="313073"/>
                      </a:lnTo>
                      <a:lnTo>
                        <a:pt x="192015" y="318121"/>
                      </a:lnTo>
                      <a:lnTo>
                        <a:pt x="190025" y="319360"/>
                      </a:lnTo>
                      <a:lnTo>
                        <a:pt x="188794" y="320122"/>
                      </a:lnTo>
                      <a:lnTo>
                        <a:pt x="186425" y="321360"/>
                      </a:lnTo>
                      <a:cubicBezTo>
                        <a:pt x="183204" y="322979"/>
                        <a:pt x="179983" y="324503"/>
                        <a:pt x="176667" y="325646"/>
                      </a:cubicBezTo>
                      <a:cubicBezTo>
                        <a:pt x="163405" y="330409"/>
                        <a:pt x="148531" y="331361"/>
                        <a:pt x="134795" y="328123"/>
                      </a:cubicBezTo>
                      <a:cubicBezTo>
                        <a:pt x="120963" y="324979"/>
                        <a:pt x="107984" y="318121"/>
                        <a:pt x="97753" y="307834"/>
                      </a:cubicBezTo>
                      <a:cubicBezTo>
                        <a:pt x="87427" y="297643"/>
                        <a:pt x="79848" y="284212"/>
                        <a:pt x="76532" y="270115"/>
                      </a:cubicBezTo>
                      <a:lnTo>
                        <a:pt x="77575" y="274211"/>
                      </a:lnTo>
                      <a:lnTo>
                        <a:pt x="3681" y="77520"/>
                      </a:lnTo>
                      <a:cubicBezTo>
                        <a:pt x="-7403" y="47992"/>
                        <a:pt x="7376" y="14941"/>
                        <a:pt x="36838" y="3701"/>
                      </a:cubicBezTo>
                      <a:cubicBezTo>
                        <a:pt x="66206" y="-7443"/>
                        <a:pt x="99079" y="7416"/>
                        <a:pt x="110258" y="37039"/>
                      </a:cubicBezTo>
                      <a:cubicBezTo>
                        <a:pt x="111016" y="39039"/>
                        <a:pt x="111679" y="41230"/>
                        <a:pt x="112248" y="4323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453" name="Google Shape;2453;p55"/>
                <p:cNvGrpSpPr/>
                <p:nvPr/>
              </p:nvGrpSpPr>
              <p:grpSpPr>
                <a:xfrm>
                  <a:off x="6772787" y="2947606"/>
                  <a:ext cx="100452" cy="97928"/>
                  <a:chOff x="6772787" y="2947606"/>
                  <a:chExt cx="100452" cy="97928"/>
                </a:xfrm>
              </p:grpSpPr>
              <p:sp>
                <p:nvSpPr>
                  <p:cNvPr id="2454" name="Google Shape;2454;p55"/>
                  <p:cNvSpPr/>
                  <p:nvPr/>
                </p:nvSpPr>
                <p:spPr>
                  <a:xfrm>
                    <a:off x="6791734" y="2980848"/>
                    <a:ext cx="81505" cy="64686"/>
                  </a:xfrm>
                  <a:custGeom>
                    <a:avLst/>
                    <a:gdLst/>
                    <a:ahLst/>
                    <a:cxnLst/>
                    <a:rect l="l" t="t" r="r" b="b"/>
                    <a:pathLst>
                      <a:path w="81505" h="64686" extrusionOk="0">
                        <a:moveTo>
                          <a:pt x="30978" y="60484"/>
                        </a:moveTo>
                        <a:lnTo>
                          <a:pt x="0" y="44291"/>
                        </a:lnTo>
                        <a:lnTo>
                          <a:pt x="46610" y="0"/>
                        </a:lnTo>
                        <a:lnTo>
                          <a:pt x="78535" y="32766"/>
                        </a:lnTo>
                        <a:cubicBezTo>
                          <a:pt x="82135" y="36481"/>
                          <a:pt x="82514" y="42196"/>
                          <a:pt x="79388" y="46387"/>
                        </a:cubicBezTo>
                        <a:lnTo>
                          <a:pt x="76451" y="50292"/>
                        </a:lnTo>
                        <a:cubicBezTo>
                          <a:pt x="65841" y="64389"/>
                          <a:pt x="46610" y="68771"/>
                          <a:pt x="30978" y="60579"/>
                        </a:cubicBezTo>
                        <a:close/>
                      </a:path>
                    </a:pathLst>
                  </a:custGeom>
                  <a:solidFill>
                    <a:srgbClr val="F7978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5" name="Google Shape;2455;p55"/>
                  <p:cNvSpPr/>
                  <p:nvPr/>
                </p:nvSpPr>
                <p:spPr>
                  <a:xfrm>
                    <a:off x="6772787" y="2947606"/>
                    <a:ext cx="65651" cy="77533"/>
                  </a:xfrm>
                  <a:custGeom>
                    <a:avLst/>
                    <a:gdLst/>
                    <a:ahLst/>
                    <a:cxnLst/>
                    <a:rect l="l" t="t" r="r" b="b"/>
                    <a:pathLst>
                      <a:path w="65651" h="77533" extrusionOk="0">
                        <a:moveTo>
                          <a:pt x="19042" y="77533"/>
                        </a:moveTo>
                        <a:lnTo>
                          <a:pt x="0" y="39529"/>
                        </a:lnTo>
                        <a:lnTo>
                          <a:pt x="27473" y="0"/>
                        </a:lnTo>
                        <a:lnTo>
                          <a:pt x="65651" y="33242"/>
                        </a:lnTo>
                        <a:lnTo>
                          <a:pt x="19042" y="77533"/>
                        </a:lnTo>
                        <a:close/>
                      </a:path>
                    </a:pathLst>
                  </a:custGeom>
                  <a:solidFill>
                    <a:srgbClr val="F7978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2456" name="Google Shape;2456;p55"/>
            <p:cNvGrpSpPr/>
            <p:nvPr/>
          </p:nvGrpSpPr>
          <p:grpSpPr>
            <a:xfrm>
              <a:off x="2238296" y="3713006"/>
              <a:ext cx="384144" cy="1003577"/>
              <a:chOff x="6418952" y="3648741"/>
              <a:chExt cx="303815" cy="793718"/>
            </a:xfrm>
          </p:grpSpPr>
          <p:sp>
            <p:nvSpPr>
              <p:cNvPr id="2457" name="Google Shape;2457;p55"/>
              <p:cNvSpPr/>
              <p:nvPr/>
            </p:nvSpPr>
            <p:spPr>
              <a:xfrm>
                <a:off x="6418952" y="3648741"/>
                <a:ext cx="303815" cy="793718"/>
              </a:xfrm>
              <a:custGeom>
                <a:avLst/>
                <a:gdLst/>
                <a:ahLst/>
                <a:cxnLst/>
                <a:rect l="l" t="t" r="r" b="b"/>
                <a:pathLst>
                  <a:path w="303815" h="793718" extrusionOk="0">
                    <a:moveTo>
                      <a:pt x="95" y="0"/>
                    </a:moveTo>
                    <a:cubicBezTo>
                      <a:pt x="95" y="0"/>
                      <a:pt x="263743" y="441865"/>
                      <a:pt x="243375" y="547116"/>
                    </a:cubicBezTo>
                    <a:cubicBezTo>
                      <a:pt x="230585" y="613315"/>
                      <a:pt x="77114" y="750570"/>
                      <a:pt x="77114" y="750570"/>
                    </a:cubicBezTo>
                    <a:lnTo>
                      <a:pt x="171376" y="748951"/>
                    </a:lnTo>
                    <a:cubicBezTo>
                      <a:pt x="203207" y="748379"/>
                      <a:pt x="232764" y="765619"/>
                      <a:pt x="248111" y="793718"/>
                    </a:cubicBezTo>
                    <a:lnTo>
                      <a:pt x="248111" y="793718"/>
                    </a:lnTo>
                    <a:cubicBezTo>
                      <a:pt x="248111" y="793718"/>
                      <a:pt x="303816" y="659320"/>
                      <a:pt x="303816" y="547211"/>
                    </a:cubicBezTo>
                    <a:cubicBezTo>
                      <a:pt x="303816" y="379952"/>
                      <a:pt x="102124" y="22003"/>
                      <a:pt x="102124" y="22003"/>
                    </a:cubicBezTo>
                    <a:lnTo>
                      <a:pt x="0" y="95"/>
                    </a:lnTo>
                    <a:close/>
                  </a:path>
                </a:pathLst>
              </a:custGeom>
              <a:solidFill>
                <a:srgbClr val="407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8" name="Google Shape;2458;p55"/>
              <p:cNvSpPr/>
              <p:nvPr/>
            </p:nvSpPr>
            <p:spPr>
              <a:xfrm>
                <a:off x="6418952" y="3648741"/>
                <a:ext cx="303815" cy="793718"/>
              </a:xfrm>
              <a:custGeom>
                <a:avLst/>
                <a:gdLst/>
                <a:ahLst/>
                <a:cxnLst/>
                <a:rect l="l" t="t" r="r" b="b"/>
                <a:pathLst>
                  <a:path w="303815" h="793718" extrusionOk="0">
                    <a:moveTo>
                      <a:pt x="95" y="0"/>
                    </a:moveTo>
                    <a:cubicBezTo>
                      <a:pt x="95" y="0"/>
                      <a:pt x="263743" y="441865"/>
                      <a:pt x="243375" y="547116"/>
                    </a:cubicBezTo>
                    <a:cubicBezTo>
                      <a:pt x="230585" y="613315"/>
                      <a:pt x="77114" y="750570"/>
                      <a:pt x="77114" y="750570"/>
                    </a:cubicBezTo>
                    <a:lnTo>
                      <a:pt x="171376" y="748951"/>
                    </a:lnTo>
                    <a:cubicBezTo>
                      <a:pt x="203207" y="748379"/>
                      <a:pt x="232764" y="765619"/>
                      <a:pt x="248111" y="793718"/>
                    </a:cubicBezTo>
                    <a:lnTo>
                      <a:pt x="248111" y="793718"/>
                    </a:lnTo>
                    <a:cubicBezTo>
                      <a:pt x="248111" y="793718"/>
                      <a:pt x="303816" y="659320"/>
                      <a:pt x="303816" y="547211"/>
                    </a:cubicBezTo>
                    <a:cubicBezTo>
                      <a:pt x="303816" y="379952"/>
                      <a:pt x="102124" y="22003"/>
                      <a:pt x="102124" y="22003"/>
                    </a:cubicBezTo>
                    <a:lnTo>
                      <a:pt x="0" y="95"/>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59" name="Google Shape;2459;p55"/>
            <p:cNvGrpSpPr/>
            <p:nvPr/>
          </p:nvGrpSpPr>
          <p:grpSpPr>
            <a:xfrm>
              <a:off x="1056395" y="3652307"/>
              <a:ext cx="1182019" cy="752471"/>
              <a:chOff x="5484200" y="3600735"/>
              <a:chExt cx="934846" cy="595121"/>
            </a:xfrm>
          </p:grpSpPr>
          <p:grpSp>
            <p:nvGrpSpPr>
              <p:cNvPr id="2460" name="Google Shape;2460;p55"/>
              <p:cNvGrpSpPr/>
              <p:nvPr/>
            </p:nvGrpSpPr>
            <p:grpSpPr>
              <a:xfrm>
                <a:off x="5847476" y="3600735"/>
                <a:ext cx="566738" cy="400356"/>
                <a:chOff x="5847476" y="3600735"/>
                <a:chExt cx="566738" cy="400356"/>
              </a:xfrm>
            </p:grpSpPr>
            <p:sp>
              <p:nvSpPr>
                <p:cNvPr id="2461" name="Google Shape;2461;p55"/>
                <p:cNvSpPr/>
                <p:nvPr/>
              </p:nvSpPr>
              <p:spPr>
                <a:xfrm>
                  <a:off x="5847476" y="3600735"/>
                  <a:ext cx="566738" cy="400356"/>
                </a:xfrm>
                <a:custGeom>
                  <a:avLst/>
                  <a:gdLst/>
                  <a:ahLst/>
                  <a:cxnLst/>
                  <a:rect l="l" t="t" r="r" b="b"/>
                  <a:pathLst>
                    <a:path w="566738" h="400356" extrusionOk="0">
                      <a:moveTo>
                        <a:pt x="566739" y="51911"/>
                      </a:moveTo>
                      <a:lnTo>
                        <a:pt x="273629" y="0"/>
                      </a:lnTo>
                      <a:lnTo>
                        <a:pt x="213661" y="205645"/>
                      </a:lnTo>
                      <a:cubicBezTo>
                        <a:pt x="213661" y="205645"/>
                        <a:pt x="80653" y="382810"/>
                        <a:pt x="7044" y="399002"/>
                      </a:cubicBezTo>
                      <a:cubicBezTo>
                        <a:pt x="-66565" y="415195"/>
                        <a:pt x="458552" y="285369"/>
                        <a:pt x="566739" y="51911"/>
                      </a:cubicBezTo>
                      <a:close/>
                    </a:path>
                  </a:pathLst>
                </a:custGeom>
                <a:solidFill>
                  <a:srgbClr val="407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2" name="Google Shape;2462;p55"/>
                <p:cNvSpPr/>
                <p:nvPr/>
              </p:nvSpPr>
              <p:spPr>
                <a:xfrm>
                  <a:off x="5847604" y="3600735"/>
                  <a:ext cx="566610" cy="400286"/>
                </a:xfrm>
                <a:custGeom>
                  <a:avLst/>
                  <a:gdLst/>
                  <a:ahLst/>
                  <a:cxnLst/>
                  <a:rect l="l" t="t" r="r" b="b"/>
                  <a:pathLst>
                    <a:path w="566610" h="400286" extrusionOk="0">
                      <a:moveTo>
                        <a:pt x="566611" y="51911"/>
                      </a:moveTo>
                      <a:lnTo>
                        <a:pt x="273500" y="0"/>
                      </a:lnTo>
                      <a:lnTo>
                        <a:pt x="213533" y="205645"/>
                      </a:lnTo>
                      <a:cubicBezTo>
                        <a:pt x="213533" y="205645"/>
                        <a:pt x="80525" y="382810"/>
                        <a:pt x="6916" y="399002"/>
                      </a:cubicBezTo>
                      <a:cubicBezTo>
                        <a:pt x="-66694" y="415195"/>
                        <a:pt x="469413" y="277082"/>
                        <a:pt x="566611" y="5191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63" name="Google Shape;2463;p55"/>
              <p:cNvGrpSpPr/>
              <p:nvPr/>
            </p:nvGrpSpPr>
            <p:grpSpPr>
              <a:xfrm>
                <a:off x="5484200" y="3648741"/>
                <a:ext cx="934846" cy="547115"/>
                <a:chOff x="5484200" y="3648741"/>
                <a:chExt cx="934846" cy="547115"/>
              </a:xfrm>
            </p:grpSpPr>
            <p:sp>
              <p:nvSpPr>
                <p:cNvPr id="2464" name="Google Shape;2464;p55"/>
                <p:cNvSpPr/>
                <p:nvPr/>
              </p:nvSpPr>
              <p:spPr>
                <a:xfrm>
                  <a:off x="5484200" y="3648741"/>
                  <a:ext cx="934846" cy="547115"/>
                </a:xfrm>
                <a:custGeom>
                  <a:avLst/>
                  <a:gdLst/>
                  <a:ahLst/>
                  <a:cxnLst/>
                  <a:rect l="l" t="t" r="r" b="b"/>
                  <a:pathLst>
                    <a:path w="934846" h="547115" extrusionOk="0">
                      <a:moveTo>
                        <a:pt x="934846" y="0"/>
                      </a:moveTo>
                      <a:cubicBezTo>
                        <a:pt x="934846" y="0"/>
                        <a:pt x="858300" y="144304"/>
                        <a:pt x="758260" y="220123"/>
                      </a:cubicBezTo>
                      <a:cubicBezTo>
                        <a:pt x="658125" y="295846"/>
                        <a:pt x="0" y="547116"/>
                        <a:pt x="0" y="547116"/>
                      </a:cubicBezTo>
                      <a:cubicBezTo>
                        <a:pt x="0" y="547116"/>
                        <a:pt x="205670" y="383476"/>
                        <a:pt x="154039" y="269176"/>
                      </a:cubicBezTo>
                      <a:cubicBezTo>
                        <a:pt x="102977" y="156019"/>
                        <a:pt x="705777" y="352711"/>
                        <a:pt x="934846" y="95"/>
                      </a:cubicBezTo>
                      <a:close/>
                    </a:path>
                  </a:pathLst>
                </a:custGeom>
                <a:solidFill>
                  <a:srgbClr val="407B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5" name="Google Shape;2465;p55"/>
                <p:cNvSpPr/>
                <p:nvPr/>
              </p:nvSpPr>
              <p:spPr>
                <a:xfrm>
                  <a:off x="5484200" y="3648741"/>
                  <a:ext cx="934846" cy="547115"/>
                </a:xfrm>
                <a:custGeom>
                  <a:avLst/>
                  <a:gdLst/>
                  <a:ahLst/>
                  <a:cxnLst/>
                  <a:rect l="l" t="t" r="r" b="b"/>
                  <a:pathLst>
                    <a:path w="934846" h="547115" extrusionOk="0">
                      <a:moveTo>
                        <a:pt x="934846" y="0"/>
                      </a:moveTo>
                      <a:cubicBezTo>
                        <a:pt x="934846" y="0"/>
                        <a:pt x="858300" y="144304"/>
                        <a:pt x="758260" y="220123"/>
                      </a:cubicBezTo>
                      <a:cubicBezTo>
                        <a:pt x="658125" y="295846"/>
                        <a:pt x="0" y="547116"/>
                        <a:pt x="0" y="547116"/>
                      </a:cubicBezTo>
                      <a:cubicBezTo>
                        <a:pt x="0" y="547116"/>
                        <a:pt x="205670" y="396240"/>
                        <a:pt x="154039" y="269176"/>
                      </a:cubicBezTo>
                      <a:cubicBezTo>
                        <a:pt x="107335" y="154114"/>
                        <a:pt x="705777" y="352711"/>
                        <a:pt x="934846" y="9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2466" name="Google Shape;2466;p55"/>
          <p:cNvGrpSpPr/>
          <p:nvPr/>
        </p:nvGrpSpPr>
        <p:grpSpPr>
          <a:xfrm>
            <a:off x="-228602" y="3"/>
            <a:ext cx="3448160" cy="2138520"/>
            <a:chOff x="-228602" y="3"/>
            <a:chExt cx="3448160" cy="2138520"/>
          </a:xfrm>
        </p:grpSpPr>
        <p:grpSp>
          <p:nvGrpSpPr>
            <p:cNvPr id="2467" name="Google Shape;2467;p55"/>
            <p:cNvGrpSpPr/>
            <p:nvPr/>
          </p:nvGrpSpPr>
          <p:grpSpPr>
            <a:xfrm>
              <a:off x="-65127" y="3"/>
              <a:ext cx="3284685" cy="1248285"/>
              <a:chOff x="1807224" y="254"/>
              <a:chExt cx="3704392" cy="1407787"/>
            </a:xfrm>
          </p:grpSpPr>
          <p:sp>
            <p:nvSpPr>
              <p:cNvPr id="2468" name="Google Shape;2468;p55"/>
              <p:cNvSpPr/>
              <p:nvPr/>
            </p:nvSpPr>
            <p:spPr>
              <a:xfrm>
                <a:off x="3576676" y="513"/>
                <a:ext cx="1933698" cy="1313344"/>
              </a:xfrm>
              <a:custGeom>
                <a:avLst/>
                <a:gdLst/>
                <a:ahLst/>
                <a:cxnLst/>
                <a:rect l="l" t="t" r="r" b="b"/>
                <a:pathLst>
                  <a:path w="1419228" h="963922" extrusionOk="0">
                    <a:moveTo>
                      <a:pt x="1418749" y="902709"/>
                    </a:moveTo>
                    <a:cubicBezTo>
                      <a:pt x="1418749" y="904515"/>
                      <a:pt x="1418272" y="906226"/>
                      <a:pt x="1417892" y="907936"/>
                    </a:cubicBezTo>
                    <a:cubicBezTo>
                      <a:pt x="1417701" y="908792"/>
                      <a:pt x="1417320" y="909647"/>
                      <a:pt x="1417129" y="910408"/>
                    </a:cubicBezTo>
                    <a:cubicBezTo>
                      <a:pt x="1416749" y="911263"/>
                      <a:pt x="1416463" y="912119"/>
                      <a:pt x="1416082" y="912879"/>
                    </a:cubicBezTo>
                    <a:cubicBezTo>
                      <a:pt x="1415701" y="913640"/>
                      <a:pt x="1415320" y="914495"/>
                      <a:pt x="1414843" y="915256"/>
                    </a:cubicBezTo>
                    <a:cubicBezTo>
                      <a:pt x="1412938" y="918487"/>
                      <a:pt x="1410652" y="921529"/>
                      <a:pt x="1407604" y="924476"/>
                    </a:cubicBezTo>
                    <a:cubicBezTo>
                      <a:pt x="1406843" y="925236"/>
                      <a:pt x="1406080" y="925901"/>
                      <a:pt x="1405318" y="926662"/>
                    </a:cubicBezTo>
                    <a:cubicBezTo>
                      <a:pt x="1404557" y="927422"/>
                      <a:pt x="1403604" y="928183"/>
                      <a:pt x="1402747" y="928943"/>
                    </a:cubicBezTo>
                    <a:cubicBezTo>
                      <a:pt x="1400937" y="930369"/>
                      <a:pt x="1399032" y="931699"/>
                      <a:pt x="1397032" y="933030"/>
                    </a:cubicBezTo>
                    <a:cubicBezTo>
                      <a:pt x="1389697" y="938068"/>
                      <a:pt x="1380363" y="942726"/>
                      <a:pt x="1369600" y="946813"/>
                    </a:cubicBezTo>
                    <a:cubicBezTo>
                      <a:pt x="1367504" y="947573"/>
                      <a:pt x="1365504" y="948429"/>
                      <a:pt x="1363218" y="949094"/>
                    </a:cubicBezTo>
                    <a:cubicBezTo>
                      <a:pt x="1347311" y="954797"/>
                      <a:pt x="1328547" y="959740"/>
                      <a:pt x="1307402" y="963922"/>
                    </a:cubicBezTo>
                    <a:cubicBezTo>
                      <a:pt x="1487138" y="880181"/>
                      <a:pt x="1160907" y="803379"/>
                      <a:pt x="1160907" y="803379"/>
                    </a:cubicBezTo>
                    <a:cubicBezTo>
                      <a:pt x="1160907" y="803379"/>
                      <a:pt x="1155573" y="750245"/>
                      <a:pt x="1081278" y="716027"/>
                    </a:cubicBezTo>
                    <a:cubicBezTo>
                      <a:pt x="1006983" y="681618"/>
                      <a:pt x="953262" y="723060"/>
                      <a:pt x="953262" y="723060"/>
                    </a:cubicBezTo>
                    <a:cubicBezTo>
                      <a:pt x="953262" y="723060"/>
                      <a:pt x="957548" y="671067"/>
                      <a:pt x="787146" y="590083"/>
                    </a:cubicBezTo>
                    <a:cubicBezTo>
                      <a:pt x="616744" y="509003"/>
                      <a:pt x="426910" y="499783"/>
                      <a:pt x="426910" y="499783"/>
                    </a:cubicBezTo>
                    <a:cubicBezTo>
                      <a:pt x="420814" y="440186"/>
                      <a:pt x="256032" y="390664"/>
                      <a:pt x="256032" y="390664"/>
                    </a:cubicBezTo>
                    <a:cubicBezTo>
                      <a:pt x="256032" y="390664"/>
                      <a:pt x="308896" y="273655"/>
                      <a:pt x="246507" y="168717"/>
                    </a:cubicBezTo>
                    <a:cubicBezTo>
                      <a:pt x="184213" y="63495"/>
                      <a:pt x="4572" y="23953"/>
                      <a:pt x="4572" y="23953"/>
                    </a:cubicBezTo>
                    <a:cubicBezTo>
                      <a:pt x="4572" y="23953"/>
                      <a:pt x="4286" y="14353"/>
                      <a:pt x="0" y="0"/>
                    </a:cubicBezTo>
                    <a:lnTo>
                      <a:pt x="326993" y="0"/>
                    </a:lnTo>
                    <a:cubicBezTo>
                      <a:pt x="347091" y="12262"/>
                      <a:pt x="367189" y="27375"/>
                      <a:pt x="385477" y="45815"/>
                    </a:cubicBezTo>
                    <a:cubicBezTo>
                      <a:pt x="387096" y="47526"/>
                      <a:pt x="388810" y="49237"/>
                      <a:pt x="390525" y="50948"/>
                    </a:cubicBezTo>
                    <a:cubicBezTo>
                      <a:pt x="395478" y="56271"/>
                      <a:pt x="400336" y="61784"/>
                      <a:pt x="404908" y="67582"/>
                    </a:cubicBezTo>
                    <a:cubicBezTo>
                      <a:pt x="409480" y="73285"/>
                      <a:pt x="413956" y="79368"/>
                      <a:pt x="418052" y="85737"/>
                    </a:cubicBezTo>
                    <a:cubicBezTo>
                      <a:pt x="422243" y="92010"/>
                      <a:pt x="426244" y="98569"/>
                      <a:pt x="429768" y="105508"/>
                    </a:cubicBezTo>
                    <a:cubicBezTo>
                      <a:pt x="432149" y="110070"/>
                      <a:pt x="434530" y="114823"/>
                      <a:pt x="436626" y="119670"/>
                    </a:cubicBezTo>
                    <a:cubicBezTo>
                      <a:pt x="441579" y="130601"/>
                      <a:pt x="445865" y="142198"/>
                      <a:pt x="449294" y="154555"/>
                    </a:cubicBezTo>
                    <a:cubicBezTo>
                      <a:pt x="450437" y="158547"/>
                      <a:pt x="451485" y="162824"/>
                      <a:pt x="452438" y="167101"/>
                    </a:cubicBezTo>
                    <a:cubicBezTo>
                      <a:pt x="453009" y="169383"/>
                      <a:pt x="453390" y="171569"/>
                      <a:pt x="453866" y="173850"/>
                    </a:cubicBezTo>
                    <a:cubicBezTo>
                      <a:pt x="476631" y="291049"/>
                      <a:pt x="403479" y="372604"/>
                      <a:pt x="395383" y="381254"/>
                    </a:cubicBezTo>
                    <a:lnTo>
                      <a:pt x="394811" y="381824"/>
                    </a:lnTo>
                    <a:lnTo>
                      <a:pt x="394811" y="381824"/>
                    </a:lnTo>
                    <a:lnTo>
                      <a:pt x="394811" y="382014"/>
                    </a:lnTo>
                    <a:cubicBezTo>
                      <a:pt x="394811" y="382014"/>
                      <a:pt x="399002" y="382584"/>
                      <a:pt x="405860" y="383820"/>
                    </a:cubicBezTo>
                    <a:cubicBezTo>
                      <a:pt x="407289" y="384105"/>
                      <a:pt x="408718" y="384390"/>
                      <a:pt x="410337" y="384675"/>
                    </a:cubicBezTo>
                    <a:cubicBezTo>
                      <a:pt x="413956" y="385436"/>
                      <a:pt x="417862" y="386481"/>
                      <a:pt x="422148" y="387622"/>
                    </a:cubicBezTo>
                    <a:cubicBezTo>
                      <a:pt x="426339" y="388763"/>
                      <a:pt x="430911" y="390093"/>
                      <a:pt x="435673" y="391709"/>
                    </a:cubicBezTo>
                    <a:cubicBezTo>
                      <a:pt x="438817" y="392850"/>
                      <a:pt x="441960" y="393990"/>
                      <a:pt x="445198" y="395416"/>
                    </a:cubicBezTo>
                    <a:cubicBezTo>
                      <a:pt x="470821" y="405967"/>
                      <a:pt x="497395" y="424217"/>
                      <a:pt x="500729" y="455109"/>
                    </a:cubicBezTo>
                    <a:cubicBezTo>
                      <a:pt x="500729" y="455109"/>
                      <a:pt x="922782" y="454253"/>
                      <a:pt x="979837" y="604245"/>
                    </a:cubicBezTo>
                    <a:cubicBezTo>
                      <a:pt x="979837" y="604245"/>
                      <a:pt x="1190720" y="587611"/>
                      <a:pt x="1209770" y="756994"/>
                    </a:cubicBezTo>
                    <a:cubicBezTo>
                      <a:pt x="1209770" y="756994"/>
                      <a:pt x="1212152" y="757469"/>
                      <a:pt x="1216628" y="758230"/>
                    </a:cubicBezTo>
                    <a:cubicBezTo>
                      <a:pt x="1217962" y="758610"/>
                      <a:pt x="1219391" y="758895"/>
                      <a:pt x="1221010" y="759085"/>
                    </a:cubicBezTo>
                    <a:cubicBezTo>
                      <a:pt x="1232821" y="761556"/>
                      <a:pt x="1252918" y="766309"/>
                      <a:pt x="1275969" y="773628"/>
                    </a:cubicBezTo>
                    <a:cubicBezTo>
                      <a:pt x="1279017" y="774579"/>
                      <a:pt x="1282160" y="775624"/>
                      <a:pt x="1285303" y="776670"/>
                    </a:cubicBezTo>
                    <a:cubicBezTo>
                      <a:pt x="1286923" y="777240"/>
                      <a:pt x="1288542" y="777715"/>
                      <a:pt x="1290161" y="778286"/>
                    </a:cubicBezTo>
                    <a:cubicBezTo>
                      <a:pt x="1293304" y="779426"/>
                      <a:pt x="1296543" y="780567"/>
                      <a:pt x="1299877" y="781898"/>
                    </a:cubicBezTo>
                    <a:cubicBezTo>
                      <a:pt x="1309592" y="785510"/>
                      <a:pt x="1319498" y="789597"/>
                      <a:pt x="1329214" y="794254"/>
                    </a:cubicBezTo>
                    <a:cubicBezTo>
                      <a:pt x="1334071" y="796536"/>
                      <a:pt x="1338929" y="798912"/>
                      <a:pt x="1343692" y="801383"/>
                    </a:cubicBezTo>
                    <a:cubicBezTo>
                      <a:pt x="1346740" y="803094"/>
                      <a:pt x="1349883" y="804805"/>
                      <a:pt x="1352931" y="806611"/>
                    </a:cubicBezTo>
                    <a:cubicBezTo>
                      <a:pt x="1359122" y="810223"/>
                      <a:pt x="1365123" y="813930"/>
                      <a:pt x="1370647" y="817922"/>
                    </a:cubicBezTo>
                    <a:cubicBezTo>
                      <a:pt x="1376267" y="821914"/>
                      <a:pt x="1381601" y="826192"/>
                      <a:pt x="1386554" y="830754"/>
                    </a:cubicBezTo>
                    <a:cubicBezTo>
                      <a:pt x="1407795" y="850145"/>
                      <a:pt x="1421416" y="874003"/>
                      <a:pt x="1418939" y="902994"/>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9" name="Google Shape;2469;p55"/>
              <p:cNvSpPr/>
              <p:nvPr/>
            </p:nvSpPr>
            <p:spPr>
              <a:xfrm>
                <a:off x="1807224" y="254"/>
                <a:ext cx="3704392" cy="1337559"/>
              </a:xfrm>
              <a:custGeom>
                <a:avLst/>
                <a:gdLst/>
                <a:ahLst/>
                <a:cxnLst/>
                <a:rect l="l" t="t" r="r" b="b"/>
                <a:pathLst>
                  <a:path w="2718820" h="981695" extrusionOk="0">
                    <a:moveTo>
                      <a:pt x="2718530" y="902899"/>
                    </a:moveTo>
                    <a:cubicBezTo>
                      <a:pt x="2718530" y="904705"/>
                      <a:pt x="2718054" y="906416"/>
                      <a:pt x="2717673" y="908127"/>
                    </a:cubicBezTo>
                    <a:cubicBezTo>
                      <a:pt x="2717483" y="908982"/>
                      <a:pt x="2717102" y="909838"/>
                      <a:pt x="2716911" y="910598"/>
                    </a:cubicBezTo>
                    <a:cubicBezTo>
                      <a:pt x="2716530" y="911453"/>
                      <a:pt x="2716245" y="912309"/>
                      <a:pt x="2715863" y="913069"/>
                    </a:cubicBezTo>
                    <a:cubicBezTo>
                      <a:pt x="2715482" y="913830"/>
                      <a:pt x="2715101" y="914685"/>
                      <a:pt x="2714625" y="915446"/>
                    </a:cubicBezTo>
                    <a:cubicBezTo>
                      <a:pt x="2712720" y="918677"/>
                      <a:pt x="2710434" y="921719"/>
                      <a:pt x="2707386" y="924666"/>
                    </a:cubicBezTo>
                    <a:cubicBezTo>
                      <a:pt x="2706624" y="925426"/>
                      <a:pt x="2705862" y="926091"/>
                      <a:pt x="2705100" y="926852"/>
                    </a:cubicBezTo>
                    <a:cubicBezTo>
                      <a:pt x="2704338" y="927612"/>
                      <a:pt x="2703386" y="928373"/>
                      <a:pt x="2702528" y="929133"/>
                    </a:cubicBezTo>
                    <a:cubicBezTo>
                      <a:pt x="2700719" y="930559"/>
                      <a:pt x="2698814" y="931890"/>
                      <a:pt x="2696813" y="933220"/>
                    </a:cubicBezTo>
                    <a:cubicBezTo>
                      <a:pt x="2689479" y="938258"/>
                      <a:pt x="2680145" y="942916"/>
                      <a:pt x="2669381" y="947003"/>
                    </a:cubicBezTo>
                    <a:cubicBezTo>
                      <a:pt x="2667286" y="947763"/>
                      <a:pt x="2665286" y="948619"/>
                      <a:pt x="2662999" y="949284"/>
                    </a:cubicBezTo>
                    <a:cubicBezTo>
                      <a:pt x="2647093" y="954987"/>
                      <a:pt x="2628329" y="959930"/>
                      <a:pt x="2607183" y="964112"/>
                    </a:cubicBezTo>
                    <a:cubicBezTo>
                      <a:pt x="2416588" y="1001563"/>
                      <a:pt x="2037302" y="978085"/>
                      <a:pt x="1917287" y="904229"/>
                    </a:cubicBezTo>
                    <a:cubicBezTo>
                      <a:pt x="1917287" y="904229"/>
                      <a:pt x="1218819" y="871627"/>
                      <a:pt x="1180243" y="825621"/>
                    </a:cubicBezTo>
                    <a:cubicBezTo>
                      <a:pt x="1141571" y="779616"/>
                      <a:pt x="1618679" y="774864"/>
                      <a:pt x="1618679" y="774864"/>
                    </a:cubicBezTo>
                    <a:cubicBezTo>
                      <a:pt x="1618679" y="774864"/>
                      <a:pt x="1486567" y="757469"/>
                      <a:pt x="1511999" y="707757"/>
                    </a:cubicBezTo>
                    <a:cubicBezTo>
                      <a:pt x="1511999" y="707757"/>
                      <a:pt x="864775" y="679717"/>
                      <a:pt x="387287" y="583714"/>
                    </a:cubicBezTo>
                    <a:cubicBezTo>
                      <a:pt x="207169" y="547690"/>
                      <a:pt x="82772" y="520600"/>
                      <a:pt x="0" y="499593"/>
                    </a:cubicBezTo>
                    <a:lnTo>
                      <a:pt x="0" y="132027"/>
                    </a:lnTo>
                    <a:cubicBezTo>
                      <a:pt x="1429" y="132788"/>
                      <a:pt x="2858" y="133643"/>
                      <a:pt x="4286" y="134403"/>
                    </a:cubicBezTo>
                    <a:cubicBezTo>
                      <a:pt x="6953" y="136114"/>
                      <a:pt x="9525" y="138015"/>
                      <a:pt x="11621" y="139917"/>
                    </a:cubicBezTo>
                    <a:cubicBezTo>
                      <a:pt x="12668" y="140867"/>
                      <a:pt x="13716" y="141913"/>
                      <a:pt x="14669" y="142863"/>
                    </a:cubicBezTo>
                    <a:cubicBezTo>
                      <a:pt x="14669" y="139346"/>
                      <a:pt x="14669" y="69958"/>
                      <a:pt x="40767" y="0"/>
                    </a:cubicBezTo>
                    <a:lnTo>
                      <a:pt x="1626584" y="0"/>
                    </a:lnTo>
                    <a:cubicBezTo>
                      <a:pt x="1646682" y="12262"/>
                      <a:pt x="1666780" y="27375"/>
                      <a:pt x="1685068" y="45815"/>
                    </a:cubicBezTo>
                    <a:cubicBezTo>
                      <a:pt x="1686687" y="47526"/>
                      <a:pt x="1688402" y="49237"/>
                      <a:pt x="1690116" y="50948"/>
                    </a:cubicBezTo>
                    <a:cubicBezTo>
                      <a:pt x="1695069" y="56271"/>
                      <a:pt x="1699927" y="61784"/>
                      <a:pt x="1704499" y="67582"/>
                    </a:cubicBezTo>
                    <a:cubicBezTo>
                      <a:pt x="1709071" y="73285"/>
                      <a:pt x="1713452" y="79368"/>
                      <a:pt x="1717643" y="85737"/>
                    </a:cubicBezTo>
                    <a:cubicBezTo>
                      <a:pt x="1721739" y="92010"/>
                      <a:pt x="1725739" y="98569"/>
                      <a:pt x="1729359" y="105508"/>
                    </a:cubicBezTo>
                    <a:cubicBezTo>
                      <a:pt x="1731740" y="110070"/>
                      <a:pt x="1734122" y="114823"/>
                      <a:pt x="1736217" y="119670"/>
                    </a:cubicBezTo>
                    <a:cubicBezTo>
                      <a:pt x="1741170" y="130696"/>
                      <a:pt x="1745361" y="142198"/>
                      <a:pt x="1748885" y="154555"/>
                    </a:cubicBezTo>
                    <a:cubicBezTo>
                      <a:pt x="1750028" y="158547"/>
                      <a:pt x="1751076" y="162824"/>
                      <a:pt x="1752029" y="167101"/>
                    </a:cubicBezTo>
                    <a:cubicBezTo>
                      <a:pt x="1752600" y="169383"/>
                      <a:pt x="1752981" y="171569"/>
                      <a:pt x="1753457" y="173850"/>
                    </a:cubicBezTo>
                    <a:cubicBezTo>
                      <a:pt x="1776222" y="291049"/>
                      <a:pt x="1703070" y="372604"/>
                      <a:pt x="1694974" y="381253"/>
                    </a:cubicBezTo>
                    <a:lnTo>
                      <a:pt x="1694402" y="381824"/>
                    </a:lnTo>
                    <a:lnTo>
                      <a:pt x="1694402" y="381824"/>
                    </a:lnTo>
                    <a:cubicBezTo>
                      <a:pt x="1695069" y="382014"/>
                      <a:pt x="1699165" y="382584"/>
                      <a:pt x="1705451" y="383820"/>
                    </a:cubicBezTo>
                    <a:cubicBezTo>
                      <a:pt x="1706880" y="384105"/>
                      <a:pt x="1708309" y="384390"/>
                      <a:pt x="1709928" y="384675"/>
                    </a:cubicBezTo>
                    <a:cubicBezTo>
                      <a:pt x="1713548" y="385436"/>
                      <a:pt x="1717453" y="386386"/>
                      <a:pt x="1721739" y="387622"/>
                    </a:cubicBezTo>
                    <a:cubicBezTo>
                      <a:pt x="1725930" y="388668"/>
                      <a:pt x="1730502" y="389998"/>
                      <a:pt x="1735264" y="391709"/>
                    </a:cubicBezTo>
                    <a:cubicBezTo>
                      <a:pt x="1738408" y="392850"/>
                      <a:pt x="1741551" y="393990"/>
                      <a:pt x="1744789" y="395416"/>
                    </a:cubicBezTo>
                    <a:cubicBezTo>
                      <a:pt x="1770412" y="405967"/>
                      <a:pt x="1796987" y="424217"/>
                      <a:pt x="1800320" y="455109"/>
                    </a:cubicBezTo>
                    <a:cubicBezTo>
                      <a:pt x="1800320" y="455109"/>
                      <a:pt x="2222373" y="454253"/>
                      <a:pt x="2279428" y="604245"/>
                    </a:cubicBezTo>
                    <a:cubicBezTo>
                      <a:pt x="2279428" y="604245"/>
                      <a:pt x="2490311" y="587611"/>
                      <a:pt x="2509361" y="756994"/>
                    </a:cubicBezTo>
                    <a:cubicBezTo>
                      <a:pt x="2509361" y="756994"/>
                      <a:pt x="2511743" y="757469"/>
                      <a:pt x="2516220" y="758230"/>
                    </a:cubicBezTo>
                    <a:cubicBezTo>
                      <a:pt x="2517553" y="758610"/>
                      <a:pt x="2518982" y="758895"/>
                      <a:pt x="2520601" y="759085"/>
                    </a:cubicBezTo>
                    <a:cubicBezTo>
                      <a:pt x="2532412" y="761556"/>
                      <a:pt x="2552510" y="766309"/>
                      <a:pt x="2575560" y="773628"/>
                    </a:cubicBezTo>
                    <a:cubicBezTo>
                      <a:pt x="2578608" y="774579"/>
                      <a:pt x="2581751" y="775624"/>
                      <a:pt x="2584895" y="776670"/>
                    </a:cubicBezTo>
                    <a:cubicBezTo>
                      <a:pt x="2586514" y="777240"/>
                      <a:pt x="2588133" y="777715"/>
                      <a:pt x="2589753" y="778286"/>
                    </a:cubicBezTo>
                    <a:cubicBezTo>
                      <a:pt x="2592896" y="779426"/>
                      <a:pt x="2596134" y="780567"/>
                      <a:pt x="2599468" y="781898"/>
                    </a:cubicBezTo>
                    <a:cubicBezTo>
                      <a:pt x="2609183" y="785510"/>
                      <a:pt x="2619089" y="789597"/>
                      <a:pt x="2628805" y="794254"/>
                    </a:cubicBezTo>
                    <a:cubicBezTo>
                      <a:pt x="2633663" y="796536"/>
                      <a:pt x="2638520" y="798912"/>
                      <a:pt x="2643283" y="801383"/>
                    </a:cubicBezTo>
                    <a:cubicBezTo>
                      <a:pt x="2646331" y="803094"/>
                      <a:pt x="2649474" y="804805"/>
                      <a:pt x="2652522" y="806611"/>
                    </a:cubicBezTo>
                    <a:cubicBezTo>
                      <a:pt x="2658713" y="810223"/>
                      <a:pt x="2664714" y="813930"/>
                      <a:pt x="2670239" y="817922"/>
                    </a:cubicBezTo>
                    <a:cubicBezTo>
                      <a:pt x="2675858" y="822010"/>
                      <a:pt x="2681192" y="826287"/>
                      <a:pt x="2686145" y="830754"/>
                    </a:cubicBezTo>
                    <a:cubicBezTo>
                      <a:pt x="2707386" y="850145"/>
                      <a:pt x="2721007" y="874003"/>
                      <a:pt x="2718530" y="90299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0" name="Google Shape;2470;p55"/>
              <p:cNvSpPr/>
              <p:nvPr/>
            </p:nvSpPr>
            <p:spPr>
              <a:xfrm>
                <a:off x="1807224" y="254"/>
                <a:ext cx="3704392" cy="1337559"/>
              </a:xfrm>
              <a:custGeom>
                <a:avLst/>
                <a:gdLst/>
                <a:ahLst/>
                <a:cxnLst/>
                <a:rect l="l" t="t" r="r" b="b"/>
                <a:pathLst>
                  <a:path w="2718820" h="981695" extrusionOk="0">
                    <a:moveTo>
                      <a:pt x="2718530" y="902899"/>
                    </a:moveTo>
                    <a:cubicBezTo>
                      <a:pt x="2718530" y="904705"/>
                      <a:pt x="2718054" y="906416"/>
                      <a:pt x="2717673" y="908127"/>
                    </a:cubicBezTo>
                    <a:cubicBezTo>
                      <a:pt x="2717483" y="908982"/>
                      <a:pt x="2717102" y="909838"/>
                      <a:pt x="2716911" y="910598"/>
                    </a:cubicBezTo>
                    <a:cubicBezTo>
                      <a:pt x="2716530" y="911453"/>
                      <a:pt x="2716245" y="912309"/>
                      <a:pt x="2715863" y="913069"/>
                    </a:cubicBezTo>
                    <a:cubicBezTo>
                      <a:pt x="2715482" y="913830"/>
                      <a:pt x="2715101" y="914685"/>
                      <a:pt x="2714625" y="915446"/>
                    </a:cubicBezTo>
                    <a:cubicBezTo>
                      <a:pt x="2712720" y="918677"/>
                      <a:pt x="2710434" y="921719"/>
                      <a:pt x="2707386" y="924666"/>
                    </a:cubicBezTo>
                    <a:cubicBezTo>
                      <a:pt x="2706624" y="925426"/>
                      <a:pt x="2705862" y="926091"/>
                      <a:pt x="2705100" y="926852"/>
                    </a:cubicBezTo>
                    <a:cubicBezTo>
                      <a:pt x="2704338" y="927612"/>
                      <a:pt x="2703386" y="928373"/>
                      <a:pt x="2702528" y="929133"/>
                    </a:cubicBezTo>
                    <a:cubicBezTo>
                      <a:pt x="2700719" y="930559"/>
                      <a:pt x="2698814" y="931890"/>
                      <a:pt x="2696813" y="933220"/>
                    </a:cubicBezTo>
                    <a:cubicBezTo>
                      <a:pt x="2689479" y="938258"/>
                      <a:pt x="2680145" y="942916"/>
                      <a:pt x="2669381" y="947003"/>
                    </a:cubicBezTo>
                    <a:cubicBezTo>
                      <a:pt x="2667286" y="947763"/>
                      <a:pt x="2665286" y="948619"/>
                      <a:pt x="2662999" y="949284"/>
                    </a:cubicBezTo>
                    <a:cubicBezTo>
                      <a:pt x="2647093" y="954987"/>
                      <a:pt x="2628329" y="959930"/>
                      <a:pt x="2607183" y="964112"/>
                    </a:cubicBezTo>
                    <a:cubicBezTo>
                      <a:pt x="2416588" y="1001563"/>
                      <a:pt x="2037302" y="978085"/>
                      <a:pt x="1917287" y="904229"/>
                    </a:cubicBezTo>
                    <a:cubicBezTo>
                      <a:pt x="1917287" y="904229"/>
                      <a:pt x="1218819" y="871627"/>
                      <a:pt x="1180243" y="825621"/>
                    </a:cubicBezTo>
                    <a:cubicBezTo>
                      <a:pt x="1141571" y="779616"/>
                      <a:pt x="1618679" y="774864"/>
                      <a:pt x="1618679" y="774864"/>
                    </a:cubicBezTo>
                    <a:cubicBezTo>
                      <a:pt x="1618679" y="774864"/>
                      <a:pt x="1486567" y="757469"/>
                      <a:pt x="1511999" y="707757"/>
                    </a:cubicBezTo>
                    <a:cubicBezTo>
                      <a:pt x="1511999" y="707757"/>
                      <a:pt x="864775" y="679717"/>
                      <a:pt x="387287" y="583714"/>
                    </a:cubicBezTo>
                    <a:cubicBezTo>
                      <a:pt x="207169" y="547690"/>
                      <a:pt x="82772" y="520600"/>
                      <a:pt x="0" y="499593"/>
                    </a:cubicBezTo>
                    <a:lnTo>
                      <a:pt x="0" y="132027"/>
                    </a:lnTo>
                    <a:cubicBezTo>
                      <a:pt x="1429" y="132788"/>
                      <a:pt x="2858" y="133643"/>
                      <a:pt x="4286" y="134403"/>
                    </a:cubicBezTo>
                    <a:cubicBezTo>
                      <a:pt x="6953" y="136114"/>
                      <a:pt x="9525" y="138015"/>
                      <a:pt x="11621" y="139917"/>
                    </a:cubicBezTo>
                    <a:cubicBezTo>
                      <a:pt x="12668" y="140867"/>
                      <a:pt x="13716" y="141913"/>
                      <a:pt x="14669" y="142863"/>
                    </a:cubicBezTo>
                    <a:cubicBezTo>
                      <a:pt x="14669" y="139346"/>
                      <a:pt x="14669" y="69958"/>
                      <a:pt x="40767" y="0"/>
                    </a:cubicBezTo>
                    <a:lnTo>
                      <a:pt x="1626584" y="0"/>
                    </a:lnTo>
                    <a:cubicBezTo>
                      <a:pt x="1646682" y="12262"/>
                      <a:pt x="1666780" y="27375"/>
                      <a:pt x="1685068" y="45815"/>
                    </a:cubicBezTo>
                    <a:cubicBezTo>
                      <a:pt x="1686687" y="47526"/>
                      <a:pt x="1688402" y="49237"/>
                      <a:pt x="1690116" y="50948"/>
                    </a:cubicBezTo>
                    <a:cubicBezTo>
                      <a:pt x="1695069" y="56271"/>
                      <a:pt x="1699927" y="61784"/>
                      <a:pt x="1704499" y="67582"/>
                    </a:cubicBezTo>
                    <a:cubicBezTo>
                      <a:pt x="1709071" y="73285"/>
                      <a:pt x="1713452" y="79368"/>
                      <a:pt x="1717643" y="85737"/>
                    </a:cubicBezTo>
                    <a:cubicBezTo>
                      <a:pt x="1721739" y="92010"/>
                      <a:pt x="1725739" y="98569"/>
                      <a:pt x="1729359" y="105508"/>
                    </a:cubicBezTo>
                    <a:cubicBezTo>
                      <a:pt x="1731740" y="110070"/>
                      <a:pt x="1734122" y="114823"/>
                      <a:pt x="1736217" y="119670"/>
                    </a:cubicBezTo>
                    <a:cubicBezTo>
                      <a:pt x="1741170" y="130696"/>
                      <a:pt x="1745361" y="142198"/>
                      <a:pt x="1748885" y="154555"/>
                    </a:cubicBezTo>
                    <a:cubicBezTo>
                      <a:pt x="1750028" y="158547"/>
                      <a:pt x="1751076" y="162824"/>
                      <a:pt x="1752029" y="167101"/>
                    </a:cubicBezTo>
                    <a:cubicBezTo>
                      <a:pt x="1752600" y="169383"/>
                      <a:pt x="1752981" y="171569"/>
                      <a:pt x="1753457" y="173850"/>
                    </a:cubicBezTo>
                    <a:cubicBezTo>
                      <a:pt x="1776222" y="291049"/>
                      <a:pt x="1703070" y="372604"/>
                      <a:pt x="1694974" y="381253"/>
                    </a:cubicBezTo>
                    <a:lnTo>
                      <a:pt x="1694402" y="381824"/>
                    </a:lnTo>
                    <a:lnTo>
                      <a:pt x="1694402" y="381824"/>
                    </a:lnTo>
                    <a:cubicBezTo>
                      <a:pt x="1695069" y="382014"/>
                      <a:pt x="1699165" y="382584"/>
                      <a:pt x="1705451" y="383820"/>
                    </a:cubicBezTo>
                    <a:cubicBezTo>
                      <a:pt x="1706880" y="384105"/>
                      <a:pt x="1708309" y="384390"/>
                      <a:pt x="1709928" y="384675"/>
                    </a:cubicBezTo>
                    <a:cubicBezTo>
                      <a:pt x="1713548" y="385436"/>
                      <a:pt x="1717453" y="386386"/>
                      <a:pt x="1721739" y="387622"/>
                    </a:cubicBezTo>
                    <a:cubicBezTo>
                      <a:pt x="1725930" y="388668"/>
                      <a:pt x="1730502" y="389998"/>
                      <a:pt x="1735264" y="391709"/>
                    </a:cubicBezTo>
                    <a:cubicBezTo>
                      <a:pt x="1738408" y="392850"/>
                      <a:pt x="1741551" y="393990"/>
                      <a:pt x="1744789" y="395416"/>
                    </a:cubicBezTo>
                    <a:cubicBezTo>
                      <a:pt x="1770412" y="405967"/>
                      <a:pt x="1796987" y="424217"/>
                      <a:pt x="1800320" y="455109"/>
                    </a:cubicBezTo>
                    <a:cubicBezTo>
                      <a:pt x="1800320" y="455109"/>
                      <a:pt x="2222373" y="454253"/>
                      <a:pt x="2279428" y="604245"/>
                    </a:cubicBezTo>
                    <a:cubicBezTo>
                      <a:pt x="2279428" y="604245"/>
                      <a:pt x="2490311" y="587611"/>
                      <a:pt x="2509361" y="756994"/>
                    </a:cubicBezTo>
                    <a:cubicBezTo>
                      <a:pt x="2509361" y="756994"/>
                      <a:pt x="2511743" y="757469"/>
                      <a:pt x="2516220" y="758230"/>
                    </a:cubicBezTo>
                    <a:cubicBezTo>
                      <a:pt x="2517553" y="758610"/>
                      <a:pt x="2518982" y="758895"/>
                      <a:pt x="2520601" y="759085"/>
                    </a:cubicBezTo>
                    <a:cubicBezTo>
                      <a:pt x="2532412" y="761556"/>
                      <a:pt x="2552510" y="766309"/>
                      <a:pt x="2575560" y="773628"/>
                    </a:cubicBezTo>
                    <a:cubicBezTo>
                      <a:pt x="2578608" y="774579"/>
                      <a:pt x="2581751" y="775624"/>
                      <a:pt x="2584895" y="776670"/>
                    </a:cubicBezTo>
                    <a:cubicBezTo>
                      <a:pt x="2586514" y="777240"/>
                      <a:pt x="2588133" y="777715"/>
                      <a:pt x="2589753" y="778286"/>
                    </a:cubicBezTo>
                    <a:cubicBezTo>
                      <a:pt x="2592896" y="779426"/>
                      <a:pt x="2596134" y="780567"/>
                      <a:pt x="2599468" y="781898"/>
                    </a:cubicBezTo>
                    <a:cubicBezTo>
                      <a:pt x="2609183" y="785510"/>
                      <a:pt x="2619089" y="789597"/>
                      <a:pt x="2628805" y="794254"/>
                    </a:cubicBezTo>
                    <a:cubicBezTo>
                      <a:pt x="2633663" y="796536"/>
                      <a:pt x="2638520" y="798912"/>
                      <a:pt x="2643283" y="801383"/>
                    </a:cubicBezTo>
                    <a:cubicBezTo>
                      <a:pt x="2646331" y="803094"/>
                      <a:pt x="2649474" y="804805"/>
                      <a:pt x="2652522" y="806611"/>
                    </a:cubicBezTo>
                    <a:cubicBezTo>
                      <a:pt x="2658713" y="810223"/>
                      <a:pt x="2664714" y="813930"/>
                      <a:pt x="2670239" y="817922"/>
                    </a:cubicBezTo>
                    <a:cubicBezTo>
                      <a:pt x="2675858" y="822010"/>
                      <a:pt x="2681192" y="826287"/>
                      <a:pt x="2686145" y="830754"/>
                    </a:cubicBezTo>
                    <a:cubicBezTo>
                      <a:pt x="2707386" y="850145"/>
                      <a:pt x="2721007" y="874003"/>
                      <a:pt x="2718530" y="902994"/>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1" name="Google Shape;2471;p55"/>
              <p:cNvSpPr/>
              <p:nvPr/>
            </p:nvSpPr>
            <p:spPr>
              <a:xfrm>
                <a:off x="1807299" y="529"/>
                <a:ext cx="391799" cy="411966"/>
              </a:xfrm>
              <a:custGeom>
                <a:avLst/>
                <a:gdLst/>
                <a:ahLst/>
                <a:cxnLst/>
                <a:rect l="l" t="t" r="r" b="b"/>
                <a:pathLst>
                  <a:path w="287559" h="302360" extrusionOk="0">
                    <a:moveTo>
                      <a:pt x="40767" y="95"/>
                    </a:moveTo>
                    <a:lnTo>
                      <a:pt x="287560" y="95"/>
                    </a:lnTo>
                    <a:cubicBezTo>
                      <a:pt x="105537" y="47146"/>
                      <a:pt x="74962" y="302360"/>
                      <a:pt x="74962" y="302360"/>
                    </a:cubicBezTo>
                    <a:cubicBezTo>
                      <a:pt x="54102" y="276126"/>
                      <a:pt x="28099" y="256735"/>
                      <a:pt x="0" y="242573"/>
                    </a:cubicBezTo>
                    <a:lnTo>
                      <a:pt x="0" y="132027"/>
                    </a:lnTo>
                    <a:cubicBezTo>
                      <a:pt x="1429" y="132788"/>
                      <a:pt x="2858" y="133643"/>
                      <a:pt x="4286" y="134403"/>
                    </a:cubicBezTo>
                    <a:cubicBezTo>
                      <a:pt x="6953" y="136114"/>
                      <a:pt x="9525" y="138015"/>
                      <a:pt x="11621" y="139917"/>
                    </a:cubicBezTo>
                    <a:cubicBezTo>
                      <a:pt x="12668" y="140867"/>
                      <a:pt x="13716" y="141913"/>
                      <a:pt x="14669" y="142958"/>
                    </a:cubicBezTo>
                    <a:lnTo>
                      <a:pt x="14669" y="142958"/>
                    </a:lnTo>
                    <a:cubicBezTo>
                      <a:pt x="14669" y="139346"/>
                      <a:pt x="14669" y="69958"/>
                      <a:pt x="40767" y="0"/>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472" name="Google Shape;2472;p55"/>
              <p:cNvGrpSpPr/>
              <p:nvPr/>
            </p:nvGrpSpPr>
            <p:grpSpPr>
              <a:xfrm>
                <a:off x="1807312" y="295756"/>
                <a:ext cx="1438976" cy="1112286"/>
                <a:chOff x="3714940" y="1360297"/>
                <a:chExt cx="1057060" cy="817076"/>
              </a:xfrm>
            </p:grpSpPr>
            <p:sp>
              <p:nvSpPr>
                <p:cNvPr id="2473" name="Google Shape;2473;p55"/>
                <p:cNvSpPr/>
                <p:nvPr/>
              </p:nvSpPr>
              <p:spPr>
                <a:xfrm>
                  <a:off x="3714940" y="1360297"/>
                  <a:ext cx="1057060" cy="817076"/>
                </a:xfrm>
                <a:custGeom>
                  <a:avLst/>
                  <a:gdLst/>
                  <a:ahLst/>
                  <a:cxnLst/>
                  <a:rect l="l" t="t" r="r" b="b"/>
                  <a:pathLst>
                    <a:path w="1057060" h="817076" extrusionOk="0">
                      <a:moveTo>
                        <a:pt x="1056608" y="808599"/>
                      </a:moveTo>
                      <a:cubicBezTo>
                        <a:pt x="1056513" y="809359"/>
                        <a:pt x="1055942" y="810024"/>
                        <a:pt x="1055370" y="810595"/>
                      </a:cubicBezTo>
                      <a:cubicBezTo>
                        <a:pt x="1049750" y="816013"/>
                        <a:pt x="1025176" y="818009"/>
                        <a:pt x="987457" y="816678"/>
                      </a:cubicBezTo>
                      <a:cubicBezTo>
                        <a:pt x="984980" y="816583"/>
                        <a:pt x="982313" y="816488"/>
                        <a:pt x="979742" y="816393"/>
                      </a:cubicBezTo>
                      <a:cubicBezTo>
                        <a:pt x="964978" y="815727"/>
                        <a:pt x="948309" y="814587"/>
                        <a:pt x="930021" y="812971"/>
                      </a:cubicBezTo>
                      <a:cubicBezTo>
                        <a:pt x="926592" y="812686"/>
                        <a:pt x="923163" y="812306"/>
                        <a:pt x="919639" y="812020"/>
                      </a:cubicBezTo>
                      <a:cubicBezTo>
                        <a:pt x="915543" y="811640"/>
                        <a:pt x="911447" y="811165"/>
                        <a:pt x="907161" y="810785"/>
                      </a:cubicBezTo>
                      <a:cubicBezTo>
                        <a:pt x="900779" y="810024"/>
                        <a:pt x="894207" y="809454"/>
                        <a:pt x="887540" y="808599"/>
                      </a:cubicBezTo>
                      <a:cubicBezTo>
                        <a:pt x="886587" y="808503"/>
                        <a:pt x="885635" y="808408"/>
                        <a:pt x="884682" y="808313"/>
                      </a:cubicBezTo>
                      <a:cubicBezTo>
                        <a:pt x="867251" y="806317"/>
                        <a:pt x="849059" y="803941"/>
                        <a:pt x="830104" y="801185"/>
                      </a:cubicBezTo>
                      <a:cubicBezTo>
                        <a:pt x="822293" y="800044"/>
                        <a:pt x="814292" y="798903"/>
                        <a:pt x="806196" y="797668"/>
                      </a:cubicBezTo>
                      <a:cubicBezTo>
                        <a:pt x="800672" y="796812"/>
                        <a:pt x="795052" y="795862"/>
                        <a:pt x="789432" y="794911"/>
                      </a:cubicBezTo>
                      <a:cubicBezTo>
                        <a:pt x="772573" y="792250"/>
                        <a:pt x="755237" y="789398"/>
                        <a:pt x="737521" y="785976"/>
                      </a:cubicBezTo>
                      <a:cubicBezTo>
                        <a:pt x="725710" y="783885"/>
                        <a:pt x="713899" y="781699"/>
                        <a:pt x="701897" y="779132"/>
                      </a:cubicBezTo>
                      <a:cubicBezTo>
                        <a:pt x="695897" y="777897"/>
                        <a:pt x="689896" y="776756"/>
                        <a:pt x="683895" y="775425"/>
                      </a:cubicBezTo>
                      <a:cubicBezTo>
                        <a:pt x="677894" y="774190"/>
                        <a:pt x="671703" y="772954"/>
                        <a:pt x="665702" y="771528"/>
                      </a:cubicBezTo>
                      <a:cubicBezTo>
                        <a:pt x="665798" y="771528"/>
                        <a:pt x="666083" y="771528"/>
                        <a:pt x="666179" y="771528"/>
                      </a:cubicBezTo>
                      <a:cubicBezTo>
                        <a:pt x="655320" y="769247"/>
                        <a:pt x="644366" y="766966"/>
                        <a:pt x="633412" y="764494"/>
                      </a:cubicBezTo>
                      <a:cubicBezTo>
                        <a:pt x="633412" y="764494"/>
                        <a:pt x="633222" y="764494"/>
                        <a:pt x="633127" y="764399"/>
                      </a:cubicBezTo>
                      <a:cubicBezTo>
                        <a:pt x="479774" y="729325"/>
                        <a:pt x="320993" y="676666"/>
                        <a:pt x="225076" y="606043"/>
                      </a:cubicBezTo>
                      <a:cubicBezTo>
                        <a:pt x="225076" y="606043"/>
                        <a:pt x="117348" y="600340"/>
                        <a:pt x="0" y="573725"/>
                      </a:cubicBezTo>
                      <a:lnTo>
                        <a:pt x="0" y="23374"/>
                      </a:lnTo>
                      <a:cubicBezTo>
                        <a:pt x="3334" y="20903"/>
                        <a:pt x="6858" y="18336"/>
                        <a:pt x="10668" y="15960"/>
                      </a:cubicBezTo>
                      <a:cubicBezTo>
                        <a:pt x="15431" y="12823"/>
                        <a:pt x="20574" y="10162"/>
                        <a:pt x="25908" y="7976"/>
                      </a:cubicBezTo>
                      <a:cubicBezTo>
                        <a:pt x="27718" y="7215"/>
                        <a:pt x="29432" y="6645"/>
                        <a:pt x="31337" y="5980"/>
                      </a:cubicBezTo>
                      <a:cubicBezTo>
                        <a:pt x="113824" y="-21776"/>
                        <a:pt x="245840" y="52460"/>
                        <a:pt x="311277" y="118141"/>
                      </a:cubicBezTo>
                      <a:cubicBezTo>
                        <a:pt x="312706" y="119757"/>
                        <a:pt x="314325" y="121183"/>
                        <a:pt x="315659" y="122608"/>
                      </a:cubicBezTo>
                      <a:cubicBezTo>
                        <a:pt x="317087" y="124224"/>
                        <a:pt x="318611" y="125650"/>
                        <a:pt x="319945" y="127266"/>
                      </a:cubicBezTo>
                      <a:cubicBezTo>
                        <a:pt x="322612" y="130213"/>
                        <a:pt x="325279" y="133254"/>
                        <a:pt x="327660" y="136201"/>
                      </a:cubicBezTo>
                      <a:cubicBezTo>
                        <a:pt x="330803" y="140003"/>
                        <a:pt x="333566" y="143710"/>
                        <a:pt x="336233" y="147417"/>
                      </a:cubicBezTo>
                      <a:cubicBezTo>
                        <a:pt x="343948" y="158348"/>
                        <a:pt x="348806" y="168328"/>
                        <a:pt x="350234" y="177073"/>
                      </a:cubicBezTo>
                      <a:cubicBezTo>
                        <a:pt x="353663" y="176503"/>
                        <a:pt x="417671" y="168138"/>
                        <a:pt x="490633" y="194468"/>
                      </a:cubicBezTo>
                      <a:cubicBezTo>
                        <a:pt x="494157" y="195703"/>
                        <a:pt x="497872" y="197129"/>
                        <a:pt x="501491" y="198650"/>
                      </a:cubicBezTo>
                      <a:cubicBezTo>
                        <a:pt x="503396" y="199410"/>
                        <a:pt x="505206" y="200076"/>
                        <a:pt x="507111" y="200931"/>
                      </a:cubicBezTo>
                      <a:cubicBezTo>
                        <a:pt x="510731" y="202547"/>
                        <a:pt x="514541" y="204163"/>
                        <a:pt x="518160" y="205969"/>
                      </a:cubicBezTo>
                      <a:cubicBezTo>
                        <a:pt x="547783" y="220132"/>
                        <a:pt x="577882" y="240758"/>
                        <a:pt x="605123" y="270414"/>
                      </a:cubicBezTo>
                      <a:cubicBezTo>
                        <a:pt x="611886" y="277828"/>
                        <a:pt x="618554" y="285813"/>
                        <a:pt x="624935" y="294367"/>
                      </a:cubicBezTo>
                      <a:cubicBezTo>
                        <a:pt x="628174" y="298645"/>
                        <a:pt x="631317" y="303207"/>
                        <a:pt x="634270" y="307770"/>
                      </a:cubicBezTo>
                      <a:cubicBezTo>
                        <a:pt x="635794" y="310051"/>
                        <a:pt x="637318" y="312332"/>
                        <a:pt x="638842" y="314804"/>
                      </a:cubicBezTo>
                      <a:cubicBezTo>
                        <a:pt x="641890" y="319556"/>
                        <a:pt x="644747" y="324499"/>
                        <a:pt x="647605" y="329537"/>
                      </a:cubicBezTo>
                      <a:cubicBezTo>
                        <a:pt x="661892" y="355011"/>
                        <a:pt x="674370" y="384667"/>
                        <a:pt x="684181" y="419076"/>
                      </a:cubicBezTo>
                      <a:cubicBezTo>
                        <a:pt x="684181" y="419076"/>
                        <a:pt x="862679" y="506333"/>
                        <a:pt x="882301" y="687217"/>
                      </a:cubicBezTo>
                      <a:lnTo>
                        <a:pt x="882301" y="687217"/>
                      </a:lnTo>
                      <a:cubicBezTo>
                        <a:pt x="883730" y="700524"/>
                        <a:pt x="884396" y="714212"/>
                        <a:pt x="884015" y="728375"/>
                      </a:cubicBezTo>
                      <a:cubicBezTo>
                        <a:pt x="884015" y="728375"/>
                        <a:pt x="890016" y="729991"/>
                        <a:pt x="899922" y="732747"/>
                      </a:cubicBezTo>
                      <a:cubicBezTo>
                        <a:pt x="901637" y="733127"/>
                        <a:pt x="903351" y="733698"/>
                        <a:pt x="905256" y="734173"/>
                      </a:cubicBezTo>
                      <a:cubicBezTo>
                        <a:pt x="910781" y="735789"/>
                        <a:pt x="917162" y="737595"/>
                        <a:pt x="924116" y="739686"/>
                      </a:cubicBezTo>
                      <a:cubicBezTo>
                        <a:pt x="926497" y="740446"/>
                        <a:pt x="928783" y="741112"/>
                        <a:pt x="931355" y="741872"/>
                      </a:cubicBezTo>
                      <a:cubicBezTo>
                        <a:pt x="932783" y="742442"/>
                        <a:pt x="934403" y="742823"/>
                        <a:pt x="935927" y="743298"/>
                      </a:cubicBezTo>
                      <a:cubicBezTo>
                        <a:pt x="937927" y="743868"/>
                        <a:pt x="939737" y="744438"/>
                        <a:pt x="941737" y="745104"/>
                      </a:cubicBezTo>
                      <a:cubicBezTo>
                        <a:pt x="948404" y="747290"/>
                        <a:pt x="955358" y="749571"/>
                        <a:pt x="962501" y="752043"/>
                      </a:cubicBezTo>
                      <a:cubicBezTo>
                        <a:pt x="965168" y="752993"/>
                        <a:pt x="967931" y="753944"/>
                        <a:pt x="970502" y="754894"/>
                      </a:cubicBezTo>
                      <a:cubicBezTo>
                        <a:pt x="981742" y="758886"/>
                        <a:pt x="992981" y="763164"/>
                        <a:pt x="1003459" y="767631"/>
                      </a:cubicBezTo>
                      <a:cubicBezTo>
                        <a:pt x="1005269" y="768392"/>
                        <a:pt x="1006983" y="769057"/>
                        <a:pt x="1008793" y="769817"/>
                      </a:cubicBezTo>
                      <a:cubicBezTo>
                        <a:pt x="1026319" y="777612"/>
                        <a:pt x="1041178" y="785691"/>
                        <a:pt x="1049750" y="793675"/>
                      </a:cubicBezTo>
                      <a:cubicBezTo>
                        <a:pt x="1050227" y="794246"/>
                        <a:pt x="1050893" y="794721"/>
                        <a:pt x="1051370" y="795386"/>
                      </a:cubicBezTo>
                      <a:cubicBezTo>
                        <a:pt x="1051846" y="795957"/>
                        <a:pt x="1052417" y="796432"/>
                        <a:pt x="1052798" y="797002"/>
                      </a:cubicBezTo>
                      <a:cubicBezTo>
                        <a:pt x="1052798" y="797002"/>
                        <a:pt x="1052827" y="797031"/>
                        <a:pt x="1052894" y="797097"/>
                      </a:cubicBezTo>
                      <a:cubicBezTo>
                        <a:pt x="1054894" y="799474"/>
                        <a:pt x="1056227" y="801945"/>
                        <a:pt x="1056704" y="804226"/>
                      </a:cubicBezTo>
                      <a:cubicBezTo>
                        <a:pt x="1057085" y="805652"/>
                        <a:pt x="1057180" y="807173"/>
                        <a:pt x="1056894" y="80850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4" name="Google Shape;2474;p55"/>
                <p:cNvSpPr/>
                <p:nvPr/>
              </p:nvSpPr>
              <p:spPr>
                <a:xfrm>
                  <a:off x="3714940" y="1360297"/>
                  <a:ext cx="1057060" cy="817076"/>
                </a:xfrm>
                <a:custGeom>
                  <a:avLst/>
                  <a:gdLst/>
                  <a:ahLst/>
                  <a:cxnLst/>
                  <a:rect l="l" t="t" r="r" b="b"/>
                  <a:pathLst>
                    <a:path w="1057060" h="817076" extrusionOk="0">
                      <a:moveTo>
                        <a:pt x="1056608" y="808599"/>
                      </a:moveTo>
                      <a:cubicBezTo>
                        <a:pt x="1056513" y="809359"/>
                        <a:pt x="1055942" y="810024"/>
                        <a:pt x="1055370" y="810595"/>
                      </a:cubicBezTo>
                      <a:cubicBezTo>
                        <a:pt x="1049750" y="816013"/>
                        <a:pt x="1025176" y="818009"/>
                        <a:pt x="987457" y="816678"/>
                      </a:cubicBezTo>
                      <a:cubicBezTo>
                        <a:pt x="984980" y="816583"/>
                        <a:pt x="982313" y="816488"/>
                        <a:pt x="979742" y="816393"/>
                      </a:cubicBezTo>
                      <a:cubicBezTo>
                        <a:pt x="964978" y="815727"/>
                        <a:pt x="948309" y="814587"/>
                        <a:pt x="930021" y="812971"/>
                      </a:cubicBezTo>
                      <a:cubicBezTo>
                        <a:pt x="926592" y="812686"/>
                        <a:pt x="923163" y="812306"/>
                        <a:pt x="919639" y="812020"/>
                      </a:cubicBezTo>
                      <a:cubicBezTo>
                        <a:pt x="915543" y="811640"/>
                        <a:pt x="911447" y="811165"/>
                        <a:pt x="907161" y="810785"/>
                      </a:cubicBezTo>
                      <a:cubicBezTo>
                        <a:pt x="900779" y="810024"/>
                        <a:pt x="894207" y="809454"/>
                        <a:pt x="887540" y="808599"/>
                      </a:cubicBezTo>
                      <a:cubicBezTo>
                        <a:pt x="886587" y="808503"/>
                        <a:pt x="885635" y="808408"/>
                        <a:pt x="884682" y="808313"/>
                      </a:cubicBezTo>
                      <a:cubicBezTo>
                        <a:pt x="867251" y="806317"/>
                        <a:pt x="849059" y="803941"/>
                        <a:pt x="830104" y="801185"/>
                      </a:cubicBezTo>
                      <a:cubicBezTo>
                        <a:pt x="822293" y="800044"/>
                        <a:pt x="814292" y="798903"/>
                        <a:pt x="806196" y="797668"/>
                      </a:cubicBezTo>
                      <a:cubicBezTo>
                        <a:pt x="800672" y="796812"/>
                        <a:pt x="795052" y="795862"/>
                        <a:pt x="789432" y="794911"/>
                      </a:cubicBezTo>
                      <a:cubicBezTo>
                        <a:pt x="772573" y="792250"/>
                        <a:pt x="755237" y="789398"/>
                        <a:pt x="737521" y="785976"/>
                      </a:cubicBezTo>
                      <a:cubicBezTo>
                        <a:pt x="725710" y="783885"/>
                        <a:pt x="713899" y="781699"/>
                        <a:pt x="701897" y="779132"/>
                      </a:cubicBezTo>
                      <a:cubicBezTo>
                        <a:pt x="695897" y="777897"/>
                        <a:pt x="689896" y="776756"/>
                        <a:pt x="683895" y="775425"/>
                      </a:cubicBezTo>
                      <a:cubicBezTo>
                        <a:pt x="677894" y="774190"/>
                        <a:pt x="671703" y="772954"/>
                        <a:pt x="665702" y="771528"/>
                      </a:cubicBezTo>
                      <a:cubicBezTo>
                        <a:pt x="665798" y="771528"/>
                        <a:pt x="666083" y="771528"/>
                        <a:pt x="666179" y="771528"/>
                      </a:cubicBezTo>
                      <a:cubicBezTo>
                        <a:pt x="655320" y="769247"/>
                        <a:pt x="644366" y="766966"/>
                        <a:pt x="633412" y="764494"/>
                      </a:cubicBezTo>
                      <a:cubicBezTo>
                        <a:pt x="633412" y="764494"/>
                        <a:pt x="633222" y="764494"/>
                        <a:pt x="633127" y="764399"/>
                      </a:cubicBezTo>
                      <a:cubicBezTo>
                        <a:pt x="479774" y="729325"/>
                        <a:pt x="320993" y="676666"/>
                        <a:pt x="225076" y="606043"/>
                      </a:cubicBezTo>
                      <a:cubicBezTo>
                        <a:pt x="225076" y="606043"/>
                        <a:pt x="117348" y="600340"/>
                        <a:pt x="0" y="573725"/>
                      </a:cubicBezTo>
                      <a:lnTo>
                        <a:pt x="0" y="23374"/>
                      </a:lnTo>
                      <a:cubicBezTo>
                        <a:pt x="3334" y="20903"/>
                        <a:pt x="6858" y="18336"/>
                        <a:pt x="10668" y="15960"/>
                      </a:cubicBezTo>
                      <a:cubicBezTo>
                        <a:pt x="15431" y="12823"/>
                        <a:pt x="20574" y="10162"/>
                        <a:pt x="25908" y="7976"/>
                      </a:cubicBezTo>
                      <a:cubicBezTo>
                        <a:pt x="27718" y="7215"/>
                        <a:pt x="29432" y="6645"/>
                        <a:pt x="31337" y="5980"/>
                      </a:cubicBezTo>
                      <a:cubicBezTo>
                        <a:pt x="113824" y="-21776"/>
                        <a:pt x="245840" y="52460"/>
                        <a:pt x="311277" y="118141"/>
                      </a:cubicBezTo>
                      <a:cubicBezTo>
                        <a:pt x="312706" y="119757"/>
                        <a:pt x="314325" y="121183"/>
                        <a:pt x="315659" y="122608"/>
                      </a:cubicBezTo>
                      <a:cubicBezTo>
                        <a:pt x="317087" y="124224"/>
                        <a:pt x="318611" y="125650"/>
                        <a:pt x="319945" y="127266"/>
                      </a:cubicBezTo>
                      <a:cubicBezTo>
                        <a:pt x="322612" y="130213"/>
                        <a:pt x="325279" y="133254"/>
                        <a:pt x="327660" y="136201"/>
                      </a:cubicBezTo>
                      <a:cubicBezTo>
                        <a:pt x="330803" y="140003"/>
                        <a:pt x="333566" y="143710"/>
                        <a:pt x="336233" y="147417"/>
                      </a:cubicBezTo>
                      <a:cubicBezTo>
                        <a:pt x="343948" y="158348"/>
                        <a:pt x="348806" y="168328"/>
                        <a:pt x="350234" y="177073"/>
                      </a:cubicBezTo>
                      <a:cubicBezTo>
                        <a:pt x="353663" y="176503"/>
                        <a:pt x="417671" y="168138"/>
                        <a:pt x="490633" y="194468"/>
                      </a:cubicBezTo>
                      <a:cubicBezTo>
                        <a:pt x="494157" y="195703"/>
                        <a:pt x="497872" y="197129"/>
                        <a:pt x="501491" y="198650"/>
                      </a:cubicBezTo>
                      <a:cubicBezTo>
                        <a:pt x="503396" y="199410"/>
                        <a:pt x="505206" y="200076"/>
                        <a:pt x="507111" y="200931"/>
                      </a:cubicBezTo>
                      <a:cubicBezTo>
                        <a:pt x="510731" y="202547"/>
                        <a:pt x="514541" y="204163"/>
                        <a:pt x="518160" y="205969"/>
                      </a:cubicBezTo>
                      <a:cubicBezTo>
                        <a:pt x="547783" y="220132"/>
                        <a:pt x="577882" y="240758"/>
                        <a:pt x="605123" y="270414"/>
                      </a:cubicBezTo>
                      <a:cubicBezTo>
                        <a:pt x="611886" y="277828"/>
                        <a:pt x="618554" y="285813"/>
                        <a:pt x="624935" y="294367"/>
                      </a:cubicBezTo>
                      <a:cubicBezTo>
                        <a:pt x="628174" y="298645"/>
                        <a:pt x="631317" y="303207"/>
                        <a:pt x="634270" y="307770"/>
                      </a:cubicBezTo>
                      <a:cubicBezTo>
                        <a:pt x="635794" y="310051"/>
                        <a:pt x="637318" y="312332"/>
                        <a:pt x="638842" y="314804"/>
                      </a:cubicBezTo>
                      <a:cubicBezTo>
                        <a:pt x="641890" y="319556"/>
                        <a:pt x="644747" y="324499"/>
                        <a:pt x="647605" y="329537"/>
                      </a:cubicBezTo>
                      <a:cubicBezTo>
                        <a:pt x="661892" y="355011"/>
                        <a:pt x="674370" y="384667"/>
                        <a:pt x="684181" y="419076"/>
                      </a:cubicBezTo>
                      <a:cubicBezTo>
                        <a:pt x="684181" y="419076"/>
                        <a:pt x="862679" y="506333"/>
                        <a:pt x="882301" y="687217"/>
                      </a:cubicBezTo>
                      <a:lnTo>
                        <a:pt x="882301" y="687217"/>
                      </a:lnTo>
                      <a:cubicBezTo>
                        <a:pt x="883730" y="700524"/>
                        <a:pt x="884396" y="714212"/>
                        <a:pt x="884015" y="728375"/>
                      </a:cubicBezTo>
                      <a:cubicBezTo>
                        <a:pt x="884015" y="728375"/>
                        <a:pt x="890016" y="729991"/>
                        <a:pt x="899922" y="732747"/>
                      </a:cubicBezTo>
                      <a:cubicBezTo>
                        <a:pt x="901637" y="733127"/>
                        <a:pt x="903351" y="733698"/>
                        <a:pt x="905256" y="734173"/>
                      </a:cubicBezTo>
                      <a:cubicBezTo>
                        <a:pt x="910781" y="735789"/>
                        <a:pt x="917162" y="737595"/>
                        <a:pt x="924116" y="739686"/>
                      </a:cubicBezTo>
                      <a:cubicBezTo>
                        <a:pt x="926497" y="740446"/>
                        <a:pt x="928783" y="741112"/>
                        <a:pt x="931355" y="741872"/>
                      </a:cubicBezTo>
                      <a:cubicBezTo>
                        <a:pt x="932783" y="742442"/>
                        <a:pt x="934403" y="742823"/>
                        <a:pt x="935927" y="743298"/>
                      </a:cubicBezTo>
                      <a:cubicBezTo>
                        <a:pt x="937927" y="743868"/>
                        <a:pt x="939737" y="744438"/>
                        <a:pt x="941737" y="745104"/>
                      </a:cubicBezTo>
                      <a:cubicBezTo>
                        <a:pt x="948404" y="747290"/>
                        <a:pt x="955358" y="749571"/>
                        <a:pt x="962501" y="752043"/>
                      </a:cubicBezTo>
                      <a:cubicBezTo>
                        <a:pt x="965168" y="752993"/>
                        <a:pt x="967931" y="753944"/>
                        <a:pt x="970502" y="754894"/>
                      </a:cubicBezTo>
                      <a:cubicBezTo>
                        <a:pt x="981742" y="758886"/>
                        <a:pt x="992981" y="763164"/>
                        <a:pt x="1003459" y="767631"/>
                      </a:cubicBezTo>
                      <a:cubicBezTo>
                        <a:pt x="1005269" y="768392"/>
                        <a:pt x="1006983" y="769057"/>
                        <a:pt x="1008793" y="769817"/>
                      </a:cubicBezTo>
                      <a:cubicBezTo>
                        <a:pt x="1026319" y="777612"/>
                        <a:pt x="1041178" y="785691"/>
                        <a:pt x="1049750" y="793675"/>
                      </a:cubicBezTo>
                      <a:cubicBezTo>
                        <a:pt x="1050227" y="794246"/>
                        <a:pt x="1050893" y="794721"/>
                        <a:pt x="1051370" y="795386"/>
                      </a:cubicBezTo>
                      <a:cubicBezTo>
                        <a:pt x="1051846" y="795957"/>
                        <a:pt x="1052417" y="796432"/>
                        <a:pt x="1052798" y="797002"/>
                      </a:cubicBezTo>
                      <a:cubicBezTo>
                        <a:pt x="1052798" y="797002"/>
                        <a:pt x="1052827" y="797031"/>
                        <a:pt x="1052894" y="797097"/>
                      </a:cubicBezTo>
                      <a:cubicBezTo>
                        <a:pt x="1054894" y="799474"/>
                        <a:pt x="1056227" y="801945"/>
                        <a:pt x="1056704" y="804226"/>
                      </a:cubicBezTo>
                      <a:cubicBezTo>
                        <a:pt x="1057085" y="805652"/>
                        <a:pt x="1057180" y="807173"/>
                        <a:pt x="1056894" y="808503"/>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5" name="Google Shape;2475;p55"/>
                <p:cNvSpPr/>
                <p:nvPr/>
              </p:nvSpPr>
              <p:spPr>
                <a:xfrm>
                  <a:off x="3714983" y="1360297"/>
                  <a:ext cx="1056971" cy="817076"/>
                </a:xfrm>
                <a:custGeom>
                  <a:avLst/>
                  <a:gdLst/>
                  <a:ahLst/>
                  <a:cxnLst/>
                  <a:rect l="l" t="t" r="r" b="b"/>
                  <a:pathLst>
                    <a:path w="1056971" h="817076" extrusionOk="0">
                      <a:moveTo>
                        <a:pt x="1056608" y="808599"/>
                      </a:moveTo>
                      <a:cubicBezTo>
                        <a:pt x="1056513" y="809359"/>
                        <a:pt x="1056132" y="809929"/>
                        <a:pt x="1055465" y="810595"/>
                      </a:cubicBezTo>
                      <a:cubicBezTo>
                        <a:pt x="1049846" y="816013"/>
                        <a:pt x="1025271" y="818009"/>
                        <a:pt x="987552" y="816678"/>
                      </a:cubicBezTo>
                      <a:cubicBezTo>
                        <a:pt x="985076" y="816583"/>
                        <a:pt x="982409" y="816488"/>
                        <a:pt x="979837" y="816393"/>
                      </a:cubicBezTo>
                      <a:cubicBezTo>
                        <a:pt x="965073" y="815727"/>
                        <a:pt x="948404" y="814587"/>
                        <a:pt x="930116" y="812971"/>
                      </a:cubicBezTo>
                      <a:cubicBezTo>
                        <a:pt x="926687" y="812686"/>
                        <a:pt x="923258" y="812306"/>
                        <a:pt x="919734" y="812020"/>
                      </a:cubicBezTo>
                      <a:cubicBezTo>
                        <a:pt x="915638" y="811640"/>
                        <a:pt x="911543" y="811165"/>
                        <a:pt x="907256" y="810785"/>
                      </a:cubicBezTo>
                      <a:cubicBezTo>
                        <a:pt x="900874" y="810024"/>
                        <a:pt x="894302" y="809454"/>
                        <a:pt x="887635" y="808599"/>
                      </a:cubicBezTo>
                      <a:cubicBezTo>
                        <a:pt x="886682" y="808503"/>
                        <a:pt x="885730" y="808408"/>
                        <a:pt x="884777" y="808313"/>
                      </a:cubicBezTo>
                      <a:cubicBezTo>
                        <a:pt x="867347" y="806317"/>
                        <a:pt x="849154" y="803941"/>
                        <a:pt x="830199" y="801185"/>
                      </a:cubicBezTo>
                      <a:cubicBezTo>
                        <a:pt x="822389" y="800044"/>
                        <a:pt x="814388" y="798903"/>
                        <a:pt x="806291" y="797668"/>
                      </a:cubicBezTo>
                      <a:cubicBezTo>
                        <a:pt x="800767" y="796812"/>
                        <a:pt x="795147" y="795862"/>
                        <a:pt x="789527" y="794911"/>
                      </a:cubicBezTo>
                      <a:cubicBezTo>
                        <a:pt x="772668" y="792155"/>
                        <a:pt x="755333" y="789208"/>
                        <a:pt x="737616" y="785976"/>
                      </a:cubicBezTo>
                      <a:cubicBezTo>
                        <a:pt x="725805" y="783790"/>
                        <a:pt x="713994" y="781509"/>
                        <a:pt x="701993" y="779132"/>
                      </a:cubicBezTo>
                      <a:cubicBezTo>
                        <a:pt x="695992" y="777897"/>
                        <a:pt x="689991" y="776756"/>
                        <a:pt x="683990" y="775425"/>
                      </a:cubicBezTo>
                      <a:cubicBezTo>
                        <a:pt x="677990" y="774190"/>
                        <a:pt x="671798" y="772954"/>
                        <a:pt x="665798" y="771528"/>
                      </a:cubicBezTo>
                      <a:cubicBezTo>
                        <a:pt x="683038" y="773334"/>
                        <a:pt x="888206" y="792060"/>
                        <a:pt x="885825" y="774190"/>
                      </a:cubicBezTo>
                      <a:cubicBezTo>
                        <a:pt x="883920" y="758601"/>
                        <a:pt x="797528" y="723432"/>
                        <a:pt x="768477" y="711836"/>
                      </a:cubicBezTo>
                      <a:lnTo>
                        <a:pt x="768382" y="711836"/>
                      </a:lnTo>
                      <a:cubicBezTo>
                        <a:pt x="762572" y="709554"/>
                        <a:pt x="759047" y="708129"/>
                        <a:pt x="759047" y="708129"/>
                      </a:cubicBezTo>
                      <a:cubicBezTo>
                        <a:pt x="742569" y="552719"/>
                        <a:pt x="572262" y="466602"/>
                        <a:pt x="572262" y="466602"/>
                      </a:cubicBezTo>
                      <a:cubicBezTo>
                        <a:pt x="465296" y="303492"/>
                        <a:pt x="308134" y="334004"/>
                        <a:pt x="308134" y="334004"/>
                      </a:cubicBezTo>
                      <a:cubicBezTo>
                        <a:pt x="233553" y="240378"/>
                        <a:pt x="144113" y="176883"/>
                        <a:pt x="104585" y="192947"/>
                      </a:cubicBezTo>
                      <a:cubicBezTo>
                        <a:pt x="65056" y="208726"/>
                        <a:pt x="93821" y="246081"/>
                        <a:pt x="93821" y="246081"/>
                      </a:cubicBezTo>
                      <a:cubicBezTo>
                        <a:pt x="59055" y="276117"/>
                        <a:pt x="68294" y="368983"/>
                        <a:pt x="68294" y="368983"/>
                      </a:cubicBezTo>
                      <a:cubicBezTo>
                        <a:pt x="68294" y="368983"/>
                        <a:pt x="38767" y="362044"/>
                        <a:pt x="0" y="356626"/>
                      </a:cubicBezTo>
                      <a:lnTo>
                        <a:pt x="0" y="23374"/>
                      </a:lnTo>
                      <a:cubicBezTo>
                        <a:pt x="3334" y="20713"/>
                        <a:pt x="6858" y="18241"/>
                        <a:pt x="10668" y="15865"/>
                      </a:cubicBezTo>
                      <a:cubicBezTo>
                        <a:pt x="15431" y="12823"/>
                        <a:pt x="20574" y="10162"/>
                        <a:pt x="25908" y="7976"/>
                      </a:cubicBezTo>
                      <a:cubicBezTo>
                        <a:pt x="27718" y="7215"/>
                        <a:pt x="29432" y="6645"/>
                        <a:pt x="31337" y="5980"/>
                      </a:cubicBezTo>
                      <a:cubicBezTo>
                        <a:pt x="113824" y="-21776"/>
                        <a:pt x="245840" y="52460"/>
                        <a:pt x="311277" y="118141"/>
                      </a:cubicBezTo>
                      <a:cubicBezTo>
                        <a:pt x="312706" y="119757"/>
                        <a:pt x="314325" y="121183"/>
                        <a:pt x="315659" y="122608"/>
                      </a:cubicBezTo>
                      <a:cubicBezTo>
                        <a:pt x="317087" y="124224"/>
                        <a:pt x="318611" y="125650"/>
                        <a:pt x="319945" y="127266"/>
                      </a:cubicBezTo>
                      <a:cubicBezTo>
                        <a:pt x="322612" y="130213"/>
                        <a:pt x="325279" y="133254"/>
                        <a:pt x="327660" y="136201"/>
                      </a:cubicBezTo>
                      <a:cubicBezTo>
                        <a:pt x="330803" y="140003"/>
                        <a:pt x="333566" y="143710"/>
                        <a:pt x="336233" y="147417"/>
                      </a:cubicBezTo>
                      <a:cubicBezTo>
                        <a:pt x="343853" y="158348"/>
                        <a:pt x="348615" y="168328"/>
                        <a:pt x="350139" y="177073"/>
                      </a:cubicBezTo>
                      <a:lnTo>
                        <a:pt x="350234" y="177073"/>
                      </a:lnTo>
                      <a:cubicBezTo>
                        <a:pt x="353663" y="176503"/>
                        <a:pt x="417671" y="168138"/>
                        <a:pt x="490633" y="194468"/>
                      </a:cubicBezTo>
                      <a:cubicBezTo>
                        <a:pt x="494157" y="195703"/>
                        <a:pt x="497872" y="197129"/>
                        <a:pt x="501491" y="198650"/>
                      </a:cubicBezTo>
                      <a:cubicBezTo>
                        <a:pt x="503396" y="199410"/>
                        <a:pt x="505206" y="200076"/>
                        <a:pt x="507111" y="200931"/>
                      </a:cubicBezTo>
                      <a:cubicBezTo>
                        <a:pt x="510731" y="202547"/>
                        <a:pt x="514541" y="204163"/>
                        <a:pt x="518160" y="205969"/>
                      </a:cubicBezTo>
                      <a:cubicBezTo>
                        <a:pt x="547783" y="220132"/>
                        <a:pt x="577882" y="240758"/>
                        <a:pt x="605123" y="270414"/>
                      </a:cubicBezTo>
                      <a:cubicBezTo>
                        <a:pt x="611886" y="277828"/>
                        <a:pt x="618554" y="285813"/>
                        <a:pt x="624935" y="294367"/>
                      </a:cubicBezTo>
                      <a:cubicBezTo>
                        <a:pt x="628079" y="298645"/>
                        <a:pt x="631317" y="303207"/>
                        <a:pt x="634270" y="307770"/>
                      </a:cubicBezTo>
                      <a:cubicBezTo>
                        <a:pt x="635794" y="310051"/>
                        <a:pt x="637318" y="312332"/>
                        <a:pt x="638842" y="314804"/>
                      </a:cubicBezTo>
                      <a:cubicBezTo>
                        <a:pt x="641795" y="319556"/>
                        <a:pt x="644747" y="324499"/>
                        <a:pt x="647605" y="329537"/>
                      </a:cubicBezTo>
                      <a:cubicBezTo>
                        <a:pt x="661892" y="355011"/>
                        <a:pt x="674370" y="384667"/>
                        <a:pt x="684181" y="419076"/>
                      </a:cubicBezTo>
                      <a:cubicBezTo>
                        <a:pt x="684181" y="419076"/>
                        <a:pt x="862679" y="506333"/>
                        <a:pt x="882301" y="687217"/>
                      </a:cubicBezTo>
                      <a:lnTo>
                        <a:pt x="882301" y="687217"/>
                      </a:lnTo>
                      <a:cubicBezTo>
                        <a:pt x="883730" y="700524"/>
                        <a:pt x="884396" y="714212"/>
                        <a:pt x="884015" y="728375"/>
                      </a:cubicBezTo>
                      <a:cubicBezTo>
                        <a:pt x="884015" y="728375"/>
                        <a:pt x="890016" y="729991"/>
                        <a:pt x="899922" y="732747"/>
                      </a:cubicBezTo>
                      <a:cubicBezTo>
                        <a:pt x="901637" y="733127"/>
                        <a:pt x="903351" y="733698"/>
                        <a:pt x="905256" y="734173"/>
                      </a:cubicBezTo>
                      <a:cubicBezTo>
                        <a:pt x="910781" y="735789"/>
                        <a:pt x="917162" y="737595"/>
                        <a:pt x="924116" y="739686"/>
                      </a:cubicBezTo>
                      <a:cubicBezTo>
                        <a:pt x="926497" y="740446"/>
                        <a:pt x="928783" y="741112"/>
                        <a:pt x="931355" y="741872"/>
                      </a:cubicBezTo>
                      <a:cubicBezTo>
                        <a:pt x="932783" y="742442"/>
                        <a:pt x="934403" y="742823"/>
                        <a:pt x="935926" y="743298"/>
                      </a:cubicBezTo>
                      <a:cubicBezTo>
                        <a:pt x="937927" y="743868"/>
                        <a:pt x="939737" y="744438"/>
                        <a:pt x="941737" y="745104"/>
                      </a:cubicBezTo>
                      <a:cubicBezTo>
                        <a:pt x="948404" y="747290"/>
                        <a:pt x="955358" y="749571"/>
                        <a:pt x="962501" y="752043"/>
                      </a:cubicBezTo>
                      <a:cubicBezTo>
                        <a:pt x="965168" y="752993"/>
                        <a:pt x="967931" y="753944"/>
                        <a:pt x="970502" y="754894"/>
                      </a:cubicBezTo>
                      <a:cubicBezTo>
                        <a:pt x="981742" y="758886"/>
                        <a:pt x="992981" y="763164"/>
                        <a:pt x="1003459" y="767631"/>
                      </a:cubicBezTo>
                      <a:cubicBezTo>
                        <a:pt x="1005269" y="768392"/>
                        <a:pt x="1006983" y="769057"/>
                        <a:pt x="1008793" y="769817"/>
                      </a:cubicBezTo>
                      <a:cubicBezTo>
                        <a:pt x="1026319" y="777612"/>
                        <a:pt x="1041178" y="785691"/>
                        <a:pt x="1049750" y="793675"/>
                      </a:cubicBezTo>
                      <a:cubicBezTo>
                        <a:pt x="1050227" y="794246"/>
                        <a:pt x="1050893" y="794721"/>
                        <a:pt x="1051370" y="795386"/>
                      </a:cubicBezTo>
                      <a:cubicBezTo>
                        <a:pt x="1051846" y="795957"/>
                        <a:pt x="1052417" y="796432"/>
                        <a:pt x="1052798" y="797002"/>
                      </a:cubicBezTo>
                      <a:cubicBezTo>
                        <a:pt x="1052798" y="797002"/>
                        <a:pt x="1052827" y="797031"/>
                        <a:pt x="1052894" y="797097"/>
                      </a:cubicBezTo>
                      <a:cubicBezTo>
                        <a:pt x="1054894" y="799474"/>
                        <a:pt x="1056227" y="801945"/>
                        <a:pt x="1056704" y="804226"/>
                      </a:cubicBezTo>
                      <a:cubicBezTo>
                        <a:pt x="1056989" y="805652"/>
                        <a:pt x="1057085" y="807173"/>
                        <a:pt x="1056799" y="808503"/>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476" name="Google Shape;2476;p55"/>
            <p:cNvGrpSpPr/>
            <p:nvPr/>
          </p:nvGrpSpPr>
          <p:grpSpPr>
            <a:xfrm>
              <a:off x="-228602" y="539512"/>
              <a:ext cx="2525358" cy="1338006"/>
              <a:chOff x="3714695" y="1728139"/>
              <a:chExt cx="2092087" cy="1108447"/>
            </a:xfrm>
          </p:grpSpPr>
          <p:sp>
            <p:nvSpPr>
              <p:cNvPr id="2477" name="Google Shape;2477;p55"/>
              <p:cNvSpPr/>
              <p:nvPr/>
            </p:nvSpPr>
            <p:spPr>
              <a:xfrm>
                <a:off x="3714750" y="1728139"/>
                <a:ext cx="2091975" cy="1108447"/>
              </a:xfrm>
              <a:custGeom>
                <a:avLst/>
                <a:gdLst/>
                <a:ahLst/>
                <a:cxnLst/>
                <a:rect l="l" t="t" r="r" b="b"/>
                <a:pathLst>
                  <a:path w="2091975" h="1108447" extrusionOk="0">
                    <a:moveTo>
                      <a:pt x="2091976" y="994529"/>
                    </a:moveTo>
                    <a:cubicBezTo>
                      <a:pt x="2091690" y="995574"/>
                      <a:pt x="2091118" y="996620"/>
                      <a:pt x="2090357" y="997475"/>
                    </a:cubicBezTo>
                    <a:cubicBezTo>
                      <a:pt x="2089118" y="998901"/>
                      <a:pt x="2087309" y="1000042"/>
                      <a:pt x="2084927" y="1001087"/>
                    </a:cubicBezTo>
                    <a:cubicBezTo>
                      <a:pt x="2083403" y="1001753"/>
                      <a:pt x="2081593" y="1002418"/>
                      <a:pt x="2079498" y="1002988"/>
                    </a:cubicBezTo>
                    <a:cubicBezTo>
                      <a:pt x="2074450" y="1004414"/>
                      <a:pt x="2067782" y="1005365"/>
                      <a:pt x="2059972" y="1005935"/>
                    </a:cubicBezTo>
                    <a:cubicBezTo>
                      <a:pt x="2056829" y="1006220"/>
                      <a:pt x="2053400" y="1006410"/>
                      <a:pt x="2049875" y="1006410"/>
                    </a:cubicBezTo>
                    <a:cubicBezTo>
                      <a:pt x="2039207" y="1006790"/>
                      <a:pt x="2026634" y="1006600"/>
                      <a:pt x="2012633" y="1005935"/>
                    </a:cubicBezTo>
                    <a:cubicBezTo>
                      <a:pt x="2009489" y="1005935"/>
                      <a:pt x="2006346" y="1005650"/>
                      <a:pt x="2003108" y="1005460"/>
                    </a:cubicBezTo>
                    <a:cubicBezTo>
                      <a:pt x="1993202" y="1004984"/>
                      <a:pt x="1982629" y="1004034"/>
                      <a:pt x="1971485" y="1003179"/>
                    </a:cubicBezTo>
                    <a:cubicBezTo>
                      <a:pt x="1967960" y="1002798"/>
                      <a:pt x="1964436" y="1002513"/>
                      <a:pt x="1960817" y="1002133"/>
                    </a:cubicBezTo>
                    <a:cubicBezTo>
                      <a:pt x="1932813" y="999567"/>
                      <a:pt x="1901666" y="995765"/>
                      <a:pt x="1868900" y="991487"/>
                    </a:cubicBezTo>
                    <a:cubicBezTo>
                      <a:pt x="1862804" y="990727"/>
                      <a:pt x="1856613" y="989871"/>
                      <a:pt x="1850327" y="989016"/>
                    </a:cubicBezTo>
                    <a:cubicBezTo>
                      <a:pt x="1849564" y="989016"/>
                      <a:pt x="1848803" y="988826"/>
                      <a:pt x="1847945" y="988636"/>
                    </a:cubicBezTo>
                    <a:cubicBezTo>
                      <a:pt x="1840325" y="987590"/>
                      <a:pt x="1832705" y="986545"/>
                      <a:pt x="1824895" y="985404"/>
                    </a:cubicBezTo>
                    <a:cubicBezTo>
                      <a:pt x="1773460" y="977990"/>
                      <a:pt x="1719548" y="969245"/>
                      <a:pt x="1668399" y="960500"/>
                    </a:cubicBezTo>
                    <a:cubicBezTo>
                      <a:pt x="1663065" y="959550"/>
                      <a:pt x="1657731" y="958694"/>
                      <a:pt x="1652492" y="957744"/>
                    </a:cubicBezTo>
                    <a:cubicBezTo>
                      <a:pt x="1524762" y="935692"/>
                      <a:pt x="1417511" y="914305"/>
                      <a:pt x="1412272" y="913354"/>
                    </a:cubicBezTo>
                    <a:cubicBezTo>
                      <a:pt x="1412748" y="913830"/>
                      <a:pt x="1414463" y="915351"/>
                      <a:pt x="1417034" y="917822"/>
                    </a:cubicBezTo>
                    <a:cubicBezTo>
                      <a:pt x="1417796" y="918392"/>
                      <a:pt x="1418654" y="919343"/>
                      <a:pt x="1419606" y="920293"/>
                    </a:cubicBezTo>
                    <a:cubicBezTo>
                      <a:pt x="1420082" y="920768"/>
                      <a:pt x="1420559" y="921244"/>
                      <a:pt x="1421035" y="921719"/>
                    </a:cubicBezTo>
                    <a:cubicBezTo>
                      <a:pt x="1421511" y="922194"/>
                      <a:pt x="1422083" y="922670"/>
                      <a:pt x="1422559" y="923145"/>
                    </a:cubicBezTo>
                    <a:cubicBezTo>
                      <a:pt x="1425702" y="926281"/>
                      <a:pt x="1429322" y="930179"/>
                      <a:pt x="1433036" y="934361"/>
                    </a:cubicBezTo>
                    <a:cubicBezTo>
                      <a:pt x="1436751" y="938543"/>
                      <a:pt x="1440466" y="943011"/>
                      <a:pt x="1443990" y="947763"/>
                    </a:cubicBezTo>
                    <a:cubicBezTo>
                      <a:pt x="1443990" y="947953"/>
                      <a:pt x="1444181" y="948048"/>
                      <a:pt x="1444276" y="948239"/>
                    </a:cubicBezTo>
                    <a:cubicBezTo>
                      <a:pt x="1445705" y="950140"/>
                      <a:pt x="1447133" y="952041"/>
                      <a:pt x="1448372" y="954037"/>
                    </a:cubicBezTo>
                    <a:cubicBezTo>
                      <a:pt x="1448753" y="954512"/>
                      <a:pt x="1449134" y="955177"/>
                      <a:pt x="1449514" y="955748"/>
                    </a:cubicBezTo>
                    <a:cubicBezTo>
                      <a:pt x="1449991" y="956603"/>
                      <a:pt x="1450658" y="957458"/>
                      <a:pt x="1451134" y="958314"/>
                    </a:cubicBezTo>
                    <a:cubicBezTo>
                      <a:pt x="1452182" y="960025"/>
                      <a:pt x="1453229" y="961736"/>
                      <a:pt x="1454182" y="963542"/>
                    </a:cubicBezTo>
                    <a:cubicBezTo>
                      <a:pt x="1454658" y="964302"/>
                      <a:pt x="1455134" y="965253"/>
                      <a:pt x="1455515" y="966108"/>
                    </a:cubicBezTo>
                    <a:cubicBezTo>
                      <a:pt x="1455992" y="966869"/>
                      <a:pt x="1456277" y="967629"/>
                      <a:pt x="1456754" y="968485"/>
                    </a:cubicBezTo>
                    <a:cubicBezTo>
                      <a:pt x="1458563" y="972382"/>
                      <a:pt x="1459992" y="976279"/>
                      <a:pt x="1460945" y="980081"/>
                    </a:cubicBezTo>
                    <a:cubicBezTo>
                      <a:pt x="1461135" y="981126"/>
                      <a:pt x="1461421" y="982077"/>
                      <a:pt x="1461421" y="983028"/>
                    </a:cubicBezTo>
                    <a:cubicBezTo>
                      <a:pt x="1461707" y="984073"/>
                      <a:pt x="1461802" y="985119"/>
                      <a:pt x="1461897" y="986164"/>
                    </a:cubicBezTo>
                    <a:cubicBezTo>
                      <a:pt x="1461897" y="987210"/>
                      <a:pt x="1462088" y="988255"/>
                      <a:pt x="1462088" y="989206"/>
                    </a:cubicBezTo>
                    <a:lnTo>
                      <a:pt x="1462088" y="990061"/>
                    </a:lnTo>
                    <a:cubicBezTo>
                      <a:pt x="1462088" y="990061"/>
                      <a:pt x="1486948" y="988541"/>
                      <a:pt x="1517809" y="992057"/>
                    </a:cubicBezTo>
                    <a:cubicBezTo>
                      <a:pt x="1521047" y="992438"/>
                      <a:pt x="1524476" y="992818"/>
                      <a:pt x="1527810" y="993388"/>
                    </a:cubicBezTo>
                    <a:cubicBezTo>
                      <a:pt x="1536478" y="994719"/>
                      <a:pt x="1545622" y="996430"/>
                      <a:pt x="1554575" y="998806"/>
                    </a:cubicBezTo>
                    <a:cubicBezTo>
                      <a:pt x="1557528" y="999567"/>
                      <a:pt x="1560481" y="1000327"/>
                      <a:pt x="1563338" y="1001277"/>
                    </a:cubicBezTo>
                    <a:cubicBezTo>
                      <a:pt x="1568958" y="1002988"/>
                      <a:pt x="1574483" y="1004984"/>
                      <a:pt x="1579817" y="1007266"/>
                    </a:cubicBezTo>
                    <a:cubicBezTo>
                      <a:pt x="1582864" y="1008502"/>
                      <a:pt x="1585722" y="1009832"/>
                      <a:pt x="1588580" y="1011353"/>
                    </a:cubicBezTo>
                    <a:cubicBezTo>
                      <a:pt x="1601153" y="1017722"/>
                      <a:pt x="1612297" y="1025896"/>
                      <a:pt x="1620488" y="1036447"/>
                    </a:cubicBezTo>
                    <a:cubicBezTo>
                      <a:pt x="1620488" y="1036447"/>
                      <a:pt x="1623632" y="1037397"/>
                      <a:pt x="1629061" y="1039013"/>
                    </a:cubicBezTo>
                    <a:cubicBezTo>
                      <a:pt x="1630204" y="1039298"/>
                      <a:pt x="1631347" y="1039583"/>
                      <a:pt x="1632585" y="1040059"/>
                    </a:cubicBezTo>
                    <a:cubicBezTo>
                      <a:pt x="1637538" y="1041580"/>
                      <a:pt x="1643729" y="1043481"/>
                      <a:pt x="1650778" y="1045857"/>
                    </a:cubicBezTo>
                    <a:cubicBezTo>
                      <a:pt x="1652492" y="1046427"/>
                      <a:pt x="1654302" y="1047093"/>
                      <a:pt x="1656112" y="1047663"/>
                    </a:cubicBezTo>
                    <a:cubicBezTo>
                      <a:pt x="1658874" y="1048613"/>
                      <a:pt x="1661732" y="1049564"/>
                      <a:pt x="1664684" y="1050609"/>
                    </a:cubicBezTo>
                    <a:cubicBezTo>
                      <a:pt x="1666589" y="1051275"/>
                      <a:pt x="1668589" y="1052035"/>
                      <a:pt x="1670590" y="1052701"/>
                    </a:cubicBezTo>
                    <a:cubicBezTo>
                      <a:pt x="1674590" y="1054127"/>
                      <a:pt x="1678591" y="1055552"/>
                      <a:pt x="1682782" y="1057168"/>
                    </a:cubicBezTo>
                    <a:cubicBezTo>
                      <a:pt x="1684782" y="1057929"/>
                      <a:pt x="1686878" y="1058689"/>
                      <a:pt x="1688783" y="1059544"/>
                    </a:cubicBezTo>
                    <a:cubicBezTo>
                      <a:pt x="1691926" y="1060780"/>
                      <a:pt x="1694879" y="1062016"/>
                      <a:pt x="1697927" y="1063156"/>
                    </a:cubicBezTo>
                    <a:cubicBezTo>
                      <a:pt x="1699927" y="1064012"/>
                      <a:pt x="1701927" y="1064772"/>
                      <a:pt x="1703832" y="1065628"/>
                    </a:cubicBezTo>
                    <a:cubicBezTo>
                      <a:pt x="1705832" y="1066483"/>
                      <a:pt x="1707737" y="1067244"/>
                      <a:pt x="1709738" y="1068099"/>
                    </a:cubicBezTo>
                    <a:cubicBezTo>
                      <a:pt x="1711643" y="1068955"/>
                      <a:pt x="1713548" y="1069810"/>
                      <a:pt x="1715357" y="1070665"/>
                    </a:cubicBezTo>
                    <a:cubicBezTo>
                      <a:pt x="1717167" y="1071521"/>
                      <a:pt x="1718977" y="1072376"/>
                      <a:pt x="1720691" y="1073232"/>
                    </a:cubicBezTo>
                    <a:cubicBezTo>
                      <a:pt x="1724216" y="1074943"/>
                      <a:pt x="1727549" y="1076654"/>
                      <a:pt x="1730597" y="1078460"/>
                    </a:cubicBezTo>
                    <a:cubicBezTo>
                      <a:pt x="1736693" y="1081977"/>
                      <a:pt x="1741837" y="1085494"/>
                      <a:pt x="1745361" y="1088820"/>
                    </a:cubicBezTo>
                    <a:cubicBezTo>
                      <a:pt x="1748981" y="1092242"/>
                      <a:pt x="1751076" y="1095664"/>
                      <a:pt x="1750981" y="1098801"/>
                    </a:cubicBezTo>
                    <a:cubicBezTo>
                      <a:pt x="1750981" y="1099276"/>
                      <a:pt x="1750790" y="1099561"/>
                      <a:pt x="1750409" y="1099941"/>
                    </a:cubicBezTo>
                    <a:cubicBezTo>
                      <a:pt x="1750219" y="1100227"/>
                      <a:pt x="1749933" y="1100417"/>
                      <a:pt x="1749743" y="1100512"/>
                    </a:cubicBezTo>
                    <a:cubicBezTo>
                      <a:pt x="1748885" y="1100987"/>
                      <a:pt x="1747552" y="1101557"/>
                      <a:pt x="1745837" y="1102033"/>
                    </a:cubicBezTo>
                    <a:cubicBezTo>
                      <a:pt x="1744694" y="1102413"/>
                      <a:pt x="1743456" y="1102698"/>
                      <a:pt x="1742027" y="1102983"/>
                    </a:cubicBezTo>
                    <a:cubicBezTo>
                      <a:pt x="1740599" y="1103268"/>
                      <a:pt x="1738884" y="1103554"/>
                      <a:pt x="1737074" y="1103839"/>
                    </a:cubicBezTo>
                    <a:cubicBezTo>
                      <a:pt x="1735360" y="1104124"/>
                      <a:pt x="1733360" y="1104314"/>
                      <a:pt x="1731264" y="1104599"/>
                    </a:cubicBezTo>
                    <a:lnTo>
                      <a:pt x="1731264" y="1104599"/>
                    </a:lnTo>
                    <a:cubicBezTo>
                      <a:pt x="1727073" y="1105074"/>
                      <a:pt x="1722120" y="1105550"/>
                      <a:pt x="1716691" y="1106025"/>
                    </a:cubicBezTo>
                    <a:lnTo>
                      <a:pt x="1716691" y="1106025"/>
                    </a:lnTo>
                    <a:cubicBezTo>
                      <a:pt x="1711262" y="1106500"/>
                      <a:pt x="1705166" y="1106785"/>
                      <a:pt x="1698498" y="1107070"/>
                    </a:cubicBezTo>
                    <a:cubicBezTo>
                      <a:pt x="1673828" y="1108211"/>
                      <a:pt x="1641443" y="1108591"/>
                      <a:pt x="1603439" y="1108401"/>
                    </a:cubicBezTo>
                    <a:cubicBezTo>
                      <a:pt x="1599819" y="1108401"/>
                      <a:pt x="1596200" y="1108401"/>
                      <a:pt x="1592389" y="1108401"/>
                    </a:cubicBezTo>
                    <a:cubicBezTo>
                      <a:pt x="1588580" y="1108401"/>
                      <a:pt x="1584960" y="1108401"/>
                      <a:pt x="1581150" y="1108401"/>
                    </a:cubicBezTo>
                    <a:cubicBezTo>
                      <a:pt x="1576578" y="1108401"/>
                      <a:pt x="1571911" y="1108211"/>
                      <a:pt x="1567148" y="1108116"/>
                    </a:cubicBezTo>
                    <a:cubicBezTo>
                      <a:pt x="1555718" y="1107926"/>
                      <a:pt x="1543717" y="1107641"/>
                      <a:pt x="1531430" y="1107451"/>
                    </a:cubicBezTo>
                    <a:cubicBezTo>
                      <a:pt x="1522190" y="1107165"/>
                      <a:pt x="1512856" y="1106975"/>
                      <a:pt x="1503236" y="1106690"/>
                    </a:cubicBezTo>
                    <a:cubicBezTo>
                      <a:pt x="1270254" y="1099846"/>
                      <a:pt x="931640" y="1075228"/>
                      <a:pt x="757238" y="1033500"/>
                    </a:cubicBezTo>
                    <a:cubicBezTo>
                      <a:pt x="683990" y="1016011"/>
                      <a:pt x="853726" y="993008"/>
                      <a:pt x="853726" y="993008"/>
                    </a:cubicBezTo>
                    <a:cubicBezTo>
                      <a:pt x="853726" y="993008"/>
                      <a:pt x="865346" y="904134"/>
                      <a:pt x="997268" y="885980"/>
                    </a:cubicBezTo>
                    <a:cubicBezTo>
                      <a:pt x="971074" y="887595"/>
                      <a:pt x="320135" y="924190"/>
                      <a:pt x="0" y="751956"/>
                    </a:cubicBezTo>
                    <a:lnTo>
                      <a:pt x="0" y="0"/>
                    </a:lnTo>
                    <a:cubicBezTo>
                      <a:pt x="34385" y="4943"/>
                      <a:pt x="81439" y="23573"/>
                      <a:pt x="131159" y="78323"/>
                    </a:cubicBezTo>
                    <a:cubicBezTo>
                      <a:pt x="134017" y="81460"/>
                      <a:pt x="136874" y="84691"/>
                      <a:pt x="139732" y="88018"/>
                    </a:cubicBezTo>
                    <a:cubicBezTo>
                      <a:pt x="142589" y="91440"/>
                      <a:pt x="145447" y="94862"/>
                      <a:pt x="148304" y="98379"/>
                    </a:cubicBezTo>
                    <a:cubicBezTo>
                      <a:pt x="151162" y="101991"/>
                      <a:pt x="154019" y="105698"/>
                      <a:pt x="156877" y="109595"/>
                    </a:cubicBezTo>
                    <a:cubicBezTo>
                      <a:pt x="159734" y="113492"/>
                      <a:pt x="162592" y="117484"/>
                      <a:pt x="165449" y="121571"/>
                    </a:cubicBezTo>
                    <a:cubicBezTo>
                      <a:pt x="171164" y="129841"/>
                      <a:pt x="176879" y="138586"/>
                      <a:pt x="182594" y="147901"/>
                    </a:cubicBezTo>
                    <a:cubicBezTo>
                      <a:pt x="186881" y="154935"/>
                      <a:pt x="191262" y="162159"/>
                      <a:pt x="195453" y="169953"/>
                    </a:cubicBezTo>
                    <a:cubicBezTo>
                      <a:pt x="204121" y="185161"/>
                      <a:pt x="212503" y="201795"/>
                      <a:pt x="220980" y="219855"/>
                    </a:cubicBezTo>
                    <a:lnTo>
                      <a:pt x="220980" y="219855"/>
                    </a:lnTo>
                    <a:cubicBezTo>
                      <a:pt x="220980" y="219855"/>
                      <a:pt x="220980" y="219855"/>
                      <a:pt x="221171" y="219855"/>
                    </a:cubicBezTo>
                    <a:cubicBezTo>
                      <a:pt x="221171" y="219855"/>
                      <a:pt x="221171" y="219855"/>
                      <a:pt x="221171" y="219855"/>
                    </a:cubicBezTo>
                    <a:cubicBezTo>
                      <a:pt x="221171" y="219855"/>
                      <a:pt x="221552" y="219475"/>
                      <a:pt x="221742" y="219285"/>
                    </a:cubicBezTo>
                    <a:cubicBezTo>
                      <a:pt x="226981" y="214627"/>
                      <a:pt x="253651" y="193336"/>
                      <a:pt x="288798" y="205027"/>
                    </a:cubicBezTo>
                    <a:cubicBezTo>
                      <a:pt x="290989" y="205692"/>
                      <a:pt x="292989" y="206453"/>
                      <a:pt x="295180" y="207498"/>
                    </a:cubicBezTo>
                    <a:lnTo>
                      <a:pt x="295180" y="207498"/>
                    </a:lnTo>
                    <a:cubicBezTo>
                      <a:pt x="297371" y="208449"/>
                      <a:pt x="299466" y="209495"/>
                      <a:pt x="301752" y="210825"/>
                    </a:cubicBezTo>
                    <a:lnTo>
                      <a:pt x="301752" y="210825"/>
                    </a:lnTo>
                    <a:cubicBezTo>
                      <a:pt x="307372" y="213867"/>
                      <a:pt x="313087" y="217859"/>
                      <a:pt x="318897" y="222897"/>
                    </a:cubicBezTo>
                    <a:cubicBezTo>
                      <a:pt x="319469" y="223372"/>
                      <a:pt x="319945" y="223942"/>
                      <a:pt x="320516" y="224418"/>
                    </a:cubicBezTo>
                    <a:cubicBezTo>
                      <a:pt x="323374" y="226889"/>
                      <a:pt x="326136" y="229551"/>
                      <a:pt x="328898" y="232402"/>
                    </a:cubicBezTo>
                    <a:cubicBezTo>
                      <a:pt x="378143" y="282780"/>
                      <a:pt x="415862" y="381634"/>
                      <a:pt x="415862" y="381634"/>
                    </a:cubicBezTo>
                    <a:lnTo>
                      <a:pt x="415862" y="381634"/>
                    </a:lnTo>
                    <a:cubicBezTo>
                      <a:pt x="415862" y="381634"/>
                      <a:pt x="420243" y="382014"/>
                      <a:pt x="427863" y="382679"/>
                    </a:cubicBezTo>
                    <a:cubicBezTo>
                      <a:pt x="431578" y="383059"/>
                      <a:pt x="436150" y="383535"/>
                      <a:pt x="441198" y="384105"/>
                    </a:cubicBezTo>
                    <a:cubicBezTo>
                      <a:pt x="443294" y="384390"/>
                      <a:pt x="445389" y="384580"/>
                      <a:pt x="447675" y="384865"/>
                    </a:cubicBezTo>
                    <a:cubicBezTo>
                      <a:pt x="452152" y="385341"/>
                      <a:pt x="457105" y="386006"/>
                      <a:pt x="462153" y="386766"/>
                    </a:cubicBezTo>
                    <a:cubicBezTo>
                      <a:pt x="465963" y="387242"/>
                      <a:pt x="469868" y="387907"/>
                      <a:pt x="474059" y="388572"/>
                    </a:cubicBezTo>
                    <a:cubicBezTo>
                      <a:pt x="476726" y="389048"/>
                      <a:pt x="479489" y="389428"/>
                      <a:pt x="482346" y="389998"/>
                    </a:cubicBezTo>
                    <a:cubicBezTo>
                      <a:pt x="485204" y="390474"/>
                      <a:pt x="488061" y="390949"/>
                      <a:pt x="490919" y="391519"/>
                    </a:cubicBezTo>
                    <a:cubicBezTo>
                      <a:pt x="505301" y="394181"/>
                      <a:pt x="520446" y="397602"/>
                      <a:pt x="535019" y="401785"/>
                    </a:cubicBezTo>
                    <a:cubicBezTo>
                      <a:pt x="537972" y="402545"/>
                      <a:pt x="540830" y="403401"/>
                      <a:pt x="543687" y="404351"/>
                    </a:cubicBezTo>
                    <a:cubicBezTo>
                      <a:pt x="549497" y="406157"/>
                      <a:pt x="555022" y="408153"/>
                      <a:pt x="560356" y="410244"/>
                    </a:cubicBezTo>
                    <a:cubicBezTo>
                      <a:pt x="565690" y="412335"/>
                      <a:pt x="570833" y="414617"/>
                      <a:pt x="575691" y="416993"/>
                    </a:cubicBezTo>
                    <a:cubicBezTo>
                      <a:pt x="578072" y="418229"/>
                      <a:pt x="580454" y="419464"/>
                      <a:pt x="582644" y="420700"/>
                    </a:cubicBezTo>
                    <a:cubicBezTo>
                      <a:pt x="589502" y="424502"/>
                      <a:pt x="595408" y="428684"/>
                      <a:pt x="600361" y="433342"/>
                    </a:cubicBezTo>
                    <a:cubicBezTo>
                      <a:pt x="601218" y="434007"/>
                      <a:pt x="601980" y="434863"/>
                      <a:pt x="602647" y="435718"/>
                    </a:cubicBezTo>
                    <a:cubicBezTo>
                      <a:pt x="607981" y="441231"/>
                      <a:pt x="611791" y="447220"/>
                      <a:pt x="613601" y="453873"/>
                    </a:cubicBezTo>
                    <a:cubicBezTo>
                      <a:pt x="621792" y="483529"/>
                      <a:pt x="606647" y="504726"/>
                      <a:pt x="588931" y="518699"/>
                    </a:cubicBezTo>
                    <a:cubicBezTo>
                      <a:pt x="586835" y="520315"/>
                      <a:pt x="584835" y="521835"/>
                      <a:pt x="582835" y="523261"/>
                    </a:cubicBezTo>
                    <a:cubicBezTo>
                      <a:pt x="580739" y="524687"/>
                      <a:pt x="578739" y="525923"/>
                      <a:pt x="576644" y="527253"/>
                    </a:cubicBezTo>
                    <a:cubicBezTo>
                      <a:pt x="571595" y="530295"/>
                      <a:pt x="566642" y="532766"/>
                      <a:pt x="562547" y="534667"/>
                    </a:cubicBezTo>
                    <a:cubicBezTo>
                      <a:pt x="560927" y="535428"/>
                      <a:pt x="559308" y="536093"/>
                      <a:pt x="557879" y="536759"/>
                    </a:cubicBezTo>
                    <a:cubicBezTo>
                      <a:pt x="552926" y="538755"/>
                      <a:pt x="549783" y="539800"/>
                      <a:pt x="549783" y="539800"/>
                    </a:cubicBezTo>
                    <a:cubicBezTo>
                      <a:pt x="549783" y="539800"/>
                      <a:pt x="571214" y="536759"/>
                      <a:pt x="600551" y="539800"/>
                    </a:cubicBezTo>
                    <a:cubicBezTo>
                      <a:pt x="603695" y="540180"/>
                      <a:pt x="607028" y="540561"/>
                      <a:pt x="610362" y="541036"/>
                    </a:cubicBezTo>
                    <a:lnTo>
                      <a:pt x="610362" y="541036"/>
                    </a:lnTo>
                    <a:cubicBezTo>
                      <a:pt x="613696" y="541511"/>
                      <a:pt x="617220" y="542176"/>
                      <a:pt x="620744" y="542747"/>
                    </a:cubicBezTo>
                    <a:cubicBezTo>
                      <a:pt x="625983" y="543792"/>
                      <a:pt x="631317" y="545028"/>
                      <a:pt x="636842" y="546359"/>
                    </a:cubicBezTo>
                    <a:cubicBezTo>
                      <a:pt x="638747" y="546834"/>
                      <a:pt x="640652" y="547404"/>
                      <a:pt x="642557" y="547975"/>
                    </a:cubicBezTo>
                    <a:cubicBezTo>
                      <a:pt x="649891" y="550256"/>
                      <a:pt x="657415" y="552917"/>
                      <a:pt x="664845" y="556244"/>
                    </a:cubicBezTo>
                    <a:cubicBezTo>
                      <a:pt x="675799" y="561092"/>
                      <a:pt x="686753" y="567270"/>
                      <a:pt x="697040" y="574874"/>
                    </a:cubicBezTo>
                    <a:cubicBezTo>
                      <a:pt x="699040" y="576300"/>
                      <a:pt x="701040" y="577916"/>
                      <a:pt x="702945" y="579532"/>
                    </a:cubicBezTo>
                    <a:cubicBezTo>
                      <a:pt x="706184" y="582288"/>
                      <a:pt x="709517" y="585140"/>
                      <a:pt x="712661" y="588277"/>
                    </a:cubicBezTo>
                    <a:cubicBezTo>
                      <a:pt x="714280" y="589893"/>
                      <a:pt x="715804" y="591508"/>
                      <a:pt x="717423" y="593219"/>
                    </a:cubicBezTo>
                    <a:cubicBezTo>
                      <a:pt x="718947" y="594930"/>
                      <a:pt x="720566" y="596641"/>
                      <a:pt x="722090" y="598542"/>
                    </a:cubicBezTo>
                    <a:cubicBezTo>
                      <a:pt x="723614" y="600348"/>
                      <a:pt x="725138" y="602154"/>
                      <a:pt x="726567" y="604055"/>
                    </a:cubicBezTo>
                    <a:cubicBezTo>
                      <a:pt x="728567" y="606622"/>
                      <a:pt x="730568" y="609378"/>
                      <a:pt x="732377" y="612135"/>
                    </a:cubicBezTo>
                    <a:cubicBezTo>
                      <a:pt x="733139" y="613370"/>
                      <a:pt x="733901" y="614606"/>
                      <a:pt x="734759" y="615842"/>
                    </a:cubicBezTo>
                    <a:cubicBezTo>
                      <a:pt x="734759" y="615842"/>
                      <a:pt x="734568" y="615557"/>
                      <a:pt x="734473" y="615367"/>
                    </a:cubicBezTo>
                    <a:cubicBezTo>
                      <a:pt x="734473" y="615176"/>
                      <a:pt x="734187" y="614986"/>
                      <a:pt x="734092" y="614796"/>
                    </a:cubicBezTo>
                    <a:cubicBezTo>
                      <a:pt x="733711" y="614226"/>
                      <a:pt x="733330" y="613370"/>
                      <a:pt x="732758" y="612420"/>
                    </a:cubicBezTo>
                    <a:cubicBezTo>
                      <a:pt x="732092" y="611184"/>
                      <a:pt x="731330" y="609854"/>
                      <a:pt x="730472" y="608047"/>
                    </a:cubicBezTo>
                    <a:cubicBezTo>
                      <a:pt x="730187" y="607572"/>
                      <a:pt x="729996" y="607002"/>
                      <a:pt x="729710" y="606527"/>
                    </a:cubicBezTo>
                    <a:cubicBezTo>
                      <a:pt x="729234" y="605386"/>
                      <a:pt x="728663" y="604245"/>
                      <a:pt x="728091" y="603010"/>
                    </a:cubicBezTo>
                    <a:cubicBezTo>
                      <a:pt x="727615" y="601774"/>
                      <a:pt x="726948" y="600538"/>
                      <a:pt x="726377" y="599018"/>
                    </a:cubicBezTo>
                    <a:cubicBezTo>
                      <a:pt x="725710" y="597307"/>
                      <a:pt x="724948" y="595406"/>
                      <a:pt x="724090" y="593314"/>
                    </a:cubicBezTo>
                    <a:cubicBezTo>
                      <a:pt x="723614" y="592174"/>
                      <a:pt x="723233" y="590938"/>
                      <a:pt x="722757" y="589798"/>
                    </a:cubicBezTo>
                    <a:cubicBezTo>
                      <a:pt x="722281" y="588087"/>
                      <a:pt x="721614" y="586281"/>
                      <a:pt x="721043" y="584284"/>
                    </a:cubicBezTo>
                    <a:cubicBezTo>
                      <a:pt x="720566" y="582859"/>
                      <a:pt x="720281" y="581528"/>
                      <a:pt x="719804" y="580007"/>
                    </a:cubicBezTo>
                    <a:cubicBezTo>
                      <a:pt x="719519" y="578867"/>
                      <a:pt x="719328" y="577631"/>
                      <a:pt x="718947" y="576395"/>
                    </a:cubicBezTo>
                    <a:cubicBezTo>
                      <a:pt x="718661" y="575445"/>
                      <a:pt x="718471" y="574494"/>
                      <a:pt x="718376" y="573544"/>
                    </a:cubicBezTo>
                    <a:cubicBezTo>
                      <a:pt x="717995" y="572023"/>
                      <a:pt x="717804" y="570407"/>
                      <a:pt x="717518" y="568886"/>
                    </a:cubicBezTo>
                    <a:cubicBezTo>
                      <a:pt x="716947" y="565274"/>
                      <a:pt x="716471" y="561567"/>
                      <a:pt x="716185" y="557670"/>
                    </a:cubicBezTo>
                    <a:cubicBezTo>
                      <a:pt x="715899" y="552917"/>
                      <a:pt x="715994" y="547975"/>
                      <a:pt x="716471" y="543032"/>
                    </a:cubicBezTo>
                    <a:cubicBezTo>
                      <a:pt x="716756" y="540085"/>
                      <a:pt x="717233" y="537139"/>
                      <a:pt x="717804" y="534097"/>
                    </a:cubicBezTo>
                    <a:cubicBezTo>
                      <a:pt x="718757" y="529725"/>
                      <a:pt x="720090" y="525162"/>
                      <a:pt x="721900" y="520790"/>
                    </a:cubicBezTo>
                    <a:cubicBezTo>
                      <a:pt x="723233" y="517843"/>
                      <a:pt x="724567" y="514992"/>
                      <a:pt x="726281" y="512045"/>
                    </a:cubicBezTo>
                    <a:cubicBezTo>
                      <a:pt x="727901" y="509193"/>
                      <a:pt x="729901" y="506342"/>
                      <a:pt x="732092" y="503585"/>
                    </a:cubicBezTo>
                    <a:cubicBezTo>
                      <a:pt x="734282" y="500829"/>
                      <a:pt x="736759" y="498167"/>
                      <a:pt x="739521" y="495411"/>
                    </a:cubicBezTo>
                    <a:cubicBezTo>
                      <a:pt x="743617" y="491419"/>
                      <a:pt x="748379" y="487617"/>
                      <a:pt x="753809" y="484100"/>
                    </a:cubicBezTo>
                    <a:cubicBezTo>
                      <a:pt x="811911" y="445889"/>
                      <a:pt x="919829" y="479442"/>
                      <a:pt x="1001173" y="559856"/>
                    </a:cubicBezTo>
                    <a:cubicBezTo>
                      <a:pt x="1010888" y="569551"/>
                      <a:pt x="1020318" y="579912"/>
                      <a:pt x="1029176" y="590748"/>
                    </a:cubicBezTo>
                    <a:cubicBezTo>
                      <a:pt x="1037939" y="601774"/>
                      <a:pt x="1046321" y="613370"/>
                      <a:pt x="1054037" y="625537"/>
                    </a:cubicBezTo>
                    <a:lnTo>
                      <a:pt x="1054037" y="625537"/>
                    </a:lnTo>
                    <a:cubicBezTo>
                      <a:pt x="1054037" y="625537"/>
                      <a:pt x="1054227" y="625252"/>
                      <a:pt x="1054322" y="625252"/>
                    </a:cubicBezTo>
                    <a:cubicBezTo>
                      <a:pt x="1054513" y="624967"/>
                      <a:pt x="1054799" y="624777"/>
                      <a:pt x="1055180" y="624396"/>
                    </a:cubicBezTo>
                    <a:cubicBezTo>
                      <a:pt x="1055561" y="623921"/>
                      <a:pt x="1055942" y="623541"/>
                      <a:pt x="1056513" y="622971"/>
                    </a:cubicBezTo>
                    <a:cubicBezTo>
                      <a:pt x="1056989" y="622400"/>
                      <a:pt x="1057656" y="621735"/>
                      <a:pt x="1058418" y="621070"/>
                    </a:cubicBezTo>
                    <a:cubicBezTo>
                      <a:pt x="1078706" y="601299"/>
                      <a:pt x="1168241" y="521455"/>
                      <a:pt x="1303115" y="509003"/>
                    </a:cubicBezTo>
                    <a:cubicBezTo>
                      <a:pt x="1429703" y="497407"/>
                      <a:pt x="1528667" y="582954"/>
                      <a:pt x="1559909" y="614036"/>
                    </a:cubicBezTo>
                    <a:cubicBezTo>
                      <a:pt x="1561052" y="615081"/>
                      <a:pt x="1562100" y="616127"/>
                      <a:pt x="1563053" y="617172"/>
                    </a:cubicBezTo>
                    <a:cubicBezTo>
                      <a:pt x="1564005" y="618123"/>
                      <a:pt x="1564862" y="618978"/>
                      <a:pt x="1565624" y="619739"/>
                    </a:cubicBezTo>
                    <a:cubicBezTo>
                      <a:pt x="1567910" y="622210"/>
                      <a:pt x="1569434" y="623731"/>
                      <a:pt x="1570006" y="624396"/>
                    </a:cubicBezTo>
                    <a:cubicBezTo>
                      <a:pt x="1570196" y="624682"/>
                      <a:pt x="1570292" y="624777"/>
                      <a:pt x="1570292" y="624777"/>
                    </a:cubicBezTo>
                    <a:lnTo>
                      <a:pt x="1570292" y="624777"/>
                    </a:lnTo>
                    <a:cubicBezTo>
                      <a:pt x="1570292" y="624777"/>
                      <a:pt x="1719929" y="623921"/>
                      <a:pt x="1775651" y="682473"/>
                    </a:cubicBezTo>
                    <a:cubicBezTo>
                      <a:pt x="1777556" y="684469"/>
                      <a:pt x="1779270" y="686560"/>
                      <a:pt x="1780889" y="688652"/>
                    </a:cubicBezTo>
                    <a:cubicBezTo>
                      <a:pt x="1784128" y="692834"/>
                      <a:pt x="1786985" y="697301"/>
                      <a:pt x="1789367" y="702054"/>
                    </a:cubicBezTo>
                    <a:cubicBezTo>
                      <a:pt x="1827086" y="780377"/>
                      <a:pt x="1828133" y="851381"/>
                      <a:pt x="1828133" y="851381"/>
                    </a:cubicBezTo>
                    <a:cubicBezTo>
                      <a:pt x="1828133" y="851381"/>
                      <a:pt x="2105120" y="942726"/>
                      <a:pt x="2091404" y="99481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8" name="Google Shape;2478;p55"/>
              <p:cNvSpPr/>
              <p:nvPr/>
            </p:nvSpPr>
            <p:spPr>
              <a:xfrm>
                <a:off x="5001101" y="2623618"/>
                <a:ext cx="464534" cy="212956"/>
              </a:xfrm>
              <a:custGeom>
                <a:avLst/>
                <a:gdLst/>
                <a:ahLst/>
                <a:cxnLst/>
                <a:rect l="l" t="t" r="r" b="b"/>
                <a:pathLst>
                  <a:path w="464534" h="212956" extrusionOk="0">
                    <a:moveTo>
                      <a:pt x="464534" y="203221"/>
                    </a:moveTo>
                    <a:cubicBezTo>
                      <a:pt x="464248" y="212631"/>
                      <a:pt x="360521" y="215198"/>
                      <a:pt x="216694" y="211015"/>
                    </a:cubicBezTo>
                    <a:lnTo>
                      <a:pt x="216217" y="211015"/>
                    </a:lnTo>
                    <a:cubicBezTo>
                      <a:pt x="216217" y="211015"/>
                      <a:pt x="370999" y="212726"/>
                      <a:pt x="363760" y="196758"/>
                    </a:cubicBezTo>
                    <a:cubicBezTo>
                      <a:pt x="356616" y="180789"/>
                      <a:pt x="283750" y="166151"/>
                      <a:pt x="283750" y="166151"/>
                    </a:cubicBezTo>
                    <a:cubicBezTo>
                      <a:pt x="217265" y="119385"/>
                      <a:pt x="98012" y="124138"/>
                      <a:pt x="98012" y="124138"/>
                    </a:cubicBezTo>
                    <a:cubicBezTo>
                      <a:pt x="102775" y="57697"/>
                      <a:pt x="0" y="0"/>
                      <a:pt x="0" y="0"/>
                    </a:cubicBezTo>
                    <a:lnTo>
                      <a:pt x="130492" y="22147"/>
                    </a:lnTo>
                    <a:cubicBezTo>
                      <a:pt x="143351" y="34314"/>
                      <a:pt x="176403" y="68342"/>
                      <a:pt x="175641" y="94482"/>
                    </a:cubicBezTo>
                    <a:cubicBezTo>
                      <a:pt x="175641" y="94482"/>
                      <a:pt x="292608" y="87163"/>
                      <a:pt x="334042" y="140772"/>
                    </a:cubicBezTo>
                    <a:cubicBezTo>
                      <a:pt x="334042" y="140772"/>
                      <a:pt x="465106" y="178508"/>
                      <a:pt x="464439" y="203221"/>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9" name="Google Shape;2479;p55"/>
              <p:cNvSpPr/>
              <p:nvPr/>
            </p:nvSpPr>
            <p:spPr>
              <a:xfrm>
                <a:off x="3714695" y="1728139"/>
                <a:ext cx="2092087" cy="1006604"/>
              </a:xfrm>
              <a:custGeom>
                <a:avLst/>
                <a:gdLst/>
                <a:ahLst/>
                <a:cxnLst/>
                <a:rect l="l" t="t" r="r" b="b"/>
                <a:pathLst>
                  <a:path w="2092087" h="1006604" extrusionOk="0">
                    <a:moveTo>
                      <a:pt x="2091976" y="994529"/>
                    </a:moveTo>
                    <a:cubicBezTo>
                      <a:pt x="2091690" y="995574"/>
                      <a:pt x="2091118" y="996620"/>
                      <a:pt x="2090357" y="997475"/>
                    </a:cubicBezTo>
                    <a:cubicBezTo>
                      <a:pt x="2089118" y="998901"/>
                      <a:pt x="2087309" y="1000042"/>
                      <a:pt x="2084927" y="1001087"/>
                    </a:cubicBezTo>
                    <a:cubicBezTo>
                      <a:pt x="2083403" y="1001753"/>
                      <a:pt x="2081593" y="1002418"/>
                      <a:pt x="2079498" y="1002988"/>
                    </a:cubicBezTo>
                    <a:cubicBezTo>
                      <a:pt x="2074450" y="1004414"/>
                      <a:pt x="2067782" y="1005365"/>
                      <a:pt x="2059972" y="1005935"/>
                    </a:cubicBezTo>
                    <a:cubicBezTo>
                      <a:pt x="2056829" y="1006220"/>
                      <a:pt x="2053495" y="1006410"/>
                      <a:pt x="2049875" y="1006410"/>
                    </a:cubicBezTo>
                    <a:cubicBezTo>
                      <a:pt x="2039207" y="1006790"/>
                      <a:pt x="2026634" y="1006600"/>
                      <a:pt x="2012633" y="1005935"/>
                    </a:cubicBezTo>
                    <a:cubicBezTo>
                      <a:pt x="2009489" y="1005935"/>
                      <a:pt x="2006346" y="1005650"/>
                      <a:pt x="2003108" y="1005460"/>
                    </a:cubicBezTo>
                    <a:cubicBezTo>
                      <a:pt x="1993202" y="1004984"/>
                      <a:pt x="1982629" y="1004034"/>
                      <a:pt x="1971485" y="1003179"/>
                    </a:cubicBezTo>
                    <a:cubicBezTo>
                      <a:pt x="1967960" y="1002798"/>
                      <a:pt x="1964436" y="1002513"/>
                      <a:pt x="1960817" y="1002133"/>
                    </a:cubicBezTo>
                    <a:cubicBezTo>
                      <a:pt x="1932813" y="999567"/>
                      <a:pt x="1901666" y="995765"/>
                      <a:pt x="1868900" y="991487"/>
                    </a:cubicBezTo>
                    <a:cubicBezTo>
                      <a:pt x="1862804" y="990727"/>
                      <a:pt x="1856613" y="989871"/>
                      <a:pt x="1850327" y="989016"/>
                    </a:cubicBezTo>
                    <a:cubicBezTo>
                      <a:pt x="1849564" y="989016"/>
                      <a:pt x="1848803" y="988826"/>
                      <a:pt x="1847945" y="988636"/>
                    </a:cubicBezTo>
                    <a:cubicBezTo>
                      <a:pt x="1840325" y="987590"/>
                      <a:pt x="1832705" y="986545"/>
                      <a:pt x="1824895" y="985404"/>
                    </a:cubicBezTo>
                    <a:cubicBezTo>
                      <a:pt x="1773460" y="977990"/>
                      <a:pt x="1719548" y="969245"/>
                      <a:pt x="1668399" y="960500"/>
                    </a:cubicBezTo>
                    <a:cubicBezTo>
                      <a:pt x="1659350" y="958979"/>
                      <a:pt x="1650397" y="957458"/>
                      <a:pt x="1641539" y="955938"/>
                    </a:cubicBezTo>
                    <a:lnTo>
                      <a:pt x="1652492" y="957744"/>
                    </a:lnTo>
                    <a:cubicBezTo>
                      <a:pt x="1652492" y="957744"/>
                      <a:pt x="1970913" y="993673"/>
                      <a:pt x="1964436" y="964017"/>
                    </a:cubicBezTo>
                    <a:cubicBezTo>
                      <a:pt x="1957959" y="934171"/>
                      <a:pt x="1758506" y="860411"/>
                      <a:pt x="1758506" y="860411"/>
                    </a:cubicBezTo>
                    <a:cubicBezTo>
                      <a:pt x="1758506" y="860411"/>
                      <a:pt x="1733169" y="765073"/>
                      <a:pt x="1678305" y="729619"/>
                    </a:cubicBezTo>
                    <a:cubicBezTo>
                      <a:pt x="1623346" y="693975"/>
                      <a:pt x="1510665" y="724771"/>
                      <a:pt x="1510665" y="724771"/>
                    </a:cubicBezTo>
                    <a:cubicBezTo>
                      <a:pt x="1510665" y="724771"/>
                      <a:pt x="1452372" y="653577"/>
                      <a:pt x="1325880" y="651486"/>
                    </a:cubicBezTo>
                    <a:cubicBezTo>
                      <a:pt x="1199388" y="649300"/>
                      <a:pt x="1044607" y="711464"/>
                      <a:pt x="1044607" y="711464"/>
                    </a:cubicBezTo>
                    <a:cubicBezTo>
                      <a:pt x="1044607" y="711464"/>
                      <a:pt x="937260" y="606337"/>
                      <a:pt x="863441" y="614606"/>
                    </a:cubicBezTo>
                    <a:cubicBezTo>
                      <a:pt x="790956" y="622686"/>
                      <a:pt x="833438" y="729714"/>
                      <a:pt x="834866" y="733516"/>
                    </a:cubicBezTo>
                    <a:cubicBezTo>
                      <a:pt x="538448" y="551967"/>
                      <a:pt x="416719" y="587041"/>
                      <a:pt x="416719" y="587041"/>
                    </a:cubicBezTo>
                    <a:cubicBezTo>
                      <a:pt x="531590" y="479442"/>
                      <a:pt x="364522" y="455394"/>
                      <a:pt x="364522" y="455394"/>
                    </a:cubicBezTo>
                    <a:cubicBezTo>
                      <a:pt x="285941" y="324507"/>
                      <a:pt x="183928" y="340761"/>
                      <a:pt x="183928" y="340761"/>
                    </a:cubicBezTo>
                    <a:cubicBezTo>
                      <a:pt x="111919" y="226319"/>
                      <a:pt x="48387" y="177082"/>
                      <a:pt x="0" y="157691"/>
                    </a:cubicBezTo>
                    <a:lnTo>
                      <a:pt x="0" y="0"/>
                    </a:lnTo>
                    <a:cubicBezTo>
                      <a:pt x="34385" y="4943"/>
                      <a:pt x="81439" y="23573"/>
                      <a:pt x="131159" y="78323"/>
                    </a:cubicBezTo>
                    <a:cubicBezTo>
                      <a:pt x="134017" y="81460"/>
                      <a:pt x="136874" y="84691"/>
                      <a:pt x="139732" y="88018"/>
                    </a:cubicBezTo>
                    <a:cubicBezTo>
                      <a:pt x="142589" y="91440"/>
                      <a:pt x="145447" y="94862"/>
                      <a:pt x="148304" y="98379"/>
                    </a:cubicBezTo>
                    <a:cubicBezTo>
                      <a:pt x="151162" y="101991"/>
                      <a:pt x="154019" y="105698"/>
                      <a:pt x="156877" y="109595"/>
                    </a:cubicBezTo>
                    <a:cubicBezTo>
                      <a:pt x="159734" y="113492"/>
                      <a:pt x="162592" y="117484"/>
                      <a:pt x="165449" y="121571"/>
                    </a:cubicBezTo>
                    <a:cubicBezTo>
                      <a:pt x="171164" y="129841"/>
                      <a:pt x="176784" y="138586"/>
                      <a:pt x="182594" y="147901"/>
                    </a:cubicBezTo>
                    <a:cubicBezTo>
                      <a:pt x="186881" y="154935"/>
                      <a:pt x="191167" y="162159"/>
                      <a:pt x="195453" y="169953"/>
                    </a:cubicBezTo>
                    <a:cubicBezTo>
                      <a:pt x="204026" y="185161"/>
                      <a:pt x="212503" y="201795"/>
                      <a:pt x="220885" y="219950"/>
                    </a:cubicBezTo>
                    <a:lnTo>
                      <a:pt x="220885" y="219950"/>
                    </a:lnTo>
                    <a:cubicBezTo>
                      <a:pt x="220885" y="219950"/>
                      <a:pt x="220885" y="219760"/>
                      <a:pt x="221075" y="219760"/>
                    </a:cubicBezTo>
                    <a:cubicBezTo>
                      <a:pt x="221075" y="219760"/>
                      <a:pt x="221075" y="219760"/>
                      <a:pt x="221075" y="219760"/>
                    </a:cubicBezTo>
                    <a:cubicBezTo>
                      <a:pt x="221075" y="219760"/>
                      <a:pt x="221456" y="219380"/>
                      <a:pt x="221647" y="219190"/>
                    </a:cubicBezTo>
                    <a:cubicBezTo>
                      <a:pt x="226886" y="214532"/>
                      <a:pt x="253556" y="193241"/>
                      <a:pt x="288703" y="204932"/>
                    </a:cubicBezTo>
                    <a:cubicBezTo>
                      <a:pt x="290894" y="205692"/>
                      <a:pt x="292894" y="206453"/>
                      <a:pt x="295085" y="207403"/>
                    </a:cubicBezTo>
                    <a:lnTo>
                      <a:pt x="295085" y="207403"/>
                    </a:lnTo>
                    <a:cubicBezTo>
                      <a:pt x="297275" y="208449"/>
                      <a:pt x="299466" y="209495"/>
                      <a:pt x="301657" y="210730"/>
                    </a:cubicBezTo>
                    <a:lnTo>
                      <a:pt x="301657" y="210730"/>
                    </a:lnTo>
                    <a:cubicBezTo>
                      <a:pt x="307276" y="213867"/>
                      <a:pt x="312992" y="217859"/>
                      <a:pt x="318802" y="222897"/>
                    </a:cubicBezTo>
                    <a:cubicBezTo>
                      <a:pt x="322136" y="225748"/>
                      <a:pt x="325565" y="228980"/>
                      <a:pt x="328803" y="232307"/>
                    </a:cubicBezTo>
                    <a:cubicBezTo>
                      <a:pt x="378047" y="282685"/>
                      <a:pt x="415766" y="381539"/>
                      <a:pt x="415766" y="381539"/>
                    </a:cubicBezTo>
                    <a:cubicBezTo>
                      <a:pt x="415766" y="381539"/>
                      <a:pt x="420148" y="381824"/>
                      <a:pt x="427768" y="382584"/>
                    </a:cubicBezTo>
                    <a:cubicBezTo>
                      <a:pt x="431483" y="382964"/>
                      <a:pt x="436055" y="383345"/>
                      <a:pt x="441103" y="384010"/>
                    </a:cubicBezTo>
                    <a:cubicBezTo>
                      <a:pt x="443198" y="384295"/>
                      <a:pt x="445294" y="384485"/>
                      <a:pt x="447580" y="384770"/>
                    </a:cubicBezTo>
                    <a:cubicBezTo>
                      <a:pt x="452057" y="385246"/>
                      <a:pt x="457010" y="385911"/>
                      <a:pt x="462058" y="386671"/>
                    </a:cubicBezTo>
                    <a:cubicBezTo>
                      <a:pt x="465868" y="387147"/>
                      <a:pt x="469773" y="387812"/>
                      <a:pt x="473964" y="388477"/>
                    </a:cubicBezTo>
                    <a:cubicBezTo>
                      <a:pt x="476631" y="388953"/>
                      <a:pt x="479393" y="389333"/>
                      <a:pt x="482251" y="389903"/>
                    </a:cubicBezTo>
                    <a:cubicBezTo>
                      <a:pt x="485108" y="390378"/>
                      <a:pt x="487966" y="390854"/>
                      <a:pt x="490823" y="391424"/>
                    </a:cubicBezTo>
                    <a:cubicBezTo>
                      <a:pt x="505206" y="394085"/>
                      <a:pt x="520351" y="397507"/>
                      <a:pt x="534924" y="401690"/>
                    </a:cubicBezTo>
                    <a:cubicBezTo>
                      <a:pt x="537877" y="402450"/>
                      <a:pt x="540734" y="403401"/>
                      <a:pt x="543592" y="404256"/>
                    </a:cubicBezTo>
                    <a:cubicBezTo>
                      <a:pt x="549402" y="406062"/>
                      <a:pt x="554927" y="408058"/>
                      <a:pt x="560261" y="410149"/>
                    </a:cubicBezTo>
                    <a:cubicBezTo>
                      <a:pt x="565595" y="412240"/>
                      <a:pt x="570738" y="414522"/>
                      <a:pt x="575596" y="416898"/>
                    </a:cubicBezTo>
                    <a:cubicBezTo>
                      <a:pt x="577977" y="418134"/>
                      <a:pt x="580358" y="419369"/>
                      <a:pt x="582549" y="420605"/>
                    </a:cubicBezTo>
                    <a:cubicBezTo>
                      <a:pt x="589407" y="424502"/>
                      <a:pt x="595313" y="428684"/>
                      <a:pt x="600266" y="433247"/>
                    </a:cubicBezTo>
                    <a:lnTo>
                      <a:pt x="602552" y="435623"/>
                    </a:lnTo>
                    <a:cubicBezTo>
                      <a:pt x="607886" y="441136"/>
                      <a:pt x="611696" y="447124"/>
                      <a:pt x="613505" y="453778"/>
                    </a:cubicBezTo>
                    <a:cubicBezTo>
                      <a:pt x="621697" y="483434"/>
                      <a:pt x="606552" y="504631"/>
                      <a:pt x="588836" y="518604"/>
                    </a:cubicBezTo>
                    <a:cubicBezTo>
                      <a:pt x="586740" y="520219"/>
                      <a:pt x="584740" y="521740"/>
                      <a:pt x="582740" y="523166"/>
                    </a:cubicBezTo>
                    <a:cubicBezTo>
                      <a:pt x="580644" y="524592"/>
                      <a:pt x="578644" y="525828"/>
                      <a:pt x="576548" y="527158"/>
                    </a:cubicBezTo>
                    <a:cubicBezTo>
                      <a:pt x="571500" y="530200"/>
                      <a:pt x="566547" y="532671"/>
                      <a:pt x="562451" y="534572"/>
                    </a:cubicBezTo>
                    <a:cubicBezTo>
                      <a:pt x="560832" y="535333"/>
                      <a:pt x="559213" y="535998"/>
                      <a:pt x="557784" y="536663"/>
                    </a:cubicBezTo>
                    <a:cubicBezTo>
                      <a:pt x="552831" y="538660"/>
                      <a:pt x="549688" y="539705"/>
                      <a:pt x="549688" y="539705"/>
                    </a:cubicBezTo>
                    <a:cubicBezTo>
                      <a:pt x="549688" y="539705"/>
                      <a:pt x="571119" y="536663"/>
                      <a:pt x="600456" y="539705"/>
                    </a:cubicBezTo>
                    <a:cubicBezTo>
                      <a:pt x="603599" y="540085"/>
                      <a:pt x="606933" y="540371"/>
                      <a:pt x="610267" y="540941"/>
                    </a:cubicBezTo>
                    <a:lnTo>
                      <a:pt x="610267" y="540941"/>
                    </a:lnTo>
                    <a:cubicBezTo>
                      <a:pt x="613601" y="541416"/>
                      <a:pt x="617125" y="541986"/>
                      <a:pt x="620649" y="542652"/>
                    </a:cubicBezTo>
                    <a:cubicBezTo>
                      <a:pt x="625888" y="543697"/>
                      <a:pt x="631222" y="544933"/>
                      <a:pt x="636746" y="546264"/>
                    </a:cubicBezTo>
                    <a:cubicBezTo>
                      <a:pt x="638651" y="546739"/>
                      <a:pt x="640556" y="547309"/>
                      <a:pt x="642461" y="547880"/>
                    </a:cubicBezTo>
                    <a:cubicBezTo>
                      <a:pt x="649891" y="550066"/>
                      <a:pt x="657415" y="552727"/>
                      <a:pt x="664750" y="556149"/>
                    </a:cubicBezTo>
                    <a:cubicBezTo>
                      <a:pt x="675799" y="560902"/>
                      <a:pt x="686657" y="567080"/>
                      <a:pt x="696944" y="574779"/>
                    </a:cubicBezTo>
                    <a:cubicBezTo>
                      <a:pt x="698945" y="576205"/>
                      <a:pt x="700945" y="577821"/>
                      <a:pt x="702850" y="579437"/>
                    </a:cubicBezTo>
                    <a:cubicBezTo>
                      <a:pt x="706088" y="582193"/>
                      <a:pt x="709422" y="585045"/>
                      <a:pt x="712565" y="588182"/>
                    </a:cubicBezTo>
                    <a:cubicBezTo>
                      <a:pt x="714185" y="589798"/>
                      <a:pt x="715709" y="591413"/>
                      <a:pt x="717328" y="593124"/>
                    </a:cubicBezTo>
                    <a:cubicBezTo>
                      <a:pt x="718852" y="594835"/>
                      <a:pt x="720471" y="596546"/>
                      <a:pt x="721995" y="598447"/>
                    </a:cubicBezTo>
                    <a:cubicBezTo>
                      <a:pt x="723519" y="600253"/>
                      <a:pt x="725043" y="602059"/>
                      <a:pt x="726472" y="603960"/>
                    </a:cubicBezTo>
                    <a:cubicBezTo>
                      <a:pt x="728472" y="606527"/>
                      <a:pt x="730472" y="609283"/>
                      <a:pt x="732282" y="612040"/>
                    </a:cubicBezTo>
                    <a:cubicBezTo>
                      <a:pt x="732854" y="612895"/>
                      <a:pt x="733520" y="613751"/>
                      <a:pt x="734092" y="614701"/>
                    </a:cubicBezTo>
                    <a:cubicBezTo>
                      <a:pt x="733711" y="614131"/>
                      <a:pt x="733330" y="613275"/>
                      <a:pt x="732758" y="612325"/>
                    </a:cubicBezTo>
                    <a:cubicBezTo>
                      <a:pt x="732187" y="611184"/>
                      <a:pt x="731425" y="609758"/>
                      <a:pt x="730472" y="607952"/>
                    </a:cubicBezTo>
                    <a:cubicBezTo>
                      <a:pt x="730187" y="607477"/>
                      <a:pt x="729996" y="606907"/>
                      <a:pt x="729710" y="606432"/>
                    </a:cubicBezTo>
                    <a:cubicBezTo>
                      <a:pt x="729234" y="605291"/>
                      <a:pt x="728663" y="604150"/>
                      <a:pt x="728091" y="602915"/>
                    </a:cubicBezTo>
                    <a:cubicBezTo>
                      <a:pt x="727615" y="601679"/>
                      <a:pt x="726948" y="600443"/>
                      <a:pt x="726377" y="598923"/>
                    </a:cubicBezTo>
                    <a:cubicBezTo>
                      <a:pt x="725710" y="597212"/>
                      <a:pt x="724948" y="595311"/>
                      <a:pt x="724090" y="593219"/>
                    </a:cubicBezTo>
                    <a:cubicBezTo>
                      <a:pt x="723614" y="592079"/>
                      <a:pt x="723233" y="590843"/>
                      <a:pt x="722757" y="589702"/>
                    </a:cubicBezTo>
                    <a:cubicBezTo>
                      <a:pt x="722281" y="587992"/>
                      <a:pt x="721614" y="586186"/>
                      <a:pt x="721043" y="584189"/>
                    </a:cubicBezTo>
                    <a:cubicBezTo>
                      <a:pt x="720566" y="582764"/>
                      <a:pt x="720281" y="581433"/>
                      <a:pt x="719804" y="579912"/>
                    </a:cubicBezTo>
                    <a:cubicBezTo>
                      <a:pt x="719519" y="578771"/>
                      <a:pt x="719328" y="577536"/>
                      <a:pt x="718947" y="576300"/>
                    </a:cubicBezTo>
                    <a:cubicBezTo>
                      <a:pt x="718661" y="575350"/>
                      <a:pt x="718471" y="574399"/>
                      <a:pt x="718376" y="573449"/>
                    </a:cubicBezTo>
                    <a:cubicBezTo>
                      <a:pt x="717995" y="571928"/>
                      <a:pt x="717804" y="570312"/>
                      <a:pt x="717518" y="568791"/>
                    </a:cubicBezTo>
                    <a:cubicBezTo>
                      <a:pt x="716947" y="565179"/>
                      <a:pt x="716471" y="561472"/>
                      <a:pt x="716185" y="557575"/>
                    </a:cubicBezTo>
                    <a:cubicBezTo>
                      <a:pt x="715899" y="552822"/>
                      <a:pt x="715994" y="547880"/>
                      <a:pt x="716471" y="542937"/>
                    </a:cubicBezTo>
                    <a:cubicBezTo>
                      <a:pt x="716756" y="539990"/>
                      <a:pt x="717233" y="537044"/>
                      <a:pt x="717804" y="534002"/>
                    </a:cubicBezTo>
                    <a:cubicBezTo>
                      <a:pt x="718757" y="529630"/>
                      <a:pt x="720090" y="525067"/>
                      <a:pt x="721900" y="520695"/>
                    </a:cubicBezTo>
                    <a:cubicBezTo>
                      <a:pt x="723233" y="517748"/>
                      <a:pt x="724567" y="514897"/>
                      <a:pt x="726281" y="511950"/>
                    </a:cubicBezTo>
                    <a:cubicBezTo>
                      <a:pt x="727996" y="509098"/>
                      <a:pt x="729901" y="506247"/>
                      <a:pt x="732092" y="503490"/>
                    </a:cubicBezTo>
                    <a:cubicBezTo>
                      <a:pt x="734378" y="500734"/>
                      <a:pt x="736759" y="498072"/>
                      <a:pt x="739521" y="495316"/>
                    </a:cubicBezTo>
                    <a:cubicBezTo>
                      <a:pt x="743617" y="491324"/>
                      <a:pt x="748379" y="487522"/>
                      <a:pt x="753809" y="484005"/>
                    </a:cubicBezTo>
                    <a:cubicBezTo>
                      <a:pt x="811911" y="445794"/>
                      <a:pt x="919829" y="479347"/>
                      <a:pt x="1001173" y="559761"/>
                    </a:cubicBezTo>
                    <a:cubicBezTo>
                      <a:pt x="1010888" y="569361"/>
                      <a:pt x="1020318" y="579817"/>
                      <a:pt x="1029176" y="590653"/>
                    </a:cubicBezTo>
                    <a:cubicBezTo>
                      <a:pt x="1038035" y="601584"/>
                      <a:pt x="1046321" y="613180"/>
                      <a:pt x="1054132" y="625347"/>
                    </a:cubicBezTo>
                    <a:lnTo>
                      <a:pt x="1054132" y="625347"/>
                    </a:lnTo>
                    <a:cubicBezTo>
                      <a:pt x="1054132" y="625347"/>
                      <a:pt x="1054132" y="625347"/>
                      <a:pt x="1054418" y="625157"/>
                    </a:cubicBezTo>
                    <a:cubicBezTo>
                      <a:pt x="1054608" y="624872"/>
                      <a:pt x="1054894" y="624682"/>
                      <a:pt x="1055275" y="624301"/>
                    </a:cubicBezTo>
                    <a:cubicBezTo>
                      <a:pt x="1055656" y="623826"/>
                      <a:pt x="1056037" y="623446"/>
                      <a:pt x="1056608" y="622876"/>
                    </a:cubicBezTo>
                    <a:cubicBezTo>
                      <a:pt x="1057085" y="622305"/>
                      <a:pt x="1057751" y="621640"/>
                      <a:pt x="1058513" y="620975"/>
                    </a:cubicBezTo>
                    <a:cubicBezTo>
                      <a:pt x="1078802" y="601204"/>
                      <a:pt x="1168337" y="521360"/>
                      <a:pt x="1303211" y="508908"/>
                    </a:cubicBezTo>
                    <a:cubicBezTo>
                      <a:pt x="1429798" y="497312"/>
                      <a:pt x="1528763" y="582859"/>
                      <a:pt x="1560005" y="613941"/>
                    </a:cubicBezTo>
                    <a:cubicBezTo>
                      <a:pt x="1561148" y="614986"/>
                      <a:pt x="1562195" y="616032"/>
                      <a:pt x="1563148" y="617077"/>
                    </a:cubicBezTo>
                    <a:cubicBezTo>
                      <a:pt x="1564100" y="618028"/>
                      <a:pt x="1564958" y="618883"/>
                      <a:pt x="1565720" y="619644"/>
                    </a:cubicBezTo>
                    <a:cubicBezTo>
                      <a:pt x="1568006" y="621925"/>
                      <a:pt x="1569530" y="623541"/>
                      <a:pt x="1570101" y="624301"/>
                    </a:cubicBezTo>
                    <a:cubicBezTo>
                      <a:pt x="1570387" y="624492"/>
                      <a:pt x="1570482" y="624682"/>
                      <a:pt x="1570482" y="624682"/>
                    </a:cubicBezTo>
                    <a:cubicBezTo>
                      <a:pt x="1570482" y="624682"/>
                      <a:pt x="1720120" y="623826"/>
                      <a:pt x="1775841" y="682378"/>
                    </a:cubicBezTo>
                    <a:cubicBezTo>
                      <a:pt x="1777746" y="684374"/>
                      <a:pt x="1779461" y="686465"/>
                      <a:pt x="1781080" y="688557"/>
                    </a:cubicBezTo>
                    <a:cubicBezTo>
                      <a:pt x="1784318" y="692739"/>
                      <a:pt x="1787176" y="697206"/>
                      <a:pt x="1789557" y="701959"/>
                    </a:cubicBezTo>
                    <a:cubicBezTo>
                      <a:pt x="1827276" y="780282"/>
                      <a:pt x="1828324" y="851285"/>
                      <a:pt x="1828324" y="851285"/>
                    </a:cubicBezTo>
                    <a:cubicBezTo>
                      <a:pt x="1828324" y="851285"/>
                      <a:pt x="2105311" y="942630"/>
                      <a:pt x="2091595" y="994719"/>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0" name="Google Shape;2480;p55"/>
              <p:cNvSpPr/>
              <p:nvPr/>
            </p:nvSpPr>
            <p:spPr>
              <a:xfrm>
                <a:off x="3714750" y="1728139"/>
                <a:ext cx="2091975" cy="1108447"/>
              </a:xfrm>
              <a:custGeom>
                <a:avLst/>
                <a:gdLst/>
                <a:ahLst/>
                <a:cxnLst/>
                <a:rect l="l" t="t" r="r" b="b"/>
                <a:pathLst>
                  <a:path w="2091975" h="1108447" extrusionOk="0">
                    <a:moveTo>
                      <a:pt x="2091976" y="994529"/>
                    </a:moveTo>
                    <a:cubicBezTo>
                      <a:pt x="2091690" y="995574"/>
                      <a:pt x="2091118" y="996620"/>
                      <a:pt x="2090357" y="997475"/>
                    </a:cubicBezTo>
                    <a:cubicBezTo>
                      <a:pt x="2089118" y="998901"/>
                      <a:pt x="2087309" y="1000042"/>
                      <a:pt x="2084927" y="1001087"/>
                    </a:cubicBezTo>
                    <a:cubicBezTo>
                      <a:pt x="2083403" y="1001753"/>
                      <a:pt x="2081593" y="1002418"/>
                      <a:pt x="2079498" y="1002988"/>
                    </a:cubicBezTo>
                    <a:cubicBezTo>
                      <a:pt x="2074450" y="1004414"/>
                      <a:pt x="2067782" y="1005365"/>
                      <a:pt x="2059972" y="1005935"/>
                    </a:cubicBezTo>
                    <a:cubicBezTo>
                      <a:pt x="2056829" y="1006220"/>
                      <a:pt x="2053400" y="1006410"/>
                      <a:pt x="2049875" y="1006410"/>
                    </a:cubicBezTo>
                    <a:cubicBezTo>
                      <a:pt x="2039207" y="1006790"/>
                      <a:pt x="2026634" y="1006600"/>
                      <a:pt x="2012633" y="1005935"/>
                    </a:cubicBezTo>
                    <a:cubicBezTo>
                      <a:pt x="2009489" y="1005935"/>
                      <a:pt x="2006346" y="1005650"/>
                      <a:pt x="2003108" y="1005460"/>
                    </a:cubicBezTo>
                    <a:cubicBezTo>
                      <a:pt x="1993202" y="1004984"/>
                      <a:pt x="1982629" y="1004034"/>
                      <a:pt x="1971485" y="1003179"/>
                    </a:cubicBezTo>
                    <a:cubicBezTo>
                      <a:pt x="1967960" y="1002798"/>
                      <a:pt x="1964436" y="1002513"/>
                      <a:pt x="1960817" y="1002133"/>
                    </a:cubicBezTo>
                    <a:cubicBezTo>
                      <a:pt x="1932813" y="999567"/>
                      <a:pt x="1901666" y="995765"/>
                      <a:pt x="1868900" y="991487"/>
                    </a:cubicBezTo>
                    <a:cubicBezTo>
                      <a:pt x="1862804" y="990727"/>
                      <a:pt x="1856613" y="989871"/>
                      <a:pt x="1850327" y="989016"/>
                    </a:cubicBezTo>
                    <a:cubicBezTo>
                      <a:pt x="1849564" y="989016"/>
                      <a:pt x="1848803" y="988826"/>
                      <a:pt x="1847945" y="988636"/>
                    </a:cubicBezTo>
                    <a:cubicBezTo>
                      <a:pt x="1840325" y="987590"/>
                      <a:pt x="1832705" y="986545"/>
                      <a:pt x="1824895" y="985404"/>
                    </a:cubicBezTo>
                    <a:cubicBezTo>
                      <a:pt x="1773460" y="977990"/>
                      <a:pt x="1719548" y="969245"/>
                      <a:pt x="1668399" y="960500"/>
                    </a:cubicBezTo>
                    <a:cubicBezTo>
                      <a:pt x="1663065" y="959550"/>
                      <a:pt x="1657731" y="958694"/>
                      <a:pt x="1652492" y="957744"/>
                    </a:cubicBezTo>
                    <a:cubicBezTo>
                      <a:pt x="1524762" y="935692"/>
                      <a:pt x="1417511" y="914305"/>
                      <a:pt x="1412272" y="913354"/>
                    </a:cubicBezTo>
                    <a:cubicBezTo>
                      <a:pt x="1412748" y="913830"/>
                      <a:pt x="1414463" y="915351"/>
                      <a:pt x="1417034" y="917822"/>
                    </a:cubicBezTo>
                    <a:cubicBezTo>
                      <a:pt x="1417796" y="918392"/>
                      <a:pt x="1418654" y="919343"/>
                      <a:pt x="1419606" y="920293"/>
                    </a:cubicBezTo>
                    <a:cubicBezTo>
                      <a:pt x="1420082" y="920768"/>
                      <a:pt x="1420559" y="921244"/>
                      <a:pt x="1421035" y="921719"/>
                    </a:cubicBezTo>
                    <a:cubicBezTo>
                      <a:pt x="1421511" y="922194"/>
                      <a:pt x="1422083" y="922670"/>
                      <a:pt x="1422559" y="923145"/>
                    </a:cubicBezTo>
                    <a:cubicBezTo>
                      <a:pt x="1425702" y="926281"/>
                      <a:pt x="1429322" y="930179"/>
                      <a:pt x="1433036" y="934361"/>
                    </a:cubicBezTo>
                    <a:cubicBezTo>
                      <a:pt x="1436751" y="938543"/>
                      <a:pt x="1440466" y="943011"/>
                      <a:pt x="1443990" y="947763"/>
                    </a:cubicBezTo>
                    <a:cubicBezTo>
                      <a:pt x="1443990" y="947953"/>
                      <a:pt x="1444181" y="948048"/>
                      <a:pt x="1444276" y="948239"/>
                    </a:cubicBezTo>
                    <a:cubicBezTo>
                      <a:pt x="1445705" y="950140"/>
                      <a:pt x="1447133" y="952041"/>
                      <a:pt x="1448372" y="954037"/>
                    </a:cubicBezTo>
                    <a:cubicBezTo>
                      <a:pt x="1448753" y="954512"/>
                      <a:pt x="1449134" y="955177"/>
                      <a:pt x="1449514" y="955748"/>
                    </a:cubicBezTo>
                    <a:cubicBezTo>
                      <a:pt x="1449991" y="956603"/>
                      <a:pt x="1450658" y="957458"/>
                      <a:pt x="1451134" y="958314"/>
                    </a:cubicBezTo>
                    <a:cubicBezTo>
                      <a:pt x="1452182" y="960025"/>
                      <a:pt x="1453229" y="961736"/>
                      <a:pt x="1454182" y="963542"/>
                    </a:cubicBezTo>
                    <a:cubicBezTo>
                      <a:pt x="1454658" y="964302"/>
                      <a:pt x="1455134" y="965253"/>
                      <a:pt x="1455515" y="966108"/>
                    </a:cubicBezTo>
                    <a:cubicBezTo>
                      <a:pt x="1455992" y="966869"/>
                      <a:pt x="1456277" y="967629"/>
                      <a:pt x="1456754" y="968485"/>
                    </a:cubicBezTo>
                    <a:cubicBezTo>
                      <a:pt x="1458563" y="972382"/>
                      <a:pt x="1459992" y="976279"/>
                      <a:pt x="1460945" y="980081"/>
                    </a:cubicBezTo>
                    <a:cubicBezTo>
                      <a:pt x="1461135" y="981126"/>
                      <a:pt x="1461421" y="982077"/>
                      <a:pt x="1461421" y="983028"/>
                    </a:cubicBezTo>
                    <a:cubicBezTo>
                      <a:pt x="1461707" y="984073"/>
                      <a:pt x="1461802" y="985119"/>
                      <a:pt x="1461897" y="986164"/>
                    </a:cubicBezTo>
                    <a:cubicBezTo>
                      <a:pt x="1461897" y="987210"/>
                      <a:pt x="1462088" y="988255"/>
                      <a:pt x="1462088" y="989206"/>
                    </a:cubicBezTo>
                    <a:lnTo>
                      <a:pt x="1462088" y="990061"/>
                    </a:lnTo>
                    <a:cubicBezTo>
                      <a:pt x="1462088" y="990061"/>
                      <a:pt x="1486948" y="988541"/>
                      <a:pt x="1517809" y="992057"/>
                    </a:cubicBezTo>
                    <a:cubicBezTo>
                      <a:pt x="1521047" y="992438"/>
                      <a:pt x="1524476" y="992818"/>
                      <a:pt x="1527810" y="993388"/>
                    </a:cubicBezTo>
                    <a:cubicBezTo>
                      <a:pt x="1536478" y="994719"/>
                      <a:pt x="1545622" y="996430"/>
                      <a:pt x="1554575" y="998806"/>
                    </a:cubicBezTo>
                    <a:cubicBezTo>
                      <a:pt x="1557528" y="999567"/>
                      <a:pt x="1560481" y="1000327"/>
                      <a:pt x="1563338" y="1001277"/>
                    </a:cubicBezTo>
                    <a:cubicBezTo>
                      <a:pt x="1568958" y="1002988"/>
                      <a:pt x="1574483" y="1004984"/>
                      <a:pt x="1579817" y="1007266"/>
                    </a:cubicBezTo>
                    <a:cubicBezTo>
                      <a:pt x="1582864" y="1008502"/>
                      <a:pt x="1585722" y="1009832"/>
                      <a:pt x="1588580" y="1011353"/>
                    </a:cubicBezTo>
                    <a:cubicBezTo>
                      <a:pt x="1601153" y="1017722"/>
                      <a:pt x="1612297" y="1025896"/>
                      <a:pt x="1620488" y="1036447"/>
                    </a:cubicBezTo>
                    <a:cubicBezTo>
                      <a:pt x="1620488" y="1036447"/>
                      <a:pt x="1623632" y="1037397"/>
                      <a:pt x="1629061" y="1039013"/>
                    </a:cubicBezTo>
                    <a:cubicBezTo>
                      <a:pt x="1630204" y="1039298"/>
                      <a:pt x="1631347" y="1039583"/>
                      <a:pt x="1632585" y="1040059"/>
                    </a:cubicBezTo>
                    <a:cubicBezTo>
                      <a:pt x="1637538" y="1041580"/>
                      <a:pt x="1643729" y="1043481"/>
                      <a:pt x="1650778" y="1045857"/>
                    </a:cubicBezTo>
                    <a:cubicBezTo>
                      <a:pt x="1652492" y="1046427"/>
                      <a:pt x="1654302" y="1047093"/>
                      <a:pt x="1656112" y="1047663"/>
                    </a:cubicBezTo>
                    <a:cubicBezTo>
                      <a:pt x="1658874" y="1048613"/>
                      <a:pt x="1661732" y="1049564"/>
                      <a:pt x="1664684" y="1050609"/>
                    </a:cubicBezTo>
                    <a:cubicBezTo>
                      <a:pt x="1666589" y="1051275"/>
                      <a:pt x="1668589" y="1052035"/>
                      <a:pt x="1670590" y="1052701"/>
                    </a:cubicBezTo>
                    <a:cubicBezTo>
                      <a:pt x="1674590" y="1054127"/>
                      <a:pt x="1678591" y="1055552"/>
                      <a:pt x="1682782" y="1057168"/>
                    </a:cubicBezTo>
                    <a:cubicBezTo>
                      <a:pt x="1684782" y="1057929"/>
                      <a:pt x="1686878" y="1058689"/>
                      <a:pt x="1688783" y="1059544"/>
                    </a:cubicBezTo>
                    <a:cubicBezTo>
                      <a:pt x="1691926" y="1060780"/>
                      <a:pt x="1694879" y="1062016"/>
                      <a:pt x="1697927" y="1063156"/>
                    </a:cubicBezTo>
                    <a:cubicBezTo>
                      <a:pt x="1699927" y="1064012"/>
                      <a:pt x="1701927" y="1064772"/>
                      <a:pt x="1703832" y="1065628"/>
                    </a:cubicBezTo>
                    <a:cubicBezTo>
                      <a:pt x="1705832" y="1066483"/>
                      <a:pt x="1707737" y="1067244"/>
                      <a:pt x="1709738" y="1068099"/>
                    </a:cubicBezTo>
                    <a:cubicBezTo>
                      <a:pt x="1711643" y="1068955"/>
                      <a:pt x="1713548" y="1069810"/>
                      <a:pt x="1715357" y="1070665"/>
                    </a:cubicBezTo>
                    <a:cubicBezTo>
                      <a:pt x="1717167" y="1071521"/>
                      <a:pt x="1718977" y="1072376"/>
                      <a:pt x="1720691" y="1073232"/>
                    </a:cubicBezTo>
                    <a:cubicBezTo>
                      <a:pt x="1724216" y="1074943"/>
                      <a:pt x="1727549" y="1076654"/>
                      <a:pt x="1730597" y="1078460"/>
                    </a:cubicBezTo>
                    <a:cubicBezTo>
                      <a:pt x="1736693" y="1081977"/>
                      <a:pt x="1741837" y="1085494"/>
                      <a:pt x="1745361" y="1088820"/>
                    </a:cubicBezTo>
                    <a:cubicBezTo>
                      <a:pt x="1748981" y="1092242"/>
                      <a:pt x="1751076" y="1095664"/>
                      <a:pt x="1750981" y="1098801"/>
                    </a:cubicBezTo>
                    <a:cubicBezTo>
                      <a:pt x="1750981" y="1099276"/>
                      <a:pt x="1750790" y="1099561"/>
                      <a:pt x="1750409" y="1099941"/>
                    </a:cubicBezTo>
                    <a:cubicBezTo>
                      <a:pt x="1750219" y="1100227"/>
                      <a:pt x="1749933" y="1100417"/>
                      <a:pt x="1749743" y="1100512"/>
                    </a:cubicBezTo>
                    <a:cubicBezTo>
                      <a:pt x="1748885" y="1100987"/>
                      <a:pt x="1747552" y="1101557"/>
                      <a:pt x="1745837" y="1102033"/>
                    </a:cubicBezTo>
                    <a:cubicBezTo>
                      <a:pt x="1744694" y="1102413"/>
                      <a:pt x="1743456" y="1102698"/>
                      <a:pt x="1742027" y="1102983"/>
                    </a:cubicBezTo>
                    <a:cubicBezTo>
                      <a:pt x="1740599" y="1103268"/>
                      <a:pt x="1738884" y="1103554"/>
                      <a:pt x="1737074" y="1103839"/>
                    </a:cubicBezTo>
                    <a:cubicBezTo>
                      <a:pt x="1735360" y="1104124"/>
                      <a:pt x="1733360" y="1104314"/>
                      <a:pt x="1731264" y="1104599"/>
                    </a:cubicBezTo>
                    <a:lnTo>
                      <a:pt x="1731264" y="1104599"/>
                    </a:lnTo>
                    <a:cubicBezTo>
                      <a:pt x="1727073" y="1105074"/>
                      <a:pt x="1722120" y="1105550"/>
                      <a:pt x="1716691" y="1106025"/>
                    </a:cubicBezTo>
                    <a:lnTo>
                      <a:pt x="1716691" y="1106025"/>
                    </a:lnTo>
                    <a:cubicBezTo>
                      <a:pt x="1711262" y="1106500"/>
                      <a:pt x="1705166" y="1106785"/>
                      <a:pt x="1698498" y="1107070"/>
                    </a:cubicBezTo>
                    <a:cubicBezTo>
                      <a:pt x="1673828" y="1108211"/>
                      <a:pt x="1641443" y="1108591"/>
                      <a:pt x="1603439" y="1108401"/>
                    </a:cubicBezTo>
                    <a:cubicBezTo>
                      <a:pt x="1599819" y="1108401"/>
                      <a:pt x="1596200" y="1108401"/>
                      <a:pt x="1592389" y="1108401"/>
                    </a:cubicBezTo>
                    <a:cubicBezTo>
                      <a:pt x="1588580" y="1108401"/>
                      <a:pt x="1584960" y="1108401"/>
                      <a:pt x="1581150" y="1108401"/>
                    </a:cubicBezTo>
                    <a:cubicBezTo>
                      <a:pt x="1576578" y="1108401"/>
                      <a:pt x="1571911" y="1108211"/>
                      <a:pt x="1567148" y="1108116"/>
                    </a:cubicBezTo>
                    <a:cubicBezTo>
                      <a:pt x="1555718" y="1107926"/>
                      <a:pt x="1543717" y="1107641"/>
                      <a:pt x="1531430" y="1107451"/>
                    </a:cubicBezTo>
                    <a:cubicBezTo>
                      <a:pt x="1522190" y="1107165"/>
                      <a:pt x="1512856" y="1106975"/>
                      <a:pt x="1503236" y="1106690"/>
                    </a:cubicBezTo>
                    <a:cubicBezTo>
                      <a:pt x="1270254" y="1099846"/>
                      <a:pt x="931640" y="1075228"/>
                      <a:pt x="757238" y="1033500"/>
                    </a:cubicBezTo>
                    <a:cubicBezTo>
                      <a:pt x="683990" y="1016011"/>
                      <a:pt x="853726" y="993008"/>
                      <a:pt x="853726" y="993008"/>
                    </a:cubicBezTo>
                    <a:cubicBezTo>
                      <a:pt x="853726" y="993008"/>
                      <a:pt x="865346" y="904134"/>
                      <a:pt x="997268" y="885980"/>
                    </a:cubicBezTo>
                    <a:cubicBezTo>
                      <a:pt x="971074" y="887595"/>
                      <a:pt x="320135" y="924190"/>
                      <a:pt x="0" y="751956"/>
                    </a:cubicBezTo>
                    <a:lnTo>
                      <a:pt x="0" y="0"/>
                    </a:lnTo>
                    <a:cubicBezTo>
                      <a:pt x="34385" y="4943"/>
                      <a:pt x="81439" y="23573"/>
                      <a:pt x="131159" y="78323"/>
                    </a:cubicBezTo>
                    <a:cubicBezTo>
                      <a:pt x="134017" y="81460"/>
                      <a:pt x="136874" y="84691"/>
                      <a:pt x="139732" y="88018"/>
                    </a:cubicBezTo>
                    <a:cubicBezTo>
                      <a:pt x="142589" y="91440"/>
                      <a:pt x="145447" y="94862"/>
                      <a:pt x="148304" y="98379"/>
                    </a:cubicBezTo>
                    <a:cubicBezTo>
                      <a:pt x="151162" y="101991"/>
                      <a:pt x="154019" y="105698"/>
                      <a:pt x="156877" y="109595"/>
                    </a:cubicBezTo>
                    <a:cubicBezTo>
                      <a:pt x="159734" y="113492"/>
                      <a:pt x="162592" y="117484"/>
                      <a:pt x="165449" y="121571"/>
                    </a:cubicBezTo>
                    <a:cubicBezTo>
                      <a:pt x="171164" y="129841"/>
                      <a:pt x="176879" y="138586"/>
                      <a:pt x="182594" y="147901"/>
                    </a:cubicBezTo>
                    <a:cubicBezTo>
                      <a:pt x="186881" y="154935"/>
                      <a:pt x="191262" y="162159"/>
                      <a:pt x="195453" y="169953"/>
                    </a:cubicBezTo>
                    <a:cubicBezTo>
                      <a:pt x="204121" y="185161"/>
                      <a:pt x="212503" y="201795"/>
                      <a:pt x="220980" y="219855"/>
                    </a:cubicBezTo>
                    <a:lnTo>
                      <a:pt x="220980" y="219855"/>
                    </a:lnTo>
                    <a:cubicBezTo>
                      <a:pt x="220980" y="219855"/>
                      <a:pt x="220980" y="219855"/>
                      <a:pt x="221171" y="219855"/>
                    </a:cubicBezTo>
                    <a:cubicBezTo>
                      <a:pt x="221171" y="219855"/>
                      <a:pt x="221171" y="219855"/>
                      <a:pt x="221171" y="219855"/>
                    </a:cubicBezTo>
                    <a:cubicBezTo>
                      <a:pt x="221171" y="219855"/>
                      <a:pt x="221552" y="219475"/>
                      <a:pt x="221742" y="219285"/>
                    </a:cubicBezTo>
                    <a:cubicBezTo>
                      <a:pt x="226981" y="214627"/>
                      <a:pt x="253651" y="193336"/>
                      <a:pt x="288798" y="205027"/>
                    </a:cubicBezTo>
                    <a:cubicBezTo>
                      <a:pt x="290989" y="205692"/>
                      <a:pt x="292989" y="206453"/>
                      <a:pt x="295180" y="207498"/>
                    </a:cubicBezTo>
                    <a:lnTo>
                      <a:pt x="295180" y="207498"/>
                    </a:lnTo>
                    <a:cubicBezTo>
                      <a:pt x="297371" y="208449"/>
                      <a:pt x="299466" y="209495"/>
                      <a:pt x="301752" y="210825"/>
                    </a:cubicBezTo>
                    <a:lnTo>
                      <a:pt x="301752" y="210825"/>
                    </a:lnTo>
                    <a:cubicBezTo>
                      <a:pt x="307372" y="213867"/>
                      <a:pt x="313087" y="217859"/>
                      <a:pt x="318897" y="222897"/>
                    </a:cubicBezTo>
                    <a:cubicBezTo>
                      <a:pt x="319469" y="223372"/>
                      <a:pt x="319945" y="223942"/>
                      <a:pt x="320516" y="224418"/>
                    </a:cubicBezTo>
                    <a:cubicBezTo>
                      <a:pt x="323374" y="226889"/>
                      <a:pt x="326136" y="229551"/>
                      <a:pt x="328898" y="232402"/>
                    </a:cubicBezTo>
                    <a:cubicBezTo>
                      <a:pt x="378143" y="282780"/>
                      <a:pt x="415862" y="381634"/>
                      <a:pt x="415862" y="381634"/>
                    </a:cubicBezTo>
                    <a:lnTo>
                      <a:pt x="415862" y="381634"/>
                    </a:lnTo>
                    <a:cubicBezTo>
                      <a:pt x="415862" y="381634"/>
                      <a:pt x="420243" y="382014"/>
                      <a:pt x="427863" y="382679"/>
                    </a:cubicBezTo>
                    <a:cubicBezTo>
                      <a:pt x="431578" y="383059"/>
                      <a:pt x="436150" y="383535"/>
                      <a:pt x="441198" y="384105"/>
                    </a:cubicBezTo>
                    <a:cubicBezTo>
                      <a:pt x="443294" y="384390"/>
                      <a:pt x="445389" y="384580"/>
                      <a:pt x="447675" y="384865"/>
                    </a:cubicBezTo>
                    <a:cubicBezTo>
                      <a:pt x="452152" y="385341"/>
                      <a:pt x="457105" y="386006"/>
                      <a:pt x="462153" y="386766"/>
                    </a:cubicBezTo>
                    <a:cubicBezTo>
                      <a:pt x="465963" y="387242"/>
                      <a:pt x="469868" y="387907"/>
                      <a:pt x="474059" y="388572"/>
                    </a:cubicBezTo>
                    <a:cubicBezTo>
                      <a:pt x="476726" y="389048"/>
                      <a:pt x="479489" y="389428"/>
                      <a:pt x="482346" y="389998"/>
                    </a:cubicBezTo>
                    <a:cubicBezTo>
                      <a:pt x="485204" y="390474"/>
                      <a:pt x="488061" y="390949"/>
                      <a:pt x="490919" y="391519"/>
                    </a:cubicBezTo>
                    <a:cubicBezTo>
                      <a:pt x="505301" y="394181"/>
                      <a:pt x="520446" y="397602"/>
                      <a:pt x="535019" y="401785"/>
                    </a:cubicBezTo>
                    <a:cubicBezTo>
                      <a:pt x="537972" y="402545"/>
                      <a:pt x="540830" y="403401"/>
                      <a:pt x="543687" y="404351"/>
                    </a:cubicBezTo>
                    <a:cubicBezTo>
                      <a:pt x="549497" y="406157"/>
                      <a:pt x="555022" y="408153"/>
                      <a:pt x="560356" y="410244"/>
                    </a:cubicBezTo>
                    <a:cubicBezTo>
                      <a:pt x="565690" y="412335"/>
                      <a:pt x="570833" y="414617"/>
                      <a:pt x="575691" y="416993"/>
                    </a:cubicBezTo>
                    <a:cubicBezTo>
                      <a:pt x="578072" y="418229"/>
                      <a:pt x="580454" y="419464"/>
                      <a:pt x="582644" y="420700"/>
                    </a:cubicBezTo>
                    <a:cubicBezTo>
                      <a:pt x="589502" y="424502"/>
                      <a:pt x="595408" y="428684"/>
                      <a:pt x="600361" y="433342"/>
                    </a:cubicBezTo>
                    <a:cubicBezTo>
                      <a:pt x="601218" y="434007"/>
                      <a:pt x="601980" y="434863"/>
                      <a:pt x="602647" y="435718"/>
                    </a:cubicBezTo>
                    <a:cubicBezTo>
                      <a:pt x="607981" y="441231"/>
                      <a:pt x="611791" y="447220"/>
                      <a:pt x="613601" y="453873"/>
                    </a:cubicBezTo>
                    <a:cubicBezTo>
                      <a:pt x="621792" y="483529"/>
                      <a:pt x="606647" y="504726"/>
                      <a:pt x="588931" y="518699"/>
                    </a:cubicBezTo>
                    <a:cubicBezTo>
                      <a:pt x="586835" y="520315"/>
                      <a:pt x="584835" y="521835"/>
                      <a:pt x="582835" y="523261"/>
                    </a:cubicBezTo>
                    <a:cubicBezTo>
                      <a:pt x="580739" y="524687"/>
                      <a:pt x="578739" y="525923"/>
                      <a:pt x="576644" y="527253"/>
                    </a:cubicBezTo>
                    <a:cubicBezTo>
                      <a:pt x="571595" y="530295"/>
                      <a:pt x="566642" y="532766"/>
                      <a:pt x="562547" y="534667"/>
                    </a:cubicBezTo>
                    <a:cubicBezTo>
                      <a:pt x="560927" y="535428"/>
                      <a:pt x="559308" y="536093"/>
                      <a:pt x="557879" y="536759"/>
                    </a:cubicBezTo>
                    <a:cubicBezTo>
                      <a:pt x="552926" y="538755"/>
                      <a:pt x="549783" y="539800"/>
                      <a:pt x="549783" y="539800"/>
                    </a:cubicBezTo>
                    <a:cubicBezTo>
                      <a:pt x="549783" y="539800"/>
                      <a:pt x="571214" y="536759"/>
                      <a:pt x="600551" y="539800"/>
                    </a:cubicBezTo>
                    <a:cubicBezTo>
                      <a:pt x="603695" y="540180"/>
                      <a:pt x="607028" y="540561"/>
                      <a:pt x="610362" y="541036"/>
                    </a:cubicBezTo>
                    <a:lnTo>
                      <a:pt x="610362" y="541036"/>
                    </a:lnTo>
                    <a:cubicBezTo>
                      <a:pt x="613696" y="541511"/>
                      <a:pt x="617220" y="542176"/>
                      <a:pt x="620744" y="542747"/>
                    </a:cubicBezTo>
                    <a:cubicBezTo>
                      <a:pt x="625983" y="543792"/>
                      <a:pt x="631317" y="545028"/>
                      <a:pt x="636842" y="546359"/>
                    </a:cubicBezTo>
                    <a:cubicBezTo>
                      <a:pt x="638747" y="546834"/>
                      <a:pt x="640652" y="547404"/>
                      <a:pt x="642557" y="547975"/>
                    </a:cubicBezTo>
                    <a:cubicBezTo>
                      <a:pt x="649891" y="550256"/>
                      <a:pt x="657415" y="552917"/>
                      <a:pt x="664845" y="556244"/>
                    </a:cubicBezTo>
                    <a:cubicBezTo>
                      <a:pt x="675799" y="561092"/>
                      <a:pt x="686753" y="567270"/>
                      <a:pt x="697040" y="574874"/>
                    </a:cubicBezTo>
                    <a:cubicBezTo>
                      <a:pt x="699040" y="576300"/>
                      <a:pt x="701040" y="577916"/>
                      <a:pt x="702945" y="579532"/>
                    </a:cubicBezTo>
                    <a:cubicBezTo>
                      <a:pt x="706184" y="582288"/>
                      <a:pt x="709517" y="585140"/>
                      <a:pt x="712661" y="588277"/>
                    </a:cubicBezTo>
                    <a:cubicBezTo>
                      <a:pt x="714280" y="589893"/>
                      <a:pt x="715804" y="591508"/>
                      <a:pt x="717423" y="593219"/>
                    </a:cubicBezTo>
                    <a:cubicBezTo>
                      <a:pt x="718947" y="594930"/>
                      <a:pt x="720566" y="596641"/>
                      <a:pt x="722090" y="598542"/>
                    </a:cubicBezTo>
                    <a:cubicBezTo>
                      <a:pt x="723614" y="600348"/>
                      <a:pt x="725138" y="602154"/>
                      <a:pt x="726567" y="604055"/>
                    </a:cubicBezTo>
                    <a:cubicBezTo>
                      <a:pt x="728567" y="606622"/>
                      <a:pt x="730568" y="609378"/>
                      <a:pt x="732377" y="612135"/>
                    </a:cubicBezTo>
                    <a:cubicBezTo>
                      <a:pt x="733139" y="613370"/>
                      <a:pt x="733901" y="614606"/>
                      <a:pt x="734759" y="615842"/>
                    </a:cubicBezTo>
                    <a:cubicBezTo>
                      <a:pt x="734759" y="615842"/>
                      <a:pt x="734568" y="615557"/>
                      <a:pt x="734473" y="615367"/>
                    </a:cubicBezTo>
                    <a:cubicBezTo>
                      <a:pt x="734473" y="615176"/>
                      <a:pt x="734187" y="614986"/>
                      <a:pt x="734092" y="614796"/>
                    </a:cubicBezTo>
                    <a:cubicBezTo>
                      <a:pt x="733711" y="614226"/>
                      <a:pt x="733330" y="613370"/>
                      <a:pt x="732758" y="612420"/>
                    </a:cubicBezTo>
                    <a:cubicBezTo>
                      <a:pt x="732092" y="611184"/>
                      <a:pt x="731330" y="609854"/>
                      <a:pt x="730472" y="608047"/>
                    </a:cubicBezTo>
                    <a:cubicBezTo>
                      <a:pt x="730187" y="607572"/>
                      <a:pt x="729996" y="607002"/>
                      <a:pt x="729710" y="606527"/>
                    </a:cubicBezTo>
                    <a:cubicBezTo>
                      <a:pt x="729234" y="605386"/>
                      <a:pt x="728663" y="604245"/>
                      <a:pt x="728091" y="603010"/>
                    </a:cubicBezTo>
                    <a:cubicBezTo>
                      <a:pt x="727615" y="601774"/>
                      <a:pt x="726948" y="600538"/>
                      <a:pt x="726377" y="599018"/>
                    </a:cubicBezTo>
                    <a:cubicBezTo>
                      <a:pt x="725710" y="597307"/>
                      <a:pt x="724948" y="595406"/>
                      <a:pt x="724090" y="593314"/>
                    </a:cubicBezTo>
                    <a:cubicBezTo>
                      <a:pt x="723614" y="592174"/>
                      <a:pt x="723233" y="590938"/>
                      <a:pt x="722757" y="589798"/>
                    </a:cubicBezTo>
                    <a:cubicBezTo>
                      <a:pt x="722281" y="588087"/>
                      <a:pt x="721614" y="586281"/>
                      <a:pt x="721043" y="584284"/>
                    </a:cubicBezTo>
                    <a:cubicBezTo>
                      <a:pt x="720566" y="582859"/>
                      <a:pt x="720281" y="581528"/>
                      <a:pt x="719804" y="580007"/>
                    </a:cubicBezTo>
                    <a:cubicBezTo>
                      <a:pt x="719519" y="578867"/>
                      <a:pt x="719328" y="577631"/>
                      <a:pt x="718947" y="576395"/>
                    </a:cubicBezTo>
                    <a:cubicBezTo>
                      <a:pt x="718661" y="575445"/>
                      <a:pt x="718471" y="574494"/>
                      <a:pt x="718376" y="573544"/>
                    </a:cubicBezTo>
                    <a:cubicBezTo>
                      <a:pt x="717995" y="572023"/>
                      <a:pt x="717804" y="570407"/>
                      <a:pt x="717518" y="568886"/>
                    </a:cubicBezTo>
                    <a:cubicBezTo>
                      <a:pt x="716947" y="565274"/>
                      <a:pt x="716471" y="561567"/>
                      <a:pt x="716185" y="557670"/>
                    </a:cubicBezTo>
                    <a:cubicBezTo>
                      <a:pt x="715899" y="552917"/>
                      <a:pt x="715994" y="547975"/>
                      <a:pt x="716471" y="543032"/>
                    </a:cubicBezTo>
                    <a:cubicBezTo>
                      <a:pt x="716756" y="540085"/>
                      <a:pt x="717233" y="537139"/>
                      <a:pt x="717804" y="534097"/>
                    </a:cubicBezTo>
                    <a:cubicBezTo>
                      <a:pt x="718757" y="529725"/>
                      <a:pt x="720090" y="525162"/>
                      <a:pt x="721900" y="520790"/>
                    </a:cubicBezTo>
                    <a:cubicBezTo>
                      <a:pt x="723233" y="517843"/>
                      <a:pt x="724567" y="514992"/>
                      <a:pt x="726281" y="512045"/>
                    </a:cubicBezTo>
                    <a:cubicBezTo>
                      <a:pt x="727901" y="509193"/>
                      <a:pt x="729901" y="506342"/>
                      <a:pt x="732092" y="503585"/>
                    </a:cubicBezTo>
                    <a:cubicBezTo>
                      <a:pt x="734282" y="500829"/>
                      <a:pt x="736759" y="498167"/>
                      <a:pt x="739521" y="495411"/>
                    </a:cubicBezTo>
                    <a:cubicBezTo>
                      <a:pt x="743617" y="491419"/>
                      <a:pt x="748379" y="487617"/>
                      <a:pt x="753809" y="484100"/>
                    </a:cubicBezTo>
                    <a:cubicBezTo>
                      <a:pt x="811911" y="445889"/>
                      <a:pt x="919829" y="479442"/>
                      <a:pt x="1001173" y="559856"/>
                    </a:cubicBezTo>
                    <a:cubicBezTo>
                      <a:pt x="1010888" y="569551"/>
                      <a:pt x="1020318" y="579912"/>
                      <a:pt x="1029176" y="590748"/>
                    </a:cubicBezTo>
                    <a:cubicBezTo>
                      <a:pt x="1037939" y="601774"/>
                      <a:pt x="1046321" y="613370"/>
                      <a:pt x="1054037" y="625537"/>
                    </a:cubicBezTo>
                    <a:lnTo>
                      <a:pt x="1054037" y="625537"/>
                    </a:lnTo>
                    <a:cubicBezTo>
                      <a:pt x="1054037" y="625537"/>
                      <a:pt x="1054227" y="625252"/>
                      <a:pt x="1054322" y="625252"/>
                    </a:cubicBezTo>
                    <a:cubicBezTo>
                      <a:pt x="1054513" y="624967"/>
                      <a:pt x="1054799" y="624777"/>
                      <a:pt x="1055180" y="624396"/>
                    </a:cubicBezTo>
                    <a:cubicBezTo>
                      <a:pt x="1055561" y="623921"/>
                      <a:pt x="1055942" y="623541"/>
                      <a:pt x="1056513" y="622971"/>
                    </a:cubicBezTo>
                    <a:cubicBezTo>
                      <a:pt x="1056989" y="622400"/>
                      <a:pt x="1057656" y="621735"/>
                      <a:pt x="1058418" y="621070"/>
                    </a:cubicBezTo>
                    <a:cubicBezTo>
                      <a:pt x="1078706" y="601299"/>
                      <a:pt x="1168241" y="521455"/>
                      <a:pt x="1303115" y="509003"/>
                    </a:cubicBezTo>
                    <a:cubicBezTo>
                      <a:pt x="1429703" y="497407"/>
                      <a:pt x="1528667" y="582954"/>
                      <a:pt x="1559909" y="614036"/>
                    </a:cubicBezTo>
                    <a:cubicBezTo>
                      <a:pt x="1561052" y="615081"/>
                      <a:pt x="1562100" y="616127"/>
                      <a:pt x="1563053" y="617172"/>
                    </a:cubicBezTo>
                    <a:cubicBezTo>
                      <a:pt x="1564005" y="618123"/>
                      <a:pt x="1564862" y="618978"/>
                      <a:pt x="1565624" y="619739"/>
                    </a:cubicBezTo>
                    <a:cubicBezTo>
                      <a:pt x="1567910" y="622210"/>
                      <a:pt x="1569434" y="623731"/>
                      <a:pt x="1570006" y="624396"/>
                    </a:cubicBezTo>
                    <a:cubicBezTo>
                      <a:pt x="1570196" y="624682"/>
                      <a:pt x="1570292" y="624777"/>
                      <a:pt x="1570292" y="624777"/>
                    </a:cubicBezTo>
                    <a:lnTo>
                      <a:pt x="1570292" y="624777"/>
                    </a:lnTo>
                    <a:cubicBezTo>
                      <a:pt x="1570292" y="624777"/>
                      <a:pt x="1719929" y="623921"/>
                      <a:pt x="1775651" y="682473"/>
                    </a:cubicBezTo>
                    <a:cubicBezTo>
                      <a:pt x="1777556" y="684469"/>
                      <a:pt x="1779270" y="686560"/>
                      <a:pt x="1780889" y="688652"/>
                    </a:cubicBezTo>
                    <a:cubicBezTo>
                      <a:pt x="1784128" y="692834"/>
                      <a:pt x="1786985" y="697301"/>
                      <a:pt x="1789367" y="702054"/>
                    </a:cubicBezTo>
                    <a:cubicBezTo>
                      <a:pt x="1827086" y="780377"/>
                      <a:pt x="1828133" y="851381"/>
                      <a:pt x="1828133" y="851381"/>
                    </a:cubicBezTo>
                    <a:cubicBezTo>
                      <a:pt x="1828133" y="851381"/>
                      <a:pt x="2105120" y="942726"/>
                      <a:pt x="2091404" y="994814"/>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81" name="Google Shape;2481;p55"/>
            <p:cNvGrpSpPr/>
            <p:nvPr/>
          </p:nvGrpSpPr>
          <p:grpSpPr>
            <a:xfrm>
              <a:off x="-228602" y="1396524"/>
              <a:ext cx="1680446" cy="742000"/>
              <a:chOff x="3714750" y="2379087"/>
              <a:chExt cx="1392135" cy="614696"/>
            </a:xfrm>
          </p:grpSpPr>
          <p:sp>
            <p:nvSpPr>
              <p:cNvPr id="2482" name="Google Shape;2482;p55"/>
              <p:cNvSpPr/>
              <p:nvPr/>
            </p:nvSpPr>
            <p:spPr>
              <a:xfrm>
                <a:off x="3714750" y="2379182"/>
                <a:ext cx="1392135" cy="614601"/>
              </a:xfrm>
              <a:custGeom>
                <a:avLst/>
                <a:gdLst/>
                <a:ahLst/>
                <a:cxnLst/>
                <a:rect l="l" t="t" r="r" b="b"/>
                <a:pathLst>
                  <a:path w="1392135" h="614601" extrusionOk="0">
                    <a:moveTo>
                      <a:pt x="0" y="89983"/>
                    </a:moveTo>
                    <a:lnTo>
                      <a:pt x="0" y="530549"/>
                    </a:lnTo>
                    <a:cubicBezTo>
                      <a:pt x="1143" y="530929"/>
                      <a:pt x="2381" y="531214"/>
                      <a:pt x="3524" y="531499"/>
                    </a:cubicBezTo>
                    <a:cubicBezTo>
                      <a:pt x="11525" y="533590"/>
                      <a:pt x="19622" y="535681"/>
                      <a:pt x="27718" y="537773"/>
                    </a:cubicBezTo>
                    <a:cubicBezTo>
                      <a:pt x="30385" y="538438"/>
                      <a:pt x="32957" y="539103"/>
                      <a:pt x="35624" y="539769"/>
                    </a:cubicBezTo>
                    <a:cubicBezTo>
                      <a:pt x="45339" y="542145"/>
                      <a:pt x="55055" y="544521"/>
                      <a:pt x="64865" y="546802"/>
                    </a:cubicBezTo>
                    <a:cubicBezTo>
                      <a:pt x="343948" y="612198"/>
                      <a:pt x="623316" y="629118"/>
                      <a:pt x="626459" y="602598"/>
                    </a:cubicBezTo>
                    <a:cubicBezTo>
                      <a:pt x="630460" y="568094"/>
                      <a:pt x="376523" y="494904"/>
                      <a:pt x="376523" y="494904"/>
                    </a:cubicBezTo>
                    <a:cubicBezTo>
                      <a:pt x="377381" y="442816"/>
                      <a:pt x="315278" y="413635"/>
                      <a:pt x="311372" y="411829"/>
                    </a:cubicBezTo>
                    <a:cubicBezTo>
                      <a:pt x="544830" y="488536"/>
                      <a:pt x="909066" y="546707"/>
                      <a:pt x="1149191" y="568189"/>
                    </a:cubicBezTo>
                    <a:cubicBezTo>
                      <a:pt x="1152906" y="568569"/>
                      <a:pt x="1156526" y="568854"/>
                      <a:pt x="1160145" y="569140"/>
                    </a:cubicBezTo>
                    <a:cubicBezTo>
                      <a:pt x="1160526" y="569140"/>
                      <a:pt x="1161002" y="569235"/>
                      <a:pt x="1161479" y="569235"/>
                    </a:cubicBezTo>
                    <a:cubicBezTo>
                      <a:pt x="1181672" y="570946"/>
                      <a:pt x="1200817" y="572371"/>
                      <a:pt x="1218914" y="573607"/>
                    </a:cubicBezTo>
                    <a:cubicBezTo>
                      <a:pt x="1221486" y="573797"/>
                      <a:pt x="1224153" y="573987"/>
                      <a:pt x="1226725" y="574082"/>
                    </a:cubicBezTo>
                    <a:cubicBezTo>
                      <a:pt x="1230916" y="574272"/>
                      <a:pt x="1234916" y="574558"/>
                      <a:pt x="1239012" y="574748"/>
                    </a:cubicBezTo>
                    <a:cubicBezTo>
                      <a:pt x="1243013" y="575033"/>
                      <a:pt x="1247013" y="575223"/>
                      <a:pt x="1250918" y="575413"/>
                    </a:cubicBezTo>
                    <a:cubicBezTo>
                      <a:pt x="1254824" y="575603"/>
                      <a:pt x="1258634" y="575793"/>
                      <a:pt x="1262443" y="575983"/>
                    </a:cubicBezTo>
                    <a:cubicBezTo>
                      <a:pt x="1273683" y="576459"/>
                      <a:pt x="1284446" y="576839"/>
                      <a:pt x="1294448" y="576934"/>
                    </a:cubicBezTo>
                    <a:cubicBezTo>
                      <a:pt x="1297400" y="576934"/>
                      <a:pt x="1300258" y="577029"/>
                      <a:pt x="1303115" y="577029"/>
                    </a:cubicBezTo>
                    <a:cubicBezTo>
                      <a:pt x="1333976" y="577409"/>
                      <a:pt x="1357789" y="576173"/>
                      <a:pt x="1373029" y="573417"/>
                    </a:cubicBezTo>
                    <a:cubicBezTo>
                      <a:pt x="1374553" y="573037"/>
                      <a:pt x="1375982" y="572752"/>
                      <a:pt x="1377410" y="572466"/>
                    </a:cubicBezTo>
                    <a:cubicBezTo>
                      <a:pt x="1377410" y="572466"/>
                      <a:pt x="1377410" y="572466"/>
                      <a:pt x="1377506" y="572466"/>
                    </a:cubicBezTo>
                    <a:cubicBezTo>
                      <a:pt x="1378839" y="572086"/>
                      <a:pt x="1380077" y="571801"/>
                      <a:pt x="1381220" y="571421"/>
                    </a:cubicBezTo>
                    <a:cubicBezTo>
                      <a:pt x="1381887" y="571231"/>
                      <a:pt x="1382363" y="571041"/>
                      <a:pt x="1382935" y="570851"/>
                    </a:cubicBezTo>
                    <a:cubicBezTo>
                      <a:pt x="1384078" y="570470"/>
                      <a:pt x="1385126" y="570090"/>
                      <a:pt x="1385983" y="569615"/>
                    </a:cubicBezTo>
                    <a:cubicBezTo>
                      <a:pt x="1386459" y="569425"/>
                      <a:pt x="1386935" y="569140"/>
                      <a:pt x="1387412" y="568950"/>
                    </a:cubicBezTo>
                    <a:cubicBezTo>
                      <a:pt x="1390174" y="567524"/>
                      <a:pt x="1391793" y="565718"/>
                      <a:pt x="1392079" y="563817"/>
                    </a:cubicBezTo>
                    <a:cubicBezTo>
                      <a:pt x="1392174" y="562581"/>
                      <a:pt x="1392174" y="561345"/>
                      <a:pt x="1391888" y="560015"/>
                    </a:cubicBezTo>
                    <a:cubicBezTo>
                      <a:pt x="1391793" y="559254"/>
                      <a:pt x="1391507" y="558494"/>
                      <a:pt x="1391222" y="557733"/>
                    </a:cubicBezTo>
                    <a:cubicBezTo>
                      <a:pt x="1387126" y="547088"/>
                      <a:pt x="1368933" y="535681"/>
                      <a:pt x="1343406" y="524370"/>
                    </a:cubicBezTo>
                    <a:cubicBezTo>
                      <a:pt x="1339787" y="522849"/>
                      <a:pt x="1335977" y="521233"/>
                      <a:pt x="1332071" y="519618"/>
                    </a:cubicBezTo>
                    <a:cubicBezTo>
                      <a:pt x="1332071" y="519618"/>
                      <a:pt x="1332071" y="519618"/>
                      <a:pt x="1332071" y="519618"/>
                    </a:cubicBezTo>
                    <a:cubicBezTo>
                      <a:pt x="1326166" y="517336"/>
                      <a:pt x="1319975" y="514865"/>
                      <a:pt x="1313593" y="512584"/>
                    </a:cubicBezTo>
                    <a:cubicBezTo>
                      <a:pt x="1308830" y="510778"/>
                      <a:pt x="1303782" y="508972"/>
                      <a:pt x="1298639" y="507166"/>
                    </a:cubicBezTo>
                    <a:cubicBezTo>
                      <a:pt x="1293114" y="505360"/>
                      <a:pt x="1287589" y="503459"/>
                      <a:pt x="1281875" y="501558"/>
                    </a:cubicBezTo>
                    <a:cubicBezTo>
                      <a:pt x="1280446" y="501082"/>
                      <a:pt x="1278922" y="500607"/>
                      <a:pt x="1277398" y="500132"/>
                    </a:cubicBezTo>
                    <a:cubicBezTo>
                      <a:pt x="1274159" y="499086"/>
                      <a:pt x="1270921" y="498041"/>
                      <a:pt x="1267682" y="496995"/>
                    </a:cubicBezTo>
                    <a:cubicBezTo>
                      <a:pt x="1266254" y="496615"/>
                      <a:pt x="1264730" y="496045"/>
                      <a:pt x="1263206" y="495569"/>
                    </a:cubicBezTo>
                    <a:cubicBezTo>
                      <a:pt x="1259872" y="494619"/>
                      <a:pt x="1256443" y="493573"/>
                      <a:pt x="1253109" y="492528"/>
                    </a:cubicBezTo>
                    <a:cubicBezTo>
                      <a:pt x="1251680" y="492053"/>
                      <a:pt x="1250252" y="491577"/>
                      <a:pt x="1248823" y="491197"/>
                    </a:cubicBezTo>
                    <a:cubicBezTo>
                      <a:pt x="1244632" y="489961"/>
                      <a:pt x="1240441" y="488726"/>
                      <a:pt x="1236345" y="487585"/>
                    </a:cubicBezTo>
                    <a:cubicBezTo>
                      <a:pt x="1224153" y="484068"/>
                      <a:pt x="1211961" y="480741"/>
                      <a:pt x="1200055" y="477509"/>
                    </a:cubicBezTo>
                    <a:cubicBezTo>
                      <a:pt x="1195292" y="476274"/>
                      <a:pt x="1190625" y="475038"/>
                      <a:pt x="1185958" y="473802"/>
                    </a:cubicBezTo>
                    <a:cubicBezTo>
                      <a:pt x="1127951" y="458689"/>
                      <a:pt x="1080326" y="448614"/>
                      <a:pt x="1080326" y="448614"/>
                    </a:cubicBezTo>
                    <a:cubicBezTo>
                      <a:pt x="1070420" y="429603"/>
                      <a:pt x="1059561" y="412684"/>
                      <a:pt x="1047940" y="397761"/>
                    </a:cubicBezTo>
                    <a:cubicBezTo>
                      <a:pt x="1045083" y="393959"/>
                      <a:pt x="1042130" y="390442"/>
                      <a:pt x="1039273" y="386925"/>
                    </a:cubicBezTo>
                    <a:cubicBezTo>
                      <a:pt x="1003554" y="344532"/>
                      <a:pt x="962501" y="319153"/>
                      <a:pt x="924497" y="304040"/>
                    </a:cubicBezTo>
                    <a:cubicBezTo>
                      <a:pt x="921734" y="302804"/>
                      <a:pt x="918877" y="301758"/>
                      <a:pt x="916115" y="300808"/>
                    </a:cubicBezTo>
                    <a:cubicBezTo>
                      <a:pt x="912971" y="299572"/>
                      <a:pt x="909828" y="298527"/>
                      <a:pt x="906685" y="297481"/>
                    </a:cubicBezTo>
                    <a:cubicBezTo>
                      <a:pt x="903732" y="296531"/>
                      <a:pt x="900779" y="295580"/>
                      <a:pt x="897827" y="294725"/>
                    </a:cubicBezTo>
                    <a:cubicBezTo>
                      <a:pt x="881253" y="289877"/>
                      <a:pt x="865727" y="286930"/>
                      <a:pt x="852107" y="285029"/>
                    </a:cubicBezTo>
                    <a:cubicBezTo>
                      <a:pt x="818293" y="280372"/>
                      <a:pt x="795528" y="282938"/>
                      <a:pt x="795528" y="282938"/>
                    </a:cubicBezTo>
                    <a:cubicBezTo>
                      <a:pt x="789242" y="269726"/>
                      <a:pt x="781812" y="259555"/>
                      <a:pt x="773906" y="251856"/>
                    </a:cubicBezTo>
                    <a:cubicBezTo>
                      <a:pt x="772287" y="250335"/>
                      <a:pt x="770668" y="248814"/>
                      <a:pt x="769049" y="247484"/>
                    </a:cubicBezTo>
                    <a:cubicBezTo>
                      <a:pt x="725900" y="211934"/>
                      <a:pt x="669227" y="241020"/>
                      <a:pt x="669227" y="241020"/>
                    </a:cubicBezTo>
                    <a:cubicBezTo>
                      <a:pt x="646081" y="187126"/>
                      <a:pt x="529781" y="35993"/>
                      <a:pt x="404146" y="10329"/>
                    </a:cubicBezTo>
                    <a:cubicBezTo>
                      <a:pt x="282226" y="-14575"/>
                      <a:pt x="204597" y="57000"/>
                      <a:pt x="200025" y="61372"/>
                    </a:cubicBezTo>
                    <a:cubicBezTo>
                      <a:pt x="200025" y="61372"/>
                      <a:pt x="199930" y="61467"/>
                      <a:pt x="199930" y="61467"/>
                    </a:cubicBezTo>
                    <a:lnTo>
                      <a:pt x="199930" y="61467"/>
                    </a:lnTo>
                    <a:cubicBezTo>
                      <a:pt x="199739" y="60707"/>
                      <a:pt x="198787" y="57095"/>
                      <a:pt x="196596" y="51867"/>
                    </a:cubicBezTo>
                    <a:cubicBezTo>
                      <a:pt x="194881" y="47494"/>
                      <a:pt x="192310" y="42172"/>
                      <a:pt x="188690" y="36373"/>
                    </a:cubicBezTo>
                    <a:cubicBezTo>
                      <a:pt x="188024" y="35423"/>
                      <a:pt x="187452" y="34472"/>
                      <a:pt x="186785" y="33617"/>
                    </a:cubicBezTo>
                    <a:cubicBezTo>
                      <a:pt x="184118" y="29815"/>
                      <a:pt x="181070" y="25823"/>
                      <a:pt x="177451" y="22116"/>
                    </a:cubicBezTo>
                    <a:cubicBezTo>
                      <a:pt x="164592" y="8903"/>
                      <a:pt x="145066" y="-2123"/>
                      <a:pt x="115919" y="349"/>
                    </a:cubicBezTo>
                    <a:cubicBezTo>
                      <a:pt x="92678" y="2250"/>
                      <a:pt x="73533" y="14797"/>
                      <a:pt x="58484" y="30385"/>
                    </a:cubicBezTo>
                    <a:cubicBezTo>
                      <a:pt x="57055" y="31811"/>
                      <a:pt x="55817" y="33237"/>
                      <a:pt x="54483" y="34757"/>
                    </a:cubicBezTo>
                    <a:cubicBezTo>
                      <a:pt x="48673" y="41411"/>
                      <a:pt x="43434" y="48350"/>
                      <a:pt x="38862" y="55289"/>
                    </a:cubicBezTo>
                    <a:cubicBezTo>
                      <a:pt x="37814" y="56809"/>
                      <a:pt x="36862" y="58330"/>
                      <a:pt x="35909" y="59851"/>
                    </a:cubicBezTo>
                    <a:cubicBezTo>
                      <a:pt x="35433" y="60612"/>
                      <a:pt x="35052" y="61372"/>
                      <a:pt x="34481" y="62132"/>
                    </a:cubicBezTo>
                    <a:cubicBezTo>
                      <a:pt x="33623" y="63558"/>
                      <a:pt x="32671" y="65174"/>
                      <a:pt x="31814" y="66600"/>
                    </a:cubicBezTo>
                    <a:cubicBezTo>
                      <a:pt x="30575" y="68786"/>
                      <a:pt x="29337" y="70972"/>
                      <a:pt x="28289" y="73063"/>
                    </a:cubicBezTo>
                    <a:cubicBezTo>
                      <a:pt x="27146" y="75155"/>
                      <a:pt x="26099" y="77246"/>
                      <a:pt x="25146" y="79242"/>
                    </a:cubicBezTo>
                    <a:cubicBezTo>
                      <a:pt x="23813" y="81808"/>
                      <a:pt x="22670" y="84279"/>
                      <a:pt x="21622" y="86561"/>
                    </a:cubicBezTo>
                    <a:cubicBezTo>
                      <a:pt x="17717" y="95020"/>
                      <a:pt x="15716" y="100819"/>
                      <a:pt x="15431" y="101484"/>
                    </a:cubicBezTo>
                    <a:lnTo>
                      <a:pt x="15431" y="101484"/>
                    </a:lnTo>
                    <a:cubicBezTo>
                      <a:pt x="15431" y="101484"/>
                      <a:pt x="15431" y="101484"/>
                      <a:pt x="15431" y="101484"/>
                    </a:cubicBezTo>
                    <a:cubicBezTo>
                      <a:pt x="14573" y="100628"/>
                      <a:pt x="9144" y="96161"/>
                      <a:pt x="286" y="8950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3" name="Google Shape;2483;p55"/>
              <p:cNvSpPr/>
              <p:nvPr/>
            </p:nvSpPr>
            <p:spPr>
              <a:xfrm>
                <a:off x="3714750" y="2379182"/>
                <a:ext cx="1392135" cy="614601"/>
              </a:xfrm>
              <a:custGeom>
                <a:avLst/>
                <a:gdLst/>
                <a:ahLst/>
                <a:cxnLst/>
                <a:rect l="l" t="t" r="r" b="b"/>
                <a:pathLst>
                  <a:path w="1392135" h="614601" extrusionOk="0">
                    <a:moveTo>
                      <a:pt x="0" y="89983"/>
                    </a:moveTo>
                    <a:lnTo>
                      <a:pt x="0" y="530549"/>
                    </a:lnTo>
                    <a:cubicBezTo>
                      <a:pt x="1143" y="530929"/>
                      <a:pt x="2381" y="531214"/>
                      <a:pt x="3524" y="531499"/>
                    </a:cubicBezTo>
                    <a:cubicBezTo>
                      <a:pt x="11525" y="533590"/>
                      <a:pt x="19622" y="535681"/>
                      <a:pt x="27718" y="537773"/>
                    </a:cubicBezTo>
                    <a:cubicBezTo>
                      <a:pt x="30385" y="538438"/>
                      <a:pt x="32957" y="539103"/>
                      <a:pt x="35624" y="539769"/>
                    </a:cubicBezTo>
                    <a:cubicBezTo>
                      <a:pt x="45339" y="542145"/>
                      <a:pt x="55055" y="544521"/>
                      <a:pt x="64865" y="546802"/>
                    </a:cubicBezTo>
                    <a:cubicBezTo>
                      <a:pt x="343948" y="612198"/>
                      <a:pt x="623316" y="629118"/>
                      <a:pt x="626459" y="602598"/>
                    </a:cubicBezTo>
                    <a:cubicBezTo>
                      <a:pt x="630460" y="568094"/>
                      <a:pt x="376523" y="494904"/>
                      <a:pt x="376523" y="494904"/>
                    </a:cubicBezTo>
                    <a:cubicBezTo>
                      <a:pt x="377381" y="442816"/>
                      <a:pt x="315278" y="413635"/>
                      <a:pt x="311372" y="411829"/>
                    </a:cubicBezTo>
                    <a:cubicBezTo>
                      <a:pt x="544830" y="488536"/>
                      <a:pt x="909066" y="546707"/>
                      <a:pt x="1149191" y="568189"/>
                    </a:cubicBezTo>
                    <a:cubicBezTo>
                      <a:pt x="1152906" y="568569"/>
                      <a:pt x="1156526" y="568854"/>
                      <a:pt x="1160145" y="569140"/>
                    </a:cubicBezTo>
                    <a:cubicBezTo>
                      <a:pt x="1160526" y="569140"/>
                      <a:pt x="1161002" y="569235"/>
                      <a:pt x="1161479" y="569235"/>
                    </a:cubicBezTo>
                    <a:cubicBezTo>
                      <a:pt x="1181672" y="570946"/>
                      <a:pt x="1200817" y="572371"/>
                      <a:pt x="1218914" y="573607"/>
                    </a:cubicBezTo>
                    <a:cubicBezTo>
                      <a:pt x="1221486" y="573797"/>
                      <a:pt x="1224153" y="573987"/>
                      <a:pt x="1226725" y="574082"/>
                    </a:cubicBezTo>
                    <a:cubicBezTo>
                      <a:pt x="1230916" y="574272"/>
                      <a:pt x="1234916" y="574558"/>
                      <a:pt x="1239012" y="574748"/>
                    </a:cubicBezTo>
                    <a:cubicBezTo>
                      <a:pt x="1243013" y="575033"/>
                      <a:pt x="1247013" y="575223"/>
                      <a:pt x="1250918" y="575413"/>
                    </a:cubicBezTo>
                    <a:cubicBezTo>
                      <a:pt x="1254824" y="575603"/>
                      <a:pt x="1258634" y="575793"/>
                      <a:pt x="1262443" y="575983"/>
                    </a:cubicBezTo>
                    <a:cubicBezTo>
                      <a:pt x="1273683" y="576459"/>
                      <a:pt x="1284446" y="576839"/>
                      <a:pt x="1294448" y="576934"/>
                    </a:cubicBezTo>
                    <a:cubicBezTo>
                      <a:pt x="1297400" y="576934"/>
                      <a:pt x="1300258" y="577029"/>
                      <a:pt x="1303115" y="577029"/>
                    </a:cubicBezTo>
                    <a:cubicBezTo>
                      <a:pt x="1333976" y="577409"/>
                      <a:pt x="1357789" y="576173"/>
                      <a:pt x="1373029" y="573417"/>
                    </a:cubicBezTo>
                    <a:cubicBezTo>
                      <a:pt x="1374553" y="573037"/>
                      <a:pt x="1375982" y="572752"/>
                      <a:pt x="1377410" y="572466"/>
                    </a:cubicBezTo>
                    <a:cubicBezTo>
                      <a:pt x="1377410" y="572466"/>
                      <a:pt x="1377410" y="572466"/>
                      <a:pt x="1377506" y="572466"/>
                    </a:cubicBezTo>
                    <a:cubicBezTo>
                      <a:pt x="1378839" y="572086"/>
                      <a:pt x="1380077" y="571801"/>
                      <a:pt x="1381220" y="571421"/>
                    </a:cubicBezTo>
                    <a:cubicBezTo>
                      <a:pt x="1381887" y="571231"/>
                      <a:pt x="1382363" y="571041"/>
                      <a:pt x="1382935" y="570851"/>
                    </a:cubicBezTo>
                    <a:cubicBezTo>
                      <a:pt x="1384078" y="570470"/>
                      <a:pt x="1385126" y="570090"/>
                      <a:pt x="1385983" y="569615"/>
                    </a:cubicBezTo>
                    <a:cubicBezTo>
                      <a:pt x="1386459" y="569425"/>
                      <a:pt x="1386935" y="569140"/>
                      <a:pt x="1387412" y="568950"/>
                    </a:cubicBezTo>
                    <a:cubicBezTo>
                      <a:pt x="1390174" y="567524"/>
                      <a:pt x="1391793" y="565718"/>
                      <a:pt x="1392079" y="563817"/>
                    </a:cubicBezTo>
                    <a:cubicBezTo>
                      <a:pt x="1392174" y="562581"/>
                      <a:pt x="1392174" y="561345"/>
                      <a:pt x="1391888" y="560015"/>
                    </a:cubicBezTo>
                    <a:cubicBezTo>
                      <a:pt x="1391793" y="559254"/>
                      <a:pt x="1391507" y="558494"/>
                      <a:pt x="1391222" y="557733"/>
                    </a:cubicBezTo>
                    <a:cubicBezTo>
                      <a:pt x="1387126" y="547088"/>
                      <a:pt x="1368933" y="535681"/>
                      <a:pt x="1343406" y="524370"/>
                    </a:cubicBezTo>
                    <a:cubicBezTo>
                      <a:pt x="1339787" y="522849"/>
                      <a:pt x="1335977" y="521233"/>
                      <a:pt x="1332071" y="519618"/>
                    </a:cubicBezTo>
                    <a:cubicBezTo>
                      <a:pt x="1332071" y="519618"/>
                      <a:pt x="1332071" y="519618"/>
                      <a:pt x="1332071" y="519618"/>
                    </a:cubicBezTo>
                    <a:cubicBezTo>
                      <a:pt x="1326166" y="517336"/>
                      <a:pt x="1319975" y="514865"/>
                      <a:pt x="1313593" y="512584"/>
                    </a:cubicBezTo>
                    <a:cubicBezTo>
                      <a:pt x="1308830" y="510778"/>
                      <a:pt x="1303782" y="508972"/>
                      <a:pt x="1298639" y="507166"/>
                    </a:cubicBezTo>
                    <a:cubicBezTo>
                      <a:pt x="1293114" y="505360"/>
                      <a:pt x="1287589" y="503459"/>
                      <a:pt x="1281875" y="501558"/>
                    </a:cubicBezTo>
                    <a:cubicBezTo>
                      <a:pt x="1280446" y="501082"/>
                      <a:pt x="1278922" y="500607"/>
                      <a:pt x="1277398" y="500132"/>
                    </a:cubicBezTo>
                    <a:cubicBezTo>
                      <a:pt x="1274159" y="499086"/>
                      <a:pt x="1270921" y="498041"/>
                      <a:pt x="1267682" y="496995"/>
                    </a:cubicBezTo>
                    <a:cubicBezTo>
                      <a:pt x="1266254" y="496615"/>
                      <a:pt x="1264730" y="496045"/>
                      <a:pt x="1263206" y="495569"/>
                    </a:cubicBezTo>
                    <a:cubicBezTo>
                      <a:pt x="1259872" y="494619"/>
                      <a:pt x="1256443" y="493573"/>
                      <a:pt x="1253109" y="492528"/>
                    </a:cubicBezTo>
                    <a:cubicBezTo>
                      <a:pt x="1251680" y="492053"/>
                      <a:pt x="1250252" y="491577"/>
                      <a:pt x="1248823" y="491197"/>
                    </a:cubicBezTo>
                    <a:cubicBezTo>
                      <a:pt x="1244632" y="489961"/>
                      <a:pt x="1240441" y="488726"/>
                      <a:pt x="1236345" y="487585"/>
                    </a:cubicBezTo>
                    <a:cubicBezTo>
                      <a:pt x="1224153" y="484068"/>
                      <a:pt x="1211961" y="480741"/>
                      <a:pt x="1200055" y="477509"/>
                    </a:cubicBezTo>
                    <a:cubicBezTo>
                      <a:pt x="1195292" y="476274"/>
                      <a:pt x="1190625" y="475038"/>
                      <a:pt x="1185958" y="473802"/>
                    </a:cubicBezTo>
                    <a:cubicBezTo>
                      <a:pt x="1127951" y="458689"/>
                      <a:pt x="1080326" y="448614"/>
                      <a:pt x="1080326" y="448614"/>
                    </a:cubicBezTo>
                    <a:cubicBezTo>
                      <a:pt x="1070420" y="429603"/>
                      <a:pt x="1059561" y="412684"/>
                      <a:pt x="1047940" y="397761"/>
                    </a:cubicBezTo>
                    <a:cubicBezTo>
                      <a:pt x="1045083" y="393959"/>
                      <a:pt x="1042130" y="390442"/>
                      <a:pt x="1039273" y="386925"/>
                    </a:cubicBezTo>
                    <a:cubicBezTo>
                      <a:pt x="1003554" y="344532"/>
                      <a:pt x="962501" y="319153"/>
                      <a:pt x="924497" y="304040"/>
                    </a:cubicBezTo>
                    <a:cubicBezTo>
                      <a:pt x="921734" y="302804"/>
                      <a:pt x="918877" y="301758"/>
                      <a:pt x="916115" y="300808"/>
                    </a:cubicBezTo>
                    <a:cubicBezTo>
                      <a:pt x="912971" y="299572"/>
                      <a:pt x="909828" y="298527"/>
                      <a:pt x="906685" y="297481"/>
                    </a:cubicBezTo>
                    <a:cubicBezTo>
                      <a:pt x="903732" y="296531"/>
                      <a:pt x="900779" y="295580"/>
                      <a:pt x="897827" y="294725"/>
                    </a:cubicBezTo>
                    <a:cubicBezTo>
                      <a:pt x="881253" y="289877"/>
                      <a:pt x="865727" y="286930"/>
                      <a:pt x="852107" y="285029"/>
                    </a:cubicBezTo>
                    <a:cubicBezTo>
                      <a:pt x="818293" y="280372"/>
                      <a:pt x="795528" y="282938"/>
                      <a:pt x="795528" y="282938"/>
                    </a:cubicBezTo>
                    <a:cubicBezTo>
                      <a:pt x="789242" y="269726"/>
                      <a:pt x="781812" y="259555"/>
                      <a:pt x="773906" y="251856"/>
                    </a:cubicBezTo>
                    <a:cubicBezTo>
                      <a:pt x="772287" y="250335"/>
                      <a:pt x="770668" y="248814"/>
                      <a:pt x="769049" y="247484"/>
                    </a:cubicBezTo>
                    <a:cubicBezTo>
                      <a:pt x="725900" y="211934"/>
                      <a:pt x="669227" y="241020"/>
                      <a:pt x="669227" y="241020"/>
                    </a:cubicBezTo>
                    <a:cubicBezTo>
                      <a:pt x="646081" y="187126"/>
                      <a:pt x="529781" y="35993"/>
                      <a:pt x="404146" y="10329"/>
                    </a:cubicBezTo>
                    <a:cubicBezTo>
                      <a:pt x="282226" y="-14575"/>
                      <a:pt x="204597" y="57000"/>
                      <a:pt x="200025" y="61372"/>
                    </a:cubicBezTo>
                    <a:cubicBezTo>
                      <a:pt x="200025" y="61372"/>
                      <a:pt x="199930" y="61467"/>
                      <a:pt x="199930" y="61467"/>
                    </a:cubicBezTo>
                    <a:lnTo>
                      <a:pt x="199930" y="61467"/>
                    </a:lnTo>
                    <a:cubicBezTo>
                      <a:pt x="199739" y="60707"/>
                      <a:pt x="198787" y="57095"/>
                      <a:pt x="196596" y="51867"/>
                    </a:cubicBezTo>
                    <a:cubicBezTo>
                      <a:pt x="194881" y="47494"/>
                      <a:pt x="192310" y="42172"/>
                      <a:pt x="188690" y="36373"/>
                    </a:cubicBezTo>
                    <a:cubicBezTo>
                      <a:pt x="188024" y="35423"/>
                      <a:pt x="187452" y="34472"/>
                      <a:pt x="186785" y="33617"/>
                    </a:cubicBezTo>
                    <a:cubicBezTo>
                      <a:pt x="184118" y="29815"/>
                      <a:pt x="181070" y="25823"/>
                      <a:pt x="177451" y="22116"/>
                    </a:cubicBezTo>
                    <a:cubicBezTo>
                      <a:pt x="164592" y="8903"/>
                      <a:pt x="145066" y="-2123"/>
                      <a:pt x="115919" y="349"/>
                    </a:cubicBezTo>
                    <a:cubicBezTo>
                      <a:pt x="92678" y="2250"/>
                      <a:pt x="73533" y="14797"/>
                      <a:pt x="58484" y="30385"/>
                    </a:cubicBezTo>
                    <a:cubicBezTo>
                      <a:pt x="57055" y="31811"/>
                      <a:pt x="55817" y="33237"/>
                      <a:pt x="54483" y="34757"/>
                    </a:cubicBezTo>
                    <a:cubicBezTo>
                      <a:pt x="48673" y="41411"/>
                      <a:pt x="43434" y="48350"/>
                      <a:pt x="38862" y="55289"/>
                    </a:cubicBezTo>
                    <a:cubicBezTo>
                      <a:pt x="37814" y="56809"/>
                      <a:pt x="36862" y="58330"/>
                      <a:pt x="35909" y="59851"/>
                    </a:cubicBezTo>
                    <a:cubicBezTo>
                      <a:pt x="35433" y="60612"/>
                      <a:pt x="35052" y="61372"/>
                      <a:pt x="34481" y="62132"/>
                    </a:cubicBezTo>
                    <a:cubicBezTo>
                      <a:pt x="33623" y="63558"/>
                      <a:pt x="32671" y="65174"/>
                      <a:pt x="31814" y="66600"/>
                    </a:cubicBezTo>
                    <a:cubicBezTo>
                      <a:pt x="30575" y="68786"/>
                      <a:pt x="29337" y="70972"/>
                      <a:pt x="28289" y="73063"/>
                    </a:cubicBezTo>
                    <a:cubicBezTo>
                      <a:pt x="27146" y="75155"/>
                      <a:pt x="26099" y="77246"/>
                      <a:pt x="25146" y="79242"/>
                    </a:cubicBezTo>
                    <a:cubicBezTo>
                      <a:pt x="23813" y="81808"/>
                      <a:pt x="22670" y="84279"/>
                      <a:pt x="21622" y="86561"/>
                    </a:cubicBezTo>
                    <a:cubicBezTo>
                      <a:pt x="17717" y="95020"/>
                      <a:pt x="15716" y="100819"/>
                      <a:pt x="15431" y="101484"/>
                    </a:cubicBezTo>
                    <a:lnTo>
                      <a:pt x="15431" y="101484"/>
                    </a:lnTo>
                    <a:cubicBezTo>
                      <a:pt x="15431" y="101484"/>
                      <a:pt x="15431" y="101484"/>
                      <a:pt x="15431" y="101484"/>
                    </a:cubicBezTo>
                    <a:cubicBezTo>
                      <a:pt x="14573" y="100628"/>
                      <a:pt x="9144" y="96161"/>
                      <a:pt x="286" y="89507"/>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4" name="Google Shape;2484;p55"/>
              <p:cNvSpPr/>
              <p:nvPr/>
            </p:nvSpPr>
            <p:spPr>
              <a:xfrm>
                <a:off x="3714796" y="2379087"/>
                <a:ext cx="1392046" cy="577001"/>
              </a:xfrm>
              <a:custGeom>
                <a:avLst/>
                <a:gdLst/>
                <a:ahLst/>
                <a:cxnLst/>
                <a:rect l="l" t="t" r="r" b="b"/>
                <a:pathLst>
                  <a:path w="1392046" h="577001" extrusionOk="0">
                    <a:moveTo>
                      <a:pt x="15145" y="101959"/>
                    </a:moveTo>
                    <a:cubicBezTo>
                      <a:pt x="14288" y="101104"/>
                      <a:pt x="8858" y="96636"/>
                      <a:pt x="0" y="89983"/>
                    </a:cubicBezTo>
                    <a:lnTo>
                      <a:pt x="0" y="219253"/>
                    </a:lnTo>
                    <a:cubicBezTo>
                      <a:pt x="16478" y="233891"/>
                      <a:pt x="27146" y="247008"/>
                      <a:pt x="27146" y="247008"/>
                    </a:cubicBezTo>
                    <a:cubicBezTo>
                      <a:pt x="27146" y="247008"/>
                      <a:pt x="68294" y="153002"/>
                      <a:pt x="111062" y="173438"/>
                    </a:cubicBezTo>
                    <a:cubicBezTo>
                      <a:pt x="153734" y="193969"/>
                      <a:pt x="169545" y="237313"/>
                      <a:pt x="169545" y="237313"/>
                    </a:cubicBezTo>
                    <a:cubicBezTo>
                      <a:pt x="169545" y="237313"/>
                      <a:pt x="269272" y="145018"/>
                      <a:pt x="395859" y="160891"/>
                    </a:cubicBezTo>
                    <a:cubicBezTo>
                      <a:pt x="522542" y="176860"/>
                      <a:pt x="628745" y="339589"/>
                      <a:pt x="628745" y="339589"/>
                    </a:cubicBezTo>
                    <a:cubicBezTo>
                      <a:pt x="744379" y="313165"/>
                      <a:pt x="747332" y="373998"/>
                      <a:pt x="747332" y="373998"/>
                    </a:cubicBezTo>
                    <a:cubicBezTo>
                      <a:pt x="924592" y="378750"/>
                      <a:pt x="1050512" y="501272"/>
                      <a:pt x="1050512" y="501272"/>
                    </a:cubicBezTo>
                    <a:cubicBezTo>
                      <a:pt x="1288637" y="556973"/>
                      <a:pt x="1217200" y="573417"/>
                      <a:pt x="1149191" y="568094"/>
                    </a:cubicBezTo>
                    <a:cubicBezTo>
                      <a:pt x="1149191" y="568094"/>
                      <a:pt x="1149220" y="568094"/>
                      <a:pt x="1149287" y="568094"/>
                    </a:cubicBezTo>
                    <a:cubicBezTo>
                      <a:pt x="1152906" y="568474"/>
                      <a:pt x="1156621" y="568759"/>
                      <a:pt x="1160145" y="569045"/>
                    </a:cubicBezTo>
                    <a:cubicBezTo>
                      <a:pt x="1160526" y="569045"/>
                      <a:pt x="1161002" y="569140"/>
                      <a:pt x="1161479" y="569140"/>
                    </a:cubicBezTo>
                    <a:cubicBezTo>
                      <a:pt x="1181576" y="570851"/>
                      <a:pt x="1200817" y="572371"/>
                      <a:pt x="1218914" y="573512"/>
                    </a:cubicBezTo>
                    <a:cubicBezTo>
                      <a:pt x="1221486" y="573702"/>
                      <a:pt x="1224153" y="573892"/>
                      <a:pt x="1226725" y="573987"/>
                    </a:cubicBezTo>
                    <a:cubicBezTo>
                      <a:pt x="1230916" y="574177"/>
                      <a:pt x="1234916" y="574462"/>
                      <a:pt x="1239012" y="574653"/>
                    </a:cubicBezTo>
                    <a:cubicBezTo>
                      <a:pt x="1243013" y="574938"/>
                      <a:pt x="1247013" y="575128"/>
                      <a:pt x="1250918" y="575318"/>
                    </a:cubicBezTo>
                    <a:cubicBezTo>
                      <a:pt x="1254824" y="575508"/>
                      <a:pt x="1258634" y="575698"/>
                      <a:pt x="1262443" y="575888"/>
                    </a:cubicBezTo>
                    <a:cubicBezTo>
                      <a:pt x="1273683" y="576363"/>
                      <a:pt x="1284446" y="576744"/>
                      <a:pt x="1294448" y="576839"/>
                    </a:cubicBezTo>
                    <a:cubicBezTo>
                      <a:pt x="1297400" y="576839"/>
                      <a:pt x="1300258" y="576934"/>
                      <a:pt x="1303115" y="576934"/>
                    </a:cubicBezTo>
                    <a:cubicBezTo>
                      <a:pt x="1333976" y="577314"/>
                      <a:pt x="1357789" y="576078"/>
                      <a:pt x="1373029" y="573322"/>
                    </a:cubicBezTo>
                    <a:cubicBezTo>
                      <a:pt x="1374553" y="572942"/>
                      <a:pt x="1375982" y="572656"/>
                      <a:pt x="1377410" y="572371"/>
                    </a:cubicBezTo>
                    <a:cubicBezTo>
                      <a:pt x="1377410" y="572371"/>
                      <a:pt x="1377410" y="572371"/>
                      <a:pt x="1377506" y="572371"/>
                    </a:cubicBezTo>
                    <a:cubicBezTo>
                      <a:pt x="1378839" y="571991"/>
                      <a:pt x="1380077" y="571706"/>
                      <a:pt x="1381220" y="571326"/>
                    </a:cubicBezTo>
                    <a:cubicBezTo>
                      <a:pt x="1381887" y="571136"/>
                      <a:pt x="1382363" y="570946"/>
                      <a:pt x="1382935" y="570755"/>
                    </a:cubicBezTo>
                    <a:cubicBezTo>
                      <a:pt x="1384078" y="570375"/>
                      <a:pt x="1385126" y="569995"/>
                      <a:pt x="1385983" y="569520"/>
                    </a:cubicBezTo>
                    <a:cubicBezTo>
                      <a:pt x="1386459" y="569330"/>
                      <a:pt x="1386935" y="569045"/>
                      <a:pt x="1387412" y="568854"/>
                    </a:cubicBezTo>
                    <a:cubicBezTo>
                      <a:pt x="1390174" y="567334"/>
                      <a:pt x="1391698" y="565528"/>
                      <a:pt x="1391984" y="563627"/>
                    </a:cubicBezTo>
                    <a:cubicBezTo>
                      <a:pt x="1392079" y="562391"/>
                      <a:pt x="1392079" y="561155"/>
                      <a:pt x="1391888" y="559920"/>
                    </a:cubicBezTo>
                    <a:cubicBezTo>
                      <a:pt x="1391793" y="559159"/>
                      <a:pt x="1391507" y="558399"/>
                      <a:pt x="1391222" y="557638"/>
                    </a:cubicBezTo>
                    <a:cubicBezTo>
                      <a:pt x="1387126" y="546992"/>
                      <a:pt x="1368933" y="535586"/>
                      <a:pt x="1343406" y="524275"/>
                    </a:cubicBezTo>
                    <a:cubicBezTo>
                      <a:pt x="1339787" y="522659"/>
                      <a:pt x="1335977" y="521138"/>
                      <a:pt x="1332071" y="519522"/>
                    </a:cubicBezTo>
                    <a:cubicBezTo>
                      <a:pt x="1332071" y="519522"/>
                      <a:pt x="1332071" y="519522"/>
                      <a:pt x="1332071" y="519522"/>
                    </a:cubicBezTo>
                    <a:cubicBezTo>
                      <a:pt x="1326166" y="517146"/>
                      <a:pt x="1319975" y="514770"/>
                      <a:pt x="1313593" y="512489"/>
                    </a:cubicBezTo>
                    <a:cubicBezTo>
                      <a:pt x="1308830" y="510683"/>
                      <a:pt x="1303782" y="508877"/>
                      <a:pt x="1298639" y="507071"/>
                    </a:cubicBezTo>
                    <a:cubicBezTo>
                      <a:pt x="1293114" y="505170"/>
                      <a:pt x="1287589" y="503364"/>
                      <a:pt x="1281875" y="501463"/>
                    </a:cubicBezTo>
                    <a:cubicBezTo>
                      <a:pt x="1280446" y="500987"/>
                      <a:pt x="1278922" y="500512"/>
                      <a:pt x="1277398" y="500037"/>
                    </a:cubicBezTo>
                    <a:cubicBezTo>
                      <a:pt x="1274159" y="498896"/>
                      <a:pt x="1270921" y="497946"/>
                      <a:pt x="1267682" y="496900"/>
                    </a:cubicBezTo>
                    <a:cubicBezTo>
                      <a:pt x="1266254" y="496520"/>
                      <a:pt x="1264730" y="495950"/>
                      <a:pt x="1263206" y="495474"/>
                    </a:cubicBezTo>
                    <a:cubicBezTo>
                      <a:pt x="1259872" y="494524"/>
                      <a:pt x="1256538" y="493478"/>
                      <a:pt x="1253109" y="492433"/>
                    </a:cubicBezTo>
                    <a:cubicBezTo>
                      <a:pt x="1251680" y="491957"/>
                      <a:pt x="1250252" y="491482"/>
                      <a:pt x="1248823" y="491102"/>
                    </a:cubicBezTo>
                    <a:cubicBezTo>
                      <a:pt x="1244632" y="489866"/>
                      <a:pt x="1240441" y="488631"/>
                      <a:pt x="1236345" y="487490"/>
                    </a:cubicBezTo>
                    <a:cubicBezTo>
                      <a:pt x="1224153" y="483973"/>
                      <a:pt x="1211961" y="480646"/>
                      <a:pt x="1200055" y="477414"/>
                    </a:cubicBezTo>
                    <a:cubicBezTo>
                      <a:pt x="1195292" y="476179"/>
                      <a:pt x="1190530" y="474943"/>
                      <a:pt x="1185958" y="473707"/>
                    </a:cubicBezTo>
                    <a:cubicBezTo>
                      <a:pt x="1127951" y="458594"/>
                      <a:pt x="1080326" y="448519"/>
                      <a:pt x="1080326" y="448519"/>
                    </a:cubicBezTo>
                    <a:cubicBezTo>
                      <a:pt x="1070420" y="429508"/>
                      <a:pt x="1059561" y="412589"/>
                      <a:pt x="1047940" y="397666"/>
                    </a:cubicBezTo>
                    <a:cubicBezTo>
                      <a:pt x="1045083" y="393864"/>
                      <a:pt x="1042130" y="390347"/>
                      <a:pt x="1039273" y="386830"/>
                    </a:cubicBezTo>
                    <a:cubicBezTo>
                      <a:pt x="1003554" y="344437"/>
                      <a:pt x="962501" y="319058"/>
                      <a:pt x="924497" y="303945"/>
                    </a:cubicBezTo>
                    <a:cubicBezTo>
                      <a:pt x="921734" y="302709"/>
                      <a:pt x="918877" y="301663"/>
                      <a:pt x="916115" y="300713"/>
                    </a:cubicBezTo>
                    <a:cubicBezTo>
                      <a:pt x="912971" y="299477"/>
                      <a:pt x="909828" y="298432"/>
                      <a:pt x="906685" y="297386"/>
                    </a:cubicBezTo>
                    <a:cubicBezTo>
                      <a:pt x="903732" y="296435"/>
                      <a:pt x="900779" y="295485"/>
                      <a:pt x="897827" y="294629"/>
                    </a:cubicBezTo>
                    <a:cubicBezTo>
                      <a:pt x="881253" y="289782"/>
                      <a:pt x="865727" y="286835"/>
                      <a:pt x="852107" y="284934"/>
                    </a:cubicBezTo>
                    <a:cubicBezTo>
                      <a:pt x="818293" y="280372"/>
                      <a:pt x="795528" y="282938"/>
                      <a:pt x="795528" y="282938"/>
                    </a:cubicBezTo>
                    <a:lnTo>
                      <a:pt x="795528" y="282938"/>
                    </a:lnTo>
                    <a:cubicBezTo>
                      <a:pt x="789242" y="269631"/>
                      <a:pt x="781812" y="259555"/>
                      <a:pt x="773906" y="251856"/>
                    </a:cubicBezTo>
                    <a:cubicBezTo>
                      <a:pt x="772287" y="250335"/>
                      <a:pt x="770668" y="248814"/>
                      <a:pt x="769049" y="247484"/>
                    </a:cubicBezTo>
                    <a:cubicBezTo>
                      <a:pt x="725900" y="211934"/>
                      <a:pt x="669227" y="241020"/>
                      <a:pt x="669227" y="241020"/>
                    </a:cubicBezTo>
                    <a:cubicBezTo>
                      <a:pt x="646081" y="187126"/>
                      <a:pt x="529781" y="35993"/>
                      <a:pt x="404146" y="10329"/>
                    </a:cubicBezTo>
                    <a:cubicBezTo>
                      <a:pt x="282226" y="-14575"/>
                      <a:pt x="204597" y="56999"/>
                      <a:pt x="200025" y="61372"/>
                    </a:cubicBezTo>
                    <a:cubicBezTo>
                      <a:pt x="200025" y="61372"/>
                      <a:pt x="199930" y="61372"/>
                      <a:pt x="199930" y="61372"/>
                    </a:cubicBezTo>
                    <a:lnTo>
                      <a:pt x="199930" y="61372"/>
                    </a:lnTo>
                    <a:cubicBezTo>
                      <a:pt x="199930" y="61372"/>
                      <a:pt x="198977" y="57570"/>
                      <a:pt x="196691" y="51867"/>
                    </a:cubicBezTo>
                    <a:cubicBezTo>
                      <a:pt x="194881" y="47494"/>
                      <a:pt x="192310" y="42171"/>
                      <a:pt x="188786" y="36373"/>
                    </a:cubicBezTo>
                    <a:cubicBezTo>
                      <a:pt x="188119" y="35423"/>
                      <a:pt x="187547" y="34472"/>
                      <a:pt x="186881" y="33617"/>
                    </a:cubicBezTo>
                    <a:cubicBezTo>
                      <a:pt x="184214" y="29815"/>
                      <a:pt x="181166" y="25822"/>
                      <a:pt x="177546" y="22115"/>
                    </a:cubicBezTo>
                    <a:cubicBezTo>
                      <a:pt x="164687" y="8903"/>
                      <a:pt x="145161" y="-2123"/>
                      <a:pt x="116015" y="349"/>
                    </a:cubicBezTo>
                    <a:cubicBezTo>
                      <a:pt x="92774" y="2250"/>
                      <a:pt x="73628" y="14797"/>
                      <a:pt x="58579" y="30385"/>
                    </a:cubicBezTo>
                    <a:cubicBezTo>
                      <a:pt x="57150" y="31811"/>
                      <a:pt x="55912" y="33236"/>
                      <a:pt x="54578" y="34757"/>
                    </a:cubicBezTo>
                    <a:cubicBezTo>
                      <a:pt x="48768" y="41411"/>
                      <a:pt x="43529" y="48350"/>
                      <a:pt x="38957" y="55289"/>
                    </a:cubicBezTo>
                    <a:cubicBezTo>
                      <a:pt x="37910" y="56809"/>
                      <a:pt x="37052" y="58330"/>
                      <a:pt x="36005" y="59851"/>
                    </a:cubicBezTo>
                    <a:cubicBezTo>
                      <a:pt x="35528" y="60612"/>
                      <a:pt x="35147" y="61372"/>
                      <a:pt x="34576" y="62132"/>
                    </a:cubicBezTo>
                    <a:cubicBezTo>
                      <a:pt x="33719" y="63558"/>
                      <a:pt x="32766" y="65174"/>
                      <a:pt x="31909" y="66600"/>
                    </a:cubicBezTo>
                    <a:cubicBezTo>
                      <a:pt x="30671" y="68786"/>
                      <a:pt x="29432" y="70972"/>
                      <a:pt x="28385" y="73063"/>
                    </a:cubicBezTo>
                    <a:cubicBezTo>
                      <a:pt x="27241" y="75154"/>
                      <a:pt x="26194" y="77246"/>
                      <a:pt x="25241" y="79242"/>
                    </a:cubicBezTo>
                    <a:cubicBezTo>
                      <a:pt x="24003" y="81808"/>
                      <a:pt x="22765" y="84280"/>
                      <a:pt x="21717" y="86561"/>
                    </a:cubicBezTo>
                    <a:cubicBezTo>
                      <a:pt x="17621" y="95591"/>
                      <a:pt x="15621" y="101579"/>
                      <a:pt x="15621" y="101579"/>
                    </a:cubicBezTo>
                    <a:lnTo>
                      <a:pt x="15526" y="101579"/>
                    </a:ln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5" name="Google Shape;2485;p55"/>
              <p:cNvSpPr/>
              <p:nvPr/>
            </p:nvSpPr>
            <p:spPr>
              <a:xfrm>
                <a:off x="3714750" y="2905358"/>
                <a:ext cx="35623" cy="13592"/>
              </a:xfrm>
              <a:custGeom>
                <a:avLst/>
                <a:gdLst/>
                <a:ahLst/>
                <a:cxnLst/>
                <a:rect l="l" t="t" r="r" b="b"/>
                <a:pathLst>
                  <a:path w="35623" h="13592" extrusionOk="0">
                    <a:moveTo>
                      <a:pt x="35624" y="13497"/>
                    </a:moveTo>
                    <a:cubicBezTo>
                      <a:pt x="24384" y="9695"/>
                      <a:pt x="12383" y="5133"/>
                      <a:pt x="0" y="0"/>
                    </a:cubicBezTo>
                    <a:lnTo>
                      <a:pt x="0" y="4372"/>
                    </a:lnTo>
                    <a:cubicBezTo>
                      <a:pt x="1143" y="4657"/>
                      <a:pt x="2381" y="5038"/>
                      <a:pt x="3524" y="5323"/>
                    </a:cubicBezTo>
                    <a:cubicBezTo>
                      <a:pt x="11525" y="7414"/>
                      <a:pt x="19622" y="9505"/>
                      <a:pt x="27718" y="11596"/>
                    </a:cubicBezTo>
                    <a:cubicBezTo>
                      <a:pt x="30385" y="12262"/>
                      <a:pt x="32957" y="12927"/>
                      <a:pt x="35624" y="13592"/>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486" name="Google Shape;2486;p55"/>
          <p:cNvGrpSpPr/>
          <p:nvPr/>
        </p:nvGrpSpPr>
        <p:grpSpPr>
          <a:xfrm>
            <a:off x="412175" y="4150168"/>
            <a:ext cx="665193" cy="992873"/>
            <a:chOff x="4558801" y="1407135"/>
            <a:chExt cx="2880871" cy="4301876"/>
          </a:xfrm>
        </p:grpSpPr>
        <p:sp>
          <p:nvSpPr>
            <p:cNvPr id="2487" name="Google Shape;2487;p55"/>
            <p:cNvSpPr/>
            <p:nvPr/>
          </p:nvSpPr>
          <p:spPr>
            <a:xfrm>
              <a:off x="4558985" y="1407135"/>
              <a:ext cx="2880687" cy="4301496"/>
            </a:xfrm>
            <a:custGeom>
              <a:avLst/>
              <a:gdLst/>
              <a:ahLst/>
              <a:cxnLst/>
              <a:rect l="l" t="t" r="r" b="b"/>
              <a:pathLst>
                <a:path w="2880687" h="4301496" extrusionOk="0">
                  <a:moveTo>
                    <a:pt x="1454147" y="4301496"/>
                  </a:moveTo>
                  <a:cubicBezTo>
                    <a:pt x="1454147" y="4301496"/>
                    <a:pt x="1463196" y="4237146"/>
                    <a:pt x="1454147" y="4212908"/>
                  </a:cubicBezTo>
                  <a:cubicBezTo>
                    <a:pt x="1445098" y="4188670"/>
                    <a:pt x="1339561" y="4093998"/>
                    <a:pt x="1327750" y="4072611"/>
                  </a:cubicBezTo>
                  <a:cubicBezTo>
                    <a:pt x="1315939" y="4051224"/>
                    <a:pt x="1327750" y="3979080"/>
                    <a:pt x="1327750" y="3979080"/>
                  </a:cubicBezTo>
                  <a:cubicBezTo>
                    <a:pt x="1327750" y="3979080"/>
                    <a:pt x="1270695" y="3924520"/>
                    <a:pt x="1260599" y="3899997"/>
                  </a:cubicBezTo>
                  <a:cubicBezTo>
                    <a:pt x="1250407" y="3875473"/>
                    <a:pt x="1260599" y="3777950"/>
                    <a:pt x="1260599" y="3777950"/>
                  </a:cubicBezTo>
                  <a:cubicBezTo>
                    <a:pt x="1260599" y="3777950"/>
                    <a:pt x="1227261" y="3728903"/>
                    <a:pt x="1222785" y="3719398"/>
                  </a:cubicBezTo>
                  <a:cubicBezTo>
                    <a:pt x="1218308" y="3709798"/>
                    <a:pt x="1241454" y="3555433"/>
                    <a:pt x="1241454" y="3555433"/>
                  </a:cubicBezTo>
                  <a:cubicBezTo>
                    <a:pt x="1241454" y="3555433"/>
                    <a:pt x="1190304" y="3492889"/>
                    <a:pt x="1187923" y="3461332"/>
                  </a:cubicBezTo>
                  <a:cubicBezTo>
                    <a:pt x="1185542" y="3429775"/>
                    <a:pt x="1239739" y="3330635"/>
                    <a:pt x="1239739" y="3330635"/>
                  </a:cubicBezTo>
                  <a:cubicBezTo>
                    <a:pt x="1239739" y="3330635"/>
                    <a:pt x="1212688" y="3288907"/>
                    <a:pt x="1212688" y="3273129"/>
                  </a:cubicBezTo>
                  <a:cubicBezTo>
                    <a:pt x="1212688" y="3257350"/>
                    <a:pt x="1284983" y="3183020"/>
                    <a:pt x="1284983" y="3183020"/>
                  </a:cubicBezTo>
                  <a:cubicBezTo>
                    <a:pt x="1284983" y="3183020"/>
                    <a:pt x="1246597" y="3102986"/>
                    <a:pt x="1246597" y="3071429"/>
                  </a:cubicBezTo>
                  <a:cubicBezTo>
                    <a:pt x="1246597" y="3039871"/>
                    <a:pt x="1357278" y="2918205"/>
                    <a:pt x="1357278" y="2918205"/>
                  </a:cubicBezTo>
                  <a:cubicBezTo>
                    <a:pt x="1357278" y="2918205"/>
                    <a:pt x="1291841" y="2839312"/>
                    <a:pt x="1289555" y="2790835"/>
                  </a:cubicBezTo>
                  <a:cubicBezTo>
                    <a:pt x="1287269" y="2742359"/>
                    <a:pt x="1399092" y="2532864"/>
                    <a:pt x="1399092" y="2532864"/>
                  </a:cubicBezTo>
                  <a:cubicBezTo>
                    <a:pt x="1399092" y="2532864"/>
                    <a:pt x="1302033" y="2488950"/>
                    <a:pt x="1296318" y="2459579"/>
                  </a:cubicBezTo>
                  <a:cubicBezTo>
                    <a:pt x="1290698" y="2430303"/>
                    <a:pt x="1290698" y="2397986"/>
                    <a:pt x="1290698" y="2397986"/>
                  </a:cubicBezTo>
                  <a:cubicBezTo>
                    <a:pt x="1290698" y="2397986"/>
                    <a:pt x="1178874" y="2398651"/>
                    <a:pt x="1168778" y="2385153"/>
                  </a:cubicBezTo>
                  <a:cubicBezTo>
                    <a:pt x="1158586" y="2371656"/>
                    <a:pt x="1206021" y="2280596"/>
                    <a:pt x="1206021" y="2280596"/>
                  </a:cubicBezTo>
                  <a:cubicBezTo>
                    <a:pt x="1206021" y="2280596"/>
                    <a:pt x="1082958" y="2228508"/>
                    <a:pt x="1078481" y="2190202"/>
                  </a:cubicBezTo>
                  <a:cubicBezTo>
                    <a:pt x="1074004" y="2151896"/>
                    <a:pt x="1078481" y="2062832"/>
                    <a:pt x="1078481" y="2062832"/>
                  </a:cubicBezTo>
                  <a:cubicBezTo>
                    <a:pt x="1078481" y="2062832"/>
                    <a:pt x="1036666" y="2040305"/>
                    <a:pt x="1031046" y="2016637"/>
                  </a:cubicBezTo>
                  <a:cubicBezTo>
                    <a:pt x="1025427" y="1992969"/>
                    <a:pt x="1025427" y="1947914"/>
                    <a:pt x="1025427" y="1947914"/>
                  </a:cubicBezTo>
                  <a:cubicBezTo>
                    <a:pt x="1025427" y="1947914"/>
                    <a:pt x="877503" y="1934417"/>
                    <a:pt x="869598" y="1914076"/>
                  </a:cubicBezTo>
                  <a:cubicBezTo>
                    <a:pt x="861692" y="1893735"/>
                    <a:pt x="853786" y="1802485"/>
                    <a:pt x="853786" y="1802485"/>
                  </a:cubicBezTo>
                  <a:cubicBezTo>
                    <a:pt x="853786" y="1802485"/>
                    <a:pt x="752154" y="1803625"/>
                    <a:pt x="731866" y="1767506"/>
                  </a:cubicBezTo>
                  <a:cubicBezTo>
                    <a:pt x="711578" y="1731481"/>
                    <a:pt x="719484" y="1655915"/>
                    <a:pt x="719484" y="1655915"/>
                  </a:cubicBezTo>
                  <a:cubicBezTo>
                    <a:pt x="719484" y="1655915"/>
                    <a:pt x="469929" y="1655915"/>
                    <a:pt x="423637" y="1589378"/>
                  </a:cubicBezTo>
                  <a:cubicBezTo>
                    <a:pt x="377346" y="1522842"/>
                    <a:pt x="364963" y="1343764"/>
                    <a:pt x="364963" y="1343764"/>
                  </a:cubicBezTo>
                  <a:cubicBezTo>
                    <a:pt x="364963" y="1343764"/>
                    <a:pt x="220469" y="1327985"/>
                    <a:pt x="189989" y="1280649"/>
                  </a:cubicBezTo>
                  <a:cubicBezTo>
                    <a:pt x="159509" y="1233313"/>
                    <a:pt x="230661" y="1087979"/>
                    <a:pt x="230661" y="1087979"/>
                  </a:cubicBezTo>
                  <a:cubicBezTo>
                    <a:pt x="230661" y="1087979"/>
                    <a:pt x="63592" y="1063170"/>
                    <a:pt x="31969" y="1007945"/>
                  </a:cubicBezTo>
                  <a:cubicBezTo>
                    <a:pt x="346" y="952720"/>
                    <a:pt x="69212" y="781436"/>
                    <a:pt x="69212" y="781436"/>
                  </a:cubicBezTo>
                  <a:cubicBezTo>
                    <a:pt x="69212" y="781436"/>
                    <a:pt x="20634" y="764517"/>
                    <a:pt x="2632" y="739709"/>
                  </a:cubicBezTo>
                  <a:cubicBezTo>
                    <a:pt x="-15465" y="714900"/>
                    <a:pt x="32636" y="439059"/>
                    <a:pt x="1040381" y="153618"/>
                  </a:cubicBezTo>
                  <a:cubicBezTo>
                    <a:pt x="1977546" y="-111862"/>
                    <a:pt x="2543236" y="43168"/>
                    <a:pt x="2554189" y="62558"/>
                  </a:cubicBezTo>
                  <a:cubicBezTo>
                    <a:pt x="2565238" y="81949"/>
                    <a:pt x="2554189" y="110750"/>
                    <a:pt x="2554189" y="110750"/>
                  </a:cubicBezTo>
                  <a:cubicBezTo>
                    <a:pt x="2554189" y="110750"/>
                    <a:pt x="2826890" y="213026"/>
                    <a:pt x="2870896" y="271387"/>
                  </a:cubicBezTo>
                  <a:cubicBezTo>
                    <a:pt x="2914901" y="329749"/>
                    <a:pt x="2796315" y="558730"/>
                    <a:pt x="2796315" y="558730"/>
                  </a:cubicBezTo>
                  <a:cubicBezTo>
                    <a:pt x="2796315" y="558730"/>
                    <a:pt x="2803078" y="616996"/>
                    <a:pt x="2789552" y="645797"/>
                  </a:cubicBezTo>
                  <a:cubicBezTo>
                    <a:pt x="2776026" y="674503"/>
                    <a:pt x="2746404" y="697315"/>
                    <a:pt x="2746404" y="697315"/>
                  </a:cubicBezTo>
                  <a:cubicBezTo>
                    <a:pt x="2746404" y="697315"/>
                    <a:pt x="2810031" y="771646"/>
                    <a:pt x="2801934" y="825731"/>
                  </a:cubicBezTo>
                  <a:cubicBezTo>
                    <a:pt x="2793838" y="879815"/>
                    <a:pt x="2660012" y="952435"/>
                    <a:pt x="2660012" y="952435"/>
                  </a:cubicBezTo>
                  <a:cubicBezTo>
                    <a:pt x="2660012" y="952435"/>
                    <a:pt x="2679443" y="1058038"/>
                    <a:pt x="2658297" y="1103663"/>
                  </a:cubicBezTo>
                  <a:cubicBezTo>
                    <a:pt x="2637152" y="1149288"/>
                    <a:pt x="2571906" y="1194057"/>
                    <a:pt x="2571906" y="1194057"/>
                  </a:cubicBezTo>
                  <a:cubicBezTo>
                    <a:pt x="2571906" y="1194057"/>
                    <a:pt x="2612578" y="1258312"/>
                    <a:pt x="2604100" y="1303082"/>
                  </a:cubicBezTo>
                  <a:cubicBezTo>
                    <a:pt x="2595623" y="1347851"/>
                    <a:pt x="2551617" y="1374941"/>
                    <a:pt x="2551617" y="1374941"/>
                  </a:cubicBezTo>
                  <a:cubicBezTo>
                    <a:pt x="2551617" y="1374941"/>
                    <a:pt x="2677824" y="1472940"/>
                    <a:pt x="2672680" y="1581109"/>
                  </a:cubicBezTo>
                  <a:cubicBezTo>
                    <a:pt x="2667632" y="1689278"/>
                    <a:pt x="2570191" y="1717128"/>
                    <a:pt x="2570191" y="1717128"/>
                  </a:cubicBezTo>
                  <a:cubicBezTo>
                    <a:pt x="2570191" y="1717128"/>
                    <a:pt x="2630294" y="1768646"/>
                    <a:pt x="2623531" y="1804196"/>
                  </a:cubicBezTo>
                  <a:cubicBezTo>
                    <a:pt x="2616768" y="1839745"/>
                    <a:pt x="2563429" y="1879382"/>
                    <a:pt x="2563429" y="1879382"/>
                  </a:cubicBezTo>
                  <a:cubicBezTo>
                    <a:pt x="2563429" y="1879382"/>
                    <a:pt x="2595623" y="1919114"/>
                    <a:pt x="2593051" y="1952097"/>
                  </a:cubicBezTo>
                  <a:cubicBezTo>
                    <a:pt x="2590480" y="1985080"/>
                    <a:pt x="2455796" y="2138398"/>
                    <a:pt x="2455796" y="2138398"/>
                  </a:cubicBezTo>
                  <a:cubicBezTo>
                    <a:pt x="2455796" y="2138398"/>
                    <a:pt x="2502373" y="2211494"/>
                    <a:pt x="2496468" y="2241910"/>
                  </a:cubicBezTo>
                  <a:cubicBezTo>
                    <a:pt x="2490562" y="2272327"/>
                    <a:pt x="2438841" y="2306926"/>
                    <a:pt x="2438841" y="2306926"/>
                  </a:cubicBezTo>
                  <a:cubicBezTo>
                    <a:pt x="2438841" y="2306926"/>
                    <a:pt x="2422744" y="2361010"/>
                    <a:pt x="2406647" y="2384678"/>
                  </a:cubicBezTo>
                  <a:cubicBezTo>
                    <a:pt x="2390550" y="2408346"/>
                    <a:pt x="2301681" y="2432014"/>
                    <a:pt x="2301681" y="2432014"/>
                  </a:cubicBezTo>
                  <a:cubicBezTo>
                    <a:pt x="2301681" y="2432014"/>
                    <a:pt x="2327875" y="2503018"/>
                    <a:pt x="2301681" y="2548643"/>
                  </a:cubicBezTo>
                  <a:cubicBezTo>
                    <a:pt x="2275488" y="2594268"/>
                    <a:pt x="2161092" y="2620502"/>
                    <a:pt x="2161092" y="2620502"/>
                  </a:cubicBezTo>
                  <a:cubicBezTo>
                    <a:pt x="2161092" y="2620502"/>
                    <a:pt x="2175475" y="2680480"/>
                    <a:pt x="2163664" y="2710896"/>
                  </a:cubicBezTo>
                  <a:cubicBezTo>
                    <a:pt x="2151853" y="2741313"/>
                    <a:pt x="2062032" y="2761559"/>
                    <a:pt x="2062032" y="2761559"/>
                  </a:cubicBezTo>
                  <a:cubicBezTo>
                    <a:pt x="2062032" y="2761559"/>
                    <a:pt x="2094227" y="2794542"/>
                    <a:pt x="2088321" y="2829997"/>
                  </a:cubicBezTo>
                  <a:cubicBezTo>
                    <a:pt x="2082416" y="2865451"/>
                    <a:pt x="2014598" y="2898434"/>
                    <a:pt x="2014598" y="2898434"/>
                  </a:cubicBezTo>
                  <a:cubicBezTo>
                    <a:pt x="2014598" y="2898434"/>
                    <a:pt x="2022218" y="2926950"/>
                    <a:pt x="2017170" y="2931702"/>
                  </a:cubicBezTo>
                  <a:cubicBezTo>
                    <a:pt x="2012121" y="2936455"/>
                    <a:pt x="1984975" y="2949952"/>
                    <a:pt x="1984975" y="2949952"/>
                  </a:cubicBezTo>
                  <a:cubicBezTo>
                    <a:pt x="1984975" y="2949952"/>
                    <a:pt x="2001072" y="3013352"/>
                    <a:pt x="1985832" y="3050517"/>
                  </a:cubicBezTo>
                  <a:cubicBezTo>
                    <a:pt x="1970592" y="3087683"/>
                    <a:pt x="1807143" y="3120666"/>
                    <a:pt x="1807143" y="3120666"/>
                  </a:cubicBezTo>
                  <a:cubicBezTo>
                    <a:pt x="1807143" y="3120666"/>
                    <a:pt x="1809715" y="3170568"/>
                    <a:pt x="1802095" y="3187392"/>
                  </a:cubicBezTo>
                  <a:cubicBezTo>
                    <a:pt x="1794475" y="3204216"/>
                    <a:pt x="1728372" y="3231306"/>
                    <a:pt x="1728372" y="3231306"/>
                  </a:cubicBezTo>
                  <a:cubicBezTo>
                    <a:pt x="1728372" y="3231306"/>
                    <a:pt x="1731705" y="3296417"/>
                    <a:pt x="1723323" y="3319229"/>
                  </a:cubicBezTo>
                  <a:cubicBezTo>
                    <a:pt x="1714846" y="3342042"/>
                    <a:pt x="1664078" y="3381773"/>
                    <a:pt x="1664078" y="3381773"/>
                  </a:cubicBezTo>
                  <a:cubicBezTo>
                    <a:pt x="1664078" y="3381773"/>
                    <a:pt x="1679318" y="3428254"/>
                    <a:pt x="1671698" y="3467986"/>
                  </a:cubicBezTo>
                  <a:cubicBezTo>
                    <a:pt x="1664078" y="3507717"/>
                    <a:pt x="1572638" y="3547449"/>
                    <a:pt x="1572638" y="3547449"/>
                  </a:cubicBezTo>
                  <a:cubicBezTo>
                    <a:pt x="1572638" y="3547449"/>
                    <a:pt x="1583592" y="3621209"/>
                    <a:pt x="1571781" y="3648109"/>
                  </a:cubicBezTo>
                  <a:cubicBezTo>
                    <a:pt x="1559970" y="3675009"/>
                    <a:pt x="1493866" y="3702004"/>
                    <a:pt x="1493866" y="3702004"/>
                  </a:cubicBezTo>
                  <a:cubicBezTo>
                    <a:pt x="1493866" y="3702004"/>
                    <a:pt x="1513392" y="3742971"/>
                    <a:pt x="1511678" y="3774908"/>
                  </a:cubicBezTo>
                  <a:cubicBezTo>
                    <a:pt x="1509963" y="3806846"/>
                    <a:pt x="1476150" y="3838878"/>
                    <a:pt x="1476150" y="3838878"/>
                  </a:cubicBezTo>
                  <a:cubicBezTo>
                    <a:pt x="1476150" y="3838878"/>
                    <a:pt x="1512535" y="3875949"/>
                    <a:pt x="1517679" y="3908551"/>
                  </a:cubicBezTo>
                  <a:cubicBezTo>
                    <a:pt x="1522822" y="3941154"/>
                    <a:pt x="1466053" y="4013014"/>
                    <a:pt x="1466053" y="4013014"/>
                  </a:cubicBezTo>
                  <a:cubicBezTo>
                    <a:pt x="1466053" y="4013014"/>
                    <a:pt x="1508344" y="4123464"/>
                    <a:pt x="1510916" y="4171750"/>
                  </a:cubicBezTo>
                  <a:cubicBezTo>
                    <a:pt x="1513488" y="4220037"/>
                    <a:pt x="1480436" y="4301021"/>
                    <a:pt x="1480436" y="4301021"/>
                  </a:cubicBezTo>
                  <a:lnTo>
                    <a:pt x="1454718" y="4301021"/>
                  </a:ln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8" name="Google Shape;2488;p55"/>
            <p:cNvSpPr/>
            <p:nvPr/>
          </p:nvSpPr>
          <p:spPr>
            <a:xfrm>
              <a:off x="4558801" y="1735934"/>
              <a:ext cx="1717887" cy="3972602"/>
            </a:xfrm>
            <a:custGeom>
              <a:avLst/>
              <a:gdLst/>
              <a:ahLst/>
              <a:cxnLst/>
              <a:rect l="l" t="t" r="r" b="b"/>
              <a:pathLst>
                <a:path w="1717887" h="3972602" extrusionOk="0">
                  <a:moveTo>
                    <a:pt x="1474143" y="3869186"/>
                  </a:moveTo>
                  <a:cubicBezTo>
                    <a:pt x="1488906" y="3905211"/>
                    <a:pt x="1456140" y="3969276"/>
                    <a:pt x="1454426" y="3972602"/>
                  </a:cubicBezTo>
                  <a:cubicBezTo>
                    <a:pt x="1454712" y="3969371"/>
                    <a:pt x="1463094" y="3907872"/>
                    <a:pt x="1454426" y="3884204"/>
                  </a:cubicBezTo>
                  <a:cubicBezTo>
                    <a:pt x="1445377" y="3859966"/>
                    <a:pt x="1339745" y="3765294"/>
                    <a:pt x="1327934" y="3743907"/>
                  </a:cubicBezTo>
                  <a:cubicBezTo>
                    <a:pt x="1316123" y="3722521"/>
                    <a:pt x="1327934" y="3650376"/>
                    <a:pt x="1327934" y="3650376"/>
                  </a:cubicBezTo>
                  <a:cubicBezTo>
                    <a:pt x="1327934" y="3650376"/>
                    <a:pt x="1270879" y="3595911"/>
                    <a:pt x="1260783" y="3571293"/>
                  </a:cubicBezTo>
                  <a:cubicBezTo>
                    <a:pt x="1250591" y="3546675"/>
                    <a:pt x="1260783" y="3449341"/>
                    <a:pt x="1260783" y="3449341"/>
                  </a:cubicBezTo>
                  <a:cubicBezTo>
                    <a:pt x="1260783" y="3449341"/>
                    <a:pt x="1227445" y="3400199"/>
                    <a:pt x="1222873" y="3390694"/>
                  </a:cubicBezTo>
                  <a:cubicBezTo>
                    <a:pt x="1218396" y="3381094"/>
                    <a:pt x="1241542" y="3226730"/>
                    <a:pt x="1241542" y="3226730"/>
                  </a:cubicBezTo>
                  <a:cubicBezTo>
                    <a:pt x="1241542" y="3226730"/>
                    <a:pt x="1190393" y="3164185"/>
                    <a:pt x="1188107" y="3132723"/>
                  </a:cubicBezTo>
                  <a:cubicBezTo>
                    <a:pt x="1185630" y="3101071"/>
                    <a:pt x="1239828" y="3002027"/>
                    <a:pt x="1239828" y="3002027"/>
                  </a:cubicBezTo>
                  <a:cubicBezTo>
                    <a:pt x="1239828" y="3002027"/>
                    <a:pt x="1212777" y="2960394"/>
                    <a:pt x="1212777" y="2944615"/>
                  </a:cubicBezTo>
                  <a:cubicBezTo>
                    <a:pt x="1212777" y="2928742"/>
                    <a:pt x="1285071" y="2854506"/>
                    <a:pt x="1285071" y="2854506"/>
                  </a:cubicBezTo>
                  <a:cubicBezTo>
                    <a:pt x="1285071" y="2854506"/>
                    <a:pt x="1246686" y="2774472"/>
                    <a:pt x="1246686" y="2743010"/>
                  </a:cubicBezTo>
                  <a:cubicBezTo>
                    <a:pt x="1246686" y="2711358"/>
                    <a:pt x="1357366" y="2589786"/>
                    <a:pt x="1357366" y="2589786"/>
                  </a:cubicBezTo>
                  <a:cubicBezTo>
                    <a:pt x="1357366" y="2589786"/>
                    <a:pt x="1291834" y="2510893"/>
                    <a:pt x="1289643" y="2462417"/>
                  </a:cubicBezTo>
                  <a:cubicBezTo>
                    <a:pt x="1287453" y="2414035"/>
                    <a:pt x="1399181" y="2204445"/>
                    <a:pt x="1399181" y="2204445"/>
                  </a:cubicBezTo>
                  <a:cubicBezTo>
                    <a:pt x="1399181" y="2204445"/>
                    <a:pt x="1302121" y="2160531"/>
                    <a:pt x="1296501" y="2131256"/>
                  </a:cubicBezTo>
                  <a:cubicBezTo>
                    <a:pt x="1290786" y="2101885"/>
                    <a:pt x="1290786" y="2069662"/>
                    <a:pt x="1290786" y="2069662"/>
                  </a:cubicBezTo>
                  <a:cubicBezTo>
                    <a:pt x="1290786" y="2069662"/>
                    <a:pt x="1179058" y="2070327"/>
                    <a:pt x="1168866" y="2056830"/>
                  </a:cubicBezTo>
                  <a:cubicBezTo>
                    <a:pt x="1158675" y="2043332"/>
                    <a:pt x="1206204" y="1952272"/>
                    <a:pt x="1206204" y="1952272"/>
                  </a:cubicBezTo>
                  <a:cubicBezTo>
                    <a:pt x="1206204" y="1952272"/>
                    <a:pt x="1083141" y="1900184"/>
                    <a:pt x="1078569" y="1861878"/>
                  </a:cubicBezTo>
                  <a:cubicBezTo>
                    <a:pt x="1074093" y="1823572"/>
                    <a:pt x="1078569" y="1734603"/>
                    <a:pt x="1078569" y="1734603"/>
                  </a:cubicBezTo>
                  <a:cubicBezTo>
                    <a:pt x="1078569" y="1734603"/>
                    <a:pt x="1036850" y="1712076"/>
                    <a:pt x="1031230" y="1688313"/>
                  </a:cubicBezTo>
                  <a:cubicBezTo>
                    <a:pt x="1025515" y="1664645"/>
                    <a:pt x="1025515" y="1619591"/>
                    <a:pt x="1025515" y="1619591"/>
                  </a:cubicBezTo>
                  <a:cubicBezTo>
                    <a:pt x="1025515" y="1619591"/>
                    <a:pt x="877592" y="1606093"/>
                    <a:pt x="869781" y="1585847"/>
                  </a:cubicBezTo>
                  <a:cubicBezTo>
                    <a:pt x="861876" y="1565506"/>
                    <a:pt x="853970" y="1474256"/>
                    <a:pt x="853970" y="1474256"/>
                  </a:cubicBezTo>
                  <a:cubicBezTo>
                    <a:pt x="853970" y="1474256"/>
                    <a:pt x="752338" y="1475397"/>
                    <a:pt x="731955" y="1439372"/>
                  </a:cubicBezTo>
                  <a:cubicBezTo>
                    <a:pt x="711666" y="1403252"/>
                    <a:pt x="719572" y="1327781"/>
                    <a:pt x="719572" y="1327781"/>
                  </a:cubicBezTo>
                  <a:cubicBezTo>
                    <a:pt x="719572" y="1327781"/>
                    <a:pt x="470112" y="1327781"/>
                    <a:pt x="423821" y="1261245"/>
                  </a:cubicBezTo>
                  <a:cubicBezTo>
                    <a:pt x="377624" y="1194803"/>
                    <a:pt x="365147" y="1015630"/>
                    <a:pt x="365147" y="1015630"/>
                  </a:cubicBezTo>
                  <a:cubicBezTo>
                    <a:pt x="365147" y="1015630"/>
                    <a:pt x="220653" y="999757"/>
                    <a:pt x="190173" y="952516"/>
                  </a:cubicBezTo>
                  <a:cubicBezTo>
                    <a:pt x="159597" y="905180"/>
                    <a:pt x="230844" y="759750"/>
                    <a:pt x="230844" y="759750"/>
                  </a:cubicBezTo>
                  <a:cubicBezTo>
                    <a:pt x="230844" y="759750"/>
                    <a:pt x="63681" y="735037"/>
                    <a:pt x="32153" y="679717"/>
                  </a:cubicBezTo>
                  <a:cubicBezTo>
                    <a:pt x="435" y="624492"/>
                    <a:pt x="69491" y="453208"/>
                    <a:pt x="69491" y="453208"/>
                  </a:cubicBezTo>
                  <a:cubicBezTo>
                    <a:pt x="69491" y="453208"/>
                    <a:pt x="20913" y="436289"/>
                    <a:pt x="2911" y="411480"/>
                  </a:cubicBezTo>
                  <a:cubicBezTo>
                    <a:pt x="-11472" y="391804"/>
                    <a:pt x="7959" y="219950"/>
                    <a:pt x="528691" y="0"/>
                  </a:cubicBezTo>
                  <a:cubicBezTo>
                    <a:pt x="412105" y="84596"/>
                    <a:pt x="297615" y="255880"/>
                    <a:pt x="314474" y="297132"/>
                  </a:cubicBezTo>
                  <a:cubicBezTo>
                    <a:pt x="331333" y="338385"/>
                    <a:pt x="424487" y="345134"/>
                    <a:pt x="424487" y="345134"/>
                  </a:cubicBezTo>
                  <a:cubicBezTo>
                    <a:pt x="424487" y="345134"/>
                    <a:pt x="299139" y="503966"/>
                    <a:pt x="312855" y="588562"/>
                  </a:cubicBezTo>
                  <a:cubicBezTo>
                    <a:pt x="326571" y="673063"/>
                    <a:pt x="446586" y="669736"/>
                    <a:pt x="446586" y="669736"/>
                  </a:cubicBezTo>
                  <a:cubicBezTo>
                    <a:pt x="446586" y="669736"/>
                    <a:pt x="395055" y="769256"/>
                    <a:pt x="423916" y="835317"/>
                  </a:cubicBezTo>
                  <a:cubicBezTo>
                    <a:pt x="462302" y="923240"/>
                    <a:pt x="1011037" y="803855"/>
                    <a:pt x="1011037" y="803855"/>
                  </a:cubicBezTo>
                  <a:cubicBezTo>
                    <a:pt x="1011037" y="803855"/>
                    <a:pt x="537359" y="1013444"/>
                    <a:pt x="597747" y="1128267"/>
                  </a:cubicBezTo>
                  <a:cubicBezTo>
                    <a:pt x="635371" y="1199841"/>
                    <a:pt x="868543" y="1186914"/>
                    <a:pt x="868543" y="1186914"/>
                  </a:cubicBezTo>
                  <a:cubicBezTo>
                    <a:pt x="868543" y="1186914"/>
                    <a:pt x="837587" y="1315329"/>
                    <a:pt x="858732" y="1345651"/>
                  </a:cubicBezTo>
                  <a:cubicBezTo>
                    <a:pt x="879878" y="1376163"/>
                    <a:pt x="940457" y="1396314"/>
                    <a:pt x="940457" y="1396314"/>
                  </a:cubicBezTo>
                  <a:cubicBezTo>
                    <a:pt x="940457" y="1396314"/>
                    <a:pt x="929694" y="1468838"/>
                    <a:pt x="961316" y="1502962"/>
                  </a:cubicBezTo>
                  <a:cubicBezTo>
                    <a:pt x="1010942" y="1556476"/>
                    <a:pt x="1220968" y="1468648"/>
                    <a:pt x="1220968" y="1468648"/>
                  </a:cubicBezTo>
                  <a:cubicBezTo>
                    <a:pt x="1220968" y="1468648"/>
                    <a:pt x="1078665" y="1606093"/>
                    <a:pt x="1115431" y="1656851"/>
                  </a:cubicBezTo>
                  <a:cubicBezTo>
                    <a:pt x="1135243" y="1684226"/>
                    <a:pt x="1164485" y="1685652"/>
                    <a:pt x="1164485" y="1685652"/>
                  </a:cubicBezTo>
                  <a:cubicBezTo>
                    <a:pt x="1164485" y="1685652"/>
                    <a:pt x="1149150" y="1772529"/>
                    <a:pt x="1186488" y="1810170"/>
                  </a:cubicBezTo>
                  <a:cubicBezTo>
                    <a:pt x="1223730" y="1847906"/>
                    <a:pt x="1289739" y="1893530"/>
                    <a:pt x="1289739" y="1893530"/>
                  </a:cubicBezTo>
                  <a:cubicBezTo>
                    <a:pt x="1289739" y="1893530"/>
                    <a:pt x="1235541" y="1969572"/>
                    <a:pt x="1271070" y="1994856"/>
                  </a:cubicBezTo>
                  <a:cubicBezTo>
                    <a:pt x="1306598" y="2020235"/>
                    <a:pt x="1365939" y="2018524"/>
                    <a:pt x="1365939" y="2018524"/>
                  </a:cubicBezTo>
                  <a:cubicBezTo>
                    <a:pt x="1365939" y="2018524"/>
                    <a:pt x="1358890" y="2057780"/>
                    <a:pt x="1379655" y="2091239"/>
                  </a:cubicBezTo>
                  <a:cubicBezTo>
                    <a:pt x="1424041" y="2162813"/>
                    <a:pt x="1717887" y="2165664"/>
                    <a:pt x="1717887" y="2165664"/>
                  </a:cubicBezTo>
                  <a:cubicBezTo>
                    <a:pt x="1717887" y="2165664"/>
                    <a:pt x="1421850" y="2322785"/>
                    <a:pt x="1421850" y="2439319"/>
                  </a:cubicBezTo>
                  <a:cubicBezTo>
                    <a:pt x="1421850" y="2517261"/>
                    <a:pt x="1496336" y="2584653"/>
                    <a:pt x="1496336" y="2584653"/>
                  </a:cubicBezTo>
                  <a:cubicBezTo>
                    <a:pt x="1496336" y="2584653"/>
                    <a:pt x="1341840" y="2691112"/>
                    <a:pt x="1342221" y="2756983"/>
                  </a:cubicBezTo>
                  <a:cubicBezTo>
                    <a:pt x="1342698" y="2840914"/>
                    <a:pt x="1440329" y="2891006"/>
                    <a:pt x="1440329" y="2891006"/>
                  </a:cubicBezTo>
                  <a:cubicBezTo>
                    <a:pt x="1440329" y="2891006"/>
                    <a:pt x="1281261" y="2917050"/>
                    <a:pt x="1284595" y="2952790"/>
                  </a:cubicBezTo>
                  <a:cubicBezTo>
                    <a:pt x="1288024" y="2988529"/>
                    <a:pt x="1296501" y="3012292"/>
                    <a:pt x="1296501" y="3012292"/>
                  </a:cubicBezTo>
                  <a:cubicBezTo>
                    <a:pt x="1296501" y="3012292"/>
                    <a:pt x="1240209" y="3104873"/>
                    <a:pt x="1250781" y="3142228"/>
                  </a:cubicBezTo>
                  <a:cubicBezTo>
                    <a:pt x="1269355" y="3208004"/>
                    <a:pt x="1371463" y="3207339"/>
                    <a:pt x="1371463" y="3207339"/>
                  </a:cubicBezTo>
                  <a:cubicBezTo>
                    <a:pt x="1371463" y="3207339"/>
                    <a:pt x="1250781" y="3298969"/>
                    <a:pt x="1271070" y="3373965"/>
                  </a:cubicBezTo>
                  <a:cubicBezTo>
                    <a:pt x="1281261" y="3411511"/>
                    <a:pt x="1308312" y="3435749"/>
                    <a:pt x="1308312" y="3435749"/>
                  </a:cubicBezTo>
                  <a:cubicBezTo>
                    <a:pt x="1308312" y="3435749"/>
                    <a:pt x="1279452" y="3527664"/>
                    <a:pt x="1311646" y="3568156"/>
                  </a:cubicBezTo>
                  <a:cubicBezTo>
                    <a:pt x="1343841" y="3608838"/>
                    <a:pt x="1379559" y="3635738"/>
                    <a:pt x="1379559" y="3635738"/>
                  </a:cubicBezTo>
                  <a:cubicBezTo>
                    <a:pt x="1379559" y="3635738"/>
                    <a:pt x="1350889" y="3710164"/>
                    <a:pt x="1379559" y="3744002"/>
                  </a:cubicBezTo>
                  <a:cubicBezTo>
                    <a:pt x="1408134" y="3777841"/>
                    <a:pt x="1458998" y="3832306"/>
                    <a:pt x="1474238" y="3869376"/>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9" name="Google Shape;2489;p55"/>
            <p:cNvSpPr/>
            <p:nvPr/>
          </p:nvSpPr>
          <p:spPr>
            <a:xfrm>
              <a:off x="5938361" y="1408955"/>
              <a:ext cx="1501120" cy="4300056"/>
            </a:xfrm>
            <a:custGeom>
              <a:avLst/>
              <a:gdLst/>
              <a:ahLst/>
              <a:cxnLst/>
              <a:rect l="l" t="t" r="r" b="b"/>
              <a:pathLst>
                <a:path w="1501120" h="4300056" extrusionOk="0">
                  <a:moveTo>
                    <a:pt x="1366838" y="695876"/>
                  </a:moveTo>
                  <a:cubicBezTo>
                    <a:pt x="1366838" y="695876"/>
                    <a:pt x="1430465" y="770301"/>
                    <a:pt x="1422368" y="824386"/>
                  </a:cubicBezTo>
                  <a:cubicBezTo>
                    <a:pt x="1414272" y="878470"/>
                    <a:pt x="1280541" y="951090"/>
                    <a:pt x="1280541" y="951090"/>
                  </a:cubicBezTo>
                  <a:cubicBezTo>
                    <a:pt x="1280541" y="951090"/>
                    <a:pt x="1299972" y="1056693"/>
                    <a:pt x="1278827" y="1102318"/>
                  </a:cubicBezTo>
                  <a:cubicBezTo>
                    <a:pt x="1257681" y="1147943"/>
                    <a:pt x="1192435" y="1192712"/>
                    <a:pt x="1192435" y="1192712"/>
                  </a:cubicBezTo>
                  <a:cubicBezTo>
                    <a:pt x="1192435" y="1192712"/>
                    <a:pt x="1233107" y="1256967"/>
                    <a:pt x="1224629" y="1301832"/>
                  </a:cubicBezTo>
                  <a:cubicBezTo>
                    <a:pt x="1216152" y="1346601"/>
                    <a:pt x="1172051" y="1373596"/>
                    <a:pt x="1172051" y="1373596"/>
                  </a:cubicBezTo>
                  <a:cubicBezTo>
                    <a:pt x="1172051" y="1373596"/>
                    <a:pt x="1298258" y="1471690"/>
                    <a:pt x="1293114" y="1579859"/>
                  </a:cubicBezTo>
                  <a:cubicBezTo>
                    <a:pt x="1287971" y="1688028"/>
                    <a:pt x="1190625" y="1715878"/>
                    <a:pt x="1190625" y="1715878"/>
                  </a:cubicBezTo>
                  <a:cubicBezTo>
                    <a:pt x="1190625" y="1715878"/>
                    <a:pt x="1250823" y="1767491"/>
                    <a:pt x="1243965" y="1803041"/>
                  </a:cubicBezTo>
                  <a:cubicBezTo>
                    <a:pt x="1237202" y="1838495"/>
                    <a:pt x="1183862" y="1878227"/>
                    <a:pt x="1183862" y="1878227"/>
                  </a:cubicBezTo>
                  <a:cubicBezTo>
                    <a:pt x="1183862" y="1878227"/>
                    <a:pt x="1216057" y="1917864"/>
                    <a:pt x="1213485" y="1950942"/>
                  </a:cubicBezTo>
                  <a:cubicBezTo>
                    <a:pt x="1210913" y="1983830"/>
                    <a:pt x="1076230" y="2137149"/>
                    <a:pt x="1076230" y="2137149"/>
                  </a:cubicBezTo>
                  <a:cubicBezTo>
                    <a:pt x="1076230" y="2137149"/>
                    <a:pt x="1122807" y="2210339"/>
                    <a:pt x="1116902" y="2240755"/>
                  </a:cubicBezTo>
                  <a:cubicBezTo>
                    <a:pt x="1110996" y="2271172"/>
                    <a:pt x="1059371" y="2305771"/>
                    <a:pt x="1059371" y="2305771"/>
                  </a:cubicBezTo>
                  <a:cubicBezTo>
                    <a:pt x="1059371" y="2305771"/>
                    <a:pt x="1043273" y="2359856"/>
                    <a:pt x="1027176" y="2383523"/>
                  </a:cubicBezTo>
                  <a:cubicBezTo>
                    <a:pt x="1011079" y="2407192"/>
                    <a:pt x="922115" y="2430859"/>
                    <a:pt x="922115" y="2430859"/>
                  </a:cubicBezTo>
                  <a:cubicBezTo>
                    <a:pt x="922115" y="2430859"/>
                    <a:pt x="948404" y="2501768"/>
                    <a:pt x="922115" y="2547488"/>
                  </a:cubicBezTo>
                  <a:cubicBezTo>
                    <a:pt x="895826" y="2593113"/>
                    <a:pt x="781526" y="2619347"/>
                    <a:pt x="781526" y="2619347"/>
                  </a:cubicBezTo>
                  <a:cubicBezTo>
                    <a:pt x="781526" y="2619347"/>
                    <a:pt x="795909" y="2679325"/>
                    <a:pt x="784098" y="2709742"/>
                  </a:cubicBezTo>
                  <a:cubicBezTo>
                    <a:pt x="772192" y="2740159"/>
                    <a:pt x="682466" y="2760405"/>
                    <a:pt x="682466" y="2760405"/>
                  </a:cubicBezTo>
                  <a:cubicBezTo>
                    <a:pt x="682466" y="2760405"/>
                    <a:pt x="714661" y="2793387"/>
                    <a:pt x="708755" y="2828842"/>
                  </a:cubicBezTo>
                  <a:cubicBezTo>
                    <a:pt x="702850" y="2864391"/>
                    <a:pt x="635127" y="2897374"/>
                    <a:pt x="635127" y="2897374"/>
                  </a:cubicBezTo>
                  <a:cubicBezTo>
                    <a:pt x="635127" y="2897374"/>
                    <a:pt x="642652" y="2925795"/>
                    <a:pt x="637699" y="2930643"/>
                  </a:cubicBezTo>
                  <a:cubicBezTo>
                    <a:pt x="632651" y="2935395"/>
                    <a:pt x="605504" y="2948893"/>
                    <a:pt x="605504" y="2948893"/>
                  </a:cubicBezTo>
                  <a:cubicBezTo>
                    <a:pt x="605504" y="2948893"/>
                    <a:pt x="621601" y="3012197"/>
                    <a:pt x="606266" y="3049457"/>
                  </a:cubicBezTo>
                  <a:cubicBezTo>
                    <a:pt x="590931" y="3086718"/>
                    <a:pt x="427577" y="3119606"/>
                    <a:pt x="427577" y="3119606"/>
                  </a:cubicBezTo>
                  <a:cubicBezTo>
                    <a:pt x="427577" y="3119606"/>
                    <a:pt x="430149" y="3169508"/>
                    <a:pt x="422434" y="3186427"/>
                  </a:cubicBezTo>
                  <a:cubicBezTo>
                    <a:pt x="414814" y="3203347"/>
                    <a:pt x="348806" y="3230341"/>
                    <a:pt x="348806" y="3230341"/>
                  </a:cubicBezTo>
                  <a:cubicBezTo>
                    <a:pt x="348806" y="3230341"/>
                    <a:pt x="352139" y="3295357"/>
                    <a:pt x="343662" y="3318264"/>
                  </a:cubicBezTo>
                  <a:cubicBezTo>
                    <a:pt x="335185" y="3341077"/>
                    <a:pt x="284417" y="3380809"/>
                    <a:pt x="284417" y="3380809"/>
                  </a:cubicBezTo>
                  <a:cubicBezTo>
                    <a:pt x="284417" y="3380809"/>
                    <a:pt x="299561" y="3427289"/>
                    <a:pt x="292036" y="3467021"/>
                  </a:cubicBezTo>
                  <a:cubicBezTo>
                    <a:pt x="284417" y="3506753"/>
                    <a:pt x="192881" y="3546484"/>
                    <a:pt x="192881" y="3546484"/>
                  </a:cubicBezTo>
                  <a:cubicBezTo>
                    <a:pt x="192881" y="3546484"/>
                    <a:pt x="203835" y="3620245"/>
                    <a:pt x="192024" y="3647144"/>
                  </a:cubicBezTo>
                  <a:cubicBezTo>
                    <a:pt x="180118" y="3674044"/>
                    <a:pt x="114014" y="3701134"/>
                    <a:pt x="114014" y="3701134"/>
                  </a:cubicBezTo>
                  <a:cubicBezTo>
                    <a:pt x="114014" y="3701134"/>
                    <a:pt x="133541" y="3742101"/>
                    <a:pt x="131826" y="3774039"/>
                  </a:cubicBezTo>
                  <a:cubicBezTo>
                    <a:pt x="130207" y="3805976"/>
                    <a:pt x="96298" y="3838104"/>
                    <a:pt x="96298" y="3838104"/>
                  </a:cubicBezTo>
                  <a:cubicBezTo>
                    <a:pt x="96298" y="3838104"/>
                    <a:pt x="132779" y="3875079"/>
                    <a:pt x="137827" y="3907777"/>
                  </a:cubicBezTo>
                  <a:cubicBezTo>
                    <a:pt x="142780" y="3940380"/>
                    <a:pt x="86106" y="4012144"/>
                    <a:pt x="86106" y="4012144"/>
                  </a:cubicBezTo>
                  <a:cubicBezTo>
                    <a:pt x="86106" y="4012144"/>
                    <a:pt x="128492" y="4122595"/>
                    <a:pt x="130969" y="4170881"/>
                  </a:cubicBezTo>
                  <a:cubicBezTo>
                    <a:pt x="133541" y="4219167"/>
                    <a:pt x="100489" y="4300057"/>
                    <a:pt x="100489" y="4300057"/>
                  </a:cubicBezTo>
                  <a:lnTo>
                    <a:pt x="95726" y="4300057"/>
                  </a:lnTo>
                  <a:cubicBezTo>
                    <a:pt x="95726" y="4300057"/>
                    <a:pt x="121063" y="4200252"/>
                    <a:pt x="118300" y="4159760"/>
                  </a:cubicBezTo>
                  <a:cubicBezTo>
                    <a:pt x="115538" y="4119172"/>
                    <a:pt x="30099" y="4021174"/>
                    <a:pt x="30099" y="4021174"/>
                  </a:cubicBezTo>
                  <a:cubicBezTo>
                    <a:pt x="30099" y="4021174"/>
                    <a:pt x="79343" y="3959675"/>
                    <a:pt x="77724" y="3913290"/>
                  </a:cubicBezTo>
                  <a:cubicBezTo>
                    <a:pt x="76009" y="3866904"/>
                    <a:pt x="0" y="3856544"/>
                    <a:pt x="0" y="3856544"/>
                  </a:cubicBezTo>
                  <a:cubicBezTo>
                    <a:pt x="0" y="3856544"/>
                    <a:pt x="94774" y="3812535"/>
                    <a:pt x="92964" y="3762823"/>
                  </a:cubicBezTo>
                  <a:cubicBezTo>
                    <a:pt x="91250" y="3713015"/>
                    <a:pt x="0" y="3678987"/>
                    <a:pt x="0" y="3678987"/>
                  </a:cubicBezTo>
                  <a:cubicBezTo>
                    <a:pt x="0" y="3678987"/>
                    <a:pt x="155638" y="3668911"/>
                    <a:pt x="156020" y="3626043"/>
                  </a:cubicBezTo>
                  <a:cubicBezTo>
                    <a:pt x="156400" y="3583269"/>
                    <a:pt x="96298" y="3535078"/>
                    <a:pt x="96298" y="3535078"/>
                  </a:cubicBezTo>
                  <a:cubicBezTo>
                    <a:pt x="96298" y="3535078"/>
                    <a:pt x="212122" y="3488883"/>
                    <a:pt x="220790" y="3450957"/>
                  </a:cubicBezTo>
                  <a:cubicBezTo>
                    <a:pt x="231839" y="3402481"/>
                    <a:pt x="201359" y="3366456"/>
                    <a:pt x="201359" y="3366456"/>
                  </a:cubicBezTo>
                  <a:cubicBezTo>
                    <a:pt x="201359" y="3366456"/>
                    <a:pt x="286036" y="3347826"/>
                    <a:pt x="296227" y="3303912"/>
                  </a:cubicBezTo>
                  <a:cubicBezTo>
                    <a:pt x="306324" y="3259903"/>
                    <a:pt x="274225" y="3219316"/>
                    <a:pt x="274225" y="3219316"/>
                  </a:cubicBezTo>
                  <a:cubicBezTo>
                    <a:pt x="274225" y="3219316"/>
                    <a:pt x="392811" y="3185572"/>
                    <a:pt x="391097" y="3151733"/>
                  </a:cubicBezTo>
                  <a:cubicBezTo>
                    <a:pt x="389477" y="3117990"/>
                    <a:pt x="143828" y="3072270"/>
                    <a:pt x="143828" y="3072270"/>
                  </a:cubicBezTo>
                  <a:cubicBezTo>
                    <a:pt x="221647" y="3075597"/>
                    <a:pt x="512159" y="3053735"/>
                    <a:pt x="525685" y="3025029"/>
                  </a:cubicBezTo>
                  <a:cubicBezTo>
                    <a:pt x="539210" y="2996229"/>
                    <a:pt x="519684" y="2943855"/>
                    <a:pt x="519684" y="2943855"/>
                  </a:cubicBezTo>
                  <a:cubicBezTo>
                    <a:pt x="519684" y="2943855"/>
                    <a:pt x="597694" y="2923514"/>
                    <a:pt x="597694" y="2911727"/>
                  </a:cubicBezTo>
                  <a:cubicBezTo>
                    <a:pt x="597694" y="2899941"/>
                    <a:pt x="550259" y="2884637"/>
                    <a:pt x="550259" y="2884637"/>
                  </a:cubicBezTo>
                  <a:cubicBezTo>
                    <a:pt x="550259" y="2884637"/>
                    <a:pt x="660368" y="2862680"/>
                    <a:pt x="662083" y="2827226"/>
                  </a:cubicBezTo>
                  <a:cubicBezTo>
                    <a:pt x="663702" y="2791772"/>
                    <a:pt x="592646" y="2754511"/>
                    <a:pt x="592646" y="2754511"/>
                  </a:cubicBezTo>
                  <a:cubicBezTo>
                    <a:pt x="592646" y="2754511"/>
                    <a:pt x="695325" y="2715635"/>
                    <a:pt x="697040" y="2691967"/>
                  </a:cubicBezTo>
                  <a:cubicBezTo>
                    <a:pt x="701231" y="2632940"/>
                    <a:pt x="550259" y="2611268"/>
                    <a:pt x="550259" y="2611268"/>
                  </a:cubicBezTo>
                  <a:cubicBezTo>
                    <a:pt x="550259" y="2611268"/>
                    <a:pt x="830390" y="2568590"/>
                    <a:pt x="837057" y="2513935"/>
                  </a:cubicBezTo>
                  <a:cubicBezTo>
                    <a:pt x="843915" y="2459375"/>
                    <a:pt x="712851" y="2423255"/>
                    <a:pt x="712851" y="2423255"/>
                  </a:cubicBezTo>
                  <a:cubicBezTo>
                    <a:pt x="712851" y="2423255"/>
                    <a:pt x="965740" y="2377630"/>
                    <a:pt x="972598" y="2345503"/>
                  </a:cubicBezTo>
                  <a:cubicBezTo>
                    <a:pt x="979360" y="2313375"/>
                    <a:pt x="913924" y="2296456"/>
                    <a:pt x="913924" y="2296456"/>
                  </a:cubicBezTo>
                  <a:cubicBezTo>
                    <a:pt x="913924" y="2296456"/>
                    <a:pt x="1022318" y="2279251"/>
                    <a:pt x="1017651" y="2245413"/>
                  </a:cubicBezTo>
                  <a:cubicBezTo>
                    <a:pt x="1010698" y="2194845"/>
                    <a:pt x="507397" y="2212430"/>
                    <a:pt x="507397" y="2212430"/>
                  </a:cubicBezTo>
                  <a:cubicBezTo>
                    <a:pt x="507397" y="2212430"/>
                    <a:pt x="903160" y="2135818"/>
                    <a:pt x="938689" y="2118994"/>
                  </a:cubicBezTo>
                  <a:cubicBezTo>
                    <a:pt x="974217" y="2102170"/>
                    <a:pt x="1107472" y="1966911"/>
                    <a:pt x="1092232" y="1934783"/>
                  </a:cubicBezTo>
                  <a:cubicBezTo>
                    <a:pt x="1076992" y="1902655"/>
                    <a:pt x="886777" y="1882314"/>
                    <a:pt x="886777" y="1882314"/>
                  </a:cubicBezTo>
                  <a:cubicBezTo>
                    <a:pt x="886777" y="1882314"/>
                    <a:pt x="1094042" y="1836689"/>
                    <a:pt x="1090613" y="1791064"/>
                  </a:cubicBezTo>
                  <a:cubicBezTo>
                    <a:pt x="1087279" y="1745439"/>
                    <a:pt x="980408" y="1693826"/>
                    <a:pt x="980408" y="1693826"/>
                  </a:cubicBezTo>
                  <a:cubicBezTo>
                    <a:pt x="980408" y="1693826"/>
                    <a:pt x="1107567" y="1637651"/>
                    <a:pt x="1102519" y="1576437"/>
                  </a:cubicBezTo>
                  <a:cubicBezTo>
                    <a:pt x="1093470" y="1466937"/>
                    <a:pt x="613601" y="1495738"/>
                    <a:pt x="613601" y="1495738"/>
                  </a:cubicBezTo>
                  <a:cubicBezTo>
                    <a:pt x="613601" y="1495738"/>
                    <a:pt x="1110043" y="1391846"/>
                    <a:pt x="1118807" y="1292422"/>
                  </a:cubicBezTo>
                  <a:cubicBezTo>
                    <a:pt x="1123283" y="1242044"/>
                    <a:pt x="1017746" y="1186724"/>
                    <a:pt x="1017746" y="1186724"/>
                  </a:cubicBezTo>
                  <a:cubicBezTo>
                    <a:pt x="1017746" y="1186724"/>
                    <a:pt x="1139761" y="1147087"/>
                    <a:pt x="1139761" y="1071046"/>
                  </a:cubicBezTo>
                  <a:cubicBezTo>
                    <a:pt x="1139761" y="995004"/>
                    <a:pt x="1029748" y="947668"/>
                    <a:pt x="1029748" y="947668"/>
                  </a:cubicBezTo>
                  <a:cubicBezTo>
                    <a:pt x="1129475" y="931699"/>
                    <a:pt x="1247870" y="878470"/>
                    <a:pt x="1248251" y="812504"/>
                  </a:cubicBezTo>
                  <a:cubicBezTo>
                    <a:pt x="1248537" y="746633"/>
                    <a:pt x="966978" y="657475"/>
                    <a:pt x="966978" y="657475"/>
                  </a:cubicBezTo>
                  <a:cubicBezTo>
                    <a:pt x="966978" y="657475"/>
                    <a:pt x="1268063" y="650251"/>
                    <a:pt x="1268540" y="613085"/>
                  </a:cubicBezTo>
                  <a:cubicBezTo>
                    <a:pt x="1268921" y="576015"/>
                    <a:pt x="1236917" y="538184"/>
                    <a:pt x="1236917" y="538184"/>
                  </a:cubicBezTo>
                  <a:cubicBezTo>
                    <a:pt x="1236917" y="538184"/>
                    <a:pt x="1269778" y="443608"/>
                    <a:pt x="1238060" y="354544"/>
                  </a:cubicBezTo>
                  <a:cubicBezTo>
                    <a:pt x="1190054" y="219950"/>
                    <a:pt x="699516" y="224893"/>
                    <a:pt x="699516" y="224893"/>
                  </a:cubicBezTo>
                  <a:cubicBezTo>
                    <a:pt x="699516" y="224893"/>
                    <a:pt x="1065371" y="121286"/>
                    <a:pt x="1053465" y="87448"/>
                  </a:cubicBezTo>
                  <a:cubicBezTo>
                    <a:pt x="1046893" y="68818"/>
                    <a:pt x="864584" y="5133"/>
                    <a:pt x="766191" y="0"/>
                  </a:cubicBezTo>
                  <a:cubicBezTo>
                    <a:pt x="1025366" y="8079"/>
                    <a:pt x="1169099" y="51613"/>
                    <a:pt x="1174528" y="61309"/>
                  </a:cubicBezTo>
                  <a:cubicBezTo>
                    <a:pt x="1185482" y="80699"/>
                    <a:pt x="1174528" y="109405"/>
                    <a:pt x="1174528" y="109405"/>
                  </a:cubicBezTo>
                  <a:cubicBezTo>
                    <a:pt x="1174528" y="109405"/>
                    <a:pt x="1447229" y="211681"/>
                    <a:pt x="1491329" y="270043"/>
                  </a:cubicBezTo>
                  <a:cubicBezTo>
                    <a:pt x="1535335" y="328405"/>
                    <a:pt x="1416749" y="557385"/>
                    <a:pt x="1416749" y="557385"/>
                  </a:cubicBezTo>
                  <a:cubicBezTo>
                    <a:pt x="1416749" y="557385"/>
                    <a:pt x="1423416" y="615652"/>
                    <a:pt x="1409891" y="644357"/>
                  </a:cubicBezTo>
                  <a:cubicBezTo>
                    <a:pt x="1396365" y="673158"/>
                    <a:pt x="1366742" y="695876"/>
                    <a:pt x="1366742" y="695876"/>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490" name="Google Shape;2490;p55"/>
          <p:cNvSpPr/>
          <p:nvPr/>
        </p:nvSpPr>
        <p:spPr>
          <a:xfrm>
            <a:off x="2772286" y="-54232"/>
            <a:ext cx="1535066" cy="2271968"/>
          </a:xfrm>
          <a:custGeom>
            <a:avLst/>
            <a:gdLst/>
            <a:ahLst/>
            <a:cxnLst/>
            <a:rect l="l" t="t" r="r" b="b"/>
            <a:pathLst>
              <a:path w="1326191" h="1962823" extrusionOk="0">
                <a:moveTo>
                  <a:pt x="1262901" y="1106739"/>
                </a:moveTo>
                <a:cubicBezTo>
                  <a:pt x="1257761" y="1104457"/>
                  <a:pt x="1252146" y="1103031"/>
                  <a:pt x="1247863" y="1099512"/>
                </a:cubicBezTo>
                <a:cubicBezTo>
                  <a:pt x="1243485" y="1096184"/>
                  <a:pt x="1240725" y="1091144"/>
                  <a:pt x="1237204" y="1086675"/>
                </a:cubicBezTo>
                <a:lnTo>
                  <a:pt x="1217027" y="1059480"/>
                </a:lnTo>
                <a:lnTo>
                  <a:pt x="1176768" y="1005089"/>
                </a:lnTo>
                <a:cubicBezTo>
                  <a:pt x="1173342" y="1000525"/>
                  <a:pt x="1170296" y="996056"/>
                  <a:pt x="1166489" y="991396"/>
                </a:cubicBezTo>
                <a:cubicBezTo>
                  <a:pt x="1162492" y="986927"/>
                  <a:pt x="1157067" y="983694"/>
                  <a:pt x="1151166" y="982363"/>
                </a:cubicBezTo>
                <a:lnTo>
                  <a:pt x="1118331" y="974090"/>
                </a:lnTo>
                <a:lnTo>
                  <a:pt x="1101866" y="970001"/>
                </a:lnTo>
                <a:cubicBezTo>
                  <a:pt x="1096251" y="968860"/>
                  <a:pt x="1091302" y="966768"/>
                  <a:pt x="1084830" y="966293"/>
                </a:cubicBezTo>
                <a:lnTo>
                  <a:pt x="1050853" y="966007"/>
                </a:lnTo>
                <a:lnTo>
                  <a:pt x="1033912" y="966007"/>
                </a:lnTo>
                <a:cubicBezTo>
                  <a:pt x="1033912" y="966007"/>
                  <a:pt x="1025441" y="965817"/>
                  <a:pt x="1025441" y="965817"/>
                </a:cubicBezTo>
                <a:cubicBezTo>
                  <a:pt x="1022871" y="965817"/>
                  <a:pt x="1020397" y="965437"/>
                  <a:pt x="1018017" y="964676"/>
                </a:cubicBezTo>
                <a:cubicBezTo>
                  <a:pt x="1013163" y="963155"/>
                  <a:pt x="1009166" y="960397"/>
                  <a:pt x="1005645" y="956118"/>
                </a:cubicBezTo>
                <a:lnTo>
                  <a:pt x="999934" y="949842"/>
                </a:lnTo>
                <a:cubicBezTo>
                  <a:pt x="998031" y="947846"/>
                  <a:pt x="996222" y="945563"/>
                  <a:pt x="993653" y="943471"/>
                </a:cubicBezTo>
                <a:cubicBezTo>
                  <a:pt x="991274" y="941475"/>
                  <a:pt x="988228" y="939763"/>
                  <a:pt x="985754" y="938622"/>
                </a:cubicBezTo>
                <a:lnTo>
                  <a:pt x="978139" y="934913"/>
                </a:lnTo>
                <a:lnTo>
                  <a:pt x="962911" y="927592"/>
                </a:lnTo>
                <a:lnTo>
                  <a:pt x="947779" y="920270"/>
                </a:lnTo>
                <a:cubicBezTo>
                  <a:pt x="943782" y="918178"/>
                  <a:pt x="939308" y="913804"/>
                  <a:pt x="934930" y="910476"/>
                </a:cubicBezTo>
                <a:lnTo>
                  <a:pt x="908567" y="889271"/>
                </a:lnTo>
                <a:lnTo>
                  <a:pt x="895338" y="878621"/>
                </a:lnTo>
                <a:cubicBezTo>
                  <a:pt x="890960" y="875388"/>
                  <a:pt x="888200" y="871965"/>
                  <a:pt x="886392" y="867400"/>
                </a:cubicBezTo>
                <a:lnTo>
                  <a:pt x="862693" y="804071"/>
                </a:lnTo>
                <a:lnTo>
                  <a:pt x="850892" y="772407"/>
                </a:lnTo>
                <a:cubicBezTo>
                  <a:pt x="848893" y="767652"/>
                  <a:pt x="848512" y="763373"/>
                  <a:pt x="849464" y="758809"/>
                </a:cubicBezTo>
                <a:cubicBezTo>
                  <a:pt x="849940" y="756622"/>
                  <a:pt x="850701" y="754435"/>
                  <a:pt x="851843" y="752533"/>
                </a:cubicBezTo>
                <a:cubicBezTo>
                  <a:pt x="853081" y="750441"/>
                  <a:pt x="855079" y="746828"/>
                  <a:pt x="855840" y="743690"/>
                </a:cubicBezTo>
                <a:cubicBezTo>
                  <a:pt x="857744" y="737129"/>
                  <a:pt x="857554" y="730092"/>
                  <a:pt x="855365" y="723626"/>
                </a:cubicBezTo>
                <a:cubicBezTo>
                  <a:pt x="854127" y="720203"/>
                  <a:pt x="852700" y="717731"/>
                  <a:pt x="851463" y="715258"/>
                </a:cubicBezTo>
                <a:lnTo>
                  <a:pt x="847656" y="707651"/>
                </a:lnTo>
                <a:lnTo>
                  <a:pt x="843849" y="700044"/>
                </a:lnTo>
                <a:cubicBezTo>
                  <a:pt x="842421" y="697096"/>
                  <a:pt x="840327" y="694149"/>
                  <a:pt x="838043" y="691676"/>
                </a:cubicBezTo>
                <a:cubicBezTo>
                  <a:pt x="833284" y="686732"/>
                  <a:pt x="827003" y="683213"/>
                  <a:pt x="820150" y="681882"/>
                </a:cubicBezTo>
                <a:cubicBezTo>
                  <a:pt x="812727" y="680646"/>
                  <a:pt x="807968" y="681407"/>
                  <a:pt x="802067" y="681121"/>
                </a:cubicBezTo>
                <a:lnTo>
                  <a:pt x="785316" y="680931"/>
                </a:lnTo>
                <a:cubicBezTo>
                  <a:pt x="781034" y="680836"/>
                  <a:pt x="776751" y="679315"/>
                  <a:pt x="773325" y="676652"/>
                </a:cubicBezTo>
                <a:cubicBezTo>
                  <a:pt x="771612" y="675416"/>
                  <a:pt x="770089" y="673799"/>
                  <a:pt x="768851" y="672088"/>
                </a:cubicBezTo>
                <a:lnTo>
                  <a:pt x="763997" y="665242"/>
                </a:lnTo>
                <a:lnTo>
                  <a:pt x="759143" y="658300"/>
                </a:lnTo>
                <a:lnTo>
                  <a:pt x="756669" y="654877"/>
                </a:lnTo>
                <a:cubicBezTo>
                  <a:pt x="755717" y="653450"/>
                  <a:pt x="754575" y="652119"/>
                  <a:pt x="753338" y="650788"/>
                </a:cubicBezTo>
                <a:cubicBezTo>
                  <a:pt x="748484" y="645653"/>
                  <a:pt x="742012" y="642135"/>
                  <a:pt x="734969" y="640804"/>
                </a:cubicBezTo>
                <a:lnTo>
                  <a:pt x="701563" y="634623"/>
                </a:lnTo>
                <a:lnTo>
                  <a:pt x="685003" y="631580"/>
                </a:lnTo>
                <a:cubicBezTo>
                  <a:pt x="680625" y="630724"/>
                  <a:pt x="678150" y="628918"/>
                  <a:pt x="673011" y="625114"/>
                </a:cubicBezTo>
                <a:lnTo>
                  <a:pt x="645601" y="605336"/>
                </a:lnTo>
                <a:lnTo>
                  <a:pt x="638939" y="600486"/>
                </a:lnTo>
                <a:cubicBezTo>
                  <a:pt x="637321" y="599250"/>
                  <a:pt x="635988" y="597824"/>
                  <a:pt x="634846" y="596207"/>
                </a:cubicBezTo>
                <a:cubicBezTo>
                  <a:pt x="632943" y="593545"/>
                  <a:pt x="630563" y="587174"/>
                  <a:pt x="628279" y="582324"/>
                </a:cubicBezTo>
                <a:lnTo>
                  <a:pt x="614479" y="551420"/>
                </a:lnTo>
                <a:lnTo>
                  <a:pt x="610957" y="543433"/>
                </a:lnTo>
                <a:cubicBezTo>
                  <a:pt x="609339" y="540105"/>
                  <a:pt x="607245" y="537062"/>
                  <a:pt x="604676" y="534304"/>
                </a:cubicBezTo>
                <a:lnTo>
                  <a:pt x="592684" y="522133"/>
                </a:lnTo>
                <a:lnTo>
                  <a:pt x="573649" y="502830"/>
                </a:lnTo>
                <a:cubicBezTo>
                  <a:pt x="573459" y="501689"/>
                  <a:pt x="573363" y="500548"/>
                  <a:pt x="572983" y="499502"/>
                </a:cubicBezTo>
                <a:cubicBezTo>
                  <a:pt x="572697" y="498361"/>
                  <a:pt x="572126" y="497315"/>
                  <a:pt x="571746" y="496269"/>
                </a:cubicBezTo>
                <a:lnTo>
                  <a:pt x="570794" y="494177"/>
                </a:lnTo>
                <a:lnTo>
                  <a:pt x="563180" y="477536"/>
                </a:lnTo>
                <a:lnTo>
                  <a:pt x="561562" y="473923"/>
                </a:lnTo>
                <a:cubicBezTo>
                  <a:pt x="561276" y="473257"/>
                  <a:pt x="561086" y="472592"/>
                  <a:pt x="560991" y="471831"/>
                </a:cubicBezTo>
                <a:cubicBezTo>
                  <a:pt x="560896" y="471165"/>
                  <a:pt x="560896" y="470404"/>
                  <a:pt x="560991" y="469739"/>
                </a:cubicBezTo>
                <a:cubicBezTo>
                  <a:pt x="560991" y="469358"/>
                  <a:pt x="560991" y="469073"/>
                  <a:pt x="561181" y="468693"/>
                </a:cubicBezTo>
                <a:lnTo>
                  <a:pt x="561562" y="467171"/>
                </a:lnTo>
                <a:lnTo>
                  <a:pt x="570889" y="431798"/>
                </a:lnTo>
                <a:lnTo>
                  <a:pt x="580216" y="396425"/>
                </a:lnTo>
                <a:lnTo>
                  <a:pt x="582595" y="387582"/>
                </a:lnTo>
                <a:cubicBezTo>
                  <a:pt x="583452" y="384920"/>
                  <a:pt x="584213" y="377693"/>
                  <a:pt x="584023" y="375791"/>
                </a:cubicBezTo>
                <a:lnTo>
                  <a:pt x="584308" y="357534"/>
                </a:lnTo>
                <a:lnTo>
                  <a:pt x="584689" y="328722"/>
                </a:lnTo>
                <a:cubicBezTo>
                  <a:pt x="585736" y="331670"/>
                  <a:pt x="587164" y="334618"/>
                  <a:pt x="589067" y="337660"/>
                </a:cubicBezTo>
                <a:cubicBezTo>
                  <a:pt x="593540" y="344792"/>
                  <a:pt x="600869" y="351829"/>
                  <a:pt x="610767" y="356108"/>
                </a:cubicBezTo>
                <a:cubicBezTo>
                  <a:pt x="615811" y="358295"/>
                  <a:pt x="621046" y="359246"/>
                  <a:pt x="625900" y="361813"/>
                </a:cubicBezTo>
                <a:cubicBezTo>
                  <a:pt x="630754" y="364285"/>
                  <a:pt x="635322" y="367804"/>
                  <a:pt x="639224" y="372178"/>
                </a:cubicBezTo>
                <a:cubicBezTo>
                  <a:pt x="646077" y="382067"/>
                  <a:pt x="657878" y="391481"/>
                  <a:pt x="672154" y="393763"/>
                </a:cubicBezTo>
                <a:cubicBezTo>
                  <a:pt x="678912" y="394904"/>
                  <a:pt x="686145" y="395760"/>
                  <a:pt x="692807" y="397091"/>
                </a:cubicBezTo>
                <a:cubicBezTo>
                  <a:pt x="699469" y="398707"/>
                  <a:pt x="705846" y="401845"/>
                  <a:pt x="711271" y="406505"/>
                </a:cubicBezTo>
                <a:cubicBezTo>
                  <a:pt x="716601" y="411069"/>
                  <a:pt x="721169" y="417440"/>
                  <a:pt x="726309" y="423145"/>
                </a:cubicBezTo>
                <a:cubicBezTo>
                  <a:pt x="731353" y="428946"/>
                  <a:pt x="736492" y="434936"/>
                  <a:pt x="741631" y="440927"/>
                </a:cubicBezTo>
                <a:cubicBezTo>
                  <a:pt x="746771" y="446918"/>
                  <a:pt x="751910" y="452813"/>
                  <a:pt x="756955" y="458709"/>
                </a:cubicBezTo>
                <a:cubicBezTo>
                  <a:pt x="759334" y="461656"/>
                  <a:pt x="762475" y="464414"/>
                  <a:pt x="765235" y="467171"/>
                </a:cubicBezTo>
                <a:cubicBezTo>
                  <a:pt x="768280" y="469739"/>
                  <a:pt x="770945" y="471831"/>
                  <a:pt x="773325" y="474493"/>
                </a:cubicBezTo>
                <a:cubicBezTo>
                  <a:pt x="782937" y="485048"/>
                  <a:pt x="786554" y="499787"/>
                  <a:pt x="784174" y="512624"/>
                </a:cubicBezTo>
                <a:cubicBezTo>
                  <a:pt x="783128" y="519090"/>
                  <a:pt x="780082" y="524890"/>
                  <a:pt x="777512" y="530976"/>
                </a:cubicBezTo>
                <a:cubicBezTo>
                  <a:pt x="774942" y="536967"/>
                  <a:pt x="772468" y="542767"/>
                  <a:pt x="769993" y="548377"/>
                </a:cubicBezTo>
                <a:cubicBezTo>
                  <a:pt x="765139" y="560168"/>
                  <a:pt x="765520" y="572815"/>
                  <a:pt x="769137" y="582895"/>
                </a:cubicBezTo>
                <a:cubicBezTo>
                  <a:pt x="777417" y="602198"/>
                  <a:pt x="784650" y="617222"/>
                  <a:pt x="789504" y="627777"/>
                </a:cubicBezTo>
                <a:cubicBezTo>
                  <a:pt x="791788" y="632626"/>
                  <a:pt x="793787" y="636620"/>
                  <a:pt x="795310" y="639853"/>
                </a:cubicBezTo>
                <a:cubicBezTo>
                  <a:pt x="796642" y="642610"/>
                  <a:pt x="797499" y="644037"/>
                  <a:pt x="797594" y="643942"/>
                </a:cubicBezTo>
                <a:cubicBezTo>
                  <a:pt x="797784" y="643942"/>
                  <a:pt x="797213" y="642325"/>
                  <a:pt x="796166" y="639472"/>
                </a:cubicBezTo>
                <a:cubicBezTo>
                  <a:pt x="794834" y="636144"/>
                  <a:pt x="793216" y="632055"/>
                  <a:pt x="791217" y="627111"/>
                </a:cubicBezTo>
                <a:cubicBezTo>
                  <a:pt x="786459" y="615795"/>
                  <a:pt x="780082" y="600486"/>
                  <a:pt x="772278" y="581849"/>
                </a:cubicBezTo>
                <a:cubicBezTo>
                  <a:pt x="769137" y="572435"/>
                  <a:pt x="768946" y="560739"/>
                  <a:pt x="773610" y="549899"/>
                </a:cubicBezTo>
                <a:cubicBezTo>
                  <a:pt x="776084" y="544289"/>
                  <a:pt x="778654" y="538583"/>
                  <a:pt x="781319" y="532688"/>
                </a:cubicBezTo>
                <a:cubicBezTo>
                  <a:pt x="783603" y="527458"/>
                  <a:pt x="786363" y="521943"/>
                  <a:pt x="787886" y="515762"/>
                </a:cubicBezTo>
                <a:cubicBezTo>
                  <a:pt x="789124" y="516618"/>
                  <a:pt x="790932" y="517949"/>
                  <a:pt x="793216" y="519756"/>
                </a:cubicBezTo>
                <a:cubicBezTo>
                  <a:pt x="797879" y="523369"/>
                  <a:pt x="804542" y="528789"/>
                  <a:pt x="812536" y="535635"/>
                </a:cubicBezTo>
                <a:lnTo>
                  <a:pt x="813012" y="536016"/>
                </a:lnTo>
                <a:lnTo>
                  <a:pt x="813678" y="536016"/>
                </a:lnTo>
                <a:cubicBezTo>
                  <a:pt x="824148" y="536206"/>
                  <a:pt x="835949" y="536301"/>
                  <a:pt x="848702" y="536491"/>
                </a:cubicBezTo>
                <a:cubicBezTo>
                  <a:pt x="852034" y="543813"/>
                  <a:pt x="855555" y="551420"/>
                  <a:pt x="859172" y="559313"/>
                </a:cubicBezTo>
                <a:cubicBezTo>
                  <a:pt x="869641" y="581944"/>
                  <a:pt x="879349" y="602578"/>
                  <a:pt x="886772" y="617792"/>
                </a:cubicBezTo>
                <a:lnTo>
                  <a:pt x="886772" y="617982"/>
                </a:lnTo>
                <a:cubicBezTo>
                  <a:pt x="886772" y="617982"/>
                  <a:pt x="886867" y="617982"/>
                  <a:pt x="886867" y="617982"/>
                </a:cubicBezTo>
                <a:cubicBezTo>
                  <a:pt x="898479" y="634433"/>
                  <a:pt x="905997" y="644512"/>
                  <a:pt x="906569" y="644132"/>
                </a:cubicBezTo>
                <a:cubicBezTo>
                  <a:pt x="907140" y="643751"/>
                  <a:pt x="900668" y="633101"/>
                  <a:pt x="889913" y="616176"/>
                </a:cubicBezTo>
                <a:cubicBezTo>
                  <a:pt x="883155" y="600581"/>
                  <a:pt x="873829" y="579852"/>
                  <a:pt x="863455" y="557316"/>
                </a:cubicBezTo>
                <a:cubicBezTo>
                  <a:pt x="859552" y="548948"/>
                  <a:pt x="855840" y="540960"/>
                  <a:pt x="852319" y="533258"/>
                </a:cubicBezTo>
                <a:lnTo>
                  <a:pt x="851748" y="531927"/>
                </a:lnTo>
                <a:lnTo>
                  <a:pt x="850321" y="531927"/>
                </a:lnTo>
                <a:cubicBezTo>
                  <a:pt x="837186" y="532117"/>
                  <a:pt x="825099" y="532307"/>
                  <a:pt x="814440" y="532402"/>
                </a:cubicBezTo>
                <a:cubicBezTo>
                  <a:pt x="802067" y="522513"/>
                  <a:pt x="792454" y="516523"/>
                  <a:pt x="788362" y="514621"/>
                </a:cubicBezTo>
                <a:cubicBezTo>
                  <a:pt x="788362" y="514240"/>
                  <a:pt x="788553" y="513860"/>
                  <a:pt x="788648" y="513385"/>
                </a:cubicBezTo>
                <a:cubicBezTo>
                  <a:pt x="791408" y="499311"/>
                  <a:pt x="787505" y="483146"/>
                  <a:pt x="776941" y="471450"/>
                </a:cubicBezTo>
                <a:cubicBezTo>
                  <a:pt x="774371" y="468503"/>
                  <a:pt x="771135" y="465935"/>
                  <a:pt x="768375" y="463653"/>
                </a:cubicBezTo>
                <a:cubicBezTo>
                  <a:pt x="765806" y="461086"/>
                  <a:pt x="763141" y="458804"/>
                  <a:pt x="760666" y="455666"/>
                </a:cubicBezTo>
                <a:cubicBezTo>
                  <a:pt x="755622" y="449865"/>
                  <a:pt x="750483" y="443875"/>
                  <a:pt x="745343" y="437884"/>
                </a:cubicBezTo>
                <a:cubicBezTo>
                  <a:pt x="740204" y="431894"/>
                  <a:pt x="735064" y="425998"/>
                  <a:pt x="730020" y="420102"/>
                </a:cubicBezTo>
                <a:cubicBezTo>
                  <a:pt x="724786" y="414397"/>
                  <a:pt x="720503" y="408311"/>
                  <a:pt x="714412" y="403082"/>
                </a:cubicBezTo>
                <a:cubicBezTo>
                  <a:pt x="708416" y="398042"/>
                  <a:pt x="701278" y="394524"/>
                  <a:pt x="693949" y="392812"/>
                </a:cubicBezTo>
                <a:cubicBezTo>
                  <a:pt x="686526" y="391386"/>
                  <a:pt x="679768" y="390625"/>
                  <a:pt x="673011" y="389579"/>
                </a:cubicBezTo>
                <a:cubicBezTo>
                  <a:pt x="659782" y="387392"/>
                  <a:pt x="649408" y="379595"/>
                  <a:pt x="642270" y="369705"/>
                </a:cubicBezTo>
                <a:cubicBezTo>
                  <a:pt x="637987" y="365046"/>
                  <a:pt x="632943" y="361338"/>
                  <a:pt x="627708" y="358675"/>
                </a:cubicBezTo>
                <a:cubicBezTo>
                  <a:pt x="622473" y="355918"/>
                  <a:pt x="616763" y="354967"/>
                  <a:pt x="612290" y="353065"/>
                </a:cubicBezTo>
                <a:cubicBezTo>
                  <a:pt x="602963" y="349261"/>
                  <a:pt x="595920" y="342890"/>
                  <a:pt x="591542" y="336234"/>
                </a:cubicBezTo>
                <a:cubicBezTo>
                  <a:pt x="588306" y="331385"/>
                  <a:pt x="586212" y="326440"/>
                  <a:pt x="585070" y="321971"/>
                </a:cubicBezTo>
                <a:lnTo>
                  <a:pt x="585070" y="321020"/>
                </a:lnTo>
                <a:cubicBezTo>
                  <a:pt x="585070" y="321020"/>
                  <a:pt x="585356" y="302668"/>
                  <a:pt x="585356" y="302668"/>
                </a:cubicBezTo>
                <a:cubicBezTo>
                  <a:pt x="585165" y="300291"/>
                  <a:pt x="584975" y="297818"/>
                  <a:pt x="584594" y="295536"/>
                </a:cubicBezTo>
                <a:lnTo>
                  <a:pt x="583547" y="291067"/>
                </a:lnTo>
                <a:lnTo>
                  <a:pt x="581549" y="282129"/>
                </a:lnTo>
                <a:lnTo>
                  <a:pt x="573459" y="246470"/>
                </a:lnTo>
                <a:lnTo>
                  <a:pt x="569461" y="228594"/>
                </a:lnTo>
                <a:lnTo>
                  <a:pt x="567558" y="220036"/>
                </a:lnTo>
                <a:cubicBezTo>
                  <a:pt x="567367" y="218895"/>
                  <a:pt x="567367" y="217658"/>
                  <a:pt x="567748" y="216422"/>
                </a:cubicBezTo>
                <a:lnTo>
                  <a:pt x="577075" y="181049"/>
                </a:lnTo>
                <a:lnTo>
                  <a:pt x="581739" y="163363"/>
                </a:lnTo>
                <a:cubicBezTo>
                  <a:pt x="582024" y="162317"/>
                  <a:pt x="582786" y="159464"/>
                  <a:pt x="582976" y="157087"/>
                </a:cubicBezTo>
                <a:cubicBezTo>
                  <a:pt x="583262" y="154614"/>
                  <a:pt x="583262" y="152142"/>
                  <a:pt x="582976" y="149670"/>
                </a:cubicBezTo>
                <a:cubicBezTo>
                  <a:pt x="582595" y="144820"/>
                  <a:pt x="580026" y="139400"/>
                  <a:pt x="579074" y="137403"/>
                </a:cubicBezTo>
                <a:lnTo>
                  <a:pt x="564322" y="103932"/>
                </a:lnTo>
                <a:lnTo>
                  <a:pt x="560705" y="95850"/>
                </a:lnTo>
                <a:cubicBezTo>
                  <a:pt x="560325" y="94804"/>
                  <a:pt x="560134" y="93758"/>
                  <a:pt x="560229" y="92617"/>
                </a:cubicBezTo>
                <a:cubicBezTo>
                  <a:pt x="560229" y="91951"/>
                  <a:pt x="560229" y="91856"/>
                  <a:pt x="560610" y="90715"/>
                </a:cubicBezTo>
                <a:lnTo>
                  <a:pt x="561752" y="86341"/>
                </a:lnTo>
                <a:lnTo>
                  <a:pt x="564132" y="77497"/>
                </a:lnTo>
                <a:lnTo>
                  <a:pt x="582881" y="6751"/>
                </a:lnTo>
                <a:lnTo>
                  <a:pt x="556803" y="0"/>
                </a:lnTo>
                <a:lnTo>
                  <a:pt x="538910" y="70936"/>
                </a:lnTo>
                <a:lnTo>
                  <a:pt x="536721" y="79780"/>
                </a:lnTo>
                <a:lnTo>
                  <a:pt x="535579" y="84249"/>
                </a:lnTo>
                <a:cubicBezTo>
                  <a:pt x="535104" y="85960"/>
                  <a:pt x="534533" y="89003"/>
                  <a:pt x="534437" y="91285"/>
                </a:cubicBezTo>
                <a:cubicBezTo>
                  <a:pt x="534152" y="96325"/>
                  <a:pt x="535104" y="101365"/>
                  <a:pt x="537102" y="105929"/>
                </a:cubicBezTo>
                <a:lnTo>
                  <a:pt x="541004" y="114487"/>
                </a:lnTo>
                <a:lnTo>
                  <a:pt x="556232" y="147768"/>
                </a:lnTo>
                <a:cubicBezTo>
                  <a:pt x="557850" y="151286"/>
                  <a:pt x="557945" y="151477"/>
                  <a:pt x="558136" y="152808"/>
                </a:cubicBezTo>
                <a:cubicBezTo>
                  <a:pt x="558136" y="153378"/>
                  <a:pt x="558231" y="153949"/>
                  <a:pt x="558136" y="154519"/>
                </a:cubicBezTo>
                <a:cubicBezTo>
                  <a:pt x="558136" y="155185"/>
                  <a:pt x="558136" y="155280"/>
                  <a:pt x="557565" y="157182"/>
                </a:cubicBezTo>
                <a:lnTo>
                  <a:pt x="553091" y="174868"/>
                </a:lnTo>
                <a:lnTo>
                  <a:pt x="544145" y="210337"/>
                </a:lnTo>
                <a:cubicBezTo>
                  <a:pt x="542908" y="215091"/>
                  <a:pt x="542813" y="220131"/>
                  <a:pt x="543859" y="224885"/>
                </a:cubicBezTo>
                <a:lnTo>
                  <a:pt x="546049" y="234109"/>
                </a:lnTo>
                <a:lnTo>
                  <a:pt x="550331" y="251890"/>
                </a:lnTo>
                <a:lnTo>
                  <a:pt x="558802" y="287454"/>
                </a:lnTo>
                <a:lnTo>
                  <a:pt x="560896" y="296392"/>
                </a:lnTo>
                <a:lnTo>
                  <a:pt x="561942" y="300861"/>
                </a:lnTo>
                <a:cubicBezTo>
                  <a:pt x="561942" y="301527"/>
                  <a:pt x="561942" y="302097"/>
                  <a:pt x="562133" y="302763"/>
                </a:cubicBezTo>
                <a:lnTo>
                  <a:pt x="562133" y="320925"/>
                </a:lnTo>
                <a:cubicBezTo>
                  <a:pt x="562133" y="320925"/>
                  <a:pt x="562133" y="357534"/>
                  <a:pt x="562133" y="357534"/>
                </a:cubicBezTo>
                <a:lnTo>
                  <a:pt x="562133" y="375791"/>
                </a:lnTo>
                <a:cubicBezTo>
                  <a:pt x="562133" y="377313"/>
                  <a:pt x="562133" y="379024"/>
                  <a:pt x="561942" y="379309"/>
                </a:cubicBezTo>
                <a:cubicBezTo>
                  <a:pt x="561752" y="380070"/>
                  <a:pt x="562038" y="380260"/>
                  <a:pt x="561467" y="382067"/>
                </a:cubicBezTo>
                <a:lnTo>
                  <a:pt x="559278" y="390910"/>
                </a:lnTo>
                <a:lnTo>
                  <a:pt x="550331" y="426378"/>
                </a:lnTo>
                <a:lnTo>
                  <a:pt x="541385" y="461846"/>
                </a:lnTo>
                <a:cubicBezTo>
                  <a:pt x="541195" y="462417"/>
                  <a:pt x="540909" y="463463"/>
                  <a:pt x="540719" y="464699"/>
                </a:cubicBezTo>
                <a:cubicBezTo>
                  <a:pt x="540528" y="465840"/>
                  <a:pt x="540338" y="466981"/>
                  <a:pt x="540243" y="468217"/>
                </a:cubicBezTo>
                <a:cubicBezTo>
                  <a:pt x="540052" y="470500"/>
                  <a:pt x="540243" y="472877"/>
                  <a:pt x="540528" y="475159"/>
                </a:cubicBezTo>
                <a:cubicBezTo>
                  <a:pt x="540909" y="477441"/>
                  <a:pt x="541480" y="479723"/>
                  <a:pt x="542337" y="481910"/>
                </a:cubicBezTo>
                <a:lnTo>
                  <a:pt x="543479" y="484573"/>
                </a:lnTo>
                <a:lnTo>
                  <a:pt x="544430" y="486665"/>
                </a:lnTo>
                <a:lnTo>
                  <a:pt x="552235" y="503210"/>
                </a:lnTo>
                <a:lnTo>
                  <a:pt x="553187" y="505302"/>
                </a:lnTo>
                <a:cubicBezTo>
                  <a:pt x="553187" y="505302"/>
                  <a:pt x="553472" y="505968"/>
                  <a:pt x="553567" y="506348"/>
                </a:cubicBezTo>
                <a:cubicBezTo>
                  <a:pt x="553853" y="507014"/>
                  <a:pt x="553948" y="507774"/>
                  <a:pt x="554043" y="508440"/>
                </a:cubicBezTo>
                <a:cubicBezTo>
                  <a:pt x="554233" y="509866"/>
                  <a:pt x="554043" y="511388"/>
                  <a:pt x="553472" y="512814"/>
                </a:cubicBezTo>
                <a:cubicBezTo>
                  <a:pt x="552996" y="514145"/>
                  <a:pt x="552140" y="515477"/>
                  <a:pt x="551093" y="516427"/>
                </a:cubicBezTo>
                <a:lnTo>
                  <a:pt x="544526" y="522133"/>
                </a:lnTo>
                <a:lnTo>
                  <a:pt x="516925" y="546095"/>
                </a:lnTo>
                <a:lnTo>
                  <a:pt x="489325" y="570058"/>
                </a:lnTo>
                <a:lnTo>
                  <a:pt x="482091" y="576333"/>
                </a:lnTo>
                <a:cubicBezTo>
                  <a:pt x="478760" y="579471"/>
                  <a:pt x="476191" y="583275"/>
                  <a:pt x="474573" y="587554"/>
                </a:cubicBezTo>
                <a:cubicBezTo>
                  <a:pt x="474192" y="588600"/>
                  <a:pt x="473811" y="589741"/>
                  <a:pt x="473526" y="590787"/>
                </a:cubicBezTo>
                <a:lnTo>
                  <a:pt x="472955" y="592974"/>
                </a:lnTo>
                <a:lnTo>
                  <a:pt x="471813" y="597443"/>
                </a:lnTo>
                <a:cubicBezTo>
                  <a:pt x="471337" y="599155"/>
                  <a:pt x="470766" y="600486"/>
                  <a:pt x="469719" y="601722"/>
                </a:cubicBezTo>
                <a:cubicBezTo>
                  <a:pt x="468672" y="602958"/>
                  <a:pt x="467434" y="603909"/>
                  <a:pt x="466007" y="604575"/>
                </a:cubicBezTo>
                <a:cubicBezTo>
                  <a:pt x="465150" y="605050"/>
                  <a:pt x="461724" y="605811"/>
                  <a:pt x="458774" y="606667"/>
                </a:cubicBezTo>
                <a:lnTo>
                  <a:pt x="441071" y="611326"/>
                </a:lnTo>
                <a:lnTo>
                  <a:pt x="431744" y="613798"/>
                </a:lnTo>
                <a:cubicBezTo>
                  <a:pt x="427461" y="615130"/>
                  <a:pt x="423464" y="617507"/>
                  <a:pt x="420228" y="620550"/>
                </a:cubicBezTo>
                <a:cubicBezTo>
                  <a:pt x="416992" y="623593"/>
                  <a:pt x="414422" y="627396"/>
                  <a:pt x="412900" y="631580"/>
                </a:cubicBezTo>
                <a:cubicBezTo>
                  <a:pt x="412138" y="633672"/>
                  <a:pt x="411567" y="635859"/>
                  <a:pt x="411282" y="638046"/>
                </a:cubicBezTo>
                <a:cubicBezTo>
                  <a:pt x="411092" y="639092"/>
                  <a:pt x="410996" y="639758"/>
                  <a:pt x="410711" y="640518"/>
                </a:cubicBezTo>
                <a:cubicBezTo>
                  <a:pt x="409569" y="643656"/>
                  <a:pt x="407094" y="646129"/>
                  <a:pt x="403763" y="647270"/>
                </a:cubicBezTo>
                <a:lnTo>
                  <a:pt x="386441" y="653165"/>
                </a:lnTo>
                <a:lnTo>
                  <a:pt x="351798" y="664861"/>
                </a:lnTo>
                <a:lnTo>
                  <a:pt x="334476" y="670757"/>
                </a:lnTo>
                <a:cubicBezTo>
                  <a:pt x="331240" y="671708"/>
                  <a:pt x="326577" y="673990"/>
                  <a:pt x="323531" y="676842"/>
                </a:cubicBezTo>
                <a:cubicBezTo>
                  <a:pt x="322008" y="678174"/>
                  <a:pt x="320200" y="680266"/>
                  <a:pt x="319343" y="681311"/>
                </a:cubicBezTo>
                <a:lnTo>
                  <a:pt x="316488" y="684925"/>
                </a:lnTo>
                <a:lnTo>
                  <a:pt x="303925" y="700995"/>
                </a:lnTo>
                <a:cubicBezTo>
                  <a:pt x="299928" y="700519"/>
                  <a:pt x="291457" y="699949"/>
                  <a:pt x="279656" y="699378"/>
                </a:cubicBezTo>
                <a:cubicBezTo>
                  <a:pt x="271661" y="698808"/>
                  <a:pt x="260621" y="698428"/>
                  <a:pt x="250152" y="703372"/>
                </a:cubicBezTo>
                <a:cubicBezTo>
                  <a:pt x="239683" y="708032"/>
                  <a:pt x="229880" y="717350"/>
                  <a:pt x="224740" y="729712"/>
                </a:cubicBezTo>
                <a:cubicBezTo>
                  <a:pt x="223503" y="732755"/>
                  <a:pt x="222646" y="736083"/>
                  <a:pt x="221980" y="739030"/>
                </a:cubicBezTo>
                <a:cubicBezTo>
                  <a:pt x="221314" y="741883"/>
                  <a:pt x="220362" y="744641"/>
                  <a:pt x="219220" y="747208"/>
                </a:cubicBezTo>
                <a:cubicBezTo>
                  <a:pt x="216936" y="752438"/>
                  <a:pt x="213700" y="757002"/>
                  <a:pt x="210084" y="760806"/>
                </a:cubicBezTo>
                <a:cubicBezTo>
                  <a:pt x="202279" y="768033"/>
                  <a:pt x="194475" y="774594"/>
                  <a:pt x="188384" y="780109"/>
                </a:cubicBezTo>
                <a:cubicBezTo>
                  <a:pt x="176011" y="791234"/>
                  <a:pt x="168492" y="798271"/>
                  <a:pt x="168968" y="798746"/>
                </a:cubicBezTo>
                <a:cubicBezTo>
                  <a:pt x="169349" y="799222"/>
                  <a:pt x="177629" y="793041"/>
                  <a:pt x="190573" y="782581"/>
                </a:cubicBezTo>
                <a:cubicBezTo>
                  <a:pt x="197044" y="777256"/>
                  <a:pt x="204659" y="771361"/>
                  <a:pt x="213129" y="763849"/>
                </a:cubicBezTo>
                <a:cubicBezTo>
                  <a:pt x="217222" y="759855"/>
                  <a:pt x="220838" y="754815"/>
                  <a:pt x="223408" y="749110"/>
                </a:cubicBezTo>
                <a:cubicBezTo>
                  <a:pt x="224740" y="746257"/>
                  <a:pt x="225692" y="743214"/>
                  <a:pt x="226453" y="740076"/>
                </a:cubicBezTo>
                <a:cubicBezTo>
                  <a:pt x="227120" y="737034"/>
                  <a:pt x="227976" y="734276"/>
                  <a:pt x="229023" y="731423"/>
                </a:cubicBezTo>
                <a:cubicBezTo>
                  <a:pt x="233591" y="720203"/>
                  <a:pt x="242443" y="711740"/>
                  <a:pt x="251865" y="707271"/>
                </a:cubicBezTo>
                <a:cubicBezTo>
                  <a:pt x="261478" y="702516"/>
                  <a:pt x="270995" y="702516"/>
                  <a:pt x="279465" y="702611"/>
                </a:cubicBezTo>
                <a:cubicBezTo>
                  <a:pt x="290410" y="702611"/>
                  <a:pt x="298500" y="702421"/>
                  <a:pt x="302878" y="702136"/>
                </a:cubicBezTo>
                <a:lnTo>
                  <a:pt x="293742" y="713737"/>
                </a:lnTo>
                <a:lnTo>
                  <a:pt x="271185" y="742454"/>
                </a:lnTo>
                <a:lnTo>
                  <a:pt x="268330" y="746067"/>
                </a:lnTo>
                <a:cubicBezTo>
                  <a:pt x="267378" y="747303"/>
                  <a:pt x="265856" y="749395"/>
                  <a:pt x="264999" y="751202"/>
                </a:cubicBezTo>
                <a:cubicBezTo>
                  <a:pt x="263000" y="754815"/>
                  <a:pt x="261953" y="759665"/>
                  <a:pt x="261858" y="763183"/>
                </a:cubicBezTo>
                <a:lnTo>
                  <a:pt x="260621" y="781440"/>
                </a:lnTo>
                <a:lnTo>
                  <a:pt x="258242" y="817954"/>
                </a:lnTo>
                <a:lnTo>
                  <a:pt x="257004" y="836211"/>
                </a:lnTo>
                <a:lnTo>
                  <a:pt x="256719" y="840680"/>
                </a:lnTo>
                <a:cubicBezTo>
                  <a:pt x="256719" y="841631"/>
                  <a:pt x="256433" y="842582"/>
                  <a:pt x="256148" y="843438"/>
                </a:cubicBezTo>
                <a:cubicBezTo>
                  <a:pt x="255577" y="845340"/>
                  <a:pt x="254720" y="846481"/>
                  <a:pt x="252721" y="849334"/>
                </a:cubicBezTo>
                <a:cubicBezTo>
                  <a:pt x="245869" y="859128"/>
                  <a:pt x="238731" y="869873"/>
                  <a:pt x="232069" y="879001"/>
                </a:cubicBezTo>
                <a:cubicBezTo>
                  <a:pt x="231212" y="879762"/>
                  <a:pt x="231117" y="880332"/>
                  <a:pt x="229880" y="881378"/>
                </a:cubicBezTo>
                <a:lnTo>
                  <a:pt x="226453" y="884421"/>
                </a:lnTo>
                <a:lnTo>
                  <a:pt x="219601" y="890507"/>
                </a:lnTo>
                <a:lnTo>
                  <a:pt x="205896" y="902678"/>
                </a:lnTo>
                <a:lnTo>
                  <a:pt x="192191" y="914850"/>
                </a:lnTo>
                <a:lnTo>
                  <a:pt x="185338" y="920935"/>
                </a:lnTo>
                <a:cubicBezTo>
                  <a:pt x="182483" y="923408"/>
                  <a:pt x="179723" y="926926"/>
                  <a:pt x="178200" y="930634"/>
                </a:cubicBezTo>
                <a:cubicBezTo>
                  <a:pt x="176487" y="934818"/>
                  <a:pt x="176201" y="937576"/>
                  <a:pt x="175345" y="940524"/>
                </a:cubicBezTo>
                <a:lnTo>
                  <a:pt x="173156" y="949367"/>
                </a:lnTo>
                <a:lnTo>
                  <a:pt x="168683" y="967053"/>
                </a:lnTo>
                <a:lnTo>
                  <a:pt x="166398" y="975897"/>
                </a:lnTo>
                <a:cubicBezTo>
                  <a:pt x="165542" y="978844"/>
                  <a:pt x="164781" y="983599"/>
                  <a:pt x="165447" y="987498"/>
                </a:cubicBezTo>
                <a:cubicBezTo>
                  <a:pt x="165732" y="989494"/>
                  <a:pt x="166208" y="991491"/>
                  <a:pt x="166969" y="993488"/>
                </a:cubicBezTo>
                <a:cubicBezTo>
                  <a:pt x="164971" y="993488"/>
                  <a:pt x="162782" y="993298"/>
                  <a:pt x="160212" y="993488"/>
                </a:cubicBezTo>
                <a:cubicBezTo>
                  <a:pt x="155549" y="993869"/>
                  <a:pt x="150219" y="996341"/>
                  <a:pt x="146698" y="1001190"/>
                </a:cubicBezTo>
                <a:cubicBezTo>
                  <a:pt x="139750" y="1010129"/>
                  <a:pt x="131850" y="1020398"/>
                  <a:pt x="123189" y="1031524"/>
                </a:cubicBezTo>
                <a:cubicBezTo>
                  <a:pt x="121096" y="1033901"/>
                  <a:pt x="118145" y="1035708"/>
                  <a:pt x="114909" y="1036468"/>
                </a:cubicBezTo>
                <a:cubicBezTo>
                  <a:pt x="113101" y="1036849"/>
                  <a:pt x="111959" y="1036849"/>
                  <a:pt x="109579" y="1036944"/>
                </a:cubicBezTo>
                <a:cubicBezTo>
                  <a:pt x="107391" y="1037134"/>
                  <a:pt x="105201" y="1037609"/>
                  <a:pt x="103203" y="1038560"/>
                </a:cubicBezTo>
                <a:cubicBezTo>
                  <a:pt x="99015" y="1040177"/>
                  <a:pt x="95684" y="1043980"/>
                  <a:pt x="93305" y="1046928"/>
                </a:cubicBezTo>
                <a:cubicBezTo>
                  <a:pt x="90640" y="1050066"/>
                  <a:pt x="87975" y="1053204"/>
                  <a:pt x="85310" y="1056437"/>
                </a:cubicBezTo>
                <a:cubicBezTo>
                  <a:pt x="82455" y="1059575"/>
                  <a:pt x="80171" y="1063188"/>
                  <a:pt x="77315" y="1064995"/>
                </a:cubicBezTo>
                <a:cubicBezTo>
                  <a:pt x="74270" y="1066992"/>
                  <a:pt x="70939" y="1067848"/>
                  <a:pt x="67227" y="1067753"/>
                </a:cubicBezTo>
                <a:cubicBezTo>
                  <a:pt x="59327" y="1067753"/>
                  <a:pt x="51714" y="1067753"/>
                  <a:pt x="44480" y="1067848"/>
                </a:cubicBezTo>
                <a:cubicBezTo>
                  <a:pt x="36295" y="1067562"/>
                  <a:pt x="28967" y="1073078"/>
                  <a:pt x="26112" y="1079163"/>
                </a:cubicBezTo>
                <a:cubicBezTo>
                  <a:pt x="22876" y="1084678"/>
                  <a:pt x="19925" y="1089813"/>
                  <a:pt x="17070" y="1094663"/>
                </a:cubicBezTo>
                <a:cubicBezTo>
                  <a:pt x="11550" y="1104172"/>
                  <a:pt x="7172" y="1111874"/>
                  <a:pt x="4222" y="1117294"/>
                </a:cubicBezTo>
                <a:cubicBezTo>
                  <a:pt x="1271" y="1122714"/>
                  <a:pt x="-252" y="1125757"/>
                  <a:pt x="34" y="1125947"/>
                </a:cubicBezTo>
                <a:cubicBezTo>
                  <a:pt x="320" y="1126137"/>
                  <a:pt x="2318" y="1123380"/>
                  <a:pt x="5745" y="1118245"/>
                </a:cubicBezTo>
                <a:cubicBezTo>
                  <a:pt x="9171" y="1113110"/>
                  <a:pt x="13929" y="1105693"/>
                  <a:pt x="19830" y="1096374"/>
                </a:cubicBezTo>
                <a:cubicBezTo>
                  <a:pt x="22780" y="1091620"/>
                  <a:pt x="26016" y="1086580"/>
                  <a:pt x="29348" y="1081160"/>
                </a:cubicBezTo>
                <a:cubicBezTo>
                  <a:pt x="32203" y="1075740"/>
                  <a:pt x="37723" y="1071936"/>
                  <a:pt x="44385" y="1072127"/>
                </a:cubicBezTo>
                <a:cubicBezTo>
                  <a:pt x="51714" y="1072127"/>
                  <a:pt x="59327" y="1072127"/>
                  <a:pt x="67132" y="1072222"/>
                </a:cubicBezTo>
                <a:cubicBezTo>
                  <a:pt x="71224" y="1072412"/>
                  <a:pt x="76078" y="1071366"/>
                  <a:pt x="79885" y="1068703"/>
                </a:cubicBezTo>
                <a:cubicBezTo>
                  <a:pt x="83882" y="1065946"/>
                  <a:pt x="85976" y="1062332"/>
                  <a:pt x="88831" y="1059290"/>
                </a:cubicBezTo>
                <a:cubicBezTo>
                  <a:pt x="91496" y="1056057"/>
                  <a:pt x="94161" y="1052919"/>
                  <a:pt x="96826" y="1049781"/>
                </a:cubicBezTo>
                <a:cubicBezTo>
                  <a:pt x="99491" y="1046453"/>
                  <a:pt x="101680" y="1043980"/>
                  <a:pt x="105011" y="1042649"/>
                </a:cubicBezTo>
                <a:cubicBezTo>
                  <a:pt x="106629" y="1041983"/>
                  <a:pt x="108247" y="1041508"/>
                  <a:pt x="109960" y="1041413"/>
                </a:cubicBezTo>
                <a:cubicBezTo>
                  <a:pt x="111388" y="1041413"/>
                  <a:pt x="114053" y="1041318"/>
                  <a:pt x="116051" y="1040747"/>
                </a:cubicBezTo>
                <a:cubicBezTo>
                  <a:pt x="120239" y="1039701"/>
                  <a:pt x="123855" y="1037324"/>
                  <a:pt x="126520" y="1034281"/>
                </a:cubicBezTo>
                <a:cubicBezTo>
                  <a:pt x="134896" y="1022776"/>
                  <a:pt x="142605" y="1012316"/>
                  <a:pt x="149362" y="1003092"/>
                </a:cubicBezTo>
                <a:cubicBezTo>
                  <a:pt x="152217" y="998908"/>
                  <a:pt x="156595" y="996626"/>
                  <a:pt x="160593" y="996056"/>
                </a:cubicBezTo>
                <a:cubicBezTo>
                  <a:pt x="163258" y="995770"/>
                  <a:pt x="165732" y="995675"/>
                  <a:pt x="168112" y="995675"/>
                </a:cubicBezTo>
                <a:cubicBezTo>
                  <a:pt x="168587" y="996721"/>
                  <a:pt x="169063" y="997767"/>
                  <a:pt x="169635" y="998623"/>
                </a:cubicBezTo>
                <a:lnTo>
                  <a:pt x="174488" y="1006420"/>
                </a:lnTo>
                <a:cubicBezTo>
                  <a:pt x="178010" y="1012316"/>
                  <a:pt x="182007" y="1016785"/>
                  <a:pt x="185528" y="1021730"/>
                </a:cubicBezTo>
                <a:lnTo>
                  <a:pt x="196569" y="1036278"/>
                </a:lnTo>
                <a:lnTo>
                  <a:pt x="207609" y="1050827"/>
                </a:lnTo>
                <a:cubicBezTo>
                  <a:pt x="209417" y="1053204"/>
                  <a:pt x="211606" y="1055962"/>
                  <a:pt x="212463" y="1057483"/>
                </a:cubicBezTo>
                <a:lnTo>
                  <a:pt x="216650" y="1065470"/>
                </a:lnTo>
                <a:lnTo>
                  <a:pt x="225121" y="1081731"/>
                </a:lnTo>
                <a:cubicBezTo>
                  <a:pt x="227120" y="1085534"/>
                  <a:pt x="227310" y="1090289"/>
                  <a:pt x="225502" y="1094187"/>
                </a:cubicBezTo>
                <a:lnTo>
                  <a:pt x="192096" y="1159133"/>
                </a:lnTo>
                <a:cubicBezTo>
                  <a:pt x="190382" y="1162461"/>
                  <a:pt x="189621" y="1166930"/>
                  <a:pt x="189526" y="1169878"/>
                </a:cubicBezTo>
                <a:lnTo>
                  <a:pt x="188860" y="1179007"/>
                </a:lnTo>
                <a:lnTo>
                  <a:pt x="187432" y="1197264"/>
                </a:lnTo>
                <a:lnTo>
                  <a:pt x="186766" y="1206392"/>
                </a:lnTo>
                <a:cubicBezTo>
                  <a:pt x="186385" y="1209245"/>
                  <a:pt x="186385" y="1213809"/>
                  <a:pt x="187622" y="1217327"/>
                </a:cubicBezTo>
                <a:cubicBezTo>
                  <a:pt x="189621" y="1224649"/>
                  <a:pt x="195712" y="1231020"/>
                  <a:pt x="202279" y="1233588"/>
                </a:cubicBezTo>
                <a:lnTo>
                  <a:pt x="235495" y="1248897"/>
                </a:lnTo>
                <a:lnTo>
                  <a:pt x="251770" y="1256409"/>
                </a:lnTo>
                <a:cubicBezTo>
                  <a:pt x="253863" y="1257550"/>
                  <a:pt x="255577" y="1259071"/>
                  <a:pt x="257004" y="1261068"/>
                </a:cubicBezTo>
                <a:cubicBezTo>
                  <a:pt x="257671" y="1262114"/>
                  <a:pt x="258146" y="1262970"/>
                  <a:pt x="258717" y="1264301"/>
                </a:cubicBezTo>
                <a:lnTo>
                  <a:pt x="260526" y="1268485"/>
                </a:lnTo>
                <a:lnTo>
                  <a:pt x="275278" y="1301956"/>
                </a:lnTo>
                <a:cubicBezTo>
                  <a:pt x="277657" y="1307567"/>
                  <a:pt x="280703" y="1313082"/>
                  <a:pt x="281845" y="1318217"/>
                </a:cubicBezTo>
                <a:lnTo>
                  <a:pt x="286413" y="1335903"/>
                </a:lnTo>
                <a:lnTo>
                  <a:pt x="295455" y="1371371"/>
                </a:lnTo>
                <a:lnTo>
                  <a:pt x="297739" y="1380215"/>
                </a:lnTo>
                <a:lnTo>
                  <a:pt x="298881" y="1384589"/>
                </a:lnTo>
                <a:lnTo>
                  <a:pt x="299357" y="1388202"/>
                </a:lnTo>
                <a:lnTo>
                  <a:pt x="299357" y="1406459"/>
                </a:lnTo>
                <a:cubicBezTo>
                  <a:pt x="299357" y="1406459"/>
                  <a:pt x="299357" y="1443068"/>
                  <a:pt x="299357" y="1443068"/>
                </a:cubicBezTo>
                <a:cubicBezTo>
                  <a:pt x="299357" y="1449344"/>
                  <a:pt x="299262" y="1454859"/>
                  <a:pt x="299547" y="1461706"/>
                </a:cubicBezTo>
                <a:cubicBezTo>
                  <a:pt x="299928" y="1465224"/>
                  <a:pt x="301165" y="1468742"/>
                  <a:pt x="302973" y="1471785"/>
                </a:cubicBezTo>
                <a:cubicBezTo>
                  <a:pt x="304972" y="1474733"/>
                  <a:pt x="306590" y="1476825"/>
                  <a:pt x="308398" y="1479392"/>
                </a:cubicBezTo>
                <a:lnTo>
                  <a:pt x="329908" y="1508965"/>
                </a:lnTo>
                <a:cubicBezTo>
                  <a:pt x="333334" y="1513814"/>
                  <a:pt x="337331" y="1519044"/>
                  <a:pt x="340377" y="1523513"/>
                </a:cubicBezTo>
                <a:cubicBezTo>
                  <a:pt x="343042" y="1528173"/>
                  <a:pt x="343232" y="1533212"/>
                  <a:pt x="341424" y="1539013"/>
                </a:cubicBezTo>
                <a:lnTo>
                  <a:pt x="323531" y="1609949"/>
                </a:lnTo>
                <a:cubicBezTo>
                  <a:pt x="322865" y="1612802"/>
                  <a:pt x="321723" y="1615845"/>
                  <a:pt x="321723" y="1619458"/>
                </a:cubicBezTo>
                <a:cubicBezTo>
                  <a:pt x="321628" y="1623071"/>
                  <a:pt x="322484" y="1626019"/>
                  <a:pt x="322865" y="1628967"/>
                </a:cubicBezTo>
                <a:lnTo>
                  <a:pt x="325815" y="1647034"/>
                </a:lnTo>
                <a:lnTo>
                  <a:pt x="331716" y="1683072"/>
                </a:lnTo>
                <a:lnTo>
                  <a:pt x="333239" y="1692106"/>
                </a:lnTo>
                <a:cubicBezTo>
                  <a:pt x="333715" y="1694958"/>
                  <a:pt x="334191" y="1698477"/>
                  <a:pt x="335713" y="1701425"/>
                </a:cubicBezTo>
                <a:cubicBezTo>
                  <a:pt x="337236" y="1704563"/>
                  <a:pt x="339425" y="1706845"/>
                  <a:pt x="341138" y="1709222"/>
                </a:cubicBezTo>
                <a:lnTo>
                  <a:pt x="346754" y="1716449"/>
                </a:lnTo>
                <a:lnTo>
                  <a:pt x="369024" y="1745451"/>
                </a:lnTo>
                <a:cubicBezTo>
                  <a:pt x="370833" y="1747923"/>
                  <a:pt x="372927" y="1750300"/>
                  <a:pt x="374259" y="1752677"/>
                </a:cubicBezTo>
                <a:cubicBezTo>
                  <a:pt x="375591" y="1755150"/>
                  <a:pt x="376353" y="1757907"/>
                  <a:pt x="376448" y="1760760"/>
                </a:cubicBezTo>
                <a:cubicBezTo>
                  <a:pt x="376638" y="1766465"/>
                  <a:pt x="374164" y="1771790"/>
                  <a:pt x="369786" y="1775879"/>
                </a:cubicBezTo>
                <a:lnTo>
                  <a:pt x="344755" y="1802599"/>
                </a:lnTo>
                <a:lnTo>
                  <a:pt x="294693" y="1856039"/>
                </a:lnTo>
                <a:lnTo>
                  <a:pt x="194665" y="1962824"/>
                </a:lnTo>
                <a:lnTo>
                  <a:pt x="295931" y="1857180"/>
                </a:lnTo>
                <a:lnTo>
                  <a:pt x="346563" y="1804406"/>
                </a:lnTo>
                <a:lnTo>
                  <a:pt x="371880" y="1777971"/>
                </a:lnTo>
                <a:cubicBezTo>
                  <a:pt x="376543" y="1773882"/>
                  <a:pt x="379874" y="1767321"/>
                  <a:pt x="379589" y="1760665"/>
                </a:cubicBezTo>
                <a:cubicBezTo>
                  <a:pt x="379494" y="1757432"/>
                  <a:pt x="378637" y="1754104"/>
                  <a:pt x="377114" y="1751156"/>
                </a:cubicBezTo>
                <a:cubicBezTo>
                  <a:pt x="375496" y="1748208"/>
                  <a:pt x="373498" y="1745926"/>
                  <a:pt x="371689" y="1743454"/>
                </a:cubicBezTo>
                <a:lnTo>
                  <a:pt x="349704" y="1714166"/>
                </a:lnTo>
                <a:lnTo>
                  <a:pt x="344184" y="1706845"/>
                </a:lnTo>
                <a:cubicBezTo>
                  <a:pt x="342376" y="1704372"/>
                  <a:pt x="340282" y="1702090"/>
                  <a:pt x="339235" y="1699618"/>
                </a:cubicBezTo>
                <a:cubicBezTo>
                  <a:pt x="337997" y="1697146"/>
                  <a:pt x="337617" y="1694483"/>
                  <a:pt x="337141" y="1691345"/>
                </a:cubicBezTo>
                <a:lnTo>
                  <a:pt x="335713" y="1682312"/>
                </a:lnTo>
                <a:lnTo>
                  <a:pt x="330193" y="1646178"/>
                </a:lnTo>
                <a:lnTo>
                  <a:pt x="327433" y="1628111"/>
                </a:lnTo>
                <a:cubicBezTo>
                  <a:pt x="327053" y="1625068"/>
                  <a:pt x="326291" y="1622025"/>
                  <a:pt x="326481" y="1619553"/>
                </a:cubicBezTo>
                <a:cubicBezTo>
                  <a:pt x="326481" y="1616986"/>
                  <a:pt x="327529" y="1614228"/>
                  <a:pt x="328290" y="1611185"/>
                </a:cubicBezTo>
                <a:lnTo>
                  <a:pt x="347039" y="1540439"/>
                </a:lnTo>
                <a:cubicBezTo>
                  <a:pt x="349133" y="1534734"/>
                  <a:pt x="349228" y="1526461"/>
                  <a:pt x="345612" y="1520471"/>
                </a:cubicBezTo>
                <a:cubicBezTo>
                  <a:pt x="341900" y="1514765"/>
                  <a:pt x="338474" y="1510296"/>
                  <a:pt x="334952" y="1505161"/>
                </a:cubicBezTo>
                <a:lnTo>
                  <a:pt x="313728" y="1475303"/>
                </a:lnTo>
                <a:lnTo>
                  <a:pt x="308589" y="1467981"/>
                </a:lnTo>
                <a:cubicBezTo>
                  <a:pt x="307256" y="1465794"/>
                  <a:pt x="306495" y="1463322"/>
                  <a:pt x="306209" y="1460850"/>
                </a:cubicBezTo>
                <a:cubicBezTo>
                  <a:pt x="306114" y="1455525"/>
                  <a:pt x="306209" y="1448869"/>
                  <a:pt x="306305" y="1442973"/>
                </a:cubicBezTo>
                <a:lnTo>
                  <a:pt x="306685" y="1406364"/>
                </a:lnTo>
                <a:lnTo>
                  <a:pt x="306876" y="1388012"/>
                </a:lnTo>
                <a:lnTo>
                  <a:pt x="306209" y="1382592"/>
                </a:lnTo>
                <a:lnTo>
                  <a:pt x="305163" y="1378123"/>
                </a:lnTo>
                <a:lnTo>
                  <a:pt x="302973" y="1369279"/>
                </a:lnTo>
                <a:lnTo>
                  <a:pt x="294313" y="1333716"/>
                </a:lnTo>
                <a:lnTo>
                  <a:pt x="290030" y="1315934"/>
                </a:lnTo>
                <a:cubicBezTo>
                  <a:pt x="288507" y="1309183"/>
                  <a:pt x="285461" y="1303858"/>
                  <a:pt x="283272" y="1298248"/>
                </a:cubicBezTo>
                <a:lnTo>
                  <a:pt x="268901" y="1264586"/>
                </a:lnTo>
                <a:lnTo>
                  <a:pt x="267093" y="1260403"/>
                </a:lnTo>
                <a:cubicBezTo>
                  <a:pt x="267093" y="1260403"/>
                  <a:pt x="266902" y="1260117"/>
                  <a:pt x="266902" y="1259927"/>
                </a:cubicBezTo>
                <a:cubicBezTo>
                  <a:pt x="271661" y="1259262"/>
                  <a:pt x="277467" y="1258406"/>
                  <a:pt x="284605" y="1257360"/>
                </a:cubicBezTo>
                <a:cubicBezTo>
                  <a:pt x="289078" y="1256694"/>
                  <a:pt x="294027" y="1255933"/>
                  <a:pt x="299357" y="1255078"/>
                </a:cubicBezTo>
                <a:cubicBezTo>
                  <a:pt x="304782" y="1254317"/>
                  <a:pt x="310588" y="1252510"/>
                  <a:pt x="316012" y="1255363"/>
                </a:cubicBezTo>
                <a:cubicBezTo>
                  <a:pt x="318677" y="1256599"/>
                  <a:pt x="321152" y="1258596"/>
                  <a:pt x="322865" y="1261258"/>
                </a:cubicBezTo>
                <a:cubicBezTo>
                  <a:pt x="324673" y="1264111"/>
                  <a:pt x="326481" y="1267059"/>
                  <a:pt x="328385" y="1270102"/>
                </a:cubicBezTo>
                <a:cubicBezTo>
                  <a:pt x="332192" y="1276282"/>
                  <a:pt x="336189" y="1282748"/>
                  <a:pt x="340377" y="1289500"/>
                </a:cubicBezTo>
                <a:cubicBezTo>
                  <a:pt x="342471" y="1292923"/>
                  <a:pt x="344660" y="1296441"/>
                  <a:pt x="346849" y="1299960"/>
                </a:cubicBezTo>
                <a:cubicBezTo>
                  <a:pt x="347991" y="1301766"/>
                  <a:pt x="349133" y="1303573"/>
                  <a:pt x="350275" y="1305380"/>
                </a:cubicBezTo>
                <a:cubicBezTo>
                  <a:pt x="351608" y="1307376"/>
                  <a:pt x="353225" y="1309088"/>
                  <a:pt x="355224" y="1310514"/>
                </a:cubicBezTo>
                <a:cubicBezTo>
                  <a:pt x="362648" y="1315269"/>
                  <a:pt x="370262" y="1320213"/>
                  <a:pt x="378256" y="1325253"/>
                </a:cubicBezTo>
                <a:cubicBezTo>
                  <a:pt x="382254" y="1327820"/>
                  <a:pt x="386251" y="1330388"/>
                  <a:pt x="390343" y="1332955"/>
                </a:cubicBezTo>
                <a:cubicBezTo>
                  <a:pt x="392532" y="1334382"/>
                  <a:pt x="395102" y="1335523"/>
                  <a:pt x="397862" y="1335998"/>
                </a:cubicBezTo>
                <a:cubicBezTo>
                  <a:pt x="400718" y="1336474"/>
                  <a:pt x="403192" y="1336283"/>
                  <a:pt x="405667" y="1336379"/>
                </a:cubicBezTo>
                <a:cubicBezTo>
                  <a:pt x="410711" y="1336379"/>
                  <a:pt x="415755" y="1336379"/>
                  <a:pt x="420894" y="1336379"/>
                </a:cubicBezTo>
                <a:cubicBezTo>
                  <a:pt x="423464" y="1336379"/>
                  <a:pt x="426034" y="1336379"/>
                  <a:pt x="428699" y="1336379"/>
                </a:cubicBezTo>
                <a:cubicBezTo>
                  <a:pt x="431078" y="1336379"/>
                  <a:pt x="433362" y="1336854"/>
                  <a:pt x="435456" y="1337805"/>
                </a:cubicBezTo>
                <a:cubicBezTo>
                  <a:pt x="437550" y="1338756"/>
                  <a:pt x="439453" y="1340277"/>
                  <a:pt x="440976" y="1342084"/>
                </a:cubicBezTo>
                <a:cubicBezTo>
                  <a:pt x="442309" y="1343795"/>
                  <a:pt x="443831" y="1346363"/>
                  <a:pt x="445354" y="1348550"/>
                </a:cubicBezTo>
                <a:cubicBezTo>
                  <a:pt x="448305" y="1353114"/>
                  <a:pt x="451255" y="1357678"/>
                  <a:pt x="454300" y="1362338"/>
                </a:cubicBezTo>
                <a:cubicBezTo>
                  <a:pt x="457346" y="1366997"/>
                  <a:pt x="460392" y="1371656"/>
                  <a:pt x="463437" y="1376411"/>
                </a:cubicBezTo>
                <a:lnTo>
                  <a:pt x="468101" y="1383543"/>
                </a:lnTo>
                <a:cubicBezTo>
                  <a:pt x="469528" y="1385920"/>
                  <a:pt x="471717" y="1388772"/>
                  <a:pt x="474382" y="1390484"/>
                </a:cubicBezTo>
                <a:cubicBezTo>
                  <a:pt x="476952" y="1392386"/>
                  <a:pt x="480378" y="1393432"/>
                  <a:pt x="483043" y="1394097"/>
                </a:cubicBezTo>
                <a:lnTo>
                  <a:pt x="491514" y="1396475"/>
                </a:lnTo>
                <a:cubicBezTo>
                  <a:pt x="497129" y="1397996"/>
                  <a:pt x="502839" y="1399613"/>
                  <a:pt x="508550" y="1401229"/>
                </a:cubicBezTo>
                <a:cubicBezTo>
                  <a:pt x="514260" y="1402846"/>
                  <a:pt x="520066" y="1404367"/>
                  <a:pt x="525872" y="1405984"/>
                </a:cubicBezTo>
                <a:lnTo>
                  <a:pt x="534627" y="1408361"/>
                </a:lnTo>
                <a:cubicBezTo>
                  <a:pt x="537673" y="1409121"/>
                  <a:pt x="539862" y="1409977"/>
                  <a:pt x="542051" y="1411689"/>
                </a:cubicBezTo>
                <a:cubicBezTo>
                  <a:pt x="544145" y="1413305"/>
                  <a:pt x="545763" y="1415492"/>
                  <a:pt x="546810" y="1417965"/>
                </a:cubicBezTo>
                <a:cubicBezTo>
                  <a:pt x="547762" y="1420437"/>
                  <a:pt x="548618" y="1423670"/>
                  <a:pt x="549475" y="1426428"/>
                </a:cubicBezTo>
                <a:cubicBezTo>
                  <a:pt x="551283" y="1432228"/>
                  <a:pt x="552996" y="1437933"/>
                  <a:pt x="554804" y="1443639"/>
                </a:cubicBezTo>
                <a:cubicBezTo>
                  <a:pt x="556042" y="1448488"/>
                  <a:pt x="555566" y="1454764"/>
                  <a:pt x="555661" y="1460565"/>
                </a:cubicBezTo>
                <a:cubicBezTo>
                  <a:pt x="555661" y="1466460"/>
                  <a:pt x="555661" y="1472260"/>
                  <a:pt x="555661" y="1477966"/>
                </a:cubicBezTo>
                <a:cubicBezTo>
                  <a:pt x="555661" y="1483766"/>
                  <a:pt x="555661" y="1489471"/>
                  <a:pt x="555661" y="1495082"/>
                </a:cubicBezTo>
                <a:cubicBezTo>
                  <a:pt x="555661" y="1498030"/>
                  <a:pt x="555471" y="1500502"/>
                  <a:pt x="555851" y="1503830"/>
                </a:cubicBezTo>
                <a:cubicBezTo>
                  <a:pt x="556232" y="1506968"/>
                  <a:pt x="557374" y="1509916"/>
                  <a:pt x="559183" y="1512483"/>
                </a:cubicBezTo>
                <a:cubicBezTo>
                  <a:pt x="560896" y="1515050"/>
                  <a:pt x="563275" y="1517237"/>
                  <a:pt x="565940" y="1518759"/>
                </a:cubicBezTo>
                <a:cubicBezTo>
                  <a:pt x="568795" y="1520185"/>
                  <a:pt x="570413" y="1521041"/>
                  <a:pt x="572221" y="1522848"/>
                </a:cubicBezTo>
                <a:cubicBezTo>
                  <a:pt x="575838" y="1526176"/>
                  <a:pt x="576504" y="1531120"/>
                  <a:pt x="577837" y="1536445"/>
                </a:cubicBezTo>
                <a:cubicBezTo>
                  <a:pt x="582595" y="1557080"/>
                  <a:pt x="588496" y="1576383"/>
                  <a:pt x="593255" y="1594640"/>
                </a:cubicBezTo>
                <a:cubicBezTo>
                  <a:pt x="595634" y="1603768"/>
                  <a:pt x="598109" y="1612516"/>
                  <a:pt x="600964" y="1620789"/>
                </a:cubicBezTo>
                <a:cubicBezTo>
                  <a:pt x="602297" y="1624973"/>
                  <a:pt x="603629" y="1629062"/>
                  <a:pt x="604961" y="1633056"/>
                </a:cubicBezTo>
                <a:cubicBezTo>
                  <a:pt x="606674" y="1637049"/>
                  <a:pt x="606484" y="1640378"/>
                  <a:pt x="606389" y="1644561"/>
                </a:cubicBezTo>
                <a:cubicBezTo>
                  <a:pt x="606294" y="1652549"/>
                  <a:pt x="606199" y="1660251"/>
                  <a:pt x="606389" y="1667478"/>
                </a:cubicBezTo>
                <a:cubicBezTo>
                  <a:pt x="606389" y="1671091"/>
                  <a:pt x="606579" y="1674705"/>
                  <a:pt x="606865" y="1678033"/>
                </a:cubicBezTo>
                <a:cubicBezTo>
                  <a:pt x="606865" y="1681076"/>
                  <a:pt x="606199" y="1684404"/>
                  <a:pt x="605628" y="1687447"/>
                </a:cubicBezTo>
                <a:cubicBezTo>
                  <a:pt x="603058" y="1699808"/>
                  <a:pt x="600203" y="1710458"/>
                  <a:pt x="597919" y="1719016"/>
                </a:cubicBezTo>
                <a:cubicBezTo>
                  <a:pt x="595253" y="1727289"/>
                  <a:pt x="592018" y="1733755"/>
                  <a:pt x="591256" y="1738509"/>
                </a:cubicBezTo>
                <a:cubicBezTo>
                  <a:pt x="590875" y="1740791"/>
                  <a:pt x="590495" y="1742883"/>
                  <a:pt x="591637" y="1743929"/>
                </a:cubicBezTo>
                <a:cubicBezTo>
                  <a:pt x="593065" y="1744595"/>
                  <a:pt x="593540" y="1743644"/>
                  <a:pt x="593540" y="1743739"/>
                </a:cubicBezTo>
                <a:cubicBezTo>
                  <a:pt x="593540" y="1743454"/>
                  <a:pt x="592779" y="1744119"/>
                  <a:pt x="591923" y="1743549"/>
                </a:cubicBezTo>
                <a:cubicBezTo>
                  <a:pt x="591256" y="1742788"/>
                  <a:pt x="591542" y="1740886"/>
                  <a:pt x="592113" y="1738699"/>
                </a:cubicBezTo>
                <a:cubicBezTo>
                  <a:pt x="593160" y="1734040"/>
                  <a:pt x="596491" y="1728145"/>
                  <a:pt x="599536" y="1719491"/>
                </a:cubicBezTo>
                <a:cubicBezTo>
                  <a:pt x="602106" y="1710933"/>
                  <a:pt x="605247" y="1700379"/>
                  <a:pt x="608102" y="1687922"/>
                </a:cubicBezTo>
                <a:cubicBezTo>
                  <a:pt x="608768" y="1684784"/>
                  <a:pt x="609530" y="1681646"/>
                  <a:pt x="609625" y="1677842"/>
                </a:cubicBezTo>
                <a:cubicBezTo>
                  <a:pt x="609339" y="1674324"/>
                  <a:pt x="609339" y="1670996"/>
                  <a:pt x="609339" y="1667383"/>
                </a:cubicBezTo>
                <a:cubicBezTo>
                  <a:pt x="609339" y="1660156"/>
                  <a:pt x="609530" y="1652549"/>
                  <a:pt x="609720" y="1644561"/>
                </a:cubicBezTo>
                <a:cubicBezTo>
                  <a:pt x="609720" y="1642565"/>
                  <a:pt x="609910" y="1640663"/>
                  <a:pt x="609720" y="1638286"/>
                </a:cubicBezTo>
                <a:cubicBezTo>
                  <a:pt x="609625" y="1636003"/>
                  <a:pt x="608864" y="1633816"/>
                  <a:pt x="608197" y="1631915"/>
                </a:cubicBezTo>
                <a:cubicBezTo>
                  <a:pt x="606960" y="1627921"/>
                  <a:pt x="605723" y="1623832"/>
                  <a:pt x="604390" y="1619648"/>
                </a:cubicBezTo>
                <a:cubicBezTo>
                  <a:pt x="601630" y="1611375"/>
                  <a:pt x="599251" y="1602627"/>
                  <a:pt x="596967" y="1593499"/>
                </a:cubicBezTo>
                <a:cubicBezTo>
                  <a:pt x="592398" y="1575242"/>
                  <a:pt x="586593" y="1556034"/>
                  <a:pt x="582024" y="1535399"/>
                </a:cubicBezTo>
                <a:cubicBezTo>
                  <a:pt x="581358" y="1532737"/>
                  <a:pt x="580977" y="1530455"/>
                  <a:pt x="580026" y="1527507"/>
                </a:cubicBezTo>
                <a:cubicBezTo>
                  <a:pt x="579074" y="1524654"/>
                  <a:pt x="577456" y="1521992"/>
                  <a:pt x="575362" y="1519805"/>
                </a:cubicBezTo>
                <a:cubicBezTo>
                  <a:pt x="573459" y="1517618"/>
                  <a:pt x="570223" y="1515906"/>
                  <a:pt x="568129" y="1514860"/>
                </a:cubicBezTo>
                <a:cubicBezTo>
                  <a:pt x="566035" y="1513624"/>
                  <a:pt x="564227" y="1512008"/>
                  <a:pt x="562894" y="1510011"/>
                </a:cubicBezTo>
                <a:cubicBezTo>
                  <a:pt x="561562" y="1508014"/>
                  <a:pt x="560610" y="1505637"/>
                  <a:pt x="560325" y="1503259"/>
                </a:cubicBezTo>
                <a:cubicBezTo>
                  <a:pt x="560039" y="1500977"/>
                  <a:pt x="560325" y="1497839"/>
                  <a:pt x="560229" y="1495082"/>
                </a:cubicBezTo>
                <a:cubicBezTo>
                  <a:pt x="560229" y="1489471"/>
                  <a:pt x="560229" y="1483766"/>
                  <a:pt x="560229" y="1477966"/>
                </a:cubicBezTo>
                <a:cubicBezTo>
                  <a:pt x="560229" y="1472165"/>
                  <a:pt x="560229" y="1466365"/>
                  <a:pt x="560229" y="1460565"/>
                </a:cubicBezTo>
                <a:cubicBezTo>
                  <a:pt x="560039" y="1454669"/>
                  <a:pt x="560800" y="1449059"/>
                  <a:pt x="559183" y="1442212"/>
                </a:cubicBezTo>
                <a:cubicBezTo>
                  <a:pt x="557470" y="1436507"/>
                  <a:pt x="555661" y="1430802"/>
                  <a:pt x="553948" y="1425001"/>
                </a:cubicBezTo>
                <a:cubicBezTo>
                  <a:pt x="552996" y="1422054"/>
                  <a:pt x="552330" y="1419391"/>
                  <a:pt x="551093" y="1416158"/>
                </a:cubicBezTo>
                <a:cubicBezTo>
                  <a:pt x="550331" y="1414351"/>
                  <a:pt x="549380" y="1412735"/>
                  <a:pt x="548142" y="1411308"/>
                </a:cubicBezTo>
                <a:cubicBezTo>
                  <a:pt x="551568" y="1412640"/>
                  <a:pt x="571650" y="1414827"/>
                  <a:pt x="596110" y="1416348"/>
                </a:cubicBezTo>
                <a:cubicBezTo>
                  <a:pt x="600488" y="1416634"/>
                  <a:pt x="604771" y="1416824"/>
                  <a:pt x="608864" y="1417109"/>
                </a:cubicBezTo>
                <a:cubicBezTo>
                  <a:pt x="623425" y="1430707"/>
                  <a:pt x="634465" y="1440025"/>
                  <a:pt x="635131" y="1439360"/>
                </a:cubicBezTo>
                <a:cubicBezTo>
                  <a:pt x="635893" y="1438599"/>
                  <a:pt x="625805" y="1427664"/>
                  <a:pt x="611338" y="1413305"/>
                </a:cubicBezTo>
                <a:lnTo>
                  <a:pt x="610767" y="1412735"/>
                </a:lnTo>
                <a:lnTo>
                  <a:pt x="609910" y="1412735"/>
                </a:lnTo>
                <a:cubicBezTo>
                  <a:pt x="605532" y="1412354"/>
                  <a:pt x="601059" y="1412069"/>
                  <a:pt x="596396" y="1411689"/>
                </a:cubicBezTo>
                <a:cubicBezTo>
                  <a:pt x="570032" y="1409977"/>
                  <a:pt x="548618" y="1409692"/>
                  <a:pt x="547762" y="1410833"/>
                </a:cubicBezTo>
                <a:cubicBezTo>
                  <a:pt x="546905" y="1409787"/>
                  <a:pt x="546049" y="1408836"/>
                  <a:pt x="545001" y="1407980"/>
                </a:cubicBezTo>
                <a:cubicBezTo>
                  <a:pt x="542432" y="1405793"/>
                  <a:pt x="538815" y="1404462"/>
                  <a:pt x="535960" y="1403797"/>
                </a:cubicBezTo>
                <a:lnTo>
                  <a:pt x="527204" y="1401419"/>
                </a:lnTo>
                <a:cubicBezTo>
                  <a:pt x="521398" y="1399803"/>
                  <a:pt x="515593" y="1398186"/>
                  <a:pt x="509882" y="1396665"/>
                </a:cubicBezTo>
                <a:cubicBezTo>
                  <a:pt x="504172" y="1395048"/>
                  <a:pt x="498461" y="1393527"/>
                  <a:pt x="492751" y="1392005"/>
                </a:cubicBezTo>
                <a:lnTo>
                  <a:pt x="484281" y="1389723"/>
                </a:lnTo>
                <a:cubicBezTo>
                  <a:pt x="481330" y="1388963"/>
                  <a:pt x="479141" y="1388297"/>
                  <a:pt x="477047" y="1386776"/>
                </a:cubicBezTo>
                <a:cubicBezTo>
                  <a:pt x="474858" y="1385254"/>
                  <a:pt x="473431" y="1383543"/>
                  <a:pt x="471908" y="1381070"/>
                </a:cubicBezTo>
                <a:lnTo>
                  <a:pt x="467244" y="1373939"/>
                </a:lnTo>
                <a:cubicBezTo>
                  <a:pt x="464199" y="1369184"/>
                  <a:pt x="461058" y="1364525"/>
                  <a:pt x="458012" y="1359866"/>
                </a:cubicBezTo>
                <a:cubicBezTo>
                  <a:pt x="454967" y="1355206"/>
                  <a:pt x="452016" y="1350642"/>
                  <a:pt x="448971" y="1346078"/>
                </a:cubicBezTo>
                <a:cubicBezTo>
                  <a:pt x="447353" y="1343795"/>
                  <a:pt x="446211" y="1341608"/>
                  <a:pt x="444307" y="1339136"/>
                </a:cubicBezTo>
                <a:cubicBezTo>
                  <a:pt x="442404" y="1336854"/>
                  <a:pt x="439929" y="1335047"/>
                  <a:pt x="437264" y="1333811"/>
                </a:cubicBezTo>
                <a:cubicBezTo>
                  <a:pt x="434600" y="1332575"/>
                  <a:pt x="431554" y="1332004"/>
                  <a:pt x="428699" y="1332004"/>
                </a:cubicBezTo>
                <a:cubicBezTo>
                  <a:pt x="426129" y="1332004"/>
                  <a:pt x="423464" y="1332004"/>
                  <a:pt x="420894" y="1332004"/>
                </a:cubicBezTo>
                <a:cubicBezTo>
                  <a:pt x="415755" y="1332004"/>
                  <a:pt x="410615" y="1332004"/>
                  <a:pt x="405667" y="1332004"/>
                </a:cubicBezTo>
                <a:cubicBezTo>
                  <a:pt x="400432" y="1332195"/>
                  <a:pt x="396339" y="1332004"/>
                  <a:pt x="392532" y="1329342"/>
                </a:cubicBezTo>
                <a:cubicBezTo>
                  <a:pt x="388440" y="1326774"/>
                  <a:pt x="384348" y="1324207"/>
                  <a:pt x="380350" y="1321735"/>
                </a:cubicBezTo>
                <a:cubicBezTo>
                  <a:pt x="372451" y="1316790"/>
                  <a:pt x="364742" y="1311941"/>
                  <a:pt x="357318" y="1307281"/>
                </a:cubicBezTo>
                <a:cubicBezTo>
                  <a:pt x="353987" y="1305189"/>
                  <a:pt x="352179" y="1301386"/>
                  <a:pt x="349894" y="1297868"/>
                </a:cubicBezTo>
                <a:cubicBezTo>
                  <a:pt x="347610" y="1294349"/>
                  <a:pt x="345421" y="1290831"/>
                  <a:pt x="343328" y="1287503"/>
                </a:cubicBezTo>
                <a:cubicBezTo>
                  <a:pt x="339045" y="1280752"/>
                  <a:pt x="334952" y="1274286"/>
                  <a:pt x="331050" y="1268200"/>
                </a:cubicBezTo>
                <a:cubicBezTo>
                  <a:pt x="329051" y="1265157"/>
                  <a:pt x="327148" y="1262209"/>
                  <a:pt x="325339" y="1259357"/>
                </a:cubicBezTo>
                <a:cubicBezTo>
                  <a:pt x="323246" y="1256314"/>
                  <a:pt x="320390" y="1254032"/>
                  <a:pt x="317250" y="1252700"/>
                </a:cubicBezTo>
                <a:cubicBezTo>
                  <a:pt x="314109" y="1251369"/>
                  <a:pt x="310778" y="1250894"/>
                  <a:pt x="307637" y="1251179"/>
                </a:cubicBezTo>
                <a:cubicBezTo>
                  <a:pt x="304496" y="1251654"/>
                  <a:pt x="301831" y="1252225"/>
                  <a:pt x="299167" y="1252605"/>
                </a:cubicBezTo>
                <a:cubicBezTo>
                  <a:pt x="293837" y="1253556"/>
                  <a:pt x="288983" y="1254507"/>
                  <a:pt x="284510" y="1255268"/>
                </a:cubicBezTo>
                <a:cubicBezTo>
                  <a:pt x="277277" y="1256694"/>
                  <a:pt x="271376" y="1257740"/>
                  <a:pt x="266617" y="1258691"/>
                </a:cubicBezTo>
                <a:cubicBezTo>
                  <a:pt x="266046" y="1257550"/>
                  <a:pt x="265475" y="1256314"/>
                  <a:pt x="264714" y="1255363"/>
                </a:cubicBezTo>
                <a:cubicBezTo>
                  <a:pt x="262620" y="1252225"/>
                  <a:pt x="259764" y="1249657"/>
                  <a:pt x="256433" y="1247851"/>
                </a:cubicBezTo>
                <a:lnTo>
                  <a:pt x="239587" y="1239768"/>
                </a:lnTo>
                <a:lnTo>
                  <a:pt x="206562" y="1224079"/>
                </a:lnTo>
                <a:cubicBezTo>
                  <a:pt x="201803" y="1222082"/>
                  <a:pt x="198853" y="1218563"/>
                  <a:pt x="197521" y="1214094"/>
                </a:cubicBezTo>
                <a:cubicBezTo>
                  <a:pt x="196854" y="1211717"/>
                  <a:pt x="196854" y="1210101"/>
                  <a:pt x="197140" y="1206867"/>
                </a:cubicBezTo>
                <a:lnTo>
                  <a:pt x="197996" y="1197739"/>
                </a:lnTo>
                <a:lnTo>
                  <a:pt x="199614" y="1179482"/>
                </a:lnTo>
                <a:lnTo>
                  <a:pt x="200471" y="1170353"/>
                </a:lnTo>
                <a:cubicBezTo>
                  <a:pt x="200661" y="1167216"/>
                  <a:pt x="201042" y="1165694"/>
                  <a:pt x="202089" y="1163507"/>
                </a:cubicBezTo>
                <a:lnTo>
                  <a:pt x="236351" y="1098752"/>
                </a:lnTo>
                <a:cubicBezTo>
                  <a:pt x="239778" y="1091620"/>
                  <a:pt x="239587" y="1082967"/>
                  <a:pt x="235971" y="1075835"/>
                </a:cubicBezTo>
                <a:lnTo>
                  <a:pt x="227691" y="1059480"/>
                </a:lnTo>
                <a:lnTo>
                  <a:pt x="223503" y="1051207"/>
                </a:lnTo>
                <a:cubicBezTo>
                  <a:pt x="221314" y="1047403"/>
                  <a:pt x="219601" y="1045502"/>
                  <a:pt x="217793" y="1042934"/>
                </a:cubicBezTo>
                <a:lnTo>
                  <a:pt x="206943" y="1028196"/>
                </a:lnTo>
                <a:lnTo>
                  <a:pt x="196093" y="1013457"/>
                </a:lnTo>
                <a:cubicBezTo>
                  <a:pt x="192571" y="1008512"/>
                  <a:pt x="188479" y="1003663"/>
                  <a:pt x="185814" y="999003"/>
                </a:cubicBezTo>
                <a:lnTo>
                  <a:pt x="181055" y="991206"/>
                </a:lnTo>
                <a:cubicBezTo>
                  <a:pt x="179723" y="989114"/>
                  <a:pt x="179152" y="987402"/>
                  <a:pt x="178866" y="985310"/>
                </a:cubicBezTo>
                <a:cubicBezTo>
                  <a:pt x="178676" y="983028"/>
                  <a:pt x="178771" y="981697"/>
                  <a:pt x="179628" y="978844"/>
                </a:cubicBezTo>
                <a:lnTo>
                  <a:pt x="182007" y="970001"/>
                </a:lnTo>
                <a:lnTo>
                  <a:pt x="186671" y="952315"/>
                </a:lnTo>
                <a:lnTo>
                  <a:pt x="189050" y="943471"/>
                </a:lnTo>
                <a:cubicBezTo>
                  <a:pt x="189906" y="940619"/>
                  <a:pt x="190573" y="937196"/>
                  <a:pt x="191239" y="935769"/>
                </a:cubicBezTo>
                <a:cubicBezTo>
                  <a:pt x="192096" y="933867"/>
                  <a:pt x="193238" y="932441"/>
                  <a:pt x="194951" y="930920"/>
                </a:cubicBezTo>
                <a:lnTo>
                  <a:pt x="201898" y="924929"/>
                </a:lnTo>
                <a:lnTo>
                  <a:pt x="215699" y="912948"/>
                </a:lnTo>
                <a:lnTo>
                  <a:pt x="229499" y="900967"/>
                </a:lnTo>
                <a:lnTo>
                  <a:pt x="236447" y="894976"/>
                </a:lnTo>
                <a:lnTo>
                  <a:pt x="239873" y="891933"/>
                </a:lnTo>
                <a:cubicBezTo>
                  <a:pt x="240920" y="891078"/>
                  <a:pt x="242633" y="889081"/>
                  <a:pt x="243966" y="887654"/>
                </a:cubicBezTo>
                <a:cubicBezTo>
                  <a:pt x="251770" y="877195"/>
                  <a:pt x="258242" y="867591"/>
                  <a:pt x="265475" y="857511"/>
                </a:cubicBezTo>
                <a:cubicBezTo>
                  <a:pt x="266998" y="855514"/>
                  <a:pt x="269853" y="851616"/>
                  <a:pt x="270995" y="847622"/>
                </a:cubicBezTo>
                <a:cubicBezTo>
                  <a:pt x="271661" y="845625"/>
                  <a:pt x="272042" y="843533"/>
                  <a:pt x="272232" y="841441"/>
                </a:cubicBezTo>
                <a:lnTo>
                  <a:pt x="272613" y="836782"/>
                </a:lnTo>
                <a:lnTo>
                  <a:pt x="274040" y="818525"/>
                </a:lnTo>
                <a:lnTo>
                  <a:pt x="276801" y="782106"/>
                </a:lnTo>
                <a:lnTo>
                  <a:pt x="278228" y="763849"/>
                </a:lnTo>
                <a:cubicBezTo>
                  <a:pt x="278419" y="761281"/>
                  <a:pt x="278799" y="760045"/>
                  <a:pt x="279656" y="758238"/>
                </a:cubicBezTo>
                <a:cubicBezTo>
                  <a:pt x="280132" y="757288"/>
                  <a:pt x="280417" y="756907"/>
                  <a:pt x="281369" y="755766"/>
                </a:cubicBezTo>
                <a:lnTo>
                  <a:pt x="284224" y="752248"/>
                </a:lnTo>
                <a:lnTo>
                  <a:pt x="307161" y="723721"/>
                </a:lnTo>
                <a:lnTo>
                  <a:pt x="330098" y="695194"/>
                </a:lnTo>
                <a:cubicBezTo>
                  <a:pt x="333049" y="691581"/>
                  <a:pt x="334381" y="689869"/>
                  <a:pt x="336094" y="688728"/>
                </a:cubicBezTo>
                <a:cubicBezTo>
                  <a:pt x="336094" y="688728"/>
                  <a:pt x="336094" y="688824"/>
                  <a:pt x="336094" y="688919"/>
                </a:cubicBezTo>
                <a:cubicBezTo>
                  <a:pt x="336094" y="694244"/>
                  <a:pt x="339520" y="701470"/>
                  <a:pt x="347134" y="704323"/>
                </a:cubicBezTo>
                <a:cubicBezTo>
                  <a:pt x="351037" y="705844"/>
                  <a:pt x="355224" y="705369"/>
                  <a:pt x="359221" y="705559"/>
                </a:cubicBezTo>
                <a:cubicBezTo>
                  <a:pt x="363504" y="705559"/>
                  <a:pt x="367502" y="705559"/>
                  <a:pt x="371023" y="707936"/>
                </a:cubicBezTo>
                <a:cubicBezTo>
                  <a:pt x="374735" y="710123"/>
                  <a:pt x="376448" y="714212"/>
                  <a:pt x="378637" y="718872"/>
                </a:cubicBezTo>
                <a:cubicBezTo>
                  <a:pt x="380826" y="723436"/>
                  <a:pt x="383205" y="728095"/>
                  <a:pt x="385585" y="732945"/>
                </a:cubicBezTo>
                <a:cubicBezTo>
                  <a:pt x="390248" y="742549"/>
                  <a:pt x="395768" y="753294"/>
                  <a:pt x="400622" y="763849"/>
                </a:cubicBezTo>
                <a:cubicBezTo>
                  <a:pt x="401384" y="766321"/>
                  <a:pt x="401479" y="769174"/>
                  <a:pt x="400718" y="771741"/>
                </a:cubicBezTo>
                <a:cubicBezTo>
                  <a:pt x="400337" y="773072"/>
                  <a:pt x="399766" y="774308"/>
                  <a:pt x="399099" y="775449"/>
                </a:cubicBezTo>
                <a:cubicBezTo>
                  <a:pt x="398243" y="776876"/>
                  <a:pt x="397291" y="778587"/>
                  <a:pt x="396815" y="780299"/>
                </a:cubicBezTo>
                <a:cubicBezTo>
                  <a:pt x="394626" y="787240"/>
                  <a:pt x="397196" y="795703"/>
                  <a:pt x="403382" y="800173"/>
                </a:cubicBezTo>
                <a:cubicBezTo>
                  <a:pt x="409569" y="803976"/>
                  <a:pt x="415184" y="806829"/>
                  <a:pt x="421275" y="810347"/>
                </a:cubicBezTo>
                <a:cubicBezTo>
                  <a:pt x="424226" y="812249"/>
                  <a:pt x="428413" y="813580"/>
                  <a:pt x="432410" y="813295"/>
                </a:cubicBezTo>
                <a:cubicBezTo>
                  <a:pt x="436598" y="812914"/>
                  <a:pt x="439549" y="811678"/>
                  <a:pt x="443070" y="811013"/>
                </a:cubicBezTo>
                <a:cubicBezTo>
                  <a:pt x="449447" y="808635"/>
                  <a:pt x="455823" y="810347"/>
                  <a:pt x="459630" y="815101"/>
                </a:cubicBezTo>
                <a:cubicBezTo>
                  <a:pt x="461629" y="817384"/>
                  <a:pt x="462295" y="820046"/>
                  <a:pt x="463057" y="823564"/>
                </a:cubicBezTo>
                <a:cubicBezTo>
                  <a:pt x="463913" y="826797"/>
                  <a:pt x="464770" y="830030"/>
                  <a:pt x="465626" y="833263"/>
                </a:cubicBezTo>
                <a:cubicBezTo>
                  <a:pt x="466578" y="836687"/>
                  <a:pt x="467340" y="839254"/>
                  <a:pt x="466863" y="842107"/>
                </a:cubicBezTo>
                <a:cubicBezTo>
                  <a:pt x="466388" y="845340"/>
                  <a:pt x="465817" y="848478"/>
                  <a:pt x="465341" y="851616"/>
                </a:cubicBezTo>
                <a:cubicBezTo>
                  <a:pt x="464389" y="857891"/>
                  <a:pt x="463342" y="864072"/>
                  <a:pt x="462390" y="870158"/>
                </a:cubicBezTo>
                <a:cubicBezTo>
                  <a:pt x="460487" y="882139"/>
                  <a:pt x="458774" y="893645"/>
                  <a:pt x="457061" y="904390"/>
                </a:cubicBezTo>
                <a:cubicBezTo>
                  <a:pt x="456204" y="909810"/>
                  <a:pt x="455443" y="914945"/>
                  <a:pt x="454681" y="919985"/>
                </a:cubicBezTo>
                <a:cubicBezTo>
                  <a:pt x="454205" y="925024"/>
                  <a:pt x="453729" y="929779"/>
                  <a:pt x="453349" y="934438"/>
                </a:cubicBezTo>
                <a:cubicBezTo>
                  <a:pt x="451731" y="952220"/>
                  <a:pt x="450493" y="966958"/>
                  <a:pt x="449542" y="977989"/>
                </a:cubicBezTo>
                <a:cubicBezTo>
                  <a:pt x="448780" y="988258"/>
                  <a:pt x="448400" y="993964"/>
                  <a:pt x="448780" y="994059"/>
                </a:cubicBezTo>
                <a:cubicBezTo>
                  <a:pt x="449066" y="994059"/>
                  <a:pt x="450018" y="988448"/>
                  <a:pt x="451350" y="978179"/>
                </a:cubicBezTo>
                <a:cubicBezTo>
                  <a:pt x="452683" y="967149"/>
                  <a:pt x="454491" y="952505"/>
                  <a:pt x="456680" y="934723"/>
                </a:cubicBezTo>
                <a:cubicBezTo>
                  <a:pt x="457251" y="930159"/>
                  <a:pt x="457727" y="925309"/>
                  <a:pt x="458393" y="920365"/>
                </a:cubicBezTo>
                <a:cubicBezTo>
                  <a:pt x="459250" y="915420"/>
                  <a:pt x="460106" y="910285"/>
                  <a:pt x="460963" y="904960"/>
                </a:cubicBezTo>
                <a:cubicBezTo>
                  <a:pt x="462771" y="894215"/>
                  <a:pt x="464675" y="882805"/>
                  <a:pt x="466673" y="870728"/>
                </a:cubicBezTo>
                <a:cubicBezTo>
                  <a:pt x="467625" y="864738"/>
                  <a:pt x="468672" y="858557"/>
                  <a:pt x="469719" y="852186"/>
                </a:cubicBezTo>
                <a:cubicBezTo>
                  <a:pt x="470195" y="849048"/>
                  <a:pt x="470766" y="845815"/>
                  <a:pt x="471337" y="842582"/>
                </a:cubicBezTo>
                <a:cubicBezTo>
                  <a:pt x="472003" y="838874"/>
                  <a:pt x="470861" y="834975"/>
                  <a:pt x="470099" y="831932"/>
                </a:cubicBezTo>
                <a:cubicBezTo>
                  <a:pt x="469243" y="828699"/>
                  <a:pt x="468482" y="825466"/>
                  <a:pt x="467625" y="822233"/>
                </a:cubicBezTo>
                <a:cubicBezTo>
                  <a:pt x="466959" y="819190"/>
                  <a:pt x="465912" y="815006"/>
                  <a:pt x="463342" y="812059"/>
                </a:cubicBezTo>
                <a:cubicBezTo>
                  <a:pt x="460867" y="808921"/>
                  <a:pt x="457346" y="806734"/>
                  <a:pt x="453539" y="805783"/>
                </a:cubicBezTo>
                <a:cubicBezTo>
                  <a:pt x="449827" y="804737"/>
                  <a:pt x="445164" y="805402"/>
                  <a:pt x="442023" y="806448"/>
                </a:cubicBezTo>
                <a:cubicBezTo>
                  <a:pt x="438692" y="807209"/>
                  <a:pt x="434980" y="808445"/>
                  <a:pt x="432220" y="808635"/>
                </a:cubicBezTo>
                <a:cubicBezTo>
                  <a:pt x="429175" y="808731"/>
                  <a:pt x="426510" y="807970"/>
                  <a:pt x="423654" y="806258"/>
                </a:cubicBezTo>
                <a:cubicBezTo>
                  <a:pt x="417754" y="802930"/>
                  <a:pt x="411377" y="799602"/>
                  <a:pt x="406238" y="796464"/>
                </a:cubicBezTo>
                <a:cubicBezTo>
                  <a:pt x="401574" y="793136"/>
                  <a:pt x="399575" y="786765"/>
                  <a:pt x="401193" y="781535"/>
                </a:cubicBezTo>
                <a:cubicBezTo>
                  <a:pt x="401574" y="780204"/>
                  <a:pt x="402145" y="779063"/>
                  <a:pt x="402906" y="777732"/>
                </a:cubicBezTo>
                <a:cubicBezTo>
                  <a:pt x="403858" y="776210"/>
                  <a:pt x="404619" y="774594"/>
                  <a:pt x="405000" y="772787"/>
                </a:cubicBezTo>
                <a:cubicBezTo>
                  <a:pt x="405952" y="769364"/>
                  <a:pt x="405857" y="765750"/>
                  <a:pt x="404715" y="762422"/>
                </a:cubicBezTo>
                <a:cubicBezTo>
                  <a:pt x="399290" y="750726"/>
                  <a:pt x="393960" y="740932"/>
                  <a:pt x="389106" y="731138"/>
                </a:cubicBezTo>
                <a:cubicBezTo>
                  <a:pt x="386632" y="726289"/>
                  <a:pt x="384252" y="721629"/>
                  <a:pt x="381968" y="717160"/>
                </a:cubicBezTo>
                <a:cubicBezTo>
                  <a:pt x="380731" y="714878"/>
                  <a:pt x="379874" y="712786"/>
                  <a:pt x="378447" y="710504"/>
                </a:cubicBezTo>
                <a:cubicBezTo>
                  <a:pt x="377019" y="708222"/>
                  <a:pt x="375020" y="706415"/>
                  <a:pt x="372831" y="705084"/>
                </a:cubicBezTo>
                <a:cubicBezTo>
                  <a:pt x="368453" y="702136"/>
                  <a:pt x="363124" y="702421"/>
                  <a:pt x="359221" y="702516"/>
                </a:cubicBezTo>
                <a:cubicBezTo>
                  <a:pt x="354938" y="702516"/>
                  <a:pt x="351132" y="702992"/>
                  <a:pt x="347991" y="701851"/>
                </a:cubicBezTo>
                <a:cubicBezTo>
                  <a:pt x="341424" y="699664"/>
                  <a:pt x="338093" y="693578"/>
                  <a:pt x="337807" y="688824"/>
                </a:cubicBezTo>
                <a:cubicBezTo>
                  <a:pt x="337807" y="688443"/>
                  <a:pt x="337807" y="688158"/>
                  <a:pt x="337807" y="687778"/>
                </a:cubicBezTo>
                <a:cubicBezTo>
                  <a:pt x="338474" y="687492"/>
                  <a:pt x="339045" y="687207"/>
                  <a:pt x="339996" y="686922"/>
                </a:cubicBezTo>
                <a:lnTo>
                  <a:pt x="357413" y="681216"/>
                </a:lnTo>
                <a:lnTo>
                  <a:pt x="392247" y="669901"/>
                </a:lnTo>
                <a:lnTo>
                  <a:pt x="409664" y="664196"/>
                </a:lnTo>
                <a:cubicBezTo>
                  <a:pt x="418039" y="661628"/>
                  <a:pt x="425177" y="654782"/>
                  <a:pt x="428223" y="646414"/>
                </a:cubicBezTo>
                <a:cubicBezTo>
                  <a:pt x="428984" y="644322"/>
                  <a:pt x="429555" y="642040"/>
                  <a:pt x="429841" y="640043"/>
                </a:cubicBezTo>
                <a:cubicBezTo>
                  <a:pt x="429936" y="639187"/>
                  <a:pt x="430221" y="638426"/>
                  <a:pt x="430507" y="637666"/>
                </a:cubicBezTo>
                <a:cubicBezTo>
                  <a:pt x="431078" y="636144"/>
                  <a:pt x="432030" y="634718"/>
                  <a:pt x="433267" y="633672"/>
                </a:cubicBezTo>
                <a:cubicBezTo>
                  <a:pt x="434504" y="632531"/>
                  <a:pt x="435932" y="631770"/>
                  <a:pt x="437455" y="631295"/>
                </a:cubicBezTo>
                <a:lnTo>
                  <a:pt x="445830" y="629203"/>
                </a:lnTo>
                <a:lnTo>
                  <a:pt x="463628" y="624829"/>
                </a:lnTo>
                <a:lnTo>
                  <a:pt x="468101" y="623688"/>
                </a:lnTo>
                <a:cubicBezTo>
                  <a:pt x="469243" y="623402"/>
                  <a:pt x="472098" y="622642"/>
                  <a:pt x="474002" y="621786"/>
                </a:cubicBezTo>
                <a:cubicBezTo>
                  <a:pt x="478094" y="619979"/>
                  <a:pt x="481806" y="617222"/>
                  <a:pt x="484756" y="613798"/>
                </a:cubicBezTo>
                <a:cubicBezTo>
                  <a:pt x="487707" y="610375"/>
                  <a:pt x="489800" y="606096"/>
                  <a:pt x="490848" y="601912"/>
                </a:cubicBezTo>
                <a:lnTo>
                  <a:pt x="491990" y="597538"/>
                </a:lnTo>
                <a:lnTo>
                  <a:pt x="492561" y="595351"/>
                </a:lnTo>
                <a:lnTo>
                  <a:pt x="492941" y="594210"/>
                </a:lnTo>
                <a:cubicBezTo>
                  <a:pt x="493512" y="592784"/>
                  <a:pt x="494464" y="591453"/>
                  <a:pt x="495606" y="590407"/>
                </a:cubicBezTo>
                <a:lnTo>
                  <a:pt x="502268" y="584796"/>
                </a:lnTo>
                <a:lnTo>
                  <a:pt x="530154" y="561119"/>
                </a:lnTo>
                <a:lnTo>
                  <a:pt x="558041" y="537442"/>
                </a:lnTo>
                <a:lnTo>
                  <a:pt x="565369" y="531166"/>
                </a:lnTo>
                <a:cubicBezTo>
                  <a:pt x="567558" y="529169"/>
                  <a:pt x="569271" y="526792"/>
                  <a:pt x="570699" y="524320"/>
                </a:cubicBezTo>
                <a:lnTo>
                  <a:pt x="580787" y="534304"/>
                </a:lnTo>
                <a:lnTo>
                  <a:pt x="592779" y="546095"/>
                </a:lnTo>
                <a:cubicBezTo>
                  <a:pt x="594111" y="547426"/>
                  <a:pt x="595253" y="549043"/>
                  <a:pt x="596110" y="550850"/>
                </a:cubicBezTo>
                <a:lnTo>
                  <a:pt x="599632" y="558267"/>
                </a:lnTo>
                <a:lnTo>
                  <a:pt x="613908" y="588980"/>
                </a:lnTo>
                <a:lnTo>
                  <a:pt x="617524" y="596682"/>
                </a:lnTo>
                <a:cubicBezTo>
                  <a:pt x="618571" y="598965"/>
                  <a:pt x="620189" y="602578"/>
                  <a:pt x="622378" y="605431"/>
                </a:cubicBezTo>
                <a:cubicBezTo>
                  <a:pt x="624567" y="608378"/>
                  <a:pt x="627137" y="610946"/>
                  <a:pt x="630087" y="613133"/>
                </a:cubicBezTo>
                <a:lnTo>
                  <a:pt x="637225" y="618077"/>
                </a:lnTo>
                <a:lnTo>
                  <a:pt x="665016" y="637476"/>
                </a:lnTo>
                <a:cubicBezTo>
                  <a:pt x="667300" y="638997"/>
                  <a:pt x="669394" y="640709"/>
                  <a:pt x="672821" y="642610"/>
                </a:cubicBezTo>
                <a:cubicBezTo>
                  <a:pt x="675961" y="644322"/>
                  <a:pt x="679388" y="645463"/>
                  <a:pt x="682909" y="646129"/>
                </a:cubicBezTo>
                <a:lnTo>
                  <a:pt x="699374" y="648886"/>
                </a:lnTo>
                <a:cubicBezTo>
                  <a:pt x="699565" y="651549"/>
                  <a:pt x="699945" y="655257"/>
                  <a:pt x="700516" y="660107"/>
                </a:cubicBezTo>
                <a:cubicBezTo>
                  <a:pt x="701753" y="670947"/>
                  <a:pt x="703467" y="685305"/>
                  <a:pt x="705561" y="702897"/>
                </a:cubicBezTo>
                <a:lnTo>
                  <a:pt x="705561" y="703562"/>
                </a:lnTo>
                <a:cubicBezTo>
                  <a:pt x="705561" y="703562"/>
                  <a:pt x="706227" y="703943"/>
                  <a:pt x="706227" y="703943"/>
                </a:cubicBezTo>
                <a:cubicBezTo>
                  <a:pt x="727355" y="718396"/>
                  <a:pt x="754194" y="736653"/>
                  <a:pt x="784270" y="757097"/>
                </a:cubicBezTo>
                <a:cubicBezTo>
                  <a:pt x="784270" y="771170"/>
                  <a:pt x="784270" y="786004"/>
                  <a:pt x="784270" y="801219"/>
                </a:cubicBezTo>
                <a:cubicBezTo>
                  <a:pt x="783984" y="803406"/>
                  <a:pt x="783603" y="805688"/>
                  <a:pt x="783223" y="808065"/>
                </a:cubicBezTo>
                <a:cubicBezTo>
                  <a:pt x="781319" y="820807"/>
                  <a:pt x="779511" y="833263"/>
                  <a:pt x="777798" y="845340"/>
                </a:cubicBezTo>
                <a:lnTo>
                  <a:pt x="777798" y="845530"/>
                </a:lnTo>
                <a:cubicBezTo>
                  <a:pt x="777798" y="845530"/>
                  <a:pt x="777798" y="845720"/>
                  <a:pt x="777798" y="845720"/>
                </a:cubicBezTo>
                <a:cubicBezTo>
                  <a:pt x="777798" y="861790"/>
                  <a:pt x="777893" y="877195"/>
                  <a:pt x="777988" y="891743"/>
                </a:cubicBezTo>
                <a:cubicBezTo>
                  <a:pt x="765996" y="906292"/>
                  <a:pt x="754956" y="919604"/>
                  <a:pt x="745248" y="931395"/>
                </a:cubicBezTo>
                <a:cubicBezTo>
                  <a:pt x="725642" y="939858"/>
                  <a:pt x="709939" y="947275"/>
                  <a:pt x="699279" y="952980"/>
                </a:cubicBezTo>
                <a:cubicBezTo>
                  <a:pt x="693949" y="955928"/>
                  <a:pt x="689952" y="958400"/>
                  <a:pt x="687382" y="960302"/>
                </a:cubicBezTo>
                <a:cubicBezTo>
                  <a:pt x="684812" y="962299"/>
                  <a:pt x="684051" y="964011"/>
                  <a:pt x="684146" y="964011"/>
                </a:cubicBezTo>
                <a:cubicBezTo>
                  <a:pt x="684337" y="964011"/>
                  <a:pt x="685193" y="962774"/>
                  <a:pt x="687953" y="961063"/>
                </a:cubicBezTo>
                <a:cubicBezTo>
                  <a:pt x="690618" y="959446"/>
                  <a:pt x="694806" y="957259"/>
                  <a:pt x="700231" y="954597"/>
                </a:cubicBezTo>
                <a:cubicBezTo>
                  <a:pt x="711081" y="949367"/>
                  <a:pt x="727070" y="942425"/>
                  <a:pt x="747056" y="934343"/>
                </a:cubicBezTo>
                <a:lnTo>
                  <a:pt x="747437" y="934153"/>
                </a:lnTo>
                <a:lnTo>
                  <a:pt x="747723" y="933772"/>
                </a:lnTo>
                <a:cubicBezTo>
                  <a:pt x="757811" y="921886"/>
                  <a:pt x="769327" y="908479"/>
                  <a:pt x="781890" y="893740"/>
                </a:cubicBezTo>
                <a:lnTo>
                  <a:pt x="782366" y="893169"/>
                </a:lnTo>
                <a:lnTo>
                  <a:pt x="782366" y="892409"/>
                </a:lnTo>
                <a:cubicBezTo>
                  <a:pt x="782366" y="877765"/>
                  <a:pt x="782461" y="862075"/>
                  <a:pt x="782557" y="845815"/>
                </a:cubicBezTo>
                <a:cubicBezTo>
                  <a:pt x="784365" y="833834"/>
                  <a:pt x="786173" y="821377"/>
                  <a:pt x="788076" y="808731"/>
                </a:cubicBezTo>
                <a:cubicBezTo>
                  <a:pt x="788457" y="806353"/>
                  <a:pt x="788743" y="803976"/>
                  <a:pt x="789124" y="801789"/>
                </a:cubicBezTo>
                <a:lnTo>
                  <a:pt x="789124" y="801599"/>
                </a:lnTo>
                <a:cubicBezTo>
                  <a:pt x="789124" y="801599"/>
                  <a:pt x="789124" y="801409"/>
                  <a:pt x="789124" y="801409"/>
                </a:cubicBezTo>
                <a:cubicBezTo>
                  <a:pt x="789124" y="785719"/>
                  <a:pt x="789124" y="770410"/>
                  <a:pt x="789124" y="755861"/>
                </a:cubicBezTo>
                <a:lnTo>
                  <a:pt x="789124" y="754625"/>
                </a:lnTo>
                <a:cubicBezTo>
                  <a:pt x="789124" y="754625"/>
                  <a:pt x="788076" y="753959"/>
                  <a:pt x="788076" y="753959"/>
                </a:cubicBezTo>
                <a:cubicBezTo>
                  <a:pt x="757621" y="733801"/>
                  <a:pt x="730401" y="715829"/>
                  <a:pt x="708891" y="701565"/>
                </a:cubicBezTo>
                <a:cubicBezTo>
                  <a:pt x="706322" y="684449"/>
                  <a:pt x="704133" y="670281"/>
                  <a:pt x="702515" y="659726"/>
                </a:cubicBezTo>
                <a:cubicBezTo>
                  <a:pt x="701753" y="655067"/>
                  <a:pt x="701182" y="651454"/>
                  <a:pt x="700611" y="648886"/>
                </a:cubicBezTo>
                <a:lnTo>
                  <a:pt x="733256" y="654401"/>
                </a:lnTo>
                <a:cubicBezTo>
                  <a:pt x="737349" y="655162"/>
                  <a:pt x="741251" y="657159"/>
                  <a:pt x="744296" y="660202"/>
                </a:cubicBezTo>
                <a:cubicBezTo>
                  <a:pt x="745058" y="660962"/>
                  <a:pt x="745724" y="661723"/>
                  <a:pt x="746390" y="662674"/>
                </a:cubicBezTo>
                <a:lnTo>
                  <a:pt x="748865" y="666097"/>
                </a:lnTo>
                <a:lnTo>
                  <a:pt x="753814" y="672944"/>
                </a:lnTo>
                <a:lnTo>
                  <a:pt x="758858" y="679790"/>
                </a:lnTo>
                <a:cubicBezTo>
                  <a:pt x="760952" y="682643"/>
                  <a:pt x="763426" y="685115"/>
                  <a:pt x="766282" y="687207"/>
                </a:cubicBezTo>
                <a:cubicBezTo>
                  <a:pt x="771897" y="691296"/>
                  <a:pt x="778845" y="693673"/>
                  <a:pt x="785888" y="693768"/>
                </a:cubicBezTo>
                <a:lnTo>
                  <a:pt x="802924" y="693768"/>
                </a:lnTo>
                <a:cubicBezTo>
                  <a:pt x="808349" y="693768"/>
                  <a:pt x="814916" y="693198"/>
                  <a:pt x="818627" y="693863"/>
                </a:cubicBezTo>
                <a:cubicBezTo>
                  <a:pt x="822910" y="694624"/>
                  <a:pt x="827003" y="696811"/>
                  <a:pt x="830048" y="699949"/>
                </a:cubicBezTo>
                <a:cubicBezTo>
                  <a:pt x="831571" y="701565"/>
                  <a:pt x="832903" y="703277"/>
                  <a:pt x="833951" y="705369"/>
                </a:cubicBezTo>
                <a:lnTo>
                  <a:pt x="837853" y="712881"/>
                </a:lnTo>
                <a:lnTo>
                  <a:pt x="841755" y="720393"/>
                </a:lnTo>
                <a:cubicBezTo>
                  <a:pt x="843087" y="722960"/>
                  <a:pt x="844515" y="725433"/>
                  <a:pt x="845181" y="727335"/>
                </a:cubicBezTo>
                <a:cubicBezTo>
                  <a:pt x="846704" y="731518"/>
                  <a:pt x="846894" y="736178"/>
                  <a:pt x="845752" y="740552"/>
                </a:cubicBezTo>
                <a:cubicBezTo>
                  <a:pt x="845086" y="742929"/>
                  <a:pt x="844420" y="744355"/>
                  <a:pt x="842802" y="747113"/>
                </a:cubicBezTo>
                <a:cubicBezTo>
                  <a:pt x="841184" y="750061"/>
                  <a:pt x="840042" y="753294"/>
                  <a:pt x="839471" y="756622"/>
                </a:cubicBezTo>
                <a:cubicBezTo>
                  <a:pt x="838138" y="763183"/>
                  <a:pt x="839280" y="770505"/>
                  <a:pt x="841755" y="776115"/>
                </a:cubicBezTo>
                <a:lnTo>
                  <a:pt x="854127" y="807590"/>
                </a:lnTo>
                <a:lnTo>
                  <a:pt x="878873" y="870633"/>
                </a:lnTo>
                <a:cubicBezTo>
                  <a:pt x="881157" y="876719"/>
                  <a:pt x="886011" y="882139"/>
                  <a:pt x="890770" y="885467"/>
                </a:cubicBezTo>
                <a:lnTo>
                  <a:pt x="904094" y="895832"/>
                </a:lnTo>
                <a:lnTo>
                  <a:pt x="930838" y="916561"/>
                </a:lnTo>
                <a:cubicBezTo>
                  <a:pt x="935501" y="919889"/>
                  <a:pt x="939118" y="923693"/>
                  <a:pt x="945114" y="926926"/>
                </a:cubicBezTo>
                <a:lnTo>
                  <a:pt x="960532" y="934058"/>
                </a:lnTo>
                <a:lnTo>
                  <a:pt x="974713" y="940619"/>
                </a:lnTo>
                <a:cubicBezTo>
                  <a:pt x="974428" y="942616"/>
                  <a:pt x="974237" y="944993"/>
                  <a:pt x="973857" y="948036"/>
                </a:cubicBezTo>
                <a:cubicBezTo>
                  <a:pt x="973000" y="956403"/>
                  <a:pt x="972048" y="968385"/>
                  <a:pt x="971001" y="982838"/>
                </a:cubicBezTo>
                <a:lnTo>
                  <a:pt x="971001" y="983123"/>
                </a:lnTo>
                <a:cubicBezTo>
                  <a:pt x="971001" y="983123"/>
                  <a:pt x="971001" y="983504"/>
                  <a:pt x="971001" y="983504"/>
                </a:cubicBezTo>
                <a:cubicBezTo>
                  <a:pt x="974713" y="996911"/>
                  <a:pt x="978996" y="1012031"/>
                  <a:pt x="983469" y="1028196"/>
                </a:cubicBezTo>
                <a:cubicBezTo>
                  <a:pt x="971763" y="1051587"/>
                  <a:pt x="961389" y="1072887"/>
                  <a:pt x="954060" y="1088482"/>
                </a:cubicBezTo>
                <a:cubicBezTo>
                  <a:pt x="946732" y="1104172"/>
                  <a:pt x="942449" y="1113966"/>
                  <a:pt x="943020" y="1114251"/>
                </a:cubicBezTo>
                <a:cubicBezTo>
                  <a:pt x="943591" y="1114536"/>
                  <a:pt x="948921" y="1105218"/>
                  <a:pt x="957011" y="1089908"/>
                </a:cubicBezTo>
                <a:cubicBezTo>
                  <a:pt x="965101" y="1074599"/>
                  <a:pt x="976046" y="1053299"/>
                  <a:pt x="987942" y="1029717"/>
                </a:cubicBezTo>
                <a:lnTo>
                  <a:pt x="987942" y="1029527"/>
                </a:lnTo>
                <a:cubicBezTo>
                  <a:pt x="987942" y="1029527"/>
                  <a:pt x="988513" y="1028671"/>
                  <a:pt x="988513" y="1028671"/>
                </a:cubicBezTo>
                <a:lnTo>
                  <a:pt x="988228" y="1027815"/>
                </a:lnTo>
                <a:cubicBezTo>
                  <a:pt x="983469" y="1011555"/>
                  <a:pt x="978996" y="996246"/>
                  <a:pt x="974999" y="982743"/>
                </a:cubicBezTo>
                <a:cubicBezTo>
                  <a:pt x="975570" y="968480"/>
                  <a:pt x="975950" y="956594"/>
                  <a:pt x="976141" y="948226"/>
                </a:cubicBezTo>
                <a:cubicBezTo>
                  <a:pt x="976141" y="945563"/>
                  <a:pt x="976141" y="943376"/>
                  <a:pt x="976141" y="941380"/>
                </a:cubicBezTo>
                <a:cubicBezTo>
                  <a:pt x="981090" y="943852"/>
                  <a:pt x="986515" y="945658"/>
                  <a:pt x="990036" y="948606"/>
                </a:cubicBezTo>
                <a:cubicBezTo>
                  <a:pt x="993558" y="951649"/>
                  <a:pt x="997650" y="956499"/>
                  <a:pt x="1001457" y="960397"/>
                </a:cubicBezTo>
                <a:cubicBezTo>
                  <a:pt x="1005169" y="964771"/>
                  <a:pt x="1010784" y="968860"/>
                  <a:pt x="1016780" y="970477"/>
                </a:cubicBezTo>
                <a:cubicBezTo>
                  <a:pt x="1019731" y="971332"/>
                  <a:pt x="1022966" y="971713"/>
                  <a:pt x="1026012" y="971713"/>
                </a:cubicBezTo>
                <a:lnTo>
                  <a:pt x="1034483" y="971713"/>
                </a:lnTo>
                <a:cubicBezTo>
                  <a:pt x="1034483" y="971713"/>
                  <a:pt x="1051424" y="971523"/>
                  <a:pt x="1051424" y="971523"/>
                </a:cubicBezTo>
                <a:lnTo>
                  <a:pt x="1085210" y="971237"/>
                </a:lnTo>
                <a:cubicBezTo>
                  <a:pt x="1090159" y="971428"/>
                  <a:pt x="1095870" y="973424"/>
                  <a:pt x="1101295" y="974470"/>
                </a:cubicBezTo>
                <a:lnTo>
                  <a:pt x="1117760" y="978274"/>
                </a:lnTo>
                <a:lnTo>
                  <a:pt x="1150690" y="985976"/>
                </a:lnTo>
                <a:cubicBezTo>
                  <a:pt x="1154022" y="986642"/>
                  <a:pt x="1157067" y="988068"/>
                  <a:pt x="1159827" y="989970"/>
                </a:cubicBezTo>
                <a:cubicBezTo>
                  <a:pt x="1159351" y="993298"/>
                  <a:pt x="1158970" y="1003187"/>
                  <a:pt x="1158590" y="1018116"/>
                </a:cubicBezTo>
                <a:lnTo>
                  <a:pt x="1158590" y="1018592"/>
                </a:lnTo>
                <a:cubicBezTo>
                  <a:pt x="1158590" y="1018592"/>
                  <a:pt x="1158875" y="1018972"/>
                  <a:pt x="1158875" y="1018972"/>
                </a:cubicBezTo>
                <a:cubicBezTo>
                  <a:pt x="1166680" y="1031334"/>
                  <a:pt x="1177434" y="1047879"/>
                  <a:pt x="1189712" y="1066516"/>
                </a:cubicBezTo>
                <a:cubicBezTo>
                  <a:pt x="1187142" y="1074884"/>
                  <a:pt x="1184477" y="1083632"/>
                  <a:pt x="1181622" y="1092761"/>
                </a:cubicBezTo>
                <a:cubicBezTo>
                  <a:pt x="1178576" y="1102935"/>
                  <a:pt x="1175531" y="1112825"/>
                  <a:pt x="1172771" y="1122048"/>
                </a:cubicBezTo>
                <a:lnTo>
                  <a:pt x="1172485" y="1122904"/>
                </a:lnTo>
                <a:lnTo>
                  <a:pt x="1172866" y="1123665"/>
                </a:lnTo>
                <a:cubicBezTo>
                  <a:pt x="1182954" y="1146106"/>
                  <a:pt x="1191806" y="1165409"/>
                  <a:pt x="1198277" y="1179007"/>
                </a:cubicBezTo>
                <a:cubicBezTo>
                  <a:pt x="1204749" y="1192699"/>
                  <a:pt x="1208842" y="1200687"/>
                  <a:pt x="1209318" y="1200497"/>
                </a:cubicBezTo>
                <a:cubicBezTo>
                  <a:pt x="1209793" y="1200306"/>
                  <a:pt x="1206653" y="1191843"/>
                  <a:pt x="1200847" y="1177865"/>
                </a:cubicBezTo>
                <a:cubicBezTo>
                  <a:pt x="1195137" y="1164078"/>
                  <a:pt x="1186952" y="1144775"/>
                  <a:pt x="1177244" y="1122619"/>
                </a:cubicBezTo>
                <a:cubicBezTo>
                  <a:pt x="1180004" y="1113585"/>
                  <a:pt x="1182954" y="1104076"/>
                  <a:pt x="1186000" y="1094187"/>
                </a:cubicBezTo>
                <a:cubicBezTo>
                  <a:pt x="1188855" y="1084678"/>
                  <a:pt x="1191615" y="1075550"/>
                  <a:pt x="1194280" y="1066897"/>
                </a:cubicBezTo>
                <a:lnTo>
                  <a:pt x="1194566" y="1065851"/>
                </a:lnTo>
                <a:lnTo>
                  <a:pt x="1193995" y="1064995"/>
                </a:lnTo>
                <a:cubicBezTo>
                  <a:pt x="1181336" y="1046262"/>
                  <a:pt x="1170106" y="1029812"/>
                  <a:pt x="1161635" y="1017736"/>
                </a:cubicBezTo>
                <a:cubicBezTo>
                  <a:pt x="1161350" y="1003853"/>
                  <a:pt x="1160969" y="994344"/>
                  <a:pt x="1160493" y="990636"/>
                </a:cubicBezTo>
                <a:cubicBezTo>
                  <a:pt x="1161826" y="991586"/>
                  <a:pt x="1163063" y="992632"/>
                  <a:pt x="1164205" y="993869"/>
                </a:cubicBezTo>
                <a:cubicBezTo>
                  <a:pt x="1167631" y="997957"/>
                  <a:pt x="1171058" y="1002712"/>
                  <a:pt x="1174484" y="1007086"/>
                </a:cubicBezTo>
                <a:lnTo>
                  <a:pt x="1215694" y="1060811"/>
                </a:lnTo>
                <a:lnTo>
                  <a:pt x="1236252" y="1087626"/>
                </a:lnTo>
                <a:cubicBezTo>
                  <a:pt x="1239773" y="1091905"/>
                  <a:pt x="1242724" y="1096945"/>
                  <a:pt x="1247387" y="1100558"/>
                </a:cubicBezTo>
                <a:cubicBezTo>
                  <a:pt x="1252051" y="1104172"/>
                  <a:pt x="1257761" y="1105503"/>
                  <a:pt x="1262901" y="1107690"/>
                </a:cubicBezTo>
                <a:lnTo>
                  <a:pt x="1326192" y="1131842"/>
                </a:lnTo>
                <a:lnTo>
                  <a:pt x="1263377" y="110664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Subtitle 10">
            <a:extLst>
              <a:ext uri="{FF2B5EF4-FFF2-40B4-BE49-F238E27FC236}">
                <a16:creationId xmlns:a16="http://schemas.microsoft.com/office/drawing/2014/main" id="{CD2B4BB0-EC56-A7E4-E2DE-7F37BB487C86}"/>
              </a:ext>
            </a:extLst>
          </p:cNvPr>
          <p:cNvSpPr>
            <a:spLocks noGrp="1"/>
          </p:cNvSpPr>
          <p:nvPr>
            <p:ph type="subTitle" idx="1"/>
          </p:nvPr>
        </p:nvSpPr>
        <p:spPr>
          <a:xfrm>
            <a:off x="2966107" y="1245377"/>
            <a:ext cx="5455293" cy="3672935"/>
          </a:xfrm>
        </p:spPr>
        <p:txBody>
          <a:bodyPr/>
          <a:lstStyle/>
          <a:p>
            <a:pPr algn="l">
              <a:buFont typeface="Arial" panose="020B0604020202020204" pitchFamily="34" charset="0"/>
              <a:buChar char="•"/>
            </a:pPr>
            <a:r>
              <a:rPr lang="en-US" b="1" dirty="0"/>
              <a:t>Data Pre-processing</a:t>
            </a:r>
            <a:r>
              <a:rPr lang="en-US" dirty="0"/>
              <a:t>: </a:t>
            </a:r>
            <a:r>
              <a:rPr lang="en-US" sz="1400" dirty="0"/>
              <a:t>Cleaning data involves removing unwanted information and retaining only the relevant features.</a:t>
            </a:r>
          </a:p>
          <a:p>
            <a:pPr algn="l"/>
            <a:endParaRPr lang="en-US" b="1" dirty="0"/>
          </a:p>
          <a:p>
            <a:pPr algn="l">
              <a:buFont typeface="Arial" panose="020B0604020202020204" pitchFamily="34" charset="0"/>
              <a:buChar char="•"/>
            </a:pPr>
            <a:r>
              <a:rPr lang="en-US" b="1" dirty="0"/>
              <a:t>Login and Signup Module</a:t>
            </a:r>
            <a:r>
              <a:rPr lang="en-US" dirty="0"/>
              <a:t>: </a:t>
            </a:r>
            <a:r>
              <a:rPr lang="en-US" sz="1400" dirty="0"/>
              <a:t>The login and signup modules enable user authentication, ensuring personalized access to the platform. Upon successful login, users are directed to a tailored version of the website based on their profile.</a:t>
            </a:r>
          </a:p>
          <a:p>
            <a:pPr algn="l"/>
            <a:endParaRPr lang="en-US" b="1" dirty="0"/>
          </a:p>
          <a:p>
            <a:pPr algn="l">
              <a:buFont typeface="Arial" panose="020B0604020202020204" pitchFamily="34" charset="0"/>
              <a:buChar char="•"/>
            </a:pPr>
            <a:r>
              <a:rPr lang="en-US" b="1" dirty="0"/>
              <a:t>ML Model Development for Prediction</a:t>
            </a:r>
            <a:r>
              <a:rPr lang="en-US" dirty="0"/>
              <a:t>: </a:t>
            </a:r>
          </a:p>
          <a:p>
            <a:pPr algn="l"/>
            <a:r>
              <a:rPr lang="en-US" dirty="0"/>
              <a:t>	</a:t>
            </a:r>
            <a:r>
              <a:rPr lang="en-US" sz="1400" dirty="0"/>
              <a:t>Build predictive models to determine disaster type, duration and impacts.</a:t>
            </a:r>
          </a:p>
          <a:p>
            <a:endParaRPr lang="en-US" dirty="0"/>
          </a:p>
          <a:p>
            <a:endParaRPr lang="en-IN" dirty="0"/>
          </a:p>
        </p:txBody>
      </p:sp>
      <p:sp>
        <p:nvSpPr>
          <p:cNvPr id="2403" name="Google Shape;2403;p55"/>
          <p:cNvSpPr txBox="1">
            <a:spLocks noGrp="1"/>
          </p:cNvSpPr>
          <p:nvPr>
            <p:ph type="title"/>
          </p:nvPr>
        </p:nvSpPr>
        <p:spPr>
          <a:xfrm>
            <a:off x="3453931" y="-137899"/>
            <a:ext cx="5745071" cy="181074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br>
              <a:rPr lang="en" dirty="0"/>
            </a:br>
            <a:br>
              <a:rPr lang="en" dirty="0"/>
            </a:br>
            <a:br>
              <a:rPr lang="en" dirty="0"/>
            </a:br>
            <a:r>
              <a:rPr lang="en-IN" dirty="0"/>
              <a:t>Requirements Analysis</a:t>
            </a:r>
            <a:br>
              <a:rPr lang="en-IN" dirty="0"/>
            </a:b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764"/>
        <p:cNvGrpSpPr/>
        <p:nvPr/>
      </p:nvGrpSpPr>
      <p:grpSpPr>
        <a:xfrm>
          <a:off x="0" y="0"/>
          <a:ext cx="0" cy="0"/>
          <a:chOff x="0" y="0"/>
          <a:chExt cx="0" cy="0"/>
        </a:xfrm>
      </p:grpSpPr>
      <p:sp>
        <p:nvSpPr>
          <p:cNvPr id="5765" name="Google Shape;5765;p75"/>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Requirements Analysis</a:t>
            </a:r>
            <a:br>
              <a:rPr lang="en-IN" dirty="0"/>
            </a:br>
            <a:endParaRPr dirty="0"/>
          </a:p>
        </p:txBody>
      </p:sp>
      <p:grpSp>
        <p:nvGrpSpPr>
          <p:cNvPr id="5767" name="Google Shape;5767;p75"/>
          <p:cNvGrpSpPr/>
          <p:nvPr/>
        </p:nvGrpSpPr>
        <p:grpSpPr>
          <a:xfrm flipH="1">
            <a:off x="6269341" y="2357613"/>
            <a:ext cx="1865652" cy="2785895"/>
            <a:chOff x="4558801" y="1407135"/>
            <a:chExt cx="2880871" cy="4301876"/>
          </a:xfrm>
        </p:grpSpPr>
        <p:sp>
          <p:nvSpPr>
            <p:cNvPr id="5768" name="Google Shape;5768;p75"/>
            <p:cNvSpPr/>
            <p:nvPr/>
          </p:nvSpPr>
          <p:spPr>
            <a:xfrm>
              <a:off x="4558985" y="1407135"/>
              <a:ext cx="2880687" cy="4301496"/>
            </a:xfrm>
            <a:custGeom>
              <a:avLst/>
              <a:gdLst/>
              <a:ahLst/>
              <a:cxnLst/>
              <a:rect l="l" t="t" r="r" b="b"/>
              <a:pathLst>
                <a:path w="2880687" h="4301496" extrusionOk="0">
                  <a:moveTo>
                    <a:pt x="1454147" y="4301496"/>
                  </a:moveTo>
                  <a:cubicBezTo>
                    <a:pt x="1454147" y="4301496"/>
                    <a:pt x="1463196" y="4237146"/>
                    <a:pt x="1454147" y="4212908"/>
                  </a:cubicBezTo>
                  <a:cubicBezTo>
                    <a:pt x="1445098" y="4188670"/>
                    <a:pt x="1339561" y="4093998"/>
                    <a:pt x="1327750" y="4072611"/>
                  </a:cubicBezTo>
                  <a:cubicBezTo>
                    <a:pt x="1315939" y="4051224"/>
                    <a:pt x="1327750" y="3979080"/>
                    <a:pt x="1327750" y="3979080"/>
                  </a:cubicBezTo>
                  <a:cubicBezTo>
                    <a:pt x="1327750" y="3979080"/>
                    <a:pt x="1270695" y="3924520"/>
                    <a:pt x="1260599" y="3899997"/>
                  </a:cubicBezTo>
                  <a:cubicBezTo>
                    <a:pt x="1250407" y="3875473"/>
                    <a:pt x="1260599" y="3777950"/>
                    <a:pt x="1260599" y="3777950"/>
                  </a:cubicBezTo>
                  <a:cubicBezTo>
                    <a:pt x="1260599" y="3777950"/>
                    <a:pt x="1227261" y="3728903"/>
                    <a:pt x="1222785" y="3719398"/>
                  </a:cubicBezTo>
                  <a:cubicBezTo>
                    <a:pt x="1218308" y="3709798"/>
                    <a:pt x="1241454" y="3555433"/>
                    <a:pt x="1241454" y="3555433"/>
                  </a:cubicBezTo>
                  <a:cubicBezTo>
                    <a:pt x="1241454" y="3555433"/>
                    <a:pt x="1190304" y="3492889"/>
                    <a:pt x="1187923" y="3461332"/>
                  </a:cubicBezTo>
                  <a:cubicBezTo>
                    <a:pt x="1185542" y="3429775"/>
                    <a:pt x="1239739" y="3330635"/>
                    <a:pt x="1239739" y="3330635"/>
                  </a:cubicBezTo>
                  <a:cubicBezTo>
                    <a:pt x="1239739" y="3330635"/>
                    <a:pt x="1212688" y="3288907"/>
                    <a:pt x="1212688" y="3273129"/>
                  </a:cubicBezTo>
                  <a:cubicBezTo>
                    <a:pt x="1212688" y="3257350"/>
                    <a:pt x="1284983" y="3183020"/>
                    <a:pt x="1284983" y="3183020"/>
                  </a:cubicBezTo>
                  <a:cubicBezTo>
                    <a:pt x="1284983" y="3183020"/>
                    <a:pt x="1246597" y="3102986"/>
                    <a:pt x="1246597" y="3071429"/>
                  </a:cubicBezTo>
                  <a:cubicBezTo>
                    <a:pt x="1246597" y="3039871"/>
                    <a:pt x="1357278" y="2918205"/>
                    <a:pt x="1357278" y="2918205"/>
                  </a:cubicBezTo>
                  <a:cubicBezTo>
                    <a:pt x="1357278" y="2918205"/>
                    <a:pt x="1291841" y="2839312"/>
                    <a:pt x="1289555" y="2790835"/>
                  </a:cubicBezTo>
                  <a:cubicBezTo>
                    <a:pt x="1287269" y="2742359"/>
                    <a:pt x="1399092" y="2532864"/>
                    <a:pt x="1399092" y="2532864"/>
                  </a:cubicBezTo>
                  <a:cubicBezTo>
                    <a:pt x="1399092" y="2532864"/>
                    <a:pt x="1302033" y="2488950"/>
                    <a:pt x="1296318" y="2459579"/>
                  </a:cubicBezTo>
                  <a:cubicBezTo>
                    <a:pt x="1290698" y="2430303"/>
                    <a:pt x="1290698" y="2397986"/>
                    <a:pt x="1290698" y="2397986"/>
                  </a:cubicBezTo>
                  <a:cubicBezTo>
                    <a:pt x="1290698" y="2397986"/>
                    <a:pt x="1178874" y="2398651"/>
                    <a:pt x="1168778" y="2385153"/>
                  </a:cubicBezTo>
                  <a:cubicBezTo>
                    <a:pt x="1158586" y="2371656"/>
                    <a:pt x="1206021" y="2280596"/>
                    <a:pt x="1206021" y="2280596"/>
                  </a:cubicBezTo>
                  <a:cubicBezTo>
                    <a:pt x="1206021" y="2280596"/>
                    <a:pt x="1082958" y="2228508"/>
                    <a:pt x="1078481" y="2190202"/>
                  </a:cubicBezTo>
                  <a:cubicBezTo>
                    <a:pt x="1074004" y="2151896"/>
                    <a:pt x="1078481" y="2062832"/>
                    <a:pt x="1078481" y="2062832"/>
                  </a:cubicBezTo>
                  <a:cubicBezTo>
                    <a:pt x="1078481" y="2062832"/>
                    <a:pt x="1036666" y="2040305"/>
                    <a:pt x="1031046" y="2016637"/>
                  </a:cubicBezTo>
                  <a:cubicBezTo>
                    <a:pt x="1025427" y="1992969"/>
                    <a:pt x="1025427" y="1947914"/>
                    <a:pt x="1025427" y="1947914"/>
                  </a:cubicBezTo>
                  <a:cubicBezTo>
                    <a:pt x="1025427" y="1947914"/>
                    <a:pt x="877503" y="1934417"/>
                    <a:pt x="869598" y="1914076"/>
                  </a:cubicBezTo>
                  <a:cubicBezTo>
                    <a:pt x="861692" y="1893735"/>
                    <a:pt x="853786" y="1802485"/>
                    <a:pt x="853786" y="1802485"/>
                  </a:cubicBezTo>
                  <a:cubicBezTo>
                    <a:pt x="853786" y="1802485"/>
                    <a:pt x="752154" y="1803625"/>
                    <a:pt x="731866" y="1767506"/>
                  </a:cubicBezTo>
                  <a:cubicBezTo>
                    <a:pt x="711578" y="1731481"/>
                    <a:pt x="719484" y="1655915"/>
                    <a:pt x="719484" y="1655915"/>
                  </a:cubicBezTo>
                  <a:cubicBezTo>
                    <a:pt x="719484" y="1655915"/>
                    <a:pt x="469929" y="1655915"/>
                    <a:pt x="423637" y="1589378"/>
                  </a:cubicBezTo>
                  <a:cubicBezTo>
                    <a:pt x="377346" y="1522842"/>
                    <a:pt x="364963" y="1343764"/>
                    <a:pt x="364963" y="1343764"/>
                  </a:cubicBezTo>
                  <a:cubicBezTo>
                    <a:pt x="364963" y="1343764"/>
                    <a:pt x="220469" y="1327985"/>
                    <a:pt x="189989" y="1280649"/>
                  </a:cubicBezTo>
                  <a:cubicBezTo>
                    <a:pt x="159509" y="1233313"/>
                    <a:pt x="230661" y="1087979"/>
                    <a:pt x="230661" y="1087979"/>
                  </a:cubicBezTo>
                  <a:cubicBezTo>
                    <a:pt x="230661" y="1087979"/>
                    <a:pt x="63592" y="1063170"/>
                    <a:pt x="31969" y="1007945"/>
                  </a:cubicBezTo>
                  <a:cubicBezTo>
                    <a:pt x="346" y="952720"/>
                    <a:pt x="69212" y="781436"/>
                    <a:pt x="69212" y="781436"/>
                  </a:cubicBezTo>
                  <a:cubicBezTo>
                    <a:pt x="69212" y="781436"/>
                    <a:pt x="20634" y="764517"/>
                    <a:pt x="2632" y="739709"/>
                  </a:cubicBezTo>
                  <a:cubicBezTo>
                    <a:pt x="-15465" y="714900"/>
                    <a:pt x="32636" y="439059"/>
                    <a:pt x="1040381" y="153618"/>
                  </a:cubicBezTo>
                  <a:cubicBezTo>
                    <a:pt x="1977546" y="-111862"/>
                    <a:pt x="2543236" y="43168"/>
                    <a:pt x="2554189" y="62558"/>
                  </a:cubicBezTo>
                  <a:cubicBezTo>
                    <a:pt x="2565238" y="81949"/>
                    <a:pt x="2554189" y="110750"/>
                    <a:pt x="2554189" y="110750"/>
                  </a:cubicBezTo>
                  <a:cubicBezTo>
                    <a:pt x="2554189" y="110750"/>
                    <a:pt x="2826890" y="213026"/>
                    <a:pt x="2870896" y="271387"/>
                  </a:cubicBezTo>
                  <a:cubicBezTo>
                    <a:pt x="2914901" y="329749"/>
                    <a:pt x="2796315" y="558730"/>
                    <a:pt x="2796315" y="558730"/>
                  </a:cubicBezTo>
                  <a:cubicBezTo>
                    <a:pt x="2796315" y="558730"/>
                    <a:pt x="2803078" y="616996"/>
                    <a:pt x="2789552" y="645797"/>
                  </a:cubicBezTo>
                  <a:cubicBezTo>
                    <a:pt x="2776026" y="674503"/>
                    <a:pt x="2746404" y="697315"/>
                    <a:pt x="2746404" y="697315"/>
                  </a:cubicBezTo>
                  <a:cubicBezTo>
                    <a:pt x="2746404" y="697315"/>
                    <a:pt x="2810031" y="771646"/>
                    <a:pt x="2801934" y="825731"/>
                  </a:cubicBezTo>
                  <a:cubicBezTo>
                    <a:pt x="2793838" y="879815"/>
                    <a:pt x="2660012" y="952435"/>
                    <a:pt x="2660012" y="952435"/>
                  </a:cubicBezTo>
                  <a:cubicBezTo>
                    <a:pt x="2660012" y="952435"/>
                    <a:pt x="2679443" y="1058038"/>
                    <a:pt x="2658297" y="1103663"/>
                  </a:cubicBezTo>
                  <a:cubicBezTo>
                    <a:pt x="2637152" y="1149288"/>
                    <a:pt x="2571906" y="1194057"/>
                    <a:pt x="2571906" y="1194057"/>
                  </a:cubicBezTo>
                  <a:cubicBezTo>
                    <a:pt x="2571906" y="1194057"/>
                    <a:pt x="2612578" y="1258312"/>
                    <a:pt x="2604100" y="1303082"/>
                  </a:cubicBezTo>
                  <a:cubicBezTo>
                    <a:pt x="2595623" y="1347851"/>
                    <a:pt x="2551617" y="1374941"/>
                    <a:pt x="2551617" y="1374941"/>
                  </a:cubicBezTo>
                  <a:cubicBezTo>
                    <a:pt x="2551617" y="1374941"/>
                    <a:pt x="2677824" y="1472940"/>
                    <a:pt x="2672680" y="1581109"/>
                  </a:cubicBezTo>
                  <a:cubicBezTo>
                    <a:pt x="2667632" y="1689278"/>
                    <a:pt x="2570191" y="1717128"/>
                    <a:pt x="2570191" y="1717128"/>
                  </a:cubicBezTo>
                  <a:cubicBezTo>
                    <a:pt x="2570191" y="1717128"/>
                    <a:pt x="2630294" y="1768646"/>
                    <a:pt x="2623531" y="1804196"/>
                  </a:cubicBezTo>
                  <a:cubicBezTo>
                    <a:pt x="2616768" y="1839745"/>
                    <a:pt x="2563429" y="1879382"/>
                    <a:pt x="2563429" y="1879382"/>
                  </a:cubicBezTo>
                  <a:cubicBezTo>
                    <a:pt x="2563429" y="1879382"/>
                    <a:pt x="2595623" y="1919114"/>
                    <a:pt x="2593051" y="1952097"/>
                  </a:cubicBezTo>
                  <a:cubicBezTo>
                    <a:pt x="2590480" y="1985080"/>
                    <a:pt x="2455796" y="2138398"/>
                    <a:pt x="2455796" y="2138398"/>
                  </a:cubicBezTo>
                  <a:cubicBezTo>
                    <a:pt x="2455796" y="2138398"/>
                    <a:pt x="2502373" y="2211494"/>
                    <a:pt x="2496468" y="2241910"/>
                  </a:cubicBezTo>
                  <a:cubicBezTo>
                    <a:pt x="2490562" y="2272327"/>
                    <a:pt x="2438841" y="2306926"/>
                    <a:pt x="2438841" y="2306926"/>
                  </a:cubicBezTo>
                  <a:cubicBezTo>
                    <a:pt x="2438841" y="2306926"/>
                    <a:pt x="2422744" y="2361010"/>
                    <a:pt x="2406647" y="2384678"/>
                  </a:cubicBezTo>
                  <a:cubicBezTo>
                    <a:pt x="2390550" y="2408346"/>
                    <a:pt x="2301681" y="2432014"/>
                    <a:pt x="2301681" y="2432014"/>
                  </a:cubicBezTo>
                  <a:cubicBezTo>
                    <a:pt x="2301681" y="2432014"/>
                    <a:pt x="2327875" y="2503018"/>
                    <a:pt x="2301681" y="2548643"/>
                  </a:cubicBezTo>
                  <a:cubicBezTo>
                    <a:pt x="2275488" y="2594268"/>
                    <a:pt x="2161092" y="2620502"/>
                    <a:pt x="2161092" y="2620502"/>
                  </a:cubicBezTo>
                  <a:cubicBezTo>
                    <a:pt x="2161092" y="2620502"/>
                    <a:pt x="2175475" y="2680480"/>
                    <a:pt x="2163664" y="2710896"/>
                  </a:cubicBezTo>
                  <a:cubicBezTo>
                    <a:pt x="2151853" y="2741313"/>
                    <a:pt x="2062032" y="2761559"/>
                    <a:pt x="2062032" y="2761559"/>
                  </a:cubicBezTo>
                  <a:cubicBezTo>
                    <a:pt x="2062032" y="2761559"/>
                    <a:pt x="2094227" y="2794542"/>
                    <a:pt x="2088321" y="2829997"/>
                  </a:cubicBezTo>
                  <a:cubicBezTo>
                    <a:pt x="2082416" y="2865451"/>
                    <a:pt x="2014598" y="2898434"/>
                    <a:pt x="2014598" y="2898434"/>
                  </a:cubicBezTo>
                  <a:cubicBezTo>
                    <a:pt x="2014598" y="2898434"/>
                    <a:pt x="2022218" y="2926950"/>
                    <a:pt x="2017170" y="2931702"/>
                  </a:cubicBezTo>
                  <a:cubicBezTo>
                    <a:pt x="2012121" y="2936455"/>
                    <a:pt x="1984975" y="2949952"/>
                    <a:pt x="1984975" y="2949952"/>
                  </a:cubicBezTo>
                  <a:cubicBezTo>
                    <a:pt x="1984975" y="2949952"/>
                    <a:pt x="2001072" y="3013352"/>
                    <a:pt x="1985832" y="3050517"/>
                  </a:cubicBezTo>
                  <a:cubicBezTo>
                    <a:pt x="1970592" y="3087683"/>
                    <a:pt x="1807143" y="3120666"/>
                    <a:pt x="1807143" y="3120666"/>
                  </a:cubicBezTo>
                  <a:cubicBezTo>
                    <a:pt x="1807143" y="3120666"/>
                    <a:pt x="1809715" y="3170568"/>
                    <a:pt x="1802095" y="3187392"/>
                  </a:cubicBezTo>
                  <a:cubicBezTo>
                    <a:pt x="1794475" y="3204216"/>
                    <a:pt x="1728372" y="3231306"/>
                    <a:pt x="1728372" y="3231306"/>
                  </a:cubicBezTo>
                  <a:cubicBezTo>
                    <a:pt x="1728372" y="3231306"/>
                    <a:pt x="1731705" y="3296417"/>
                    <a:pt x="1723323" y="3319229"/>
                  </a:cubicBezTo>
                  <a:cubicBezTo>
                    <a:pt x="1714846" y="3342042"/>
                    <a:pt x="1664078" y="3381773"/>
                    <a:pt x="1664078" y="3381773"/>
                  </a:cubicBezTo>
                  <a:cubicBezTo>
                    <a:pt x="1664078" y="3381773"/>
                    <a:pt x="1679318" y="3428254"/>
                    <a:pt x="1671698" y="3467986"/>
                  </a:cubicBezTo>
                  <a:cubicBezTo>
                    <a:pt x="1664078" y="3507717"/>
                    <a:pt x="1572638" y="3547449"/>
                    <a:pt x="1572638" y="3547449"/>
                  </a:cubicBezTo>
                  <a:cubicBezTo>
                    <a:pt x="1572638" y="3547449"/>
                    <a:pt x="1583592" y="3621209"/>
                    <a:pt x="1571781" y="3648109"/>
                  </a:cubicBezTo>
                  <a:cubicBezTo>
                    <a:pt x="1559970" y="3675009"/>
                    <a:pt x="1493866" y="3702004"/>
                    <a:pt x="1493866" y="3702004"/>
                  </a:cubicBezTo>
                  <a:cubicBezTo>
                    <a:pt x="1493866" y="3702004"/>
                    <a:pt x="1513392" y="3742971"/>
                    <a:pt x="1511678" y="3774908"/>
                  </a:cubicBezTo>
                  <a:cubicBezTo>
                    <a:pt x="1509963" y="3806846"/>
                    <a:pt x="1476150" y="3838878"/>
                    <a:pt x="1476150" y="3838878"/>
                  </a:cubicBezTo>
                  <a:cubicBezTo>
                    <a:pt x="1476150" y="3838878"/>
                    <a:pt x="1512535" y="3875949"/>
                    <a:pt x="1517679" y="3908551"/>
                  </a:cubicBezTo>
                  <a:cubicBezTo>
                    <a:pt x="1522822" y="3941154"/>
                    <a:pt x="1466053" y="4013014"/>
                    <a:pt x="1466053" y="4013014"/>
                  </a:cubicBezTo>
                  <a:cubicBezTo>
                    <a:pt x="1466053" y="4013014"/>
                    <a:pt x="1508344" y="4123464"/>
                    <a:pt x="1510916" y="4171750"/>
                  </a:cubicBezTo>
                  <a:cubicBezTo>
                    <a:pt x="1513488" y="4220037"/>
                    <a:pt x="1480436" y="4301021"/>
                    <a:pt x="1480436" y="4301021"/>
                  </a:cubicBezTo>
                  <a:lnTo>
                    <a:pt x="1454718" y="4301021"/>
                  </a:ln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69" name="Google Shape;5769;p75"/>
            <p:cNvSpPr/>
            <p:nvPr/>
          </p:nvSpPr>
          <p:spPr>
            <a:xfrm>
              <a:off x="4558801" y="1735934"/>
              <a:ext cx="1717887" cy="3972602"/>
            </a:xfrm>
            <a:custGeom>
              <a:avLst/>
              <a:gdLst/>
              <a:ahLst/>
              <a:cxnLst/>
              <a:rect l="l" t="t" r="r" b="b"/>
              <a:pathLst>
                <a:path w="1717887" h="3972602" extrusionOk="0">
                  <a:moveTo>
                    <a:pt x="1474143" y="3869186"/>
                  </a:moveTo>
                  <a:cubicBezTo>
                    <a:pt x="1488906" y="3905211"/>
                    <a:pt x="1456140" y="3969276"/>
                    <a:pt x="1454426" y="3972602"/>
                  </a:cubicBezTo>
                  <a:cubicBezTo>
                    <a:pt x="1454712" y="3969371"/>
                    <a:pt x="1463094" y="3907872"/>
                    <a:pt x="1454426" y="3884204"/>
                  </a:cubicBezTo>
                  <a:cubicBezTo>
                    <a:pt x="1445377" y="3859966"/>
                    <a:pt x="1339745" y="3765294"/>
                    <a:pt x="1327934" y="3743907"/>
                  </a:cubicBezTo>
                  <a:cubicBezTo>
                    <a:pt x="1316123" y="3722521"/>
                    <a:pt x="1327934" y="3650376"/>
                    <a:pt x="1327934" y="3650376"/>
                  </a:cubicBezTo>
                  <a:cubicBezTo>
                    <a:pt x="1327934" y="3650376"/>
                    <a:pt x="1270879" y="3595911"/>
                    <a:pt x="1260783" y="3571293"/>
                  </a:cubicBezTo>
                  <a:cubicBezTo>
                    <a:pt x="1250591" y="3546675"/>
                    <a:pt x="1260783" y="3449341"/>
                    <a:pt x="1260783" y="3449341"/>
                  </a:cubicBezTo>
                  <a:cubicBezTo>
                    <a:pt x="1260783" y="3449341"/>
                    <a:pt x="1227445" y="3400199"/>
                    <a:pt x="1222873" y="3390694"/>
                  </a:cubicBezTo>
                  <a:cubicBezTo>
                    <a:pt x="1218396" y="3381094"/>
                    <a:pt x="1241542" y="3226730"/>
                    <a:pt x="1241542" y="3226730"/>
                  </a:cubicBezTo>
                  <a:cubicBezTo>
                    <a:pt x="1241542" y="3226730"/>
                    <a:pt x="1190393" y="3164185"/>
                    <a:pt x="1188107" y="3132723"/>
                  </a:cubicBezTo>
                  <a:cubicBezTo>
                    <a:pt x="1185630" y="3101071"/>
                    <a:pt x="1239828" y="3002027"/>
                    <a:pt x="1239828" y="3002027"/>
                  </a:cubicBezTo>
                  <a:cubicBezTo>
                    <a:pt x="1239828" y="3002027"/>
                    <a:pt x="1212777" y="2960394"/>
                    <a:pt x="1212777" y="2944615"/>
                  </a:cubicBezTo>
                  <a:cubicBezTo>
                    <a:pt x="1212777" y="2928742"/>
                    <a:pt x="1285071" y="2854506"/>
                    <a:pt x="1285071" y="2854506"/>
                  </a:cubicBezTo>
                  <a:cubicBezTo>
                    <a:pt x="1285071" y="2854506"/>
                    <a:pt x="1246686" y="2774472"/>
                    <a:pt x="1246686" y="2743010"/>
                  </a:cubicBezTo>
                  <a:cubicBezTo>
                    <a:pt x="1246686" y="2711358"/>
                    <a:pt x="1357366" y="2589786"/>
                    <a:pt x="1357366" y="2589786"/>
                  </a:cubicBezTo>
                  <a:cubicBezTo>
                    <a:pt x="1357366" y="2589786"/>
                    <a:pt x="1291834" y="2510893"/>
                    <a:pt x="1289643" y="2462417"/>
                  </a:cubicBezTo>
                  <a:cubicBezTo>
                    <a:pt x="1287453" y="2414035"/>
                    <a:pt x="1399181" y="2204445"/>
                    <a:pt x="1399181" y="2204445"/>
                  </a:cubicBezTo>
                  <a:cubicBezTo>
                    <a:pt x="1399181" y="2204445"/>
                    <a:pt x="1302121" y="2160531"/>
                    <a:pt x="1296501" y="2131256"/>
                  </a:cubicBezTo>
                  <a:cubicBezTo>
                    <a:pt x="1290786" y="2101885"/>
                    <a:pt x="1290786" y="2069662"/>
                    <a:pt x="1290786" y="2069662"/>
                  </a:cubicBezTo>
                  <a:cubicBezTo>
                    <a:pt x="1290786" y="2069662"/>
                    <a:pt x="1179058" y="2070327"/>
                    <a:pt x="1168866" y="2056830"/>
                  </a:cubicBezTo>
                  <a:cubicBezTo>
                    <a:pt x="1158675" y="2043332"/>
                    <a:pt x="1206204" y="1952272"/>
                    <a:pt x="1206204" y="1952272"/>
                  </a:cubicBezTo>
                  <a:cubicBezTo>
                    <a:pt x="1206204" y="1952272"/>
                    <a:pt x="1083141" y="1900184"/>
                    <a:pt x="1078569" y="1861878"/>
                  </a:cubicBezTo>
                  <a:cubicBezTo>
                    <a:pt x="1074093" y="1823572"/>
                    <a:pt x="1078569" y="1734603"/>
                    <a:pt x="1078569" y="1734603"/>
                  </a:cubicBezTo>
                  <a:cubicBezTo>
                    <a:pt x="1078569" y="1734603"/>
                    <a:pt x="1036850" y="1712076"/>
                    <a:pt x="1031230" y="1688313"/>
                  </a:cubicBezTo>
                  <a:cubicBezTo>
                    <a:pt x="1025515" y="1664645"/>
                    <a:pt x="1025515" y="1619591"/>
                    <a:pt x="1025515" y="1619591"/>
                  </a:cubicBezTo>
                  <a:cubicBezTo>
                    <a:pt x="1025515" y="1619591"/>
                    <a:pt x="877592" y="1606093"/>
                    <a:pt x="869781" y="1585847"/>
                  </a:cubicBezTo>
                  <a:cubicBezTo>
                    <a:pt x="861876" y="1565506"/>
                    <a:pt x="853970" y="1474256"/>
                    <a:pt x="853970" y="1474256"/>
                  </a:cubicBezTo>
                  <a:cubicBezTo>
                    <a:pt x="853970" y="1474256"/>
                    <a:pt x="752338" y="1475397"/>
                    <a:pt x="731955" y="1439372"/>
                  </a:cubicBezTo>
                  <a:cubicBezTo>
                    <a:pt x="711666" y="1403252"/>
                    <a:pt x="719572" y="1327781"/>
                    <a:pt x="719572" y="1327781"/>
                  </a:cubicBezTo>
                  <a:cubicBezTo>
                    <a:pt x="719572" y="1327781"/>
                    <a:pt x="470112" y="1327781"/>
                    <a:pt x="423821" y="1261245"/>
                  </a:cubicBezTo>
                  <a:cubicBezTo>
                    <a:pt x="377624" y="1194803"/>
                    <a:pt x="365147" y="1015630"/>
                    <a:pt x="365147" y="1015630"/>
                  </a:cubicBezTo>
                  <a:cubicBezTo>
                    <a:pt x="365147" y="1015630"/>
                    <a:pt x="220653" y="999757"/>
                    <a:pt x="190173" y="952516"/>
                  </a:cubicBezTo>
                  <a:cubicBezTo>
                    <a:pt x="159597" y="905180"/>
                    <a:pt x="230844" y="759750"/>
                    <a:pt x="230844" y="759750"/>
                  </a:cubicBezTo>
                  <a:cubicBezTo>
                    <a:pt x="230844" y="759750"/>
                    <a:pt x="63681" y="735037"/>
                    <a:pt x="32153" y="679717"/>
                  </a:cubicBezTo>
                  <a:cubicBezTo>
                    <a:pt x="435" y="624492"/>
                    <a:pt x="69491" y="453208"/>
                    <a:pt x="69491" y="453208"/>
                  </a:cubicBezTo>
                  <a:cubicBezTo>
                    <a:pt x="69491" y="453208"/>
                    <a:pt x="20913" y="436289"/>
                    <a:pt x="2911" y="411480"/>
                  </a:cubicBezTo>
                  <a:cubicBezTo>
                    <a:pt x="-11472" y="391804"/>
                    <a:pt x="7959" y="219950"/>
                    <a:pt x="528691" y="0"/>
                  </a:cubicBezTo>
                  <a:cubicBezTo>
                    <a:pt x="412105" y="84596"/>
                    <a:pt x="297615" y="255880"/>
                    <a:pt x="314474" y="297132"/>
                  </a:cubicBezTo>
                  <a:cubicBezTo>
                    <a:pt x="331333" y="338385"/>
                    <a:pt x="424487" y="345134"/>
                    <a:pt x="424487" y="345134"/>
                  </a:cubicBezTo>
                  <a:cubicBezTo>
                    <a:pt x="424487" y="345134"/>
                    <a:pt x="299139" y="503966"/>
                    <a:pt x="312855" y="588562"/>
                  </a:cubicBezTo>
                  <a:cubicBezTo>
                    <a:pt x="326571" y="673063"/>
                    <a:pt x="446586" y="669736"/>
                    <a:pt x="446586" y="669736"/>
                  </a:cubicBezTo>
                  <a:cubicBezTo>
                    <a:pt x="446586" y="669736"/>
                    <a:pt x="395055" y="769256"/>
                    <a:pt x="423916" y="835317"/>
                  </a:cubicBezTo>
                  <a:cubicBezTo>
                    <a:pt x="462302" y="923240"/>
                    <a:pt x="1011037" y="803855"/>
                    <a:pt x="1011037" y="803855"/>
                  </a:cubicBezTo>
                  <a:cubicBezTo>
                    <a:pt x="1011037" y="803855"/>
                    <a:pt x="537359" y="1013444"/>
                    <a:pt x="597747" y="1128267"/>
                  </a:cubicBezTo>
                  <a:cubicBezTo>
                    <a:pt x="635371" y="1199841"/>
                    <a:pt x="868543" y="1186914"/>
                    <a:pt x="868543" y="1186914"/>
                  </a:cubicBezTo>
                  <a:cubicBezTo>
                    <a:pt x="868543" y="1186914"/>
                    <a:pt x="837587" y="1315329"/>
                    <a:pt x="858732" y="1345651"/>
                  </a:cubicBezTo>
                  <a:cubicBezTo>
                    <a:pt x="879878" y="1376163"/>
                    <a:pt x="940457" y="1396314"/>
                    <a:pt x="940457" y="1396314"/>
                  </a:cubicBezTo>
                  <a:cubicBezTo>
                    <a:pt x="940457" y="1396314"/>
                    <a:pt x="929694" y="1468838"/>
                    <a:pt x="961316" y="1502962"/>
                  </a:cubicBezTo>
                  <a:cubicBezTo>
                    <a:pt x="1010942" y="1556476"/>
                    <a:pt x="1220968" y="1468648"/>
                    <a:pt x="1220968" y="1468648"/>
                  </a:cubicBezTo>
                  <a:cubicBezTo>
                    <a:pt x="1220968" y="1468648"/>
                    <a:pt x="1078665" y="1606093"/>
                    <a:pt x="1115431" y="1656851"/>
                  </a:cubicBezTo>
                  <a:cubicBezTo>
                    <a:pt x="1135243" y="1684226"/>
                    <a:pt x="1164485" y="1685652"/>
                    <a:pt x="1164485" y="1685652"/>
                  </a:cubicBezTo>
                  <a:cubicBezTo>
                    <a:pt x="1164485" y="1685652"/>
                    <a:pt x="1149150" y="1772529"/>
                    <a:pt x="1186488" y="1810170"/>
                  </a:cubicBezTo>
                  <a:cubicBezTo>
                    <a:pt x="1223730" y="1847906"/>
                    <a:pt x="1289739" y="1893530"/>
                    <a:pt x="1289739" y="1893530"/>
                  </a:cubicBezTo>
                  <a:cubicBezTo>
                    <a:pt x="1289739" y="1893530"/>
                    <a:pt x="1235541" y="1969572"/>
                    <a:pt x="1271070" y="1994856"/>
                  </a:cubicBezTo>
                  <a:cubicBezTo>
                    <a:pt x="1306598" y="2020235"/>
                    <a:pt x="1365939" y="2018524"/>
                    <a:pt x="1365939" y="2018524"/>
                  </a:cubicBezTo>
                  <a:cubicBezTo>
                    <a:pt x="1365939" y="2018524"/>
                    <a:pt x="1358890" y="2057780"/>
                    <a:pt x="1379655" y="2091239"/>
                  </a:cubicBezTo>
                  <a:cubicBezTo>
                    <a:pt x="1424041" y="2162813"/>
                    <a:pt x="1717887" y="2165664"/>
                    <a:pt x="1717887" y="2165664"/>
                  </a:cubicBezTo>
                  <a:cubicBezTo>
                    <a:pt x="1717887" y="2165664"/>
                    <a:pt x="1421850" y="2322785"/>
                    <a:pt x="1421850" y="2439319"/>
                  </a:cubicBezTo>
                  <a:cubicBezTo>
                    <a:pt x="1421850" y="2517261"/>
                    <a:pt x="1496336" y="2584653"/>
                    <a:pt x="1496336" y="2584653"/>
                  </a:cubicBezTo>
                  <a:cubicBezTo>
                    <a:pt x="1496336" y="2584653"/>
                    <a:pt x="1341840" y="2691112"/>
                    <a:pt x="1342221" y="2756983"/>
                  </a:cubicBezTo>
                  <a:cubicBezTo>
                    <a:pt x="1342698" y="2840914"/>
                    <a:pt x="1440329" y="2891006"/>
                    <a:pt x="1440329" y="2891006"/>
                  </a:cubicBezTo>
                  <a:cubicBezTo>
                    <a:pt x="1440329" y="2891006"/>
                    <a:pt x="1281261" y="2917050"/>
                    <a:pt x="1284595" y="2952790"/>
                  </a:cubicBezTo>
                  <a:cubicBezTo>
                    <a:pt x="1288024" y="2988529"/>
                    <a:pt x="1296501" y="3012292"/>
                    <a:pt x="1296501" y="3012292"/>
                  </a:cubicBezTo>
                  <a:cubicBezTo>
                    <a:pt x="1296501" y="3012292"/>
                    <a:pt x="1240209" y="3104873"/>
                    <a:pt x="1250781" y="3142228"/>
                  </a:cubicBezTo>
                  <a:cubicBezTo>
                    <a:pt x="1269355" y="3208004"/>
                    <a:pt x="1371463" y="3207339"/>
                    <a:pt x="1371463" y="3207339"/>
                  </a:cubicBezTo>
                  <a:cubicBezTo>
                    <a:pt x="1371463" y="3207339"/>
                    <a:pt x="1250781" y="3298969"/>
                    <a:pt x="1271070" y="3373965"/>
                  </a:cubicBezTo>
                  <a:cubicBezTo>
                    <a:pt x="1281261" y="3411511"/>
                    <a:pt x="1308312" y="3435749"/>
                    <a:pt x="1308312" y="3435749"/>
                  </a:cubicBezTo>
                  <a:cubicBezTo>
                    <a:pt x="1308312" y="3435749"/>
                    <a:pt x="1279452" y="3527664"/>
                    <a:pt x="1311646" y="3568156"/>
                  </a:cubicBezTo>
                  <a:cubicBezTo>
                    <a:pt x="1343841" y="3608838"/>
                    <a:pt x="1379559" y="3635738"/>
                    <a:pt x="1379559" y="3635738"/>
                  </a:cubicBezTo>
                  <a:cubicBezTo>
                    <a:pt x="1379559" y="3635738"/>
                    <a:pt x="1350889" y="3710164"/>
                    <a:pt x="1379559" y="3744002"/>
                  </a:cubicBezTo>
                  <a:cubicBezTo>
                    <a:pt x="1408134" y="3777841"/>
                    <a:pt x="1458998" y="3832306"/>
                    <a:pt x="1474238" y="3869376"/>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70" name="Google Shape;5770;p75"/>
            <p:cNvSpPr/>
            <p:nvPr/>
          </p:nvSpPr>
          <p:spPr>
            <a:xfrm>
              <a:off x="5938361" y="1408955"/>
              <a:ext cx="1501120" cy="4300056"/>
            </a:xfrm>
            <a:custGeom>
              <a:avLst/>
              <a:gdLst/>
              <a:ahLst/>
              <a:cxnLst/>
              <a:rect l="l" t="t" r="r" b="b"/>
              <a:pathLst>
                <a:path w="1501120" h="4300056" extrusionOk="0">
                  <a:moveTo>
                    <a:pt x="1366838" y="695876"/>
                  </a:moveTo>
                  <a:cubicBezTo>
                    <a:pt x="1366838" y="695876"/>
                    <a:pt x="1430465" y="770301"/>
                    <a:pt x="1422368" y="824386"/>
                  </a:cubicBezTo>
                  <a:cubicBezTo>
                    <a:pt x="1414272" y="878470"/>
                    <a:pt x="1280541" y="951090"/>
                    <a:pt x="1280541" y="951090"/>
                  </a:cubicBezTo>
                  <a:cubicBezTo>
                    <a:pt x="1280541" y="951090"/>
                    <a:pt x="1299972" y="1056693"/>
                    <a:pt x="1278827" y="1102318"/>
                  </a:cubicBezTo>
                  <a:cubicBezTo>
                    <a:pt x="1257681" y="1147943"/>
                    <a:pt x="1192435" y="1192712"/>
                    <a:pt x="1192435" y="1192712"/>
                  </a:cubicBezTo>
                  <a:cubicBezTo>
                    <a:pt x="1192435" y="1192712"/>
                    <a:pt x="1233107" y="1256967"/>
                    <a:pt x="1224629" y="1301832"/>
                  </a:cubicBezTo>
                  <a:cubicBezTo>
                    <a:pt x="1216152" y="1346601"/>
                    <a:pt x="1172051" y="1373596"/>
                    <a:pt x="1172051" y="1373596"/>
                  </a:cubicBezTo>
                  <a:cubicBezTo>
                    <a:pt x="1172051" y="1373596"/>
                    <a:pt x="1298258" y="1471690"/>
                    <a:pt x="1293114" y="1579859"/>
                  </a:cubicBezTo>
                  <a:cubicBezTo>
                    <a:pt x="1287971" y="1688028"/>
                    <a:pt x="1190625" y="1715878"/>
                    <a:pt x="1190625" y="1715878"/>
                  </a:cubicBezTo>
                  <a:cubicBezTo>
                    <a:pt x="1190625" y="1715878"/>
                    <a:pt x="1250823" y="1767491"/>
                    <a:pt x="1243965" y="1803041"/>
                  </a:cubicBezTo>
                  <a:cubicBezTo>
                    <a:pt x="1237202" y="1838495"/>
                    <a:pt x="1183862" y="1878227"/>
                    <a:pt x="1183862" y="1878227"/>
                  </a:cubicBezTo>
                  <a:cubicBezTo>
                    <a:pt x="1183862" y="1878227"/>
                    <a:pt x="1216057" y="1917864"/>
                    <a:pt x="1213485" y="1950942"/>
                  </a:cubicBezTo>
                  <a:cubicBezTo>
                    <a:pt x="1210913" y="1983830"/>
                    <a:pt x="1076230" y="2137149"/>
                    <a:pt x="1076230" y="2137149"/>
                  </a:cubicBezTo>
                  <a:cubicBezTo>
                    <a:pt x="1076230" y="2137149"/>
                    <a:pt x="1122807" y="2210339"/>
                    <a:pt x="1116902" y="2240755"/>
                  </a:cubicBezTo>
                  <a:cubicBezTo>
                    <a:pt x="1110996" y="2271172"/>
                    <a:pt x="1059371" y="2305771"/>
                    <a:pt x="1059371" y="2305771"/>
                  </a:cubicBezTo>
                  <a:cubicBezTo>
                    <a:pt x="1059371" y="2305771"/>
                    <a:pt x="1043273" y="2359856"/>
                    <a:pt x="1027176" y="2383523"/>
                  </a:cubicBezTo>
                  <a:cubicBezTo>
                    <a:pt x="1011079" y="2407192"/>
                    <a:pt x="922115" y="2430859"/>
                    <a:pt x="922115" y="2430859"/>
                  </a:cubicBezTo>
                  <a:cubicBezTo>
                    <a:pt x="922115" y="2430859"/>
                    <a:pt x="948404" y="2501768"/>
                    <a:pt x="922115" y="2547488"/>
                  </a:cubicBezTo>
                  <a:cubicBezTo>
                    <a:pt x="895826" y="2593113"/>
                    <a:pt x="781526" y="2619347"/>
                    <a:pt x="781526" y="2619347"/>
                  </a:cubicBezTo>
                  <a:cubicBezTo>
                    <a:pt x="781526" y="2619347"/>
                    <a:pt x="795909" y="2679325"/>
                    <a:pt x="784098" y="2709742"/>
                  </a:cubicBezTo>
                  <a:cubicBezTo>
                    <a:pt x="772192" y="2740159"/>
                    <a:pt x="682466" y="2760405"/>
                    <a:pt x="682466" y="2760405"/>
                  </a:cubicBezTo>
                  <a:cubicBezTo>
                    <a:pt x="682466" y="2760405"/>
                    <a:pt x="714661" y="2793387"/>
                    <a:pt x="708755" y="2828842"/>
                  </a:cubicBezTo>
                  <a:cubicBezTo>
                    <a:pt x="702850" y="2864391"/>
                    <a:pt x="635127" y="2897374"/>
                    <a:pt x="635127" y="2897374"/>
                  </a:cubicBezTo>
                  <a:cubicBezTo>
                    <a:pt x="635127" y="2897374"/>
                    <a:pt x="642652" y="2925795"/>
                    <a:pt x="637699" y="2930643"/>
                  </a:cubicBezTo>
                  <a:cubicBezTo>
                    <a:pt x="632651" y="2935395"/>
                    <a:pt x="605504" y="2948893"/>
                    <a:pt x="605504" y="2948893"/>
                  </a:cubicBezTo>
                  <a:cubicBezTo>
                    <a:pt x="605504" y="2948893"/>
                    <a:pt x="621601" y="3012197"/>
                    <a:pt x="606266" y="3049457"/>
                  </a:cubicBezTo>
                  <a:cubicBezTo>
                    <a:pt x="590931" y="3086718"/>
                    <a:pt x="427577" y="3119606"/>
                    <a:pt x="427577" y="3119606"/>
                  </a:cubicBezTo>
                  <a:cubicBezTo>
                    <a:pt x="427577" y="3119606"/>
                    <a:pt x="430149" y="3169508"/>
                    <a:pt x="422434" y="3186427"/>
                  </a:cubicBezTo>
                  <a:cubicBezTo>
                    <a:pt x="414814" y="3203347"/>
                    <a:pt x="348806" y="3230341"/>
                    <a:pt x="348806" y="3230341"/>
                  </a:cubicBezTo>
                  <a:cubicBezTo>
                    <a:pt x="348806" y="3230341"/>
                    <a:pt x="352139" y="3295357"/>
                    <a:pt x="343662" y="3318264"/>
                  </a:cubicBezTo>
                  <a:cubicBezTo>
                    <a:pt x="335185" y="3341077"/>
                    <a:pt x="284417" y="3380809"/>
                    <a:pt x="284417" y="3380809"/>
                  </a:cubicBezTo>
                  <a:cubicBezTo>
                    <a:pt x="284417" y="3380809"/>
                    <a:pt x="299561" y="3427289"/>
                    <a:pt x="292036" y="3467021"/>
                  </a:cubicBezTo>
                  <a:cubicBezTo>
                    <a:pt x="284417" y="3506753"/>
                    <a:pt x="192881" y="3546484"/>
                    <a:pt x="192881" y="3546484"/>
                  </a:cubicBezTo>
                  <a:cubicBezTo>
                    <a:pt x="192881" y="3546484"/>
                    <a:pt x="203835" y="3620245"/>
                    <a:pt x="192024" y="3647144"/>
                  </a:cubicBezTo>
                  <a:cubicBezTo>
                    <a:pt x="180118" y="3674044"/>
                    <a:pt x="114014" y="3701134"/>
                    <a:pt x="114014" y="3701134"/>
                  </a:cubicBezTo>
                  <a:cubicBezTo>
                    <a:pt x="114014" y="3701134"/>
                    <a:pt x="133541" y="3742101"/>
                    <a:pt x="131826" y="3774039"/>
                  </a:cubicBezTo>
                  <a:cubicBezTo>
                    <a:pt x="130207" y="3805976"/>
                    <a:pt x="96298" y="3838104"/>
                    <a:pt x="96298" y="3838104"/>
                  </a:cubicBezTo>
                  <a:cubicBezTo>
                    <a:pt x="96298" y="3838104"/>
                    <a:pt x="132779" y="3875079"/>
                    <a:pt x="137827" y="3907777"/>
                  </a:cubicBezTo>
                  <a:cubicBezTo>
                    <a:pt x="142780" y="3940380"/>
                    <a:pt x="86106" y="4012144"/>
                    <a:pt x="86106" y="4012144"/>
                  </a:cubicBezTo>
                  <a:cubicBezTo>
                    <a:pt x="86106" y="4012144"/>
                    <a:pt x="128492" y="4122595"/>
                    <a:pt x="130969" y="4170881"/>
                  </a:cubicBezTo>
                  <a:cubicBezTo>
                    <a:pt x="133541" y="4219167"/>
                    <a:pt x="100489" y="4300057"/>
                    <a:pt x="100489" y="4300057"/>
                  </a:cubicBezTo>
                  <a:lnTo>
                    <a:pt x="95726" y="4300057"/>
                  </a:lnTo>
                  <a:cubicBezTo>
                    <a:pt x="95726" y="4300057"/>
                    <a:pt x="121063" y="4200252"/>
                    <a:pt x="118300" y="4159760"/>
                  </a:cubicBezTo>
                  <a:cubicBezTo>
                    <a:pt x="115538" y="4119172"/>
                    <a:pt x="30099" y="4021174"/>
                    <a:pt x="30099" y="4021174"/>
                  </a:cubicBezTo>
                  <a:cubicBezTo>
                    <a:pt x="30099" y="4021174"/>
                    <a:pt x="79343" y="3959675"/>
                    <a:pt x="77724" y="3913290"/>
                  </a:cubicBezTo>
                  <a:cubicBezTo>
                    <a:pt x="76009" y="3866904"/>
                    <a:pt x="0" y="3856544"/>
                    <a:pt x="0" y="3856544"/>
                  </a:cubicBezTo>
                  <a:cubicBezTo>
                    <a:pt x="0" y="3856544"/>
                    <a:pt x="94774" y="3812535"/>
                    <a:pt x="92964" y="3762823"/>
                  </a:cubicBezTo>
                  <a:cubicBezTo>
                    <a:pt x="91250" y="3713015"/>
                    <a:pt x="0" y="3678987"/>
                    <a:pt x="0" y="3678987"/>
                  </a:cubicBezTo>
                  <a:cubicBezTo>
                    <a:pt x="0" y="3678987"/>
                    <a:pt x="155638" y="3668911"/>
                    <a:pt x="156020" y="3626043"/>
                  </a:cubicBezTo>
                  <a:cubicBezTo>
                    <a:pt x="156400" y="3583269"/>
                    <a:pt x="96298" y="3535078"/>
                    <a:pt x="96298" y="3535078"/>
                  </a:cubicBezTo>
                  <a:cubicBezTo>
                    <a:pt x="96298" y="3535078"/>
                    <a:pt x="212122" y="3488883"/>
                    <a:pt x="220790" y="3450957"/>
                  </a:cubicBezTo>
                  <a:cubicBezTo>
                    <a:pt x="231839" y="3402481"/>
                    <a:pt x="201359" y="3366456"/>
                    <a:pt x="201359" y="3366456"/>
                  </a:cubicBezTo>
                  <a:cubicBezTo>
                    <a:pt x="201359" y="3366456"/>
                    <a:pt x="286036" y="3347826"/>
                    <a:pt x="296227" y="3303912"/>
                  </a:cubicBezTo>
                  <a:cubicBezTo>
                    <a:pt x="306324" y="3259903"/>
                    <a:pt x="274225" y="3219316"/>
                    <a:pt x="274225" y="3219316"/>
                  </a:cubicBezTo>
                  <a:cubicBezTo>
                    <a:pt x="274225" y="3219316"/>
                    <a:pt x="392811" y="3185572"/>
                    <a:pt x="391097" y="3151733"/>
                  </a:cubicBezTo>
                  <a:cubicBezTo>
                    <a:pt x="389477" y="3117990"/>
                    <a:pt x="143828" y="3072270"/>
                    <a:pt x="143828" y="3072270"/>
                  </a:cubicBezTo>
                  <a:cubicBezTo>
                    <a:pt x="221647" y="3075597"/>
                    <a:pt x="512159" y="3053735"/>
                    <a:pt x="525685" y="3025029"/>
                  </a:cubicBezTo>
                  <a:cubicBezTo>
                    <a:pt x="539210" y="2996229"/>
                    <a:pt x="519684" y="2943855"/>
                    <a:pt x="519684" y="2943855"/>
                  </a:cubicBezTo>
                  <a:cubicBezTo>
                    <a:pt x="519684" y="2943855"/>
                    <a:pt x="597694" y="2923514"/>
                    <a:pt x="597694" y="2911727"/>
                  </a:cubicBezTo>
                  <a:cubicBezTo>
                    <a:pt x="597694" y="2899941"/>
                    <a:pt x="550259" y="2884637"/>
                    <a:pt x="550259" y="2884637"/>
                  </a:cubicBezTo>
                  <a:cubicBezTo>
                    <a:pt x="550259" y="2884637"/>
                    <a:pt x="660368" y="2862680"/>
                    <a:pt x="662083" y="2827226"/>
                  </a:cubicBezTo>
                  <a:cubicBezTo>
                    <a:pt x="663702" y="2791772"/>
                    <a:pt x="592646" y="2754511"/>
                    <a:pt x="592646" y="2754511"/>
                  </a:cubicBezTo>
                  <a:cubicBezTo>
                    <a:pt x="592646" y="2754511"/>
                    <a:pt x="695325" y="2715635"/>
                    <a:pt x="697040" y="2691967"/>
                  </a:cubicBezTo>
                  <a:cubicBezTo>
                    <a:pt x="701231" y="2632940"/>
                    <a:pt x="550259" y="2611268"/>
                    <a:pt x="550259" y="2611268"/>
                  </a:cubicBezTo>
                  <a:cubicBezTo>
                    <a:pt x="550259" y="2611268"/>
                    <a:pt x="830390" y="2568590"/>
                    <a:pt x="837057" y="2513935"/>
                  </a:cubicBezTo>
                  <a:cubicBezTo>
                    <a:pt x="843915" y="2459375"/>
                    <a:pt x="712851" y="2423255"/>
                    <a:pt x="712851" y="2423255"/>
                  </a:cubicBezTo>
                  <a:cubicBezTo>
                    <a:pt x="712851" y="2423255"/>
                    <a:pt x="965740" y="2377630"/>
                    <a:pt x="972598" y="2345503"/>
                  </a:cubicBezTo>
                  <a:cubicBezTo>
                    <a:pt x="979360" y="2313375"/>
                    <a:pt x="913924" y="2296456"/>
                    <a:pt x="913924" y="2296456"/>
                  </a:cubicBezTo>
                  <a:cubicBezTo>
                    <a:pt x="913924" y="2296456"/>
                    <a:pt x="1022318" y="2279251"/>
                    <a:pt x="1017651" y="2245413"/>
                  </a:cubicBezTo>
                  <a:cubicBezTo>
                    <a:pt x="1010698" y="2194845"/>
                    <a:pt x="507397" y="2212430"/>
                    <a:pt x="507397" y="2212430"/>
                  </a:cubicBezTo>
                  <a:cubicBezTo>
                    <a:pt x="507397" y="2212430"/>
                    <a:pt x="903160" y="2135818"/>
                    <a:pt x="938689" y="2118994"/>
                  </a:cubicBezTo>
                  <a:cubicBezTo>
                    <a:pt x="974217" y="2102170"/>
                    <a:pt x="1107472" y="1966911"/>
                    <a:pt x="1092232" y="1934783"/>
                  </a:cubicBezTo>
                  <a:cubicBezTo>
                    <a:pt x="1076992" y="1902655"/>
                    <a:pt x="886777" y="1882314"/>
                    <a:pt x="886777" y="1882314"/>
                  </a:cubicBezTo>
                  <a:cubicBezTo>
                    <a:pt x="886777" y="1882314"/>
                    <a:pt x="1094042" y="1836689"/>
                    <a:pt x="1090613" y="1791064"/>
                  </a:cubicBezTo>
                  <a:cubicBezTo>
                    <a:pt x="1087279" y="1745439"/>
                    <a:pt x="980408" y="1693826"/>
                    <a:pt x="980408" y="1693826"/>
                  </a:cubicBezTo>
                  <a:cubicBezTo>
                    <a:pt x="980408" y="1693826"/>
                    <a:pt x="1107567" y="1637651"/>
                    <a:pt x="1102519" y="1576437"/>
                  </a:cubicBezTo>
                  <a:cubicBezTo>
                    <a:pt x="1093470" y="1466937"/>
                    <a:pt x="613601" y="1495738"/>
                    <a:pt x="613601" y="1495738"/>
                  </a:cubicBezTo>
                  <a:cubicBezTo>
                    <a:pt x="613601" y="1495738"/>
                    <a:pt x="1110043" y="1391846"/>
                    <a:pt x="1118807" y="1292422"/>
                  </a:cubicBezTo>
                  <a:cubicBezTo>
                    <a:pt x="1123283" y="1242044"/>
                    <a:pt x="1017746" y="1186724"/>
                    <a:pt x="1017746" y="1186724"/>
                  </a:cubicBezTo>
                  <a:cubicBezTo>
                    <a:pt x="1017746" y="1186724"/>
                    <a:pt x="1139761" y="1147087"/>
                    <a:pt x="1139761" y="1071046"/>
                  </a:cubicBezTo>
                  <a:cubicBezTo>
                    <a:pt x="1139761" y="995004"/>
                    <a:pt x="1029748" y="947668"/>
                    <a:pt x="1029748" y="947668"/>
                  </a:cubicBezTo>
                  <a:cubicBezTo>
                    <a:pt x="1129475" y="931699"/>
                    <a:pt x="1247870" y="878470"/>
                    <a:pt x="1248251" y="812504"/>
                  </a:cubicBezTo>
                  <a:cubicBezTo>
                    <a:pt x="1248537" y="746633"/>
                    <a:pt x="966978" y="657475"/>
                    <a:pt x="966978" y="657475"/>
                  </a:cubicBezTo>
                  <a:cubicBezTo>
                    <a:pt x="966978" y="657475"/>
                    <a:pt x="1268063" y="650251"/>
                    <a:pt x="1268540" y="613085"/>
                  </a:cubicBezTo>
                  <a:cubicBezTo>
                    <a:pt x="1268921" y="576015"/>
                    <a:pt x="1236917" y="538184"/>
                    <a:pt x="1236917" y="538184"/>
                  </a:cubicBezTo>
                  <a:cubicBezTo>
                    <a:pt x="1236917" y="538184"/>
                    <a:pt x="1269778" y="443608"/>
                    <a:pt x="1238060" y="354544"/>
                  </a:cubicBezTo>
                  <a:cubicBezTo>
                    <a:pt x="1190054" y="219950"/>
                    <a:pt x="699516" y="224893"/>
                    <a:pt x="699516" y="224893"/>
                  </a:cubicBezTo>
                  <a:cubicBezTo>
                    <a:pt x="699516" y="224893"/>
                    <a:pt x="1065371" y="121286"/>
                    <a:pt x="1053465" y="87448"/>
                  </a:cubicBezTo>
                  <a:cubicBezTo>
                    <a:pt x="1046893" y="68818"/>
                    <a:pt x="864584" y="5133"/>
                    <a:pt x="766191" y="0"/>
                  </a:cubicBezTo>
                  <a:cubicBezTo>
                    <a:pt x="1025366" y="8079"/>
                    <a:pt x="1169099" y="51613"/>
                    <a:pt x="1174528" y="61309"/>
                  </a:cubicBezTo>
                  <a:cubicBezTo>
                    <a:pt x="1185482" y="80699"/>
                    <a:pt x="1174528" y="109405"/>
                    <a:pt x="1174528" y="109405"/>
                  </a:cubicBezTo>
                  <a:cubicBezTo>
                    <a:pt x="1174528" y="109405"/>
                    <a:pt x="1447229" y="211681"/>
                    <a:pt x="1491329" y="270043"/>
                  </a:cubicBezTo>
                  <a:cubicBezTo>
                    <a:pt x="1535335" y="328405"/>
                    <a:pt x="1416749" y="557385"/>
                    <a:pt x="1416749" y="557385"/>
                  </a:cubicBezTo>
                  <a:cubicBezTo>
                    <a:pt x="1416749" y="557385"/>
                    <a:pt x="1423416" y="615652"/>
                    <a:pt x="1409891" y="644357"/>
                  </a:cubicBezTo>
                  <a:cubicBezTo>
                    <a:pt x="1396365" y="673158"/>
                    <a:pt x="1366742" y="695876"/>
                    <a:pt x="1366742" y="695876"/>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766" name="Google Shape;5766;p75"/>
          <p:cNvSpPr txBox="1">
            <a:spLocks noGrp="1"/>
          </p:cNvSpPr>
          <p:nvPr>
            <p:ph type="body" idx="1"/>
          </p:nvPr>
        </p:nvSpPr>
        <p:spPr>
          <a:xfrm>
            <a:off x="722375" y="1187600"/>
            <a:ext cx="7699200" cy="3416400"/>
          </a:xfrm>
          <a:prstGeom prst="rect">
            <a:avLst/>
          </a:prstGeom>
        </p:spPr>
        <p:txBody>
          <a:bodyPr spcFirstLastPara="1" wrap="square" lIns="91425" tIns="91425" rIns="91425" bIns="91425" anchor="t" anchorCtr="0">
            <a:noAutofit/>
          </a:bodyPr>
          <a:lstStyle/>
          <a:p>
            <a:pPr marL="285750" indent="-285750"/>
            <a:r>
              <a:rPr lang="en-US" sz="1600" b="1" dirty="0"/>
              <a:t>Recommendation System for Recovery</a:t>
            </a:r>
            <a:r>
              <a:rPr lang="en-US" sz="1200" dirty="0"/>
              <a:t>:</a:t>
            </a:r>
          </a:p>
          <a:p>
            <a:pPr marL="0" lvl="0" indent="0" algn="l" rtl="0">
              <a:spcBef>
                <a:spcPts val="0"/>
              </a:spcBef>
              <a:spcAft>
                <a:spcPts val="0"/>
              </a:spcAft>
              <a:buNone/>
            </a:pPr>
            <a:r>
              <a:rPr lang="en-US" sz="1200" dirty="0"/>
              <a:t>                       Provide tailored recovery suggestions based on the predicted disaster type.</a:t>
            </a:r>
          </a:p>
          <a:p>
            <a:pPr marL="0" lvl="0" indent="0" algn="l" rtl="0">
              <a:spcBef>
                <a:spcPts val="0"/>
              </a:spcBef>
              <a:spcAft>
                <a:spcPts val="0"/>
              </a:spcAft>
              <a:buNone/>
            </a:pPr>
            <a:endParaRPr lang="en-US" sz="1200" dirty="0"/>
          </a:p>
          <a:p>
            <a:pPr marL="0" lvl="0" indent="0" algn="l" rtl="0">
              <a:spcBef>
                <a:spcPts val="0"/>
              </a:spcBef>
              <a:spcAft>
                <a:spcPts val="0"/>
              </a:spcAft>
              <a:buNone/>
            </a:pPr>
            <a:endParaRPr lang="en-US" sz="1200" dirty="0"/>
          </a:p>
          <a:p>
            <a:pPr marL="285750" indent="-285750"/>
            <a:r>
              <a:rPr lang="en-US" sz="1600" b="1" dirty="0"/>
              <a:t>Disaster Relief Assistance System </a:t>
            </a:r>
            <a:r>
              <a:rPr lang="en-US" sz="1200" dirty="0"/>
              <a:t>:</a:t>
            </a:r>
          </a:p>
          <a:p>
            <a:pPr marL="0" lvl="0" indent="0" algn="l" rtl="0">
              <a:spcBef>
                <a:spcPts val="0"/>
              </a:spcBef>
              <a:spcAft>
                <a:spcPts val="0"/>
              </a:spcAft>
              <a:buNone/>
            </a:pPr>
            <a:r>
              <a:rPr lang="en-US" sz="1200" dirty="0"/>
              <a:t>	Allows government bodies and NGOs to add and monitor their relief </a:t>
            </a:r>
          </a:p>
          <a:p>
            <a:pPr marL="0" lvl="0" indent="0" algn="l" rtl="0">
              <a:spcBef>
                <a:spcPts val="0"/>
              </a:spcBef>
              <a:spcAft>
                <a:spcPts val="0"/>
              </a:spcAft>
              <a:buNone/>
            </a:pPr>
            <a:r>
              <a:rPr lang="en-US" sz="1200" dirty="0"/>
              <a:t>	materials. The system checks whether sufficient resources are available, if not, it prompts for 	additional provisioning to ensure effective disaster response and preparedness.</a:t>
            </a:r>
          </a:p>
          <a:p>
            <a:pPr marL="0" lvl="0" indent="0" algn="l" rtl="0">
              <a:spcBef>
                <a:spcPts val="0"/>
              </a:spcBef>
              <a:spcAft>
                <a:spcPts val="0"/>
              </a:spcAft>
              <a:buNone/>
            </a:pPr>
            <a:endParaRPr lang="en-US" sz="1200" dirty="0"/>
          </a:p>
          <a:p>
            <a:pPr marL="0" lvl="0" indent="0" algn="l" rtl="0">
              <a:spcBef>
                <a:spcPts val="0"/>
              </a:spcBef>
              <a:spcAft>
                <a:spcPts val="0"/>
              </a:spcAft>
              <a:buNone/>
            </a:pPr>
            <a:endParaRPr lang="en-US" sz="1200" dirty="0"/>
          </a:p>
          <a:p>
            <a:pPr marL="285750" indent="-285750"/>
            <a:r>
              <a:rPr lang="en-US" sz="1800" b="1" dirty="0"/>
              <a:t>User-Friendly Interface for Visualization and Insights </a:t>
            </a:r>
            <a:r>
              <a:rPr lang="en-US" sz="1200" dirty="0"/>
              <a:t>:</a:t>
            </a:r>
          </a:p>
          <a:p>
            <a:pPr marL="0" lvl="0" indent="0" algn="l" rtl="0">
              <a:spcBef>
                <a:spcPts val="0"/>
              </a:spcBef>
              <a:spcAft>
                <a:spcPts val="0"/>
              </a:spcAft>
              <a:buNone/>
            </a:pPr>
            <a:r>
              <a:rPr lang="en-US" sz="1200" dirty="0"/>
              <a:t>	Design an accessible platform to present predictions, recommendations and relief 	assistance system.</a:t>
            </a:r>
          </a:p>
          <a:p>
            <a:pPr marL="0" lvl="0" indent="0" algn="l" rtl="0">
              <a:spcBef>
                <a:spcPts val="0"/>
              </a:spcBef>
              <a:spcAft>
                <a:spcPts val="0"/>
              </a:spcAft>
              <a:buNone/>
            </a:pPr>
            <a:endParaRPr sz="1200" dirty="0"/>
          </a:p>
        </p:txBody>
      </p:sp>
      <p:grpSp>
        <p:nvGrpSpPr>
          <p:cNvPr id="6" name="Google Shape;4472;p73">
            <a:extLst>
              <a:ext uri="{FF2B5EF4-FFF2-40B4-BE49-F238E27FC236}">
                <a16:creationId xmlns:a16="http://schemas.microsoft.com/office/drawing/2014/main" id="{3D6B229B-B2D1-F947-F747-D13CB7806C35}"/>
              </a:ext>
            </a:extLst>
          </p:cNvPr>
          <p:cNvGrpSpPr/>
          <p:nvPr/>
        </p:nvGrpSpPr>
        <p:grpSpPr>
          <a:xfrm>
            <a:off x="7779437" y="4047361"/>
            <a:ext cx="1364563" cy="1095839"/>
            <a:chOff x="2284198" y="1493136"/>
            <a:chExt cx="429524" cy="429519"/>
          </a:xfrm>
        </p:grpSpPr>
        <p:grpSp>
          <p:nvGrpSpPr>
            <p:cNvPr id="7" name="Google Shape;4473;p73">
              <a:extLst>
                <a:ext uri="{FF2B5EF4-FFF2-40B4-BE49-F238E27FC236}">
                  <a16:creationId xmlns:a16="http://schemas.microsoft.com/office/drawing/2014/main" id="{5E98E511-34C4-4BD8-5F2C-1E874DABC49F}"/>
                </a:ext>
              </a:extLst>
            </p:cNvPr>
            <p:cNvGrpSpPr/>
            <p:nvPr/>
          </p:nvGrpSpPr>
          <p:grpSpPr>
            <a:xfrm>
              <a:off x="2284198" y="1493136"/>
              <a:ext cx="429524" cy="429519"/>
              <a:chOff x="2284198" y="1493136"/>
              <a:chExt cx="429524" cy="429519"/>
            </a:xfrm>
          </p:grpSpPr>
          <p:sp>
            <p:nvSpPr>
              <p:cNvPr id="11" name="Google Shape;4474;p73">
                <a:extLst>
                  <a:ext uri="{FF2B5EF4-FFF2-40B4-BE49-F238E27FC236}">
                    <a16:creationId xmlns:a16="http://schemas.microsoft.com/office/drawing/2014/main" id="{D1B76E3D-43CB-CA82-9E7C-0947F0C03957}"/>
                  </a:ext>
                </a:extLst>
              </p:cNvPr>
              <p:cNvSpPr/>
              <p:nvPr/>
            </p:nvSpPr>
            <p:spPr>
              <a:xfrm>
                <a:off x="2492519" y="1493136"/>
                <a:ext cx="12582" cy="61681"/>
              </a:xfrm>
              <a:custGeom>
                <a:avLst/>
                <a:gdLst/>
                <a:ahLst/>
                <a:cxnLst/>
                <a:rect l="l" t="t" r="r" b="b"/>
                <a:pathLst>
                  <a:path w="12582" h="61681" extrusionOk="0">
                    <a:moveTo>
                      <a:pt x="0" y="55171"/>
                    </a:moveTo>
                    <a:lnTo>
                      <a:pt x="0" y="6496"/>
                    </a:lnTo>
                    <a:cubicBezTo>
                      <a:pt x="0" y="3501"/>
                      <a:pt x="1988" y="758"/>
                      <a:pt x="4916" y="146"/>
                    </a:cubicBezTo>
                    <a:cubicBezTo>
                      <a:pt x="8992" y="-718"/>
                      <a:pt x="12582" y="2369"/>
                      <a:pt x="12582" y="6294"/>
                    </a:cubicBezTo>
                    <a:lnTo>
                      <a:pt x="12582" y="55389"/>
                    </a:lnTo>
                    <a:cubicBezTo>
                      <a:pt x="12582" y="59315"/>
                      <a:pt x="8992" y="62393"/>
                      <a:pt x="4916" y="61538"/>
                    </a:cubicBezTo>
                    <a:cubicBezTo>
                      <a:pt x="1988" y="60917"/>
                      <a:pt x="0" y="58174"/>
                      <a:pt x="0" y="5518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4475;p73">
                <a:extLst>
                  <a:ext uri="{FF2B5EF4-FFF2-40B4-BE49-F238E27FC236}">
                    <a16:creationId xmlns:a16="http://schemas.microsoft.com/office/drawing/2014/main" id="{F5CE9C10-C3B6-38B5-0DE5-9622C57B4DEE}"/>
                  </a:ext>
                </a:extLst>
              </p:cNvPr>
              <p:cNvSpPr/>
              <p:nvPr/>
            </p:nvSpPr>
            <p:spPr>
              <a:xfrm>
                <a:off x="2492519" y="1860974"/>
                <a:ext cx="12582" cy="61681"/>
              </a:xfrm>
              <a:custGeom>
                <a:avLst/>
                <a:gdLst/>
                <a:ahLst/>
                <a:cxnLst/>
                <a:rect l="l" t="t" r="r" b="b"/>
                <a:pathLst>
                  <a:path w="12582" h="61681" extrusionOk="0">
                    <a:moveTo>
                      <a:pt x="0" y="55180"/>
                    </a:moveTo>
                    <a:lnTo>
                      <a:pt x="0" y="6496"/>
                    </a:lnTo>
                    <a:cubicBezTo>
                      <a:pt x="0" y="3501"/>
                      <a:pt x="1988" y="758"/>
                      <a:pt x="4916" y="146"/>
                    </a:cubicBezTo>
                    <a:cubicBezTo>
                      <a:pt x="8992" y="-718"/>
                      <a:pt x="12582" y="2369"/>
                      <a:pt x="12582" y="6295"/>
                    </a:cubicBezTo>
                    <a:lnTo>
                      <a:pt x="12582" y="55389"/>
                    </a:lnTo>
                    <a:cubicBezTo>
                      <a:pt x="12582" y="59315"/>
                      <a:pt x="8992" y="62393"/>
                      <a:pt x="4916" y="61538"/>
                    </a:cubicBezTo>
                    <a:cubicBezTo>
                      <a:pt x="1988" y="60917"/>
                      <a:pt x="0" y="58174"/>
                      <a:pt x="0" y="5518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4476;p73">
                <a:extLst>
                  <a:ext uri="{FF2B5EF4-FFF2-40B4-BE49-F238E27FC236}">
                    <a16:creationId xmlns:a16="http://schemas.microsoft.com/office/drawing/2014/main" id="{A576E2F1-6E5A-A03B-A655-F1A8D3CFCF1F}"/>
                  </a:ext>
                </a:extLst>
              </p:cNvPr>
              <p:cNvSpPr/>
              <p:nvPr/>
            </p:nvSpPr>
            <p:spPr>
              <a:xfrm>
                <a:off x="2412898" y="1509025"/>
                <a:ext cx="31339" cy="57889"/>
              </a:xfrm>
              <a:custGeom>
                <a:avLst/>
                <a:gdLst/>
                <a:ahLst/>
                <a:cxnLst/>
                <a:rect l="l" t="t" r="r" b="b"/>
                <a:pathLst>
                  <a:path w="31339" h="57889" extrusionOk="0">
                    <a:moveTo>
                      <a:pt x="19252" y="54003"/>
                    </a:moveTo>
                    <a:lnTo>
                      <a:pt x="479" y="8691"/>
                    </a:lnTo>
                    <a:cubicBezTo>
                      <a:pt x="-846" y="5487"/>
                      <a:pt x="672" y="1804"/>
                      <a:pt x="3876" y="479"/>
                    </a:cubicBezTo>
                    <a:cubicBezTo>
                      <a:pt x="7081" y="-846"/>
                      <a:pt x="10763" y="672"/>
                      <a:pt x="12088" y="3884"/>
                    </a:cubicBezTo>
                    <a:lnTo>
                      <a:pt x="30861" y="49196"/>
                    </a:lnTo>
                    <a:cubicBezTo>
                      <a:pt x="32186" y="52401"/>
                      <a:pt x="30668" y="56083"/>
                      <a:pt x="27464" y="57408"/>
                    </a:cubicBezTo>
                    <a:cubicBezTo>
                      <a:pt x="24251" y="58742"/>
                      <a:pt x="20577" y="57207"/>
                      <a:pt x="19252" y="5400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4477;p73">
                <a:extLst>
                  <a:ext uri="{FF2B5EF4-FFF2-40B4-BE49-F238E27FC236}">
                    <a16:creationId xmlns:a16="http://schemas.microsoft.com/office/drawing/2014/main" id="{875B9DAC-9EFC-7732-3E2D-7D6AF0D6AC2A}"/>
                  </a:ext>
                </a:extLst>
              </p:cNvPr>
              <p:cNvSpPr/>
              <p:nvPr/>
            </p:nvSpPr>
            <p:spPr>
              <a:xfrm>
                <a:off x="2300088" y="1621832"/>
                <a:ext cx="57885" cy="31352"/>
              </a:xfrm>
              <a:custGeom>
                <a:avLst/>
                <a:gdLst/>
                <a:ahLst/>
                <a:cxnLst/>
                <a:rect l="l" t="t" r="r" b="b"/>
                <a:pathLst>
                  <a:path w="57885" h="31352" extrusionOk="0">
                    <a:moveTo>
                      <a:pt x="49196" y="30864"/>
                    </a:moveTo>
                    <a:lnTo>
                      <a:pt x="3883" y="12092"/>
                    </a:lnTo>
                    <a:cubicBezTo>
                      <a:pt x="679" y="10766"/>
                      <a:pt x="-847" y="7084"/>
                      <a:pt x="478" y="3880"/>
                    </a:cubicBezTo>
                    <a:cubicBezTo>
                      <a:pt x="1803" y="676"/>
                      <a:pt x="5485" y="-851"/>
                      <a:pt x="8690" y="483"/>
                    </a:cubicBezTo>
                    <a:lnTo>
                      <a:pt x="54002" y="19255"/>
                    </a:lnTo>
                    <a:cubicBezTo>
                      <a:pt x="57206" y="20580"/>
                      <a:pt x="58733" y="24263"/>
                      <a:pt x="57408" y="27467"/>
                    </a:cubicBezTo>
                    <a:cubicBezTo>
                      <a:pt x="56074" y="30688"/>
                      <a:pt x="52383" y="32198"/>
                      <a:pt x="49196" y="3087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4478;p73">
                <a:extLst>
                  <a:ext uri="{FF2B5EF4-FFF2-40B4-BE49-F238E27FC236}">
                    <a16:creationId xmlns:a16="http://schemas.microsoft.com/office/drawing/2014/main" id="{A8B494F9-8798-9759-9F74-2823E7824BFA}"/>
                  </a:ext>
                </a:extLst>
              </p:cNvPr>
              <p:cNvSpPr/>
              <p:nvPr/>
            </p:nvSpPr>
            <p:spPr>
              <a:xfrm>
                <a:off x="2300087" y="1762602"/>
                <a:ext cx="57887" cy="31341"/>
              </a:xfrm>
              <a:custGeom>
                <a:avLst/>
                <a:gdLst/>
                <a:ahLst/>
                <a:cxnLst/>
                <a:rect l="l" t="t" r="r" b="b"/>
                <a:pathLst>
                  <a:path w="57887" h="31341" extrusionOk="0">
                    <a:moveTo>
                      <a:pt x="479" y="27463"/>
                    </a:moveTo>
                    <a:cubicBezTo>
                      <a:pt x="-846" y="24259"/>
                      <a:pt x="672" y="20577"/>
                      <a:pt x="3885" y="19251"/>
                    </a:cubicBezTo>
                    <a:lnTo>
                      <a:pt x="49197" y="479"/>
                    </a:lnTo>
                    <a:cubicBezTo>
                      <a:pt x="52401" y="-846"/>
                      <a:pt x="56084" y="672"/>
                      <a:pt x="57409" y="3876"/>
                    </a:cubicBezTo>
                    <a:cubicBezTo>
                      <a:pt x="58734" y="7080"/>
                      <a:pt x="57216" y="10763"/>
                      <a:pt x="54003" y="12088"/>
                    </a:cubicBezTo>
                    <a:lnTo>
                      <a:pt x="8691" y="30860"/>
                    </a:lnTo>
                    <a:cubicBezTo>
                      <a:pt x="5478" y="32194"/>
                      <a:pt x="1804" y="30659"/>
                      <a:pt x="479" y="2746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4479;p73">
                <a:extLst>
                  <a:ext uri="{FF2B5EF4-FFF2-40B4-BE49-F238E27FC236}">
                    <a16:creationId xmlns:a16="http://schemas.microsoft.com/office/drawing/2014/main" id="{DBCF2385-B2DC-36B2-515D-2E4A0A81F946}"/>
                  </a:ext>
                </a:extLst>
              </p:cNvPr>
              <p:cNvSpPr/>
              <p:nvPr/>
            </p:nvSpPr>
            <p:spPr>
              <a:xfrm>
                <a:off x="2639939" y="1621835"/>
                <a:ext cx="57879" cy="31341"/>
              </a:xfrm>
              <a:custGeom>
                <a:avLst/>
                <a:gdLst/>
                <a:ahLst/>
                <a:cxnLst/>
                <a:rect l="l" t="t" r="r" b="b"/>
                <a:pathLst>
                  <a:path w="57879" h="31341" extrusionOk="0">
                    <a:moveTo>
                      <a:pt x="479" y="27463"/>
                    </a:moveTo>
                    <a:cubicBezTo>
                      <a:pt x="-846" y="24259"/>
                      <a:pt x="672" y="20577"/>
                      <a:pt x="3876" y="19251"/>
                    </a:cubicBezTo>
                    <a:lnTo>
                      <a:pt x="49189" y="479"/>
                    </a:lnTo>
                    <a:cubicBezTo>
                      <a:pt x="52393" y="-846"/>
                      <a:pt x="56067" y="672"/>
                      <a:pt x="57401" y="3876"/>
                    </a:cubicBezTo>
                    <a:cubicBezTo>
                      <a:pt x="58726" y="7080"/>
                      <a:pt x="57208" y="10763"/>
                      <a:pt x="54003" y="12088"/>
                    </a:cubicBezTo>
                    <a:lnTo>
                      <a:pt x="8691" y="30860"/>
                    </a:lnTo>
                    <a:cubicBezTo>
                      <a:pt x="5478" y="32194"/>
                      <a:pt x="1804" y="30659"/>
                      <a:pt x="479" y="2746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4480;p73">
                <a:extLst>
                  <a:ext uri="{FF2B5EF4-FFF2-40B4-BE49-F238E27FC236}">
                    <a16:creationId xmlns:a16="http://schemas.microsoft.com/office/drawing/2014/main" id="{CE9C8EBE-2D72-D45D-9227-C8657C440281}"/>
                  </a:ext>
                </a:extLst>
              </p:cNvPr>
              <p:cNvSpPr/>
              <p:nvPr/>
            </p:nvSpPr>
            <p:spPr>
              <a:xfrm>
                <a:off x="2345277" y="1554206"/>
                <a:ext cx="47262" cy="47262"/>
              </a:xfrm>
              <a:custGeom>
                <a:avLst/>
                <a:gdLst/>
                <a:ahLst/>
                <a:cxnLst/>
                <a:rect l="l" t="t" r="r" b="b"/>
                <a:pathLst>
                  <a:path w="47262" h="47262" extrusionOk="0">
                    <a:moveTo>
                      <a:pt x="36528" y="45419"/>
                    </a:moveTo>
                    <a:lnTo>
                      <a:pt x="1843" y="10735"/>
                    </a:lnTo>
                    <a:cubicBezTo>
                      <a:pt x="-614" y="8277"/>
                      <a:pt x="-614" y="4301"/>
                      <a:pt x="1843" y="1843"/>
                    </a:cubicBezTo>
                    <a:cubicBezTo>
                      <a:pt x="4301" y="-614"/>
                      <a:pt x="8277" y="-614"/>
                      <a:pt x="10735" y="1843"/>
                    </a:cubicBezTo>
                    <a:lnTo>
                      <a:pt x="45420" y="36528"/>
                    </a:lnTo>
                    <a:cubicBezTo>
                      <a:pt x="47877" y="38985"/>
                      <a:pt x="47877" y="42961"/>
                      <a:pt x="45420" y="45419"/>
                    </a:cubicBezTo>
                    <a:cubicBezTo>
                      <a:pt x="42962" y="47877"/>
                      <a:pt x="38986" y="47877"/>
                      <a:pt x="36528" y="45419"/>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4481;p73">
                <a:extLst>
                  <a:ext uri="{FF2B5EF4-FFF2-40B4-BE49-F238E27FC236}">
                    <a16:creationId xmlns:a16="http://schemas.microsoft.com/office/drawing/2014/main" id="{3C349E98-B76C-72A3-584E-2C68D4EF07A9}"/>
                  </a:ext>
                </a:extLst>
              </p:cNvPr>
              <p:cNvSpPr/>
              <p:nvPr/>
            </p:nvSpPr>
            <p:spPr>
              <a:xfrm>
                <a:off x="2284198" y="1701354"/>
                <a:ext cx="61673" cy="12581"/>
              </a:xfrm>
              <a:custGeom>
                <a:avLst/>
                <a:gdLst/>
                <a:ahLst/>
                <a:cxnLst/>
                <a:rect l="l" t="t" r="r" b="b"/>
                <a:pathLst>
                  <a:path w="61673" h="12581" extrusionOk="0">
                    <a:moveTo>
                      <a:pt x="55381" y="12582"/>
                    </a:moveTo>
                    <a:lnTo>
                      <a:pt x="6496" y="12582"/>
                    </a:lnTo>
                    <a:cubicBezTo>
                      <a:pt x="3501" y="12582"/>
                      <a:pt x="758" y="10594"/>
                      <a:pt x="146" y="7667"/>
                    </a:cubicBezTo>
                    <a:cubicBezTo>
                      <a:pt x="-718" y="3590"/>
                      <a:pt x="2369" y="0"/>
                      <a:pt x="6294" y="0"/>
                    </a:cubicBezTo>
                    <a:lnTo>
                      <a:pt x="55180" y="0"/>
                    </a:lnTo>
                    <a:cubicBezTo>
                      <a:pt x="58175" y="0"/>
                      <a:pt x="60918" y="1996"/>
                      <a:pt x="61530" y="4924"/>
                    </a:cubicBezTo>
                    <a:cubicBezTo>
                      <a:pt x="62386" y="9000"/>
                      <a:pt x="59307" y="12582"/>
                      <a:pt x="55381" y="1258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4482;p73">
                <a:extLst>
                  <a:ext uri="{FF2B5EF4-FFF2-40B4-BE49-F238E27FC236}">
                    <a16:creationId xmlns:a16="http://schemas.microsoft.com/office/drawing/2014/main" id="{0D9CC56E-9DAF-CF2B-8AC5-124FB63E6B25}"/>
                  </a:ext>
                </a:extLst>
              </p:cNvPr>
              <p:cNvSpPr/>
              <p:nvPr/>
            </p:nvSpPr>
            <p:spPr>
              <a:xfrm>
                <a:off x="2652049" y="1701354"/>
                <a:ext cx="61673" cy="12581"/>
              </a:xfrm>
              <a:custGeom>
                <a:avLst/>
                <a:gdLst/>
                <a:ahLst/>
                <a:cxnLst/>
                <a:rect l="l" t="t" r="r" b="b"/>
                <a:pathLst>
                  <a:path w="61673" h="12581" extrusionOk="0">
                    <a:moveTo>
                      <a:pt x="55381" y="12582"/>
                    </a:moveTo>
                    <a:lnTo>
                      <a:pt x="6496" y="12582"/>
                    </a:lnTo>
                    <a:cubicBezTo>
                      <a:pt x="3501" y="12582"/>
                      <a:pt x="758" y="10594"/>
                      <a:pt x="146" y="7667"/>
                    </a:cubicBezTo>
                    <a:cubicBezTo>
                      <a:pt x="-718" y="3590"/>
                      <a:pt x="2369" y="0"/>
                      <a:pt x="6294" y="0"/>
                    </a:cubicBezTo>
                    <a:lnTo>
                      <a:pt x="55180" y="0"/>
                    </a:lnTo>
                    <a:cubicBezTo>
                      <a:pt x="58175" y="0"/>
                      <a:pt x="60918" y="1996"/>
                      <a:pt x="61530" y="4924"/>
                    </a:cubicBezTo>
                    <a:cubicBezTo>
                      <a:pt x="62386" y="9000"/>
                      <a:pt x="59307" y="12582"/>
                      <a:pt x="55381" y="1258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4483;p73">
                <a:extLst>
                  <a:ext uri="{FF2B5EF4-FFF2-40B4-BE49-F238E27FC236}">
                    <a16:creationId xmlns:a16="http://schemas.microsoft.com/office/drawing/2014/main" id="{66DCFA1B-9C0D-F464-7D20-C67C99443FED}"/>
                  </a:ext>
                </a:extLst>
              </p:cNvPr>
              <p:cNvSpPr/>
              <p:nvPr/>
            </p:nvSpPr>
            <p:spPr>
              <a:xfrm>
                <a:off x="2345277" y="1814312"/>
                <a:ext cx="47262" cy="47247"/>
              </a:xfrm>
              <a:custGeom>
                <a:avLst/>
                <a:gdLst/>
                <a:ahLst/>
                <a:cxnLst/>
                <a:rect l="l" t="t" r="r" b="b"/>
                <a:pathLst>
                  <a:path w="47262" h="47247" extrusionOk="0">
                    <a:moveTo>
                      <a:pt x="1843" y="45416"/>
                    </a:moveTo>
                    <a:cubicBezTo>
                      <a:pt x="-614" y="42958"/>
                      <a:pt x="-614" y="38982"/>
                      <a:pt x="1843" y="36524"/>
                    </a:cubicBezTo>
                    <a:lnTo>
                      <a:pt x="36528" y="1840"/>
                    </a:lnTo>
                    <a:cubicBezTo>
                      <a:pt x="38986" y="-609"/>
                      <a:pt x="42962" y="-618"/>
                      <a:pt x="45420" y="1840"/>
                    </a:cubicBezTo>
                    <a:cubicBezTo>
                      <a:pt x="47877" y="4298"/>
                      <a:pt x="47877" y="8274"/>
                      <a:pt x="45420" y="10731"/>
                    </a:cubicBezTo>
                    <a:lnTo>
                      <a:pt x="10735" y="45407"/>
                    </a:lnTo>
                    <a:cubicBezTo>
                      <a:pt x="8277" y="47857"/>
                      <a:pt x="4301" y="47865"/>
                      <a:pt x="1843" y="4540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4484;p73">
                <a:extLst>
                  <a:ext uri="{FF2B5EF4-FFF2-40B4-BE49-F238E27FC236}">
                    <a16:creationId xmlns:a16="http://schemas.microsoft.com/office/drawing/2014/main" id="{F626BFBF-1BEF-CAA6-56FF-F73FEB280FD9}"/>
                  </a:ext>
                </a:extLst>
              </p:cNvPr>
              <p:cNvSpPr/>
              <p:nvPr/>
            </p:nvSpPr>
            <p:spPr>
              <a:xfrm>
                <a:off x="2605383" y="1554206"/>
                <a:ext cx="47262" cy="47259"/>
              </a:xfrm>
              <a:custGeom>
                <a:avLst/>
                <a:gdLst/>
                <a:ahLst/>
                <a:cxnLst/>
                <a:rect l="l" t="t" r="r" b="b"/>
                <a:pathLst>
                  <a:path w="47262" h="47259" extrusionOk="0">
                    <a:moveTo>
                      <a:pt x="1843" y="45419"/>
                    </a:moveTo>
                    <a:cubicBezTo>
                      <a:pt x="-614" y="42961"/>
                      <a:pt x="-614" y="38985"/>
                      <a:pt x="1843" y="36528"/>
                    </a:cubicBezTo>
                    <a:lnTo>
                      <a:pt x="36528" y="1843"/>
                    </a:lnTo>
                    <a:cubicBezTo>
                      <a:pt x="38986" y="-614"/>
                      <a:pt x="42962" y="-614"/>
                      <a:pt x="45419" y="1843"/>
                    </a:cubicBezTo>
                    <a:cubicBezTo>
                      <a:pt x="47877" y="4301"/>
                      <a:pt x="47877" y="8277"/>
                      <a:pt x="45419" y="10735"/>
                    </a:cubicBezTo>
                    <a:lnTo>
                      <a:pt x="10735" y="45419"/>
                    </a:lnTo>
                    <a:cubicBezTo>
                      <a:pt x="8277" y="47877"/>
                      <a:pt x="4301" y="47868"/>
                      <a:pt x="1843" y="45419"/>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4485;p73">
                <a:extLst>
                  <a:ext uri="{FF2B5EF4-FFF2-40B4-BE49-F238E27FC236}">
                    <a16:creationId xmlns:a16="http://schemas.microsoft.com/office/drawing/2014/main" id="{12626F6E-990D-1C3B-4210-D4DCAFAC502B}"/>
                  </a:ext>
                </a:extLst>
              </p:cNvPr>
              <p:cNvSpPr/>
              <p:nvPr/>
            </p:nvSpPr>
            <p:spPr>
              <a:xfrm>
                <a:off x="2412903" y="1848878"/>
                <a:ext cx="31346" cy="57884"/>
              </a:xfrm>
              <a:custGeom>
                <a:avLst/>
                <a:gdLst/>
                <a:ahLst/>
                <a:cxnLst/>
                <a:rect l="l" t="t" r="r" b="b"/>
                <a:pathLst>
                  <a:path w="31346" h="57884" extrusionOk="0">
                    <a:moveTo>
                      <a:pt x="3880" y="57403"/>
                    </a:moveTo>
                    <a:cubicBezTo>
                      <a:pt x="675" y="56078"/>
                      <a:pt x="-851" y="52396"/>
                      <a:pt x="483" y="49192"/>
                    </a:cubicBezTo>
                    <a:lnTo>
                      <a:pt x="19255" y="3880"/>
                    </a:lnTo>
                    <a:cubicBezTo>
                      <a:pt x="20581" y="676"/>
                      <a:pt x="24263" y="-851"/>
                      <a:pt x="27467" y="483"/>
                    </a:cubicBezTo>
                    <a:cubicBezTo>
                      <a:pt x="30671" y="1808"/>
                      <a:pt x="32198" y="5490"/>
                      <a:pt x="30864" y="8694"/>
                    </a:cubicBezTo>
                    <a:lnTo>
                      <a:pt x="12092" y="54006"/>
                    </a:lnTo>
                    <a:cubicBezTo>
                      <a:pt x="10758" y="57227"/>
                      <a:pt x="7067" y="58729"/>
                      <a:pt x="3880" y="5740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4486;p73">
                <a:extLst>
                  <a:ext uri="{FF2B5EF4-FFF2-40B4-BE49-F238E27FC236}">
                    <a16:creationId xmlns:a16="http://schemas.microsoft.com/office/drawing/2014/main" id="{8D78D574-E10A-5F6C-439A-E16E7DE92B50}"/>
                  </a:ext>
                </a:extLst>
              </p:cNvPr>
              <p:cNvSpPr/>
              <p:nvPr/>
            </p:nvSpPr>
            <p:spPr>
              <a:xfrm>
                <a:off x="2553672" y="1509026"/>
                <a:ext cx="31346" cy="57886"/>
              </a:xfrm>
              <a:custGeom>
                <a:avLst/>
                <a:gdLst/>
                <a:ahLst/>
                <a:cxnLst/>
                <a:rect l="l" t="t" r="r" b="b"/>
                <a:pathLst>
                  <a:path w="31346" h="57886" extrusionOk="0">
                    <a:moveTo>
                      <a:pt x="3880" y="57407"/>
                    </a:moveTo>
                    <a:cubicBezTo>
                      <a:pt x="676" y="56082"/>
                      <a:pt x="-851" y="52399"/>
                      <a:pt x="483" y="49195"/>
                    </a:cubicBezTo>
                    <a:lnTo>
                      <a:pt x="19255" y="3883"/>
                    </a:lnTo>
                    <a:cubicBezTo>
                      <a:pt x="20580" y="679"/>
                      <a:pt x="24263" y="-847"/>
                      <a:pt x="27467" y="478"/>
                    </a:cubicBezTo>
                    <a:cubicBezTo>
                      <a:pt x="30671" y="1803"/>
                      <a:pt x="32198" y="5485"/>
                      <a:pt x="30864" y="8690"/>
                    </a:cubicBezTo>
                    <a:lnTo>
                      <a:pt x="12092" y="54002"/>
                    </a:lnTo>
                    <a:cubicBezTo>
                      <a:pt x="10758" y="57214"/>
                      <a:pt x="7076" y="58732"/>
                      <a:pt x="3880" y="5740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4487;p73">
                <a:extLst>
                  <a:ext uri="{FF2B5EF4-FFF2-40B4-BE49-F238E27FC236}">
                    <a16:creationId xmlns:a16="http://schemas.microsoft.com/office/drawing/2014/main" id="{E5659C5F-311E-8A58-7BB1-6550A90BE4C1}"/>
                  </a:ext>
                </a:extLst>
              </p:cNvPr>
              <p:cNvSpPr/>
              <p:nvPr/>
            </p:nvSpPr>
            <p:spPr>
              <a:xfrm>
                <a:off x="2380295" y="1589232"/>
                <a:ext cx="237251" cy="237254"/>
              </a:xfrm>
              <a:custGeom>
                <a:avLst/>
                <a:gdLst/>
                <a:ahLst/>
                <a:cxnLst/>
                <a:rect l="l" t="t" r="r" b="b"/>
                <a:pathLst>
                  <a:path w="237251" h="237254" extrusionOk="0">
                    <a:moveTo>
                      <a:pt x="118666" y="0"/>
                    </a:moveTo>
                    <a:cubicBezTo>
                      <a:pt x="53231" y="0"/>
                      <a:pt x="0" y="53230"/>
                      <a:pt x="0" y="118665"/>
                    </a:cubicBezTo>
                    <a:cubicBezTo>
                      <a:pt x="0" y="184100"/>
                      <a:pt x="57408" y="237254"/>
                      <a:pt x="114548" y="237254"/>
                    </a:cubicBezTo>
                    <a:cubicBezTo>
                      <a:pt x="116804" y="237254"/>
                      <a:pt x="118658" y="235468"/>
                      <a:pt x="118733" y="233211"/>
                    </a:cubicBezTo>
                    <a:cubicBezTo>
                      <a:pt x="120864" y="171149"/>
                      <a:pt x="171142" y="120871"/>
                      <a:pt x="233206" y="118740"/>
                    </a:cubicBezTo>
                    <a:cubicBezTo>
                      <a:pt x="234321" y="118698"/>
                      <a:pt x="235370" y="118220"/>
                      <a:pt x="236125" y="117407"/>
                    </a:cubicBezTo>
                    <a:cubicBezTo>
                      <a:pt x="236880" y="116593"/>
                      <a:pt x="237291" y="115511"/>
                      <a:pt x="237249" y="114395"/>
                    </a:cubicBezTo>
                    <a:cubicBezTo>
                      <a:pt x="234984" y="50798"/>
                      <a:pt x="182609" y="0"/>
                      <a:pt x="118666"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4488;p73">
              <a:extLst>
                <a:ext uri="{FF2B5EF4-FFF2-40B4-BE49-F238E27FC236}">
                  <a16:creationId xmlns:a16="http://schemas.microsoft.com/office/drawing/2014/main" id="{7DA7751C-8E65-F58E-C238-E5379638BD5C}"/>
                </a:ext>
              </a:extLst>
            </p:cNvPr>
            <p:cNvSpPr/>
            <p:nvPr/>
          </p:nvSpPr>
          <p:spPr>
            <a:xfrm>
              <a:off x="2380303" y="1589358"/>
              <a:ext cx="113180" cy="237053"/>
            </a:xfrm>
            <a:custGeom>
              <a:avLst/>
              <a:gdLst/>
              <a:ahLst/>
              <a:cxnLst/>
              <a:rect l="l" t="t" r="r" b="b"/>
              <a:pathLst>
                <a:path w="113180" h="237053" extrusionOk="0">
                  <a:moveTo>
                    <a:pt x="63129" y="205405"/>
                  </a:moveTo>
                  <a:cubicBezTo>
                    <a:pt x="-545" y="139576"/>
                    <a:pt x="25953" y="29358"/>
                    <a:pt x="113180" y="0"/>
                  </a:cubicBezTo>
                  <a:cubicBezTo>
                    <a:pt x="50287" y="2877"/>
                    <a:pt x="0" y="54941"/>
                    <a:pt x="0" y="118531"/>
                  </a:cubicBezTo>
                  <a:cubicBezTo>
                    <a:pt x="0" y="182120"/>
                    <a:pt x="50144" y="234126"/>
                    <a:pt x="113088" y="237053"/>
                  </a:cubicBezTo>
                  <a:cubicBezTo>
                    <a:pt x="94358" y="230745"/>
                    <a:pt x="77254" y="220000"/>
                    <a:pt x="63137" y="205405"/>
                  </a:cubicBez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4489;p73">
              <a:extLst>
                <a:ext uri="{FF2B5EF4-FFF2-40B4-BE49-F238E27FC236}">
                  <a16:creationId xmlns:a16="http://schemas.microsoft.com/office/drawing/2014/main" id="{46451223-79BF-AB28-9045-2A08C7340725}"/>
                </a:ext>
              </a:extLst>
            </p:cNvPr>
            <p:cNvSpPr/>
            <p:nvPr/>
          </p:nvSpPr>
          <p:spPr>
            <a:xfrm>
              <a:off x="2408244" y="1617399"/>
              <a:ext cx="180986" cy="180988"/>
            </a:xfrm>
            <a:custGeom>
              <a:avLst/>
              <a:gdLst/>
              <a:ahLst/>
              <a:cxnLst/>
              <a:rect l="l" t="t" r="r" b="b"/>
              <a:pathLst>
                <a:path w="180986" h="180988" extrusionOk="0">
                  <a:moveTo>
                    <a:pt x="180923" y="93937"/>
                  </a:moveTo>
                  <a:cubicBezTo>
                    <a:pt x="182843" y="42267"/>
                    <a:pt x="141507" y="0"/>
                    <a:pt x="90499" y="0"/>
                  </a:cubicBezTo>
                  <a:cubicBezTo>
                    <a:pt x="39491" y="0"/>
                    <a:pt x="0" y="40522"/>
                    <a:pt x="0" y="90498"/>
                  </a:cubicBezTo>
                  <a:cubicBezTo>
                    <a:pt x="0" y="140474"/>
                    <a:pt x="42402" y="182925"/>
                    <a:pt x="94114" y="180921"/>
                  </a:cubicBezTo>
                  <a:cubicBezTo>
                    <a:pt x="104557" y="138150"/>
                    <a:pt x="138185" y="104464"/>
                    <a:pt x="180931" y="9394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4490;p73">
              <a:extLst>
                <a:ext uri="{FF2B5EF4-FFF2-40B4-BE49-F238E27FC236}">
                  <a16:creationId xmlns:a16="http://schemas.microsoft.com/office/drawing/2014/main" id="{EA78129C-DD7E-9085-1A30-6ED3438385E0}"/>
                </a:ext>
              </a:extLst>
            </p:cNvPr>
            <p:cNvSpPr/>
            <p:nvPr/>
          </p:nvSpPr>
          <p:spPr>
            <a:xfrm>
              <a:off x="2408236" y="1617600"/>
              <a:ext cx="105379" cy="180789"/>
            </a:xfrm>
            <a:custGeom>
              <a:avLst/>
              <a:gdLst/>
              <a:ahLst/>
              <a:cxnLst/>
              <a:rect l="l" t="t" r="r" b="b"/>
              <a:pathLst>
                <a:path w="105379" h="180789" extrusionOk="0">
                  <a:moveTo>
                    <a:pt x="84510" y="0"/>
                  </a:moveTo>
                  <a:cubicBezTo>
                    <a:pt x="37327" y="3087"/>
                    <a:pt x="0" y="42334"/>
                    <a:pt x="0" y="90297"/>
                  </a:cubicBezTo>
                  <a:cubicBezTo>
                    <a:pt x="0" y="141396"/>
                    <a:pt x="42402" y="182724"/>
                    <a:pt x="94114" y="180719"/>
                  </a:cubicBezTo>
                  <a:cubicBezTo>
                    <a:pt x="96606" y="170511"/>
                    <a:pt x="100439" y="160823"/>
                    <a:pt x="105379" y="151839"/>
                  </a:cubicBezTo>
                  <a:cubicBezTo>
                    <a:pt x="44448" y="124268"/>
                    <a:pt x="33628" y="42703"/>
                    <a:pt x="84510" y="8"/>
                  </a:cubicBez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80"/>
        <p:cNvGrpSpPr/>
        <p:nvPr/>
      </p:nvGrpSpPr>
      <p:grpSpPr>
        <a:xfrm>
          <a:off x="0" y="0"/>
          <a:ext cx="0" cy="0"/>
          <a:chOff x="0" y="0"/>
          <a:chExt cx="0" cy="0"/>
        </a:xfrm>
      </p:grpSpPr>
      <p:grpSp>
        <p:nvGrpSpPr>
          <p:cNvPr id="2581" name="Google Shape;2581;p59"/>
          <p:cNvGrpSpPr/>
          <p:nvPr/>
        </p:nvGrpSpPr>
        <p:grpSpPr>
          <a:xfrm>
            <a:off x="5574266" y="859665"/>
            <a:ext cx="1834973" cy="3724678"/>
            <a:chOff x="5636753" y="644779"/>
            <a:chExt cx="1834973" cy="3724678"/>
          </a:xfrm>
        </p:grpSpPr>
        <p:sp>
          <p:nvSpPr>
            <p:cNvPr id="2582" name="Google Shape;2582;p59"/>
            <p:cNvSpPr/>
            <p:nvPr/>
          </p:nvSpPr>
          <p:spPr>
            <a:xfrm>
              <a:off x="5636753" y="644779"/>
              <a:ext cx="1834973" cy="3724678"/>
            </a:xfrm>
            <a:custGeom>
              <a:avLst/>
              <a:gdLst/>
              <a:ahLst/>
              <a:cxnLst/>
              <a:rect l="l" t="t" r="r" b="b"/>
              <a:pathLst>
                <a:path w="93205" h="189190" extrusionOk="0">
                  <a:moveTo>
                    <a:pt x="2870" y="0"/>
                  </a:moveTo>
                  <a:cubicBezTo>
                    <a:pt x="1280" y="0"/>
                    <a:pt x="0" y="1280"/>
                    <a:pt x="0" y="2914"/>
                  </a:cubicBezTo>
                  <a:lnTo>
                    <a:pt x="0" y="186320"/>
                  </a:lnTo>
                  <a:cubicBezTo>
                    <a:pt x="0" y="187909"/>
                    <a:pt x="1280" y="189190"/>
                    <a:pt x="2870" y="189190"/>
                  </a:cubicBezTo>
                  <a:lnTo>
                    <a:pt x="90334" y="189190"/>
                  </a:lnTo>
                  <a:cubicBezTo>
                    <a:pt x="91924" y="189190"/>
                    <a:pt x="93204" y="187909"/>
                    <a:pt x="93204" y="186320"/>
                  </a:cubicBezTo>
                  <a:lnTo>
                    <a:pt x="93204" y="2914"/>
                  </a:lnTo>
                  <a:cubicBezTo>
                    <a:pt x="93204" y="1280"/>
                    <a:pt x="91924" y="0"/>
                    <a:pt x="903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3" name="Google Shape;2583;p59"/>
            <p:cNvSpPr/>
            <p:nvPr/>
          </p:nvSpPr>
          <p:spPr>
            <a:xfrm>
              <a:off x="5890455" y="3969678"/>
              <a:ext cx="458108" cy="154724"/>
            </a:xfrm>
            <a:custGeom>
              <a:avLst/>
              <a:gdLst/>
              <a:ahLst/>
              <a:cxnLst/>
              <a:rect l="l" t="t" r="r" b="b"/>
              <a:pathLst>
                <a:path w="23269" h="7859" extrusionOk="0">
                  <a:moveTo>
                    <a:pt x="796" y="0"/>
                  </a:moveTo>
                  <a:cubicBezTo>
                    <a:pt x="354" y="0"/>
                    <a:pt x="1" y="353"/>
                    <a:pt x="1" y="751"/>
                  </a:cubicBezTo>
                  <a:lnTo>
                    <a:pt x="1" y="7064"/>
                  </a:lnTo>
                  <a:cubicBezTo>
                    <a:pt x="1" y="7506"/>
                    <a:pt x="354" y="7859"/>
                    <a:pt x="796" y="7859"/>
                  </a:cubicBezTo>
                  <a:lnTo>
                    <a:pt x="22474" y="7859"/>
                  </a:lnTo>
                  <a:cubicBezTo>
                    <a:pt x="22916" y="7859"/>
                    <a:pt x="23269" y="7506"/>
                    <a:pt x="23269" y="7064"/>
                  </a:cubicBezTo>
                  <a:lnTo>
                    <a:pt x="23269" y="751"/>
                  </a:lnTo>
                  <a:cubicBezTo>
                    <a:pt x="23269" y="353"/>
                    <a:pt x="22916" y="0"/>
                    <a:pt x="22474" y="0"/>
                  </a:cubicBezTo>
                  <a:close/>
                </a:path>
              </a:pathLst>
            </a:custGeom>
            <a:solidFill>
              <a:srgbClr val="000000">
                <a:alpha val="4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85" name="Google Shape;2585;p59"/>
          <p:cNvSpPr txBox="1">
            <a:spLocks noGrp="1"/>
          </p:cNvSpPr>
          <p:nvPr>
            <p:ph type="title"/>
          </p:nvPr>
        </p:nvSpPr>
        <p:spPr>
          <a:xfrm>
            <a:off x="1001942" y="1565744"/>
            <a:ext cx="3284685" cy="914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Custom Recovery Plans</a:t>
            </a:r>
            <a:br>
              <a:rPr lang="en-IN" dirty="0"/>
            </a:br>
            <a:r>
              <a:rPr lang="en-IN" dirty="0"/>
              <a:t>Ollama</a:t>
            </a:r>
            <a:endParaRPr dirty="0"/>
          </a:p>
        </p:txBody>
      </p:sp>
      <p:sp>
        <p:nvSpPr>
          <p:cNvPr id="2586" name="Google Shape;2586;p59"/>
          <p:cNvSpPr txBox="1">
            <a:spLocks noGrp="1"/>
          </p:cNvSpPr>
          <p:nvPr>
            <p:ph type="subTitle" idx="1"/>
          </p:nvPr>
        </p:nvSpPr>
        <p:spPr>
          <a:xfrm>
            <a:off x="1158654" y="2424050"/>
            <a:ext cx="4198231" cy="1777003"/>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1100" dirty="0"/>
              <a:t>Ollama is a local, open-source AI model runner that lets users download and run large language models directly on their personal computers or servers.</a:t>
            </a:r>
          </a:p>
          <a:p>
            <a:pPr marL="0" lvl="0" indent="0" rtl="0">
              <a:spcBef>
                <a:spcPts val="0"/>
              </a:spcBef>
              <a:spcAft>
                <a:spcPts val="0"/>
              </a:spcAft>
              <a:buNone/>
            </a:pPr>
            <a:r>
              <a:rPr lang="en-US" sz="1100" dirty="0"/>
              <a:t>1. Immediate Response (First 24 hours)</a:t>
            </a:r>
          </a:p>
          <a:p>
            <a:pPr marL="0" lvl="0" indent="0" rtl="0">
              <a:spcBef>
                <a:spcPts val="0"/>
              </a:spcBef>
              <a:spcAft>
                <a:spcPts val="0"/>
              </a:spcAft>
              <a:buNone/>
            </a:pPr>
            <a:r>
              <a:rPr lang="en-US" sz="1100" dirty="0"/>
              <a:t>2. Short-Term Recovery (First 72 hours)</a:t>
            </a:r>
          </a:p>
          <a:p>
            <a:pPr marL="0" lvl="0" indent="0" rtl="0">
              <a:spcBef>
                <a:spcPts val="0"/>
              </a:spcBef>
              <a:spcAft>
                <a:spcPts val="0"/>
              </a:spcAft>
              <a:buNone/>
            </a:pPr>
            <a:r>
              <a:rPr lang="en-US" sz="1100" dirty="0"/>
              <a:t>3. Medium-Term Actions (1 week - 1 month)</a:t>
            </a:r>
          </a:p>
          <a:p>
            <a:pPr marL="0" lvl="0" indent="0" rtl="0">
              <a:spcBef>
                <a:spcPts val="0"/>
              </a:spcBef>
              <a:spcAft>
                <a:spcPts val="0"/>
              </a:spcAft>
              <a:buNone/>
            </a:pPr>
            <a:r>
              <a:rPr lang="en-US" sz="1100" dirty="0"/>
              <a:t>4. Long-Term Rehabilitation (1+ months)</a:t>
            </a:r>
          </a:p>
          <a:p>
            <a:pPr marL="0" lvl="0" indent="0" rtl="0">
              <a:spcBef>
                <a:spcPts val="0"/>
              </a:spcBef>
              <a:spcAft>
                <a:spcPts val="0"/>
              </a:spcAft>
              <a:buNone/>
            </a:pPr>
            <a:r>
              <a:rPr lang="en-US" sz="1100" dirty="0"/>
              <a:t> 5. Required Resources (Equipment, personnel, funding)</a:t>
            </a:r>
          </a:p>
          <a:p>
            <a:pPr marL="0" lvl="0" indent="0" rtl="0">
              <a:spcBef>
                <a:spcPts val="0"/>
              </a:spcBef>
              <a:spcAft>
                <a:spcPts val="0"/>
              </a:spcAft>
              <a:buNone/>
            </a:pPr>
            <a:r>
              <a:rPr lang="en-US" sz="1100" dirty="0"/>
              <a:t>6. Safety Precautions (Risks to avoid)</a:t>
            </a:r>
            <a:endParaRPr sz="1100" dirty="0"/>
          </a:p>
        </p:txBody>
      </p:sp>
      <p:grpSp>
        <p:nvGrpSpPr>
          <p:cNvPr id="2587" name="Google Shape;2587;p59"/>
          <p:cNvGrpSpPr/>
          <p:nvPr/>
        </p:nvGrpSpPr>
        <p:grpSpPr>
          <a:xfrm>
            <a:off x="-69577" y="-40022"/>
            <a:ext cx="3284685" cy="1248285"/>
            <a:chOff x="1807224" y="254"/>
            <a:chExt cx="3704392" cy="1407787"/>
          </a:xfrm>
        </p:grpSpPr>
        <p:sp>
          <p:nvSpPr>
            <p:cNvPr id="2588" name="Google Shape;2588;p59"/>
            <p:cNvSpPr/>
            <p:nvPr/>
          </p:nvSpPr>
          <p:spPr>
            <a:xfrm>
              <a:off x="3576676" y="513"/>
              <a:ext cx="1933698" cy="1313344"/>
            </a:xfrm>
            <a:custGeom>
              <a:avLst/>
              <a:gdLst/>
              <a:ahLst/>
              <a:cxnLst/>
              <a:rect l="l" t="t" r="r" b="b"/>
              <a:pathLst>
                <a:path w="1419228" h="963922" extrusionOk="0">
                  <a:moveTo>
                    <a:pt x="1418749" y="902709"/>
                  </a:moveTo>
                  <a:cubicBezTo>
                    <a:pt x="1418749" y="904515"/>
                    <a:pt x="1418272" y="906226"/>
                    <a:pt x="1417892" y="907936"/>
                  </a:cubicBezTo>
                  <a:cubicBezTo>
                    <a:pt x="1417701" y="908792"/>
                    <a:pt x="1417320" y="909647"/>
                    <a:pt x="1417129" y="910408"/>
                  </a:cubicBezTo>
                  <a:cubicBezTo>
                    <a:pt x="1416749" y="911263"/>
                    <a:pt x="1416463" y="912119"/>
                    <a:pt x="1416082" y="912879"/>
                  </a:cubicBezTo>
                  <a:cubicBezTo>
                    <a:pt x="1415701" y="913640"/>
                    <a:pt x="1415320" y="914495"/>
                    <a:pt x="1414843" y="915256"/>
                  </a:cubicBezTo>
                  <a:cubicBezTo>
                    <a:pt x="1412938" y="918487"/>
                    <a:pt x="1410652" y="921529"/>
                    <a:pt x="1407604" y="924476"/>
                  </a:cubicBezTo>
                  <a:cubicBezTo>
                    <a:pt x="1406843" y="925236"/>
                    <a:pt x="1406080" y="925901"/>
                    <a:pt x="1405318" y="926662"/>
                  </a:cubicBezTo>
                  <a:cubicBezTo>
                    <a:pt x="1404557" y="927422"/>
                    <a:pt x="1403604" y="928183"/>
                    <a:pt x="1402747" y="928943"/>
                  </a:cubicBezTo>
                  <a:cubicBezTo>
                    <a:pt x="1400937" y="930369"/>
                    <a:pt x="1399032" y="931699"/>
                    <a:pt x="1397032" y="933030"/>
                  </a:cubicBezTo>
                  <a:cubicBezTo>
                    <a:pt x="1389697" y="938068"/>
                    <a:pt x="1380363" y="942726"/>
                    <a:pt x="1369600" y="946813"/>
                  </a:cubicBezTo>
                  <a:cubicBezTo>
                    <a:pt x="1367504" y="947573"/>
                    <a:pt x="1365504" y="948429"/>
                    <a:pt x="1363218" y="949094"/>
                  </a:cubicBezTo>
                  <a:cubicBezTo>
                    <a:pt x="1347311" y="954797"/>
                    <a:pt x="1328547" y="959740"/>
                    <a:pt x="1307402" y="963922"/>
                  </a:cubicBezTo>
                  <a:cubicBezTo>
                    <a:pt x="1487138" y="880181"/>
                    <a:pt x="1160907" y="803379"/>
                    <a:pt x="1160907" y="803379"/>
                  </a:cubicBezTo>
                  <a:cubicBezTo>
                    <a:pt x="1160907" y="803379"/>
                    <a:pt x="1155573" y="750245"/>
                    <a:pt x="1081278" y="716027"/>
                  </a:cubicBezTo>
                  <a:cubicBezTo>
                    <a:pt x="1006983" y="681618"/>
                    <a:pt x="953262" y="723060"/>
                    <a:pt x="953262" y="723060"/>
                  </a:cubicBezTo>
                  <a:cubicBezTo>
                    <a:pt x="953262" y="723060"/>
                    <a:pt x="957548" y="671067"/>
                    <a:pt x="787146" y="590083"/>
                  </a:cubicBezTo>
                  <a:cubicBezTo>
                    <a:pt x="616744" y="509003"/>
                    <a:pt x="426910" y="499783"/>
                    <a:pt x="426910" y="499783"/>
                  </a:cubicBezTo>
                  <a:cubicBezTo>
                    <a:pt x="420814" y="440186"/>
                    <a:pt x="256032" y="390664"/>
                    <a:pt x="256032" y="390664"/>
                  </a:cubicBezTo>
                  <a:cubicBezTo>
                    <a:pt x="256032" y="390664"/>
                    <a:pt x="308896" y="273655"/>
                    <a:pt x="246507" y="168717"/>
                  </a:cubicBezTo>
                  <a:cubicBezTo>
                    <a:pt x="184213" y="63495"/>
                    <a:pt x="4572" y="23953"/>
                    <a:pt x="4572" y="23953"/>
                  </a:cubicBezTo>
                  <a:cubicBezTo>
                    <a:pt x="4572" y="23953"/>
                    <a:pt x="4286" y="14353"/>
                    <a:pt x="0" y="0"/>
                  </a:cubicBezTo>
                  <a:lnTo>
                    <a:pt x="326993" y="0"/>
                  </a:lnTo>
                  <a:cubicBezTo>
                    <a:pt x="347091" y="12262"/>
                    <a:pt x="367189" y="27375"/>
                    <a:pt x="385477" y="45815"/>
                  </a:cubicBezTo>
                  <a:cubicBezTo>
                    <a:pt x="387096" y="47526"/>
                    <a:pt x="388810" y="49237"/>
                    <a:pt x="390525" y="50948"/>
                  </a:cubicBezTo>
                  <a:cubicBezTo>
                    <a:pt x="395478" y="56271"/>
                    <a:pt x="400336" y="61784"/>
                    <a:pt x="404908" y="67582"/>
                  </a:cubicBezTo>
                  <a:cubicBezTo>
                    <a:pt x="409480" y="73285"/>
                    <a:pt x="413956" y="79368"/>
                    <a:pt x="418052" y="85737"/>
                  </a:cubicBezTo>
                  <a:cubicBezTo>
                    <a:pt x="422243" y="92010"/>
                    <a:pt x="426244" y="98569"/>
                    <a:pt x="429768" y="105508"/>
                  </a:cubicBezTo>
                  <a:cubicBezTo>
                    <a:pt x="432149" y="110070"/>
                    <a:pt x="434530" y="114823"/>
                    <a:pt x="436626" y="119670"/>
                  </a:cubicBezTo>
                  <a:cubicBezTo>
                    <a:pt x="441579" y="130601"/>
                    <a:pt x="445865" y="142198"/>
                    <a:pt x="449294" y="154555"/>
                  </a:cubicBezTo>
                  <a:cubicBezTo>
                    <a:pt x="450437" y="158547"/>
                    <a:pt x="451485" y="162824"/>
                    <a:pt x="452438" y="167101"/>
                  </a:cubicBezTo>
                  <a:cubicBezTo>
                    <a:pt x="453009" y="169383"/>
                    <a:pt x="453390" y="171569"/>
                    <a:pt x="453866" y="173850"/>
                  </a:cubicBezTo>
                  <a:cubicBezTo>
                    <a:pt x="476631" y="291049"/>
                    <a:pt x="403479" y="372604"/>
                    <a:pt x="395383" y="381254"/>
                  </a:cubicBezTo>
                  <a:lnTo>
                    <a:pt x="394811" y="381824"/>
                  </a:lnTo>
                  <a:lnTo>
                    <a:pt x="394811" y="381824"/>
                  </a:lnTo>
                  <a:lnTo>
                    <a:pt x="394811" y="382014"/>
                  </a:lnTo>
                  <a:cubicBezTo>
                    <a:pt x="394811" y="382014"/>
                    <a:pt x="399002" y="382584"/>
                    <a:pt x="405860" y="383820"/>
                  </a:cubicBezTo>
                  <a:cubicBezTo>
                    <a:pt x="407289" y="384105"/>
                    <a:pt x="408718" y="384390"/>
                    <a:pt x="410337" y="384675"/>
                  </a:cubicBezTo>
                  <a:cubicBezTo>
                    <a:pt x="413956" y="385436"/>
                    <a:pt x="417862" y="386481"/>
                    <a:pt x="422148" y="387622"/>
                  </a:cubicBezTo>
                  <a:cubicBezTo>
                    <a:pt x="426339" y="388763"/>
                    <a:pt x="430911" y="390093"/>
                    <a:pt x="435673" y="391709"/>
                  </a:cubicBezTo>
                  <a:cubicBezTo>
                    <a:pt x="438817" y="392850"/>
                    <a:pt x="441960" y="393990"/>
                    <a:pt x="445198" y="395416"/>
                  </a:cubicBezTo>
                  <a:cubicBezTo>
                    <a:pt x="470821" y="405967"/>
                    <a:pt x="497395" y="424217"/>
                    <a:pt x="500729" y="455109"/>
                  </a:cubicBezTo>
                  <a:cubicBezTo>
                    <a:pt x="500729" y="455109"/>
                    <a:pt x="922782" y="454253"/>
                    <a:pt x="979837" y="604245"/>
                  </a:cubicBezTo>
                  <a:cubicBezTo>
                    <a:pt x="979837" y="604245"/>
                    <a:pt x="1190720" y="587611"/>
                    <a:pt x="1209770" y="756994"/>
                  </a:cubicBezTo>
                  <a:cubicBezTo>
                    <a:pt x="1209770" y="756994"/>
                    <a:pt x="1212152" y="757469"/>
                    <a:pt x="1216628" y="758230"/>
                  </a:cubicBezTo>
                  <a:cubicBezTo>
                    <a:pt x="1217962" y="758610"/>
                    <a:pt x="1219391" y="758895"/>
                    <a:pt x="1221010" y="759085"/>
                  </a:cubicBezTo>
                  <a:cubicBezTo>
                    <a:pt x="1232821" y="761556"/>
                    <a:pt x="1252918" y="766309"/>
                    <a:pt x="1275969" y="773628"/>
                  </a:cubicBezTo>
                  <a:cubicBezTo>
                    <a:pt x="1279017" y="774579"/>
                    <a:pt x="1282160" y="775624"/>
                    <a:pt x="1285303" y="776670"/>
                  </a:cubicBezTo>
                  <a:cubicBezTo>
                    <a:pt x="1286923" y="777240"/>
                    <a:pt x="1288542" y="777715"/>
                    <a:pt x="1290161" y="778286"/>
                  </a:cubicBezTo>
                  <a:cubicBezTo>
                    <a:pt x="1293304" y="779426"/>
                    <a:pt x="1296543" y="780567"/>
                    <a:pt x="1299877" y="781898"/>
                  </a:cubicBezTo>
                  <a:cubicBezTo>
                    <a:pt x="1309592" y="785510"/>
                    <a:pt x="1319498" y="789597"/>
                    <a:pt x="1329214" y="794254"/>
                  </a:cubicBezTo>
                  <a:cubicBezTo>
                    <a:pt x="1334071" y="796536"/>
                    <a:pt x="1338929" y="798912"/>
                    <a:pt x="1343692" y="801383"/>
                  </a:cubicBezTo>
                  <a:cubicBezTo>
                    <a:pt x="1346740" y="803094"/>
                    <a:pt x="1349883" y="804805"/>
                    <a:pt x="1352931" y="806611"/>
                  </a:cubicBezTo>
                  <a:cubicBezTo>
                    <a:pt x="1359122" y="810223"/>
                    <a:pt x="1365123" y="813930"/>
                    <a:pt x="1370647" y="817922"/>
                  </a:cubicBezTo>
                  <a:cubicBezTo>
                    <a:pt x="1376267" y="821914"/>
                    <a:pt x="1381601" y="826192"/>
                    <a:pt x="1386554" y="830754"/>
                  </a:cubicBezTo>
                  <a:cubicBezTo>
                    <a:pt x="1407795" y="850145"/>
                    <a:pt x="1421416" y="874003"/>
                    <a:pt x="1418939" y="902994"/>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9" name="Google Shape;2589;p59"/>
            <p:cNvSpPr/>
            <p:nvPr/>
          </p:nvSpPr>
          <p:spPr>
            <a:xfrm>
              <a:off x="1807224" y="254"/>
              <a:ext cx="3704392" cy="1337559"/>
            </a:xfrm>
            <a:custGeom>
              <a:avLst/>
              <a:gdLst/>
              <a:ahLst/>
              <a:cxnLst/>
              <a:rect l="l" t="t" r="r" b="b"/>
              <a:pathLst>
                <a:path w="2718820" h="981695" extrusionOk="0">
                  <a:moveTo>
                    <a:pt x="2718530" y="902899"/>
                  </a:moveTo>
                  <a:cubicBezTo>
                    <a:pt x="2718530" y="904705"/>
                    <a:pt x="2718054" y="906416"/>
                    <a:pt x="2717673" y="908127"/>
                  </a:cubicBezTo>
                  <a:cubicBezTo>
                    <a:pt x="2717483" y="908982"/>
                    <a:pt x="2717102" y="909838"/>
                    <a:pt x="2716911" y="910598"/>
                  </a:cubicBezTo>
                  <a:cubicBezTo>
                    <a:pt x="2716530" y="911453"/>
                    <a:pt x="2716245" y="912309"/>
                    <a:pt x="2715863" y="913069"/>
                  </a:cubicBezTo>
                  <a:cubicBezTo>
                    <a:pt x="2715482" y="913830"/>
                    <a:pt x="2715101" y="914685"/>
                    <a:pt x="2714625" y="915446"/>
                  </a:cubicBezTo>
                  <a:cubicBezTo>
                    <a:pt x="2712720" y="918677"/>
                    <a:pt x="2710434" y="921719"/>
                    <a:pt x="2707386" y="924666"/>
                  </a:cubicBezTo>
                  <a:cubicBezTo>
                    <a:pt x="2706624" y="925426"/>
                    <a:pt x="2705862" y="926091"/>
                    <a:pt x="2705100" y="926852"/>
                  </a:cubicBezTo>
                  <a:cubicBezTo>
                    <a:pt x="2704338" y="927612"/>
                    <a:pt x="2703386" y="928373"/>
                    <a:pt x="2702528" y="929133"/>
                  </a:cubicBezTo>
                  <a:cubicBezTo>
                    <a:pt x="2700719" y="930559"/>
                    <a:pt x="2698814" y="931890"/>
                    <a:pt x="2696813" y="933220"/>
                  </a:cubicBezTo>
                  <a:cubicBezTo>
                    <a:pt x="2689479" y="938258"/>
                    <a:pt x="2680145" y="942916"/>
                    <a:pt x="2669381" y="947003"/>
                  </a:cubicBezTo>
                  <a:cubicBezTo>
                    <a:pt x="2667286" y="947763"/>
                    <a:pt x="2665286" y="948619"/>
                    <a:pt x="2662999" y="949284"/>
                  </a:cubicBezTo>
                  <a:cubicBezTo>
                    <a:pt x="2647093" y="954987"/>
                    <a:pt x="2628329" y="959930"/>
                    <a:pt x="2607183" y="964112"/>
                  </a:cubicBezTo>
                  <a:cubicBezTo>
                    <a:pt x="2416588" y="1001563"/>
                    <a:pt x="2037302" y="978085"/>
                    <a:pt x="1917287" y="904229"/>
                  </a:cubicBezTo>
                  <a:cubicBezTo>
                    <a:pt x="1917287" y="904229"/>
                    <a:pt x="1218819" y="871627"/>
                    <a:pt x="1180243" y="825621"/>
                  </a:cubicBezTo>
                  <a:cubicBezTo>
                    <a:pt x="1141571" y="779616"/>
                    <a:pt x="1618679" y="774864"/>
                    <a:pt x="1618679" y="774864"/>
                  </a:cubicBezTo>
                  <a:cubicBezTo>
                    <a:pt x="1618679" y="774864"/>
                    <a:pt x="1486567" y="757469"/>
                    <a:pt x="1511999" y="707757"/>
                  </a:cubicBezTo>
                  <a:cubicBezTo>
                    <a:pt x="1511999" y="707757"/>
                    <a:pt x="864775" y="679717"/>
                    <a:pt x="387287" y="583714"/>
                  </a:cubicBezTo>
                  <a:cubicBezTo>
                    <a:pt x="207169" y="547690"/>
                    <a:pt x="82772" y="520600"/>
                    <a:pt x="0" y="499593"/>
                  </a:cubicBezTo>
                  <a:lnTo>
                    <a:pt x="0" y="132027"/>
                  </a:lnTo>
                  <a:cubicBezTo>
                    <a:pt x="1429" y="132788"/>
                    <a:pt x="2858" y="133643"/>
                    <a:pt x="4286" y="134403"/>
                  </a:cubicBezTo>
                  <a:cubicBezTo>
                    <a:pt x="6953" y="136114"/>
                    <a:pt x="9525" y="138015"/>
                    <a:pt x="11621" y="139917"/>
                  </a:cubicBezTo>
                  <a:cubicBezTo>
                    <a:pt x="12668" y="140867"/>
                    <a:pt x="13716" y="141913"/>
                    <a:pt x="14669" y="142863"/>
                  </a:cubicBezTo>
                  <a:cubicBezTo>
                    <a:pt x="14669" y="139346"/>
                    <a:pt x="14669" y="69958"/>
                    <a:pt x="40767" y="0"/>
                  </a:cubicBezTo>
                  <a:lnTo>
                    <a:pt x="1626584" y="0"/>
                  </a:lnTo>
                  <a:cubicBezTo>
                    <a:pt x="1646682" y="12262"/>
                    <a:pt x="1666780" y="27375"/>
                    <a:pt x="1685068" y="45815"/>
                  </a:cubicBezTo>
                  <a:cubicBezTo>
                    <a:pt x="1686687" y="47526"/>
                    <a:pt x="1688402" y="49237"/>
                    <a:pt x="1690116" y="50948"/>
                  </a:cubicBezTo>
                  <a:cubicBezTo>
                    <a:pt x="1695069" y="56271"/>
                    <a:pt x="1699927" y="61784"/>
                    <a:pt x="1704499" y="67582"/>
                  </a:cubicBezTo>
                  <a:cubicBezTo>
                    <a:pt x="1709071" y="73285"/>
                    <a:pt x="1713452" y="79368"/>
                    <a:pt x="1717643" y="85737"/>
                  </a:cubicBezTo>
                  <a:cubicBezTo>
                    <a:pt x="1721739" y="92010"/>
                    <a:pt x="1725739" y="98569"/>
                    <a:pt x="1729359" y="105508"/>
                  </a:cubicBezTo>
                  <a:cubicBezTo>
                    <a:pt x="1731740" y="110070"/>
                    <a:pt x="1734122" y="114823"/>
                    <a:pt x="1736217" y="119670"/>
                  </a:cubicBezTo>
                  <a:cubicBezTo>
                    <a:pt x="1741170" y="130696"/>
                    <a:pt x="1745361" y="142198"/>
                    <a:pt x="1748885" y="154555"/>
                  </a:cubicBezTo>
                  <a:cubicBezTo>
                    <a:pt x="1750028" y="158547"/>
                    <a:pt x="1751076" y="162824"/>
                    <a:pt x="1752029" y="167101"/>
                  </a:cubicBezTo>
                  <a:cubicBezTo>
                    <a:pt x="1752600" y="169383"/>
                    <a:pt x="1752981" y="171569"/>
                    <a:pt x="1753457" y="173850"/>
                  </a:cubicBezTo>
                  <a:cubicBezTo>
                    <a:pt x="1776222" y="291049"/>
                    <a:pt x="1703070" y="372604"/>
                    <a:pt x="1694974" y="381253"/>
                  </a:cubicBezTo>
                  <a:lnTo>
                    <a:pt x="1694402" y="381824"/>
                  </a:lnTo>
                  <a:lnTo>
                    <a:pt x="1694402" y="381824"/>
                  </a:lnTo>
                  <a:cubicBezTo>
                    <a:pt x="1695069" y="382014"/>
                    <a:pt x="1699165" y="382584"/>
                    <a:pt x="1705451" y="383820"/>
                  </a:cubicBezTo>
                  <a:cubicBezTo>
                    <a:pt x="1706880" y="384105"/>
                    <a:pt x="1708309" y="384390"/>
                    <a:pt x="1709928" y="384675"/>
                  </a:cubicBezTo>
                  <a:cubicBezTo>
                    <a:pt x="1713548" y="385436"/>
                    <a:pt x="1717453" y="386386"/>
                    <a:pt x="1721739" y="387622"/>
                  </a:cubicBezTo>
                  <a:cubicBezTo>
                    <a:pt x="1725930" y="388668"/>
                    <a:pt x="1730502" y="389998"/>
                    <a:pt x="1735264" y="391709"/>
                  </a:cubicBezTo>
                  <a:cubicBezTo>
                    <a:pt x="1738408" y="392850"/>
                    <a:pt x="1741551" y="393990"/>
                    <a:pt x="1744789" y="395416"/>
                  </a:cubicBezTo>
                  <a:cubicBezTo>
                    <a:pt x="1770412" y="405967"/>
                    <a:pt x="1796987" y="424217"/>
                    <a:pt x="1800320" y="455109"/>
                  </a:cubicBezTo>
                  <a:cubicBezTo>
                    <a:pt x="1800320" y="455109"/>
                    <a:pt x="2222373" y="454253"/>
                    <a:pt x="2279428" y="604245"/>
                  </a:cubicBezTo>
                  <a:cubicBezTo>
                    <a:pt x="2279428" y="604245"/>
                    <a:pt x="2490311" y="587611"/>
                    <a:pt x="2509361" y="756994"/>
                  </a:cubicBezTo>
                  <a:cubicBezTo>
                    <a:pt x="2509361" y="756994"/>
                    <a:pt x="2511743" y="757469"/>
                    <a:pt x="2516220" y="758230"/>
                  </a:cubicBezTo>
                  <a:cubicBezTo>
                    <a:pt x="2517553" y="758610"/>
                    <a:pt x="2518982" y="758895"/>
                    <a:pt x="2520601" y="759085"/>
                  </a:cubicBezTo>
                  <a:cubicBezTo>
                    <a:pt x="2532412" y="761556"/>
                    <a:pt x="2552510" y="766309"/>
                    <a:pt x="2575560" y="773628"/>
                  </a:cubicBezTo>
                  <a:cubicBezTo>
                    <a:pt x="2578608" y="774579"/>
                    <a:pt x="2581751" y="775624"/>
                    <a:pt x="2584895" y="776670"/>
                  </a:cubicBezTo>
                  <a:cubicBezTo>
                    <a:pt x="2586514" y="777240"/>
                    <a:pt x="2588133" y="777715"/>
                    <a:pt x="2589753" y="778286"/>
                  </a:cubicBezTo>
                  <a:cubicBezTo>
                    <a:pt x="2592896" y="779426"/>
                    <a:pt x="2596134" y="780567"/>
                    <a:pt x="2599468" y="781898"/>
                  </a:cubicBezTo>
                  <a:cubicBezTo>
                    <a:pt x="2609183" y="785510"/>
                    <a:pt x="2619089" y="789597"/>
                    <a:pt x="2628805" y="794254"/>
                  </a:cubicBezTo>
                  <a:cubicBezTo>
                    <a:pt x="2633663" y="796536"/>
                    <a:pt x="2638520" y="798912"/>
                    <a:pt x="2643283" y="801383"/>
                  </a:cubicBezTo>
                  <a:cubicBezTo>
                    <a:pt x="2646331" y="803094"/>
                    <a:pt x="2649474" y="804805"/>
                    <a:pt x="2652522" y="806611"/>
                  </a:cubicBezTo>
                  <a:cubicBezTo>
                    <a:pt x="2658713" y="810223"/>
                    <a:pt x="2664714" y="813930"/>
                    <a:pt x="2670239" y="817922"/>
                  </a:cubicBezTo>
                  <a:cubicBezTo>
                    <a:pt x="2675858" y="822010"/>
                    <a:pt x="2681192" y="826287"/>
                    <a:pt x="2686145" y="830754"/>
                  </a:cubicBezTo>
                  <a:cubicBezTo>
                    <a:pt x="2707386" y="850145"/>
                    <a:pt x="2721007" y="874003"/>
                    <a:pt x="2718530" y="90299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0" name="Google Shape;2590;p59"/>
            <p:cNvSpPr/>
            <p:nvPr/>
          </p:nvSpPr>
          <p:spPr>
            <a:xfrm>
              <a:off x="1807224" y="254"/>
              <a:ext cx="3704392" cy="1337559"/>
            </a:xfrm>
            <a:custGeom>
              <a:avLst/>
              <a:gdLst/>
              <a:ahLst/>
              <a:cxnLst/>
              <a:rect l="l" t="t" r="r" b="b"/>
              <a:pathLst>
                <a:path w="2718820" h="981695" extrusionOk="0">
                  <a:moveTo>
                    <a:pt x="2718530" y="902899"/>
                  </a:moveTo>
                  <a:cubicBezTo>
                    <a:pt x="2718530" y="904705"/>
                    <a:pt x="2718054" y="906416"/>
                    <a:pt x="2717673" y="908127"/>
                  </a:cubicBezTo>
                  <a:cubicBezTo>
                    <a:pt x="2717483" y="908982"/>
                    <a:pt x="2717102" y="909838"/>
                    <a:pt x="2716911" y="910598"/>
                  </a:cubicBezTo>
                  <a:cubicBezTo>
                    <a:pt x="2716530" y="911453"/>
                    <a:pt x="2716245" y="912309"/>
                    <a:pt x="2715863" y="913069"/>
                  </a:cubicBezTo>
                  <a:cubicBezTo>
                    <a:pt x="2715482" y="913830"/>
                    <a:pt x="2715101" y="914685"/>
                    <a:pt x="2714625" y="915446"/>
                  </a:cubicBezTo>
                  <a:cubicBezTo>
                    <a:pt x="2712720" y="918677"/>
                    <a:pt x="2710434" y="921719"/>
                    <a:pt x="2707386" y="924666"/>
                  </a:cubicBezTo>
                  <a:cubicBezTo>
                    <a:pt x="2706624" y="925426"/>
                    <a:pt x="2705862" y="926091"/>
                    <a:pt x="2705100" y="926852"/>
                  </a:cubicBezTo>
                  <a:cubicBezTo>
                    <a:pt x="2704338" y="927612"/>
                    <a:pt x="2703386" y="928373"/>
                    <a:pt x="2702528" y="929133"/>
                  </a:cubicBezTo>
                  <a:cubicBezTo>
                    <a:pt x="2700719" y="930559"/>
                    <a:pt x="2698814" y="931890"/>
                    <a:pt x="2696813" y="933220"/>
                  </a:cubicBezTo>
                  <a:cubicBezTo>
                    <a:pt x="2689479" y="938258"/>
                    <a:pt x="2680145" y="942916"/>
                    <a:pt x="2669381" y="947003"/>
                  </a:cubicBezTo>
                  <a:cubicBezTo>
                    <a:pt x="2667286" y="947763"/>
                    <a:pt x="2665286" y="948619"/>
                    <a:pt x="2662999" y="949284"/>
                  </a:cubicBezTo>
                  <a:cubicBezTo>
                    <a:pt x="2647093" y="954987"/>
                    <a:pt x="2628329" y="959930"/>
                    <a:pt x="2607183" y="964112"/>
                  </a:cubicBezTo>
                  <a:cubicBezTo>
                    <a:pt x="2416588" y="1001563"/>
                    <a:pt x="2037302" y="978085"/>
                    <a:pt x="1917287" y="904229"/>
                  </a:cubicBezTo>
                  <a:cubicBezTo>
                    <a:pt x="1917287" y="904229"/>
                    <a:pt x="1218819" y="871627"/>
                    <a:pt x="1180243" y="825621"/>
                  </a:cubicBezTo>
                  <a:cubicBezTo>
                    <a:pt x="1141571" y="779616"/>
                    <a:pt x="1618679" y="774864"/>
                    <a:pt x="1618679" y="774864"/>
                  </a:cubicBezTo>
                  <a:cubicBezTo>
                    <a:pt x="1618679" y="774864"/>
                    <a:pt x="1486567" y="757469"/>
                    <a:pt x="1511999" y="707757"/>
                  </a:cubicBezTo>
                  <a:cubicBezTo>
                    <a:pt x="1511999" y="707757"/>
                    <a:pt x="864775" y="679717"/>
                    <a:pt x="387287" y="583714"/>
                  </a:cubicBezTo>
                  <a:cubicBezTo>
                    <a:pt x="207169" y="547690"/>
                    <a:pt x="82772" y="520600"/>
                    <a:pt x="0" y="499593"/>
                  </a:cubicBezTo>
                  <a:lnTo>
                    <a:pt x="0" y="132027"/>
                  </a:lnTo>
                  <a:cubicBezTo>
                    <a:pt x="1429" y="132788"/>
                    <a:pt x="2858" y="133643"/>
                    <a:pt x="4286" y="134403"/>
                  </a:cubicBezTo>
                  <a:cubicBezTo>
                    <a:pt x="6953" y="136114"/>
                    <a:pt x="9525" y="138015"/>
                    <a:pt x="11621" y="139917"/>
                  </a:cubicBezTo>
                  <a:cubicBezTo>
                    <a:pt x="12668" y="140867"/>
                    <a:pt x="13716" y="141913"/>
                    <a:pt x="14669" y="142863"/>
                  </a:cubicBezTo>
                  <a:cubicBezTo>
                    <a:pt x="14669" y="139346"/>
                    <a:pt x="14669" y="69958"/>
                    <a:pt x="40767" y="0"/>
                  </a:cubicBezTo>
                  <a:lnTo>
                    <a:pt x="1626584" y="0"/>
                  </a:lnTo>
                  <a:cubicBezTo>
                    <a:pt x="1646682" y="12262"/>
                    <a:pt x="1666780" y="27375"/>
                    <a:pt x="1685068" y="45815"/>
                  </a:cubicBezTo>
                  <a:cubicBezTo>
                    <a:pt x="1686687" y="47526"/>
                    <a:pt x="1688402" y="49237"/>
                    <a:pt x="1690116" y="50948"/>
                  </a:cubicBezTo>
                  <a:cubicBezTo>
                    <a:pt x="1695069" y="56271"/>
                    <a:pt x="1699927" y="61784"/>
                    <a:pt x="1704499" y="67582"/>
                  </a:cubicBezTo>
                  <a:cubicBezTo>
                    <a:pt x="1709071" y="73285"/>
                    <a:pt x="1713452" y="79368"/>
                    <a:pt x="1717643" y="85737"/>
                  </a:cubicBezTo>
                  <a:cubicBezTo>
                    <a:pt x="1721739" y="92010"/>
                    <a:pt x="1725739" y="98569"/>
                    <a:pt x="1729359" y="105508"/>
                  </a:cubicBezTo>
                  <a:cubicBezTo>
                    <a:pt x="1731740" y="110070"/>
                    <a:pt x="1734122" y="114823"/>
                    <a:pt x="1736217" y="119670"/>
                  </a:cubicBezTo>
                  <a:cubicBezTo>
                    <a:pt x="1741170" y="130696"/>
                    <a:pt x="1745361" y="142198"/>
                    <a:pt x="1748885" y="154555"/>
                  </a:cubicBezTo>
                  <a:cubicBezTo>
                    <a:pt x="1750028" y="158547"/>
                    <a:pt x="1751076" y="162824"/>
                    <a:pt x="1752029" y="167101"/>
                  </a:cubicBezTo>
                  <a:cubicBezTo>
                    <a:pt x="1752600" y="169383"/>
                    <a:pt x="1752981" y="171569"/>
                    <a:pt x="1753457" y="173850"/>
                  </a:cubicBezTo>
                  <a:cubicBezTo>
                    <a:pt x="1776222" y="291049"/>
                    <a:pt x="1703070" y="372604"/>
                    <a:pt x="1694974" y="381253"/>
                  </a:cubicBezTo>
                  <a:lnTo>
                    <a:pt x="1694402" y="381824"/>
                  </a:lnTo>
                  <a:lnTo>
                    <a:pt x="1694402" y="381824"/>
                  </a:lnTo>
                  <a:cubicBezTo>
                    <a:pt x="1695069" y="382014"/>
                    <a:pt x="1699165" y="382584"/>
                    <a:pt x="1705451" y="383820"/>
                  </a:cubicBezTo>
                  <a:cubicBezTo>
                    <a:pt x="1706880" y="384105"/>
                    <a:pt x="1708309" y="384390"/>
                    <a:pt x="1709928" y="384675"/>
                  </a:cubicBezTo>
                  <a:cubicBezTo>
                    <a:pt x="1713548" y="385436"/>
                    <a:pt x="1717453" y="386386"/>
                    <a:pt x="1721739" y="387622"/>
                  </a:cubicBezTo>
                  <a:cubicBezTo>
                    <a:pt x="1725930" y="388668"/>
                    <a:pt x="1730502" y="389998"/>
                    <a:pt x="1735264" y="391709"/>
                  </a:cubicBezTo>
                  <a:cubicBezTo>
                    <a:pt x="1738408" y="392850"/>
                    <a:pt x="1741551" y="393990"/>
                    <a:pt x="1744789" y="395416"/>
                  </a:cubicBezTo>
                  <a:cubicBezTo>
                    <a:pt x="1770412" y="405967"/>
                    <a:pt x="1796987" y="424217"/>
                    <a:pt x="1800320" y="455109"/>
                  </a:cubicBezTo>
                  <a:cubicBezTo>
                    <a:pt x="1800320" y="455109"/>
                    <a:pt x="2222373" y="454253"/>
                    <a:pt x="2279428" y="604245"/>
                  </a:cubicBezTo>
                  <a:cubicBezTo>
                    <a:pt x="2279428" y="604245"/>
                    <a:pt x="2490311" y="587611"/>
                    <a:pt x="2509361" y="756994"/>
                  </a:cubicBezTo>
                  <a:cubicBezTo>
                    <a:pt x="2509361" y="756994"/>
                    <a:pt x="2511743" y="757469"/>
                    <a:pt x="2516220" y="758230"/>
                  </a:cubicBezTo>
                  <a:cubicBezTo>
                    <a:pt x="2517553" y="758610"/>
                    <a:pt x="2518982" y="758895"/>
                    <a:pt x="2520601" y="759085"/>
                  </a:cubicBezTo>
                  <a:cubicBezTo>
                    <a:pt x="2532412" y="761556"/>
                    <a:pt x="2552510" y="766309"/>
                    <a:pt x="2575560" y="773628"/>
                  </a:cubicBezTo>
                  <a:cubicBezTo>
                    <a:pt x="2578608" y="774579"/>
                    <a:pt x="2581751" y="775624"/>
                    <a:pt x="2584895" y="776670"/>
                  </a:cubicBezTo>
                  <a:cubicBezTo>
                    <a:pt x="2586514" y="777240"/>
                    <a:pt x="2588133" y="777715"/>
                    <a:pt x="2589753" y="778286"/>
                  </a:cubicBezTo>
                  <a:cubicBezTo>
                    <a:pt x="2592896" y="779426"/>
                    <a:pt x="2596134" y="780567"/>
                    <a:pt x="2599468" y="781898"/>
                  </a:cubicBezTo>
                  <a:cubicBezTo>
                    <a:pt x="2609183" y="785510"/>
                    <a:pt x="2619089" y="789597"/>
                    <a:pt x="2628805" y="794254"/>
                  </a:cubicBezTo>
                  <a:cubicBezTo>
                    <a:pt x="2633663" y="796536"/>
                    <a:pt x="2638520" y="798912"/>
                    <a:pt x="2643283" y="801383"/>
                  </a:cubicBezTo>
                  <a:cubicBezTo>
                    <a:pt x="2646331" y="803094"/>
                    <a:pt x="2649474" y="804805"/>
                    <a:pt x="2652522" y="806611"/>
                  </a:cubicBezTo>
                  <a:cubicBezTo>
                    <a:pt x="2658713" y="810223"/>
                    <a:pt x="2664714" y="813930"/>
                    <a:pt x="2670239" y="817922"/>
                  </a:cubicBezTo>
                  <a:cubicBezTo>
                    <a:pt x="2675858" y="822010"/>
                    <a:pt x="2681192" y="826287"/>
                    <a:pt x="2686145" y="830754"/>
                  </a:cubicBezTo>
                  <a:cubicBezTo>
                    <a:pt x="2707386" y="850145"/>
                    <a:pt x="2721007" y="874003"/>
                    <a:pt x="2718530" y="902994"/>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1" name="Google Shape;2591;p59"/>
            <p:cNvSpPr/>
            <p:nvPr/>
          </p:nvSpPr>
          <p:spPr>
            <a:xfrm>
              <a:off x="1807299" y="529"/>
              <a:ext cx="391799" cy="411966"/>
            </a:xfrm>
            <a:custGeom>
              <a:avLst/>
              <a:gdLst/>
              <a:ahLst/>
              <a:cxnLst/>
              <a:rect l="l" t="t" r="r" b="b"/>
              <a:pathLst>
                <a:path w="287559" h="302360" extrusionOk="0">
                  <a:moveTo>
                    <a:pt x="40767" y="95"/>
                  </a:moveTo>
                  <a:lnTo>
                    <a:pt x="287560" y="95"/>
                  </a:lnTo>
                  <a:cubicBezTo>
                    <a:pt x="105537" y="47146"/>
                    <a:pt x="74962" y="302360"/>
                    <a:pt x="74962" y="302360"/>
                  </a:cubicBezTo>
                  <a:cubicBezTo>
                    <a:pt x="54102" y="276126"/>
                    <a:pt x="28099" y="256735"/>
                    <a:pt x="0" y="242573"/>
                  </a:cubicBezTo>
                  <a:lnTo>
                    <a:pt x="0" y="132027"/>
                  </a:lnTo>
                  <a:cubicBezTo>
                    <a:pt x="1429" y="132788"/>
                    <a:pt x="2858" y="133643"/>
                    <a:pt x="4286" y="134403"/>
                  </a:cubicBezTo>
                  <a:cubicBezTo>
                    <a:pt x="6953" y="136114"/>
                    <a:pt x="9525" y="138015"/>
                    <a:pt x="11621" y="139917"/>
                  </a:cubicBezTo>
                  <a:cubicBezTo>
                    <a:pt x="12668" y="140867"/>
                    <a:pt x="13716" y="141913"/>
                    <a:pt x="14669" y="142958"/>
                  </a:cubicBezTo>
                  <a:lnTo>
                    <a:pt x="14669" y="142958"/>
                  </a:lnTo>
                  <a:cubicBezTo>
                    <a:pt x="14669" y="139346"/>
                    <a:pt x="14669" y="69958"/>
                    <a:pt x="40767" y="0"/>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592" name="Google Shape;2592;p59"/>
            <p:cNvGrpSpPr/>
            <p:nvPr/>
          </p:nvGrpSpPr>
          <p:grpSpPr>
            <a:xfrm>
              <a:off x="1807312" y="295756"/>
              <a:ext cx="1438976" cy="1112286"/>
              <a:chOff x="3714940" y="1360297"/>
              <a:chExt cx="1057060" cy="817076"/>
            </a:xfrm>
          </p:grpSpPr>
          <p:sp>
            <p:nvSpPr>
              <p:cNvPr id="2593" name="Google Shape;2593;p59"/>
              <p:cNvSpPr/>
              <p:nvPr/>
            </p:nvSpPr>
            <p:spPr>
              <a:xfrm>
                <a:off x="3714940" y="1360297"/>
                <a:ext cx="1057060" cy="817076"/>
              </a:xfrm>
              <a:custGeom>
                <a:avLst/>
                <a:gdLst/>
                <a:ahLst/>
                <a:cxnLst/>
                <a:rect l="l" t="t" r="r" b="b"/>
                <a:pathLst>
                  <a:path w="1057060" h="817076" extrusionOk="0">
                    <a:moveTo>
                      <a:pt x="1056608" y="808599"/>
                    </a:moveTo>
                    <a:cubicBezTo>
                      <a:pt x="1056513" y="809359"/>
                      <a:pt x="1055942" y="810024"/>
                      <a:pt x="1055370" y="810595"/>
                    </a:cubicBezTo>
                    <a:cubicBezTo>
                      <a:pt x="1049750" y="816013"/>
                      <a:pt x="1025176" y="818009"/>
                      <a:pt x="987457" y="816678"/>
                    </a:cubicBezTo>
                    <a:cubicBezTo>
                      <a:pt x="984980" y="816583"/>
                      <a:pt x="982313" y="816488"/>
                      <a:pt x="979742" y="816393"/>
                    </a:cubicBezTo>
                    <a:cubicBezTo>
                      <a:pt x="964978" y="815727"/>
                      <a:pt x="948309" y="814587"/>
                      <a:pt x="930021" y="812971"/>
                    </a:cubicBezTo>
                    <a:cubicBezTo>
                      <a:pt x="926592" y="812686"/>
                      <a:pt x="923163" y="812306"/>
                      <a:pt x="919639" y="812020"/>
                    </a:cubicBezTo>
                    <a:cubicBezTo>
                      <a:pt x="915543" y="811640"/>
                      <a:pt x="911447" y="811165"/>
                      <a:pt x="907161" y="810785"/>
                    </a:cubicBezTo>
                    <a:cubicBezTo>
                      <a:pt x="900779" y="810024"/>
                      <a:pt x="894207" y="809454"/>
                      <a:pt x="887540" y="808599"/>
                    </a:cubicBezTo>
                    <a:cubicBezTo>
                      <a:pt x="886587" y="808503"/>
                      <a:pt x="885635" y="808408"/>
                      <a:pt x="884682" y="808313"/>
                    </a:cubicBezTo>
                    <a:cubicBezTo>
                      <a:pt x="867251" y="806317"/>
                      <a:pt x="849059" y="803941"/>
                      <a:pt x="830104" y="801185"/>
                    </a:cubicBezTo>
                    <a:cubicBezTo>
                      <a:pt x="822293" y="800044"/>
                      <a:pt x="814292" y="798903"/>
                      <a:pt x="806196" y="797668"/>
                    </a:cubicBezTo>
                    <a:cubicBezTo>
                      <a:pt x="800672" y="796812"/>
                      <a:pt x="795052" y="795862"/>
                      <a:pt x="789432" y="794911"/>
                    </a:cubicBezTo>
                    <a:cubicBezTo>
                      <a:pt x="772573" y="792250"/>
                      <a:pt x="755237" y="789398"/>
                      <a:pt x="737521" y="785976"/>
                    </a:cubicBezTo>
                    <a:cubicBezTo>
                      <a:pt x="725710" y="783885"/>
                      <a:pt x="713899" y="781699"/>
                      <a:pt x="701897" y="779132"/>
                    </a:cubicBezTo>
                    <a:cubicBezTo>
                      <a:pt x="695897" y="777897"/>
                      <a:pt x="689896" y="776756"/>
                      <a:pt x="683895" y="775425"/>
                    </a:cubicBezTo>
                    <a:cubicBezTo>
                      <a:pt x="677894" y="774190"/>
                      <a:pt x="671703" y="772954"/>
                      <a:pt x="665702" y="771528"/>
                    </a:cubicBezTo>
                    <a:cubicBezTo>
                      <a:pt x="665798" y="771528"/>
                      <a:pt x="666083" y="771528"/>
                      <a:pt x="666179" y="771528"/>
                    </a:cubicBezTo>
                    <a:cubicBezTo>
                      <a:pt x="655320" y="769247"/>
                      <a:pt x="644366" y="766966"/>
                      <a:pt x="633412" y="764494"/>
                    </a:cubicBezTo>
                    <a:cubicBezTo>
                      <a:pt x="633412" y="764494"/>
                      <a:pt x="633222" y="764494"/>
                      <a:pt x="633127" y="764399"/>
                    </a:cubicBezTo>
                    <a:cubicBezTo>
                      <a:pt x="479774" y="729325"/>
                      <a:pt x="320993" y="676666"/>
                      <a:pt x="225076" y="606043"/>
                    </a:cubicBezTo>
                    <a:cubicBezTo>
                      <a:pt x="225076" y="606043"/>
                      <a:pt x="117348" y="600340"/>
                      <a:pt x="0" y="573725"/>
                    </a:cubicBezTo>
                    <a:lnTo>
                      <a:pt x="0" y="23374"/>
                    </a:lnTo>
                    <a:cubicBezTo>
                      <a:pt x="3334" y="20903"/>
                      <a:pt x="6858" y="18336"/>
                      <a:pt x="10668" y="15960"/>
                    </a:cubicBezTo>
                    <a:cubicBezTo>
                      <a:pt x="15431" y="12823"/>
                      <a:pt x="20574" y="10162"/>
                      <a:pt x="25908" y="7976"/>
                    </a:cubicBezTo>
                    <a:cubicBezTo>
                      <a:pt x="27718" y="7215"/>
                      <a:pt x="29432" y="6645"/>
                      <a:pt x="31337" y="5980"/>
                    </a:cubicBezTo>
                    <a:cubicBezTo>
                      <a:pt x="113824" y="-21776"/>
                      <a:pt x="245840" y="52460"/>
                      <a:pt x="311277" y="118141"/>
                    </a:cubicBezTo>
                    <a:cubicBezTo>
                      <a:pt x="312706" y="119757"/>
                      <a:pt x="314325" y="121183"/>
                      <a:pt x="315659" y="122608"/>
                    </a:cubicBezTo>
                    <a:cubicBezTo>
                      <a:pt x="317087" y="124224"/>
                      <a:pt x="318611" y="125650"/>
                      <a:pt x="319945" y="127266"/>
                    </a:cubicBezTo>
                    <a:cubicBezTo>
                      <a:pt x="322612" y="130213"/>
                      <a:pt x="325279" y="133254"/>
                      <a:pt x="327660" y="136201"/>
                    </a:cubicBezTo>
                    <a:cubicBezTo>
                      <a:pt x="330803" y="140003"/>
                      <a:pt x="333566" y="143710"/>
                      <a:pt x="336233" y="147417"/>
                    </a:cubicBezTo>
                    <a:cubicBezTo>
                      <a:pt x="343948" y="158348"/>
                      <a:pt x="348806" y="168328"/>
                      <a:pt x="350234" y="177073"/>
                    </a:cubicBezTo>
                    <a:cubicBezTo>
                      <a:pt x="353663" y="176503"/>
                      <a:pt x="417671" y="168138"/>
                      <a:pt x="490633" y="194468"/>
                    </a:cubicBezTo>
                    <a:cubicBezTo>
                      <a:pt x="494157" y="195703"/>
                      <a:pt x="497872" y="197129"/>
                      <a:pt x="501491" y="198650"/>
                    </a:cubicBezTo>
                    <a:cubicBezTo>
                      <a:pt x="503396" y="199410"/>
                      <a:pt x="505206" y="200076"/>
                      <a:pt x="507111" y="200931"/>
                    </a:cubicBezTo>
                    <a:cubicBezTo>
                      <a:pt x="510731" y="202547"/>
                      <a:pt x="514541" y="204163"/>
                      <a:pt x="518160" y="205969"/>
                    </a:cubicBezTo>
                    <a:cubicBezTo>
                      <a:pt x="547783" y="220132"/>
                      <a:pt x="577882" y="240758"/>
                      <a:pt x="605123" y="270414"/>
                    </a:cubicBezTo>
                    <a:cubicBezTo>
                      <a:pt x="611886" y="277828"/>
                      <a:pt x="618554" y="285813"/>
                      <a:pt x="624935" y="294367"/>
                    </a:cubicBezTo>
                    <a:cubicBezTo>
                      <a:pt x="628174" y="298645"/>
                      <a:pt x="631317" y="303207"/>
                      <a:pt x="634270" y="307770"/>
                    </a:cubicBezTo>
                    <a:cubicBezTo>
                      <a:pt x="635794" y="310051"/>
                      <a:pt x="637318" y="312332"/>
                      <a:pt x="638842" y="314804"/>
                    </a:cubicBezTo>
                    <a:cubicBezTo>
                      <a:pt x="641890" y="319556"/>
                      <a:pt x="644747" y="324499"/>
                      <a:pt x="647605" y="329537"/>
                    </a:cubicBezTo>
                    <a:cubicBezTo>
                      <a:pt x="661892" y="355011"/>
                      <a:pt x="674370" y="384667"/>
                      <a:pt x="684181" y="419076"/>
                    </a:cubicBezTo>
                    <a:cubicBezTo>
                      <a:pt x="684181" y="419076"/>
                      <a:pt x="862679" y="506333"/>
                      <a:pt x="882301" y="687217"/>
                    </a:cubicBezTo>
                    <a:lnTo>
                      <a:pt x="882301" y="687217"/>
                    </a:lnTo>
                    <a:cubicBezTo>
                      <a:pt x="883730" y="700524"/>
                      <a:pt x="884396" y="714212"/>
                      <a:pt x="884015" y="728375"/>
                    </a:cubicBezTo>
                    <a:cubicBezTo>
                      <a:pt x="884015" y="728375"/>
                      <a:pt x="890016" y="729991"/>
                      <a:pt x="899922" y="732747"/>
                    </a:cubicBezTo>
                    <a:cubicBezTo>
                      <a:pt x="901637" y="733127"/>
                      <a:pt x="903351" y="733698"/>
                      <a:pt x="905256" y="734173"/>
                    </a:cubicBezTo>
                    <a:cubicBezTo>
                      <a:pt x="910781" y="735789"/>
                      <a:pt x="917162" y="737595"/>
                      <a:pt x="924116" y="739686"/>
                    </a:cubicBezTo>
                    <a:cubicBezTo>
                      <a:pt x="926497" y="740446"/>
                      <a:pt x="928783" y="741112"/>
                      <a:pt x="931355" y="741872"/>
                    </a:cubicBezTo>
                    <a:cubicBezTo>
                      <a:pt x="932783" y="742442"/>
                      <a:pt x="934403" y="742823"/>
                      <a:pt x="935927" y="743298"/>
                    </a:cubicBezTo>
                    <a:cubicBezTo>
                      <a:pt x="937927" y="743868"/>
                      <a:pt x="939737" y="744438"/>
                      <a:pt x="941737" y="745104"/>
                    </a:cubicBezTo>
                    <a:cubicBezTo>
                      <a:pt x="948404" y="747290"/>
                      <a:pt x="955358" y="749571"/>
                      <a:pt x="962501" y="752043"/>
                    </a:cubicBezTo>
                    <a:cubicBezTo>
                      <a:pt x="965168" y="752993"/>
                      <a:pt x="967931" y="753944"/>
                      <a:pt x="970502" y="754894"/>
                    </a:cubicBezTo>
                    <a:cubicBezTo>
                      <a:pt x="981742" y="758886"/>
                      <a:pt x="992981" y="763164"/>
                      <a:pt x="1003459" y="767631"/>
                    </a:cubicBezTo>
                    <a:cubicBezTo>
                      <a:pt x="1005269" y="768392"/>
                      <a:pt x="1006983" y="769057"/>
                      <a:pt x="1008793" y="769817"/>
                    </a:cubicBezTo>
                    <a:cubicBezTo>
                      <a:pt x="1026319" y="777612"/>
                      <a:pt x="1041178" y="785691"/>
                      <a:pt x="1049750" y="793675"/>
                    </a:cubicBezTo>
                    <a:cubicBezTo>
                      <a:pt x="1050227" y="794246"/>
                      <a:pt x="1050893" y="794721"/>
                      <a:pt x="1051370" y="795386"/>
                    </a:cubicBezTo>
                    <a:cubicBezTo>
                      <a:pt x="1051846" y="795957"/>
                      <a:pt x="1052417" y="796432"/>
                      <a:pt x="1052798" y="797002"/>
                    </a:cubicBezTo>
                    <a:cubicBezTo>
                      <a:pt x="1052798" y="797002"/>
                      <a:pt x="1052827" y="797031"/>
                      <a:pt x="1052894" y="797097"/>
                    </a:cubicBezTo>
                    <a:cubicBezTo>
                      <a:pt x="1054894" y="799474"/>
                      <a:pt x="1056227" y="801945"/>
                      <a:pt x="1056704" y="804226"/>
                    </a:cubicBezTo>
                    <a:cubicBezTo>
                      <a:pt x="1057085" y="805652"/>
                      <a:pt x="1057180" y="807173"/>
                      <a:pt x="1056894" y="80850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4" name="Google Shape;2594;p59"/>
              <p:cNvSpPr/>
              <p:nvPr/>
            </p:nvSpPr>
            <p:spPr>
              <a:xfrm>
                <a:off x="3714940" y="1360297"/>
                <a:ext cx="1057060" cy="817076"/>
              </a:xfrm>
              <a:custGeom>
                <a:avLst/>
                <a:gdLst/>
                <a:ahLst/>
                <a:cxnLst/>
                <a:rect l="l" t="t" r="r" b="b"/>
                <a:pathLst>
                  <a:path w="1057060" h="817076" extrusionOk="0">
                    <a:moveTo>
                      <a:pt x="1056608" y="808599"/>
                    </a:moveTo>
                    <a:cubicBezTo>
                      <a:pt x="1056513" y="809359"/>
                      <a:pt x="1055942" y="810024"/>
                      <a:pt x="1055370" y="810595"/>
                    </a:cubicBezTo>
                    <a:cubicBezTo>
                      <a:pt x="1049750" y="816013"/>
                      <a:pt x="1025176" y="818009"/>
                      <a:pt x="987457" y="816678"/>
                    </a:cubicBezTo>
                    <a:cubicBezTo>
                      <a:pt x="984980" y="816583"/>
                      <a:pt x="982313" y="816488"/>
                      <a:pt x="979742" y="816393"/>
                    </a:cubicBezTo>
                    <a:cubicBezTo>
                      <a:pt x="964978" y="815727"/>
                      <a:pt x="948309" y="814587"/>
                      <a:pt x="930021" y="812971"/>
                    </a:cubicBezTo>
                    <a:cubicBezTo>
                      <a:pt x="926592" y="812686"/>
                      <a:pt x="923163" y="812306"/>
                      <a:pt x="919639" y="812020"/>
                    </a:cubicBezTo>
                    <a:cubicBezTo>
                      <a:pt x="915543" y="811640"/>
                      <a:pt x="911447" y="811165"/>
                      <a:pt x="907161" y="810785"/>
                    </a:cubicBezTo>
                    <a:cubicBezTo>
                      <a:pt x="900779" y="810024"/>
                      <a:pt x="894207" y="809454"/>
                      <a:pt x="887540" y="808599"/>
                    </a:cubicBezTo>
                    <a:cubicBezTo>
                      <a:pt x="886587" y="808503"/>
                      <a:pt x="885635" y="808408"/>
                      <a:pt x="884682" y="808313"/>
                    </a:cubicBezTo>
                    <a:cubicBezTo>
                      <a:pt x="867251" y="806317"/>
                      <a:pt x="849059" y="803941"/>
                      <a:pt x="830104" y="801185"/>
                    </a:cubicBezTo>
                    <a:cubicBezTo>
                      <a:pt x="822293" y="800044"/>
                      <a:pt x="814292" y="798903"/>
                      <a:pt x="806196" y="797668"/>
                    </a:cubicBezTo>
                    <a:cubicBezTo>
                      <a:pt x="800672" y="796812"/>
                      <a:pt x="795052" y="795862"/>
                      <a:pt x="789432" y="794911"/>
                    </a:cubicBezTo>
                    <a:cubicBezTo>
                      <a:pt x="772573" y="792250"/>
                      <a:pt x="755237" y="789398"/>
                      <a:pt x="737521" y="785976"/>
                    </a:cubicBezTo>
                    <a:cubicBezTo>
                      <a:pt x="725710" y="783885"/>
                      <a:pt x="713899" y="781699"/>
                      <a:pt x="701897" y="779132"/>
                    </a:cubicBezTo>
                    <a:cubicBezTo>
                      <a:pt x="695897" y="777897"/>
                      <a:pt x="689896" y="776756"/>
                      <a:pt x="683895" y="775425"/>
                    </a:cubicBezTo>
                    <a:cubicBezTo>
                      <a:pt x="677894" y="774190"/>
                      <a:pt x="671703" y="772954"/>
                      <a:pt x="665702" y="771528"/>
                    </a:cubicBezTo>
                    <a:cubicBezTo>
                      <a:pt x="665798" y="771528"/>
                      <a:pt x="666083" y="771528"/>
                      <a:pt x="666179" y="771528"/>
                    </a:cubicBezTo>
                    <a:cubicBezTo>
                      <a:pt x="655320" y="769247"/>
                      <a:pt x="644366" y="766966"/>
                      <a:pt x="633412" y="764494"/>
                    </a:cubicBezTo>
                    <a:cubicBezTo>
                      <a:pt x="633412" y="764494"/>
                      <a:pt x="633222" y="764494"/>
                      <a:pt x="633127" y="764399"/>
                    </a:cubicBezTo>
                    <a:cubicBezTo>
                      <a:pt x="479774" y="729325"/>
                      <a:pt x="320993" y="676666"/>
                      <a:pt x="225076" y="606043"/>
                    </a:cubicBezTo>
                    <a:cubicBezTo>
                      <a:pt x="225076" y="606043"/>
                      <a:pt x="117348" y="600340"/>
                      <a:pt x="0" y="573725"/>
                    </a:cubicBezTo>
                    <a:lnTo>
                      <a:pt x="0" y="23374"/>
                    </a:lnTo>
                    <a:cubicBezTo>
                      <a:pt x="3334" y="20903"/>
                      <a:pt x="6858" y="18336"/>
                      <a:pt x="10668" y="15960"/>
                    </a:cubicBezTo>
                    <a:cubicBezTo>
                      <a:pt x="15431" y="12823"/>
                      <a:pt x="20574" y="10162"/>
                      <a:pt x="25908" y="7976"/>
                    </a:cubicBezTo>
                    <a:cubicBezTo>
                      <a:pt x="27718" y="7215"/>
                      <a:pt x="29432" y="6645"/>
                      <a:pt x="31337" y="5980"/>
                    </a:cubicBezTo>
                    <a:cubicBezTo>
                      <a:pt x="113824" y="-21776"/>
                      <a:pt x="245840" y="52460"/>
                      <a:pt x="311277" y="118141"/>
                    </a:cubicBezTo>
                    <a:cubicBezTo>
                      <a:pt x="312706" y="119757"/>
                      <a:pt x="314325" y="121183"/>
                      <a:pt x="315659" y="122608"/>
                    </a:cubicBezTo>
                    <a:cubicBezTo>
                      <a:pt x="317087" y="124224"/>
                      <a:pt x="318611" y="125650"/>
                      <a:pt x="319945" y="127266"/>
                    </a:cubicBezTo>
                    <a:cubicBezTo>
                      <a:pt x="322612" y="130213"/>
                      <a:pt x="325279" y="133254"/>
                      <a:pt x="327660" y="136201"/>
                    </a:cubicBezTo>
                    <a:cubicBezTo>
                      <a:pt x="330803" y="140003"/>
                      <a:pt x="333566" y="143710"/>
                      <a:pt x="336233" y="147417"/>
                    </a:cubicBezTo>
                    <a:cubicBezTo>
                      <a:pt x="343948" y="158348"/>
                      <a:pt x="348806" y="168328"/>
                      <a:pt x="350234" y="177073"/>
                    </a:cubicBezTo>
                    <a:cubicBezTo>
                      <a:pt x="353663" y="176503"/>
                      <a:pt x="417671" y="168138"/>
                      <a:pt x="490633" y="194468"/>
                    </a:cubicBezTo>
                    <a:cubicBezTo>
                      <a:pt x="494157" y="195703"/>
                      <a:pt x="497872" y="197129"/>
                      <a:pt x="501491" y="198650"/>
                    </a:cubicBezTo>
                    <a:cubicBezTo>
                      <a:pt x="503396" y="199410"/>
                      <a:pt x="505206" y="200076"/>
                      <a:pt x="507111" y="200931"/>
                    </a:cubicBezTo>
                    <a:cubicBezTo>
                      <a:pt x="510731" y="202547"/>
                      <a:pt x="514541" y="204163"/>
                      <a:pt x="518160" y="205969"/>
                    </a:cubicBezTo>
                    <a:cubicBezTo>
                      <a:pt x="547783" y="220132"/>
                      <a:pt x="577882" y="240758"/>
                      <a:pt x="605123" y="270414"/>
                    </a:cubicBezTo>
                    <a:cubicBezTo>
                      <a:pt x="611886" y="277828"/>
                      <a:pt x="618554" y="285813"/>
                      <a:pt x="624935" y="294367"/>
                    </a:cubicBezTo>
                    <a:cubicBezTo>
                      <a:pt x="628174" y="298645"/>
                      <a:pt x="631317" y="303207"/>
                      <a:pt x="634270" y="307770"/>
                    </a:cubicBezTo>
                    <a:cubicBezTo>
                      <a:pt x="635794" y="310051"/>
                      <a:pt x="637318" y="312332"/>
                      <a:pt x="638842" y="314804"/>
                    </a:cubicBezTo>
                    <a:cubicBezTo>
                      <a:pt x="641890" y="319556"/>
                      <a:pt x="644747" y="324499"/>
                      <a:pt x="647605" y="329537"/>
                    </a:cubicBezTo>
                    <a:cubicBezTo>
                      <a:pt x="661892" y="355011"/>
                      <a:pt x="674370" y="384667"/>
                      <a:pt x="684181" y="419076"/>
                    </a:cubicBezTo>
                    <a:cubicBezTo>
                      <a:pt x="684181" y="419076"/>
                      <a:pt x="862679" y="506333"/>
                      <a:pt x="882301" y="687217"/>
                    </a:cubicBezTo>
                    <a:lnTo>
                      <a:pt x="882301" y="687217"/>
                    </a:lnTo>
                    <a:cubicBezTo>
                      <a:pt x="883730" y="700524"/>
                      <a:pt x="884396" y="714212"/>
                      <a:pt x="884015" y="728375"/>
                    </a:cubicBezTo>
                    <a:cubicBezTo>
                      <a:pt x="884015" y="728375"/>
                      <a:pt x="890016" y="729991"/>
                      <a:pt x="899922" y="732747"/>
                    </a:cubicBezTo>
                    <a:cubicBezTo>
                      <a:pt x="901637" y="733127"/>
                      <a:pt x="903351" y="733698"/>
                      <a:pt x="905256" y="734173"/>
                    </a:cubicBezTo>
                    <a:cubicBezTo>
                      <a:pt x="910781" y="735789"/>
                      <a:pt x="917162" y="737595"/>
                      <a:pt x="924116" y="739686"/>
                    </a:cubicBezTo>
                    <a:cubicBezTo>
                      <a:pt x="926497" y="740446"/>
                      <a:pt x="928783" y="741112"/>
                      <a:pt x="931355" y="741872"/>
                    </a:cubicBezTo>
                    <a:cubicBezTo>
                      <a:pt x="932783" y="742442"/>
                      <a:pt x="934403" y="742823"/>
                      <a:pt x="935927" y="743298"/>
                    </a:cubicBezTo>
                    <a:cubicBezTo>
                      <a:pt x="937927" y="743868"/>
                      <a:pt x="939737" y="744438"/>
                      <a:pt x="941737" y="745104"/>
                    </a:cubicBezTo>
                    <a:cubicBezTo>
                      <a:pt x="948404" y="747290"/>
                      <a:pt x="955358" y="749571"/>
                      <a:pt x="962501" y="752043"/>
                    </a:cubicBezTo>
                    <a:cubicBezTo>
                      <a:pt x="965168" y="752993"/>
                      <a:pt x="967931" y="753944"/>
                      <a:pt x="970502" y="754894"/>
                    </a:cubicBezTo>
                    <a:cubicBezTo>
                      <a:pt x="981742" y="758886"/>
                      <a:pt x="992981" y="763164"/>
                      <a:pt x="1003459" y="767631"/>
                    </a:cubicBezTo>
                    <a:cubicBezTo>
                      <a:pt x="1005269" y="768392"/>
                      <a:pt x="1006983" y="769057"/>
                      <a:pt x="1008793" y="769817"/>
                    </a:cubicBezTo>
                    <a:cubicBezTo>
                      <a:pt x="1026319" y="777612"/>
                      <a:pt x="1041178" y="785691"/>
                      <a:pt x="1049750" y="793675"/>
                    </a:cubicBezTo>
                    <a:cubicBezTo>
                      <a:pt x="1050227" y="794246"/>
                      <a:pt x="1050893" y="794721"/>
                      <a:pt x="1051370" y="795386"/>
                    </a:cubicBezTo>
                    <a:cubicBezTo>
                      <a:pt x="1051846" y="795957"/>
                      <a:pt x="1052417" y="796432"/>
                      <a:pt x="1052798" y="797002"/>
                    </a:cubicBezTo>
                    <a:cubicBezTo>
                      <a:pt x="1052798" y="797002"/>
                      <a:pt x="1052827" y="797031"/>
                      <a:pt x="1052894" y="797097"/>
                    </a:cubicBezTo>
                    <a:cubicBezTo>
                      <a:pt x="1054894" y="799474"/>
                      <a:pt x="1056227" y="801945"/>
                      <a:pt x="1056704" y="804226"/>
                    </a:cubicBezTo>
                    <a:cubicBezTo>
                      <a:pt x="1057085" y="805652"/>
                      <a:pt x="1057180" y="807173"/>
                      <a:pt x="1056894" y="808503"/>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5" name="Google Shape;2595;p59"/>
              <p:cNvSpPr/>
              <p:nvPr/>
            </p:nvSpPr>
            <p:spPr>
              <a:xfrm>
                <a:off x="3714983" y="1360297"/>
                <a:ext cx="1056971" cy="817076"/>
              </a:xfrm>
              <a:custGeom>
                <a:avLst/>
                <a:gdLst/>
                <a:ahLst/>
                <a:cxnLst/>
                <a:rect l="l" t="t" r="r" b="b"/>
                <a:pathLst>
                  <a:path w="1056971" h="817076" extrusionOk="0">
                    <a:moveTo>
                      <a:pt x="1056608" y="808599"/>
                    </a:moveTo>
                    <a:cubicBezTo>
                      <a:pt x="1056513" y="809359"/>
                      <a:pt x="1056132" y="809929"/>
                      <a:pt x="1055465" y="810595"/>
                    </a:cubicBezTo>
                    <a:cubicBezTo>
                      <a:pt x="1049846" y="816013"/>
                      <a:pt x="1025271" y="818009"/>
                      <a:pt x="987552" y="816678"/>
                    </a:cubicBezTo>
                    <a:cubicBezTo>
                      <a:pt x="985076" y="816583"/>
                      <a:pt x="982409" y="816488"/>
                      <a:pt x="979837" y="816393"/>
                    </a:cubicBezTo>
                    <a:cubicBezTo>
                      <a:pt x="965073" y="815727"/>
                      <a:pt x="948404" y="814587"/>
                      <a:pt x="930116" y="812971"/>
                    </a:cubicBezTo>
                    <a:cubicBezTo>
                      <a:pt x="926687" y="812686"/>
                      <a:pt x="923258" y="812306"/>
                      <a:pt x="919734" y="812020"/>
                    </a:cubicBezTo>
                    <a:cubicBezTo>
                      <a:pt x="915638" y="811640"/>
                      <a:pt x="911543" y="811165"/>
                      <a:pt x="907256" y="810785"/>
                    </a:cubicBezTo>
                    <a:cubicBezTo>
                      <a:pt x="900874" y="810024"/>
                      <a:pt x="894302" y="809454"/>
                      <a:pt x="887635" y="808599"/>
                    </a:cubicBezTo>
                    <a:cubicBezTo>
                      <a:pt x="886682" y="808503"/>
                      <a:pt x="885730" y="808408"/>
                      <a:pt x="884777" y="808313"/>
                    </a:cubicBezTo>
                    <a:cubicBezTo>
                      <a:pt x="867347" y="806317"/>
                      <a:pt x="849154" y="803941"/>
                      <a:pt x="830199" y="801185"/>
                    </a:cubicBezTo>
                    <a:cubicBezTo>
                      <a:pt x="822389" y="800044"/>
                      <a:pt x="814388" y="798903"/>
                      <a:pt x="806291" y="797668"/>
                    </a:cubicBezTo>
                    <a:cubicBezTo>
                      <a:pt x="800767" y="796812"/>
                      <a:pt x="795147" y="795862"/>
                      <a:pt x="789527" y="794911"/>
                    </a:cubicBezTo>
                    <a:cubicBezTo>
                      <a:pt x="772668" y="792155"/>
                      <a:pt x="755333" y="789208"/>
                      <a:pt x="737616" y="785976"/>
                    </a:cubicBezTo>
                    <a:cubicBezTo>
                      <a:pt x="725805" y="783790"/>
                      <a:pt x="713994" y="781509"/>
                      <a:pt x="701993" y="779132"/>
                    </a:cubicBezTo>
                    <a:cubicBezTo>
                      <a:pt x="695992" y="777897"/>
                      <a:pt x="689991" y="776756"/>
                      <a:pt x="683990" y="775425"/>
                    </a:cubicBezTo>
                    <a:cubicBezTo>
                      <a:pt x="677990" y="774190"/>
                      <a:pt x="671798" y="772954"/>
                      <a:pt x="665798" y="771528"/>
                    </a:cubicBezTo>
                    <a:cubicBezTo>
                      <a:pt x="683038" y="773334"/>
                      <a:pt x="888206" y="792060"/>
                      <a:pt x="885825" y="774190"/>
                    </a:cubicBezTo>
                    <a:cubicBezTo>
                      <a:pt x="883920" y="758601"/>
                      <a:pt x="797528" y="723432"/>
                      <a:pt x="768477" y="711836"/>
                    </a:cubicBezTo>
                    <a:lnTo>
                      <a:pt x="768382" y="711836"/>
                    </a:lnTo>
                    <a:cubicBezTo>
                      <a:pt x="762572" y="709554"/>
                      <a:pt x="759047" y="708129"/>
                      <a:pt x="759047" y="708129"/>
                    </a:cubicBezTo>
                    <a:cubicBezTo>
                      <a:pt x="742569" y="552719"/>
                      <a:pt x="572262" y="466602"/>
                      <a:pt x="572262" y="466602"/>
                    </a:cubicBezTo>
                    <a:cubicBezTo>
                      <a:pt x="465296" y="303492"/>
                      <a:pt x="308134" y="334004"/>
                      <a:pt x="308134" y="334004"/>
                    </a:cubicBezTo>
                    <a:cubicBezTo>
                      <a:pt x="233553" y="240378"/>
                      <a:pt x="144113" y="176883"/>
                      <a:pt x="104585" y="192947"/>
                    </a:cubicBezTo>
                    <a:cubicBezTo>
                      <a:pt x="65056" y="208726"/>
                      <a:pt x="93821" y="246081"/>
                      <a:pt x="93821" y="246081"/>
                    </a:cubicBezTo>
                    <a:cubicBezTo>
                      <a:pt x="59055" y="276117"/>
                      <a:pt x="68294" y="368983"/>
                      <a:pt x="68294" y="368983"/>
                    </a:cubicBezTo>
                    <a:cubicBezTo>
                      <a:pt x="68294" y="368983"/>
                      <a:pt x="38767" y="362044"/>
                      <a:pt x="0" y="356626"/>
                    </a:cubicBezTo>
                    <a:lnTo>
                      <a:pt x="0" y="23374"/>
                    </a:lnTo>
                    <a:cubicBezTo>
                      <a:pt x="3334" y="20713"/>
                      <a:pt x="6858" y="18241"/>
                      <a:pt x="10668" y="15865"/>
                    </a:cubicBezTo>
                    <a:cubicBezTo>
                      <a:pt x="15431" y="12823"/>
                      <a:pt x="20574" y="10162"/>
                      <a:pt x="25908" y="7976"/>
                    </a:cubicBezTo>
                    <a:cubicBezTo>
                      <a:pt x="27718" y="7215"/>
                      <a:pt x="29432" y="6645"/>
                      <a:pt x="31337" y="5980"/>
                    </a:cubicBezTo>
                    <a:cubicBezTo>
                      <a:pt x="113824" y="-21776"/>
                      <a:pt x="245840" y="52460"/>
                      <a:pt x="311277" y="118141"/>
                    </a:cubicBezTo>
                    <a:cubicBezTo>
                      <a:pt x="312706" y="119757"/>
                      <a:pt x="314325" y="121183"/>
                      <a:pt x="315659" y="122608"/>
                    </a:cubicBezTo>
                    <a:cubicBezTo>
                      <a:pt x="317087" y="124224"/>
                      <a:pt x="318611" y="125650"/>
                      <a:pt x="319945" y="127266"/>
                    </a:cubicBezTo>
                    <a:cubicBezTo>
                      <a:pt x="322612" y="130213"/>
                      <a:pt x="325279" y="133254"/>
                      <a:pt x="327660" y="136201"/>
                    </a:cubicBezTo>
                    <a:cubicBezTo>
                      <a:pt x="330803" y="140003"/>
                      <a:pt x="333566" y="143710"/>
                      <a:pt x="336233" y="147417"/>
                    </a:cubicBezTo>
                    <a:cubicBezTo>
                      <a:pt x="343853" y="158348"/>
                      <a:pt x="348615" y="168328"/>
                      <a:pt x="350139" y="177073"/>
                    </a:cubicBezTo>
                    <a:lnTo>
                      <a:pt x="350234" y="177073"/>
                    </a:lnTo>
                    <a:cubicBezTo>
                      <a:pt x="353663" y="176503"/>
                      <a:pt x="417671" y="168138"/>
                      <a:pt x="490633" y="194468"/>
                    </a:cubicBezTo>
                    <a:cubicBezTo>
                      <a:pt x="494157" y="195703"/>
                      <a:pt x="497872" y="197129"/>
                      <a:pt x="501491" y="198650"/>
                    </a:cubicBezTo>
                    <a:cubicBezTo>
                      <a:pt x="503396" y="199410"/>
                      <a:pt x="505206" y="200076"/>
                      <a:pt x="507111" y="200931"/>
                    </a:cubicBezTo>
                    <a:cubicBezTo>
                      <a:pt x="510731" y="202547"/>
                      <a:pt x="514541" y="204163"/>
                      <a:pt x="518160" y="205969"/>
                    </a:cubicBezTo>
                    <a:cubicBezTo>
                      <a:pt x="547783" y="220132"/>
                      <a:pt x="577882" y="240758"/>
                      <a:pt x="605123" y="270414"/>
                    </a:cubicBezTo>
                    <a:cubicBezTo>
                      <a:pt x="611886" y="277828"/>
                      <a:pt x="618554" y="285813"/>
                      <a:pt x="624935" y="294367"/>
                    </a:cubicBezTo>
                    <a:cubicBezTo>
                      <a:pt x="628079" y="298645"/>
                      <a:pt x="631317" y="303207"/>
                      <a:pt x="634270" y="307770"/>
                    </a:cubicBezTo>
                    <a:cubicBezTo>
                      <a:pt x="635794" y="310051"/>
                      <a:pt x="637318" y="312332"/>
                      <a:pt x="638842" y="314804"/>
                    </a:cubicBezTo>
                    <a:cubicBezTo>
                      <a:pt x="641795" y="319556"/>
                      <a:pt x="644747" y="324499"/>
                      <a:pt x="647605" y="329537"/>
                    </a:cubicBezTo>
                    <a:cubicBezTo>
                      <a:pt x="661892" y="355011"/>
                      <a:pt x="674370" y="384667"/>
                      <a:pt x="684181" y="419076"/>
                    </a:cubicBezTo>
                    <a:cubicBezTo>
                      <a:pt x="684181" y="419076"/>
                      <a:pt x="862679" y="506333"/>
                      <a:pt x="882301" y="687217"/>
                    </a:cubicBezTo>
                    <a:lnTo>
                      <a:pt x="882301" y="687217"/>
                    </a:lnTo>
                    <a:cubicBezTo>
                      <a:pt x="883730" y="700524"/>
                      <a:pt x="884396" y="714212"/>
                      <a:pt x="884015" y="728375"/>
                    </a:cubicBezTo>
                    <a:cubicBezTo>
                      <a:pt x="884015" y="728375"/>
                      <a:pt x="890016" y="729991"/>
                      <a:pt x="899922" y="732747"/>
                    </a:cubicBezTo>
                    <a:cubicBezTo>
                      <a:pt x="901637" y="733127"/>
                      <a:pt x="903351" y="733698"/>
                      <a:pt x="905256" y="734173"/>
                    </a:cubicBezTo>
                    <a:cubicBezTo>
                      <a:pt x="910781" y="735789"/>
                      <a:pt x="917162" y="737595"/>
                      <a:pt x="924116" y="739686"/>
                    </a:cubicBezTo>
                    <a:cubicBezTo>
                      <a:pt x="926497" y="740446"/>
                      <a:pt x="928783" y="741112"/>
                      <a:pt x="931355" y="741872"/>
                    </a:cubicBezTo>
                    <a:cubicBezTo>
                      <a:pt x="932783" y="742442"/>
                      <a:pt x="934403" y="742823"/>
                      <a:pt x="935926" y="743298"/>
                    </a:cubicBezTo>
                    <a:cubicBezTo>
                      <a:pt x="937927" y="743868"/>
                      <a:pt x="939737" y="744438"/>
                      <a:pt x="941737" y="745104"/>
                    </a:cubicBezTo>
                    <a:cubicBezTo>
                      <a:pt x="948404" y="747290"/>
                      <a:pt x="955358" y="749571"/>
                      <a:pt x="962501" y="752043"/>
                    </a:cubicBezTo>
                    <a:cubicBezTo>
                      <a:pt x="965168" y="752993"/>
                      <a:pt x="967931" y="753944"/>
                      <a:pt x="970502" y="754894"/>
                    </a:cubicBezTo>
                    <a:cubicBezTo>
                      <a:pt x="981742" y="758886"/>
                      <a:pt x="992981" y="763164"/>
                      <a:pt x="1003459" y="767631"/>
                    </a:cubicBezTo>
                    <a:cubicBezTo>
                      <a:pt x="1005269" y="768392"/>
                      <a:pt x="1006983" y="769057"/>
                      <a:pt x="1008793" y="769817"/>
                    </a:cubicBezTo>
                    <a:cubicBezTo>
                      <a:pt x="1026319" y="777612"/>
                      <a:pt x="1041178" y="785691"/>
                      <a:pt x="1049750" y="793675"/>
                    </a:cubicBezTo>
                    <a:cubicBezTo>
                      <a:pt x="1050227" y="794246"/>
                      <a:pt x="1050893" y="794721"/>
                      <a:pt x="1051370" y="795386"/>
                    </a:cubicBezTo>
                    <a:cubicBezTo>
                      <a:pt x="1051846" y="795957"/>
                      <a:pt x="1052417" y="796432"/>
                      <a:pt x="1052798" y="797002"/>
                    </a:cubicBezTo>
                    <a:cubicBezTo>
                      <a:pt x="1052798" y="797002"/>
                      <a:pt x="1052827" y="797031"/>
                      <a:pt x="1052894" y="797097"/>
                    </a:cubicBezTo>
                    <a:cubicBezTo>
                      <a:pt x="1054894" y="799474"/>
                      <a:pt x="1056227" y="801945"/>
                      <a:pt x="1056704" y="804226"/>
                    </a:cubicBezTo>
                    <a:cubicBezTo>
                      <a:pt x="1056989" y="805652"/>
                      <a:pt x="1057085" y="807173"/>
                      <a:pt x="1056799" y="808503"/>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596" name="Google Shape;2596;p59"/>
          <p:cNvSpPr/>
          <p:nvPr/>
        </p:nvSpPr>
        <p:spPr>
          <a:xfrm>
            <a:off x="7502761" y="-54232"/>
            <a:ext cx="1535066" cy="2271968"/>
          </a:xfrm>
          <a:custGeom>
            <a:avLst/>
            <a:gdLst/>
            <a:ahLst/>
            <a:cxnLst/>
            <a:rect l="l" t="t" r="r" b="b"/>
            <a:pathLst>
              <a:path w="1326191" h="1962823" extrusionOk="0">
                <a:moveTo>
                  <a:pt x="1262901" y="1106739"/>
                </a:moveTo>
                <a:cubicBezTo>
                  <a:pt x="1257761" y="1104457"/>
                  <a:pt x="1252146" y="1103031"/>
                  <a:pt x="1247863" y="1099512"/>
                </a:cubicBezTo>
                <a:cubicBezTo>
                  <a:pt x="1243485" y="1096184"/>
                  <a:pt x="1240725" y="1091144"/>
                  <a:pt x="1237204" y="1086675"/>
                </a:cubicBezTo>
                <a:lnTo>
                  <a:pt x="1217027" y="1059480"/>
                </a:lnTo>
                <a:lnTo>
                  <a:pt x="1176768" y="1005089"/>
                </a:lnTo>
                <a:cubicBezTo>
                  <a:pt x="1173342" y="1000525"/>
                  <a:pt x="1170296" y="996056"/>
                  <a:pt x="1166489" y="991396"/>
                </a:cubicBezTo>
                <a:cubicBezTo>
                  <a:pt x="1162492" y="986927"/>
                  <a:pt x="1157067" y="983694"/>
                  <a:pt x="1151166" y="982363"/>
                </a:cubicBezTo>
                <a:lnTo>
                  <a:pt x="1118331" y="974090"/>
                </a:lnTo>
                <a:lnTo>
                  <a:pt x="1101866" y="970001"/>
                </a:lnTo>
                <a:cubicBezTo>
                  <a:pt x="1096251" y="968860"/>
                  <a:pt x="1091302" y="966768"/>
                  <a:pt x="1084830" y="966293"/>
                </a:cubicBezTo>
                <a:lnTo>
                  <a:pt x="1050853" y="966007"/>
                </a:lnTo>
                <a:lnTo>
                  <a:pt x="1033912" y="966007"/>
                </a:lnTo>
                <a:cubicBezTo>
                  <a:pt x="1033912" y="966007"/>
                  <a:pt x="1025441" y="965817"/>
                  <a:pt x="1025441" y="965817"/>
                </a:cubicBezTo>
                <a:cubicBezTo>
                  <a:pt x="1022871" y="965817"/>
                  <a:pt x="1020397" y="965437"/>
                  <a:pt x="1018017" y="964676"/>
                </a:cubicBezTo>
                <a:cubicBezTo>
                  <a:pt x="1013163" y="963155"/>
                  <a:pt x="1009166" y="960397"/>
                  <a:pt x="1005645" y="956118"/>
                </a:cubicBezTo>
                <a:lnTo>
                  <a:pt x="999934" y="949842"/>
                </a:lnTo>
                <a:cubicBezTo>
                  <a:pt x="998031" y="947846"/>
                  <a:pt x="996222" y="945563"/>
                  <a:pt x="993653" y="943471"/>
                </a:cubicBezTo>
                <a:cubicBezTo>
                  <a:pt x="991274" y="941475"/>
                  <a:pt x="988228" y="939763"/>
                  <a:pt x="985754" y="938622"/>
                </a:cubicBezTo>
                <a:lnTo>
                  <a:pt x="978139" y="934913"/>
                </a:lnTo>
                <a:lnTo>
                  <a:pt x="962911" y="927592"/>
                </a:lnTo>
                <a:lnTo>
                  <a:pt x="947779" y="920270"/>
                </a:lnTo>
                <a:cubicBezTo>
                  <a:pt x="943782" y="918178"/>
                  <a:pt x="939308" y="913804"/>
                  <a:pt x="934930" y="910476"/>
                </a:cubicBezTo>
                <a:lnTo>
                  <a:pt x="908567" y="889271"/>
                </a:lnTo>
                <a:lnTo>
                  <a:pt x="895338" y="878621"/>
                </a:lnTo>
                <a:cubicBezTo>
                  <a:pt x="890960" y="875388"/>
                  <a:pt x="888200" y="871965"/>
                  <a:pt x="886392" y="867400"/>
                </a:cubicBezTo>
                <a:lnTo>
                  <a:pt x="862693" y="804071"/>
                </a:lnTo>
                <a:lnTo>
                  <a:pt x="850892" y="772407"/>
                </a:lnTo>
                <a:cubicBezTo>
                  <a:pt x="848893" y="767652"/>
                  <a:pt x="848512" y="763373"/>
                  <a:pt x="849464" y="758809"/>
                </a:cubicBezTo>
                <a:cubicBezTo>
                  <a:pt x="849940" y="756622"/>
                  <a:pt x="850701" y="754435"/>
                  <a:pt x="851843" y="752533"/>
                </a:cubicBezTo>
                <a:cubicBezTo>
                  <a:pt x="853081" y="750441"/>
                  <a:pt x="855079" y="746828"/>
                  <a:pt x="855840" y="743690"/>
                </a:cubicBezTo>
                <a:cubicBezTo>
                  <a:pt x="857744" y="737129"/>
                  <a:pt x="857554" y="730092"/>
                  <a:pt x="855365" y="723626"/>
                </a:cubicBezTo>
                <a:cubicBezTo>
                  <a:pt x="854127" y="720203"/>
                  <a:pt x="852700" y="717731"/>
                  <a:pt x="851463" y="715258"/>
                </a:cubicBezTo>
                <a:lnTo>
                  <a:pt x="847656" y="707651"/>
                </a:lnTo>
                <a:lnTo>
                  <a:pt x="843849" y="700044"/>
                </a:lnTo>
                <a:cubicBezTo>
                  <a:pt x="842421" y="697096"/>
                  <a:pt x="840327" y="694149"/>
                  <a:pt x="838043" y="691676"/>
                </a:cubicBezTo>
                <a:cubicBezTo>
                  <a:pt x="833284" y="686732"/>
                  <a:pt x="827003" y="683213"/>
                  <a:pt x="820150" y="681882"/>
                </a:cubicBezTo>
                <a:cubicBezTo>
                  <a:pt x="812727" y="680646"/>
                  <a:pt x="807968" y="681407"/>
                  <a:pt x="802067" y="681121"/>
                </a:cubicBezTo>
                <a:lnTo>
                  <a:pt x="785316" y="680931"/>
                </a:lnTo>
                <a:cubicBezTo>
                  <a:pt x="781034" y="680836"/>
                  <a:pt x="776751" y="679315"/>
                  <a:pt x="773325" y="676652"/>
                </a:cubicBezTo>
                <a:cubicBezTo>
                  <a:pt x="771612" y="675416"/>
                  <a:pt x="770089" y="673799"/>
                  <a:pt x="768851" y="672088"/>
                </a:cubicBezTo>
                <a:lnTo>
                  <a:pt x="763997" y="665242"/>
                </a:lnTo>
                <a:lnTo>
                  <a:pt x="759143" y="658300"/>
                </a:lnTo>
                <a:lnTo>
                  <a:pt x="756669" y="654877"/>
                </a:lnTo>
                <a:cubicBezTo>
                  <a:pt x="755717" y="653450"/>
                  <a:pt x="754575" y="652119"/>
                  <a:pt x="753338" y="650788"/>
                </a:cubicBezTo>
                <a:cubicBezTo>
                  <a:pt x="748484" y="645653"/>
                  <a:pt x="742012" y="642135"/>
                  <a:pt x="734969" y="640804"/>
                </a:cubicBezTo>
                <a:lnTo>
                  <a:pt x="701563" y="634623"/>
                </a:lnTo>
                <a:lnTo>
                  <a:pt x="685003" y="631580"/>
                </a:lnTo>
                <a:cubicBezTo>
                  <a:pt x="680625" y="630724"/>
                  <a:pt x="678150" y="628918"/>
                  <a:pt x="673011" y="625114"/>
                </a:cubicBezTo>
                <a:lnTo>
                  <a:pt x="645601" y="605336"/>
                </a:lnTo>
                <a:lnTo>
                  <a:pt x="638939" y="600486"/>
                </a:lnTo>
                <a:cubicBezTo>
                  <a:pt x="637321" y="599250"/>
                  <a:pt x="635988" y="597824"/>
                  <a:pt x="634846" y="596207"/>
                </a:cubicBezTo>
                <a:cubicBezTo>
                  <a:pt x="632943" y="593545"/>
                  <a:pt x="630563" y="587174"/>
                  <a:pt x="628279" y="582324"/>
                </a:cubicBezTo>
                <a:lnTo>
                  <a:pt x="614479" y="551420"/>
                </a:lnTo>
                <a:lnTo>
                  <a:pt x="610957" y="543433"/>
                </a:lnTo>
                <a:cubicBezTo>
                  <a:pt x="609339" y="540105"/>
                  <a:pt x="607245" y="537062"/>
                  <a:pt x="604676" y="534304"/>
                </a:cubicBezTo>
                <a:lnTo>
                  <a:pt x="592684" y="522133"/>
                </a:lnTo>
                <a:lnTo>
                  <a:pt x="573649" y="502830"/>
                </a:lnTo>
                <a:cubicBezTo>
                  <a:pt x="573459" y="501689"/>
                  <a:pt x="573363" y="500548"/>
                  <a:pt x="572983" y="499502"/>
                </a:cubicBezTo>
                <a:cubicBezTo>
                  <a:pt x="572697" y="498361"/>
                  <a:pt x="572126" y="497315"/>
                  <a:pt x="571746" y="496269"/>
                </a:cubicBezTo>
                <a:lnTo>
                  <a:pt x="570794" y="494177"/>
                </a:lnTo>
                <a:lnTo>
                  <a:pt x="563180" y="477536"/>
                </a:lnTo>
                <a:lnTo>
                  <a:pt x="561562" y="473923"/>
                </a:lnTo>
                <a:cubicBezTo>
                  <a:pt x="561276" y="473257"/>
                  <a:pt x="561086" y="472592"/>
                  <a:pt x="560991" y="471831"/>
                </a:cubicBezTo>
                <a:cubicBezTo>
                  <a:pt x="560896" y="471165"/>
                  <a:pt x="560896" y="470404"/>
                  <a:pt x="560991" y="469739"/>
                </a:cubicBezTo>
                <a:cubicBezTo>
                  <a:pt x="560991" y="469358"/>
                  <a:pt x="560991" y="469073"/>
                  <a:pt x="561181" y="468693"/>
                </a:cubicBezTo>
                <a:lnTo>
                  <a:pt x="561562" y="467171"/>
                </a:lnTo>
                <a:lnTo>
                  <a:pt x="570889" y="431798"/>
                </a:lnTo>
                <a:lnTo>
                  <a:pt x="580216" y="396425"/>
                </a:lnTo>
                <a:lnTo>
                  <a:pt x="582595" y="387582"/>
                </a:lnTo>
                <a:cubicBezTo>
                  <a:pt x="583452" y="384920"/>
                  <a:pt x="584213" y="377693"/>
                  <a:pt x="584023" y="375791"/>
                </a:cubicBezTo>
                <a:lnTo>
                  <a:pt x="584308" y="357534"/>
                </a:lnTo>
                <a:lnTo>
                  <a:pt x="584689" y="328722"/>
                </a:lnTo>
                <a:cubicBezTo>
                  <a:pt x="585736" y="331670"/>
                  <a:pt x="587164" y="334618"/>
                  <a:pt x="589067" y="337660"/>
                </a:cubicBezTo>
                <a:cubicBezTo>
                  <a:pt x="593540" y="344792"/>
                  <a:pt x="600869" y="351829"/>
                  <a:pt x="610767" y="356108"/>
                </a:cubicBezTo>
                <a:cubicBezTo>
                  <a:pt x="615811" y="358295"/>
                  <a:pt x="621046" y="359246"/>
                  <a:pt x="625900" y="361813"/>
                </a:cubicBezTo>
                <a:cubicBezTo>
                  <a:pt x="630754" y="364285"/>
                  <a:pt x="635322" y="367804"/>
                  <a:pt x="639224" y="372178"/>
                </a:cubicBezTo>
                <a:cubicBezTo>
                  <a:pt x="646077" y="382067"/>
                  <a:pt x="657878" y="391481"/>
                  <a:pt x="672154" y="393763"/>
                </a:cubicBezTo>
                <a:cubicBezTo>
                  <a:pt x="678912" y="394904"/>
                  <a:pt x="686145" y="395760"/>
                  <a:pt x="692807" y="397091"/>
                </a:cubicBezTo>
                <a:cubicBezTo>
                  <a:pt x="699469" y="398707"/>
                  <a:pt x="705846" y="401845"/>
                  <a:pt x="711271" y="406505"/>
                </a:cubicBezTo>
                <a:cubicBezTo>
                  <a:pt x="716601" y="411069"/>
                  <a:pt x="721169" y="417440"/>
                  <a:pt x="726309" y="423145"/>
                </a:cubicBezTo>
                <a:cubicBezTo>
                  <a:pt x="731353" y="428946"/>
                  <a:pt x="736492" y="434936"/>
                  <a:pt x="741631" y="440927"/>
                </a:cubicBezTo>
                <a:cubicBezTo>
                  <a:pt x="746771" y="446918"/>
                  <a:pt x="751910" y="452813"/>
                  <a:pt x="756955" y="458709"/>
                </a:cubicBezTo>
                <a:cubicBezTo>
                  <a:pt x="759334" y="461656"/>
                  <a:pt x="762475" y="464414"/>
                  <a:pt x="765235" y="467171"/>
                </a:cubicBezTo>
                <a:cubicBezTo>
                  <a:pt x="768280" y="469739"/>
                  <a:pt x="770945" y="471831"/>
                  <a:pt x="773325" y="474493"/>
                </a:cubicBezTo>
                <a:cubicBezTo>
                  <a:pt x="782937" y="485048"/>
                  <a:pt x="786554" y="499787"/>
                  <a:pt x="784174" y="512624"/>
                </a:cubicBezTo>
                <a:cubicBezTo>
                  <a:pt x="783128" y="519090"/>
                  <a:pt x="780082" y="524890"/>
                  <a:pt x="777512" y="530976"/>
                </a:cubicBezTo>
                <a:cubicBezTo>
                  <a:pt x="774942" y="536967"/>
                  <a:pt x="772468" y="542767"/>
                  <a:pt x="769993" y="548377"/>
                </a:cubicBezTo>
                <a:cubicBezTo>
                  <a:pt x="765139" y="560168"/>
                  <a:pt x="765520" y="572815"/>
                  <a:pt x="769137" y="582895"/>
                </a:cubicBezTo>
                <a:cubicBezTo>
                  <a:pt x="777417" y="602198"/>
                  <a:pt x="784650" y="617222"/>
                  <a:pt x="789504" y="627777"/>
                </a:cubicBezTo>
                <a:cubicBezTo>
                  <a:pt x="791788" y="632626"/>
                  <a:pt x="793787" y="636620"/>
                  <a:pt x="795310" y="639853"/>
                </a:cubicBezTo>
                <a:cubicBezTo>
                  <a:pt x="796642" y="642610"/>
                  <a:pt x="797499" y="644037"/>
                  <a:pt x="797594" y="643942"/>
                </a:cubicBezTo>
                <a:cubicBezTo>
                  <a:pt x="797784" y="643942"/>
                  <a:pt x="797213" y="642325"/>
                  <a:pt x="796166" y="639472"/>
                </a:cubicBezTo>
                <a:cubicBezTo>
                  <a:pt x="794834" y="636144"/>
                  <a:pt x="793216" y="632055"/>
                  <a:pt x="791217" y="627111"/>
                </a:cubicBezTo>
                <a:cubicBezTo>
                  <a:pt x="786459" y="615795"/>
                  <a:pt x="780082" y="600486"/>
                  <a:pt x="772278" y="581849"/>
                </a:cubicBezTo>
                <a:cubicBezTo>
                  <a:pt x="769137" y="572435"/>
                  <a:pt x="768946" y="560739"/>
                  <a:pt x="773610" y="549899"/>
                </a:cubicBezTo>
                <a:cubicBezTo>
                  <a:pt x="776084" y="544289"/>
                  <a:pt x="778654" y="538583"/>
                  <a:pt x="781319" y="532688"/>
                </a:cubicBezTo>
                <a:cubicBezTo>
                  <a:pt x="783603" y="527458"/>
                  <a:pt x="786363" y="521943"/>
                  <a:pt x="787886" y="515762"/>
                </a:cubicBezTo>
                <a:cubicBezTo>
                  <a:pt x="789124" y="516618"/>
                  <a:pt x="790932" y="517949"/>
                  <a:pt x="793216" y="519756"/>
                </a:cubicBezTo>
                <a:cubicBezTo>
                  <a:pt x="797879" y="523369"/>
                  <a:pt x="804542" y="528789"/>
                  <a:pt x="812536" y="535635"/>
                </a:cubicBezTo>
                <a:lnTo>
                  <a:pt x="813012" y="536016"/>
                </a:lnTo>
                <a:lnTo>
                  <a:pt x="813678" y="536016"/>
                </a:lnTo>
                <a:cubicBezTo>
                  <a:pt x="824148" y="536206"/>
                  <a:pt x="835949" y="536301"/>
                  <a:pt x="848702" y="536491"/>
                </a:cubicBezTo>
                <a:cubicBezTo>
                  <a:pt x="852034" y="543813"/>
                  <a:pt x="855555" y="551420"/>
                  <a:pt x="859172" y="559313"/>
                </a:cubicBezTo>
                <a:cubicBezTo>
                  <a:pt x="869641" y="581944"/>
                  <a:pt x="879349" y="602578"/>
                  <a:pt x="886772" y="617792"/>
                </a:cubicBezTo>
                <a:lnTo>
                  <a:pt x="886772" y="617982"/>
                </a:lnTo>
                <a:cubicBezTo>
                  <a:pt x="886772" y="617982"/>
                  <a:pt x="886867" y="617982"/>
                  <a:pt x="886867" y="617982"/>
                </a:cubicBezTo>
                <a:cubicBezTo>
                  <a:pt x="898479" y="634433"/>
                  <a:pt x="905997" y="644512"/>
                  <a:pt x="906569" y="644132"/>
                </a:cubicBezTo>
                <a:cubicBezTo>
                  <a:pt x="907140" y="643751"/>
                  <a:pt x="900668" y="633101"/>
                  <a:pt x="889913" y="616176"/>
                </a:cubicBezTo>
                <a:cubicBezTo>
                  <a:pt x="883155" y="600581"/>
                  <a:pt x="873829" y="579852"/>
                  <a:pt x="863455" y="557316"/>
                </a:cubicBezTo>
                <a:cubicBezTo>
                  <a:pt x="859552" y="548948"/>
                  <a:pt x="855840" y="540960"/>
                  <a:pt x="852319" y="533258"/>
                </a:cubicBezTo>
                <a:lnTo>
                  <a:pt x="851748" y="531927"/>
                </a:lnTo>
                <a:lnTo>
                  <a:pt x="850321" y="531927"/>
                </a:lnTo>
                <a:cubicBezTo>
                  <a:pt x="837186" y="532117"/>
                  <a:pt x="825099" y="532307"/>
                  <a:pt x="814440" y="532402"/>
                </a:cubicBezTo>
                <a:cubicBezTo>
                  <a:pt x="802067" y="522513"/>
                  <a:pt x="792454" y="516523"/>
                  <a:pt x="788362" y="514621"/>
                </a:cubicBezTo>
                <a:cubicBezTo>
                  <a:pt x="788362" y="514240"/>
                  <a:pt x="788553" y="513860"/>
                  <a:pt x="788648" y="513385"/>
                </a:cubicBezTo>
                <a:cubicBezTo>
                  <a:pt x="791408" y="499311"/>
                  <a:pt x="787505" y="483146"/>
                  <a:pt x="776941" y="471450"/>
                </a:cubicBezTo>
                <a:cubicBezTo>
                  <a:pt x="774371" y="468503"/>
                  <a:pt x="771135" y="465935"/>
                  <a:pt x="768375" y="463653"/>
                </a:cubicBezTo>
                <a:cubicBezTo>
                  <a:pt x="765806" y="461086"/>
                  <a:pt x="763141" y="458804"/>
                  <a:pt x="760666" y="455666"/>
                </a:cubicBezTo>
                <a:cubicBezTo>
                  <a:pt x="755622" y="449865"/>
                  <a:pt x="750483" y="443875"/>
                  <a:pt x="745343" y="437884"/>
                </a:cubicBezTo>
                <a:cubicBezTo>
                  <a:pt x="740204" y="431894"/>
                  <a:pt x="735064" y="425998"/>
                  <a:pt x="730020" y="420102"/>
                </a:cubicBezTo>
                <a:cubicBezTo>
                  <a:pt x="724786" y="414397"/>
                  <a:pt x="720503" y="408311"/>
                  <a:pt x="714412" y="403082"/>
                </a:cubicBezTo>
                <a:cubicBezTo>
                  <a:pt x="708416" y="398042"/>
                  <a:pt x="701278" y="394524"/>
                  <a:pt x="693949" y="392812"/>
                </a:cubicBezTo>
                <a:cubicBezTo>
                  <a:pt x="686526" y="391386"/>
                  <a:pt x="679768" y="390625"/>
                  <a:pt x="673011" y="389579"/>
                </a:cubicBezTo>
                <a:cubicBezTo>
                  <a:pt x="659782" y="387392"/>
                  <a:pt x="649408" y="379595"/>
                  <a:pt x="642270" y="369705"/>
                </a:cubicBezTo>
                <a:cubicBezTo>
                  <a:pt x="637987" y="365046"/>
                  <a:pt x="632943" y="361338"/>
                  <a:pt x="627708" y="358675"/>
                </a:cubicBezTo>
                <a:cubicBezTo>
                  <a:pt x="622473" y="355918"/>
                  <a:pt x="616763" y="354967"/>
                  <a:pt x="612290" y="353065"/>
                </a:cubicBezTo>
                <a:cubicBezTo>
                  <a:pt x="602963" y="349261"/>
                  <a:pt x="595920" y="342890"/>
                  <a:pt x="591542" y="336234"/>
                </a:cubicBezTo>
                <a:cubicBezTo>
                  <a:pt x="588306" y="331385"/>
                  <a:pt x="586212" y="326440"/>
                  <a:pt x="585070" y="321971"/>
                </a:cubicBezTo>
                <a:lnTo>
                  <a:pt x="585070" y="321020"/>
                </a:lnTo>
                <a:cubicBezTo>
                  <a:pt x="585070" y="321020"/>
                  <a:pt x="585356" y="302668"/>
                  <a:pt x="585356" y="302668"/>
                </a:cubicBezTo>
                <a:cubicBezTo>
                  <a:pt x="585165" y="300291"/>
                  <a:pt x="584975" y="297818"/>
                  <a:pt x="584594" y="295536"/>
                </a:cubicBezTo>
                <a:lnTo>
                  <a:pt x="583547" y="291067"/>
                </a:lnTo>
                <a:lnTo>
                  <a:pt x="581549" y="282129"/>
                </a:lnTo>
                <a:lnTo>
                  <a:pt x="573459" y="246470"/>
                </a:lnTo>
                <a:lnTo>
                  <a:pt x="569461" y="228594"/>
                </a:lnTo>
                <a:lnTo>
                  <a:pt x="567558" y="220036"/>
                </a:lnTo>
                <a:cubicBezTo>
                  <a:pt x="567367" y="218895"/>
                  <a:pt x="567367" y="217658"/>
                  <a:pt x="567748" y="216422"/>
                </a:cubicBezTo>
                <a:lnTo>
                  <a:pt x="577075" y="181049"/>
                </a:lnTo>
                <a:lnTo>
                  <a:pt x="581739" y="163363"/>
                </a:lnTo>
                <a:cubicBezTo>
                  <a:pt x="582024" y="162317"/>
                  <a:pt x="582786" y="159464"/>
                  <a:pt x="582976" y="157087"/>
                </a:cubicBezTo>
                <a:cubicBezTo>
                  <a:pt x="583262" y="154614"/>
                  <a:pt x="583262" y="152142"/>
                  <a:pt x="582976" y="149670"/>
                </a:cubicBezTo>
                <a:cubicBezTo>
                  <a:pt x="582595" y="144820"/>
                  <a:pt x="580026" y="139400"/>
                  <a:pt x="579074" y="137403"/>
                </a:cubicBezTo>
                <a:lnTo>
                  <a:pt x="564322" y="103932"/>
                </a:lnTo>
                <a:lnTo>
                  <a:pt x="560705" y="95850"/>
                </a:lnTo>
                <a:cubicBezTo>
                  <a:pt x="560325" y="94804"/>
                  <a:pt x="560134" y="93758"/>
                  <a:pt x="560229" y="92617"/>
                </a:cubicBezTo>
                <a:cubicBezTo>
                  <a:pt x="560229" y="91951"/>
                  <a:pt x="560229" y="91856"/>
                  <a:pt x="560610" y="90715"/>
                </a:cubicBezTo>
                <a:lnTo>
                  <a:pt x="561752" y="86341"/>
                </a:lnTo>
                <a:lnTo>
                  <a:pt x="564132" y="77497"/>
                </a:lnTo>
                <a:lnTo>
                  <a:pt x="582881" y="6751"/>
                </a:lnTo>
                <a:lnTo>
                  <a:pt x="556803" y="0"/>
                </a:lnTo>
                <a:lnTo>
                  <a:pt x="538910" y="70936"/>
                </a:lnTo>
                <a:lnTo>
                  <a:pt x="536721" y="79780"/>
                </a:lnTo>
                <a:lnTo>
                  <a:pt x="535579" y="84249"/>
                </a:lnTo>
                <a:cubicBezTo>
                  <a:pt x="535104" y="85960"/>
                  <a:pt x="534533" y="89003"/>
                  <a:pt x="534437" y="91285"/>
                </a:cubicBezTo>
                <a:cubicBezTo>
                  <a:pt x="534152" y="96325"/>
                  <a:pt x="535104" y="101365"/>
                  <a:pt x="537102" y="105929"/>
                </a:cubicBezTo>
                <a:lnTo>
                  <a:pt x="541004" y="114487"/>
                </a:lnTo>
                <a:lnTo>
                  <a:pt x="556232" y="147768"/>
                </a:lnTo>
                <a:cubicBezTo>
                  <a:pt x="557850" y="151286"/>
                  <a:pt x="557945" y="151477"/>
                  <a:pt x="558136" y="152808"/>
                </a:cubicBezTo>
                <a:cubicBezTo>
                  <a:pt x="558136" y="153378"/>
                  <a:pt x="558231" y="153949"/>
                  <a:pt x="558136" y="154519"/>
                </a:cubicBezTo>
                <a:cubicBezTo>
                  <a:pt x="558136" y="155185"/>
                  <a:pt x="558136" y="155280"/>
                  <a:pt x="557565" y="157182"/>
                </a:cubicBezTo>
                <a:lnTo>
                  <a:pt x="553091" y="174868"/>
                </a:lnTo>
                <a:lnTo>
                  <a:pt x="544145" y="210337"/>
                </a:lnTo>
                <a:cubicBezTo>
                  <a:pt x="542908" y="215091"/>
                  <a:pt x="542813" y="220131"/>
                  <a:pt x="543859" y="224885"/>
                </a:cubicBezTo>
                <a:lnTo>
                  <a:pt x="546049" y="234109"/>
                </a:lnTo>
                <a:lnTo>
                  <a:pt x="550331" y="251890"/>
                </a:lnTo>
                <a:lnTo>
                  <a:pt x="558802" y="287454"/>
                </a:lnTo>
                <a:lnTo>
                  <a:pt x="560896" y="296392"/>
                </a:lnTo>
                <a:lnTo>
                  <a:pt x="561942" y="300861"/>
                </a:lnTo>
                <a:cubicBezTo>
                  <a:pt x="561942" y="301527"/>
                  <a:pt x="561942" y="302097"/>
                  <a:pt x="562133" y="302763"/>
                </a:cubicBezTo>
                <a:lnTo>
                  <a:pt x="562133" y="320925"/>
                </a:lnTo>
                <a:cubicBezTo>
                  <a:pt x="562133" y="320925"/>
                  <a:pt x="562133" y="357534"/>
                  <a:pt x="562133" y="357534"/>
                </a:cubicBezTo>
                <a:lnTo>
                  <a:pt x="562133" y="375791"/>
                </a:lnTo>
                <a:cubicBezTo>
                  <a:pt x="562133" y="377313"/>
                  <a:pt x="562133" y="379024"/>
                  <a:pt x="561942" y="379309"/>
                </a:cubicBezTo>
                <a:cubicBezTo>
                  <a:pt x="561752" y="380070"/>
                  <a:pt x="562038" y="380260"/>
                  <a:pt x="561467" y="382067"/>
                </a:cubicBezTo>
                <a:lnTo>
                  <a:pt x="559278" y="390910"/>
                </a:lnTo>
                <a:lnTo>
                  <a:pt x="550331" y="426378"/>
                </a:lnTo>
                <a:lnTo>
                  <a:pt x="541385" y="461846"/>
                </a:lnTo>
                <a:cubicBezTo>
                  <a:pt x="541195" y="462417"/>
                  <a:pt x="540909" y="463463"/>
                  <a:pt x="540719" y="464699"/>
                </a:cubicBezTo>
                <a:cubicBezTo>
                  <a:pt x="540528" y="465840"/>
                  <a:pt x="540338" y="466981"/>
                  <a:pt x="540243" y="468217"/>
                </a:cubicBezTo>
                <a:cubicBezTo>
                  <a:pt x="540052" y="470500"/>
                  <a:pt x="540243" y="472877"/>
                  <a:pt x="540528" y="475159"/>
                </a:cubicBezTo>
                <a:cubicBezTo>
                  <a:pt x="540909" y="477441"/>
                  <a:pt x="541480" y="479723"/>
                  <a:pt x="542337" y="481910"/>
                </a:cubicBezTo>
                <a:lnTo>
                  <a:pt x="543479" y="484573"/>
                </a:lnTo>
                <a:lnTo>
                  <a:pt x="544430" y="486665"/>
                </a:lnTo>
                <a:lnTo>
                  <a:pt x="552235" y="503210"/>
                </a:lnTo>
                <a:lnTo>
                  <a:pt x="553187" y="505302"/>
                </a:lnTo>
                <a:cubicBezTo>
                  <a:pt x="553187" y="505302"/>
                  <a:pt x="553472" y="505968"/>
                  <a:pt x="553567" y="506348"/>
                </a:cubicBezTo>
                <a:cubicBezTo>
                  <a:pt x="553853" y="507014"/>
                  <a:pt x="553948" y="507774"/>
                  <a:pt x="554043" y="508440"/>
                </a:cubicBezTo>
                <a:cubicBezTo>
                  <a:pt x="554233" y="509866"/>
                  <a:pt x="554043" y="511388"/>
                  <a:pt x="553472" y="512814"/>
                </a:cubicBezTo>
                <a:cubicBezTo>
                  <a:pt x="552996" y="514145"/>
                  <a:pt x="552140" y="515477"/>
                  <a:pt x="551093" y="516427"/>
                </a:cubicBezTo>
                <a:lnTo>
                  <a:pt x="544526" y="522133"/>
                </a:lnTo>
                <a:lnTo>
                  <a:pt x="516925" y="546095"/>
                </a:lnTo>
                <a:lnTo>
                  <a:pt x="489325" y="570058"/>
                </a:lnTo>
                <a:lnTo>
                  <a:pt x="482091" y="576333"/>
                </a:lnTo>
                <a:cubicBezTo>
                  <a:pt x="478760" y="579471"/>
                  <a:pt x="476191" y="583275"/>
                  <a:pt x="474573" y="587554"/>
                </a:cubicBezTo>
                <a:cubicBezTo>
                  <a:pt x="474192" y="588600"/>
                  <a:pt x="473811" y="589741"/>
                  <a:pt x="473526" y="590787"/>
                </a:cubicBezTo>
                <a:lnTo>
                  <a:pt x="472955" y="592974"/>
                </a:lnTo>
                <a:lnTo>
                  <a:pt x="471813" y="597443"/>
                </a:lnTo>
                <a:cubicBezTo>
                  <a:pt x="471337" y="599155"/>
                  <a:pt x="470766" y="600486"/>
                  <a:pt x="469719" y="601722"/>
                </a:cubicBezTo>
                <a:cubicBezTo>
                  <a:pt x="468672" y="602958"/>
                  <a:pt x="467434" y="603909"/>
                  <a:pt x="466007" y="604575"/>
                </a:cubicBezTo>
                <a:cubicBezTo>
                  <a:pt x="465150" y="605050"/>
                  <a:pt x="461724" y="605811"/>
                  <a:pt x="458774" y="606667"/>
                </a:cubicBezTo>
                <a:lnTo>
                  <a:pt x="441071" y="611326"/>
                </a:lnTo>
                <a:lnTo>
                  <a:pt x="431744" y="613798"/>
                </a:lnTo>
                <a:cubicBezTo>
                  <a:pt x="427461" y="615130"/>
                  <a:pt x="423464" y="617507"/>
                  <a:pt x="420228" y="620550"/>
                </a:cubicBezTo>
                <a:cubicBezTo>
                  <a:pt x="416992" y="623593"/>
                  <a:pt x="414422" y="627396"/>
                  <a:pt x="412900" y="631580"/>
                </a:cubicBezTo>
                <a:cubicBezTo>
                  <a:pt x="412138" y="633672"/>
                  <a:pt x="411567" y="635859"/>
                  <a:pt x="411282" y="638046"/>
                </a:cubicBezTo>
                <a:cubicBezTo>
                  <a:pt x="411092" y="639092"/>
                  <a:pt x="410996" y="639758"/>
                  <a:pt x="410711" y="640518"/>
                </a:cubicBezTo>
                <a:cubicBezTo>
                  <a:pt x="409569" y="643656"/>
                  <a:pt x="407094" y="646129"/>
                  <a:pt x="403763" y="647270"/>
                </a:cubicBezTo>
                <a:lnTo>
                  <a:pt x="386441" y="653165"/>
                </a:lnTo>
                <a:lnTo>
                  <a:pt x="351798" y="664861"/>
                </a:lnTo>
                <a:lnTo>
                  <a:pt x="334476" y="670757"/>
                </a:lnTo>
                <a:cubicBezTo>
                  <a:pt x="331240" y="671708"/>
                  <a:pt x="326577" y="673990"/>
                  <a:pt x="323531" y="676842"/>
                </a:cubicBezTo>
                <a:cubicBezTo>
                  <a:pt x="322008" y="678174"/>
                  <a:pt x="320200" y="680266"/>
                  <a:pt x="319343" y="681311"/>
                </a:cubicBezTo>
                <a:lnTo>
                  <a:pt x="316488" y="684925"/>
                </a:lnTo>
                <a:lnTo>
                  <a:pt x="303925" y="700995"/>
                </a:lnTo>
                <a:cubicBezTo>
                  <a:pt x="299928" y="700519"/>
                  <a:pt x="291457" y="699949"/>
                  <a:pt x="279656" y="699378"/>
                </a:cubicBezTo>
                <a:cubicBezTo>
                  <a:pt x="271661" y="698808"/>
                  <a:pt x="260621" y="698428"/>
                  <a:pt x="250152" y="703372"/>
                </a:cubicBezTo>
                <a:cubicBezTo>
                  <a:pt x="239683" y="708032"/>
                  <a:pt x="229880" y="717350"/>
                  <a:pt x="224740" y="729712"/>
                </a:cubicBezTo>
                <a:cubicBezTo>
                  <a:pt x="223503" y="732755"/>
                  <a:pt x="222646" y="736083"/>
                  <a:pt x="221980" y="739030"/>
                </a:cubicBezTo>
                <a:cubicBezTo>
                  <a:pt x="221314" y="741883"/>
                  <a:pt x="220362" y="744641"/>
                  <a:pt x="219220" y="747208"/>
                </a:cubicBezTo>
                <a:cubicBezTo>
                  <a:pt x="216936" y="752438"/>
                  <a:pt x="213700" y="757002"/>
                  <a:pt x="210084" y="760806"/>
                </a:cubicBezTo>
                <a:cubicBezTo>
                  <a:pt x="202279" y="768033"/>
                  <a:pt x="194475" y="774594"/>
                  <a:pt x="188384" y="780109"/>
                </a:cubicBezTo>
                <a:cubicBezTo>
                  <a:pt x="176011" y="791234"/>
                  <a:pt x="168492" y="798271"/>
                  <a:pt x="168968" y="798746"/>
                </a:cubicBezTo>
                <a:cubicBezTo>
                  <a:pt x="169349" y="799222"/>
                  <a:pt x="177629" y="793041"/>
                  <a:pt x="190573" y="782581"/>
                </a:cubicBezTo>
                <a:cubicBezTo>
                  <a:pt x="197044" y="777256"/>
                  <a:pt x="204659" y="771361"/>
                  <a:pt x="213129" y="763849"/>
                </a:cubicBezTo>
                <a:cubicBezTo>
                  <a:pt x="217222" y="759855"/>
                  <a:pt x="220838" y="754815"/>
                  <a:pt x="223408" y="749110"/>
                </a:cubicBezTo>
                <a:cubicBezTo>
                  <a:pt x="224740" y="746257"/>
                  <a:pt x="225692" y="743214"/>
                  <a:pt x="226453" y="740076"/>
                </a:cubicBezTo>
                <a:cubicBezTo>
                  <a:pt x="227120" y="737034"/>
                  <a:pt x="227976" y="734276"/>
                  <a:pt x="229023" y="731423"/>
                </a:cubicBezTo>
                <a:cubicBezTo>
                  <a:pt x="233591" y="720203"/>
                  <a:pt x="242443" y="711740"/>
                  <a:pt x="251865" y="707271"/>
                </a:cubicBezTo>
                <a:cubicBezTo>
                  <a:pt x="261478" y="702516"/>
                  <a:pt x="270995" y="702516"/>
                  <a:pt x="279465" y="702611"/>
                </a:cubicBezTo>
                <a:cubicBezTo>
                  <a:pt x="290410" y="702611"/>
                  <a:pt x="298500" y="702421"/>
                  <a:pt x="302878" y="702136"/>
                </a:cubicBezTo>
                <a:lnTo>
                  <a:pt x="293742" y="713737"/>
                </a:lnTo>
                <a:lnTo>
                  <a:pt x="271185" y="742454"/>
                </a:lnTo>
                <a:lnTo>
                  <a:pt x="268330" y="746067"/>
                </a:lnTo>
                <a:cubicBezTo>
                  <a:pt x="267378" y="747303"/>
                  <a:pt x="265856" y="749395"/>
                  <a:pt x="264999" y="751202"/>
                </a:cubicBezTo>
                <a:cubicBezTo>
                  <a:pt x="263000" y="754815"/>
                  <a:pt x="261953" y="759665"/>
                  <a:pt x="261858" y="763183"/>
                </a:cubicBezTo>
                <a:lnTo>
                  <a:pt x="260621" y="781440"/>
                </a:lnTo>
                <a:lnTo>
                  <a:pt x="258242" y="817954"/>
                </a:lnTo>
                <a:lnTo>
                  <a:pt x="257004" y="836211"/>
                </a:lnTo>
                <a:lnTo>
                  <a:pt x="256719" y="840680"/>
                </a:lnTo>
                <a:cubicBezTo>
                  <a:pt x="256719" y="841631"/>
                  <a:pt x="256433" y="842582"/>
                  <a:pt x="256148" y="843438"/>
                </a:cubicBezTo>
                <a:cubicBezTo>
                  <a:pt x="255577" y="845340"/>
                  <a:pt x="254720" y="846481"/>
                  <a:pt x="252721" y="849334"/>
                </a:cubicBezTo>
                <a:cubicBezTo>
                  <a:pt x="245869" y="859128"/>
                  <a:pt x="238731" y="869873"/>
                  <a:pt x="232069" y="879001"/>
                </a:cubicBezTo>
                <a:cubicBezTo>
                  <a:pt x="231212" y="879762"/>
                  <a:pt x="231117" y="880332"/>
                  <a:pt x="229880" y="881378"/>
                </a:cubicBezTo>
                <a:lnTo>
                  <a:pt x="226453" y="884421"/>
                </a:lnTo>
                <a:lnTo>
                  <a:pt x="219601" y="890507"/>
                </a:lnTo>
                <a:lnTo>
                  <a:pt x="205896" y="902678"/>
                </a:lnTo>
                <a:lnTo>
                  <a:pt x="192191" y="914850"/>
                </a:lnTo>
                <a:lnTo>
                  <a:pt x="185338" y="920935"/>
                </a:lnTo>
                <a:cubicBezTo>
                  <a:pt x="182483" y="923408"/>
                  <a:pt x="179723" y="926926"/>
                  <a:pt x="178200" y="930634"/>
                </a:cubicBezTo>
                <a:cubicBezTo>
                  <a:pt x="176487" y="934818"/>
                  <a:pt x="176201" y="937576"/>
                  <a:pt x="175345" y="940524"/>
                </a:cubicBezTo>
                <a:lnTo>
                  <a:pt x="173156" y="949367"/>
                </a:lnTo>
                <a:lnTo>
                  <a:pt x="168683" y="967053"/>
                </a:lnTo>
                <a:lnTo>
                  <a:pt x="166398" y="975897"/>
                </a:lnTo>
                <a:cubicBezTo>
                  <a:pt x="165542" y="978844"/>
                  <a:pt x="164781" y="983599"/>
                  <a:pt x="165447" y="987498"/>
                </a:cubicBezTo>
                <a:cubicBezTo>
                  <a:pt x="165732" y="989494"/>
                  <a:pt x="166208" y="991491"/>
                  <a:pt x="166969" y="993488"/>
                </a:cubicBezTo>
                <a:cubicBezTo>
                  <a:pt x="164971" y="993488"/>
                  <a:pt x="162782" y="993298"/>
                  <a:pt x="160212" y="993488"/>
                </a:cubicBezTo>
                <a:cubicBezTo>
                  <a:pt x="155549" y="993869"/>
                  <a:pt x="150219" y="996341"/>
                  <a:pt x="146698" y="1001190"/>
                </a:cubicBezTo>
                <a:cubicBezTo>
                  <a:pt x="139750" y="1010129"/>
                  <a:pt x="131850" y="1020398"/>
                  <a:pt x="123189" y="1031524"/>
                </a:cubicBezTo>
                <a:cubicBezTo>
                  <a:pt x="121096" y="1033901"/>
                  <a:pt x="118145" y="1035708"/>
                  <a:pt x="114909" y="1036468"/>
                </a:cubicBezTo>
                <a:cubicBezTo>
                  <a:pt x="113101" y="1036849"/>
                  <a:pt x="111959" y="1036849"/>
                  <a:pt x="109579" y="1036944"/>
                </a:cubicBezTo>
                <a:cubicBezTo>
                  <a:pt x="107391" y="1037134"/>
                  <a:pt x="105201" y="1037609"/>
                  <a:pt x="103203" y="1038560"/>
                </a:cubicBezTo>
                <a:cubicBezTo>
                  <a:pt x="99015" y="1040177"/>
                  <a:pt x="95684" y="1043980"/>
                  <a:pt x="93305" y="1046928"/>
                </a:cubicBezTo>
                <a:cubicBezTo>
                  <a:pt x="90640" y="1050066"/>
                  <a:pt x="87975" y="1053204"/>
                  <a:pt x="85310" y="1056437"/>
                </a:cubicBezTo>
                <a:cubicBezTo>
                  <a:pt x="82455" y="1059575"/>
                  <a:pt x="80171" y="1063188"/>
                  <a:pt x="77315" y="1064995"/>
                </a:cubicBezTo>
                <a:cubicBezTo>
                  <a:pt x="74270" y="1066992"/>
                  <a:pt x="70939" y="1067848"/>
                  <a:pt x="67227" y="1067753"/>
                </a:cubicBezTo>
                <a:cubicBezTo>
                  <a:pt x="59327" y="1067753"/>
                  <a:pt x="51714" y="1067753"/>
                  <a:pt x="44480" y="1067848"/>
                </a:cubicBezTo>
                <a:cubicBezTo>
                  <a:pt x="36295" y="1067562"/>
                  <a:pt x="28967" y="1073078"/>
                  <a:pt x="26112" y="1079163"/>
                </a:cubicBezTo>
                <a:cubicBezTo>
                  <a:pt x="22876" y="1084678"/>
                  <a:pt x="19925" y="1089813"/>
                  <a:pt x="17070" y="1094663"/>
                </a:cubicBezTo>
                <a:cubicBezTo>
                  <a:pt x="11550" y="1104172"/>
                  <a:pt x="7172" y="1111874"/>
                  <a:pt x="4222" y="1117294"/>
                </a:cubicBezTo>
                <a:cubicBezTo>
                  <a:pt x="1271" y="1122714"/>
                  <a:pt x="-252" y="1125757"/>
                  <a:pt x="34" y="1125947"/>
                </a:cubicBezTo>
                <a:cubicBezTo>
                  <a:pt x="320" y="1126137"/>
                  <a:pt x="2318" y="1123380"/>
                  <a:pt x="5745" y="1118245"/>
                </a:cubicBezTo>
                <a:cubicBezTo>
                  <a:pt x="9171" y="1113110"/>
                  <a:pt x="13929" y="1105693"/>
                  <a:pt x="19830" y="1096374"/>
                </a:cubicBezTo>
                <a:cubicBezTo>
                  <a:pt x="22780" y="1091620"/>
                  <a:pt x="26016" y="1086580"/>
                  <a:pt x="29348" y="1081160"/>
                </a:cubicBezTo>
                <a:cubicBezTo>
                  <a:pt x="32203" y="1075740"/>
                  <a:pt x="37723" y="1071936"/>
                  <a:pt x="44385" y="1072127"/>
                </a:cubicBezTo>
                <a:cubicBezTo>
                  <a:pt x="51714" y="1072127"/>
                  <a:pt x="59327" y="1072127"/>
                  <a:pt x="67132" y="1072222"/>
                </a:cubicBezTo>
                <a:cubicBezTo>
                  <a:pt x="71224" y="1072412"/>
                  <a:pt x="76078" y="1071366"/>
                  <a:pt x="79885" y="1068703"/>
                </a:cubicBezTo>
                <a:cubicBezTo>
                  <a:pt x="83882" y="1065946"/>
                  <a:pt x="85976" y="1062332"/>
                  <a:pt x="88831" y="1059290"/>
                </a:cubicBezTo>
                <a:cubicBezTo>
                  <a:pt x="91496" y="1056057"/>
                  <a:pt x="94161" y="1052919"/>
                  <a:pt x="96826" y="1049781"/>
                </a:cubicBezTo>
                <a:cubicBezTo>
                  <a:pt x="99491" y="1046453"/>
                  <a:pt x="101680" y="1043980"/>
                  <a:pt x="105011" y="1042649"/>
                </a:cubicBezTo>
                <a:cubicBezTo>
                  <a:pt x="106629" y="1041983"/>
                  <a:pt x="108247" y="1041508"/>
                  <a:pt x="109960" y="1041413"/>
                </a:cubicBezTo>
                <a:cubicBezTo>
                  <a:pt x="111388" y="1041413"/>
                  <a:pt x="114053" y="1041318"/>
                  <a:pt x="116051" y="1040747"/>
                </a:cubicBezTo>
                <a:cubicBezTo>
                  <a:pt x="120239" y="1039701"/>
                  <a:pt x="123855" y="1037324"/>
                  <a:pt x="126520" y="1034281"/>
                </a:cubicBezTo>
                <a:cubicBezTo>
                  <a:pt x="134896" y="1022776"/>
                  <a:pt x="142605" y="1012316"/>
                  <a:pt x="149362" y="1003092"/>
                </a:cubicBezTo>
                <a:cubicBezTo>
                  <a:pt x="152217" y="998908"/>
                  <a:pt x="156595" y="996626"/>
                  <a:pt x="160593" y="996056"/>
                </a:cubicBezTo>
                <a:cubicBezTo>
                  <a:pt x="163258" y="995770"/>
                  <a:pt x="165732" y="995675"/>
                  <a:pt x="168112" y="995675"/>
                </a:cubicBezTo>
                <a:cubicBezTo>
                  <a:pt x="168587" y="996721"/>
                  <a:pt x="169063" y="997767"/>
                  <a:pt x="169635" y="998623"/>
                </a:cubicBezTo>
                <a:lnTo>
                  <a:pt x="174488" y="1006420"/>
                </a:lnTo>
                <a:cubicBezTo>
                  <a:pt x="178010" y="1012316"/>
                  <a:pt x="182007" y="1016785"/>
                  <a:pt x="185528" y="1021730"/>
                </a:cubicBezTo>
                <a:lnTo>
                  <a:pt x="196569" y="1036278"/>
                </a:lnTo>
                <a:lnTo>
                  <a:pt x="207609" y="1050827"/>
                </a:lnTo>
                <a:cubicBezTo>
                  <a:pt x="209417" y="1053204"/>
                  <a:pt x="211606" y="1055962"/>
                  <a:pt x="212463" y="1057483"/>
                </a:cubicBezTo>
                <a:lnTo>
                  <a:pt x="216650" y="1065470"/>
                </a:lnTo>
                <a:lnTo>
                  <a:pt x="225121" y="1081731"/>
                </a:lnTo>
                <a:cubicBezTo>
                  <a:pt x="227120" y="1085534"/>
                  <a:pt x="227310" y="1090289"/>
                  <a:pt x="225502" y="1094187"/>
                </a:cubicBezTo>
                <a:lnTo>
                  <a:pt x="192096" y="1159133"/>
                </a:lnTo>
                <a:cubicBezTo>
                  <a:pt x="190382" y="1162461"/>
                  <a:pt x="189621" y="1166930"/>
                  <a:pt x="189526" y="1169878"/>
                </a:cubicBezTo>
                <a:lnTo>
                  <a:pt x="188860" y="1179007"/>
                </a:lnTo>
                <a:lnTo>
                  <a:pt x="187432" y="1197264"/>
                </a:lnTo>
                <a:lnTo>
                  <a:pt x="186766" y="1206392"/>
                </a:lnTo>
                <a:cubicBezTo>
                  <a:pt x="186385" y="1209245"/>
                  <a:pt x="186385" y="1213809"/>
                  <a:pt x="187622" y="1217327"/>
                </a:cubicBezTo>
                <a:cubicBezTo>
                  <a:pt x="189621" y="1224649"/>
                  <a:pt x="195712" y="1231020"/>
                  <a:pt x="202279" y="1233588"/>
                </a:cubicBezTo>
                <a:lnTo>
                  <a:pt x="235495" y="1248897"/>
                </a:lnTo>
                <a:lnTo>
                  <a:pt x="251770" y="1256409"/>
                </a:lnTo>
                <a:cubicBezTo>
                  <a:pt x="253863" y="1257550"/>
                  <a:pt x="255577" y="1259071"/>
                  <a:pt x="257004" y="1261068"/>
                </a:cubicBezTo>
                <a:cubicBezTo>
                  <a:pt x="257671" y="1262114"/>
                  <a:pt x="258146" y="1262970"/>
                  <a:pt x="258717" y="1264301"/>
                </a:cubicBezTo>
                <a:lnTo>
                  <a:pt x="260526" y="1268485"/>
                </a:lnTo>
                <a:lnTo>
                  <a:pt x="275278" y="1301956"/>
                </a:lnTo>
                <a:cubicBezTo>
                  <a:pt x="277657" y="1307567"/>
                  <a:pt x="280703" y="1313082"/>
                  <a:pt x="281845" y="1318217"/>
                </a:cubicBezTo>
                <a:lnTo>
                  <a:pt x="286413" y="1335903"/>
                </a:lnTo>
                <a:lnTo>
                  <a:pt x="295455" y="1371371"/>
                </a:lnTo>
                <a:lnTo>
                  <a:pt x="297739" y="1380215"/>
                </a:lnTo>
                <a:lnTo>
                  <a:pt x="298881" y="1384589"/>
                </a:lnTo>
                <a:lnTo>
                  <a:pt x="299357" y="1388202"/>
                </a:lnTo>
                <a:lnTo>
                  <a:pt x="299357" y="1406459"/>
                </a:lnTo>
                <a:cubicBezTo>
                  <a:pt x="299357" y="1406459"/>
                  <a:pt x="299357" y="1443068"/>
                  <a:pt x="299357" y="1443068"/>
                </a:cubicBezTo>
                <a:cubicBezTo>
                  <a:pt x="299357" y="1449344"/>
                  <a:pt x="299262" y="1454859"/>
                  <a:pt x="299547" y="1461706"/>
                </a:cubicBezTo>
                <a:cubicBezTo>
                  <a:pt x="299928" y="1465224"/>
                  <a:pt x="301165" y="1468742"/>
                  <a:pt x="302973" y="1471785"/>
                </a:cubicBezTo>
                <a:cubicBezTo>
                  <a:pt x="304972" y="1474733"/>
                  <a:pt x="306590" y="1476825"/>
                  <a:pt x="308398" y="1479392"/>
                </a:cubicBezTo>
                <a:lnTo>
                  <a:pt x="329908" y="1508965"/>
                </a:lnTo>
                <a:cubicBezTo>
                  <a:pt x="333334" y="1513814"/>
                  <a:pt x="337331" y="1519044"/>
                  <a:pt x="340377" y="1523513"/>
                </a:cubicBezTo>
                <a:cubicBezTo>
                  <a:pt x="343042" y="1528173"/>
                  <a:pt x="343232" y="1533212"/>
                  <a:pt x="341424" y="1539013"/>
                </a:cubicBezTo>
                <a:lnTo>
                  <a:pt x="323531" y="1609949"/>
                </a:lnTo>
                <a:cubicBezTo>
                  <a:pt x="322865" y="1612802"/>
                  <a:pt x="321723" y="1615845"/>
                  <a:pt x="321723" y="1619458"/>
                </a:cubicBezTo>
                <a:cubicBezTo>
                  <a:pt x="321628" y="1623071"/>
                  <a:pt x="322484" y="1626019"/>
                  <a:pt x="322865" y="1628967"/>
                </a:cubicBezTo>
                <a:lnTo>
                  <a:pt x="325815" y="1647034"/>
                </a:lnTo>
                <a:lnTo>
                  <a:pt x="331716" y="1683072"/>
                </a:lnTo>
                <a:lnTo>
                  <a:pt x="333239" y="1692106"/>
                </a:lnTo>
                <a:cubicBezTo>
                  <a:pt x="333715" y="1694958"/>
                  <a:pt x="334191" y="1698477"/>
                  <a:pt x="335713" y="1701425"/>
                </a:cubicBezTo>
                <a:cubicBezTo>
                  <a:pt x="337236" y="1704563"/>
                  <a:pt x="339425" y="1706845"/>
                  <a:pt x="341138" y="1709222"/>
                </a:cubicBezTo>
                <a:lnTo>
                  <a:pt x="346754" y="1716449"/>
                </a:lnTo>
                <a:lnTo>
                  <a:pt x="369024" y="1745451"/>
                </a:lnTo>
                <a:cubicBezTo>
                  <a:pt x="370833" y="1747923"/>
                  <a:pt x="372927" y="1750300"/>
                  <a:pt x="374259" y="1752677"/>
                </a:cubicBezTo>
                <a:cubicBezTo>
                  <a:pt x="375591" y="1755150"/>
                  <a:pt x="376353" y="1757907"/>
                  <a:pt x="376448" y="1760760"/>
                </a:cubicBezTo>
                <a:cubicBezTo>
                  <a:pt x="376638" y="1766465"/>
                  <a:pt x="374164" y="1771790"/>
                  <a:pt x="369786" y="1775879"/>
                </a:cubicBezTo>
                <a:lnTo>
                  <a:pt x="344755" y="1802599"/>
                </a:lnTo>
                <a:lnTo>
                  <a:pt x="294693" y="1856039"/>
                </a:lnTo>
                <a:lnTo>
                  <a:pt x="194665" y="1962824"/>
                </a:lnTo>
                <a:lnTo>
                  <a:pt x="295931" y="1857180"/>
                </a:lnTo>
                <a:lnTo>
                  <a:pt x="346563" y="1804406"/>
                </a:lnTo>
                <a:lnTo>
                  <a:pt x="371880" y="1777971"/>
                </a:lnTo>
                <a:cubicBezTo>
                  <a:pt x="376543" y="1773882"/>
                  <a:pt x="379874" y="1767321"/>
                  <a:pt x="379589" y="1760665"/>
                </a:cubicBezTo>
                <a:cubicBezTo>
                  <a:pt x="379494" y="1757432"/>
                  <a:pt x="378637" y="1754104"/>
                  <a:pt x="377114" y="1751156"/>
                </a:cubicBezTo>
                <a:cubicBezTo>
                  <a:pt x="375496" y="1748208"/>
                  <a:pt x="373498" y="1745926"/>
                  <a:pt x="371689" y="1743454"/>
                </a:cubicBezTo>
                <a:lnTo>
                  <a:pt x="349704" y="1714166"/>
                </a:lnTo>
                <a:lnTo>
                  <a:pt x="344184" y="1706845"/>
                </a:lnTo>
                <a:cubicBezTo>
                  <a:pt x="342376" y="1704372"/>
                  <a:pt x="340282" y="1702090"/>
                  <a:pt x="339235" y="1699618"/>
                </a:cubicBezTo>
                <a:cubicBezTo>
                  <a:pt x="337997" y="1697146"/>
                  <a:pt x="337617" y="1694483"/>
                  <a:pt x="337141" y="1691345"/>
                </a:cubicBezTo>
                <a:lnTo>
                  <a:pt x="335713" y="1682312"/>
                </a:lnTo>
                <a:lnTo>
                  <a:pt x="330193" y="1646178"/>
                </a:lnTo>
                <a:lnTo>
                  <a:pt x="327433" y="1628111"/>
                </a:lnTo>
                <a:cubicBezTo>
                  <a:pt x="327053" y="1625068"/>
                  <a:pt x="326291" y="1622025"/>
                  <a:pt x="326481" y="1619553"/>
                </a:cubicBezTo>
                <a:cubicBezTo>
                  <a:pt x="326481" y="1616986"/>
                  <a:pt x="327529" y="1614228"/>
                  <a:pt x="328290" y="1611185"/>
                </a:cubicBezTo>
                <a:lnTo>
                  <a:pt x="347039" y="1540439"/>
                </a:lnTo>
                <a:cubicBezTo>
                  <a:pt x="349133" y="1534734"/>
                  <a:pt x="349228" y="1526461"/>
                  <a:pt x="345612" y="1520471"/>
                </a:cubicBezTo>
                <a:cubicBezTo>
                  <a:pt x="341900" y="1514765"/>
                  <a:pt x="338474" y="1510296"/>
                  <a:pt x="334952" y="1505161"/>
                </a:cubicBezTo>
                <a:lnTo>
                  <a:pt x="313728" y="1475303"/>
                </a:lnTo>
                <a:lnTo>
                  <a:pt x="308589" y="1467981"/>
                </a:lnTo>
                <a:cubicBezTo>
                  <a:pt x="307256" y="1465794"/>
                  <a:pt x="306495" y="1463322"/>
                  <a:pt x="306209" y="1460850"/>
                </a:cubicBezTo>
                <a:cubicBezTo>
                  <a:pt x="306114" y="1455525"/>
                  <a:pt x="306209" y="1448869"/>
                  <a:pt x="306305" y="1442973"/>
                </a:cubicBezTo>
                <a:lnTo>
                  <a:pt x="306685" y="1406364"/>
                </a:lnTo>
                <a:lnTo>
                  <a:pt x="306876" y="1388012"/>
                </a:lnTo>
                <a:lnTo>
                  <a:pt x="306209" y="1382592"/>
                </a:lnTo>
                <a:lnTo>
                  <a:pt x="305163" y="1378123"/>
                </a:lnTo>
                <a:lnTo>
                  <a:pt x="302973" y="1369279"/>
                </a:lnTo>
                <a:lnTo>
                  <a:pt x="294313" y="1333716"/>
                </a:lnTo>
                <a:lnTo>
                  <a:pt x="290030" y="1315934"/>
                </a:lnTo>
                <a:cubicBezTo>
                  <a:pt x="288507" y="1309183"/>
                  <a:pt x="285461" y="1303858"/>
                  <a:pt x="283272" y="1298248"/>
                </a:cubicBezTo>
                <a:lnTo>
                  <a:pt x="268901" y="1264586"/>
                </a:lnTo>
                <a:lnTo>
                  <a:pt x="267093" y="1260403"/>
                </a:lnTo>
                <a:cubicBezTo>
                  <a:pt x="267093" y="1260403"/>
                  <a:pt x="266902" y="1260117"/>
                  <a:pt x="266902" y="1259927"/>
                </a:cubicBezTo>
                <a:cubicBezTo>
                  <a:pt x="271661" y="1259262"/>
                  <a:pt x="277467" y="1258406"/>
                  <a:pt x="284605" y="1257360"/>
                </a:cubicBezTo>
                <a:cubicBezTo>
                  <a:pt x="289078" y="1256694"/>
                  <a:pt x="294027" y="1255933"/>
                  <a:pt x="299357" y="1255078"/>
                </a:cubicBezTo>
                <a:cubicBezTo>
                  <a:pt x="304782" y="1254317"/>
                  <a:pt x="310588" y="1252510"/>
                  <a:pt x="316012" y="1255363"/>
                </a:cubicBezTo>
                <a:cubicBezTo>
                  <a:pt x="318677" y="1256599"/>
                  <a:pt x="321152" y="1258596"/>
                  <a:pt x="322865" y="1261258"/>
                </a:cubicBezTo>
                <a:cubicBezTo>
                  <a:pt x="324673" y="1264111"/>
                  <a:pt x="326481" y="1267059"/>
                  <a:pt x="328385" y="1270102"/>
                </a:cubicBezTo>
                <a:cubicBezTo>
                  <a:pt x="332192" y="1276282"/>
                  <a:pt x="336189" y="1282748"/>
                  <a:pt x="340377" y="1289500"/>
                </a:cubicBezTo>
                <a:cubicBezTo>
                  <a:pt x="342471" y="1292923"/>
                  <a:pt x="344660" y="1296441"/>
                  <a:pt x="346849" y="1299960"/>
                </a:cubicBezTo>
                <a:cubicBezTo>
                  <a:pt x="347991" y="1301766"/>
                  <a:pt x="349133" y="1303573"/>
                  <a:pt x="350275" y="1305380"/>
                </a:cubicBezTo>
                <a:cubicBezTo>
                  <a:pt x="351608" y="1307376"/>
                  <a:pt x="353225" y="1309088"/>
                  <a:pt x="355224" y="1310514"/>
                </a:cubicBezTo>
                <a:cubicBezTo>
                  <a:pt x="362648" y="1315269"/>
                  <a:pt x="370262" y="1320213"/>
                  <a:pt x="378256" y="1325253"/>
                </a:cubicBezTo>
                <a:cubicBezTo>
                  <a:pt x="382254" y="1327820"/>
                  <a:pt x="386251" y="1330388"/>
                  <a:pt x="390343" y="1332955"/>
                </a:cubicBezTo>
                <a:cubicBezTo>
                  <a:pt x="392532" y="1334382"/>
                  <a:pt x="395102" y="1335523"/>
                  <a:pt x="397862" y="1335998"/>
                </a:cubicBezTo>
                <a:cubicBezTo>
                  <a:pt x="400718" y="1336474"/>
                  <a:pt x="403192" y="1336283"/>
                  <a:pt x="405667" y="1336379"/>
                </a:cubicBezTo>
                <a:cubicBezTo>
                  <a:pt x="410711" y="1336379"/>
                  <a:pt x="415755" y="1336379"/>
                  <a:pt x="420894" y="1336379"/>
                </a:cubicBezTo>
                <a:cubicBezTo>
                  <a:pt x="423464" y="1336379"/>
                  <a:pt x="426034" y="1336379"/>
                  <a:pt x="428699" y="1336379"/>
                </a:cubicBezTo>
                <a:cubicBezTo>
                  <a:pt x="431078" y="1336379"/>
                  <a:pt x="433362" y="1336854"/>
                  <a:pt x="435456" y="1337805"/>
                </a:cubicBezTo>
                <a:cubicBezTo>
                  <a:pt x="437550" y="1338756"/>
                  <a:pt x="439453" y="1340277"/>
                  <a:pt x="440976" y="1342084"/>
                </a:cubicBezTo>
                <a:cubicBezTo>
                  <a:pt x="442309" y="1343795"/>
                  <a:pt x="443831" y="1346363"/>
                  <a:pt x="445354" y="1348550"/>
                </a:cubicBezTo>
                <a:cubicBezTo>
                  <a:pt x="448305" y="1353114"/>
                  <a:pt x="451255" y="1357678"/>
                  <a:pt x="454300" y="1362338"/>
                </a:cubicBezTo>
                <a:cubicBezTo>
                  <a:pt x="457346" y="1366997"/>
                  <a:pt x="460392" y="1371656"/>
                  <a:pt x="463437" y="1376411"/>
                </a:cubicBezTo>
                <a:lnTo>
                  <a:pt x="468101" y="1383543"/>
                </a:lnTo>
                <a:cubicBezTo>
                  <a:pt x="469528" y="1385920"/>
                  <a:pt x="471717" y="1388772"/>
                  <a:pt x="474382" y="1390484"/>
                </a:cubicBezTo>
                <a:cubicBezTo>
                  <a:pt x="476952" y="1392386"/>
                  <a:pt x="480378" y="1393432"/>
                  <a:pt x="483043" y="1394097"/>
                </a:cubicBezTo>
                <a:lnTo>
                  <a:pt x="491514" y="1396475"/>
                </a:lnTo>
                <a:cubicBezTo>
                  <a:pt x="497129" y="1397996"/>
                  <a:pt x="502839" y="1399613"/>
                  <a:pt x="508550" y="1401229"/>
                </a:cubicBezTo>
                <a:cubicBezTo>
                  <a:pt x="514260" y="1402846"/>
                  <a:pt x="520066" y="1404367"/>
                  <a:pt x="525872" y="1405984"/>
                </a:cubicBezTo>
                <a:lnTo>
                  <a:pt x="534627" y="1408361"/>
                </a:lnTo>
                <a:cubicBezTo>
                  <a:pt x="537673" y="1409121"/>
                  <a:pt x="539862" y="1409977"/>
                  <a:pt x="542051" y="1411689"/>
                </a:cubicBezTo>
                <a:cubicBezTo>
                  <a:pt x="544145" y="1413305"/>
                  <a:pt x="545763" y="1415492"/>
                  <a:pt x="546810" y="1417965"/>
                </a:cubicBezTo>
                <a:cubicBezTo>
                  <a:pt x="547762" y="1420437"/>
                  <a:pt x="548618" y="1423670"/>
                  <a:pt x="549475" y="1426428"/>
                </a:cubicBezTo>
                <a:cubicBezTo>
                  <a:pt x="551283" y="1432228"/>
                  <a:pt x="552996" y="1437933"/>
                  <a:pt x="554804" y="1443639"/>
                </a:cubicBezTo>
                <a:cubicBezTo>
                  <a:pt x="556042" y="1448488"/>
                  <a:pt x="555566" y="1454764"/>
                  <a:pt x="555661" y="1460565"/>
                </a:cubicBezTo>
                <a:cubicBezTo>
                  <a:pt x="555661" y="1466460"/>
                  <a:pt x="555661" y="1472260"/>
                  <a:pt x="555661" y="1477966"/>
                </a:cubicBezTo>
                <a:cubicBezTo>
                  <a:pt x="555661" y="1483766"/>
                  <a:pt x="555661" y="1489471"/>
                  <a:pt x="555661" y="1495082"/>
                </a:cubicBezTo>
                <a:cubicBezTo>
                  <a:pt x="555661" y="1498030"/>
                  <a:pt x="555471" y="1500502"/>
                  <a:pt x="555851" y="1503830"/>
                </a:cubicBezTo>
                <a:cubicBezTo>
                  <a:pt x="556232" y="1506968"/>
                  <a:pt x="557374" y="1509916"/>
                  <a:pt x="559183" y="1512483"/>
                </a:cubicBezTo>
                <a:cubicBezTo>
                  <a:pt x="560896" y="1515050"/>
                  <a:pt x="563275" y="1517237"/>
                  <a:pt x="565940" y="1518759"/>
                </a:cubicBezTo>
                <a:cubicBezTo>
                  <a:pt x="568795" y="1520185"/>
                  <a:pt x="570413" y="1521041"/>
                  <a:pt x="572221" y="1522848"/>
                </a:cubicBezTo>
                <a:cubicBezTo>
                  <a:pt x="575838" y="1526176"/>
                  <a:pt x="576504" y="1531120"/>
                  <a:pt x="577837" y="1536445"/>
                </a:cubicBezTo>
                <a:cubicBezTo>
                  <a:pt x="582595" y="1557080"/>
                  <a:pt x="588496" y="1576383"/>
                  <a:pt x="593255" y="1594640"/>
                </a:cubicBezTo>
                <a:cubicBezTo>
                  <a:pt x="595634" y="1603768"/>
                  <a:pt x="598109" y="1612516"/>
                  <a:pt x="600964" y="1620789"/>
                </a:cubicBezTo>
                <a:cubicBezTo>
                  <a:pt x="602297" y="1624973"/>
                  <a:pt x="603629" y="1629062"/>
                  <a:pt x="604961" y="1633056"/>
                </a:cubicBezTo>
                <a:cubicBezTo>
                  <a:pt x="606674" y="1637049"/>
                  <a:pt x="606484" y="1640378"/>
                  <a:pt x="606389" y="1644561"/>
                </a:cubicBezTo>
                <a:cubicBezTo>
                  <a:pt x="606294" y="1652549"/>
                  <a:pt x="606199" y="1660251"/>
                  <a:pt x="606389" y="1667478"/>
                </a:cubicBezTo>
                <a:cubicBezTo>
                  <a:pt x="606389" y="1671091"/>
                  <a:pt x="606579" y="1674705"/>
                  <a:pt x="606865" y="1678033"/>
                </a:cubicBezTo>
                <a:cubicBezTo>
                  <a:pt x="606865" y="1681076"/>
                  <a:pt x="606199" y="1684404"/>
                  <a:pt x="605628" y="1687447"/>
                </a:cubicBezTo>
                <a:cubicBezTo>
                  <a:pt x="603058" y="1699808"/>
                  <a:pt x="600203" y="1710458"/>
                  <a:pt x="597919" y="1719016"/>
                </a:cubicBezTo>
                <a:cubicBezTo>
                  <a:pt x="595253" y="1727289"/>
                  <a:pt x="592018" y="1733755"/>
                  <a:pt x="591256" y="1738509"/>
                </a:cubicBezTo>
                <a:cubicBezTo>
                  <a:pt x="590875" y="1740791"/>
                  <a:pt x="590495" y="1742883"/>
                  <a:pt x="591637" y="1743929"/>
                </a:cubicBezTo>
                <a:cubicBezTo>
                  <a:pt x="593065" y="1744595"/>
                  <a:pt x="593540" y="1743644"/>
                  <a:pt x="593540" y="1743739"/>
                </a:cubicBezTo>
                <a:cubicBezTo>
                  <a:pt x="593540" y="1743454"/>
                  <a:pt x="592779" y="1744119"/>
                  <a:pt x="591923" y="1743549"/>
                </a:cubicBezTo>
                <a:cubicBezTo>
                  <a:pt x="591256" y="1742788"/>
                  <a:pt x="591542" y="1740886"/>
                  <a:pt x="592113" y="1738699"/>
                </a:cubicBezTo>
                <a:cubicBezTo>
                  <a:pt x="593160" y="1734040"/>
                  <a:pt x="596491" y="1728145"/>
                  <a:pt x="599536" y="1719491"/>
                </a:cubicBezTo>
                <a:cubicBezTo>
                  <a:pt x="602106" y="1710933"/>
                  <a:pt x="605247" y="1700379"/>
                  <a:pt x="608102" y="1687922"/>
                </a:cubicBezTo>
                <a:cubicBezTo>
                  <a:pt x="608768" y="1684784"/>
                  <a:pt x="609530" y="1681646"/>
                  <a:pt x="609625" y="1677842"/>
                </a:cubicBezTo>
                <a:cubicBezTo>
                  <a:pt x="609339" y="1674324"/>
                  <a:pt x="609339" y="1670996"/>
                  <a:pt x="609339" y="1667383"/>
                </a:cubicBezTo>
                <a:cubicBezTo>
                  <a:pt x="609339" y="1660156"/>
                  <a:pt x="609530" y="1652549"/>
                  <a:pt x="609720" y="1644561"/>
                </a:cubicBezTo>
                <a:cubicBezTo>
                  <a:pt x="609720" y="1642565"/>
                  <a:pt x="609910" y="1640663"/>
                  <a:pt x="609720" y="1638286"/>
                </a:cubicBezTo>
                <a:cubicBezTo>
                  <a:pt x="609625" y="1636003"/>
                  <a:pt x="608864" y="1633816"/>
                  <a:pt x="608197" y="1631915"/>
                </a:cubicBezTo>
                <a:cubicBezTo>
                  <a:pt x="606960" y="1627921"/>
                  <a:pt x="605723" y="1623832"/>
                  <a:pt x="604390" y="1619648"/>
                </a:cubicBezTo>
                <a:cubicBezTo>
                  <a:pt x="601630" y="1611375"/>
                  <a:pt x="599251" y="1602627"/>
                  <a:pt x="596967" y="1593499"/>
                </a:cubicBezTo>
                <a:cubicBezTo>
                  <a:pt x="592398" y="1575242"/>
                  <a:pt x="586593" y="1556034"/>
                  <a:pt x="582024" y="1535399"/>
                </a:cubicBezTo>
                <a:cubicBezTo>
                  <a:pt x="581358" y="1532737"/>
                  <a:pt x="580977" y="1530455"/>
                  <a:pt x="580026" y="1527507"/>
                </a:cubicBezTo>
                <a:cubicBezTo>
                  <a:pt x="579074" y="1524654"/>
                  <a:pt x="577456" y="1521992"/>
                  <a:pt x="575362" y="1519805"/>
                </a:cubicBezTo>
                <a:cubicBezTo>
                  <a:pt x="573459" y="1517618"/>
                  <a:pt x="570223" y="1515906"/>
                  <a:pt x="568129" y="1514860"/>
                </a:cubicBezTo>
                <a:cubicBezTo>
                  <a:pt x="566035" y="1513624"/>
                  <a:pt x="564227" y="1512008"/>
                  <a:pt x="562894" y="1510011"/>
                </a:cubicBezTo>
                <a:cubicBezTo>
                  <a:pt x="561562" y="1508014"/>
                  <a:pt x="560610" y="1505637"/>
                  <a:pt x="560325" y="1503259"/>
                </a:cubicBezTo>
                <a:cubicBezTo>
                  <a:pt x="560039" y="1500977"/>
                  <a:pt x="560325" y="1497839"/>
                  <a:pt x="560229" y="1495082"/>
                </a:cubicBezTo>
                <a:cubicBezTo>
                  <a:pt x="560229" y="1489471"/>
                  <a:pt x="560229" y="1483766"/>
                  <a:pt x="560229" y="1477966"/>
                </a:cubicBezTo>
                <a:cubicBezTo>
                  <a:pt x="560229" y="1472165"/>
                  <a:pt x="560229" y="1466365"/>
                  <a:pt x="560229" y="1460565"/>
                </a:cubicBezTo>
                <a:cubicBezTo>
                  <a:pt x="560039" y="1454669"/>
                  <a:pt x="560800" y="1449059"/>
                  <a:pt x="559183" y="1442212"/>
                </a:cubicBezTo>
                <a:cubicBezTo>
                  <a:pt x="557470" y="1436507"/>
                  <a:pt x="555661" y="1430802"/>
                  <a:pt x="553948" y="1425001"/>
                </a:cubicBezTo>
                <a:cubicBezTo>
                  <a:pt x="552996" y="1422054"/>
                  <a:pt x="552330" y="1419391"/>
                  <a:pt x="551093" y="1416158"/>
                </a:cubicBezTo>
                <a:cubicBezTo>
                  <a:pt x="550331" y="1414351"/>
                  <a:pt x="549380" y="1412735"/>
                  <a:pt x="548142" y="1411308"/>
                </a:cubicBezTo>
                <a:cubicBezTo>
                  <a:pt x="551568" y="1412640"/>
                  <a:pt x="571650" y="1414827"/>
                  <a:pt x="596110" y="1416348"/>
                </a:cubicBezTo>
                <a:cubicBezTo>
                  <a:pt x="600488" y="1416634"/>
                  <a:pt x="604771" y="1416824"/>
                  <a:pt x="608864" y="1417109"/>
                </a:cubicBezTo>
                <a:cubicBezTo>
                  <a:pt x="623425" y="1430707"/>
                  <a:pt x="634465" y="1440025"/>
                  <a:pt x="635131" y="1439360"/>
                </a:cubicBezTo>
                <a:cubicBezTo>
                  <a:pt x="635893" y="1438599"/>
                  <a:pt x="625805" y="1427664"/>
                  <a:pt x="611338" y="1413305"/>
                </a:cubicBezTo>
                <a:lnTo>
                  <a:pt x="610767" y="1412735"/>
                </a:lnTo>
                <a:lnTo>
                  <a:pt x="609910" y="1412735"/>
                </a:lnTo>
                <a:cubicBezTo>
                  <a:pt x="605532" y="1412354"/>
                  <a:pt x="601059" y="1412069"/>
                  <a:pt x="596396" y="1411689"/>
                </a:cubicBezTo>
                <a:cubicBezTo>
                  <a:pt x="570032" y="1409977"/>
                  <a:pt x="548618" y="1409692"/>
                  <a:pt x="547762" y="1410833"/>
                </a:cubicBezTo>
                <a:cubicBezTo>
                  <a:pt x="546905" y="1409787"/>
                  <a:pt x="546049" y="1408836"/>
                  <a:pt x="545001" y="1407980"/>
                </a:cubicBezTo>
                <a:cubicBezTo>
                  <a:pt x="542432" y="1405793"/>
                  <a:pt x="538815" y="1404462"/>
                  <a:pt x="535960" y="1403797"/>
                </a:cubicBezTo>
                <a:lnTo>
                  <a:pt x="527204" y="1401419"/>
                </a:lnTo>
                <a:cubicBezTo>
                  <a:pt x="521398" y="1399803"/>
                  <a:pt x="515593" y="1398186"/>
                  <a:pt x="509882" y="1396665"/>
                </a:cubicBezTo>
                <a:cubicBezTo>
                  <a:pt x="504172" y="1395048"/>
                  <a:pt x="498461" y="1393527"/>
                  <a:pt x="492751" y="1392005"/>
                </a:cubicBezTo>
                <a:lnTo>
                  <a:pt x="484281" y="1389723"/>
                </a:lnTo>
                <a:cubicBezTo>
                  <a:pt x="481330" y="1388963"/>
                  <a:pt x="479141" y="1388297"/>
                  <a:pt x="477047" y="1386776"/>
                </a:cubicBezTo>
                <a:cubicBezTo>
                  <a:pt x="474858" y="1385254"/>
                  <a:pt x="473431" y="1383543"/>
                  <a:pt x="471908" y="1381070"/>
                </a:cubicBezTo>
                <a:lnTo>
                  <a:pt x="467244" y="1373939"/>
                </a:lnTo>
                <a:cubicBezTo>
                  <a:pt x="464199" y="1369184"/>
                  <a:pt x="461058" y="1364525"/>
                  <a:pt x="458012" y="1359866"/>
                </a:cubicBezTo>
                <a:cubicBezTo>
                  <a:pt x="454967" y="1355206"/>
                  <a:pt x="452016" y="1350642"/>
                  <a:pt x="448971" y="1346078"/>
                </a:cubicBezTo>
                <a:cubicBezTo>
                  <a:pt x="447353" y="1343795"/>
                  <a:pt x="446211" y="1341608"/>
                  <a:pt x="444307" y="1339136"/>
                </a:cubicBezTo>
                <a:cubicBezTo>
                  <a:pt x="442404" y="1336854"/>
                  <a:pt x="439929" y="1335047"/>
                  <a:pt x="437264" y="1333811"/>
                </a:cubicBezTo>
                <a:cubicBezTo>
                  <a:pt x="434600" y="1332575"/>
                  <a:pt x="431554" y="1332004"/>
                  <a:pt x="428699" y="1332004"/>
                </a:cubicBezTo>
                <a:cubicBezTo>
                  <a:pt x="426129" y="1332004"/>
                  <a:pt x="423464" y="1332004"/>
                  <a:pt x="420894" y="1332004"/>
                </a:cubicBezTo>
                <a:cubicBezTo>
                  <a:pt x="415755" y="1332004"/>
                  <a:pt x="410615" y="1332004"/>
                  <a:pt x="405667" y="1332004"/>
                </a:cubicBezTo>
                <a:cubicBezTo>
                  <a:pt x="400432" y="1332195"/>
                  <a:pt x="396339" y="1332004"/>
                  <a:pt x="392532" y="1329342"/>
                </a:cubicBezTo>
                <a:cubicBezTo>
                  <a:pt x="388440" y="1326774"/>
                  <a:pt x="384348" y="1324207"/>
                  <a:pt x="380350" y="1321735"/>
                </a:cubicBezTo>
                <a:cubicBezTo>
                  <a:pt x="372451" y="1316790"/>
                  <a:pt x="364742" y="1311941"/>
                  <a:pt x="357318" y="1307281"/>
                </a:cubicBezTo>
                <a:cubicBezTo>
                  <a:pt x="353987" y="1305189"/>
                  <a:pt x="352179" y="1301386"/>
                  <a:pt x="349894" y="1297868"/>
                </a:cubicBezTo>
                <a:cubicBezTo>
                  <a:pt x="347610" y="1294349"/>
                  <a:pt x="345421" y="1290831"/>
                  <a:pt x="343328" y="1287503"/>
                </a:cubicBezTo>
                <a:cubicBezTo>
                  <a:pt x="339045" y="1280752"/>
                  <a:pt x="334952" y="1274286"/>
                  <a:pt x="331050" y="1268200"/>
                </a:cubicBezTo>
                <a:cubicBezTo>
                  <a:pt x="329051" y="1265157"/>
                  <a:pt x="327148" y="1262209"/>
                  <a:pt x="325339" y="1259357"/>
                </a:cubicBezTo>
                <a:cubicBezTo>
                  <a:pt x="323246" y="1256314"/>
                  <a:pt x="320390" y="1254032"/>
                  <a:pt x="317250" y="1252700"/>
                </a:cubicBezTo>
                <a:cubicBezTo>
                  <a:pt x="314109" y="1251369"/>
                  <a:pt x="310778" y="1250894"/>
                  <a:pt x="307637" y="1251179"/>
                </a:cubicBezTo>
                <a:cubicBezTo>
                  <a:pt x="304496" y="1251654"/>
                  <a:pt x="301831" y="1252225"/>
                  <a:pt x="299167" y="1252605"/>
                </a:cubicBezTo>
                <a:cubicBezTo>
                  <a:pt x="293837" y="1253556"/>
                  <a:pt x="288983" y="1254507"/>
                  <a:pt x="284510" y="1255268"/>
                </a:cubicBezTo>
                <a:cubicBezTo>
                  <a:pt x="277277" y="1256694"/>
                  <a:pt x="271376" y="1257740"/>
                  <a:pt x="266617" y="1258691"/>
                </a:cubicBezTo>
                <a:cubicBezTo>
                  <a:pt x="266046" y="1257550"/>
                  <a:pt x="265475" y="1256314"/>
                  <a:pt x="264714" y="1255363"/>
                </a:cubicBezTo>
                <a:cubicBezTo>
                  <a:pt x="262620" y="1252225"/>
                  <a:pt x="259764" y="1249657"/>
                  <a:pt x="256433" y="1247851"/>
                </a:cubicBezTo>
                <a:lnTo>
                  <a:pt x="239587" y="1239768"/>
                </a:lnTo>
                <a:lnTo>
                  <a:pt x="206562" y="1224079"/>
                </a:lnTo>
                <a:cubicBezTo>
                  <a:pt x="201803" y="1222082"/>
                  <a:pt x="198853" y="1218563"/>
                  <a:pt x="197521" y="1214094"/>
                </a:cubicBezTo>
                <a:cubicBezTo>
                  <a:pt x="196854" y="1211717"/>
                  <a:pt x="196854" y="1210101"/>
                  <a:pt x="197140" y="1206867"/>
                </a:cubicBezTo>
                <a:lnTo>
                  <a:pt x="197996" y="1197739"/>
                </a:lnTo>
                <a:lnTo>
                  <a:pt x="199614" y="1179482"/>
                </a:lnTo>
                <a:lnTo>
                  <a:pt x="200471" y="1170353"/>
                </a:lnTo>
                <a:cubicBezTo>
                  <a:pt x="200661" y="1167216"/>
                  <a:pt x="201042" y="1165694"/>
                  <a:pt x="202089" y="1163507"/>
                </a:cubicBezTo>
                <a:lnTo>
                  <a:pt x="236351" y="1098752"/>
                </a:lnTo>
                <a:cubicBezTo>
                  <a:pt x="239778" y="1091620"/>
                  <a:pt x="239587" y="1082967"/>
                  <a:pt x="235971" y="1075835"/>
                </a:cubicBezTo>
                <a:lnTo>
                  <a:pt x="227691" y="1059480"/>
                </a:lnTo>
                <a:lnTo>
                  <a:pt x="223503" y="1051207"/>
                </a:lnTo>
                <a:cubicBezTo>
                  <a:pt x="221314" y="1047403"/>
                  <a:pt x="219601" y="1045502"/>
                  <a:pt x="217793" y="1042934"/>
                </a:cubicBezTo>
                <a:lnTo>
                  <a:pt x="206943" y="1028196"/>
                </a:lnTo>
                <a:lnTo>
                  <a:pt x="196093" y="1013457"/>
                </a:lnTo>
                <a:cubicBezTo>
                  <a:pt x="192571" y="1008512"/>
                  <a:pt x="188479" y="1003663"/>
                  <a:pt x="185814" y="999003"/>
                </a:cubicBezTo>
                <a:lnTo>
                  <a:pt x="181055" y="991206"/>
                </a:lnTo>
                <a:cubicBezTo>
                  <a:pt x="179723" y="989114"/>
                  <a:pt x="179152" y="987402"/>
                  <a:pt x="178866" y="985310"/>
                </a:cubicBezTo>
                <a:cubicBezTo>
                  <a:pt x="178676" y="983028"/>
                  <a:pt x="178771" y="981697"/>
                  <a:pt x="179628" y="978844"/>
                </a:cubicBezTo>
                <a:lnTo>
                  <a:pt x="182007" y="970001"/>
                </a:lnTo>
                <a:lnTo>
                  <a:pt x="186671" y="952315"/>
                </a:lnTo>
                <a:lnTo>
                  <a:pt x="189050" y="943471"/>
                </a:lnTo>
                <a:cubicBezTo>
                  <a:pt x="189906" y="940619"/>
                  <a:pt x="190573" y="937196"/>
                  <a:pt x="191239" y="935769"/>
                </a:cubicBezTo>
                <a:cubicBezTo>
                  <a:pt x="192096" y="933867"/>
                  <a:pt x="193238" y="932441"/>
                  <a:pt x="194951" y="930920"/>
                </a:cubicBezTo>
                <a:lnTo>
                  <a:pt x="201898" y="924929"/>
                </a:lnTo>
                <a:lnTo>
                  <a:pt x="215699" y="912948"/>
                </a:lnTo>
                <a:lnTo>
                  <a:pt x="229499" y="900967"/>
                </a:lnTo>
                <a:lnTo>
                  <a:pt x="236447" y="894976"/>
                </a:lnTo>
                <a:lnTo>
                  <a:pt x="239873" y="891933"/>
                </a:lnTo>
                <a:cubicBezTo>
                  <a:pt x="240920" y="891078"/>
                  <a:pt x="242633" y="889081"/>
                  <a:pt x="243966" y="887654"/>
                </a:cubicBezTo>
                <a:cubicBezTo>
                  <a:pt x="251770" y="877195"/>
                  <a:pt x="258242" y="867591"/>
                  <a:pt x="265475" y="857511"/>
                </a:cubicBezTo>
                <a:cubicBezTo>
                  <a:pt x="266998" y="855514"/>
                  <a:pt x="269853" y="851616"/>
                  <a:pt x="270995" y="847622"/>
                </a:cubicBezTo>
                <a:cubicBezTo>
                  <a:pt x="271661" y="845625"/>
                  <a:pt x="272042" y="843533"/>
                  <a:pt x="272232" y="841441"/>
                </a:cubicBezTo>
                <a:lnTo>
                  <a:pt x="272613" y="836782"/>
                </a:lnTo>
                <a:lnTo>
                  <a:pt x="274040" y="818525"/>
                </a:lnTo>
                <a:lnTo>
                  <a:pt x="276801" y="782106"/>
                </a:lnTo>
                <a:lnTo>
                  <a:pt x="278228" y="763849"/>
                </a:lnTo>
                <a:cubicBezTo>
                  <a:pt x="278419" y="761281"/>
                  <a:pt x="278799" y="760045"/>
                  <a:pt x="279656" y="758238"/>
                </a:cubicBezTo>
                <a:cubicBezTo>
                  <a:pt x="280132" y="757288"/>
                  <a:pt x="280417" y="756907"/>
                  <a:pt x="281369" y="755766"/>
                </a:cubicBezTo>
                <a:lnTo>
                  <a:pt x="284224" y="752248"/>
                </a:lnTo>
                <a:lnTo>
                  <a:pt x="307161" y="723721"/>
                </a:lnTo>
                <a:lnTo>
                  <a:pt x="330098" y="695194"/>
                </a:lnTo>
                <a:cubicBezTo>
                  <a:pt x="333049" y="691581"/>
                  <a:pt x="334381" y="689869"/>
                  <a:pt x="336094" y="688728"/>
                </a:cubicBezTo>
                <a:cubicBezTo>
                  <a:pt x="336094" y="688728"/>
                  <a:pt x="336094" y="688824"/>
                  <a:pt x="336094" y="688919"/>
                </a:cubicBezTo>
                <a:cubicBezTo>
                  <a:pt x="336094" y="694244"/>
                  <a:pt x="339520" y="701470"/>
                  <a:pt x="347134" y="704323"/>
                </a:cubicBezTo>
                <a:cubicBezTo>
                  <a:pt x="351037" y="705844"/>
                  <a:pt x="355224" y="705369"/>
                  <a:pt x="359221" y="705559"/>
                </a:cubicBezTo>
                <a:cubicBezTo>
                  <a:pt x="363504" y="705559"/>
                  <a:pt x="367502" y="705559"/>
                  <a:pt x="371023" y="707936"/>
                </a:cubicBezTo>
                <a:cubicBezTo>
                  <a:pt x="374735" y="710123"/>
                  <a:pt x="376448" y="714212"/>
                  <a:pt x="378637" y="718872"/>
                </a:cubicBezTo>
                <a:cubicBezTo>
                  <a:pt x="380826" y="723436"/>
                  <a:pt x="383205" y="728095"/>
                  <a:pt x="385585" y="732945"/>
                </a:cubicBezTo>
                <a:cubicBezTo>
                  <a:pt x="390248" y="742549"/>
                  <a:pt x="395768" y="753294"/>
                  <a:pt x="400622" y="763849"/>
                </a:cubicBezTo>
                <a:cubicBezTo>
                  <a:pt x="401384" y="766321"/>
                  <a:pt x="401479" y="769174"/>
                  <a:pt x="400718" y="771741"/>
                </a:cubicBezTo>
                <a:cubicBezTo>
                  <a:pt x="400337" y="773072"/>
                  <a:pt x="399766" y="774308"/>
                  <a:pt x="399099" y="775449"/>
                </a:cubicBezTo>
                <a:cubicBezTo>
                  <a:pt x="398243" y="776876"/>
                  <a:pt x="397291" y="778587"/>
                  <a:pt x="396815" y="780299"/>
                </a:cubicBezTo>
                <a:cubicBezTo>
                  <a:pt x="394626" y="787240"/>
                  <a:pt x="397196" y="795703"/>
                  <a:pt x="403382" y="800173"/>
                </a:cubicBezTo>
                <a:cubicBezTo>
                  <a:pt x="409569" y="803976"/>
                  <a:pt x="415184" y="806829"/>
                  <a:pt x="421275" y="810347"/>
                </a:cubicBezTo>
                <a:cubicBezTo>
                  <a:pt x="424226" y="812249"/>
                  <a:pt x="428413" y="813580"/>
                  <a:pt x="432410" y="813295"/>
                </a:cubicBezTo>
                <a:cubicBezTo>
                  <a:pt x="436598" y="812914"/>
                  <a:pt x="439549" y="811678"/>
                  <a:pt x="443070" y="811013"/>
                </a:cubicBezTo>
                <a:cubicBezTo>
                  <a:pt x="449447" y="808635"/>
                  <a:pt x="455823" y="810347"/>
                  <a:pt x="459630" y="815101"/>
                </a:cubicBezTo>
                <a:cubicBezTo>
                  <a:pt x="461629" y="817384"/>
                  <a:pt x="462295" y="820046"/>
                  <a:pt x="463057" y="823564"/>
                </a:cubicBezTo>
                <a:cubicBezTo>
                  <a:pt x="463913" y="826797"/>
                  <a:pt x="464770" y="830030"/>
                  <a:pt x="465626" y="833263"/>
                </a:cubicBezTo>
                <a:cubicBezTo>
                  <a:pt x="466578" y="836687"/>
                  <a:pt x="467340" y="839254"/>
                  <a:pt x="466863" y="842107"/>
                </a:cubicBezTo>
                <a:cubicBezTo>
                  <a:pt x="466388" y="845340"/>
                  <a:pt x="465817" y="848478"/>
                  <a:pt x="465341" y="851616"/>
                </a:cubicBezTo>
                <a:cubicBezTo>
                  <a:pt x="464389" y="857891"/>
                  <a:pt x="463342" y="864072"/>
                  <a:pt x="462390" y="870158"/>
                </a:cubicBezTo>
                <a:cubicBezTo>
                  <a:pt x="460487" y="882139"/>
                  <a:pt x="458774" y="893645"/>
                  <a:pt x="457061" y="904390"/>
                </a:cubicBezTo>
                <a:cubicBezTo>
                  <a:pt x="456204" y="909810"/>
                  <a:pt x="455443" y="914945"/>
                  <a:pt x="454681" y="919985"/>
                </a:cubicBezTo>
                <a:cubicBezTo>
                  <a:pt x="454205" y="925024"/>
                  <a:pt x="453729" y="929779"/>
                  <a:pt x="453349" y="934438"/>
                </a:cubicBezTo>
                <a:cubicBezTo>
                  <a:pt x="451731" y="952220"/>
                  <a:pt x="450493" y="966958"/>
                  <a:pt x="449542" y="977989"/>
                </a:cubicBezTo>
                <a:cubicBezTo>
                  <a:pt x="448780" y="988258"/>
                  <a:pt x="448400" y="993964"/>
                  <a:pt x="448780" y="994059"/>
                </a:cubicBezTo>
                <a:cubicBezTo>
                  <a:pt x="449066" y="994059"/>
                  <a:pt x="450018" y="988448"/>
                  <a:pt x="451350" y="978179"/>
                </a:cubicBezTo>
                <a:cubicBezTo>
                  <a:pt x="452683" y="967149"/>
                  <a:pt x="454491" y="952505"/>
                  <a:pt x="456680" y="934723"/>
                </a:cubicBezTo>
                <a:cubicBezTo>
                  <a:pt x="457251" y="930159"/>
                  <a:pt x="457727" y="925309"/>
                  <a:pt x="458393" y="920365"/>
                </a:cubicBezTo>
                <a:cubicBezTo>
                  <a:pt x="459250" y="915420"/>
                  <a:pt x="460106" y="910285"/>
                  <a:pt x="460963" y="904960"/>
                </a:cubicBezTo>
                <a:cubicBezTo>
                  <a:pt x="462771" y="894215"/>
                  <a:pt x="464675" y="882805"/>
                  <a:pt x="466673" y="870728"/>
                </a:cubicBezTo>
                <a:cubicBezTo>
                  <a:pt x="467625" y="864738"/>
                  <a:pt x="468672" y="858557"/>
                  <a:pt x="469719" y="852186"/>
                </a:cubicBezTo>
                <a:cubicBezTo>
                  <a:pt x="470195" y="849048"/>
                  <a:pt x="470766" y="845815"/>
                  <a:pt x="471337" y="842582"/>
                </a:cubicBezTo>
                <a:cubicBezTo>
                  <a:pt x="472003" y="838874"/>
                  <a:pt x="470861" y="834975"/>
                  <a:pt x="470099" y="831932"/>
                </a:cubicBezTo>
                <a:cubicBezTo>
                  <a:pt x="469243" y="828699"/>
                  <a:pt x="468482" y="825466"/>
                  <a:pt x="467625" y="822233"/>
                </a:cubicBezTo>
                <a:cubicBezTo>
                  <a:pt x="466959" y="819190"/>
                  <a:pt x="465912" y="815006"/>
                  <a:pt x="463342" y="812059"/>
                </a:cubicBezTo>
                <a:cubicBezTo>
                  <a:pt x="460867" y="808921"/>
                  <a:pt x="457346" y="806734"/>
                  <a:pt x="453539" y="805783"/>
                </a:cubicBezTo>
                <a:cubicBezTo>
                  <a:pt x="449827" y="804737"/>
                  <a:pt x="445164" y="805402"/>
                  <a:pt x="442023" y="806448"/>
                </a:cubicBezTo>
                <a:cubicBezTo>
                  <a:pt x="438692" y="807209"/>
                  <a:pt x="434980" y="808445"/>
                  <a:pt x="432220" y="808635"/>
                </a:cubicBezTo>
                <a:cubicBezTo>
                  <a:pt x="429175" y="808731"/>
                  <a:pt x="426510" y="807970"/>
                  <a:pt x="423654" y="806258"/>
                </a:cubicBezTo>
                <a:cubicBezTo>
                  <a:pt x="417754" y="802930"/>
                  <a:pt x="411377" y="799602"/>
                  <a:pt x="406238" y="796464"/>
                </a:cubicBezTo>
                <a:cubicBezTo>
                  <a:pt x="401574" y="793136"/>
                  <a:pt x="399575" y="786765"/>
                  <a:pt x="401193" y="781535"/>
                </a:cubicBezTo>
                <a:cubicBezTo>
                  <a:pt x="401574" y="780204"/>
                  <a:pt x="402145" y="779063"/>
                  <a:pt x="402906" y="777732"/>
                </a:cubicBezTo>
                <a:cubicBezTo>
                  <a:pt x="403858" y="776210"/>
                  <a:pt x="404619" y="774594"/>
                  <a:pt x="405000" y="772787"/>
                </a:cubicBezTo>
                <a:cubicBezTo>
                  <a:pt x="405952" y="769364"/>
                  <a:pt x="405857" y="765750"/>
                  <a:pt x="404715" y="762422"/>
                </a:cubicBezTo>
                <a:cubicBezTo>
                  <a:pt x="399290" y="750726"/>
                  <a:pt x="393960" y="740932"/>
                  <a:pt x="389106" y="731138"/>
                </a:cubicBezTo>
                <a:cubicBezTo>
                  <a:pt x="386632" y="726289"/>
                  <a:pt x="384252" y="721629"/>
                  <a:pt x="381968" y="717160"/>
                </a:cubicBezTo>
                <a:cubicBezTo>
                  <a:pt x="380731" y="714878"/>
                  <a:pt x="379874" y="712786"/>
                  <a:pt x="378447" y="710504"/>
                </a:cubicBezTo>
                <a:cubicBezTo>
                  <a:pt x="377019" y="708222"/>
                  <a:pt x="375020" y="706415"/>
                  <a:pt x="372831" y="705084"/>
                </a:cubicBezTo>
                <a:cubicBezTo>
                  <a:pt x="368453" y="702136"/>
                  <a:pt x="363124" y="702421"/>
                  <a:pt x="359221" y="702516"/>
                </a:cubicBezTo>
                <a:cubicBezTo>
                  <a:pt x="354938" y="702516"/>
                  <a:pt x="351132" y="702992"/>
                  <a:pt x="347991" y="701851"/>
                </a:cubicBezTo>
                <a:cubicBezTo>
                  <a:pt x="341424" y="699664"/>
                  <a:pt x="338093" y="693578"/>
                  <a:pt x="337807" y="688824"/>
                </a:cubicBezTo>
                <a:cubicBezTo>
                  <a:pt x="337807" y="688443"/>
                  <a:pt x="337807" y="688158"/>
                  <a:pt x="337807" y="687778"/>
                </a:cubicBezTo>
                <a:cubicBezTo>
                  <a:pt x="338474" y="687492"/>
                  <a:pt x="339045" y="687207"/>
                  <a:pt x="339996" y="686922"/>
                </a:cubicBezTo>
                <a:lnTo>
                  <a:pt x="357413" y="681216"/>
                </a:lnTo>
                <a:lnTo>
                  <a:pt x="392247" y="669901"/>
                </a:lnTo>
                <a:lnTo>
                  <a:pt x="409664" y="664196"/>
                </a:lnTo>
                <a:cubicBezTo>
                  <a:pt x="418039" y="661628"/>
                  <a:pt x="425177" y="654782"/>
                  <a:pt x="428223" y="646414"/>
                </a:cubicBezTo>
                <a:cubicBezTo>
                  <a:pt x="428984" y="644322"/>
                  <a:pt x="429555" y="642040"/>
                  <a:pt x="429841" y="640043"/>
                </a:cubicBezTo>
                <a:cubicBezTo>
                  <a:pt x="429936" y="639187"/>
                  <a:pt x="430221" y="638426"/>
                  <a:pt x="430507" y="637666"/>
                </a:cubicBezTo>
                <a:cubicBezTo>
                  <a:pt x="431078" y="636144"/>
                  <a:pt x="432030" y="634718"/>
                  <a:pt x="433267" y="633672"/>
                </a:cubicBezTo>
                <a:cubicBezTo>
                  <a:pt x="434504" y="632531"/>
                  <a:pt x="435932" y="631770"/>
                  <a:pt x="437455" y="631295"/>
                </a:cubicBezTo>
                <a:lnTo>
                  <a:pt x="445830" y="629203"/>
                </a:lnTo>
                <a:lnTo>
                  <a:pt x="463628" y="624829"/>
                </a:lnTo>
                <a:lnTo>
                  <a:pt x="468101" y="623688"/>
                </a:lnTo>
                <a:cubicBezTo>
                  <a:pt x="469243" y="623402"/>
                  <a:pt x="472098" y="622642"/>
                  <a:pt x="474002" y="621786"/>
                </a:cubicBezTo>
                <a:cubicBezTo>
                  <a:pt x="478094" y="619979"/>
                  <a:pt x="481806" y="617222"/>
                  <a:pt x="484756" y="613798"/>
                </a:cubicBezTo>
                <a:cubicBezTo>
                  <a:pt x="487707" y="610375"/>
                  <a:pt x="489800" y="606096"/>
                  <a:pt x="490848" y="601912"/>
                </a:cubicBezTo>
                <a:lnTo>
                  <a:pt x="491990" y="597538"/>
                </a:lnTo>
                <a:lnTo>
                  <a:pt x="492561" y="595351"/>
                </a:lnTo>
                <a:lnTo>
                  <a:pt x="492941" y="594210"/>
                </a:lnTo>
                <a:cubicBezTo>
                  <a:pt x="493512" y="592784"/>
                  <a:pt x="494464" y="591453"/>
                  <a:pt x="495606" y="590407"/>
                </a:cubicBezTo>
                <a:lnTo>
                  <a:pt x="502268" y="584796"/>
                </a:lnTo>
                <a:lnTo>
                  <a:pt x="530154" y="561119"/>
                </a:lnTo>
                <a:lnTo>
                  <a:pt x="558041" y="537442"/>
                </a:lnTo>
                <a:lnTo>
                  <a:pt x="565369" y="531166"/>
                </a:lnTo>
                <a:cubicBezTo>
                  <a:pt x="567558" y="529169"/>
                  <a:pt x="569271" y="526792"/>
                  <a:pt x="570699" y="524320"/>
                </a:cubicBezTo>
                <a:lnTo>
                  <a:pt x="580787" y="534304"/>
                </a:lnTo>
                <a:lnTo>
                  <a:pt x="592779" y="546095"/>
                </a:lnTo>
                <a:cubicBezTo>
                  <a:pt x="594111" y="547426"/>
                  <a:pt x="595253" y="549043"/>
                  <a:pt x="596110" y="550850"/>
                </a:cubicBezTo>
                <a:lnTo>
                  <a:pt x="599632" y="558267"/>
                </a:lnTo>
                <a:lnTo>
                  <a:pt x="613908" y="588980"/>
                </a:lnTo>
                <a:lnTo>
                  <a:pt x="617524" y="596682"/>
                </a:lnTo>
                <a:cubicBezTo>
                  <a:pt x="618571" y="598965"/>
                  <a:pt x="620189" y="602578"/>
                  <a:pt x="622378" y="605431"/>
                </a:cubicBezTo>
                <a:cubicBezTo>
                  <a:pt x="624567" y="608378"/>
                  <a:pt x="627137" y="610946"/>
                  <a:pt x="630087" y="613133"/>
                </a:cubicBezTo>
                <a:lnTo>
                  <a:pt x="637225" y="618077"/>
                </a:lnTo>
                <a:lnTo>
                  <a:pt x="665016" y="637476"/>
                </a:lnTo>
                <a:cubicBezTo>
                  <a:pt x="667300" y="638997"/>
                  <a:pt x="669394" y="640709"/>
                  <a:pt x="672821" y="642610"/>
                </a:cubicBezTo>
                <a:cubicBezTo>
                  <a:pt x="675961" y="644322"/>
                  <a:pt x="679388" y="645463"/>
                  <a:pt x="682909" y="646129"/>
                </a:cubicBezTo>
                <a:lnTo>
                  <a:pt x="699374" y="648886"/>
                </a:lnTo>
                <a:cubicBezTo>
                  <a:pt x="699565" y="651549"/>
                  <a:pt x="699945" y="655257"/>
                  <a:pt x="700516" y="660107"/>
                </a:cubicBezTo>
                <a:cubicBezTo>
                  <a:pt x="701753" y="670947"/>
                  <a:pt x="703467" y="685305"/>
                  <a:pt x="705561" y="702897"/>
                </a:cubicBezTo>
                <a:lnTo>
                  <a:pt x="705561" y="703562"/>
                </a:lnTo>
                <a:cubicBezTo>
                  <a:pt x="705561" y="703562"/>
                  <a:pt x="706227" y="703943"/>
                  <a:pt x="706227" y="703943"/>
                </a:cubicBezTo>
                <a:cubicBezTo>
                  <a:pt x="727355" y="718396"/>
                  <a:pt x="754194" y="736653"/>
                  <a:pt x="784270" y="757097"/>
                </a:cubicBezTo>
                <a:cubicBezTo>
                  <a:pt x="784270" y="771170"/>
                  <a:pt x="784270" y="786004"/>
                  <a:pt x="784270" y="801219"/>
                </a:cubicBezTo>
                <a:cubicBezTo>
                  <a:pt x="783984" y="803406"/>
                  <a:pt x="783603" y="805688"/>
                  <a:pt x="783223" y="808065"/>
                </a:cubicBezTo>
                <a:cubicBezTo>
                  <a:pt x="781319" y="820807"/>
                  <a:pt x="779511" y="833263"/>
                  <a:pt x="777798" y="845340"/>
                </a:cubicBezTo>
                <a:lnTo>
                  <a:pt x="777798" y="845530"/>
                </a:lnTo>
                <a:cubicBezTo>
                  <a:pt x="777798" y="845530"/>
                  <a:pt x="777798" y="845720"/>
                  <a:pt x="777798" y="845720"/>
                </a:cubicBezTo>
                <a:cubicBezTo>
                  <a:pt x="777798" y="861790"/>
                  <a:pt x="777893" y="877195"/>
                  <a:pt x="777988" y="891743"/>
                </a:cubicBezTo>
                <a:cubicBezTo>
                  <a:pt x="765996" y="906292"/>
                  <a:pt x="754956" y="919604"/>
                  <a:pt x="745248" y="931395"/>
                </a:cubicBezTo>
                <a:cubicBezTo>
                  <a:pt x="725642" y="939858"/>
                  <a:pt x="709939" y="947275"/>
                  <a:pt x="699279" y="952980"/>
                </a:cubicBezTo>
                <a:cubicBezTo>
                  <a:pt x="693949" y="955928"/>
                  <a:pt x="689952" y="958400"/>
                  <a:pt x="687382" y="960302"/>
                </a:cubicBezTo>
                <a:cubicBezTo>
                  <a:pt x="684812" y="962299"/>
                  <a:pt x="684051" y="964011"/>
                  <a:pt x="684146" y="964011"/>
                </a:cubicBezTo>
                <a:cubicBezTo>
                  <a:pt x="684337" y="964011"/>
                  <a:pt x="685193" y="962774"/>
                  <a:pt x="687953" y="961063"/>
                </a:cubicBezTo>
                <a:cubicBezTo>
                  <a:pt x="690618" y="959446"/>
                  <a:pt x="694806" y="957259"/>
                  <a:pt x="700231" y="954597"/>
                </a:cubicBezTo>
                <a:cubicBezTo>
                  <a:pt x="711081" y="949367"/>
                  <a:pt x="727070" y="942425"/>
                  <a:pt x="747056" y="934343"/>
                </a:cubicBezTo>
                <a:lnTo>
                  <a:pt x="747437" y="934153"/>
                </a:lnTo>
                <a:lnTo>
                  <a:pt x="747723" y="933772"/>
                </a:lnTo>
                <a:cubicBezTo>
                  <a:pt x="757811" y="921886"/>
                  <a:pt x="769327" y="908479"/>
                  <a:pt x="781890" y="893740"/>
                </a:cubicBezTo>
                <a:lnTo>
                  <a:pt x="782366" y="893169"/>
                </a:lnTo>
                <a:lnTo>
                  <a:pt x="782366" y="892409"/>
                </a:lnTo>
                <a:cubicBezTo>
                  <a:pt x="782366" y="877765"/>
                  <a:pt x="782461" y="862075"/>
                  <a:pt x="782557" y="845815"/>
                </a:cubicBezTo>
                <a:cubicBezTo>
                  <a:pt x="784365" y="833834"/>
                  <a:pt x="786173" y="821377"/>
                  <a:pt x="788076" y="808731"/>
                </a:cubicBezTo>
                <a:cubicBezTo>
                  <a:pt x="788457" y="806353"/>
                  <a:pt x="788743" y="803976"/>
                  <a:pt x="789124" y="801789"/>
                </a:cubicBezTo>
                <a:lnTo>
                  <a:pt x="789124" y="801599"/>
                </a:lnTo>
                <a:cubicBezTo>
                  <a:pt x="789124" y="801599"/>
                  <a:pt x="789124" y="801409"/>
                  <a:pt x="789124" y="801409"/>
                </a:cubicBezTo>
                <a:cubicBezTo>
                  <a:pt x="789124" y="785719"/>
                  <a:pt x="789124" y="770410"/>
                  <a:pt x="789124" y="755861"/>
                </a:cubicBezTo>
                <a:lnTo>
                  <a:pt x="789124" y="754625"/>
                </a:lnTo>
                <a:cubicBezTo>
                  <a:pt x="789124" y="754625"/>
                  <a:pt x="788076" y="753959"/>
                  <a:pt x="788076" y="753959"/>
                </a:cubicBezTo>
                <a:cubicBezTo>
                  <a:pt x="757621" y="733801"/>
                  <a:pt x="730401" y="715829"/>
                  <a:pt x="708891" y="701565"/>
                </a:cubicBezTo>
                <a:cubicBezTo>
                  <a:pt x="706322" y="684449"/>
                  <a:pt x="704133" y="670281"/>
                  <a:pt x="702515" y="659726"/>
                </a:cubicBezTo>
                <a:cubicBezTo>
                  <a:pt x="701753" y="655067"/>
                  <a:pt x="701182" y="651454"/>
                  <a:pt x="700611" y="648886"/>
                </a:cubicBezTo>
                <a:lnTo>
                  <a:pt x="733256" y="654401"/>
                </a:lnTo>
                <a:cubicBezTo>
                  <a:pt x="737349" y="655162"/>
                  <a:pt x="741251" y="657159"/>
                  <a:pt x="744296" y="660202"/>
                </a:cubicBezTo>
                <a:cubicBezTo>
                  <a:pt x="745058" y="660962"/>
                  <a:pt x="745724" y="661723"/>
                  <a:pt x="746390" y="662674"/>
                </a:cubicBezTo>
                <a:lnTo>
                  <a:pt x="748865" y="666097"/>
                </a:lnTo>
                <a:lnTo>
                  <a:pt x="753814" y="672944"/>
                </a:lnTo>
                <a:lnTo>
                  <a:pt x="758858" y="679790"/>
                </a:lnTo>
                <a:cubicBezTo>
                  <a:pt x="760952" y="682643"/>
                  <a:pt x="763426" y="685115"/>
                  <a:pt x="766282" y="687207"/>
                </a:cubicBezTo>
                <a:cubicBezTo>
                  <a:pt x="771897" y="691296"/>
                  <a:pt x="778845" y="693673"/>
                  <a:pt x="785888" y="693768"/>
                </a:cubicBezTo>
                <a:lnTo>
                  <a:pt x="802924" y="693768"/>
                </a:lnTo>
                <a:cubicBezTo>
                  <a:pt x="808349" y="693768"/>
                  <a:pt x="814916" y="693198"/>
                  <a:pt x="818627" y="693863"/>
                </a:cubicBezTo>
                <a:cubicBezTo>
                  <a:pt x="822910" y="694624"/>
                  <a:pt x="827003" y="696811"/>
                  <a:pt x="830048" y="699949"/>
                </a:cubicBezTo>
                <a:cubicBezTo>
                  <a:pt x="831571" y="701565"/>
                  <a:pt x="832903" y="703277"/>
                  <a:pt x="833951" y="705369"/>
                </a:cubicBezTo>
                <a:lnTo>
                  <a:pt x="837853" y="712881"/>
                </a:lnTo>
                <a:lnTo>
                  <a:pt x="841755" y="720393"/>
                </a:lnTo>
                <a:cubicBezTo>
                  <a:pt x="843087" y="722960"/>
                  <a:pt x="844515" y="725433"/>
                  <a:pt x="845181" y="727335"/>
                </a:cubicBezTo>
                <a:cubicBezTo>
                  <a:pt x="846704" y="731518"/>
                  <a:pt x="846894" y="736178"/>
                  <a:pt x="845752" y="740552"/>
                </a:cubicBezTo>
                <a:cubicBezTo>
                  <a:pt x="845086" y="742929"/>
                  <a:pt x="844420" y="744355"/>
                  <a:pt x="842802" y="747113"/>
                </a:cubicBezTo>
                <a:cubicBezTo>
                  <a:pt x="841184" y="750061"/>
                  <a:pt x="840042" y="753294"/>
                  <a:pt x="839471" y="756622"/>
                </a:cubicBezTo>
                <a:cubicBezTo>
                  <a:pt x="838138" y="763183"/>
                  <a:pt x="839280" y="770505"/>
                  <a:pt x="841755" y="776115"/>
                </a:cubicBezTo>
                <a:lnTo>
                  <a:pt x="854127" y="807590"/>
                </a:lnTo>
                <a:lnTo>
                  <a:pt x="878873" y="870633"/>
                </a:lnTo>
                <a:cubicBezTo>
                  <a:pt x="881157" y="876719"/>
                  <a:pt x="886011" y="882139"/>
                  <a:pt x="890770" y="885467"/>
                </a:cubicBezTo>
                <a:lnTo>
                  <a:pt x="904094" y="895832"/>
                </a:lnTo>
                <a:lnTo>
                  <a:pt x="930838" y="916561"/>
                </a:lnTo>
                <a:cubicBezTo>
                  <a:pt x="935501" y="919889"/>
                  <a:pt x="939118" y="923693"/>
                  <a:pt x="945114" y="926926"/>
                </a:cubicBezTo>
                <a:lnTo>
                  <a:pt x="960532" y="934058"/>
                </a:lnTo>
                <a:lnTo>
                  <a:pt x="974713" y="940619"/>
                </a:lnTo>
                <a:cubicBezTo>
                  <a:pt x="974428" y="942616"/>
                  <a:pt x="974237" y="944993"/>
                  <a:pt x="973857" y="948036"/>
                </a:cubicBezTo>
                <a:cubicBezTo>
                  <a:pt x="973000" y="956403"/>
                  <a:pt x="972048" y="968385"/>
                  <a:pt x="971001" y="982838"/>
                </a:cubicBezTo>
                <a:lnTo>
                  <a:pt x="971001" y="983123"/>
                </a:lnTo>
                <a:cubicBezTo>
                  <a:pt x="971001" y="983123"/>
                  <a:pt x="971001" y="983504"/>
                  <a:pt x="971001" y="983504"/>
                </a:cubicBezTo>
                <a:cubicBezTo>
                  <a:pt x="974713" y="996911"/>
                  <a:pt x="978996" y="1012031"/>
                  <a:pt x="983469" y="1028196"/>
                </a:cubicBezTo>
                <a:cubicBezTo>
                  <a:pt x="971763" y="1051587"/>
                  <a:pt x="961389" y="1072887"/>
                  <a:pt x="954060" y="1088482"/>
                </a:cubicBezTo>
                <a:cubicBezTo>
                  <a:pt x="946732" y="1104172"/>
                  <a:pt x="942449" y="1113966"/>
                  <a:pt x="943020" y="1114251"/>
                </a:cubicBezTo>
                <a:cubicBezTo>
                  <a:pt x="943591" y="1114536"/>
                  <a:pt x="948921" y="1105218"/>
                  <a:pt x="957011" y="1089908"/>
                </a:cubicBezTo>
                <a:cubicBezTo>
                  <a:pt x="965101" y="1074599"/>
                  <a:pt x="976046" y="1053299"/>
                  <a:pt x="987942" y="1029717"/>
                </a:cubicBezTo>
                <a:lnTo>
                  <a:pt x="987942" y="1029527"/>
                </a:lnTo>
                <a:cubicBezTo>
                  <a:pt x="987942" y="1029527"/>
                  <a:pt x="988513" y="1028671"/>
                  <a:pt x="988513" y="1028671"/>
                </a:cubicBezTo>
                <a:lnTo>
                  <a:pt x="988228" y="1027815"/>
                </a:lnTo>
                <a:cubicBezTo>
                  <a:pt x="983469" y="1011555"/>
                  <a:pt x="978996" y="996246"/>
                  <a:pt x="974999" y="982743"/>
                </a:cubicBezTo>
                <a:cubicBezTo>
                  <a:pt x="975570" y="968480"/>
                  <a:pt x="975950" y="956594"/>
                  <a:pt x="976141" y="948226"/>
                </a:cubicBezTo>
                <a:cubicBezTo>
                  <a:pt x="976141" y="945563"/>
                  <a:pt x="976141" y="943376"/>
                  <a:pt x="976141" y="941380"/>
                </a:cubicBezTo>
                <a:cubicBezTo>
                  <a:pt x="981090" y="943852"/>
                  <a:pt x="986515" y="945658"/>
                  <a:pt x="990036" y="948606"/>
                </a:cubicBezTo>
                <a:cubicBezTo>
                  <a:pt x="993558" y="951649"/>
                  <a:pt x="997650" y="956499"/>
                  <a:pt x="1001457" y="960397"/>
                </a:cubicBezTo>
                <a:cubicBezTo>
                  <a:pt x="1005169" y="964771"/>
                  <a:pt x="1010784" y="968860"/>
                  <a:pt x="1016780" y="970477"/>
                </a:cubicBezTo>
                <a:cubicBezTo>
                  <a:pt x="1019731" y="971332"/>
                  <a:pt x="1022966" y="971713"/>
                  <a:pt x="1026012" y="971713"/>
                </a:cubicBezTo>
                <a:lnTo>
                  <a:pt x="1034483" y="971713"/>
                </a:lnTo>
                <a:cubicBezTo>
                  <a:pt x="1034483" y="971713"/>
                  <a:pt x="1051424" y="971523"/>
                  <a:pt x="1051424" y="971523"/>
                </a:cubicBezTo>
                <a:lnTo>
                  <a:pt x="1085210" y="971237"/>
                </a:lnTo>
                <a:cubicBezTo>
                  <a:pt x="1090159" y="971428"/>
                  <a:pt x="1095870" y="973424"/>
                  <a:pt x="1101295" y="974470"/>
                </a:cubicBezTo>
                <a:lnTo>
                  <a:pt x="1117760" y="978274"/>
                </a:lnTo>
                <a:lnTo>
                  <a:pt x="1150690" y="985976"/>
                </a:lnTo>
                <a:cubicBezTo>
                  <a:pt x="1154022" y="986642"/>
                  <a:pt x="1157067" y="988068"/>
                  <a:pt x="1159827" y="989970"/>
                </a:cubicBezTo>
                <a:cubicBezTo>
                  <a:pt x="1159351" y="993298"/>
                  <a:pt x="1158970" y="1003187"/>
                  <a:pt x="1158590" y="1018116"/>
                </a:cubicBezTo>
                <a:lnTo>
                  <a:pt x="1158590" y="1018592"/>
                </a:lnTo>
                <a:cubicBezTo>
                  <a:pt x="1158590" y="1018592"/>
                  <a:pt x="1158875" y="1018972"/>
                  <a:pt x="1158875" y="1018972"/>
                </a:cubicBezTo>
                <a:cubicBezTo>
                  <a:pt x="1166680" y="1031334"/>
                  <a:pt x="1177434" y="1047879"/>
                  <a:pt x="1189712" y="1066516"/>
                </a:cubicBezTo>
                <a:cubicBezTo>
                  <a:pt x="1187142" y="1074884"/>
                  <a:pt x="1184477" y="1083632"/>
                  <a:pt x="1181622" y="1092761"/>
                </a:cubicBezTo>
                <a:cubicBezTo>
                  <a:pt x="1178576" y="1102935"/>
                  <a:pt x="1175531" y="1112825"/>
                  <a:pt x="1172771" y="1122048"/>
                </a:cubicBezTo>
                <a:lnTo>
                  <a:pt x="1172485" y="1122904"/>
                </a:lnTo>
                <a:lnTo>
                  <a:pt x="1172866" y="1123665"/>
                </a:lnTo>
                <a:cubicBezTo>
                  <a:pt x="1182954" y="1146106"/>
                  <a:pt x="1191806" y="1165409"/>
                  <a:pt x="1198277" y="1179007"/>
                </a:cubicBezTo>
                <a:cubicBezTo>
                  <a:pt x="1204749" y="1192699"/>
                  <a:pt x="1208842" y="1200687"/>
                  <a:pt x="1209318" y="1200497"/>
                </a:cubicBezTo>
                <a:cubicBezTo>
                  <a:pt x="1209793" y="1200306"/>
                  <a:pt x="1206653" y="1191843"/>
                  <a:pt x="1200847" y="1177865"/>
                </a:cubicBezTo>
                <a:cubicBezTo>
                  <a:pt x="1195137" y="1164078"/>
                  <a:pt x="1186952" y="1144775"/>
                  <a:pt x="1177244" y="1122619"/>
                </a:cubicBezTo>
                <a:cubicBezTo>
                  <a:pt x="1180004" y="1113585"/>
                  <a:pt x="1182954" y="1104076"/>
                  <a:pt x="1186000" y="1094187"/>
                </a:cubicBezTo>
                <a:cubicBezTo>
                  <a:pt x="1188855" y="1084678"/>
                  <a:pt x="1191615" y="1075550"/>
                  <a:pt x="1194280" y="1066897"/>
                </a:cubicBezTo>
                <a:lnTo>
                  <a:pt x="1194566" y="1065851"/>
                </a:lnTo>
                <a:lnTo>
                  <a:pt x="1193995" y="1064995"/>
                </a:lnTo>
                <a:cubicBezTo>
                  <a:pt x="1181336" y="1046262"/>
                  <a:pt x="1170106" y="1029812"/>
                  <a:pt x="1161635" y="1017736"/>
                </a:cubicBezTo>
                <a:cubicBezTo>
                  <a:pt x="1161350" y="1003853"/>
                  <a:pt x="1160969" y="994344"/>
                  <a:pt x="1160493" y="990636"/>
                </a:cubicBezTo>
                <a:cubicBezTo>
                  <a:pt x="1161826" y="991586"/>
                  <a:pt x="1163063" y="992632"/>
                  <a:pt x="1164205" y="993869"/>
                </a:cubicBezTo>
                <a:cubicBezTo>
                  <a:pt x="1167631" y="997957"/>
                  <a:pt x="1171058" y="1002712"/>
                  <a:pt x="1174484" y="1007086"/>
                </a:cubicBezTo>
                <a:lnTo>
                  <a:pt x="1215694" y="1060811"/>
                </a:lnTo>
                <a:lnTo>
                  <a:pt x="1236252" y="1087626"/>
                </a:lnTo>
                <a:cubicBezTo>
                  <a:pt x="1239773" y="1091905"/>
                  <a:pt x="1242724" y="1096945"/>
                  <a:pt x="1247387" y="1100558"/>
                </a:cubicBezTo>
                <a:cubicBezTo>
                  <a:pt x="1252051" y="1104172"/>
                  <a:pt x="1257761" y="1105503"/>
                  <a:pt x="1262901" y="1107690"/>
                </a:cubicBezTo>
                <a:lnTo>
                  <a:pt x="1326192" y="1131842"/>
                </a:lnTo>
                <a:lnTo>
                  <a:pt x="1263377" y="110664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7" name="Google Shape;2597;p59"/>
          <p:cNvSpPr/>
          <p:nvPr/>
        </p:nvSpPr>
        <p:spPr>
          <a:xfrm>
            <a:off x="3445972" y="743590"/>
            <a:ext cx="1243498" cy="232150"/>
          </a:xfrm>
          <a:custGeom>
            <a:avLst/>
            <a:gdLst/>
            <a:ahLst/>
            <a:cxnLst/>
            <a:rect l="l" t="t" r="r" b="b"/>
            <a:pathLst>
              <a:path w="1243498" h="232150" extrusionOk="0">
                <a:moveTo>
                  <a:pt x="3848" y="226700"/>
                </a:moveTo>
                <a:cubicBezTo>
                  <a:pt x="69190" y="226700"/>
                  <a:pt x="1169042" y="233925"/>
                  <a:pt x="1238193" y="231738"/>
                </a:cubicBezTo>
                <a:cubicBezTo>
                  <a:pt x="1243146" y="231643"/>
                  <a:pt x="1245813" y="224324"/>
                  <a:pt x="1240860" y="221853"/>
                </a:cubicBezTo>
                <a:cubicBezTo>
                  <a:pt x="1197331" y="200371"/>
                  <a:pt x="1147896" y="204648"/>
                  <a:pt x="1102557" y="189440"/>
                </a:cubicBezTo>
                <a:cubicBezTo>
                  <a:pt x="1075887" y="180505"/>
                  <a:pt x="1059600" y="163111"/>
                  <a:pt x="1041026" y="143150"/>
                </a:cubicBezTo>
                <a:cubicBezTo>
                  <a:pt x="1025024" y="125945"/>
                  <a:pt x="1006545" y="112733"/>
                  <a:pt x="983781" y="105890"/>
                </a:cubicBezTo>
                <a:cubicBezTo>
                  <a:pt x="963683" y="99901"/>
                  <a:pt x="941870" y="99046"/>
                  <a:pt x="921487" y="103988"/>
                </a:cubicBezTo>
                <a:cubicBezTo>
                  <a:pt x="899199" y="109311"/>
                  <a:pt x="879767" y="122048"/>
                  <a:pt x="858527" y="130128"/>
                </a:cubicBezTo>
                <a:cubicBezTo>
                  <a:pt x="805663" y="149993"/>
                  <a:pt x="754323" y="131078"/>
                  <a:pt x="716604" y="92107"/>
                </a:cubicBezTo>
                <a:cubicBezTo>
                  <a:pt x="685457" y="59979"/>
                  <a:pt x="654882" y="29658"/>
                  <a:pt x="612591" y="12263"/>
                </a:cubicBezTo>
                <a:cubicBezTo>
                  <a:pt x="577158" y="-2280"/>
                  <a:pt x="537820" y="-5226"/>
                  <a:pt x="502387" y="10742"/>
                </a:cubicBezTo>
                <a:cubicBezTo>
                  <a:pt x="462001" y="28992"/>
                  <a:pt x="434378" y="65682"/>
                  <a:pt x="396469" y="87735"/>
                </a:cubicBezTo>
                <a:cubicBezTo>
                  <a:pt x="351511" y="113969"/>
                  <a:pt x="297790" y="107696"/>
                  <a:pt x="248260" y="115680"/>
                </a:cubicBezTo>
                <a:cubicBezTo>
                  <a:pt x="198540" y="123569"/>
                  <a:pt x="160535" y="165297"/>
                  <a:pt x="117006" y="189250"/>
                </a:cubicBezTo>
                <a:cubicBezTo>
                  <a:pt x="102147" y="197425"/>
                  <a:pt x="86906" y="204363"/>
                  <a:pt x="69571" y="203888"/>
                </a:cubicBezTo>
                <a:cubicBezTo>
                  <a:pt x="59856" y="203603"/>
                  <a:pt x="50331" y="201037"/>
                  <a:pt x="40710" y="199801"/>
                </a:cubicBezTo>
                <a:cubicBezTo>
                  <a:pt x="25756" y="197995"/>
                  <a:pt x="11468" y="198375"/>
                  <a:pt x="1467" y="210827"/>
                </a:cubicBezTo>
                <a:cubicBezTo>
                  <a:pt x="-1009" y="213868"/>
                  <a:pt x="-438" y="226796"/>
                  <a:pt x="3848" y="22679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2598" name="Google Shape;2598;p59"/>
          <p:cNvPicPr preferRelativeResize="0"/>
          <p:nvPr/>
        </p:nvPicPr>
        <p:blipFill>
          <a:blip r:embed="rId3">
            <a:alphaModFix/>
          </a:blip>
          <a:stretch>
            <a:fillRect/>
          </a:stretch>
        </p:blipFill>
        <p:spPr>
          <a:xfrm rot="-1325860">
            <a:off x="-856719" y="3468015"/>
            <a:ext cx="2714187" cy="2271950"/>
          </a:xfrm>
          <a:prstGeom prst="rect">
            <a:avLst/>
          </a:prstGeom>
          <a:noFill/>
          <a:ln>
            <a:noFill/>
          </a:ln>
        </p:spPr>
      </p:pic>
      <p:grpSp>
        <p:nvGrpSpPr>
          <p:cNvPr id="2599" name="Google Shape;2599;p59"/>
          <p:cNvGrpSpPr/>
          <p:nvPr/>
        </p:nvGrpSpPr>
        <p:grpSpPr>
          <a:xfrm>
            <a:off x="1499396" y="4260024"/>
            <a:ext cx="1009156" cy="1112595"/>
            <a:chOff x="1688076" y="4030726"/>
            <a:chExt cx="1009156" cy="1112595"/>
          </a:xfrm>
        </p:grpSpPr>
        <p:grpSp>
          <p:nvGrpSpPr>
            <p:cNvPr id="2600" name="Google Shape;2600;p59"/>
            <p:cNvGrpSpPr/>
            <p:nvPr/>
          </p:nvGrpSpPr>
          <p:grpSpPr>
            <a:xfrm>
              <a:off x="1688076" y="4030726"/>
              <a:ext cx="698178" cy="1112595"/>
              <a:chOff x="7571898" y="4752503"/>
              <a:chExt cx="600170" cy="956413"/>
            </a:xfrm>
          </p:grpSpPr>
          <p:sp>
            <p:nvSpPr>
              <p:cNvPr id="2601" name="Google Shape;2601;p59"/>
              <p:cNvSpPr/>
              <p:nvPr/>
            </p:nvSpPr>
            <p:spPr>
              <a:xfrm>
                <a:off x="7571898" y="4752503"/>
                <a:ext cx="600170" cy="956318"/>
              </a:xfrm>
              <a:custGeom>
                <a:avLst/>
                <a:gdLst/>
                <a:ahLst/>
                <a:cxnLst/>
                <a:rect l="l" t="t" r="r" b="b"/>
                <a:pathLst>
                  <a:path w="600170" h="956318" extrusionOk="0">
                    <a:moveTo>
                      <a:pt x="93059" y="956128"/>
                    </a:moveTo>
                    <a:lnTo>
                      <a:pt x="600170" y="956128"/>
                    </a:lnTo>
                    <a:cubicBezTo>
                      <a:pt x="567023" y="883223"/>
                      <a:pt x="529876" y="809463"/>
                      <a:pt x="489299" y="735227"/>
                    </a:cubicBezTo>
                    <a:cubicBezTo>
                      <a:pt x="441865" y="732566"/>
                      <a:pt x="380429" y="722205"/>
                      <a:pt x="319659" y="692169"/>
                    </a:cubicBezTo>
                    <a:cubicBezTo>
                      <a:pt x="372713" y="700438"/>
                      <a:pt x="425958" y="708803"/>
                      <a:pt x="479298" y="717072"/>
                    </a:cubicBezTo>
                    <a:cubicBezTo>
                      <a:pt x="429006" y="626202"/>
                      <a:pt x="373666" y="534573"/>
                      <a:pt x="314230" y="442847"/>
                    </a:cubicBezTo>
                    <a:cubicBezTo>
                      <a:pt x="290227" y="433913"/>
                      <a:pt x="265366" y="422316"/>
                      <a:pt x="240601" y="407488"/>
                    </a:cubicBezTo>
                    <a:cubicBezTo>
                      <a:pt x="260890" y="412906"/>
                      <a:pt x="281273" y="418324"/>
                      <a:pt x="301752" y="423647"/>
                    </a:cubicBezTo>
                    <a:cubicBezTo>
                      <a:pt x="293751" y="411385"/>
                      <a:pt x="285750" y="399123"/>
                      <a:pt x="277654" y="386957"/>
                    </a:cubicBezTo>
                    <a:cubicBezTo>
                      <a:pt x="244888" y="375265"/>
                      <a:pt x="209550" y="358916"/>
                      <a:pt x="175069" y="336009"/>
                    </a:cubicBezTo>
                    <a:cubicBezTo>
                      <a:pt x="204025" y="345324"/>
                      <a:pt x="233077" y="354734"/>
                      <a:pt x="262318" y="364049"/>
                    </a:cubicBezTo>
                    <a:cubicBezTo>
                      <a:pt x="180689" y="242383"/>
                      <a:pt x="92583" y="120621"/>
                      <a:pt x="0" y="0"/>
                    </a:cubicBezTo>
                    <a:cubicBezTo>
                      <a:pt x="23050" y="68152"/>
                      <a:pt x="42386" y="136685"/>
                      <a:pt x="58198" y="205407"/>
                    </a:cubicBezTo>
                    <a:cubicBezTo>
                      <a:pt x="70675" y="201891"/>
                      <a:pt x="83153" y="198469"/>
                      <a:pt x="95536" y="194952"/>
                    </a:cubicBezTo>
                    <a:cubicBezTo>
                      <a:pt x="95536" y="194952"/>
                      <a:pt x="84201" y="207118"/>
                      <a:pt x="61531" y="220046"/>
                    </a:cubicBezTo>
                    <a:cubicBezTo>
                      <a:pt x="83439" y="318424"/>
                      <a:pt x="98012" y="417088"/>
                      <a:pt x="105537" y="515372"/>
                    </a:cubicBezTo>
                    <a:cubicBezTo>
                      <a:pt x="121825" y="511380"/>
                      <a:pt x="138113" y="507292"/>
                      <a:pt x="154400" y="503300"/>
                    </a:cubicBezTo>
                    <a:cubicBezTo>
                      <a:pt x="154400" y="503300"/>
                      <a:pt x="137636" y="517463"/>
                      <a:pt x="106775" y="531531"/>
                    </a:cubicBezTo>
                    <a:cubicBezTo>
                      <a:pt x="111442" y="599493"/>
                      <a:pt x="112776" y="667265"/>
                      <a:pt x="110966" y="734657"/>
                    </a:cubicBezTo>
                    <a:cubicBezTo>
                      <a:pt x="144971" y="726862"/>
                      <a:pt x="178784" y="719068"/>
                      <a:pt x="212407" y="711274"/>
                    </a:cubicBezTo>
                    <a:cubicBezTo>
                      <a:pt x="210121" y="712985"/>
                      <a:pt x="172021" y="740360"/>
                      <a:pt x="110299" y="755854"/>
                    </a:cubicBezTo>
                    <a:cubicBezTo>
                      <a:pt x="109918" y="767545"/>
                      <a:pt x="109347" y="779236"/>
                      <a:pt x="108775" y="790928"/>
                    </a:cubicBezTo>
                    <a:cubicBezTo>
                      <a:pt x="161639" y="778951"/>
                      <a:pt x="214217" y="767070"/>
                      <a:pt x="266414" y="755093"/>
                    </a:cubicBezTo>
                    <a:cubicBezTo>
                      <a:pt x="266605" y="755093"/>
                      <a:pt x="203644" y="800528"/>
                      <a:pt x="107632" y="808892"/>
                    </a:cubicBezTo>
                    <a:cubicBezTo>
                      <a:pt x="106585" y="825622"/>
                      <a:pt x="105346" y="842256"/>
                      <a:pt x="103917" y="858890"/>
                    </a:cubicBezTo>
                    <a:cubicBezTo>
                      <a:pt x="121825" y="854993"/>
                      <a:pt x="139636" y="851000"/>
                      <a:pt x="157448" y="847008"/>
                    </a:cubicBezTo>
                    <a:cubicBezTo>
                      <a:pt x="157448" y="847008"/>
                      <a:pt x="137255" y="860886"/>
                      <a:pt x="102489" y="874668"/>
                    </a:cubicBezTo>
                    <a:cubicBezTo>
                      <a:pt x="99917" y="901948"/>
                      <a:pt x="96869" y="929228"/>
                      <a:pt x="93250" y="95631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2" name="Google Shape;2602;p59"/>
              <p:cNvSpPr/>
              <p:nvPr/>
            </p:nvSpPr>
            <p:spPr>
              <a:xfrm>
                <a:off x="7644050" y="4930607"/>
                <a:ext cx="378578" cy="778309"/>
              </a:xfrm>
              <a:custGeom>
                <a:avLst/>
                <a:gdLst/>
                <a:ahLst/>
                <a:cxnLst/>
                <a:rect l="l" t="t" r="r" b="b"/>
                <a:pathLst>
                  <a:path w="378578" h="778309" extrusionOk="0">
                    <a:moveTo>
                      <a:pt x="55388" y="491538"/>
                    </a:moveTo>
                    <a:cubicBezTo>
                      <a:pt x="84725" y="500662"/>
                      <a:pt x="194929" y="536782"/>
                      <a:pt x="219599" y="547238"/>
                    </a:cubicBezTo>
                    <a:cubicBezTo>
                      <a:pt x="218551" y="543246"/>
                      <a:pt x="217503" y="539159"/>
                      <a:pt x="216456" y="535166"/>
                    </a:cubicBezTo>
                    <a:cubicBezTo>
                      <a:pt x="188738" y="522619"/>
                      <a:pt x="161020" y="510168"/>
                      <a:pt x="133398" y="497716"/>
                    </a:cubicBezTo>
                    <a:cubicBezTo>
                      <a:pt x="103680" y="484314"/>
                      <a:pt x="72533" y="472337"/>
                      <a:pt x="44053" y="456558"/>
                    </a:cubicBezTo>
                    <a:cubicBezTo>
                      <a:pt x="42624" y="455798"/>
                      <a:pt x="42720" y="453612"/>
                      <a:pt x="44529" y="454277"/>
                    </a:cubicBezTo>
                    <a:cubicBezTo>
                      <a:pt x="73866" y="464163"/>
                      <a:pt x="102632" y="478801"/>
                      <a:pt x="131112" y="491728"/>
                    </a:cubicBezTo>
                    <a:cubicBezTo>
                      <a:pt x="159210" y="504560"/>
                      <a:pt x="187309" y="517677"/>
                      <a:pt x="215313" y="530984"/>
                    </a:cubicBezTo>
                    <a:cubicBezTo>
                      <a:pt x="207121" y="500187"/>
                      <a:pt x="198263" y="469295"/>
                      <a:pt x="188928" y="438308"/>
                    </a:cubicBezTo>
                    <a:cubicBezTo>
                      <a:pt x="145971" y="424431"/>
                      <a:pt x="101489" y="405801"/>
                      <a:pt x="60341" y="386695"/>
                    </a:cubicBezTo>
                    <a:cubicBezTo>
                      <a:pt x="58912" y="386030"/>
                      <a:pt x="59103" y="384034"/>
                      <a:pt x="60722" y="384509"/>
                    </a:cubicBezTo>
                    <a:cubicBezTo>
                      <a:pt x="102441" y="398482"/>
                      <a:pt x="146637" y="415021"/>
                      <a:pt x="187690" y="434126"/>
                    </a:cubicBezTo>
                    <a:cubicBezTo>
                      <a:pt x="182642" y="418062"/>
                      <a:pt x="144828" y="293924"/>
                      <a:pt x="80915" y="135758"/>
                    </a:cubicBezTo>
                    <a:cubicBezTo>
                      <a:pt x="54245" y="125017"/>
                      <a:pt x="27670" y="115607"/>
                      <a:pt x="1286" y="104866"/>
                    </a:cubicBezTo>
                    <a:cubicBezTo>
                      <a:pt x="-429" y="104201"/>
                      <a:pt x="-429" y="101729"/>
                      <a:pt x="1286" y="102300"/>
                    </a:cubicBezTo>
                    <a:cubicBezTo>
                      <a:pt x="27003" y="110664"/>
                      <a:pt x="52721" y="120645"/>
                      <a:pt x="78629" y="129960"/>
                    </a:cubicBezTo>
                    <a:cubicBezTo>
                      <a:pt x="61198" y="86901"/>
                      <a:pt x="43196" y="43938"/>
                      <a:pt x="25003" y="1069"/>
                    </a:cubicBezTo>
                    <a:cubicBezTo>
                      <a:pt x="24432" y="-356"/>
                      <a:pt x="26432" y="-356"/>
                      <a:pt x="27194" y="1069"/>
                    </a:cubicBezTo>
                    <a:cubicBezTo>
                      <a:pt x="70247" y="80818"/>
                      <a:pt x="135779" y="235563"/>
                      <a:pt x="162068" y="315311"/>
                    </a:cubicBezTo>
                    <a:cubicBezTo>
                      <a:pt x="179498" y="297822"/>
                      <a:pt x="198930" y="282328"/>
                      <a:pt x="216170" y="265314"/>
                    </a:cubicBezTo>
                    <a:cubicBezTo>
                      <a:pt x="216837" y="264649"/>
                      <a:pt x="218361" y="266074"/>
                      <a:pt x="217694" y="266740"/>
                    </a:cubicBezTo>
                    <a:cubicBezTo>
                      <a:pt x="199691" y="284514"/>
                      <a:pt x="183499" y="304190"/>
                      <a:pt x="164449" y="321965"/>
                    </a:cubicBezTo>
                    <a:cubicBezTo>
                      <a:pt x="165973" y="326432"/>
                      <a:pt x="167592" y="330995"/>
                      <a:pt x="169116" y="335462"/>
                    </a:cubicBezTo>
                    <a:cubicBezTo>
                      <a:pt x="191214" y="324626"/>
                      <a:pt x="213693" y="314456"/>
                      <a:pt x="235791" y="304190"/>
                    </a:cubicBezTo>
                    <a:cubicBezTo>
                      <a:pt x="237506" y="303430"/>
                      <a:pt x="240363" y="306091"/>
                      <a:pt x="238649" y="307042"/>
                    </a:cubicBezTo>
                    <a:cubicBezTo>
                      <a:pt x="216646" y="318828"/>
                      <a:pt x="194453" y="330805"/>
                      <a:pt x="171212" y="341831"/>
                    </a:cubicBezTo>
                    <a:cubicBezTo>
                      <a:pt x="185785" y="381467"/>
                      <a:pt x="225981" y="523570"/>
                      <a:pt x="239411" y="591532"/>
                    </a:cubicBezTo>
                    <a:cubicBezTo>
                      <a:pt x="285036" y="569100"/>
                      <a:pt x="330470" y="547238"/>
                      <a:pt x="375523" y="525946"/>
                    </a:cubicBezTo>
                    <a:cubicBezTo>
                      <a:pt x="377238" y="525091"/>
                      <a:pt x="379714" y="527562"/>
                      <a:pt x="377999" y="528513"/>
                    </a:cubicBezTo>
                    <a:cubicBezTo>
                      <a:pt x="335328" y="553702"/>
                      <a:pt x="289131" y="576514"/>
                      <a:pt x="240554" y="596760"/>
                    </a:cubicBezTo>
                    <a:cubicBezTo>
                      <a:pt x="253032" y="653411"/>
                      <a:pt x="265224" y="720043"/>
                      <a:pt x="273224" y="775743"/>
                    </a:cubicBezTo>
                    <a:cubicBezTo>
                      <a:pt x="273701" y="779165"/>
                      <a:pt x="267414" y="779165"/>
                      <a:pt x="266938" y="775743"/>
                    </a:cubicBezTo>
                    <a:cubicBezTo>
                      <a:pt x="256556" y="704644"/>
                      <a:pt x="239220" y="622329"/>
                      <a:pt x="220265" y="549899"/>
                    </a:cubicBezTo>
                    <a:cubicBezTo>
                      <a:pt x="191881" y="544101"/>
                      <a:pt x="81010" y="506176"/>
                      <a:pt x="54626" y="495720"/>
                    </a:cubicBezTo>
                    <a:cubicBezTo>
                      <a:pt x="51864" y="494674"/>
                      <a:pt x="52625" y="490872"/>
                      <a:pt x="55483" y="49172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03" name="Google Shape;2603;p59"/>
            <p:cNvGrpSpPr/>
            <p:nvPr/>
          </p:nvGrpSpPr>
          <p:grpSpPr>
            <a:xfrm>
              <a:off x="2233628" y="4269677"/>
              <a:ext cx="463604" cy="873644"/>
              <a:chOff x="6553581" y="4957625"/>
              <a:chExt cx="398525" cy="751005"/>
            </a:xfrm>
          </p:grpSpPr>
          <p:sp>
            <p:nvSpPr>
              <p:cNvPr id="2604" name="Google Shape;2604;p59"/>
              <p:cNvSpPr/>
              <p:nvPr/>
            </p:nvSpPr>
            <p:spPr>
              <a:xfrm>
                <a:off x="6553581" y="4957625"/>
                <a:ext cx="398525" cy="751005"/>
              </a:xfrm>
              <a:custGeom>
                <a:avLst/>
                <a:gdLst/>
                <a:ahLst/>
                <a:cxnLst/>
                <a:rect l="l" t="t" r="r" b="b"/>
                <a:pathLst>
                  <a:path w="398525" h="751005" extrusionOk="0">
                    <a:moveTo>
                      <a:pt x="398526" y="751005"/>
                    </a:moveTo>
                    <a:lnTo>
                      <a:pt x="0" y="751005"/>
                    </a:lnTo>
                    <a:cubicBezTo>
                      <a:pt x="14668" y="693689"/>
                      <a:pt x="28956" y="635898"/>
                      <a:pt x="42481" y="577726"/>
                    </a:cubicBezTo>
                    <a:cubicBezTo>
                      <a:pt x="79343" y="575635"/>
                      <a:pt x="125444" y="567555"/>
                      <a:pt x="165830" y="543982"/>
                    </a:cubicBezTo>
                    <a:cubicBezTo>
                      <a:pt x="125921" y="550446"/>
                      <a:pt x="85915" y="557005"/>
                      <a:pt x="45815" y="563468"/>
                    </a:cubicBezTo>
                    <a:cubicBezTo>
                      <a:pt x="62293" y="492274"/>
                      <a:pt x="77819" y="420605"/>
                      <a:pt x="92107" y="348651"/>
                    </a:cubicBezTo>
                    <a:cubicBezTo>
                      <a:pt x="108204" y="341617"/>
                      <a:pt x="123920" y="332587"/>
                      <a:pt x="138303" y="320895"/>
                    </a:cubicBezTo>
                    <a:cubicBezTo>
                      <a:pt x="123920" y="325173"/>
                      <a:pt x="109538" y="329355"/>
                      <a:pt x="95059" y="333537"/>
                    </a:cubicBezTo>
                    <a:cubicBezTo>
                      <a:pt x="96964" y="323937"/>
                      <a:pt x="98774" y="314337"/>
                      <a:pt x="100584" y="304737"/>
                    </a:cubicBezTo>
                    <a:cubicBezTo>
                      <a:pt x="122587" y="295612"/>
                      <a:pt x="144780" y="282780"/>
                      <a:pt x="163544" y="264720"/>
                    </a:cubicBezTo>
                    <a:cubicBezTo>
                      <a:pt x="143828" y="272039"/>
                      <a:pt x="123920" y="279358"/>
                      <a:pt x="104013" y="286677"/>
                    </a:cubicBezTo>
                    <a:cubicBezTo>
                      <a:pt x="121920" y="191245"/>
                      <a:pt x="137541" y="95527"/>
                      <a:pt x="150114" y="0"/>
                    </a:cubicBezTo>
                    <a:cubicBezTo>
                      <a:pt x="167640" y="53989"/>
                      <a:pt x="185356" y="107979"/>
                      <a:pt x="203263" y="162064"/>
                    </a:cubicBezTo>
                    <a:cubicBezTo>
                      <a:pt x="191453" y="159307"/>
                      <a:pt x="179641" y="156551"/>
                      <a:pt x="167830" y="153794"/>
                    </a:cubicBezTo>
                    <a:cubicBezTo>
                      <a:pt x="167830" y="153794"/>
                      <a:pt x="182689" y="163299"/>
                      <a:pt x="207073" y="173565"/>
                    </a:cubicBezTo>
                    <a:cubicBezTo>
                      <a:pt x="232791" y="250937"/>
                      <a:pt x="258699" y="328309"/>
                      <a:pt x="284416" y="405207"/>
                    </a:cubicBezTo>
                    <a:cubicBezTo>
                      <a:pt x="270034" y="402070"/>
                      <a:pt x="255651" y="398838"/>
                      <a:pt x="241363" y="395701"/>
                    </a:cubicBezTo>
                    <a:cubicBezTo>
                      <a:pt x="241363" y="395701"/>
                      <a:pt x="259556" y="406822"/>
                      <a:pt x="288607" y="417848"/>
                    </a:cubicBezTo>
                    <a:cubicBezTo>
                      <a:pt x="306419" y="471078"/>
                      <a:pt x="324136" y="524116"/>
                      <a:pt x="341566" y="576870"/>
                    </a:cubicBezTo>
                    <a:cubicBezTo>
                      <a:pt x="312801" y="570787"/>
                      <a:pt x="284226" y="564704"/>
                      <a:pt x="255556" y="558525"/>
                    </a:cubicBezTo>
                    <a:cubicBezTo>
                      <a:pt x="257842" y="559856"/>
                      <a:pt x="294704" y="581338"/>
                      <a:pt x="346996" y="593409"/>
                    </a:cubicBezTo>
                    <a:cubicBezTo>
                      <a:pt x="350044" y="602534"/>
                      <a:pt x="352996" y="611754"/>
                      <a:pt x="356045" y="620880"/>
                    </a:cubicBezTo>
                    <a:cubicBezTo>
                      <a:pt x="311753" y="611564"/>
                      <a:pt x="267462" y="602154"/>
                      <a:pt x="223456" y="592839"/>
                    </a:cubicBezTo>
                    <a:cubicBezTo>
                      <a:pt x="223456" y="592839"/>
                      <a:pt x="283369" y="628388"/>
                      <a:pt x="360712" y="635042"/>
                    </a:cubicBezTo>
                    <a:cubicBezTo>
                      <a:pt x="364998" y="648159"/>
                      <a:pt x="369284" y="661182"/>
                      <a:pt x="373571" y="674299"/>
                    </a:cubicBezTo>
                    <a:cubicBezTo>
                      <a:pt x="358712" y="671162"/>
                      <a:pt x="343948" y="668120"/>
                      <a:pt x="329089" y="664984"/>
                    </a:cubicBezTo>
                    <a:cubicBezTo>
                      <a:pt x="329089" y="664984"/>
                      <a:pt x="347758" y="675914"/>
                      <a:pt x="377571" y="686655"/>
                    </a:cubicBezTo>
                    <a:cubicBezTo>
                      <a:pt x="384524" y="708042"/>
                      <a:pt x="391478" y="729429"/>
                      <a:pt x="398335" y="75072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5" name="Google Shape;2605;p59"/>
              <p:cNvSpPr/>
              <p:nvPr/>
            </p:nvSpPr>
            <p:spPr>
              <a:xfrm>
                <a:off x="6619011" y="5098302"/>
                <a:ext cx="249362" cy="610233"/>
              </a:xfrm>
              <a:custGeom>
                <a:avLst/>
                <a:gdLst/>
                <a:ahLst/>
                <a:cxnLst/>
                <a:rect l="l" t="t" r="r" b="b"/>
                <a:pathLst>
                  <a:path w="249362" h="610233" extrusionOk="0">
                    <a:moveTo>
                      <a:pt x="246799" y="385626"/>
                    </a:moveTo>
                    <a:cubicBezTo>
                      <a:pt x="225939" y="392755"/>
                      <a:pt x="147929" y="421080"/>
                      <a:pt x="130880" y="429255"/>
                    </a:cubicBezTo>
                    <a:cubicBezTo>
                      <a:pt x="130689" y="426118"/>
                      <a:pt x="130499" y="422981"/>
                      <a:pt x="130403" y="419750"/>
                    </a:cubicBezTo>
                    <a:cubicBezTo>
                      <a:pt x="149168" y="409864"/>
                      <a:pt x="167932" y="400169"/>
                      <a:pt x="186601" y="390379"/>
                    </a:cubicBezTo>
                    <a:cubicBezTo>
                      <a:pt x="206604" y="379923"/>
                      <a:pt x="228130" y="370513"/>
                      <a:pt x="246323" y="358156"/>
                    </a:cubicBezTo>
                    <a:cubicBezTo>
                      <a:pt x="247180" y="357585"/>
                      <a:pt x="246608" y="355875"/>
                      <a:pt x="245275" y="356350"/>
                    </a:cubicBezTo>
                    <a:cubicBezTo>
                      <a:pt x="224701" y="364049"/>
                      <a:pt x="205841" y="375550"/>
                      <a:pt x="186696" y="385721"/>
                    </a:cubicBezTo>
                    <a:cubicBezTo>
                      <a:pt x="167741" y="395701"/>
                      <a:pt x="148977" y="406062"/>
                      <a:pt x="130118" y="416423"/>
                    </a:cubicBezTo>
                    <a:cubicBezTo>
                      <a:pt x="128784" y="392280"/>
                      <a:pt x="127451" y="368136"/>
                      <a:pt x="125831" y="343803"/>
                    </a:cubicBezTo>
                    <a:cubicBezTo>
                      <a:pt x="156026" y="332872"/>
                      <a:pt x="185934" y="318329"/>
                      <a:pt x="212890" y="303406"/>
                    </a:cubicBezTo>
                    <a:cubicBezTo>
                      <a:pt x="213842" y="302931"/>
                      <a:pt x="213080" y="301315"/>
                      <a:pt x="211937" y="301695"/>
                    </a:cubicBezTo>
                    <a:cubicBezTo>
                      <a:pt x="182886" y="312626"/>
                      <a:pt x="152692" y="325553"/>
                      <a:pt x="125546" y="340571"/>
                    </a:cubicBezTo>
                    <a:cubicBezTo>
                      <a:pt x="124688" y="328024"/>
                      <a:pt x="119736" y="230786"/>
                      <a:pt x="106781" y="106743"/>
                    </a:cubicBezTo>
                    <a:cubicBezTo>
                      <a:pt x="124022" y="98379"/>
                      <a:pt x="141833" y="90965"/>
                      <a:pt x="158883" y="82505"/>
                    </a:cubicBezTo>
                    <a:cubicBezTo>
                      <a:pt x="160026" y="81935"/>
                      <a:pt x="158979" y="80034"/>
                      <a:pt x="157836" y="80509"/>
                    </a:cubicBezTo>
                    <a:cubicBezTo>
                      <a:pt x="140405" y="87068"/>
                      <a:pt x="123641" y="94957"/>
                      <a:pt x="106400" y="102181"/>
                    </a:cubicBezTo>
                    <a:cubicBezTo>
                      <a:pt x="102876" y="68342"/>
                      <a:pt x="98780" y="34599"/>
                      <a:pt x="93732" y="855"/>
                    </a:cubicBezTo>
                    <a:cubicBezTo>
                      <a:pt x="93542" y="-285"/>
                      <a:pt x="91827" y="-285"/>
                      <a:pt x="91922" y="855"/>
                    </a:cubicBezTo>
                    <a:cubicBezTo>
                      <a:pt x="94875" y="63685"/>
                      <a:pt x="103924" y="185066"/>
                      <a:pt x="108591" y="247515"/>
                    </a:cubicBezTo>
                    <a:cubicBezTo>
                      <a:pt x="88589" y="233828"/>
                      <a:pt x="67634" y="221661"/>
                      <a:pt x="47631" y="208354"/>
                    </a:cubicBezTo>
                    <a:cubicBezTo>
                      <a:pt x="46869" y="207879"/>
                      <a:pt x="46203" y="209019"/>
                      <a:pt x="46964" y="209495"/>
                    </a:cubicBezTo>
                    <a:cubicBezTo>
                      <a:pt x="67920" y="223467"/>
                      <a:pt x="87731" y="238866"/>
                      <a:pt x="109067" y="252743"/>
                    </a:cubicBezTo>
                    <a:cubicBezTo>
                      <a:pt x="109353" y="256260"/>
                      <a:pt x="109639" y="259777"/>
                      <a:pt x="109925" y="263294"/>
                    </a:cubicBezTo>
                    <a:cubicBezTo>
                      <a:pt x="88589" y="254739"/>
                      <a:pt x="67157" y="246850"/>
                      <a:pt x="45821" y="238771"/>
                    </a:cubicBezTo>
                    <a:cubicBezTo>
                      <a:pt x="44202" y="238105"/>
                      <a:pt x="42773" y="240291"/>
                      <a:pt x="44488" y="240957"/>
                    </a:cubicBezTo>
                    <a:cubicBezTo>
                      <a:pt x="66300" y="250177"/>
                      <a:pt x="88017" y="259492"/>
                      <a:pt x="110211" y="268237"/>
                    </a:cubicBezTo>
                    <a:cubicBezTo>
                      <a:pt x="112782" y="299224"/>
                      <a:pt x="122117" y="410530"/>
                      <a:pt x="125736" y="463759"/>
                    </a:cubicBezTo>
                    <a:cubicBezTo>
                      <a:pt x="84493" y="446174"/>
                      <a:pt x="43250" y="429065"/>
                      <a:pt x="2006" y="412336"/>
                    </a:cubicBezTo>
                    <a:cubicBezTo>
                      <a:pt x="482" y="411670"/>
                      <a:pt x="-851" y="413571"/>
                      <a:pt x="673" y="414332"/>
                    </a:cubicBezTo>
                    <a:cubicBezTo>
                      <a:pt x="41059" y="434103"/>
                      <a:pt x="83064" y="451972"/>
                      <a:pt x="126022" y="467751"/>
                    </a:cubicBezTo>
                    <a:cubicBezTo>
                      <a:pt x="129165" y="512140"/>
                      <a:pt x="132308" y="564419"/>
                      <a:pt x="134404" y="608238"/>
                    </a:cubicBezTo>
                    <a:cubicBezTo>
                      <a:pt x="134499" y="610899"/>
                      <a:pt x="139452" y="610899"/>
                      <a:pt x="139357" y="608238"/>
                    </a:cubicBezTo>
                    <a:cubicBezTo>
                      <a:pt x="136785" y="552347"/>
                      <a:pt x="134023" y="487807"/>
                      <a:pt x="130975" y="431061"/>
                    </a:cubicBezTo>
                    <a:cubicBezTo>
                      <a:pt x="152120" y="426498"/>
                      <a:pt x="230321" y="396747"/>
                      <a:pt x="248513" y="388573"/>
                    </a:cubicBezTo>
                    <a:cubicBezTo>
                      <a:pt x="250419" y="387717"/>
                      <a:pt x="248799" y="384771"/>
                      <a:pt x="246799" y="38543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pic>
        <p:nvPicPr>
          <p:cNvPr id="1026" name="Picture 2" descr="Ollama: A Deep Dive into Running Large Language Models Locally(PART-1): |  by Anoop Maurya | Medium">
            <a:extLst>
              <a:ext uri="{FF2B5EF4-FFF2-40B4-BE49-F238E27FC236}">
                <a16:creationId xmlns:a16="http://schemas.microsoft.com/office/drawing/2014/main" id="{C91E8EC1-9FC1-333B-188D-0FC9FF7A08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3438" y="1907211"/>
            <a:ext cx="1636628" cy="16295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09"/>
        <p:cNvGrpSpPr/>
        <p:nvPr/>
      </p:nvGrpSpPr>
      <p:grpSpPr>
        <a:xfrm>
          <a:off x="0" y="0"/>
          <a:ext cx="0" cy="0"/>
          <a:chOff x="0" y="0"/>
          <a:chExt cx="0" cy="0"/>
        </a:xfrm>
      </p:grpSpPr>
      <p:sp>
        <p:nvSpPr>
          <p:cNvPr id="2610" name="Google Shape;2610;p60"/>
          <p:cNvSpPr txBox="1">
            <a:spLocks noGrp="1"/>
          </p:cNvSpPr>
          <p:nvPr>
            <p:ph type="title"/>
          </p:nvPr>
        </p:nvSpPr>
        <p:spPr>
          <a:xfrm>
            <a:off x="1040048" y="1019337"/>
            <a:ext cx="7699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Conclusion</a:t>
            </a:r>
            <a:br>
              <a:rPr lang="en-IN" dirty="0"/>
            </a:br>
            <a:endParaRPr dirty="0"/>
          </a:p>
        </p:txBody>
      </p:sp>
      <p:grpSp>
        <p:nvGrpSpPr>
          <p:cNvPr id="2611" name="Google Shape;2611;p60"/>
          <p:cNvGrpSpPr/>
          <p:nvPr/>
        </p:nvGrpSpPr>
        <p:grpSpPr>
          <a:xfrm>
            <a:off x="4076145" y="1647203"/>
            <a:ext cx="4307361" cy="2294688"/>
            <a:chOff x="233350" y="949250"/>
            <a:chExt cx="7137300" cy="3802300"/>
          </a:xfrm>
        </p:grpSpPr>
        <p:sp>
          <p:nvSpPr>
            <p:cNvPr id="2612" name="Google Shape;2612;p60"/>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60"/>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60"/>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60"/>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60"/>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60"/>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60"/>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60"/>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60"/>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60"/>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60"/>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60"/>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60"/>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60"/>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60"/>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60"/>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60"/>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60"/>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60"/>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60"/>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60"/>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60"/>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60"/>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60"/>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60"/>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60"/>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60"/>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60"/>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60"/>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60"/>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60"/>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60"/>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60"/>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5" name="Google Shape;2645;p60"/>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60"/>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60"/>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60"/>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60"/>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60"/>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60"/>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60"/>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60"/>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60"/>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60"/>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60"/>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60"/>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60"/>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60"/>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60"/>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60"/>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60"/>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64" name="Google Shape;2664;p60"/>
          <p:cNvSpPr txBox="1"/>
          <p:nvPr/>
        </p:nvSpPr>
        <p:spPr>
          <a:xfrm>
            <a:off x="713506" y="1762130"/>
            <a:ext cx="3709769" cy="2177696"/>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dirty="0">
                <a:solidFill>
                  <a:schemeClr val="dk1"/>
                </a:solidFill>
                <a:latin typeface="Mulish"/>
                <a:ea typeface="Mulish"/>
                <a:cs typeface="Mulish"/>
                <a:sym typeface="Mulish"/>
              </a:rPr>
              <a:t>The Disaster Recovery Advisor project uses AI/ML to improve disaster prediction, recovery planning, and resource management. With over 85% prediction accuracy, it provides practical tools like recovery plans, inventory tracking, and dashboards. Tested in simulations, it helps governments and communities respond better and build disaster resilience.</a:t>
            </a:r>
            <a:endParaRPr dirty="0">
              <a:solidFill>
                <a:schemeClr val="dk1"/>
              </a:solidFill>
              <a:latin typeface="Mulish"/>
              <a:ea typeface="Mulish"/>
              <a:cs typeface="Mulish"/>
              <a:sym typeface="Mulish"/>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71"/>
        <p:cNvGrpSpPr/>
        <p:nvPr/>
      </p:nvGrpSpPr>
      <p:grpSpPr>
        <a:xfrm>
          <a:off x="0" y="0"/>
          <a:ext cx="0" cy="0"/>
          <a:chOff x="0" y="0"/>
          <a:chExt cx="0" cy="0"/>
        </a:xfrm>
      </p:grpSpPr>
      <p:sp>
        <p:nvSpPr>
          <p:cNvPr id="3672" name="Google Shape;3672;p65"/>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Future Enhancements</a:t>
            </a:r>
            <a:br>
              <a:rPr lang="en-IN" dirty="0"/>
            </a:br>
            <a:endParaRPr dirty="0"/>
          </a:p>
        </p:txBody>
      </p:sp>
      <p:sp>
        <p:nvSpPr>
          <p:cNvPr id="3674" name="Google Shape;3674;p65"/>
          <p:cNvSpPr txBox="1"/>
          <p:nvPr/>
        </p:nvSpPr>
        <p:spPr>
          <a:xfrm>
            <a:off x="1114634" y="1591031"/>
            <a:ext cx="7041945" cy="342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dirty="0">
                <a:solidFill>
                  <a:schemeClr val="dk1"/>
                </a:solidFill>
                <a:latin typeface="Mulish"/>
                <a:ea typeface="Mulish"/>
                <a:cs typeface="Mulish"/>
                <a:sym typeface="Mulish"/>
              </a:rPr>
              <a:t>Create a shared dashboard for coordination between multiple NGOs and government bodies to avoid redundancy and improve efficiency.</a:t>
            </a:r>
          </a:p>
        </p:txBody>
      </p:sp>
      <p:sp>
        <p:nvSpPr>
          <p:cNvPr id="3675" name="Google Shape;3675;p65"/>
          <p:cNvSpPr txBox="1"/>
          <p:nvPr/>
        </p:nvSpPr>
        <p:spPr>
          <a:xfrm>
            <a:off x="1114634" y="1284014"/>
            <a:ext cx="7235504" cy="4248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US" sz="2000" b="1">
                <a:solidFill>
                  <a:schemeClr val="dk1"/>
                </a:solidFill>
                <a:latin typeface="Lexend"/>
                <a:ea typeface="Lexend"/>
                <a:cs typeface="Lexend"/>
                <a:sym typeface="Lexend"/>
              </a:rPr>
              <a:t>Collaboration Dashboard for NGOs/Govt</a:t>
            </a:r>
            <a:endParaRPr sz="2000" b="1" dirty="0">
              <a:solidFill>
                <a:schemeClr val="dk1"/>
              </a:solidFill>
              <a:latin typeface="Lexend"/>
              <a:ea typeface="Lexend"/>
              <a:cs typeface="Lexend"/>
              <a:sym typeface="Lexend"/>
            </a:endParaRPr>
          </a:p>
        </p:txBody>
      </p:sp>
      <p:sp>
        <p:nvSpPr>
          <p:cNvPr id="3676" name="Google Shape;3676;p65"/>
          <p:cNvSpPr txBox="1"/>
          <p:nvPr/>
        </p:nvSpPr>
        <p:spPr>
          <a:xfrm>
            <a:off x="1114634" y="2722513"/>
            <a:ext cx="7235504" cy="342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dirty="0">
                <a:solidFill>
                  <a:schemeClr val="dk1"/>
                </a:solidFill>
                <a:latin typeface="Mulish"/>
                <a:ea typeface="Mulish"/>
                <a:cs typeface="Mulish"/>
                <a:sym typeface="Mulish"/>
              </a:rPr>
              <a:t>Develop a lightweight mobile version for volunteers and government officials to update and access data from affected regions in real-time.</a:t>
            </a:r>
          </a:p>
        </p:txBody>
      </p:sp>
      <p:sp>
        <p:nvSpPr>
          <p:cNvPr id="3677" name="Google Shape;3677;p65"/>
          <p:cNvSpPr txBox="1"/>
          <p:nvPr/>
        </p:nvSpPr>
        <p:spPr>
          <a:xfrm>
            <a:off x="1114634" y="2409724"/>
            <a:ext cx="7235504" cy="4248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US" sz="2000" b="1" dirty="0">
                <a:solidFill>
                  <a:schemeClr val="dk1"/>
                </a:solidFill>
                <a:latin typeface="Lexend"/>
                <a:ea typeface="Lexend"/>
                <a:cs typeface="Lexend"/>
                <a:sym typeface="Lexend"/>
              </a:rPr>
              <a:t>Mobile App for Field Agents</a:t>
            </a:r>
            <a:endParaRPr sz="2000" b="1" dirty="0">
              <a:solidFill>
                <a:schemeClr val="dk1"/>
              </a:solidFill>
              <a:latin typeface="Lexend"/>
              <a:ea typeface="Lexend"/>
              <a:cs typeface="Lexend"/>
              <a:sym typeface="Lexend"/>
            </a:endParaRPr>
          </a:p>
        </p:txBody>
      </p:sp>
      <p:sp>
        <p:nvSpPr>
          <p:cNvPr id="3680" name="Google Shape;3680;p65"/>
          <p:cNvSpPr/>
          <p:nvPr/>
        </p:nvSpPr>
        <p:spPr>
          <a:xfrm>
            <a:off x="755010" y="1380759"/>
            <a:ext cx="243600" cy="243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ulish"/>
              <a:ea typeface="Mulish"/>
              <a:cs typeface="Mulish"/>
              <a:sym typeface="Mulish"/>
            </a:endParaRPr>
          </a:p>
        </p:txBody>
      </p:sp>
      <p:sp>
        <p:nvSpPr>
          <p:cNvPr id="3681" name="Google Shape;3681;p65"/>
          <p:cNvSpPr/>
          <p:nvPr/>
        </p:nvSpPr>
        <p:spPr>
          <a:xfrm>
            <a:off x="760947" y="2478913"/>
            <a:ext cx="243600" cy="243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ulish"/>
              <a:ea typeface="Mulish"/>
              <a:cs typeface="Mulish"/>
              <a:sym typeface="Mulish"/>
            </a:endParaRPr>
          </a:p>
        </p:txBody>
      </p:sp>
      <p:sp>
        <p:nvSpPr>
          <p:cNvPr id="3682" name="Google Shape;3682;p65"/>
          <p:cNvSpPr/>
          <p:nvPr/>
        </p:nvSpPr>
        <p:spPr>
          <a:xfrm>
            <a:off x="722375" y="3577067"/>
            <a:ext cx="243600" cy="243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ulish"/>
              <a:ea typeface="Mulish"/>
              <a:cs typeface="Mulish"/>
              <a:sym typeface="Mulish"/>
            </a:endParaRPr>
          </a:p>
        </p:txBody>
      </p:sp>
      <p:sp>
        <p:nvSpPr>
          <p:cNvPr id="2" name="Google Shape;3677;p65">
            <a:extLst>
              <a:ext uri="{FF2B5EF4-FFF2-40B4-BE49-F238E27FC236}">
                <a16:creationId xmlns:a16="http://schemas.microsoft.com/office/drawing/2014/main" id="{28BEFCAF-CCAE-C6CC-97DF-F8513780C00A}"/>
              </a:ext>
            </a:extLst>
          </p:cNvPr>
          <p:cNvSpPr txBox="1"/>
          <p:nvPr/>
        </p:nvSpPr>
        <p:spPr>
          <a:xfrm>
            <a:off x="1114634" y="3486467"/>
            <a:ext cx="7235504" cy="4248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US" sz="2000" b="1">
                <a:solidFill>
                  <a:schemeClr val="dk1"/>
                </a:solidFill>
                <a:latin typeface="Lexend"/>
                <a:ea typeface="Lexend"/>
                <a:cs typeface="Lexend"/>
                <a:sym typeface="Lexend"/>
              </a:rPr>
              <a:t>Multilingual Support</a:t>
            </a:r>
            <a:endParaRPr sz="2000" b="1" dirty="0">
              <a:solidFill>
                <a:schemeClr val="dk1"/>
              </a:solidFill>
              <a:latin typeface="Lexend"/>
              <a:ea typeface="Lexend"/>
              <a:cs typeface="Lexend"/>
              <a:sym typeface="Lexend"/>
            </a:endParaRPr>
          </a:p>
        </p:txBody>
      </p:sp>
      <p:sp>
        <p:nvSpPr>
          <p:cNvPr id="3" name="Google Shape;3676;p65">
            <a:extLst>
              <a:ext uri="{FF2B5EF4-FFF2-40B4-BE49-F238E27FC236}">
                <a16:creationId xmlns:a16="http://schemas.microsoft.com/office/drawing/2014/main" id="{FE73E1FC-9729-BC53-4657-33FA61AA9339}"/>
              </a:ext>
            </a:extLst>
          </p:cNvPr>
          <p:cNvSpPr txBox="1"/>
          <p:nvPr/>
        </p:nvSpPr>
        <p:spPr>
          <a:xfrm>
            <a:off x="1114634" y="3820667"/>
            <a:ext cx="7235504" cy="342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a:solidFill>
                  <a:schemeClr val="dk1"/>
                </a:solidFill>
                <a:latin typeface="Mulish"/>
                <a:ea typeface="Mulish"/>
                <a:cs typeface="Mulish"/>
                <a:sym typeface="Mulish"/>
              </a:rPr>
              <a:t>Add regional language support to ensure accessibility for local communities and volunteers.</a:t>
            </a:r>
            <a:endParaRPr lang="en-US" dirty="0">
              <a:solidFill>
                <a:schemeClr val="dk1"/>
              </a:solidFill>
              <a:latin typeface="Mulish"/>
              <a:ea typeface="Mulish"/>
              <a:cs typeface="Mulish"/>
              <a:sym typeface="Mulish"/>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3986;p72">
            <a:extLst>
              <a:ext uri="{FF2B5EF4-FFF2-40B4-BE49-F238E27FC236}">
                <a16:creationId xmlns:a16="http://schemas.microsoft.com/office/drawing/2014/main" id="{B354A626-9C28-88BD-70FB-835628D3DD9E}"/>
              </a:ext>
            </a:extLst>
          </p:cNvPr>
          <p:cNvGrpSpPr/>
          <p:nvPr/>
        </p:nvGrpSpPr>
        <p:grpSpPr>
          <a:xfrm flipH="1">
            <a:off x="6515136" y="3282767"/>
            <a:ext cx="1171074" cy="1748713"/>
            <a:chOff x="4558801" y="1407135"/>
            <a:chExt cx="2880871" cy="4301876"/>
          </a:xfrm>
        </p:grpSpPr>
        <p:sp>
          <p:nvSpPr>
            <p:cNvPr id="3" name="Google Shape;3987;p72">
              <a:extLst>
                <a:ext uri="{FF2B5EF4-FFF2-40B4-BE49-F238E27FC236}">
                  <a16:creationId xmlns:a16="http://schemas.microsoft.com/office/drawing/2014/main" id="{2BC6AD13-070A-C076-F63F-790422EE9B6A}"/>
                </a:ext>
              </a:extLst>
            </p:cNvPr>
            <p:cNvSpPr/>
            <p:nvPr/>
          </p:nvSpPr>
          <p:spPr>
            <a:xfrm>
              <a:off x="4558985" y="1407135"/>
              <a:ext cx="2880687" cy="4301496"/>
            </a:xfrm>
            <a:custGeom>
              <a:avLst/>
              <a:gdLst/>
              <a:ahLst/>
              <a:cxnLst/>
              <a:rect l="l" t="t" r="r" b="b"/>
              <a:pathLst>
                <a:path w="2880687" h="4301496" extrusionOk="0">
                  <a:moveTo>
                    <a:pt x="1454147" y="4301496"/>
                  </a:moveTo>
                  <a:cubicBezTo>
                    <a:pt x="1454147" y="4301496"/>
                    <a:pt x="1463196" y="4237146"/>
                    <a:pt x="1454147" y="4212908"/>
                  </a:cubicBezTo>
                  <a:cubicBezTo>
                    <a:pt x="1445098" y="4188670"/>
                    <a:pt x="1339561" y="4093998"/>
                    <a:pt x="1327750" y="4072611"/>
                  </a:cubicBezTo>
                  <a:cubicBezTo>
                    <a:pt x="1315939" y="4051224"/>
                    <a:pt x="1327750" y="3979080"/>
                    <a:pt x="1327750" y="3979080"/>
                  </a:cubicBezTo>
                  <a:cubicBezTo>
                    <a:pt x="1327750" y="3979080"/>
                    <a:pt x="1270695" y="3924520"/>
                    <a:pt x="1260599" y="3899997"/>
                  </a:cubicBezTo>
                  <a:cubicBezTo>
                    <a:pt x="1250407" y="3875473"/>
                    <a:pt x="1260599" y="3777950"/>
                    <a:pt x="1260599" y="3777950"/>
                  </a:cubicBezTo>
                  <a:cubicBezTo>
                    <a:pt x="1260599" y="3777950"/>
                    <a:pt x="1227261" y="3728903"/>
                    <a:pt x="1222785" y="3719398"/>
                  </a:cubicBezTo>
                  <a:cubicBezTo>
                    <a:pt x="1218308" y="3709798"/>
                    <a:pt x="1241454" y="3555433"/>
                    <a:pt x="1241454" y="3555433"/>
                  </a:cubicBezTo>
                  <a:cubicBezTo>
                    <a:pt x="1241454" y="3555433"/>
                    <a:pt x="1190304" y="3492889"/>
                    <a:pt x="1187923" y="3461332"/>
                  </a:cubicBezTo>
                  <a:cubicBezTo>
                    <a:pt x="1185542" y="3429775"/>
                    <a:pt x="1239739" y="3330635"/>
                    <a:pt x="1239739" y="3330635"/>
                  </a:cubicBezTo>
                  <a:cubicBezTo>
                    <a:pt x="1239739" y="3330635"/>
                    <a:pt x="1212688" y="3288907"/>
                    <a:pt x="1212688" y="3273129"/>
                  </a:cubicBezTo>
                  <a:cubicBezTo>
                    <a:pt x="1212688" y="3257350"/>
                    <a:pt x="1284983" y="3183020"/>
                    <a:pt x="1284983" y="3183020"/>
                  </a:cubicBezTo>
                  <a:cubicBezTo>
                    <a:pt x="1284983" y="3183020"/>
                    <a:pt x="1246597" y="3102986"/>
                    <a:pt x="1246597" y="3071429"/>
                  </a:cubicBezTo>
                  <a:cubicBezTo>
                    <a:pt x="1246597" y="3039871"/>
                    <a:pt x="1357278" y="2918205"/>
                    <a:pt x="1357278" y="2918205"/>
                  </a:cubicBezTo>
                  <a:cubicBezTo>
                    <a:pt x="1357278" y="2918205"/>
                    <a:pt x="1291841" y="2839312"/>
                    <a:pt x="1289555" y="2790835"/>
                  </a:cubicBezTo>
                  <a:cubicBezTo>
                    <a:pt x="1287269" y="2742359"/>
                    <a:pt x="1399092" y="2532864"/>
                    <a:pt x="1399092" y="2532864"/>
                  </a:cubicBezTo>
                  <a:cubicBezTo>
                    <a:pt x="1399092" y="2532864"/>
                    <a:pt x="1302033" y="2488950"/>
                    <a:pt x="1296318" y="2459579"/>
                  </a:cubicBezTo>
                  <a:cubicBezTo>
                    <a:pt x="1290698" y="2430303"/>
                    <a:pt x="1290698" y="2397986"/>
                    <a:pt x="1290698" y="2397986"/>
                  </a:cubicBezTo>
                  <a:cubicBezTo>
                    <a:pt x="1290698" y="2397986"/>
                    <a:pt x="1178874" y="2398651"/>
                    <a:pt x="1168778" y="2385153"/>
                  </a:cubicBezTo>
                  <a:cubicBezTo>
                    <a:pt x="1158586" y="2371656"/>
                    <a:pt x="1206021" y="2280596"/>
                    <a:pt x="1206021" y="2280596"/>
                  </a:cubicBezTo>
                  <a:cubicBezTo>
                    <a:pt x="1206021" y="2280596"/>
                    <a:pt x="1082958" y="2228508"/>
                    <a:pt x="1078481" y="2190202"/>
                  </a:cubicBezTo>
                  <a:cubicBezTo>
                    <a:pt x="1074004" y="2151896"/>
                    <a:pt x="1078481" y="2062832"/>
                    <a:pt x="1078481" y="2062832"/>
                  </a:cubicBezTo>
                  <a:cubicBezTo>
                    <a:pt x="1078481" y="2062832"/>
                    <a:pt x="1036666" y="2040305"/>
                    <a:pt x="1031046" y="2016637"/>
                  </a:cubicBezTo>
                  <a:cubicBezTo>
                    <a:pt x="1025427" y="1992969"/>
                    <a:pt x="1025427" y="1947914"/>
                    <a:pt x="1025427" y="1947914"/>
                  </a:cubicBezTo>
                  <a:cubicBezTo>
                    <a:pt x="1025427" y="1947914"/>
                    <a:pt x="877503" y="1934417"/>
                    <a:pt x="869598" y="1914076"/>
                  </a:cubicBezTo>
                  <a:cubicBezTo>
                    <a:pt x="861692" y="1893735"/>
                    <a:pt x="853786" y="1802485"/>
                    <a:pt x="853786" y="1802485"/>
                  </a:cubicBezTo>
                  <a:cubicBezTo>
                    <a:pt x="853786" y="1802485"/>
                    <a:pt x="752154" y="1803625"/>
                    <a:pt x="731866" y="1767506"/>
                  </a:cubicBezTo>
                  <a:cubicBezTo>
                    <a:pt x="711578" y="1731481"/>
                    <a:pt x="719484" y="1655915"/>
                    <a:pt x="719484" y="1655915"/>
                  </a:cubicBezTo>
                  <a:cubicBezTo>
                    <a:pt x="719484" y="1655915"/>
                    <a:pt x="469929" y="1655915"/>
                    <a:pt x="423637" y="1589378"/>
                  </a:cubicBezTo>
                  <a:cubicBezTo>
                    <a:pt x="377346" y="1522842"/>
                    <a:pt x="364963" y="1343764"/>
                    <a:pt x="364963" y="1343764"/>
                  </a:cubicBezTo>
                  <a:cubicBezTo>
                    <a:pt x="364963" y="1343764"/>
                    <a:pt x="220469" y="1327985"/>
                    <a:pt x="189989" y="1280649"/>
                  </a:cubicBezTo>
                  <a:cubicBezTo>
                    <a:pt x="159509" y="1233313"/>
                    <a:pt x="230661" y="1087979"/>
                    <a:pt x="230661" y="1087979"/>
                  </a:cubicBezTo>
                  <a:cubicBezTo>
                    <a:pt x="230661" y="1087979"/>
                    <a:pt x="63592" y="1063170"/>
                    <a:pt x="31969" y="1007945"/>
                  </a:cubicBezTo>
                  <a:cubicBezTo>
                    <a:pt x="346" y="952720"/>
                    <a:pt x="69212" y="781436"/>
                    <a:pt x="69212" y="781436"/>
                  </a:cubicBezTo>
                  <a:cubicBezTo>
                    <a:pt x="69212" y="781436"/>
                    <a:pt x="20634" y="764517"/>
                    <a:pt x="2632" y="739709"/>
                  </a:cubicBezTo>
                  <a:cubicBezTo>
                    <a:pt x="-15465" y="714900"/>
                    <a:pt x="32636" y="439059"/>
                    <a:pt x="1040381" y="153618"/>
                  </a:cubicBezTo>
                  <a:cubicBezTo>
                    <a:pt x="1977546" y="-111862"/>
                    <a:pt x="2543236" y="43168"/>
                    <a:pt x="2554189" y="62558"/>
                  </a:cubicBezTo>
                  <a:cubicBezTo>
                    <a:pt x="2565238" y="81949"/>
                    <a:pt x="2554189" y="110750"/>
                    <a:pt x="2554189" y="110750"/>
                  </a:cubicBezTo>
                  <a:cubicBezTo>
                    <a:pt x="2554189" y="110750"/>
                    <a:pt x="2826890" y="213026"/>
                    <a:pt x="2870896" y="271387"/>
                  </a:cubicBezTo>
                  <a:cubicBezTo>
                    <a:pt x="2914901" y="329749"/>
                    <a:pt x="2796315" y="558730"/>
                    <a:pt x="2796315" y="558730"/>
                  </a:cubicBezTo>
                  <a:cubicBezTo>
                    <a:pt x="2796315" y="558730"/>
                    <a:pt x="2803078" y="616996"/>
                    <a:pt x="2789552" y="645797"/>
                  </a:cubicBezTo>
                  <a:cubicBezTo>
                    <a:pt x="2776026" y="674503"/>
                    <a:pt x="2746404" y="697315"/>
                    <a:pt x="2746404" y="697315"/>
                  </a:cubicBezTo>
                  <a:cubicBezTo>
                    <a:pt x="2746404" y="697315"/>
                    <a:pt x="2810031" y="771646"/>
                    <a:pt x="2801934" y="825731"/>
                  </a:cubicBezTo>
                  <a:cubicBezTo>
                    <a:pt x="2793838" y="879815"/>
                    <a:pt x="2660012" y="952435"/>
                    <a:pt x="2660012" y="952435"/>
                  </a:cubicBezTo>
                  <a:cubicBezTo>
                    <a:pt x="2660012" y="952435"/>
                    <a:pt x="2679443" y="1058038"/>
                    <a:pt x="2658297" y="1103663"/>
                  </a:cubicBezTo>
                  <a:cubicBezTo>
                    <a:pt x="2637152" y="1149288"/>
                    <a:pt x="2571906" y="1194057"/>
                    <a:pt x="2571906" y="1194057"/>
                  </a:cubicBezTo>
                  <a:cubicBezTo>
                    <a:pt x="2571906" y="1194057"/>
                    <a:pt x="2612578" y="1258312"/>
                    <a:pt x="2604100" y="1303082"/>
                  </a:cubicBezTo>
                  <a:cubicBezTo>
                    <a:pt x="2595623" y="1347851"/>
                    <a:pt x="2551617" y="1374941"/>
                    <a:pt x="2551617" y="1374941"/>
                  </a:cubicBezTo>
                  <a:cubicBezTo>
                    <a:pt x="2551617" y="1374941"/>
                    <a:pt x="2677824" y="1472940"/>
                    <a:pt x="2672680" y="1581109"/>
                  </a:cubicBezTo>
                  <a:cubicBezTo>
                    <a:pt x="2667632" y="1689278"/>
                    <a:pt x="2570191" y="1717128"/>
                    <a:pt x="2570191" y="1717128"/>
                  </a:cubicBezTo>
                  <a:cubicBezTo>
                    <a:pt x="2570191" y="1717128"/>
                    <a:pt x="2630294" y="1768646"/>
                    <a:pt x="2623531" y="1804196"/>
                  </a:cubicBezTo>
                  <a:cubicBezTo>
                    <a:pt x="2616768" y="1839745"/>
                    <a:pt x="2563429" y="1879382"/>
                    <a:pt x="2563429" y="1879382"/>
                  </a:cubicBezTo>
                  <a:cubicBezTo>
                    <a:pt x="2563429" y="1879382"/>
                    <a:pt x="2595623" y="1919114"/>
                    <a:pt x="2593051" y="1952097"/>
                  </a:cubicBezTo>
                  <a:cubicBezTo>
                    <a:pt x="2590480" y="1985080"/>
                    <a:pt x="2455796" y="2138398"/>
                    <a:pt x="2455796" y="2138398"/>
                  </a:cubicBezTo>
                  <a:cubicBezTo>
                    <a:pt x="2455796" y="2138398"/>
                    <a:pt x="2502373" y="2211494"/>
                    <a:pt x="2496468" y="2241910"/>
                  </a:cubicBezTo>
                  <a:cubicBezTo>
                    <a:pt x="2490562" y="2272327"/>
                    <a:pt x="2438841" y="2306926"/>
                    <a:pt x="2438841" y="2306926"/>
                  </a:cubicBezTo>
                  <a:cubicBezTo>
                    <a:pt x="2438841" y="2306926"/>
                    <a:pt x="2422744" y="2361010"/>
                    <a:pt x="2406647" y="2384678"/>
                  </a:cubicBezTo>
                  <a:cubicBezTo>
                    <a:pt x="2390550" y="2408346"/>
                    <a:pt x="2301681" y="2432014"/>
                    <a:pt x="2301681" y="2432014"/>
                  </a:cubicBezTo>
                  <a:cubicBezTo>
                    <a:pt x="2301681" y="2432014"/>
                    <a:pt x="2327875" y="2503018"/>
                    <a:pt x="2301681" y="2548643"/>
                  </a:cubicBezTo>
                  <a:cubicBezTo>
                    <a:pt x="2275488" y="2594268"/>
                    <a:pt x="2161092" y="2620502"/>
                    <a:pt x="2161092" y="2620502"/>
                  </a:cubicBezTo>
                  <a:cubicBezTo>
                    <a:pt x="2161092" y="2620502"/>
                    <a:pt x="2175475" y="2680480"/>
                    <a:pt x="2163664" y="2710896"/>
                  </a:cubicBezTo>
                  <a:cubicBezTo>
                    <a:pt x="2151853" y="2741313"/>
                    <a:pt x="2062032" y="2761559"/>
                    <a:pt x="2062032" y="2761559"/>
                  </a:cubicBezTo>
                  <a:cubicBezTo>
                    <a:pt x="2062032" y="2761559"/>
                    <a:pt x="2094227" y="2794542"/>
                    <a:pt x="2088321" y="2829997"/>
                  </a:cubicBezTo>
                  <a:cubicBezTo>
                    <a:pt x="2082416" y="2865451"/>
                    <a:pt x="2014598" y="2898434"/>
                    <a:pt x="2014598" y="2898434"/>
                  </a:cubicBezTo>
                  <a:cubicBezTo>
                    <a:pt x="2014598" y="2898434"/>
                    <a:pt x="2022218" y="2926950"/>
                    <a:pt x="2017170" y="2931702"/>
                  </a:cubicBezTo>
                  <a:cubicBezTo>
                    <a:pt x="2012121" y="2936455"/>
                    <a:pt x="1984975" y="2949952"/>
                    <a:pt x="1984975" y="2949952"/>
                  </a:cubicBezTo>
                  <a:cubicBezTo>
                    <a:pt x="1984975" y="2949952"/>
                    <a:pt x="2001072" y="3013352"/>
                    <a:pt x="1985832" y="3050517"/>
                  </a:cubicBezTo>
                  <a:cubicBezTo>
                    <a:pt x="1970592" y="3087683"/>
                    <a:pt x="1807143" y="3120666"/>
                    <a:pt x="1807143" y="3120666"/>
                  </a:cubicBezTo>
                  <a:cubicBezTo>
                    <a:pt x="1807143" y="3120666"/>
                    <a:pt x="1809715" y="3170568"/>
                    <a:pt x="1802095" y="3187392"/>
                  </a:cubicBezTo>
                  <a:cubicBezTo>
                    <a:pt x="1794475" y="3204216"/>
                    <a:pt x="1728372" y="3231306"/>
                    <a:pt x="1728372" y="3231306"/>
                  </a:cubicBezTo>
                  <a:cubicBezTo>
                    <a:pt x="1728372" y="3231306"/>
                    <a:pt x="1731705" y="3296417"/>
                    <a:pt x="1723323" y="3319229"/>
                  </a:cubicBezTo>
                  <a:cubicBezTo>
                    <a:pt x="1714846" y="3342042"/>
                    <a:pt x="1664078" y="3381773"/>
                    <a:pt x="1664078" y="3381773"/>
                  </a:cubicBezTo>
                  <a:cubicBezTo>
                    <a:pt x="1664078" y="3381773"/>
                    <a:pt x="1679318" y="3428254"/>
                    <a:pt x="1671698" y="3467986"/>
                  </a:cubicBezTo>
                  <a:cubicBezTo>
                    <a:pt x="1664078" y="3507717"/>
                    <a:pt x="1572638" y="3547449"/>
                    <a:pt x="1572638" y="3547449"/>
                  </a:cubicBezTo>
                  <a:cubicBezTo>
                    <a:pt x="1572638" y="3547449"/>
                    <a:pt x="1583592" y="3621209"/>
                    <a:pt x="1571781" y="3648109"/>
                  </a:cubicBezTo>
                  <a:cubicBezTo>
                    <a:pt x="1559970" y="3675009"/>
                    <a:pt x="1493866" y="3702004"/>
                    <a:pt x="1493866" y="3702004"/>
                  </a:cubicBezTo>
                  <a:cubicBezTo>
                    <a:pt x="1493866" y="3702004"/>
                    <a:pt x="1513392" y="3742971"/>
                    <a:pt x="1511678" y="3774908"/>
                  </a:cubicBezTo>
                  <a:cubicBezTo>
                    <a:pt x="1509963" y="3806846"/>
                    <a:pt x="1476150" y="3838878"/>
                    <a:pt x="1476150" y="3838878"/>
                  </a:cubicBezTo>
                  <a:cubicBezTo>
                    <a:pt x="1476150" y="3838878"/>
                    <a:pt x="1512535" y="3875949"/>
                    <a:pt x="1517679" y="3908551"/>
                  </a:cubicBezTo>
                  <a:cubicBezTo>
                    <a:pt x="1522822" y="3941154"/>
                    <a:pt x="1466053" y="4013014"/>
                    <a:pt x="1466053" y="4013014"/>
                  </a:cubicBezTo>
                  <a:cubicBezTo>
                    <a:pt x="1466053" y="4013014"/>
                    <a:pt x="1508344" y="4123464"/>
                    <a:pt x="1510916" y="4171750"/>
                  </a:cubicBezTo>
                  <a:cubicBezTo>
                    <a:pt x="1513488" y="4220037"/>
                    <a:pt x="1480436" y="4301021"/>
                    <a:pt x="1480436" y="4301021"/>
                  </a:cubicBezTo>
                  <a:lnTo>
                    <a:pt x="1454718" y="4301021"/>
                  </a:ln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 name="Google Shape;3988;p72">
              <a:extLst>
                <a:ext uri="{FF2B5EF4-FFF2-40B4-BE49-F238E27FC236}">
                  <a16:creationId xmlns:a16="http://schemas.microsoft.com/office/drawing/2014/main" id="{55DA3690-F47D-3106-05BD-D7D243F558D1}"/>
                </a:ext>
              </a:extLst>
            </p:cNvPr>
            <p:cNvSpPr/>
            <p:nvPr/>
          </p:nvSpPr>
          <p:spPr>
            <a:xfrm>
              <a:off x="4558801" y="1735934"/>
              <a:ext cx="1717887" cy="3972602"/>
            </a:xfrm>
            <a:custGeom>
              <a:avLst/>
              <a:gdLst/>
              <a:ahLst/>
              <a:cxnLst/>
              <a:rect l="l" t="t" r="r" b="b"/>
              <a:pathLst>
                <a:path w="1717887" h="3972602" extrusionOk="0">
                  <a:moveTo>
                    <a:pt x="1474143" y="3869186"/>
                  </a:moveTo>
                  <a:cubicBezTo>
                    <a:pt x="1488906" y="3905211"/>
                    <a:pt x="1456140" y="3969276"/>
                    <a:pt x="1454426" y="3972602"/>
                  </a:cubicBezTo>
                  <a:cubicBezTo>
                    <a:pt x="1454712" y="3969371"/>
                    <a:pt x="1463094" y="3907872"/>
                    <a:pt x="1454426" y="3884204"/>
                  </a:cubicBezTo>
                  <a:cubicBezTo>
                    <a:pt x="1445377" y="3859966"/>
                    <a:pt x="1339745" y="3765294"/>
                    <a:pt x="1327934" y="3743907"/>
                  </a:cubicBezTo>
                  <a:cubicBezTo>
                    <a:pt x="1316123" y="3722521"/>
                    <a:pt x="1327934" y="3650376"/>
                    <a:pt x="1327934" y="3650376"/>
                  </a:cubicBezTo>
                  <a:cubicBezTo>
                    <a:pt x="1327934" y="3650376"/>
                    <a:pt x="1270879" y="3595911"/>
                    <a:pt x="1260783" y="3571293"/>
                  </a:cubicBezTo>
                  <a:cubicBezTo>
                    <a:pt x="1250591" y="3546675"/>
                    <a:pt x="1260783" y="3449341"/>
                    <a:pt x="1260783" y="3449341"/>
                  </a:cubicBezTo>
                  <a:cubicBezTo>
                    <a:pt x="1260783" y="3449341"/>
                    <a:pt x="1227445" y="3400199"/>
                    <a:pt x="1222873" y="3390694"/>
                  </a:cubicBezTo>
                  <a:cubicBezTo>
                    <a:pt x="1218396" y="3381094"/>
                    <a:pt x="1241542" y="3226730"/>
                    <a:pt x="1241542" y="3226730"/>
                  </a:cubicBezTo>
                  <a:cubicBezTo>
                    <a:pt x="1241542" y="3226730"/>
                    <a:pt x="1190393" y="3164185"/>
                    <a:pt x="1188107" y="3132723"/>
                  </a:cubicBezTo>
                  <a:cubicBezTo>
                    <a:pt x="1185630" y="3101071"/>
                    <a:pt x="1239828" y="3002027"/>
                    <a:pt x="1239828" y="3002027"/>
                  </a:cubicBezTo>
                  <a:cubicBezTo>
                    <a:pt x="1239828" y="3002027"/>
                    <a:pt x="1212777" y="2960394"/>
                    <a:pt x="1212777" y="2944615"/>
                  </a:cubicBezTo>
                  <a:cubicBezTo>
                    <a:pt x="1212777" y="2928742"/>
                    <a:pt x="1285071" y="2854506"/>
                    <a:pt x="1285071" y="2854506"/>
                  </a:cubicBezTo>
                  <a:cubicBezTo>
                    <a:pt x="1285071" y="2854506"/>
                    <a:pt x="1246686" y="2774472"/>
                    <a:pt x="1246686" y="2743010"/>
                  </a:cubicBezTo>
                  <a:cubicBezTo>
                    <a:pt x="1246686" y="2711358"/>
                    <a:pt x="1357366" y="2589786"/>
                    <a:pt x="1357366" y="2589786"/>
                  </a:cubicBezTo>
                  <a:cubicBezTo>
                    <a:pt x="1357366" y="2589786"/>
                    <a:pt x="1291834" y="2510893"/>
                    <a:pt x="1289643" y="2462417"/>
                  </a:cubicBezTo>
                  <a:cubicBezTo>
                    <a:pt x="1287453" y="2414035"/>
                    <a:pt x="1399181" y="2204445"/>
                    <a:pt x="1399181" y="2204445"/>
                  </a:cubicBezTo>
                  <a:cubicBezTo>
                    <a:pt x="1399181" y="2204445"/>
                    <a:pt x="1302121" y="2160531"/>
                    <a:pt x="1296501" y="2131256"/>
                  </a:cubicBezTo>
                  <a:cubicBezTo>
                    <a:pt x="1290786" y="2101885"/>
                    <a:pt x="1290786" y="2069662"/>
                    <a:pt x="1290786" y="2069662"/>
                  </a:cubicBezTo>
                  <a:cubicBezTo>
                    <a:pt x="1290786" y="2069662"/>
                    <a:pt x="1179058" y="2070327"/>
                    <a:pt x="1168866" y="2056830"/>
                  </a:cubicBezTo>
                  <a:cubicBezTo>
                    <a:pt x="1158675" y="2043332"/>
                    <a:pt x="1206204" y="1952272"/>
                    <a:pt x="1206204" y="1952272"/>
                  </a:cubicBezTo>
                  <a:cubicBezTo>
                    <a:pt x="1206204" y="1952272"/>
                    <a:pt x="1083141" y="1900184"/>
                    <a:pt x="1078569" y="1861878"/>
                  </a:cubicBezTo>
                  <a:cubicBezTo>
                    <a:pt x="1074093" y="1823572"/>
                    <a:pt x="1078569" y="1734603"/>
                    <a:pt x="1078569" y="1734603"/>
                  </a:cubicBezTo>
                  <a:cubicBezTo>
                    <a:pt x="1078569" y="1734603"/>
                    <a:pt x="1036850" y="1712076"/>
                    <a:pt x="1031230" y="1688313"/>
                  </a:cubicBezTo>
                  <a:cubicBezTo>
                    <a:pt x="1025515" y="1664645"/>
                    <a:pt x="1025515" y="1619591"/>
                    <a:pt x="1025515" y="1619591"/>
                  </a:cubicBezTo>
                  <a:cubicBezTo>
                    <a:pt x="1025515" y="1619591"/>
                    <a:pt x="877592" y="1606093"/>
                    <a:pt x="869781" y="1585847"/>
                  </a:cubicBezTo>
                  <a:cubicBezTo>
                    <a:pt x="861876" y="1565506"/>
                    <a:pt x="853970" y="1474256"/>
                    <a:pt x="853970" y="1474256"/>
                  </a:cubicBezTo>
                  <a:cubicBezTo>
                    <a:pt x="853970" y="1474256"/>
                    <a:pt x="752338" y="1475397"/>
                    <a:pt x="731955" y="1439372"/>
                  </a:cubicBezTo>
                  <a:cubicBezTo>
                    <a:pt x="711666" y="1403252"/>
                    <a:pt x="719572" y="1327781"/>
                    <a:pt x="719572" y="1327781"/>
                  </a:cubicBezTo>
                  <a:cubicBezTo>
                    <a:pt x="719572" y="1327781"/>
                    <a:pt x="470112" y="1327781"/>
                    <a:pt x="423821" y="1261245"/>
                  </a:cubicBezTo>
                  <a:cubicBezTo>
                    <a:pt x="377624" y="1194803"/>
                    <a:pt x="365147" y="1015630"/>
                    <a:pt x="365147" y="1015630"/>
                  </a:cubicBezTo>
                  <a:cubicBezTo>
                    <a:pt x="365147" y="1015630"/>
                    <a:pt x="220653" y="999757"/>
                    <a:pt x="190173" y="952516"/>
                  </a:cubicBezTo>
                  <a:cubicBezTo>
                    <a:pt x="159597" y="905180"/>
                    <a:pt x="230844" y="759750"/>
                    <a:pt x="230844" y="759750"/>
                  </a:cubicBezTo>
                  <a:cubicBezTo>
                    <a:pt x="230844" y="759750"/>
                    <a:pt x="63681" y="735037"/>
                    <a:pt x="32153" y="679717"/>
                  </a:cubicBezTo>
                  <a:cubicBezTo>
                    <a:pt x="435" y="624492"/>
                    <a:pt x="69491" y="453208"/>
                    <a:pt x="69491" y="453208"/>
                  </a:cubicBezTo>
                  <a:cubicBezTo>
                    <a:pt x="69491" y="453208"/>
                    <a:pt x="20913" y="436289"/>
                    <a:pt x="2911" y="411480"/>
                  </a:cubicBezTo>
                  <a:cubicBezTo>
                    <a:pt x="-11472" y="391804"/>
                    <a:pt x="7959" y="219950"/>
                    <a:pt x="528691" y="0"/>
                  </a:cubicBezTo>
                  <a:cubicBezTo>
                    <a:pt x="412105" y="84596"/>
                    <a:pt x="297615" y="255880"/>
                    <a:pt x="314474" y="297132"/>
                  </a:cubicBezTo>
                  <a:cubicBezTo>
                    <a:pt x="331333" y="338385"/>
                    <a:pt x="424487" y="345134"/>
                    <a:pt x="424487" y="345134"/>
                  </a:cubicBezTo>
                  <a:cubicBezTo>
                    <a:pt x="424487" y="345134"/>
                    <a:pt x="299139" y="503966"/>
                    <a:pt x="312855" y="588562"/>
                  </a:cubicBezTo>
                  <a:cubicBezTo>
                    <a:pt x="326571" y="673063"/>
                    <a:pt x="446586" y="669736"/>
                    <a:pt x="446586" y="669736"/>
                  </a:cubicBezTo>
                  <a:cubicBezTo>
                    <a:pt x="446586" y="669736"/>
                    <a:pt x="395055" y="769256"/>
                    <a:pt x="423916" y="835317"/>
                  </a:cubicBezTo>
                  <a:cubicBezTo>
                    <a:pt x="462302" y="923240"/>
                    <a:pt x="1011037" y="803855"/>
                    <a:pt x="1011037" y="803855"/>
                  </a:cubicBezTo>
                  <a:cubicBezTo>
                    <a:pt x="1011037" y="803855"/>
                    <a:pt x="537359" y="1013444"/>
                    <a:pt x="597747" y="1128267"/>
                  </a:cubicBezTo>
                  <a:cubicBezTo>
                    <a:pt x="635371" y="1199841"/>
                    <a:pt x="868543" y="1186914"/>
                    <a:pt x="868543" y="1186914"/>
                  </a:cubicBezTo>
                  <a:cubicBezTo>
                    <a:pt x="868543" y="1186914"/>
                    <a:pt x="837587" y="1315329"/>
                    <a:pt x="858732" y="1345651"/>
                  </a:cubicBezTo>
                  <a:cubicBezTo>
                    <a:pt x="879878" y="1376163"/>
                    <a:pt x="940457" y="1396314"/>
                    <a:pt x="940457" y="1396314"/>
                  </a:cubicBezTo>
                  <a:cubicBezTo>
                    <a:pt x="940457" y="1396314"/>
                    <a:pt x="929694" y="1468838"/>
                    <a:pt x="961316" y="1502962"/>
                  </a:cubicBezTo>
                  <a:cubicBezTo>
                    <a:pt x="1010942" y="1556476"/>
                    <a:pt x="1220968" y="1468648"/>
                    <a:pt x="1220968" y="1468648"/>
                  </a:cubicBezTo>
                  <a:cubicBezTo>
                    <a:pt x="1220968" y="1468648"/>
                    <a:pt x="1078665" y="1606093"/>
                    <a:pt x="1115431" y="1656851"/>
                  </a:cubicBezTo>
                  <a:cubicBezTo>
                    <a:pt x="1135243" y="1684226"/>
                    <a:pt x="1164485" y="1685652"/>
                    <a:pt x="1164485" y="1685652"/>
                  </a:cubicBezTo>
                  <a:cubicBezTo>
                    <a:pt x="1164485" y="1685652"/>
                    <a:pt x="1149150" y="1772529"/>
                    <a:pt x="1186488" y="1810170"/>
                  </a:cubicBezTo>
                  <a:cubicBezTo>
                    <a:pt x="1223730" y="1847906"/>
                    <a:pt x="1289739" y="1893530"/>
                    <a:pt x="1289739" y="1893530"/>
                  </a:cubicBezTo>
                  <a:cubicBezTo>
                    <a:pt x="1289739" y="1893530"/>
                    <a:pt x="1235541" y="1969572"/>
                    <a:pt x="1271070" y="1994856"/>
                  </a:cubicBezTo>
                  <a:cubicBezTo>
                    <a:pt x="1306598" y="2020235"/>
                    <a:pt x="1365939" y="2018524"/>
                    <a:pt x="1365939" y="2018524"/>
                  </a:cubicBezTo>
                  <a:cubicBezTo>
                    <a:pt x="1365939" y="2018524"/>
                    <a:pt x="1358890" y="2057780"/>
                    <a:pt x="1379655" y="2091239"/>
                  </a:cubicBezTo>
                  <a:cubicBezTo>
                    <a:pt x="1424041" y="2162813"/>
                    <a:pt x="1717887" y="2165664"/>
                    <a:pt x="1717887" y="2165664"/>
                  </a:cubicBezTo>
                  <a:cubicBezTo>
                    <a:pt x="1717887" y="2165664"/>
                    <a:pt x="1421850" y="2322785"/>
                    <a:pt x="1421850" y="2439319"/>
                  </a:cubicBezTo>
                  <a:cubicBezTo>
                    <a:pt x="1421850" y="2517261"/>
                    <a:pt x="1496336" y="2584653"/>
                    <a:pt x="1496336" y="2584653"/>
                  </a:cubicBezTo>
                  <a:cubicBezTo>
                    <a:pt x="1496336" y="2584653"/>
                    <a:pt x="1341840" y="2691112"/>
                    <a:pt x="1342221" y="2756983"/>
                  </a:cubicBezTo>
                  <a:cubicBezTo>
                    <a:pt x="1342698" y="2840914"/>
                    <a:pt x="1440329" y="2891006"/>
                    <a:pt x="1440329" y="2891006"/>
                  </a:cubicBezTo>
                  <a:cubicBezTo>
                    <a:pt x="1440329" y="2891006"/>
                    <a:pt x="1281261" y="2917050"/>
                    <a:pt x="1284595" y="2952790"/>
                  </a:cubicBezTo>
                  <a:cubicBezTo>
                    <a:pt x="1288024" y="2988529"/>
                    <a:pt x="1296501" y="3012292"/>
                    <a:pt x="1296501" y="3012292"/>
                  </a:cubicBezTo>
                  <a:cubicBezTo>
                    <a:pt x="1296501" y="3012292"/>
                    <a:pt x="1240209" y="3104873"/>
                    <a:pt x="1250781" y="3142228"/>
                  </a:cubicBezTo>
                  <a:cubicBezTo>
                    <a:pt x="1269355" y="3208004"/>
                    <a:pt x="1371463" y="3207339"/>
                    <a:pt x="1371463" y="3207339"/>
                  </a:cubicBezTo>
                  <a:cubicBezTo>
                    <a:pt x="1371463" y="3207339"/>
                    <a:pt x="1250781" y="3298969"/>
                    <a:pt x="1271070" y="3373965"/>
                  </a:cubicBezTo>
                  <a:cubicBezTo>
                    <a:pt x="1281261" y="3411511"/>
                    <a:pt x="1308312" y="3435749"/>
                    <a:pt x="1308312" y="3435749"/>
                  </a:cubicBezTo>
                  <a:cubicBezTo>
                    <a:pt x="1308312" y="3435749"/>
                    <a:pt x="1279452" y="3527664"/>
                    <a:pt x="1311646" y="3568156"/>
                  </a:cubicBezTo>
                  <a:cubicBezTo>
                    <a:pt x="1343841" y="3608838"/>
                    <a:pt x="1379559" y="3635738"/>
                    <a:pt x="1379559" y="3635738"/>
                  </a:cubicBezTo>
                  <a:cubicBezTo>
                    <a:pt x="1379559" y="3635738"/>
                    <a:pt x="1350889" y="3710164"/>
                    <a:pt x="1379559" y="3744002"/>
                  </a:cubicBezTo>
                  <a:cubicBezTo>
                    <a:pt x="1408134" y="3777841"/>
                    <a:pt x="1458998" y="3832306"/>
                    <a:pt x="1474238" y="3869376"/>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 name="Google Shape;3989;p72">
              <a:extLst>
                <a:ext uri="{FF2B5EF4-FFF2-40B4-BE49-F238E27FC236}">
                  <a16:creationId xmlns:a16="http://schemas.microsoft.com/office/drawing/2014/main" id="{82BF8FFE-C398-F7DD-3269-E112EB93C78C}"/>
                </a:ext>
              </a:extLst>
            </p:cNvPr>
            <p:cNvSpPr/>
            <p:nvPr/>
          </p:nvSpPr>
          <p:spPr>
            <a:xfrm>
              <a:off x="5938361" y="1408955"/>
              <a:ext cx="1501120" cy="4300056"/>
            </a:xfrm>
            <a:custGeom>
              <a:avLst/>
              <a:gdLst/>
              <a:ahLst/>
              <a:cxnLst/>
              <a:rect l="l" t="t" r="r" b="b"/>
              <a:pathLst>
                <a:path w="1501120" h="4300056" extrusionOk="0">
                  <a:moveTo>
                    <a:pt x="1366838" y="695876"/>
                  </a:moveTo>
                  <a:cubicBezTo>
                    <a:pt x="1366838" y="695876"/>
                    <a:pt x="1430465" y="770301"/>
                    <a:pt x="1422368" y="824386"/>
                  </a:cubicBezTo>
                  <a:cubicBezTo>
                    <a:pt x="1414272" y="878470"/>
                    <a:pt x="1280541" y="951090"/>
                    <a:pt x="1280541" y="951090"/>
                  </a:cubicBezTo>
                  <a:cubicBezTo>
                    <a:pt x="1280541" y="951090"/>
                    <a:pt x="1299972" y="1056693"/>
                    <a:pt x="1278827" y="1102318"/>
                  </a:cubicBezTo>
                  <a:cubicBezTo>
                    <a:pt x="1257681" y="1147943"/>
                    <a:pt x="1192435" y="1192712"/>
                    <a:pt x="1192435" y="1192712"/>
                  </a:cubicBezTo>
                  <a:cubicBezTo>
                    <a:pt x="1192435" y="1192712"/>
                    <a:pt x="1233107" y="1256967"/>
                    <a:pt x="1224629" y="1301832"/>
                  </a:cubicBezTo>
                  <a:cubicBezTo>
                    <a:pt x="1216152" y="1346601"/>
                    <a:pt x="1172051" y="1373596"/>
                    <a:pt x="1172051" y="1373596"/>
                  </a:cubicBezTo>
                  <a:cubicBezTo>
                    <a:pt x="1172051" y="1373596"/>
                    <a:pt x="1298258" y="1471690"/>
                    <a:pt x="1293114" y="1579859"/>
                  </a:cubicBezTo>
                  <a:cubicBezTo>
                    <a:pt x="1287971" y="1688028"/>
                    <a:pt x="1190625" y="1715878"/>
                    <a:pt x="1190625" y="1715878"/>
                  </a:cubicBezTo>
                  <a:cubicBezTo>
                    <a:pt x="1190625" y="1715878"/>
                    <a:pt x="1250823" y="1767491"/>
                    <a:pt x="1243965" y="1803041"/>
                  </a:cubicBezTo>
                  <a:cubicBezTo>
                    <a:pt x="1237202" y="1838495"/>
                    <a:pt x="1183862" y="1878227"/>
                    <a:pt x="1183862" y="1878227"/>
                  </a:cubicBezTo>
                  <a:cubicBezTo>
                    <a:pt x="1183862" y="1878227"/>
                    <a:pt x="1216057" y="1917864"/>
                    <a:pt x="1213485" y="1950942"/>
                  </a:cubicBezTo>
                  <a:cubicBezTo>
                    <a:pt x="1210913" y="1983830"/>
                    <a:pt x="1076230" y="2137149"/>
                    <a:pt x="1076230" y="2137149"/>
                  </a:cubicBezTo>
                  <a:cubicBezTo>
                    <a:pt x="1076230" y="2137149"/>
                    <a:pt x="1122807" y="2210339"/>
                    <a:pt x="1116902" y="2240755"/>
                  </a:cubicBezTo>
                  <a:cubicBezTo>
                    <a:pt x="1110996" y="2271172"/>
                    <a:pt x="1059371" y="2305771"/>
                    <a:pt x="1059371" y="2305771"/>
                  </a:cubicBezTo>
                  <a:cubicBezTo>
                    <a:pt x="1059371" y="2305771"/>
                    <a:pt x="1043273" y="2359856"/>
                    <a:pt x="1027176" y="2383523"/>
                  </a:cubicBezTo>
                  <a:cubicBezTo>
                    <a:pt x="1011079" y="2407192"/>
                    <a:pt x="922115" y="2430859"/>
                    <a:pt x="922115" y="2430859"/>
                  </a:cubicBezTo>
                  <a:cubicBezTo>
                    <a:pt x="922115" y="2430859"/>
                    <a:pt x="948404" y="2501768"/>
                    <a:pt x="922115" y="2547488"/>
                  </a:cubicBezTo>
                  <a:cubicBezTo>
                    <a:pt x="895826" y="2593113"/>
                    <a:pt x="781526" y="2619347"/>
                    <a:pt x="781526" y="2619347"/>
                  </a:cubicBezTo>
                  <a:cubicBezTo>
                    <a:pt x="781526" y="2619347"/>
                    <a:pt x="795909" y="2679325"/>
                    <a:pt x="784098" y="2709742"/>
                  </a:cubicBezTo>
                  <a:cubicBezTo>
                    <a:pt x="772192" y="2740159"/>
                    <a:pt x="682466" y="2760405"/>
                    <a:pt x="682466" y="2760405"/>
                  </a:cubicBezTo>
                  <a:cubicBezTo>
                    <a:pt x="682466" y="2760405"/>
                    <a:pt x="714661" y="2793387"/>
                    <a:pt x="708755" y="2828842"/>
                  </a:cubicBezTo>
                  <a:cubicBezTo>
                    <a:pt x="702850" y="2864391"/>
                    <a:pt x="635127" y="2897374"/>
                    <a:pt x="635127" y="2897374"/>
                  </a:cubicBezTo>
                  <a:cubicBezTo>
                    <a:pt x="635127" y="2897374"/>
                    <a:pt x="642652" y="2925795"/>
                    <a:pt x="637699" y="2930643"/>
                  </a:cubicBezTo>
                  <a:cubicBezTo>
                    <a:pt x="632651" y="2935395"/>
                    <a:pt x="605504" y="2948893"/>
                    <a:pt x="605504" y="2948893"/>
                  </a:cubicBezTo>
                  <a:cubicBezTo>
                    <a:pt x="605504" y="2948893"/>
                    <a:pt x="621601" y="3012197"/>
                    <a:pt x="606266" y="3049457"/>
                  </a:cubicBezTo>
                  <a:cubicBezTo>
                    <a:pt x="590931" y="3086718"/>
                    <a:pt x="427577" y="3119606"/>
                    <a:pt x="427577" y="3119606"/>
                  </a:cubicBezTo>
                  <a:cubicBezTo>
                    <a:pt x="427577" y="3119606"/>
                    <a:pt x="430149" y="3169508"/>
                    <a:pt x="422434" y="3186427"/>
                  </a:cubicBezTo>
                  <a:cubicBezTo>
                    <a:pt x="414814" y="3203347"/>
                    <a:pt x="348806" y="3230341"/>
                    <a:pt x="348806" y="3230341"/>
                  </a:cubicBezTo>
                  <a:cubicBezTo>
                    <a:pt x="348806" y="3230341"/>
                    <a:pt x="352139" y="3295357"/>
                    <a:pt x="343662" y="3318264"/>
                  </a:cubicBezTo>
                  <a:cubicBezTo>
                    <a:pt x="335185" y="3341077"/>
                    <a:pt x="284417" y="3380809"/>
                    <a:pt x="284417" y="3380809"/>
                  </a:cubicBezTo>
                  <a:cubicBezTo>
                    <a:pt x="284417" y="3380809"/>
                    <a:pt x="299561" y="3427289"/>
                    <a:pt x="292036" y="3467021"/>
                  </a:cubicBezTo>
                  <a:cubicBezTo>
                    <a:pt x="284417" y="3506753"/>
                    <a:pt x="192881" y="3546484"/>
                    <a:pt x="192881" y="3546484"/>
                  </a:cubicBezTo>
                  <a:cubicBezTo>
                    <a:pt x="192881" y="3546484"/>
                    <a:pt x="203835" y="3620245"/>
                    <a:pt x="192024" y="3647144"/>
                  </a:cubicBezTo>
                  <a:cubicBezTo>
                    <a:pt x="180118" y="3674044"/>
                    <a:pt x="114014" y="3701134"/>
                    <a:pt x="114014" y="3701134"/>
                  </a:cubicBezTo>
                  <a:cubicBezTo>
                    <a:pt x="114014" y="3701134"/>
                    <a:pt x="133541" y="3742101"/>
                    <a:pt x="131826" y="3774039"/>
                  </a:cubicBezTo>
                  <a:cubicBezTo>
                    <a:pt x="130207" y="3805976"/>
                    <a:pt x="96298" y="3838104"/>
                    <a:pt x="96298" y="3838104"/>
                  </a:cubicBezTo>
                  <a:cubicBezTo>
                    <a:pt x="96298" y="3838104"/>
                    <a:pt x="132779" y="3875079"/>
                    <a:pt x="137827" y="3907777"/>
                  </a:cubicBezTo>
                  <a:cubicBezTo>
                    <a:pt x="142780" y="3940380"/>
                    <a:pt x="86106" y="4012144"/>
                    <a:pt x="86106" y="4012144"/>
                  </a:cubicBezTo>
                  <a:cubicBezTo>
                    <a:pt x="86106" y="4012144"/>
                    <a:pt x="128492" y="4122595"/>
                    <a:pt x="130969" y="4170881"/>
                  </a:cubicBezTo>
                  <a:cubicBezTo>
                    <a:pt x="133541" y="4219167"/>
                    <a:pt x="100489" y="4300057"/>
                    <a:pt x="100489" y="4300057"/>
                  </a:cubicBezTo>
                  <a:lnTo>
                    <a:pt x="95726" y="4300057"/>
                  </a:lnTo>
                  <a:cubicBezTo>
                    <a:pt x="95726" y="4300057"/>
                    <a:pt x="121063" y="4200252"/>
                    <a:pt x="118300" y="4159760"/>
                  </a:cubicBezTo>
                  <a:cubicBezTo>
                    <a:pt x="115538" y="4119172"/>
                    <a:pt x="30099" y="4021174"/>
                    <a:pt x="30099" y="4021174"/>
                  </a:cubicBezTo>
                  <a:cubicBezTo>
                    <a:pt x="30099" y="4021174"/>
                    <a:pt x="79343" y="3959675"/>
                    <a:pt x="77724" y="3913290"/>
                  </a:cubicBezTo>
                  <a:cubicBezTo>
                    <a:pt x="76009" y="3866904"/>
                    <a:pt x="0" y="3856544"/>
                    <a:pt x="0" y="3856544"/>
                  </a:cubicBezTo>
                  <a:cubicBezTo>
                    <a:pt x="0" y="3856544"/>
                    <a:pt x="94774" y="3812535"/>
                    <a:pt x="92964" y="3762823"/>
                  </a:cubicBezTo>
                  <a:cubicBezTo>
                    <a:pt x="91250" y="3713015"/>
                    <a:pt x="0" y="3678987"/>
                    <a:pt x="0" y="3678987"/>
                  </a:cubicBezTo>
                  <a:cubicBezTo>
                    <a:pt x="0" y="3678987"/>
                    <a:pt x="155638" y="3668911"/>
                    <a:pt x="156020" y="3626043"/>
                  </a:cubicBezTo>
                  <a:cubicBezTo>
                    <a:pt x="156400" y="3583269"/>
                    <a:pt x="96298" y="3535078"/>
                    <a:pt x="96298" y="3535078"/>
                  </a:cubicBezTo>
                  <a:cubicBezTo>
                    <a:pt x="96298" y="3535078"/>
                    <a:pt x="212122" y="3488883"/>
                    <a:pt x="220790" y="3450957"/>
                  </a:cubicBezTo>
                  <a:cubicBezTo>
                    <a:pt x="231839" y="3402481"/>
                    <a:pt x="201359" y="3366456"/>
                    <a:pt x="201359" y="3366456"/>
                  </a:cubicBezTo>
                  <a:cubicBezTo>
                    <a:pt x="201359" y="3366456"/>
                    <a:pt x="286036" y="3347826"/>
                    <a:pt x="296227" y="3303912"/>
                  </a:cubicBezTo>
                  <a:cubicBezTo>
                    <a:pt x="306324" y="3259903"/>
                    <a:pt x="274225" y="3219316"/>
                    <a:pt x="274225" y="3219316"/>
                  </a:cubicBezTo>
                  <a:cubicBezTo>
                    <a:pt x="274225" y="3219316"/>
                    <a:pt x="392811" y="3185572"/>
                    <a:pt x="391097" y="3151733"/>
                  </a:cubicBezTo>
                  <a:cubicBezTo>
                    <a:pt x="389477" y="3117990"/>
                    <a:pt x="143828" y="3072270"/>
                    <a:pt x="143828" y="3072270"/>
                  </a:cubicBezTo>
                  <a:cubicBezTo>
                    <a:pt x="221647" y="3075597"/>
                    <a:pt x="512159" y="3053735"/>
                    <a:pt x="525685" y="3025029"/>
                  </a:cubicBezTo>
                  <a:cubicBezTo>
                    <a:pt x="539210" y="2996229"/>
                    <a:pt x="519684" y="2943855"/>
                    <a:pt x="519684" y="2943855"/>
                  </a:cubicBezTo>
                  <a:cubicBezTo>
                    <a:pt x="519684" y="2943855"/>
                    <a:pt x="597694" y="2923514"/>
                    <a:pt x="597694" y="2911727"/>
                  </a:cubicBezTo>
                  <a:cubicBezTo>
                    <a:pt x="597694" y="2899941"/>
                    <a:pt x="550259" y="2884637"/>
                    <a:pt x="550259" y="2884637"/>
                  </a:cubicBezTo>
                  <a:cubicBezTo>
                    <a:pt x="550259" y="2884637"/>
                    <a:pt x="660368" y="2862680"/>
                    <a:pt x="662083" y="2827226"/>
                  </a:cubicBezTo>
                  <a:cubicBezTo>
                    <a:pt x="663702" y="2791772"/>
                    <a:pt x="592646" y="2754511"/>
                    <a:pt x="592646" y="2754511"/>
                  </a:cubicBezTo>
                  <a:cubicBezTo>
                    <a:pt x="592646" y="2754511"/>
                    <a:pt x="695325" y="2715635"/>
                    <a:pt x="697040" y="2691967"/>
                  </a:cubicBezTo>
                  <a:cubicBezTo>
                    <a:pt x="701231" y="2632940"/>
                    <a:pt x="550259" y="2611268"/>
                    <a:pt x="550259" y="2611268"/>
                  </a:cubicBezTo>
                  <a:cubicBezTo>
                    <a:pt x="550259" y="2611268"/>
                    <a:pt x="830390" y="2568590"/>
                    <a:pt x="837057" y="2513935"/>
                  </a:cubicBezTo>
                  <a:cubicBezTo>
                    <a:pt x="843915" y="2459375"/>
                    <a:pt x="712851" y="2423255"/>
                    <a:pt x="712851" y="2423255"/>
                  </a:cubicBezTo>
                  <a:cubicBezTo>
                    <a:pt x="712851" y="2423255"/>
                    <a:pt x="965740" y="2377630"/>
                    <a:pt x="972598" y="2345503"/>
                  </a:cubicBezTo>
                  <a:cubicBezTo>
                    <a:pt x="979360" y="2313375"/>
                    <a:pt x="913924" y="2296456"/>
                    <a:pt x="913924" y="2296456"/>
                  </a:cubicBezTo>
                  <a:cubicBezTo>
                    <a:pt x="913924" y="2296456"/>
                    <a:pt x="1022318" y="2279251"/>
                    <a:pt x="1017651" y="2245413"/>
                  </a:cubicBezTo>
                  <a:cubicBezTo>
                    <a:pt x="1010698" y="2194845"/>
                    <a:pt x="507397" y="2212430"/>
                    <a:pt x="507397" y="2212430"/>
                  </a:cubicBezTo>
                  <a:cubicBezTo>
                    <a:pt x="507397" y="2212430"/>
                    <a:pt x="903160" y="2135818"/>
                    <a:pt x="938689" y="2118994"/>
                  </a:cubicBezTo>
                  <a:cubicBezTo>
                    <a:pt x="974217" y="2102170"/>
                    <a:pt x="1107472" y="1966911"/>
                    <a:pt x="1092232" y="1934783"/>
                  </a:cubicBezTo>
                  <a:cubicBezTo>
                    <a:pt x="1076992" y="1902655"/>
                    <a:pt x="886777" y="1882314"/>
                    <a:pt x="886777" y="1882314"/>
                  </a:cubicBezTo>
                  <a:cubicBezTo>
                    <a:pt x="886777" y="1882314"/>
                    <a:pt x="1094042" y="1836689"/>
                    <a:pt x="1090613" y="1791064"/>
                  </a:cubicBezTo>
                  <a:cubicBezTo>
                    <a:pt x="1087279" y="1745439"/>
                    <a:pt x="980408" y="1693826"/>
                    <a:pt x="980408" y="1693826"/>
                  </a:cubicBezTo>
                  <a:cubicBezTo>
                    <a:pt x="980408" y="1693826"/>
                    <a:pt x="1107567" y="1637651"/>
                    <a:pt x="1102519" y="1576437"/>
                  </a:cubicBezTo>
                  <a:cubicBezTo>
                    <a:pt x="1093470" y="1466937"/>
                    <a:pt x="613601" y="1495738"/>
                    <a:pt x="613601" y="1495738"/>
                  </a:cubicBezTo>
                  <a:cubicBezTo>
                    <a:pt x="613601" y="1495738"/>
                    <a:pt x="1110043" y="1391846"/>
                    <a:pt x="1118807" y="1292422"/>
                  </a:cubicBezTo>
                  <a:cubicBezTo>
                    <a:pt x="1123283" y="1242044"/>
                    <a:pt x="1017746" y="1186724"/>
                    <a:pt x="1017746" y="1186724"/>
                  </a:cubicBezTo>
                  <a:cubicBezTo>
                    <a:pt x="1017746" y="1186724"/>
                    <a:pt x="1139761" y="1147087"/>
                    <a:pt x="1139761" y="1071046"/>
                  </a:cubicBezTo>
                  <a:cubicBezTo>
                    <a:pt x="1139761" y="995004"/>
                    <a:pt x="1029748" y="947668"/>
                    <a:pt x="1029748" y="947668"/>
                  </a:cubicBezTo>
                  <a:cubicBezTo>
                    <a:pt x="1129475" y="931699"/>
                    <a:pt x="1247870" y="878470"/>
                    <a:pt x="1248251" y="812504"/>
                  </a:cubicBezTo>
                  <a:cubicBezTo>
                    <a:pt x="1248537" y="746633"/>
                    <a:pt x="966978" y="657475"/>
                    <a:pt x="966978" y="657475"/>
                  </a:cubicBezTo>
                  <a:cubicBezTo>
                    <a:pt x="966978" y="657475"/>
                    <a:pt x="1268063" y="650251"/>
                    <a:pt x="1268540" y="613085"/>
                  </a:cubicBezTo>
                  <a:cubicBezTo>
                    <a:pt x="1268921" y="576015"/>
                    <a:pt x="1236917" y="538184"/>
                    <a:pt x="1236917" y="538184"/>
                  </a:cubicBezTo>
                  <a:cubicBezTo>
                    <a:pt x="1236917" y="538184"/>
                    <a:pt x="1269778" y="443608"/>
                    <a:pt x="1238060" y="354544"/>
                  </a:cubicBezTo>
                  <a:cubicBezTo>
                    <a:pt x="1190054" y="219950"/>
                    <a:pt x="699516" y="224893"/>
                    <a:pt x="699516" y="224893"/>
                  </a:cubicBezTo>
                  <a:cubicBezTo>
                    <a:pt x="699516" y="224893"/>
                    <a:pt x="1065371" y="121286"/>
                    <a:pt x="1053465" y="87448"/>
                  </a:cubicBezTo>
                  <a:cubicBezTo>
                    <a:pt x="1046893" y="68818"/>
                    <a:pt x="864584" y="5133"/>
                    <a:pt x="766191" y="0"/>
                  </a:cubicBezTo>
                  <a:cubicBezTo>
                    <a:pt x="1025366" y="8079"/>
                    <a:pt x="1169099" y="51613"/>
                    <a:pt x="1174528" y="61309"/>
                  </a:cubicBezTo>
                  <a:cubicBezTo>
                    <a:pt x="1185482" y="80699"/>
                    <a:pt x="1174528" y="109405"/>
                    <a:pt x="1174528" y="109405"/>
                  </a:cubicBezTo>
                  <a:cubicBezTo>
                    <a:pt x="1174528" y="109405"/>
                    <a:pt x="1447229" y="211681"/>
                    <a:pt x="1491329" y="270043"/>
                  </a:cubicBezTo>
                  <a:cubicBezTo>
                    <a:pt x="1535335" y="328405"/>
                    <a:pt x="1416749" y="557385"/>
                    <a:pt x="1416749" y="557385"/>
                  </a:cubicBezTo>
                  <a:cubicBezTo>
                    <a:pt x="1416749" y="557385"/>
                    <a:pt x="1423416" y="615652"/>
                    <a:pt x="1409891" y="644357"/>
                  </a:cubicBezTo>
                  <a:cubicBezTo>
                    <a:pt x="1396365" y="673158"/>
                    <a:pt x="1366742" y="695876"/>
                    <a:pt x="1366742" y="695876"/>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 name="Google Shape;4017;p72">
            <a:extLst>
              <a:ext uri="{FF2B5EF4-FFF2-40B4-BE49-F238E27FC236}">
                <a16:creationId xmlns:a16="http://schemas.microsoft.com/office/drawing/2014/main" id="{A8A4B8EA-7576-B0FB-1E45-EEAF07A49CD0}"/>
              </a:ext>
            </a:extLst>
          </p:cNvPr>
          <p:cNvGrpSpPr/>
          <p:nvPr/>
        </p:nvGrpSpPr>
        <p:grpSpPr>
          <a:xfrm>
            <a:off x="6597491" y="-42199"/>
            <a:ext cx="2949559" cy="2925323"/>
            <a:chOff x="6597491" y="-42199"/>
            <a:chExt cx="2949559" cy="2925323"/>
          </a:xfrm>
        </p:grpSpPr>
        <p:grpSp>
          <p:nvGrpSpPr>
            <p:cNvPr id="7" name="Google Shape;4018;p72">
              <a:extLst>
                <a:ext uri="{FF2B5EF4-FFF2-40B4-BE49-F238E27FC236}">
                  <a16:creationId xmlns:a16="http://schemas.microsoft.com/office/drawing/2014/main" id="{101AF3E0-229A-0844-A17C-0807DD6D2D31}"/>
                </a:ext>
              </a:extLst>
            </p:cNvPr>
            <p:cNvGrpSpPr/>
            <p:nvPr/>
          </p:nvGrpSpPr>
          <p:grpSpPr>
            <a:xfrm flipH="1">
              <a:off x="6893594" y="-2"/>
              <a:ext cx="2653456" cy="1008398"/>
              <a:chOff x="1807224" y="254"/>
              <a:chExt cx="3704392" cy="1407787"/>
            </a:xfrm>
          </p:grpSpPr>
          <p:sp>
            <p:nvSpPr>
              <p:cNvPr id="19" name="Google Shape;4019;p72">
                <a:extLst>
                  <a:ext uri="{FF2B5EF4-FFF2-40B4-BE49-F238E27FC236}">
                    <a16:creationId xmlns:a16="http://schemas.microsoft.com/office/drawing/2014/main" id="{E09A2EA9-EE2F-6DE9-1B45-13EDA2A953D7}"/>
                  </a:ext>
                </a:extLst>
              </p:cNvPr>
              <p:cNvSpPr/>
              <p:nvPr/>
            </p:nvSpPr>
            <p:spPr>
              <a:xfrm>
                <a:off x="3576676" y="513"/>
                <a:ext cx="1933698" cy="1313344"/>
              </a:xfrm>
              <a:custGeom>
                <a:avLst/>
                <a:gdLst/>
                <a:ahLst/>
                <a:cxnLst/>
                <a:rect l="l" t="t" r="r" b="b"/>
                <a:pathLst>
                  <a:path w="1419228" h="963922" extrusionOk="0">
                    <a:moveTo>
                      <a:pt x="1418749" y="902709"/>
                    </a:moveTo>
                    <a:cubicBezTo>
                      <a:pt x="1418749" y="904515"/>
                      <a:pt x="1418272" y="906226"/>
                      <a:pt x="1417892" y="907936"/>
                    </a:cubicBezTo>
                    <a:cubicBezTo>
                      <a:pt x="1417701" y="908792"/>
                      <a:pt x="1417320" y="909647"/>
                      <a:pt x="1417129" y="910408"/>
                    </a:cubicBezTo>
                    <a:cubicBezTo>
                      <a:pt x="1416749" y="911263"/>
                      <a:pt x="1416463" y="912119"/>
                      <a:pt x="1416082" y="912879"/>
                    </a:cubicBezTo>
                    <a:cubicBezTo>
                      <a:pt x="1415701" y="913640"/>
                      <a:pt x="1415320" y="914495"/>
                      <a:pt x="1414843" y="915256"/>
                    </a:cubicBezTo>
                    <a:cubicBezTo>
                      <a:pt x="1412938" y="918487"/>
                      <a:pt x="1410652" y="921529"/>
                      <a:pt x="1407604" y="924476"/>
                    </a:cubicBezTo>
                    <a:cubicBezTo>
                      <a:pt x="1406843" y="925236"/>
                      <a:pt x="1406080" y="925901"/>
                      <a:pt x="1405318" y="926662"/>
                    </a:cubicBezTo>
                    <a:cubicBezTo>
                      <a:pt x="1404557" y="927422"/>
                      <a:pt x="1403604" y="928183"/>
                      <a:pt x="1402747" y="928943"/>
                    </a:cubicBezTo>
                    <a:cubicBezTo>
                      <a:pt x="1400937" y="930369"/>
                      <a:pt x="1399032" y="931699"/>
                      <a:pt x="1397032" y="933030"/>
                    </a:cubicBezTo>
                    <a:cubicBezTo>
                      <a:pt x="1389697" y="938068"/>
                      <a:pt x="1380363" y="942726"/>
                      <a:pt x="1369600" y="946813"/>
                    </a:cubicBezTo>
                    <a:cubicBezTo>
                      <a:pt x="1367504" y="947573"/>
                      <a:pt x="1365504" y="948429"/>
                      <a:pt x="1363218" y="949094"/>
                    </a:cubicBezTo>
                    <a:cubicBezTo>
                      <a:pt x="1347311" y="954797"/>
                      <a:pt x="1328547" y="959740"/>
                      <a:pt x="1307402" y="963922"/>
                    </a:cubicBezTo>
                    <a:cubicBezTo>
                      <a:pt x="1487138" y="880181"/>
                      <a:pt x="1160907" y="803379"/>
                      <a:pt x="1160907" y="803379"/>
                    </a:cubicBezTo>
                    <a:cubicBezTo>
                      <a:pt x="1160907" y="803379"/>
                      <a:pt x="1155573" y="750245"/>
                      <a:pt x="1081278" y="716027"/>
                    </a:cubicBezTo>
                    <a:cubicBezTo>
                      <a:pt x="1006983" y="681618"/>
                      <a:pt x="953262" y="723060"/>
                      <a:pt x="953262" y="723060"/>
                    </a:cubicBezTo>
                    <a:cubicBezTo>
                      <a:pt x="953262" y="723060"/>
                      <a:pt x="957548" y="671067"/>
                      <a:pt x="787146" y="590083"/>
                    </a:cubicBezTo>
                    <a:cubicBezTo>
                      <a:pt x="616744" y="509003"/>
                      <a:pt x="426910" y="499783"/>
                      <a:pt x="426910" y="499783"/>
                    </a:cubicBezTo>
                    <a:cubicBezTo>
                      <a:pt x="420814" y="440186"/>
                      <a:pt x="256032" y="390664"/>
                      <a:pt x="256032" y="390664"/>
                    </a:cubicBezTo>
                    <a:cubicBezTo>
                      <a:pt x="256032" y="390664"/>
                      <a:pt x="308896" y="273655"/>
                      <a:pt x="246507" y="168717"/>
                    </a:cubicBezTo>
                    <a:cubicBezTo>
                      <a:pt x="184213" y="63495"/>
                      <a:pt x="4572" y="23953"/>
                      <a:pt x="4572" y="23953"/>
                    </a:cubicBezTo>
                    <a:cubicBezTo>
                      <a:pt x="4572" y="23953"/>
                      <a:pt x="4286" y="14353"/>
                      <a:pt x="0" y="0"/>
                    </a:cubicBezTo>
                    <a:lnTo>
                      <a:pt x="326993" y="0"/>
                    </a:lnTo>
                    <a:cubicBezTo>
                      <a:pt x="347091" y="12262"/>
                      <a:pt x="367189" y="27375"/>
                      <a:pt x="385477" y="45815"/>
                    </a:cubicBezTo>
                    <a:cubicBezTo>
                      <a:pt x="387096" y="47526"/>
                      <a:pt x="388810" y="49237"/>
                      <a:pt x="390525" y="50948"/>
                    </a:cubicBezTo>
                    <a:cubicBezTo>
                      <a:pt x="395478" y="56271"/>
                      <a:pt x="400336" y="61784"/>
                      <a:pt x="404908" y="67582"/>
                    </a:cubicBezTo>
                    <a:cubicBezTo>
                      <a:pt x="409480" y="73285"/>
                      <a:pt x="413956" y="79368"/>
                      <a:pt x="418052" y="85737"/>
                    </a:cubicBezTo>
                    <a:cubicBezTo>
                      <a:pt x="422243" y="92010"/>
                      <a:pt x="426244" y="98569"/>
                      <a:pt x="429768" y="105508"/>
                    </a:cubicBezTo>
                    <a:cubicBezTo>
                      <a:pt x="432149" y="110070"/>
                      <a:pt x="434530" y="114823"/>
                      <a:pt x="436626" y="119670"/>
                    </a:cubicBezTo>
                    <a:cubicBezTo>
                      <a:pt x="441579" y="130601"/>
                      <a:pt x="445865" y="142198"/>
                      <a:pt x="449294" y="154555"/>
                    </a:cubicBezTo>
                    <a:cubicBezTo>
                      <a:pt x="450437" y="158547"/>
                      <a:pt x="451485" y="162824"/>
                      <a:pt x="452438" y="167101"/>
                    </a:cubicBezTo>
                    <a:cubicBezTo>
                      <a:pt x="453009" y="169383"/>
                      <a:pt x="453390" y="171569"/>
                      <a:pt x="453866" y="173850"/>
                    </a:cubicBezTo>
                    <a:cubicBezTo>
                      <a:pt x="476631" y="291049"/>
                      <a:pt x="403479" y="372604"/>
                      <a:pt x="395383" y="381254"/>
                    </a:cubicBezTo>
                    <a:lnTo>
                      <a:pt x="394811" y="381824"/>
                    </a:lnTo>
                    <a:lnTo>
                      <a:pt x="394811" y="381824"/>
                    </a:lnTo>
                    <a:lnTo>
                      <a:pt x="394811" y="382014"/>
                    </a:lnTo>
                    <a:cubicBezTo>
                      <a:pt x="394811" y="382014"/>
                      <a:pt x="399002" y="382584"/>
                      <a:pt x="405860" y="383820"/>
                    </a:cubicBezTo>
                    <a:cubicBezTo>
                      <a:pt x="407289" y="384105"/>
                      <a:pt x="408718" y="384390"/>
                      <a:pt x="410337" y="384675"/>
                    </a:cubicBezTo>
                    <a:cubicBezTo>
                      <a:pt x="413956" y="385436"/>
                      <a:pt x="417862" y="386481"/>
                      <a:pt x="422148" y="387622"/>
                    </a:cubicBezTo>
                    <a:cubicBezTo>
                      <a:pt x="426339" y="388763"/>
                      <a:pt x="430911" y="390093"/>
                      <a:pt x="435673" y="391709"/>
                    </a:cubicBezTo>
                    <a:cubicBezTo>
                      <a:pt x="438817" y="392850"/>
                      <a:pt x="441960" y="393990"/>
                      <a:pt x="445198" y="395416"/>
                    </a:cubicBezTo>
                    <a:cubicBezTo>
                      <a:pt x="470821" y="405967"/>
                      <a:pt x="497395" y="424217"/>
                      <a:pt x="500729" y="455109"/>
                    </a:cubicBezTo>
                    <a:cubicBezTo>
                      <a:pt x="500729" y="455109"/>
                      <a:pt x="922782" y="454253"/>
                      <a:pt x="979837" y="604245"/>
                    </a:cubicBezTo>
                    <a:cubicBezTo>
                      <a:pt x="979837" y="604245"/>
                      <a:pt x="1190720" y="587611"/>
                      <a:pt x="1209770" y="756994"/>
                    </a:cubicBezTo>
                    <a:cubicBezTo>
                      <a:pt x="1209770" y="756994"/>
                      <a:pt x="1212152" y="757469"/>
                      <a:pt x="1216628" y="758230"/>
                    </a:cubicBezTo>
                    <a:cubicBezTo>
                      <a:pt x="1217962" y="758610"/>
                      <a:pt x="1219391" y="758895"/>
                      <a:pt x="1221010" y="759085"/>
                    </a:cubicBezTo>
                    <a:cubicBezTo>
                      <a:pt x="1232821" y="761556"/>
                      <a:pt x="1252918" y="766309"/>
                      <a:pt x="1275969" y="773628"/>
                    </a:cubicBezTo>
                    <a:cubicBezTo>
                      <a:pt x="1279017" y="774579"/>
                      <a:pt x="1282160" y="775624"/>
                      <a:pt x="1285303" y="776670"/>
                    </a:cubicBezTo>
                    <a:cubicBezTo>
                      <a:pt x="1286923" y="777240"/>
                      <a:pt x="1288542" y="777715"/>
                      <a:pt x="1290161" y="778286"/>
                    </a:cubicBezTo>
                    <a:cubicBezTo>
                      <a:pt x="1293304" y="779426"/>
                      <a:pt x="1296543" y="780567"/>
                      <a:pt x="1299877" y="781898"/>
                    </a:cubicBezTo>
                    <a:cubicBezTo>
                      <a:pt x="1309592" y="785510"/>
                      <a:pt x="1319498" y="789597"/>
                      <a:pt x="1329214" y="794254"/>
                    </a:cubicBezTo>
                    <a:cubicBezTo>
                      <a:pt x="1334071" y="796536"/>
                      <a:pt x="1338929" y="798912"/>
                      <a:pt x="1343692" y="801383"/>
                    </a:cubicBezTo>
                    <a:cubicBezTo>
                      <a:pt x="1346740" y="803094"/>
                      <a:pt x="1349883" y="804805"/>
                      <a:pt x="1352931" y="806611"/>
                    </a:cubicBezTo>
                    <a:cubicBezTo>
                      <a:pt x="1359122" y="810223"/>
                      <a:pt x="1365123" y="813930"/>
                      <a:pt x="1370647" y="817922"/>
                    </a:cubicBezTo>
                    <a:cubicBezTo>
                      <a:pt x="1376267" y="821914"/>
                      <a:pt x="1381601" y="826192"/>
                      <a:pt x="1386554" y="830754"/>
                    </a:cubicBezTo>
                    <a:cubicBezTo>
                      <a:pt x="1407795" y="850145"/>
                      <a:pt x="1421416" y="874003"/>
                      <a:pt x="1418939" y="902994"/>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4020;p72">
                <a:extLst>
                  <a:ext uri="{FF2B5EF4-FFF2-40B4-BE49-F238E27FC236}">
                    <a16:creationId xmlns:a16="http://schemas.microsoft.com/office/drawing/2014/main" id="{EEDE5689-D30E-52BF-2172-D8253268438D}"/>
                  </a:ext>
                </a:extLst>
              </p:cNvPr>
              <p:cNvSpPr/>
              <p:nvPr/>
            </p:nvSpPr>
            <p:spPr>
              <a:xfrm>
                <a:off x="1807224" y="254"/>
                <a:ext cx="3704392" cy="1337559"/>
              </a:xfrm>
              <a:custGeom>
                <a:avLst/>
                <a:gdLst/>
                <a:ahLst/>
                <a:cxnLst/>
                <a:rect l="l" t="t" r="r" b="b"/>
                <a:pathLst>
                  <a:path w="2718820" h="981695" extrusionOk="0">
                    <a:moveTo>
                      <a:pt x="2718530" y="902899"/>
                    </a:moveTo>
                    <a:cubicBezTo>
                      <a:pt x="2718530" y="904705"/>
                      <a:pt x="2718054" y="906416"/>
                      <a:pt x="2717673" y="908127"/>
                    </a:cubicBezTo>
                    <a:cubicBezTo>
                      <a:pt x="2717483" y="908982"/>
                      <a:pt x="2717102" y="909838"/>
                      <a:pt x="2716911" y="910598"/>
                    </a:cubicBezTo>
                    <a:cubicBezTo>
                      <a:pt x="2716530" y="911453"/>
                      <a:pt x="2716245" y="912309"/>
                      <a:pt x="2715863" y="913069"/>
                    </a:cubicBezTo>
                    <a:cubicBezTo>
                      <a:pt x="2715482" y="913830"/>
                      <a:pt x="2715101" y="914685"/>
                      <a:pt x="2714625" y="915446"/>
                    </a:cubicBezTo>
                    <a:cubicBezTo>
                      <a:pt x="2712720" y="918677"/>
                      <a:pt x="2710434" y="921719"/>
                      <a:pt x="2707386" y="924666"/>
                    </a:cubicBezTo>
                    <a:cubicBezTo>
                      <a:pt x="2706624" y="925426"/>
                      <a:pt x="2705862" y="926091"/>
                      <a:pt x="2705100" y="926852"/>
                    </a:cubicBezTo>
                    <a:cubicBezTo>
                      <a:pt x="2704338" y="927612"/>
                      <a:pt x="2703386" y="928373"/>
                      <a:pt x="2702528" y="929133"/>
                    </a:cubicBezTo>
                    <a:cubicBezTo>
                      <a:pt x="2700719" y="930559"/>
                      <a:pt x="2698814" y="931890"/>
                      <a:pt x="2696813" y="933220"/>
                    </a:cubicBezTo>
                    <a:cubicBezTo>
                      <a:pt x="2689479" y="938258"/>
                      <a:pt x="2680145" y="942916"/>
                      <a:pt x="2669381" y="947003"/>
                    </a:cubicBezTo>
                    <a:cubicBezTo>
                      <a:pt x="2667286" y="947763"/>
                      <a:pt x="2665286" y="948619"/>
                      <a:pt x="2662999" y="949284"/>
                    </a:cubicBezTo>
                    <a:cubicBezTo>
                      <a:pt x="2647093" y="954987"/>
                      <a:pt x="2628329" y="959930"/>
                      <a:pt x="2607183" y="964112"/>
                    </a:cubicBezTo>
                    <a:cubicBezTo>
                      <a:pt x="2416588" y="1001563"/>
                      <a:pt x="2037302" y="978085"/>
                      <a:pt x="1917287" y="904229"/>
                    </a:cubicBezTo>
                    <a:cubicBezTo>
                      <a:pt x="1917287" y="904229"/>
                      <a:pt x="1218819" y="871627"/>
                      <a:pt x="1180243" y="825621"/>
                    </a:cubicBezTo>
                    <a:cubicBezTo>
                      <a:pt x="1141571" y="779616"/>
                      <a:pt x="1618679" y="774864"/>
                      <a:pt x="1618679" y="774864"/>
                    </a:cubicBezTo>
                    <a:cubicBezTo>
                      <a:pt x="1618679" y="774864"/>
                      <a:pt x="1486567" y="757469"/>
                      <a:pt x="1511999" y="707757"/>
                    </a:cubicBezTo>
                    <a:cubicBezTo>
                      <a:pt x="1511999" y="707757"/>
                      <a:pt x="864775" y="679717"/>
                      <a:pt x="387287" y="583714"/>
                    </a:cubicBezTo>
                    <a:cubicBezTo>
                      <a:pt x="207169" y="547690"/>
                      <a:pt x="82772" y="520600"/>
                      <a:pt x="0" y="499593"/>
                    </a:cubicBezTo>
                    <a:lnTo>
                      <a:pt x="0" y="132027"/>
                    </a:lnTo>
                    <a:cubicBezTo>
                      <a:pt x="1429" y="132788"/>
                      <a:pt x="2858" y="133643"/>
                      <a:pt x="4286" y="134403"/>
                    </a:cubicBezTo>
                    <a:cubicBezTo>
                      <a:pt x="6953" y="136114"/>
                      <a:pt x="9525" y="138015"/>
                      <a:pt x="11621" y="139917"/>
                    </a:cubicBezTo>
                    <a:cubicBezTo>
                      <a:pt x="12668" y="140867"/>
                      <a:pt x="13716" y="141913"/>
                      <a:pt x="14669" y="142863"/>
                    </a:cubicBezTo>
                    <a:cubicBezTo>
                      <a:pt x="14669" y="139346"/>
                      <a:pt x="14669" y="69958"/>
                      <a:pt x="40767" y="0"/>
                    </a:cubicBezTo>
                    <a:lnTo>
                      <a:pt x="1626584" y="0"/>
                    </a:lnTo>
                    <a:cubicBezTo>
                      <a:pt x="1646682" y="12262"/>
                      <a:pt x="1666780" y="27375"/>
                      <a:pt x="1685068" y="45815"/>
                    </a:cubicBezTo>
                    <a:cubicBezTo>
                      <a:pt x="1686687" y="47526"/>
                      <a:pt x="1688402" y="49237"/>
                      <a:pt x="1690116" y="50948"/>
                    </a:cubicBezTo>
                    <a:cubicBezTo>
                      <a:pt x="1695069" y="56271"/>
                      <a:pt x="1699927" y="61784"/>
                      <a:pt x="1704499" y="67582"/>
                    </a:cubicBezTo>
                    <a:cubicBezTo>
                      <a:pt x="1709071" y="73285"/>
                      <a:pt x="1713452" y="79368"/>
                      <a:pt x="1717643" y="85737"/>
                    </a:cubicBezTo>
                    <a:cubicBezTo>
                      <a:pt x="1721739" y="92010"/>
                      <a:pt x="1725739" y="98569"/>
                      <a:pt x="1729359" y="105508"/>
                    </a:cubicBezTo>
                    <a:cubicBezTo>
                      <a:pt x="1731740" y="110070"/>
                      <a:pt x="1734122" y="114823"/>
                      <a:pt x="1736217" y="119670"/>
                    </a:cubicBezTo>
                    <a:cubicBezTo>
                      <a:pt x="1741170" y="130696"/>
                      <a:pt x="1745361" y="142198"/>
                      <a:pt x="1748885" y="154555"/>
                    </a:cubicBezTo>
                    <a:cubicBezTo>
                      <a:pt x="1750028" y="158547"/>
                      <a:pt x="1751076" y="162824"/>
                      <a:pt x="1752029" y="167101"/>
                    </a:cubicBezTo>
                    <a:cubicBezTo>
                      <a:pt x="1752600" y="169383"/>
                      <a:pt x="1752981" y="171569"/>
                      <a:pt x="1753457" y="173850"/>
                    </a:cubicBezTo>
                    <a:cubicBezTo>
                      <a:pt x="1776222" y="291049"/>
                      <a:pt x="1703070" y="372604"/>
                      <a:pt x="1694974" y="381253"/>
                    </a:cubicBezTo>
                    <a:lnTo>
                      <a:pt x="1694402" y="381824"/>
                    </a:lnTo>
                    <a:lnTo>
                      <a:pt x="1694402" y="381824"/>
                    </a:lnTo>
                    <a:cubicBezTo>
                      <a:pt x="1695069" y="382014"/>
                      <a:pt x="1699165" y="382584"/>
                      <a:pt x="1705451" y="383820"/>
                    </a:cubicBezTo>
                    <a:cubicBezTo>
                      <a:pt x="1706880" y="384105"/>
                      <a:pt x="1708309" y="384390"/>
                      <a:pt x="1709928" y="384675"/>
                    </a:cubicBezTo>
                    <a:cubicBezTo>
                      <a:pt x="1713548" y="385436"/>
                      <a:pt x="1717453" y="386386"/>
                      <a:pt x="1721739" y="387622"/>
                    </a:cubicBezTo>
                    <a:cubicBezTo>
                      <a:pt x="1725930" y="388668"/>
                      <a:pt x="1730502" y="389998"/>
                      <a:pt x="1735264" y="391709"/>
                    </a:cubicBezTo>
                    <a:cubicBezTo>
                      <a:pt x="1738408" y="392850"/>
                      <a:pt x="1741551" y="393990"/>
                      <a:pt x="1744789" y="395416"/>
                    </a:cubicBezTo>
                    <a:cubicBezTo>
                      <a:pt x="1770412" y="405967"/>
                      <a:pt x="1796987" y="424217"/>
                      <a:pt x="1800320" y="455109"/>
                    </a:cubicBezTo>
                    <a:cubicBezTo>
                      <a:pt x="1800320" y="455109"/>
                      <a:pt x="2222373" y="454253"/>
                      <a:pt x="2279428" y="604245"/>
                    </a:cubicBezTo>
                    <a:cubicBezTo>
                      <a:pt x="2279428" y="604245"/>
                      <a:pt x="2490311" y="587611"/>
                      <a:pt x="2509361" y="756994"/>
                    </a:cubicBezTo>
                    <a:cubicBezTo>
                      <a:pt x="2509361" y="756994"/>
                      <a:pt x="2511743" y="757469"/>
                      <a:pt x="2516220" y="758230"/>
                    </a:cubicBezTo>
                    <a:cubicBezTo>
                      <a:pt x="2517553" y="758610"/>
                      <a:pt x="2518982" y="758895"/>
                      <a:pt x="2520601" y="759085"/>
                    </a:cubicBezTo>
                    <a:cubicBezTo>
                      <a:pt x="2532412" y="761556"/>
                      <a:pt x="2552510" y="766309"/>
                      <a:pt x="2575560" y="773628"/>
                    </a:cubicBezTo>
                    <a:cubicBezTo>
                      <a:pt x="2578608" y="774579"/>
                      <a:pt x="2581751" y="775624"/>
                      <a:pt x="2584895" y="776670"/>
                    </a:cubicBezTo>
                    <a:cubicBezTo>
                      <a:pt x="2586514" y="777240"/>
                      <a:pt x="2588133" y="777715"/>
                      <a:pt x="2589753" y="778286"/>
                    </a:cubicBezTo>
                    <a:cubicBezTo>
                      <a:pt x="2592896" y="779426"/>
                      <a:pt x="2596134" y="780567"/>
                      <a:pt x="2599468" y="781898"/>
                    </a:cubicBezTo>
                    <a:cubicBezTo>
                      <a:pt x="2609183" y="785510"/>
                      <a:pt x="2619089" y="789597"/>
                      <a:pt x="2628805" y="794254"/>
                    </a:cubicBezTo>
                    <a:cubicBezTo>
                      <a:pt x="2633663" y="796536"/>
                      <a:pt x="2638520" y="798912"/>
                      <a:pt x="2643283" y="801383"/>
                    </a:cubicBezTo>
                    <a:cubicBezTo>
                      <a:pt x="2646331" y="803094"/>
                      <a:pt x="2649474" y="804805"/>
                      <a:pt x="2652522" y="806611"/>
                    </a:cubicBezTo>
                    <a:cubicBezTo>
                      <a:pt x="2658713" y="810223"/>
                      <a:pt x="2664714" y="813930"/>
                      <a:pt x="2670239" y="817922"/>
                    </a:cubicBezTo>
                    <a:cubicBezTo>
                      <a:pt x="2675858" y="822010"/>
                      <a:pt x="2681192" y="826287"/>
                      <a:pt x="2686145" y="830754"/>
                    </a:cubicBezTo>
                    <a:cubicBezTo>
                      <a:pt x="2707386" y="850145"/>
                      <a:pt x="2721007" y="874003"/>
                      <a:pt x="2718530" y="90299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4021;p72">
                <a:extLst>
                  <a:ext uri="{FF2B5EF4-FFF2-40B4-BE49-F238E27FC236}">
                    <a16:creationId xmlns:a16="http://schemas.microsoft.com/office/drawing/2014/main" id="{C5176466-EE5F-8832-011E-ADC35F3A8F93}"/>
                  </a:ext>
                </a:extLst>
              </p:cNvPr>
              <p:cNvSpPr/>
              <p:nvPr/>
            </p:nvSpPr>
            <p:spPr>
              <a:xfrm>
                <a:off x="1807224" y="254"/>
                <a:ext cx="3704392" cy="1337559"/>
              </a:xfrm>
              <a:custGeom>
                <a:avLst/>
                <a:gdLst/>
                <a:ahLst/>
                <a:cxnLst/>
                <a:rect l="l" t="t" r="r" b="b"/>
                <a:pathLst>
                  <a:path w="2718820" h="981695" extrusionOk="0">
                    <a:moveTo>
                      <a:pt x="2718530" y="902899"/>
                    </a:moveTo>
                    <a:cubicBezTo>
                      <a:pt x="2718530" y="904705"/>
                      <a:pt x="2718054" y="906416"/>
                      <a:pt x="2717673" y="908127"/>
                    </a:cubicBezTo>
                    <a:cubicBezTo>
                      <a:pt x="2717483" y="908982"/>
                      <a:pt x="2717102" y="909838"/>
                      <a:pt x="2716911" y="910598"/>
                    </a:cubicBezTo>
                    <a:cubicBezTo>
                      <a:pt x="2716530" y="911453"/>
                      <a:pt x="2716245" y="912309"/>
                      <a:pt x="2715863" y="913069"/>
                    </a:cubicBezTo>
                    <a:cubicBezTo>
                      <a:pt x="2715482" y="913830"/>
                      <a:pt x="2715101" y="914685"/>
                      <a:pt x="2714625" y="915446"/>
                    </a:cubicBezTo>
                    <a:cubicBezTo>
                      <a:pt x="2712720" y="918677"/>
                      <a:pt x="2710434" y="921719"/>
                      <a:pt x="2707386" y="924666"/>
                    </a:cubicBezTo>
                    <a:cubicBezTo>
                      <a:pt x="2706624" y="925426"/>
                      <a:pt x="2705862" y="926091"/>
                      <a:pt x="2705100" y="926852"/>
                    </a:cubicBezTo>
                    <a:cubicBezTo>
                      <a:pt x="2704338" y="927612"/>
                      <a:pt x="2703386" y="928373"/>
                      <a:pt x="2702528" y="929133"/>
                    </a:cubicBezTo>
                    <a:cubicBezTo>
                      <a:pt x="2700719" y="930559"/>
                      <a:pt x="2698814" y="931890"/>
                      <a:pt x="2696813" y="933220"/>
                    </a:cubicBezTo>
                    <a:cubicBezTo>
                      <a:pt x="2689479" y="938258"/>
                      <a:pt x="2680145" y="942916"/>
                      <a:pt x="2669381" y="947003"/>
                    </a:cubicBezTo>
                    <a:cubicBezTo>
                      <a:pt x="2667286" y="947763"/>
                      <a:pt x="2665286" y="948619"/>
                      <a:pt x="2662999" y="949284"/>
                    </a:cubicBezTo>
                    <a:cubicBezTo>
                      <a:pt x="2647093" y="954987"/>
                      <a:pt x="2628329" y="959930"/>
                      <a:pt x="2607183" y="964112"/>
                    </a:cubicBezTo>
                    <a:cubicBezTo>
                      <a:pt x="2416588" y="1001563"/>
                      <a:pt x="2037302" y="978085"/>
                      <a:pt x="1917287" y="904229"/>
                    </a:cubicBezTo>
                    <a:cubicBezTo>
                      <a:pt x="1917287" y="904229"/>
                      <a:pt x="1218819" y="871627"/>
                      <a:pt x="1180243" y="825621"/>
                    </a:cubicBezTo>
                    <a:cubicBezTo>
                      <a:pt x="1141571" y="779616"/>
                      <a:pt x="1618679" y="774864"/>
                      <a:pt x="1618679" y="774864"/>
                    </a:cubicBezTo>
                    <a:cubicBezTo>
                      <a:pt x="1618679" y="774864"/>
                      <a:pt x="1486567" y="757469"/>
                      <a:pt x="1511999" y="707757"/>
                    </a:cubicBezTo>
                    <a:cubicBezTo>
                      <a:pt x="1511999" y="707757"/>
                      <a:pt x="864775" y="679717"/>
                      <a:pt x="387287" y="583714"/>
                    </a:cubicBezTo>
                    <a:cubicBezTo>
                      <a:pt x="207169" y="547690"/>
                      <a:pt x="82772" y="520600"/>
                      <a:pt x="0" y="499593"/>
                    </a:cubicBezTo>
                    <a:lnTo>
                      <a:pt x="0" y="132027"/>
                    </a:lnTo>
                    <a:cubicBezTo>
                      <a:pt x="1429" y="132788"/>
                      <a:pt x="2858" y="133643"/>
                      <a:pt x="4286" y="134403"/>
                    </a:cubicBezTo>
                    <a:cubicBezTo>
                      <a:pt x="6953" y="136114"/>
                      <a:pt x="9525" y="138015"/>
                      <a:pt x="11621" y="139917"/>
                    </a:cubicBezTo>
                    <a:cubicBezTo>
                      <a:pt x="12668" y="140867"/>
                      <a:pt x="13716" y="141913"/>
                      <a:pt x="14669" y="142863"/>
                    </a:cubicBezTo>
                    <a:cubicBezTo>
                      <a:pt x="14669" y="139346"/>
                      <a:pt x="14669" y="69958"/>
                      <a:pt x="40767" y="0"/>
                    </a:cubicBezTo>
                    <a:lnTo>
                      <a:pt x="1626584" y="0"/>
                    </a:lnTo>
                    <a:cubicBezTo>
                      <a:pt x="1646682" y="12262"/>
                      <a:pt x="1666780" y="27375"/>
                      <a:pt x="1685068" y="45815"/>
                    </a:cubicBezTo>
                    <a:cubicBezTo>
                      <a:pt x="1686687" y="47526"/>
                      <a:pt x="1688402" y="49237"/>
                      <a:pt x="1690116" y="50948"/>
                    </a:cubicBezTo>
                    <a:cubicBezTo>
                      <a:pt x="1695069" y="56271"/>
                      <a:pt x="1699927" y="61784"/>
                      <a:pt x="1704499" y="67582"/>
                    </a:cubicBezTo>
                    <a:cubicBezTo>
                      <a:pt x="1709071" y="73285"/>
                      <a:pt x="1713452" y="79368"/>
                      <a:pt x="1717643" y="85737"/>
                    </a:cubicBezTo>
                    <a:cubicBezTo>
                      <a:pt x="1721739" y="92010"/>
                      <a:pt x="1725739" y="98569"/>
                      <a:pt x="1729359" y="105508"/>
                    </a:cubicBezTo>
                    <a:cubicBezTo>
                      <a:pt x="1731740" y="110070"/>
                      <a:pt x="1734122" y="114823"/>
                      <a:pt x="1736217" y="119670"/>
                    </a:cubicBezTo>
                    <a:cubicBezTo>
                      <a:pt x="1741170" y="130696"/>
                      <a:pt x="1745361" y="142198"/>
                      <a:pt x="1748885" y="154555"/>
                    </a:cubicBezTo>
                    <a:cubicBezTo>
                      <a:pt x="1750028" y="158547"/>
                      <a:pt x="1751076" y="162824"/>
                      <a:pt x="1752029" y="167101"/>
                    </a:cubicBezTo>
                    <a:cubicBezTo>
                      <a:pt x="1752600" y="169383"/>
                      <a:pt x="1752981" y="171569"/>
                      <a:pt x="1753457" y="173850"/>
                    </a:cubicBezTo>
                    <a:cubicBezTo>
                      <a:pt x="1776222" y="291049"/>
                      <a:pt x="1703070" y="372604"/>
                      <a:pt x="1694974" y="381253"/>
                    </a:cubicBezTo>
                    <a:lnTo>
                      <a:pt x="1694402" y="381824"/>
                    </a:lnTo>
                    <a:lnTo>
                      <a:pt x="1694402" y="381824"/>
                    </a:lnTo>
                    <a:cubicBezTo>
                      <a:pt x="1695069" y="382014"/>
                      <a:pt x="1699165" y="382584"/>
                      <a:pt x="1705451" y="383820"/>
                    </a:cubicBezTo>
                    <a:cubicBezTo>
                      <a:pt x="1706880" y="384105"/>
                      <a:pt x="1708309" y="384390"/>
                      <a:pt x="1709928" y="384675"/>
                    </a:cubicBezTo>
                    <a:cubicBezTo>
                      <a:pt x="1713548" y="385436"/>
                      <a:pt x="1717453" y="386386"/>
                      <a:pt x="1721739" y="387622"/>
                    </a:cubicBezTo>
                    <a:cubicBezTo>
                      <a:pt x="1725930" y="388668"/>
                      <a:pt x="1730502" y="389998"/>
                      <a:pt x="1735264" y="391709"/>
                    </a:cubicBezTo>
                    <a:cubicBezTo>
                      <a:pt x="1738408" y="392850"/>
                      <a:pt x="1741551" y="393990"/>
                      <a:pt x="1744789" y="395416"/>
                    </a:cubicBezTo>
                    <a:cubicBezTo>
                      <a:pt x="1770412" y="405967"/>
                      <a:pt x="1796987" y="424217"/>
                      <a:pt x="1800320" y="455109"/>
                    </a:cubicBezTo>
                    <a:cubicBezTo>
                      <a:pt x="1800320" y="455109"/>
                      <a:pt x="2222373" y="454253"/>
                      <a:pt x="2279428" y="604245"/>
                    </a:cubicBezTo>
                    <a:cubicBezTo>
                      <a:pt x="2279428" y="604245"/>
                      <a:pt x="2490311" y="587611"/>
                      <a:pt x="2509361" y="756994"/>
                    </a:cubicBezTo>
                    <a:cubicBezTo>
                      <a:pt x="2509361" y="756994"/>
                      <a:pt x="2511743" y="757469"/>
                      <a:pt x="2516220" y="758230"/>
                    </a:cubicBezTo>
                    <a:cubicBezTo>
                      <a:pt x="2517553" y="758610"/>
                      <a:pt x="2518982" y="758895"/>
                      <a:pt x="2520601" y="759085"/>
                    </a:cubicBezTo>
                    <a:cubicBezTo>
                      <a:pt x="2532412" y="761556"/>
                      <a:pt x="2552510" y="766309"/>
                      <a:pt x="2575560" y="773628"/>
                    </a:cubicBezTo>
                    <a:cubicBezTo>
                      <a:pt x="2578608" y="774579"/>
                      <a:pt x="2581751" y="775624"/>
                      <a:pt x="2584895" y="776670"/>
                    </a:cubicBezTo>
                    <a:cubicBezTo>
                      <a:pt x="2586514" y="777240"/>
                      <a:pt x="2588133" y="777715"/>
                      <a:pt x="2589753" y="778286"/>
                    </a:cubicBezTo>
                    <a:cubicBezTo>
                      <a:pt x="2592896" y="779426"/>
                      <a:pt x="2596134" y="780567"/>
                      <a:pt x="2599468" y="781898"/>
                    </a:cubicBezTo>
                    <a:cubicBezTo>
                      <a:pt x="2609183" y="785510"/>
                      <a:pt x="2619089" y="789597"/>
                      <a:pt x="2628805" y="794254"/>
                    </a:cubicBezTo>
                    <a:cubicBezTo>
                      <a:pt x="2633663" y="796536"/>
                      <a:pt x="2638520" y="798912"/>
                      <a:pt x="2643283" y="801383"/>
                    </a:cubicBezTo>
                    <a:cubicBezTo>
                      <a:pt x="2646331" y="803094"/>
                      <a:pt x="2649474" y="804805"/>
                      <a:pt x="2652522" y="806611"/>
                    </a:cubicBezTo>
                    <a:cubicBezTo>
                      <a:pt x="2658713" y="810223"/>
                      <a:pt x="2664714" y="813930"/>
                      <a:pt x="2670239" y="817922"/>
                    </a:cubicBezTo>
                    <a:cubicBezTo>
                      <a:pt x="2675858" y="822010"/>
                      <a:pt x="2681192" y="826287"/>
                      <a:pt x="2686145" y="830754"/>
                    </a:cubicBezTo>
                    <a:cubicBezTo>
                      <a:pt x="2707386" y="850145"/>
                      <a:pt x="2721007" y="874003"/>
                      <a:pt x="2718530" y="902994"/>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4022;p72">
                <a:extLst>
                  <a:ext uri="{FF2B5EF4-FFF2-40B4-BE49-F238E27FC236}">
                    <a16:creationId xmlns:a16="http://schemas.microsoft.com/office/drawing/2014/main" id="{57627AB0-B277-028E-79E7-4B5B73F24A6E}"/>
                  </a:ext>
                </a:extLst>
              </p:cNvPr>
              <p:cNvSpPr/>
              <p:nvPr/>
            </p:nvSpPr>
            <p:spPr>
              <a:xfrm>
                <a:off x="1807299" y="529"/>
                <a:ext cx="391799" cy="411966"/>
              </a:xfrm>
              <a:custGeom>
                <a:avLst/>
                <a:gdLst/>
                <a:ahLst/>
                <a:cxnLst/>
                <a:rect l="l" t="t" r="r" b="b"/>
                <a:pathLst>
                  <a:path w="287559" h="302360" extrusionOk="0">
                    <a:moveTo>
                      <a:pt x="40767" y="95"/>
                    </a:moveTo>
                    <a:lnTo>
                      <a:pt x="287560" y="95"/>
                    </a:lnTo>
                    <a:cubicBezTo>
                      <a:pt x="105537" y="47146"/>
                      <a:pt x="74962" y="302360"/>
                      <a:pt x="74962" y="302360"/>
                    </a:cubicBezTo>
                    <a:cubicBezTo>
                      <a:pt x="54102" y="276126"/>
                      <a:pt x="28099" y="256735"/>
                      <a:pt x="0" y="242573"/>
                    </a:cubicBezTo>
                    <a:lnTo>
                      <a:pt x="0" y="132027"/>
                    </a:lnTo>
                    <a:cubicBezTo>
                      <a:pt x="1429" y="132788"/>
                      <a:pt x="2858" y="133643"/>
                      <a:pt x="4286" y="134403"/>
                    </a:cubicBezTo>
                    <a:cubicBezTo>
                      <a:pt x="6953" y="136114"/>
                      <a:pt x="9525" y="138015"/>
                      <a:pt x="11621" y="139917"/>
                    </a:cubicBezTo>
                    <a:cubicBezTo>
                      <a:pt x="12668" y="140867"/>
                      <a:pt x="13716" y="141913"/>
                      <a:pt x="14669" y="142958"/>
                    </a:cubicBezTo>
                    <a:lnTo>
                      <a:pt x="14669" y="142958"/>
                    </a:lnTo>
                    <a:cubicBezTo>
                      <a:pt x="14669" y="139346"/>
                      <a:pt x="14669" y="69958"/>
                      <a:pt x="40767" y="0"/>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3" name="Google Shape;4023;p72">
                <a:extLst>
                  <a:ext uri="{FF2B5EF4-FFF2-40B4-BE49-F238E27FC236}">
                    <a16:creationId xmlns:a16="http://schemas.microsoft.com/office/drawing/2014/main" id="{E1F06D02-3E65-7B9B-2E30-C7238A76B867}"/>
                  </a:ext>
                </a:extLst>
              </p:cNvPr>
              <p:cNvGrpSpPr/>
              <p:nvPr/>
            </p:nvGrpSpPr>
            <p:grpSpPr>
              <a:xfrm>
                <a:off x="1807312" y="295756"/>
                <a:ext cx="1438976" cy="1112286"/>
                <a:chOff x="3714940" y="1360297"/>
                <a:chExt cx="1057060" cy="817076"/>
              </a:xfrm>
            </p:grpSpPr>
            <p:sp>
              <p:nvSpPr>
                <p:cNvPr id="24" name="Google Shape;4024;p72">
                  <a:extLst>
                    <a:ext uri="{FF2B5EF4-FFF2-40B4-BE49-F238E27FC236}">
                      <a16:creationId xmlns:a16="http://schemas.microsoft.com/office/drawing/2014/main" id="{A73EE7D9-FE52-F6E1-FB2D-BDBBD5FA86EA}"/>
                    </a:ext>
                  </a:extLst>
                </p:cNvPr>
                <p:cNvSpPr/>
                <p:nvPr/>
              </p:nvSpPr>
              <p:spPr>
                <a:xfrm>
                  <a:off x="3714940" y="1360297"/>
                  <a:ext cx="1057060" cy="817076"/>
                </a:xfrm>
                <a:custGeom>
                  <a:avLst/>
                  <a:gdLst/>
                  <a:ahLst/>
                  <a:cxnLst/>
                  <a:rect l="l" t="t" r="r" b="b"/>
                  <a:pathLst>
                    <a:path w="1057060" h="817076" extrusionOk="0">
                      <a:moveTo>
                        <a:pt x="1056608" y="808599"/>
                      </a:moveTo>
                      <a:cubicBezTo>
                        <a:pt x="1056513" y="809359"/>
                        <a:pt x="1055942" y="810024"/>
                        <a:pt x="1055370" y="810595"/>
                      </a:cubicBezTo>
                      <a:cubicBezTo>
                        <a:pt x="1049750" y="816013"/>
                        <a:pt x="1025176" y="818009"/>
                        <a:pt x="987457" y="816678"/>
                      </a:cubicBezTo>
                      <a:cubicBezTo>
                        <a:pt x="984980" y="816583"/>
                        <a:pt x="982313" y="816488"/>
                        <a:pt x="979742" y="816393"/>
                      </a:cubicBezTo>
                      <a:cubicBezTo>
                        <a:pt x="964978" y="815727"/>
                        <a:pt x="948309" y="814587"/>
                        <a:pt x="930021" y="812971"/>
                      </a:cubicBezTo>
                      <a:cubicBezTo>
                        <a:pt x="926592" y="812686"/>
                        <a:pt x="923163" y="812306"/>
                        <a:pt x="919639" y="812020"/>
                      </a:cubicBezTo>
                      <a:cubicBezTo>
                        <a:pt x="915543" y="811640"/>
                        <a:pt x="911447" y="811165"/>
                        <a:pt x="907161" y="810785"/>
                      </a:cubicBezTo>
                      <a:cubicBezTo>
                        <a:pt x="900779" y="810024"/>
                        <a:pt x="894207" y="809454"/>
                        <a:pt x="887540" y="808599"/>
                      </a:cubicBezTo>
                      <a:cubicBezTo>
                        <a:pt x="886587" y="808503"/>
                        <a:pt x="885635" y="808408"/>
                        <a:pt x="884682" y="808313"/>
                      </a:cubicBezTo>
                      <a:cubicBezTo>
                        <a:pt x="867251" y="806317"/>
                        <a:pt x="849059" y="803941"/>
                        <a:pt x="830104" y="801185"/>
                      </a:cubicBezTo>
                      <a:cubicBezTo>
                        <a:pt x="822293" y="800044"/>
                        <a:pt x="814292" y="798903"/>
                        <a:pt x="806196" y="797668"/>
                      </a:cubicBezTo>
                      <a:cubicBezTo>
                        <a:pt x="800672" y="796812"/>
                        <a:pt x="795052" y="795862"/>
                        <a:pt x="789432" y="794911"/>
                      </a:cubicBezTo>
                      <a:cubicBezTo>
                        <a:pt x="772573" y="792250"/>
                        <a:pt x="755237" y="789398"/>
                        <a:pt x="737521" y="785976"/>
                      </a:cubicBezTo>
                      <a:cubicBezTo>
                        <a:pt x="725710" y="783885"/>
                        <a:pt x="713899" y="781699"/>
                        <a:pt x="701897" y="779132"/>
                      </a:cubicBezTo>
                      <a:cubicBezTo>
                        <a:pt x="695897" y="777897"/>
                        <a:pt x="689896" y="776756"/>
                        <a:pt x="683895" y="775425"/>
                      </a:cubicBezTo>
                      <a:cubicBezTo>
                        <a:pt x="677894" y="774190"/>
                        <a:pt x="671703" y="772954"/>
                        <a:pt x="665702" y="771528"/>
                      </a:cubicBezTo>
                      <a:cubicBezTo>
                        <a:pt x="665798" y="771528"/>
                        <a:pt x="666083" y="771528"/>
                        <a:pt x="666179" y="771528"/>
                      </a:cubicBezTo>
                      <a:cubicBezTo>
                        <a:pt x="655320" y="769247"/>
                        <a:pt x="644366" y="766966"/>
                        <a:pt x="633412" y="764494"/>
                      </a:cubicBezTo>
                      <a:cubicBezTo>
                        <a:pt x="633412" y="764494"/>
                        <a:pt x="633222" y="764494"/>
                        <a:pt x="633127" y="764399"/>
                      </a:cubicBezTo>
                      <a:cubicBezTo>
                        <a:pt x="479774" y="729325"/>
                        <a:pt x="320993" y="676666"/>
                        <a:pt x="225076" y="606043"/>
                      </a:cubicBezTo>
                      <a:cubicBezTo>
                        <a:pt x="225076" y="606043"/>
                        <a:pt x="117348" y="600340"/>
                        <a:pt x="0" y="573725"/>
                      </a:cubicBezTo>
                      <a:lnTo>
                        <a:pt x="0" y="23374"/>
                      </a:lnTo>
                      <a:cubicBezTo>
                        <a:pt x="3334" y="20903"/>
                        <a:pt x="6858" y="18336"/>
                        <a:pt x="10668" y="15960"/>
                      </a:cubicBezTo>
                      <a:cubicBezTo>
                        <a:pt x="15431" y="12823"/>
                        <a:pt x="20574" y="10162"/>
                        <a:pt x="25908" y="7976"/>
                      </a:cubicBezTo>
                      <a:cubicBezTo>
                        <a:pt x="27718" y="7215"/>
                        <a:pt x="29432" y="6645"/>
                        <a:pt x="31337" y="5980"/>
                      </a:cubicBezTo>
                      <a:cubicBezTo>
                        <a:pt x="113824" y="-21776"/>
                        <a:pt x="245840" y="52460"/>
                        <a:pt x="311277" y="118141"/>
                      </a:cubicBezTo>
                      <a:cubicBezTo>
                        <a:pt x="312706" y="119757"/>
                        <a:pt x="314325" y="121183"/>
                        <a:pt x="315659" y="122608"/>
                      </a:cubicBezTo>
                      <a:cubicBezTo>
                        <a:pt x="317087" y="124224"/>
                        <a:pt x="318611" y="125650"/>
                        <a:pt x="319945" y="127266"/>
                      </a:cubicBezTo>
                      <a:cubicBezTo>
                        <a:pt x="322612" y="130213"/>
                        <a:pt x="325279" y="133254"/>
                        <a:pt x="327660" y="136201"/>
                      </a:cubicBezTo>
                      <a:cubicBezTo>
                        <a:pt x="330803" y="140003"/>
                        <a:pt x="333566" y="143710"/>
                        <a:pt x="336233" y="147417"/>
                      </a:cubicBezTo>
                      <a:cubicBezTo>
                        <a:pt x="343948" y="158348"/>
                        <a:pt x="348806" y="168328"/>
                        <a:pt x="350234" y="177073"/>
                      </a:cubicBezTo>
                      <a:cubicBezTo>
                        <a:pt x="353663" y="176503"/>
                        <a:pt x="417671" y="168138"/>
                        <a:pt x="490633" y="194468"/>
                      </a:cubicBezTo>
                      <a:cubicBezTo>
                        <a:pt x="494157" y="195703"/>
                        <a:pt x="497872" y="197129"/>
                        <a:pt x="501491" y="198650"/>
                      </a:cubicBezTo>
                      <a:cubicBezTo>
                        <a:pt x="503396" y="199410"/>
                        <a:pt x="505206" y="200076"/>
                        <a:pt x="507111" y="200931"/>
                      </a:cubicBezTo>
                      <a:cubicBezTo>
                        <a:pt x="510731" y="202547"/>
                        <a:pt x="514541" y="204163"/>
                        <a:pt x="518160" y="205969"/>
                      </a:cubicBezTo>
                      <a:cubicBezTo>
                        <a:pt x="547783" y="220132"/>
                        <a:pt x="577882" y="240758"/>
                        <a:pt x="605123" y="270414"/>
                      </a:cubicBezTo>
                      <a:cubicBezTo>
                        <a:pt x="611886" y="277828"/>
                        <a:pt x="618554" y="285813"/>
                        <a:pt x="624935" y="294367"/>
                      </a:cubicBezTo>
                      <a:cubicBezTo>
                        <a:pt x="628174" y="298645"/>
                        <a:pt x="631317" y="303207"/>
                        <a:pt x="634270" y="307770"/>
                      </a:cubicBezTo>
                      <a:cubicBezTo>
                        <a:pt x="635794" y="310051"/>
                        <a:pt x="637318" y="312332"/>
                        <a:pt x="638842" y="314804"/>
                      </a:cubicBezTo>
                      <a:cubicBezTo>
                        <a:pt x="641890" y="319556"/>
                        <a:pt x="644747" y="324499"/>
                        <a:pt x="647605" y="329537"/>
                      </a:cubicBezTo>
                      <a:cubicBezTo>
                        <a:pt x="661892" y="355011"/>
                        <a:pt x="674370" y="384667"/>
                        <a:pt x="684181" y="419076"/>
                      </a:cubicBezTo>
                      <a:cubicBezTo>
                        <a:pt x="684181" y="419076"/>
                        <a:pt x="862679" y="506333"/>
                        <a:pt x="882301" y="687217"/>
                      </a:cubicBezTo>
                      <a:lnTo>
                        <a:pt x="882301" y="687217"/>
                      </a:lnTo>
                      <a:cubicBezTo>
                        <a:pt x="883730" y="700524"/>
                        <a:pt x="884396" y="714212"/>
                        <a:pt x="884015" y="728375"/>
                      </a:cubicBezTo>
                      <a:cubicBezTo>
                        <a:pt x="884015" y="728375"/>
                        <a:pt x="890016" y="729991"/>
                        <a:pt x="899922" y="732747"/>
                      </a:cubicBezTo>
                      <a:cubicBezTo>
                        <a:pt x="901637" y="733127"/>
                        <a:pt x="903351" y="733698"/>
                        <a:pt x="905256" y="734173"/>
                      </a:cubicBezTo>
                      <a:cubicBezTo>
                        <a:pt x="910781" y="735789"/>
                        <a:pt x="917162" y="737595"/>
                        <a:pt x="924116" y="739686"/>
                      </a:cubicBezTo>
                      <a:cubicBezTo>
                        <a:pt x="926497" y="740446"/>
                        <a:pt x="928783" y="741112"/>
                        <a:pt x="931355" y="741872"/>
                      </a:cubicBezTo>
                      <a:cubicBezTo>
                        <a:pt x="932783" y="742442"/>
                        <a:pt x="934403" y="742823"/>
                        <a:pt x="935927" y="743298"/>
                      </a:cubicBezTo>
                      <a:cubicBezTo>
                        <a:pt x="937927" y="743868"/>
                        <a:pt x="939737" y="744438"/>
                        <a:pt x="941737" y="745104"/>
                      </a:cubicBezTo>
                      <a:cubicBezTo>
                        <a:pt x="948404" y="747290"/>
                        <a:pt x="955358" y="749571"/>
                        <a:pt x="962501" y="752043"/>
                      </a:cubicBezTo>
                      <a:cubicBezTo>
                        <a:pt x="965168" y="752993"/>
                        <a:pt x="967931" y="753944"/>
                        <a:pt x="970502" y="754894"/>
                      </a:cubicBezTo>
                      <a:cubicBezTo>
                        <a:pt x="981742" y="758886"/>
                        <a:pt x="992981" y="763164"/>
                        <a:pt x="1003459" y="767631"/>
                      </a:cubicBezTo>
                      <a:cubicBezTo>
                        <a:pt x="1005269" y="768392"/>
                        <a:pt x="1006983" y="769057"/>
                        <a:pt x="1008793" y="769817"/>
                      </a:cubicBezTo>
                      <a:cubicBezTo>
                        <a:pt x="1026319" y="777612"/>
                        <a:pt x="1041178" y="785691"/>
                        <a:pt x="1049750" y="793675"/>
                      </a:cubicBezTo>
                      <a:cubicBezTo>
                        <a:pt x="1050227" y="794246"/>
                        <a:pt x="1050893" y="794721"/>
                        <a:pt x="1051370" y="795386"/>
                      </a:cubicBezTo>
                      <a:cubicBezTo>
                        <a:pt x="1051846" y="795957"/>
                        <a:pt x="1052417" y="796432"/>
                        <a:pt x="1052798" y="797002"/>
                      </a:cubicBezTo>
                      <a:cubicBezTo>
                        <a:pt x="1052798" y="797002"/>
                        <a:pt x="1052827" y="797031"/>
                        <a:pt x="1052894" y="797097"/>
                      </a:cubicBezTo>
                      <a:cubicBezTo>
                        <a:pt x="1054894" y="799474"/>
                        <a:pt x="1056227" y="801945"/>
                        <a:pt x="1056704" y="804226"/>
                      </a:cubicBezTo>
                      <a:cubicBezTo>
                        <a:pt x="1057085" y="805652"/>
                        <a:pt x="1057180" y="807173"/>
                        <a:pt x="1056894" y="80850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4025;p72">
                  <a:extLst>
                    <a:ext uri="{FF2B5EF4-FFF2-40B4-BE49-F238E27FC236}">
                      <a16:creationId xmlns:a16="http://schemas.microsoft.com/office/drawing/2014/main" id="{85342F0D-F669-6D62-6222-518221B4CA9B}"/>
                    </a:ext>
                  </a:extLst>
                </p:cNvPr>
                <p:cNvSpPr/>
                <p:nvPr/>
              </p:nvSpPr>
              <p:spPr>
                <a:xfrm>
                  <a:off x="3714940" y="1360297"/>
                  <a:ext cx="1057060" cy="817076"/>
                </a:xfrm>
                <a:custGeom>
                  <a:avLst/>
                  <a:gdLst/>
                  <a:ahLst/>
                  <a:cxnLst/>
                  <a:rect l="l" t="t" r="r" b="b"/>
                  <a:pathLst>
                    <a:path w="1057060" h="817076" extrusionOk="0">
                      <a:moveTo>
                        <a:pt x="1056608" y="808599"/>
                      </a:moveTo>
                      <a:cubicBezTo>
                        <a:pt x="1056513" y="809359"/>
                        <a:pt x="1055942" y="810024"/>
                        <a:pt x="1055370" y="810595"/>
                      </a:cubicBezTo>
                      <a:cubicBezTo>
                        <a:pt x="1049750" y="816013"/>
                        <a:pt x="1025176" y="818009"/>
                        <a:pt x="987457" y="816678"/>
                      </a:cubicBezTo>
                      <a:cubicBezTo>
                        <a:pt x="984980" y="816583"/>
                        <a:pt x="982313" y="816488"/>
                        <a:pt x="979742" y="816393"/>
                      </a:cubicBezTo>
                      <a:cubicBezTo>
                        <a:pt x="964978" y="815727"/>
                        <a:pt x="948309" y="814587"/>
                        <a:pt x="930021" y="812971"/>
                      </a:cubicBezTo>
                      <a:cubicBezTo>
                        <a:pt x="926592" y="812686"/>
                        <a:pt x="923163" y="812306"/>
                        <a:pt x="919639" y="812020"/>
                      </a:cubicBezTo>
                      <a:cubicBezTo>
                        <a:pt x="915543" y="811640"/>
                        <a:pt x="911447" y="811165"/>
                        <a:pt x="907161" y="810785"/>
                      </a:cubicBezTo>
                      <a:cubicBezTo>
                        <a:pt x="900779" y="810024"/>
                        <a:pt x="894207" y="809454"/>
                        <a:pt x="887540" y="808599"/>
                      </a:cubicBezTo>
                      <a:cubicBezTo>
                        <a:pt x="886587" y="808503"/>
                        <a:pt x="885635" y="808408"/>
                        <a:pt x="884682" y="808313"/>
                      </a:cubicBezTo>
                      <a:cubicBezTo>
                        <a:pt x="867251" y="806317"/>
                        <a:pt x="849059" y="803941"/>
                        <a:pt x="830104" y="801185"/>
                      </a:cubicBezTo>
                      <a:cubicBezTo>
                        <a:pt x="822293" y="800044"/>
                        <a:pt x="814292" y="798903"/>
                        <a:pt x="806196" y="797668"/>
                      </a:cubicBezTo>
                      <a:cubicBezTo>
                        <a:pt x="800672" y="796812"/>
                        <a:pt x="795052" y="795862"/>
                        <a:pt x="789432" y="794911"/>
                      </a:cubicBezTo>
                      <a:cubicBezTo>
                        <a:pt x="772573" y="792250"/>
                        <a:pt x="755237" y="789398"/>
                        <a:pt x="737521" y="785976"/>
                      </a:cubicBezTo>
                      <a:cubicBezTo>
                        <a:pt x="725710" y="783885"/>
                        <a:pt x="713899" y="781699"/>
                        <a:pt x="701897" y="779132"/>
                      </a:cubicBezTo>
                      <a:cubicBezTo>
                        <a:pt x="695897" y="777897"/>
                        <a:pt x="689896" y="776756"/>
                        <a:pt x="683895" y="775425"/>
                      </a:cubicBezTo>
                      <a:cubicBezTo>
                        <a:pt x="677894" y="774190"/>
                        <a:pt x="671703" y="772954"/>
                        <a:pt x="665702" y="771528"/>
                      </a:cubicBezTo>
                      <a:cubicBezTo>
                        <a:pt x="665798" y="771528"/>
                        <a:pt x="666083" y="771528"/>
                        <a:pt x="666179" y="771528"/>
                      </a:cubicBezTo>
                      <a:cubicBezTo>
                        <a:pt x="655320" y="769247"/>
                        <a:pt x="644366" y="766966"/>
                        <a:pt x="633412" y="764494"/>
                      </a:cubicBezTo>
                      <a:cubicBezTo>
                        <a:pt x="633412" y="764494"/>
                        <a:pt x="633222" y="764494"/>
                        <a:pt x="633127" y="764399"/>
                      </a:cubicBezTo>
                      <a:cubicBezTo>
                        <a:pt x="479774" y="729325"/>
                        <a:pt x="320993" y="676666"/>
                        <a:pt x="225076" y="606043"/>
                      </a:cubicBezTo>
                      <a:cubicBezTo>
                        <a:pt x="225076" y="606043"/>
                        <a:pt x="117348" y="600340"/>
                        <a:pt x="0" y="573725"/>
                      </a:cubicBezTo>
                      <a:lnTo>
                        <a:pt x="0" y="23374"/>
                      </a:lnTo>
                      <a:cubicBezTo>
                        <a:pt x="3334" y="20903"/>
                        <a:pt x="6858" y="18336"/>
                        <a:pt x="10668" y="15960"/>
                      </a:cubicBezTo>
                      <a:cubicBezTo>
                        <a:pt x="15431" y="12823"/>
                        <a:pt x="20574" y="10162"/>
                        <a:pt x="25908" y="7976"/>
                      </a:cubicBezTo>
                      <a:cubicBezTo>
                        <a:pt x="27718" y="7215"/>
                        <a:pt x="29432" y="6645"/>
                        <a:pt x="31337" y="5980"/>
                      </a:cubicBezTo>
                      <a:cubicBezTo>
                        <a:pt x="113824" y="-21776"/>
                        <a:pt x="245840" y="52460"/>
                        <a:pt x="311277" y="118141"/>
                      </a:cubicBezTo>
                      <a:cubicBezTo>
                        <a:pt x="312706" y="119757"/>
                        <a:pt x="314325" y="121183"/>
                        <a:pt x="315659" y="122608"/>
                      </a:cubicBezTo>
                      <a:cubicBezTo>
                        <a:pt x="317087" y="124224"/>
                        <a:pt x="318611" y="125650"/>
                        <a:pt x="319945" y="127266"/>
                      </a:cubicBezTo>
                      <a:cubicBezTo>
                        <a:pt x="322612" y="130213"/>
                        <a:pt x="325279" y="133254"/>
                        <a:pt x="327660" y="136201"/>
                      </a:cubicBezTo>
                      <a:cubicBezTo>
                        <a:pt x="330803" y="140003"/>
                        <a:pt x="333566" y="143710"/>
                        <a:pt x="336233" y="147417"/>
                      </a:cubicBezTo>
                      <a:cubicBezTo>
                        <a:pt x="343948" y="158348"/>
                        <a:pt x="348806" y="168328"/>
                        <a:pt x="350234" y="177073"/>
                      </a:cubicBezTo>
                      <a:cubicBezTo>
                        <a:pt x="353663" y="176503"/>
                        <a:pt x="417671" y="168138"/>
                        <a:pt x="490633" y="194468"/>
                      </a:cubicBezTo>
                      <a:cubicBezTo>
                        <a:pt x="494157" y="195703"/>
                        <a:pt x="497872" y="197129"/>
                        <a:pt x="501491" y="198650"/>
                      </a:cubicBezTo>
                      <a:cubicBezTo>
                        <a:pt x="503396" y="199410"/>
                        <a:pt x="505206" y="200076"/>
                        <a:pt x="507111" y="200931"/>
                      </a:cubicBezTo>
                      <a:cubicBezTo>
                        <a:pt x="510731" y="202547"/>
                        <a:pt x="514541" y="204163"/>
                        <a:pt x="518160" y="205969"/>
                      </a:cubicBezTo>
                      <a:cubicBezTo>
                        <a:pt x="547783" y="220132"/>
                        <a:pt x="577882" y="240758"/>
                        <a:pt x="605123" y="270414"/>
                      </a:cubicBezTo>
                      <a:cubicBezTo>
                        <a:pt x="611886" y="277828"/>
                        <a:pt x="618554" y="285813"/>
                        <a:pt x="624935" y="294367"/>
                      </a:cubicBezTo>
                      <a:cubicBezTo>
                        <a:pt x="628174" y="298645"/>
                        <a:pt x="631317" y="303207"/>
                        <a:pt x="634270" y="307770"/>
                      </a:cubicBezTo>
                      <a:cubicBezTo>
                        <a:pt x="635794" y="310051"/>
                        <a:pt x="637318" y="312332"/>
                        <a:pt x="638842" y="314804"/>
                      </a:cubicBezTo>
                      <a:cubicBezTo>
                        <a:pt x="641890" y="319556"/>
                        <a:pt x="644747" y="324499"/>
                        <a:pt x="647605" y="329537"/>
                      </a:cubicBezTo>
                      <a:cubicBezTo>
                        <a:pt x="661892" y="355011"/>
                        <a:pt x="674370" y="384667"/>
                        <a:pt x="684181" y="419076"/>
                      </a:cubicBezTo>
                      <a:cubicBezTo>
                        <a:pt x="684181" y="419076"/>
                        <a:pt x="862679" y="506333"/>
                        <a:pt x="882301" y="687217"/>
                      </a:cubicBezTo>
                      <a:lnTo>
                        <a:pt x="882301" y="687217"/>
                      </a:lnTo>
                      <a:cubicBezTo>
                        <a:pt x="883730" y="700524"/>
                        <a:pt x="884396" y="714212"/>
                        <a:pt x="884015" y="728375"/>
                      </a:cubicBezTo>
                      <a:cubicBezTo>
                        <a:pt x="884015" y="728375"/>
                        <a:pt x="890016" y="729991"/>
                        <a:pt x="899922" y="732747"/>
                      </a:cubicBezTo>
                      <a:cubicBezTo>
                        <a:pt x="901637" y="733127"/>
                        <a:pt x="903351" y="733698"/>
                        <a:pt x="905256" y="734173"/>
                      </a:cubicBezTo>
                      <a:cubicBezTo>
                        <a:pt x="910781" y="735789"/>
                        <a:pt x="917162" y="737595"/>
                        <a:pt x="924116" y="739686"/>
                      </a:cubicBezTo>
                      <a:cubicBezTo>
                        <a:pt x="926497" y="740446"/>
                        <a:pt x="928783" y="741112"/>
                        <a:pt x="931355" y="741872"/>
                      </a:cubicBezTo>
                      <a:cubicBezTo>
                        <a:pt x="932783" y="742442"/>
                        <a:pt x="934403" y="742823"/>
                        <a:pt x="935927" y="743298"/>
                      </a:cubicBezTo>
                      <a:cubicBezTo>
                        <a:pt x="937927" y="743868"/>
                        <a:pt x="939737" y="744438"/>
                        <a:pt x="941737" y="745104"/>
                      </a:cubicBezTo>
                      <a:cubicBezTo>
                        <a:pt x="948404" y="747290"/>
                        <a:pt x="955358" y="749571"/>
                        <a:pt x="962501" y="752043"/>
                      </a:cubicBezTo>
                      <a:cubicBezTo>
                        <a:pt x="965168" y="752993"/>
                        <a:pt x="967931" y="753944"/>
                        <a:pt x="970502" y="754894"/>
                      </a:cubicBezTo>
                      <a:cubicBezTo>
                        <a:pt x="981742" y="758886"/>
                        <a:pt x="992981" y="763164"/>
                        <a:pt x="1003459" y="767631"/>
                      </a:cubicBezTo>
                      <a:cubicBezTo>
                        <a:pt x="1005269" y="768392"/>
                        <a:pt x="1006983" y="769057"/>
                        <a:pt x="1008793" y="769817"/>
                      </a:cubicBezTo>
                      <a:cubicBezTo>
                        <a:pt x="1026319" y="777612"/>
                        <a:pt x="1041178" y="785691"/>
                        <a:pt x="1049750" y="793675"/>
                      </a:cubicBezTo>
                      <a:cubicBezTo>
                        <a:pt x="1050227" y="794246"/>
                        <a:pt x="1050893" y="794721"/>
                        <a:pt x="1051370" y="795386"/>
                      </a:cubicBezTo>
                      <a:cubicBezTo>
                        <a:pt x="1051846" y="795957"/>
                        <a:pt x="1052417" y="796432"/>
                        <a:pt x="1052798" y="797002"/>
                      </a:cubicBezTo>
                      <a:cubicBezTo>
                        <a:pt x="1052798" y="797002"/>
                        <a:pt x="1052827" y="797031"/>
                        <a:pt x="1052894" y="797097"/>
                      </a:cubicBezTo>
                      <a:cubicBezTo>
                        <a:pt x="1054894" y="799474"/>
                        <a:pt x="1056227" y="801945"/>
                        <a:pt x="1056704" y="804226"/>
                      </a:cubicBezTo>
                      <a:cubicBezTo>
                        <a:pt x="1057085" y="805652"/>
                        <a:pt x="1057180" y="807173"/>
                        <a:pt x="1056894" y="808503"/>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4026;p72">
                  <a:extLst>
                    <a:ext uri="{FF2B5EF4-FFF2-40B4-BE49-F238E27FC236}">
                      <a16:creationId xmlns:a16="http://schemas.microsoft.com/office/drawing/2014/main" id="{6AC5C18A-9060-2E71-6D77-7313235D4352}"/>
                    </a:ext>
                  </a:extLst>
                </p:cNvPr>
                <p:cNvSpPr/>
                <p:nvPr/>
              </p:nvSpPr>
              <p:spPr>
                <a:xfrm>
                  <a:off x="3714983" y="1360297"/>
                  <a:ext cx="1056971" cy="817076"/>
                </a:xfrm>
                <a:custGeom>
                  <a:avLst/>
                  <a:gdLst/>
                  <a:ahLst/>
                  <a:cxnLst/>
                  <a:rect l="l" t="t" r="r" b="b"/>
                  <a:pathLst>
                    <a:path w="1056971" h="817076" extrusionOk="0">
                      <a:moveTo>
                        <a:pt x="1056608" y="808599"/>
                      </a:moveTo>
                      <a:cubicBezTo>
                        <a:pt x="1056513" y="809359"/>
                        <a:pt x="1056132" y="809929"/>
                        <a:pt x="1055465" y="810595"/>
                      </a:cubicBezTo>
                      <a:cubicBezTo>
                        <a:pt x="1049846" y="816013"/>
                        <a:pt x="1025271" y="818009"/>
                        <a:pt x="987552" y="816678"/>
                      </a:cubicBezTo>
                      <a:cubicBezTo>
                        <a:pt x="985076" y="816583"/>
                        <a:pt x="982409" y="816488"/>
                        <a:pt x="979837" y="816393"/>
                      </a:cubicBezTo>
                      <a:cubicBezTo>
                        <a:pt x="965073" y="815727"/>
                        <a:pt x="948404" y="814587"/>
                        <a:pt x="930116" y="812971"/>
                      </a:cubicBezTo>
                      <a:cubicBezTo>
                        <a:pt x="926687" y="812686"/>
                        <a:pt x="923258" y="812306"/>
                        <a:pt x="919734" y="812020"/>
                      </a:cubicBezTo>
                      <a:cubicBezTo>
                        <a:pt x="915638" y="811640"/>
                        <a:pt x="911543" y="811165"/>
                        <a:pt x="907256" y="810785"/>
                      </a:cubicBezTo>
                      <a:cubicBezTo>
                        <a:pt x="900874" y="810024"/>
                        <a:pt x="894302" y="809454"/>
                        <a:pt x="887635" y="808599"/>
                      </a:cubicBezTo>
                      <a:cubicBezTo>
                        <a:pt x="886682" y="808503"/>
                        <a:pt x="885730" y="808408"/>
                        <a:pt x="884777" y="808313"/>
                      </a:cubicBezTo>
                      <a:cubicBezTo>
                        <a:pt x="867347" y="806317"/>
                        <a:pt x="849154" y="803941"/>
                        <a:pt x="830199" y="801185"/>
                      </a:cubicBezTo>
                      <a:cubicBezTo>
                        <a:pt x="822389" y="800044"/>
                        <a:pt x="814388" y="798903"/>
                        <a:pt x="806291" y="797668"/>
                      </a:cubicBezTo>
                      <a:cubicBezTo>
                        <a:pt x="800767" y="796812"/>
                        <a:pt x="795147" y="795862"/>
                        <a:pt x="789527" y="794911"/>
                      </a:cubicBezTo>
                      <a:cubicBezTo>
                        <a:pt x="772668" y="792155"/>
                        <a:pt x="755333" y="789208"/>
                        <a:pt x="737616" y="785976"/>
                      </a:cubicBezTo>
                      <a:cubicBezTo>
                        <a:pt x="725805" y="783790"/>
                        <a:pt x="713994" y="781509"/>
                        <a:pt x="701993" y="779132"/>
                      </a:cubicBezTo>
                      <a:cubicBezTo>
                        <a:pt x="695992" y="777897"/>
                        <a:pt x="689991" y="776756"/>
                        <a:pt x="683990" y="775425"/>
                      </a:cubicBezTo>
                      <a:cubicBezTo>
                        <a:pt x="677990" y="774190"/>
                        <a:pt x="671798" y="772954"/>
                        <a:pt x="665798" y="771528"/>
                      </a:cubicBezTo>
                      <a:cubicBezTo>
                        <a:pt x="683038" y="773334"/>
                        <a:pt x="888206" y="792060"/>
                        <a:pt x="885825" y="774190"/>
                      </a:cubicBezTo>
                      <a:cubicBezTo>
                        <a:pt x="883920" y="758601"/>
                        <a:pt x="797528" y="723432"/>
                        <a:pt x="768477" y="711836"/>
                      </a:cubicBezTo>
                      <a:lnTo>
                        <a:pt x="768382" y="711836"/>
                      </a:lnTo>
                      <a:cubicBezTo>
                        <a:pt x="762572" y="709554"/>
                        <a:pt x="759047" y="708129"/>
                        <a:pt x="759047" y="708129"/>
                      </a:cubicBezTo>
                      <a:cubicBezTo>
                        <a:pt x="742569" y="552719"/>
                        <a:pt x="572262" y="466602"/>
                        <a:pt x="572262" y="466602"/>
                      </a:cubicBezTo>
                      <a:cubicBezTo>
                        <a:pt x="465296" y="303492"/>
                        <a:pt x="308134" y="334004"/>
                        <a:pt x="308134" y="334004"/>
                      </a:cubicBezTo>
                      <a:cubicBezTo>
                        <a:pt x="233553" y="240378"/>
                        <a:pt x="144113" y="176883"/>
                        <a:pt x="104585" y="192947"/>
                      </a:cubicBezTo>
                      <a:cubicBezTo>
                        <a:pt x="65056" y="208726"/>
                        <a:pt x="93821" y="246081"/>
                        <a:pt x="93821" y="246081"/>
                      </a:cubicBezTo>
                      <a:cubicBezTo>
                        <a:pt x="59055" y="276117"/>
                        <a:pt x="68294" y="368983"/>
                        <a:pt x="68294" y="368983"/>
                      </a:cubicBezTo>
                      <a:cubicBezTo>
                        <a:pt x="68294" y="368983"/>
                        <a:pt x="38767" y="362044"/>
                        <a:pt x="0" y="356626"/>
                      </a:cubicBezTo>
                      <a:lnTo>
                        <a:pt x="0" y="23374"/>
                      </a:lnTo>
                      <a:cubicBezTo>
                        <a:pt x="3334" y="20713"/>
                        <a:pt x="6858" y="18241"/>
                        <a:pt x="10668" y="15865"/>
                      </a:cubicBezTo>
                      <a:cubicBezTo>
                        <a:pt x="15431" y="12823"/>
                        <a:pt x="20574" y="10162"/>
                        <a:pt x="25908" y="7976"/>
                      </a:cubicBezTo>
                      <a:cubicBezTo>
                        <a:pt x="27718" y="7215"/>
                        <a:pt x="29432" y="6645"/>
                        <a:pt x="31337" y="5980"/>
                      </a:cubicBezTo>
                      <a:cubicBezTo>
                        <a:pt x="113824" y="-21776"/>
                        <a:pt x="245840" y="52460"/>
                        <a:pt x="311277" y="118141"/>
                      </a:cubicBezTo>
                      <a:cubicBezTo>
                        <a:pt x="312706" y="119757"/>
                        <a:pt x="314325" y="121183"/>
                        <a:pt x="315659" y="122608"/>
                      </a:cubicBezTo>
                      <a:cubicBezTo>
                        <a:pt x="317087" y="124224"/>
                        <a:pt x="318611" y="125650"/>
                        <a:pt x="319945" y="127266"/>
                      </a:cubicBezTo>
                      <a:cubicBezTo>
                        <a:pt x="322612" y="130213"/>
                        <a:pt x="325279" y="133254"/>
                        <a:pt x="327660" y="136201"/>
                      </a:cubicBezTo>
                      <a:cubicBezTo>
                        <a:pt x="330803" y="140003"/>
                        <a:pt x="333566" y="143710"/>
                        <a:pt x="336233" y="147417"/>
                      </a:cubicBezTo>
                      <a:cubicBezTo>
                        <a:pt x="343853" y="158348"/>
                        <a:pt x="348615" y="168328"/>
                        <a:pt x="350139" y="177073"/>
                      </a:cubicBezTo>
                      <a:lnTo>
                        <a:pt x="350234" y="177073"/>
                      </a:lnTo>
                      <a:cubicBezTo>
                        <a:pt x="353663" y="176503"/>
                        <a:pt x="417671" y="168138"/>
                        <a:pt x="490633" y="194468"/>
                      </a:cubicBezTo>
                      <a:cubicBezTo>
                        <a:pt x="494157" y="195703"/>
                        <a:pt x="497872" y="197129"/>
                        <a:pt x="501491" y="198650"/>
                      </a:cubicBezTo>
                      <a:cubicBezTo>
                        <a:pt x="503396" y="199410"/>
                        <a:pt x="505206" y="200076"/>
                        <a:pt x="507111" y="200931"/>
                      </a:cubicBezTo>
                      <a:cubicBezTo>
                        <a:pt x="510731" y="202547"/>
                        <a:pt x="514541" y="204163"/>
                        <a:pt x="518160" y="205969"/>
                      </a:cubicBezTo>
                      <a:cubicBezTo>
                        <a:pt x="547783" y="220132"/>
                        <a:pt x="577882" y="240758"/>
                        <a:pt x="605123" y="270414"/>
                      </a:cubicBezTo>
                      <a:cubicBezTo>
                        <a:pt x="611886" y="277828"/>
                        <a:pt x="618554" y="285813"/>
                        <a:pt x="624935" y="294367"/>
                      </a:cubicBezTo>
                      <a:cubicBezTo>
                        <a:pt x="628079" y="298645"/>
                        <a:pt x="631317" y="303207"/>
                        <a:pt x="634270" y="307770"/>
                      </a:cubicBezTo>
                      <a:cubicBezTo>
                        <a:pt x="635794" y="310051"/>
                        <a:pt x="637318" y="312332"/>
                        <a:pt x="638842" y="314804"/>
                      </a:cubicBezTo>
                      <a:cubicBezTo>
                        <a:pt x="641795" y="319556"/>
                        <a:pt x="644747" y="324499"/>
                        <a:pt x="647605" y="329537"/>
                      </a:cubicBezTo>
                      <a:cubicBezTo>
                        <a:pt x="661892" y="355011"/>
                        <a:pt x="674370" y="384667"/>
                        <a:pt x="684181" y="419076"/>
                      </a:cubicBezTo>
                      <a:cubicBezTo>
                        <a:pt x="684181" y="419076"/>
                        <a:pt x="862679" y="506333"/>
                        <a:pt x="882301" y="687217"/>
                      </a:cubicBezTo>
                      <a:lnTo>
                        <a:pt x="882301" y="687217"/>
                      </a:lnTo>
                      <a:cubicBezTo>
                        <a:pt x="883730" y="700524"/>
                        <a:pt x="884396" y="714212"/>
                        <a:pt x="884015" y="728375"/>
                      </a:cubicBezTo>
                      <a:cubicBezTo>
                        <a:pt x="884015" y="728375"/>
                        <a:pt x="890016" y="729991"/>
                        <a:pt x="899922" y="732747"/>
                      </a:cubicBezTo>
                      <a:cubicBezTo>
                        <a:pt x="901637" y="733127"/>
                        <a:pt x="903351" y="733698"/>
                        <a:pt x="905256" y="734173"/>
                      </a:cubicBezTo>
                      <a:cubicBezTo>
                        <a:pt x="910781" y="735789"/>
                        <a:pt x="917162" y="737595"/>
                        <a:pt x="924116" y="739686"/>
                      </a:cubicBezTo>
                      <a:cubicBezTo>
                        <a:pt x="926497" y="740446"/>
                        <a:pt x="928783" y="741112"/>
                        <a:pt x="931355" y="741872"/>
                      </a:cubicBezTo>
                      <a:cubicBezTo>
                        <a:pt x="932783" y="742442"/>
                        <a:pt x="934403" y="742823"/>
                        <a:pt x="935926" y="743298"/>
                      </a:cubicBezTo>
                      <a:cubicBezTo>
                        <a:pt x="937927" y="743868"/>
                        <a:pt x="939737" y="744438"/>
                        <a:pt x="941737" y="745104"/>
                      </a:cubicBezTo>
                      <a:cubicBezTo>
                        <a:pt x="948404" y="747290"/>
                        <a:pt x="955358" y="749571"/>
                        <a:pt x="962501" y="752043"/>
                      </a:cubicBezTo>
                      <a:cubicBezTo>
                        <a:pt x="965168" y="752993"/>
                        <a:pt x="967931" y="753944"/>
                        <a:pt x="970502" y="754894"/>
                      </a:cubicBezTo>
                      <a:cubicBezTo>
                        <a:pt x="981742" y="758886"/>
                        <a:pt x="992981" y="763164"/>
                        <a:pt x="1003459" y="767631"/>
                      </a:cubicBezTo>
                      <a:cubicBezTo>
                        <a:pt x="1005269" y="768392"/>
                        <a:pt x="1006983" y="769057"/>
                        <a:pt x="1008793" y="769817"/>
                      </a:cubicBezTo>
                      <a:cubicBezTo>
                        <a:pt x="1026319" y="777612"/>
                        <a:pt x="1041178" y="785691"/>
                        <a:pt x="1049750" y="793675"/>
                      </a:cubicBezTo>
                      <a:cubicBezTo>
                        <a:pt x="1050227" y="794246"/>
                        <a:pt x="1050893" y="794721"/>
                        <a:pt x="1051370" y="795386"/>
                      </a:cubicBezTo>
                      <a:cubicBezTo>
                        <a:pt x="1051846" y="795957"/>
                        <a:pt x="1052417" y="796432"/>
                        <a:pt x="1052798" y="797002"/>
                      </a:cubicBezTo>
                      <a:cubicBezTo>
                        <a:pt x="1052798" y="797002"/>
                        <a:pt x="1052827" y="797031"/>
                        <a:pt x="1052894" y="797097"/>
                      </a:cubicBezTo>
                      <a:cubicBezTo>
                        <a:pt x="1054894" y="799474"/>
                        <a:pt x="1056227" y="801945"/>
                        <a:pt x="1056704" y="804226"/>
                      </a:cubicBezTo>
                      <a:cubicBezTo>
                        <a:pt x="1056989" y="805652"/>
                        <a:pt x="1057085" y="807173"/>
                        <a:pt x="1056799" y="808503"/>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8" name="Google Shape;4027;p72">
              <a:extLst>
                <a:ext uri="{FF2B5EF4-FFF2-40B4-BE49-F238E27FC236}">
                  <a16:creationId xmlns:a16="http://schemas.microsoft.com/office/drawing/2014/main" id="{B17DCD4A-D61E-0303-DF7A-F12425461786}"/>
                </a:ext>
              </a:extLst>
            </p:cNvPr>
            <p:cNvGrpSpPr/>
            <p:nvPr/>
          </p:nvGrpSpPr>
          <p:grpSpPr>
            <a:xfrm flipH="1">
              <a:off x="7790340" y="2141124"/>
              <a:ext cx="1680446" cy="742000"/>
              <a:chOff x="3714750" y="2379087"/>
              <a:chExt cx="1392135" cy="614696"/>
            </a:xfrm>
          </p:grpSpPr>
          <p:sp>
            <p:nvSpPr>
              <p:cNvPr id="15" name="Google Shape;4028;p72">
                <a:extLst>
                  <a:ext uri="{FF2B5EF4-FFF2-40B4-BE49-F238E27FC236}">
                    <a16:creationId xmlns:a16="http://schemas.microsoft.com/office/drawing/2014/main" id="{C61D6DD5-D299-80CF-5B2F-FB938A44EBFC}"/>
                  </a:ext>
                </a:extLst>
              </p:cNvPr>
              <p:cNvSpPr/>
              <p:nvPr/>
            </p:nvSpPr>
            <p:spPr>
              <a:xfrm>
                <a:off x="3714750" y="2379182"/>
                <a:ext cx="1392135" cy="614601"/>
              </a:xfrm>
              <a:custGeom>
                <a:avLst/>
                <a:gdLst/>
                <a:ahLst/>
                <a:cxnLst/>
                <a:rect l="l" t="t" r="r" b="b"/>
                <a:pathLst>
                  <a:path w="1392135" h="614601" extrusionOk="0">
                    <a:moveTo>
                      <a:pt x="0" y="89983"/>
                    </a:moveTo>
                    <a:lnTo>
                      <a:pt x="0" y="530549"/>
                    </a:lnTo>
                    <a:cubicBezTo>
                      <a:pt x="1143" y="530929"/>
                      <a:pt x="2381" y="531214"/>
                      <a:pt x="3524" y="531499"/>
                    </a:cubicBezTo>
                    <a:cubicBezTo>
                      <a:pt x="11525" y="533590"/>
                      <a:pt x="19622" y="535681"/>
                      <a:pt x="27718" y="537773"/>
                    </a:cubicBezTo>
                    <a:cubicBezTo>
                      <a:pt x="30385" y="538438"/>
                      <a:pt x="32957" y="539103"/>
                      <a:pt x="35624" y="539769"/>
                    </a:cubicBezTo>
                    <a:cubicBezTo>
                      <a:pt x="45339" y="542145"/>
                      <a:pt x="55055" y="544521"/>
                      <a:pt x="64865" y="546802"/>
                    </a:cubicBezTo>
                    <a:cubicBezTo>
                      <a:pt x="343948" y="612198"/>
                      <a:pt x="623316" y="629118"/>
                      <a:pt x="626459" y="602598"/>
                    </a:cubicBezTo>
                    <a:cubicBezTo>
                      <a:pt x="630460" y="568094"/>
                      <a:pt x="376523" y="494904"/>
                      <a:pt x="376523" y="494904"/>
                    </a:cubicBezTo>
                    <a:cubicBezTo>
                      <a:pt x="377381" y="442816"/>
                      <a:pt x="315278" y="413635"/>
                      <a:pt x="311372" y="411829"/>
                    </a:cubicBezTo>
                    <a:cubicBezTo>
                      <a:pt x="544830" y="488536"/>
                      <a:pt x="909066" y="546707"/>
                      <a:pt x="1149191" y="568189"/>
                    </a:cubicBezTo>
                    <a:cubicBezTo>
                      <a:pt x="1152906" y="568569"/>
                      <a:pt x="1156526" y="568854"/>
                      <a:pt x="1160145" y="569140"/>
                    </a:cubicBezTo>
                    <a:cubicBezTo>
                      <a:pt x="1160526" y="569140"/>
                      <a:pt x="1161002" y="569235"/>
                      <a:pt x="1161479" y="569235"/>
                    </a:cubicBezTo>
                    <a:cubicBezTo>
                      <a:pt x="1181672" y="570946"/>
                      <a:pt x="1200817" y="572371"/>
                      <a:pt x="1218914" y="573607"/>
                    </a:cubicBezTo>
                    <a:cubicBezTo>
                      <a:pt x="1221486" y="573797"/>
                      <a:pt x="1224153" y="573987"/>
                      <a:pt x="1226725" y="574082"/>
                    </a:cubicBezTo>
                    <a:cubicBezTo>
                      <a:pt x="1230916" y="574272"/>
                      <a:pt x="1234916" y="574558"/>
                      <a:pt x="1239012" y="574748"/>
                    </a:cubicBezTo>
                    <a:cubicBezTo>
                      <a:pt x="1243013" y="575033"/>
                      <a:pt x="1247013" y="575223"/>
                      <a:pt x="1250918" y="575413"/>
                    </a:cubicBezTo>
                    <a:cubicBezTo>
                      <a:pt x="1254824" y="575603"/>
                      <a:pt x="1258634" y="575793"/>
                      <a:pt x="1262443" y="575983"/>
                    </a:cubicBezTo>
                    <a:cubicBezTo>
                      <a:pt x="1273683" y="576459"/>
                      <a:pt x="1284446" y="576839"/>
                      <a:pt x="1294448" y="576934"/>
                    </a:cubicBezTo>
                    <a:cubicBezTo>
                      <a:pt x="1297400" y="576934"/>
                      <a:pt x="1300258" y="577029"/>
                      <a:pt x="1303115" y="577029"/>
                    </a:cubicBezTo>
                    <a:cubicBezTo>
                      <a:pt x="1333976" y="577409"/>
                      <a:pt x="1357789" y="576173"/>
                      <a:pt x="1373029" y="573417"/>
                    </a:cubicBezTo>
                    <a:cubicBezTo>
                      <a:pt x="1374553" y="573037"/>
                      <a:pt x="1375982" y="572752"/>
                      <a:pt x="1377410" y="572466"/>
                    </a:cubicBezTo>
                    <a:cubicBezTo>
                      <a:pt x="1377410" y="572466"/>
                      <a:pt x="1377410" y="572466"/>
                      <a:pt x="1377506" y="572466"/>
                    </a:cubicBezTo>
                    <a:cubicBezTo>
                      <a:pt x="1378839" y="572086"/>
                      <a:pt x="1380077" y="571801"/>
                      <a:pt x="1381220" y="571421"/>
                    </a:cubicBezTo>
                    <a:cubicBezTo>
                      <a:pt x="1381887" y="571231"/>
                      <a:pt x="1382363" y="571041"/>
                      <a:pt x="1382935" y="570851"/>
                    </a:cubicBezTo>
                    <a:cubicBezTo>
                      <a:pt x="1384078" y="570470"/>
                      <a:pt x="1385126" y="570090"/>
                      <a:pt x="1385983" y="569615"/>
                    </a:cubicBezTo>
                    <a:cubicBezTo>
                      <a:pt x="1386459" y="569425"/>
                      <a:pt x="1386935" y="569140"/>
                      <a:pt x="1387412" y="568950"/>
                    </a:cubicBezTo>
                    <a:cubicBezTo>
                      <a:pt x="1390174" y="567524"/>
                      <a:pt x="1391793" y="565718"/>
                      <a:pt x="1392079" y="563817"/>
                    </a:cubicBezTo>
                    <a:cubicBezTo>
                      <a:pt x="1392174" y="562581"/>
                      <a:pt x="1392174" y="561345"/>
                      <a:pt x="1391888" y="560015"/>
                    </a:cubicBezTo>
                    <a:cubicBezTo>
                      <a:pt x="1391793" y="559254"/>
                      <a:pt x="1391507" y="558494"/>
                      <a:pt x="1391222" y="557733"/>
                    </a:cubicBezTo>
                    <a:cubicBezTo>
                      <a:pt x="1387126" y="547088"/>
                      <a:pt x="1368933" y="535681"/>
                      <a:pt x="1343406" y="524370"/>
                    </a:cubicBezTo>
                    <a:cubicBezTo>
                      <a:pt x="1339787" y="522849"/>
                      <a:pt x="1335977" y="521233"/>
                      <a:pt x="1332071" y="519618"/>
                    </a:cubicBezTo>
                    <a:cubicBezTo>
                      <a:pt x="1332071" y="519618"/>
                      <a:pt x="1332071" y="519618"/>
                      <a:pt x="1332071" y="519618"/>
                    </a:cubicBezTo>
                    <a:cubicBezTo>
                      <a:pt x="1326166" y="517336"/>
                      <a:pt x="1319975" y="514865"/>
                      <a:pt x="1313593" y="512584"/>
                    </a:cubicBezTo>
                    <a:cubicBezTo>
                      <a:pt x="1308830" y="510778"/>
                      <a:pt x="1303782" y="508972"/>
                      <a:pt x="1298639" y="507166"/>
                    </a:cubicBezTo>
                    <a:cubicBezTo>
                      <a:pt x="1293114" y="505360"/>
                      <a:pt x="1287589" y="503459"/>
                      <a:pt x="1281875" y="501558"/>
                    </a:cubicBezTo>
                    <a:cubicBezTo>
                      <a:pt x="1280446" y="501082"/>
                      <a:pt x="1278922" y="500607"/>
                      <a:pt x="1277398" y="500132"/>
                    </a:cubicBezTo>
                    <a:cubicBezTo>
                      <a:pt x="1274159" y="499086"/>
                      <a:pt x="1270921" y="498041"/>
                      <a:pt x="1267682" y="496995"/>
                    </a:cubicBezTo>
                    <a:cubicBezTo>
                      <a:pt x="1266254" y="496615"/>
                      <a:pt x="1264730" y="496045"/>
                      <a:pt x="1263206" y="495569"/>
                    </a:cubicBezTo>
                    <a:cubicBezTo>
                      <a:pt x="1259872" y="494619"/>
                      <a:pt x="1256443" y="493573"/>
                      <a:pt x="1253109" y="492528"/>
                    </a:cubicBezTo>
                    <a:cubicBezTo>
                      <a:pt x="1251680" y="492053"/>
                      <a:pt x="1250252" y="491577"/>
                      <a:pt x="1248823" y="491197"/>
                    </a:cubicBezTo>
                    <a:cubicBezTo>
                      <a:pt x="1244632" y="489961"/>
                      <a:pt x="1240441" y="488726"/>
                      <a:pt x="1236345" y="487585"/>
                    </a:cubicBezTo>
                    <a:cubicBezTo>
                      <a:pt x="1224153" y="484068"/>
                      <a:pt x="1211961" y="480741"/>
                      <a:pt x="1200055" y="477509"/>
                    </a:cubicBezTo>
                    <a:cubicBezTo>
                      <a:pt x="1195292" y="476274"/>
                      <a:pt x="1190625" y="475038"/>
                      <a:pt x="1185958" y="473802"/>
                    </a:cubicBezTo>
                    <a:cubicBezTo>
                      <a:pt x="1127951" y="458689"/>
                      <a:pt x="1080326" y="448614"/>
                      <a:pt x="1080326" y="448614"/>
                    </a:cubicBezTo>
                    <a:cubicBezTo>
                      <a:pt x="1070420" y="429603"/>
                      <a:pt x="1059561" y="412684"/>
                      <a:pt x="1047940" y="397761"/>
                    </a:cubicBezTo>
                    <a:cubicBezTo>
                      <a:pt x="1045083" y="393959"/>
                      <a:pt x="1042130" y="390442"/>
                      <a:pt x="1039273" y="386925"/>
                    </a:cubicBezTo>
                    <a:cubicBezTo>
                      <a:pt x="1003554" y="344532"/>
                      <a:pt x="962501" y="319153"/>
                      <a:pt x="924497" y="304040"/>
                    </a:cubicBezTo>
                    <a:cubicBezTo>
                      <a:pt x="921734" y="302804"/>
                      <a:pt x="918877" y="301758"/>
                      <a:pt x="916115" y="300808"/>
                    </a:cubicBezTo>
                    <a:cubicBezTo>
                      <a:pt x="912971" y="299572"/>
                      <a:pt x="909828" y="298527"/>
                      <a:pt x="906685" y="297481"/>
                    </a:cubicBezTo>
                    <a:cubicBezTo>
                      <a:pt x="903732" y="296531"/>
                      <a:pt x="900779" y="295580"/>
                      <a:pt x="897827" y="294725"/>
                    </a:cubicBezTo>
                    <a:cubicBezTo>
                      <a:pt x="881253" y="289877"/>
                      <a:pt x="865727" y="286930"/>
                      <a:pt x="852107" y="285029"/>
                    </a:cubicBezTo>
                    <a:cubicBezTo>
                      <a:pt x="818293" y="280372"/>
                      <a:pt x="795528" y="282938"/>
                      <a:pt x="795528" y="282938"/>
                    </a:cubicBezTo>
                    <a:cubicBezTo>
                      <a:pt x="789242" y="269726"/>
                      <a:pt x="781812" y="259555"/>
                      <a:pt x="773906" y="251856"/>
                    </a:cubicBezTo>
                    <a:cubicBezTo>
                      <a:pt x="772287" y="250335"/>
                      <a:pt x="770668" y="248814"/>
                      <a:pt x="769049" y="247484"/>
                    </a:cubicBezTo>
                    <a:cubicBezTo>
                      <a:pt x="725900" y="211934"/>
                      <a:pt x="669227" y="241020"/>
                      <a:pt x="669227" y="241020"/>
                    </a:cubicBezTo>
                    <a:cubicBezTo>
                      <a:pt x="646081" y="187126"/>
                      <a:pt x="529781" y="35993"/>
                      <a:pt x="404146" y="10329"/>
                    </a:cubicBezTo>
                    <a:cubicBezTo>
                      <a:pt x="282226" y="-14575"/>
                      <a:pt x="204597" y="57000"/>
                      <a:pt x="200025" y="61372"/>
                    </a:cubicBezTo>
                    <a:cubicBezTo>
                      <a:pt x="200025" y="61372"/>
                      <a:pt x="199930" y="61467"/>
                      <a:pt x="199930" y="61467"/>
                    </a:cubicBezTo>
                    <a:lnTo>
                      <a:pt x="199930" y="61467"/>
                    </a:lnTo>
                    <a:cubicBezTo>
                      <a:pt x="199739" y="60707"/>
                      <a:pt x="198787" y="57095"/>
                      <a:pt x="196596" y="51867"/>
                    </a:cubicBezTo>
                    <a:cubicBezTo>
                      <a:pt x="194881" y="47494"/>
                      <a:pt x="192310" y="42172"/>
                      <a:pt x="188690" y="36373"/>
                    </a:cubicBezTo>
                    <a:cubicBezTo>
                      <a:pt x="188024" y="35423"/>
                      <a:pt x="187452" y="34472"/>
                      <a:pt x="186785" y="33617"/>
                    </a:cubicBezTo>
                    <a:cubicBezTo>
                      <a:pt x="184118" y="29815"/>
                      <a:pt x="181070" y="25823"/>
                      <a:pt x="177451" y="22116"/>
                    </a:cubicBezTo>
                    <a:cubicBezTo>
                      <a:pt x="164592" y="8903"/>
                      <a:pt x="145066" y="-2123"/>
                      <a:pt x="115919" y="349"/>
                    </a:cubicBezTo>
                    <a:cubicBezTo>
                      <a:pt x="92678" y="2250"/>
                      <a:pt x="73533" y="14797"/>
                      <a:pt x="58484" y="30385"/>
                    </a:cubicBezTo>
                    <a:cubicBezTo>
                      <a:pt x="57055" y="31811"/>
                      <a:pt x="55817" y="33237"/>
                      <a:pt x="54483" y="34757"/>
                    </a:cubicBezTo>
                    <a:cubicBezTo>
                      <a:pt x="48673" y="41411"/>
                      <a:pt x="43434" y="48350"/>
                      <a:pt x="38862" y="55289"/>
                    </a:cubicBezTo>
                    <a:cubicBezTo>
                      <a:pt x="37814" y="56809"/>
                      <a:pt x="36862" y="58330"/>
                      <a:pt x="35909" y="59851"/>
                    </a:cubicBezTo>
                    <a:cubicBezTo>
                      <a:pt x="35433" y="60612"/>
                      <a:pt x="35052" y="61372"/>
                      <a:pt x="34481" y="62132"/>
                    </a:cubicBezTo>
                    <a:cubicBezTo>
                      <a:pt x="33623" y="63558"/>
                      <a:pt x="32671" y="65174"/>
                      <a:pt x="31814" y="66600"/>
                    </a:cubicBezTo>
                    <a:cubicBezTo>
                      <a:pt x="30575" y="68786"/>
                      <a:pt x="29337" y="70972"/>
                      <a:pt x="28289" y="73063"/>
                    </a:cubicBezTo>
                    <a:cubicBezTo>
                      <a:pt x="27146" y="75155"/>
                      <a:pt x="26099" y="77246"/>
                      <a:pt x="25146" y="79242"/>
                    </a:cubicBezTo>
                    <a:cubicBezTo>
                      <a:pt x="23813" y="81808"/>
                      <a:pt x="22670" y="84279"/>
                      <a:pt x="21622" y="86561"/>
                    </a:cubicBezTo>
                    <a:cubicBezTo>
                      <a:pt x="17717" y="95020"/>
                      <a:pt x="15716" y="100819"/>
                      <a:pt x="15431" y="101484"/>
                    </a:cubicBezTo>
                    <a:lnTo>
                      <a:pt x="15431" y="101484"/>
                    </a:lnTo>
                    <a:cubicBezTo>
                      <a:pt x="15431" y="101484"/>
                      <a:pt x="15431" y="101484"/>
                      <a:pt x="15431" y="101484"/>
                    </a:cubicBezTo>
                    <a:cubicBezTo>
                      <a:pt x="14573" y="100628"/>
                      <a:pt x="9144" y="96161"/>
                      <a:pt x="286" y="8950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4029;p72">
                <a:extLst>
                  <a:ext uri="{FF2B5EF4-FFF2-40B4-BE49-F238E27FC236}">
                    <a16:creationId xmlns:a16="http://schemas.microsoft.com/office/drawing/2014/main" id="{7FBC845C-9ED4-2FD7-4B92-3CB6A2BD70DA}"/>
                  </a:ext>
                </a:extLst>
              </p:cNvPr>
              <p:cNvSpPr/>
              <p:nvPr/>
            </p:nvSpPr>
            <p:spPr>
              <a:xfrm>
                <a:off x="3714750" y="2379182"/>
                <a:ext cx="1392135" cy="614601"/>
              </a:xfrm>
              <a:custGeom>
                <a:avLst/>
                <a:gdLst/>
                <a:ahLst/>
                <a:cxnLst/>
                <a:rect l="l" t="t" r="r" b="b"/>
                <a:pathLst>
                  <a:path w="1392135" h="614601" extrusionOk="0">
                    <a:moveTo>
                      <a:pt x="0" y="89983"/>
                    </a:moveTo>
                    <a:lnTo>
                      <a:pt x="0" y="530549"/>
                    </a:lnTo>
                    <a:cubicBezTo>
                      <a:pt x="1143" y="530929"/>
                      <a:pt x="2381" y="531214"/>
                      <a:pt x="3524" y="531499"/>
                    </a:cubicBezTo>
                    <a:cubicBezTo>
                      <a:pt x="11525" y="533590"/>
                      <a:pt x="19622" y="535681"/>
                      <a:pt x="27718" y="537773"/>
                    </a:cubicBezTo>
                    <a:cubicBezTo>
                      <a:pt x="30385" y="538438"/>
                      <a:pt x="32957" y="539103"/>
                      <a:pt x="35624" y="539769"/>
                    </a:cubicBezTo>
                    <a:cubicBezTo>
                      <a:pt x="45339" y="542145"/>
                      <a:pt x="55055" y="544521"/>
                      <a:pt x="64865" y="546802"/>
                    </a:cubicBezTo>
                    <a:cubicBezTo>
                      <a:pt x="343948" y="612198"/>
                      <a:pt x="623316" y="629118"/>
                      <a:pt x="626459" y="602598"/>
                    </a:cubicBezTo>
                    <a:cubicBezTo>
                      <a:pt x="630460" y="568094"/>
                      <a:pt x="376523" y="494904"/>
                      <a:pt x="376523" y="494904"/>
                    </a:cubicBezTo>
                    <a:cubicBezTo>
                      <a:pt x="377381" y="442816"/>
                      <a:pt x="315278" y="413635"/>
                      <a:pt x="311372" y="411829"/>
                    </a:cubicBezTo>
                    <a:cubicBezTo>
                      <a:pt x="544830" y="488536"/>
                      <a:pt x="909066" y="546707"/>
                      <a:pt x="1149191" y="568189"/>
                    </a:cubicBezTo>
                    <a:cubicBezTo>
                      <a:pt x="1152906" y="568569"/>
                      <a:pt x="1156526" y="568854"/>
                      <a:pt x="1160145" y="569140"/>
                    </a:cubicBezTo>
                    <a:cubicBezTo>
                      <a:pt x="1160526" y="569140"/>
                      <a:pt x="1161002" y="569235"/>
                      <a:pt x="1161479" y="569235"/>
                    </a:cubicBezTo>
                    <a:cubicBezTo>
                      <a:pt x="1181672" y="570946"/>
                      <a:pt x="1200817" y="572371"/>
                      <a:pt x="1218914" y="573607"/>
                    </a:cubicBezTo>
                    <a:cubicBezTo>
                      <a:pt x="1221486" y="573797"/>
                      <a:pt x="1224153" y="573987"/>
                      <a:pt x="1226725" y="574082"/>
                    </a:cubicBezTo>
                    <a:cubicBezTo>
                      <a:pt x="1230916" y="574272"/>
                      <a:pt x="1234916" y="574558"/>
                      <a:pt x="1239012" y="574748"/>
                    </a:cubicBezTo>
                    <a:cubicBezTo>
                      <a:pt x="1243013" y="575033"/>
                      <a:pt x="1247013" y="575223"/>
                      <a:pt x="1250918" y="575413"/>
                    </a:cubicBezTo>
                    <a:cubicBezTo>
                      <a:pt x="1254824" y="575603"/>
                      <a:pt x="1258634" y="575793"/>
                      <a:pt x="1262443" y="575983"/>
                    </a:cubicBezTo>
                    <a:cubicBezTo>
                      <a:pt x="1273683" y="576459"/>
                      <a:pt x="1284446" y="576839"/>
                      <a:pt x="1294448" y="576934"/>
                    </a:cubicBezTo>
                    <a:cubicBezTo>
                      <a:pt x="1297400" y="576934"/>
                      <a:pt x="1300258" y="577029"/>
                      <a:pt x="1303115" y="577029"/>
                    </a:cubicBezTo>
                    <a:cubicBezTo>
                      <a:pt x="1333976" y="577409"/>
                      <a:pt x="1357789" y="576173"/>
                      <a:pt x="1373029" y="573417"/>
                    </a:cubicBezTo>
                    <a:cubicBezTo>
                      <a:pt x="1374553" y="573037"/>
                      <a:pt x="1375982" y="572752"/>
                      <a:pt x="1377410" y="572466"/>
                    </a:cubicBezTo>
                    <a:cubicBezTo>
                      <a:pt x="1377410" y="572466"/>
                      <a:pt x="1377410" y="572466"/>
                      <a:pt x="1377506" y="572466"/>
                    </a:cubicBezTo>
                    <a:cubicBezTo>
                      <a:pt x="1378839" y="572086"/>
                      <a:pt x="1380077" y="571801"/>
                      <a:pt x="1381220" y="571421"/>
                    </a:cubicBezTo>
                    <a:cubicBezTo>
                      <a:pt x="1381887" y="571231"/>
                      <a:pt x="1382363" y="571041"/>
                      <a:pt x="1382935" y="570851"/>
                    </a:cubicBezTo>
                    <a:cubicBezTo>
                      <a:pt x="1384078" y="570470"/>
                      <a:pt x="1385126" y="570090"/>
                      <a:pt x="1385983" y="569615"/>
                    </a:cubicBezTo>
                    <a:cubicBezTo>
                      <a:pt x="1386459" y="569425"/>
                      <a:pt x="1386935" y="569140"/>
                      <a:pt x="1387412" y="568950"/>
                    </a:cubicBezTo>
                    <a:cubicBezTo>
                      <a:pt x="1390174" y="567524"/>
                      <a:pt x="1391793" y="565718"/>
                      <a:pt x="1392079" y="563817"/>
                    </a:cubicBezTo>
                    <a:cubicBezTo>
                      <a:pt x="1392174" y="562581"/>
                      <a:pt x="1392174" y="561345"/>
                      <a:pt x="1391888" y="560015"/>
                    </a:cubicBezTo>
                    <a:cubicBezTo>
                      <a:pt x="1391793" y="559254"/>
                      <a:pt x="1391507" y="558494"/>
                      <a:pt x="1391222" y="557733"/>
                    </a:cubicBezTo>
                    <a:cubicBezTo>
                      <a:pt x="1387126" y="547088"/>
                      <a:pt x="1368933" y="535681"/>
                      <a:pt x="1343406" y="524370"/>
                    </a:cubicBezTo>
                    <a:cubicBezTo>
                      <a:pt x="1339787" y="522849"/>
                      <a:pt x="1335977" y="521233"/>
                      <a:pt x="1332071" y="519618"/>
                    </a:cubicBezTo>
                    <a:cubicBezTo>
                      <a:pt x="1332071" y="519618"/>
                      <a:pt x="1332071" y="519618"/>
                      <a:pt x="1332071" y="519618"/>
                    </a:cubicBezTo>
                    <a:cubicBezTo>
                      <a:pt x="1326166" y="517336"/>
                      <a:pt x="1319975" y="514865"/>
                      <a:pt x="1313593" y="512584"/>
                    </a:cubicBezTo>
                    <a:cubicBezTo>
                      <a:pt x="1308830" y="510778"/>
                      <a:pt x="1303782" y="508972"/>
                      <a:pt x="1298639" y="507166"/>
                    </a:cubicBezTo>
                    <a:cubicBezTo>
                      <a:pt x="1293114" y="505360"/>
                      <a:pt x="1287589" y="503459"/>
                      <a:pt x="1281875" y="501558"/>
                    </a:cubicBezTo>
                    <a:cubicBezTo>
                      <a:pt x="1280446" y="501082"/>
                      <a:pt x="1278922" y="500607"/>
                      <a:pt x="1277398" y="500132"/>
                    </a:cubicBezTo>
                    <a:cubicBezTo>
                      <a:pt x="1274159" y="499086"/>
                      <a:pt x="1270921" y="498041"/>
                      <a:pt x="1267682" y="496995"/>
                    </a:cubicBezTo>
                    <a:cubicBezTo>
                      <a:pt x="1266254" y="496615"/>
                      <a:pt x="1264730" y="496045"/>
                      <a:pt x="1263206" y="495569"/>
                    </a:cubicBezTo>
                    <a:cubicBezTo>
                      <a:pt x="1259872" y="494619"/>
                      <a:pt x="1256443" y="493573"/>
                      <a:pt x="1253109" y="492528"/>
                    </a:cubicBezTo>
                    <a:cubicBezTo>
                      <a:pt x="1251680" y="492053"/>
                      <a:pt x="1250252" y="491577"/>
                      <a:pt x="1248823" y="491197"/>
                    </a:cubicBezTo>
                    <a:cubicBezTo>
                      <a:pt x="1244632" y="489961"/>
                      <a:pt x="1240441" y="488726"/>
                      <a:pt x="1236345" y="487585"/>
                    </a:cubicBezTo>
                    <a:cubicBezTo>
                      <a:pt x="1224153" y="484068"/>
                      <a:pt x="1211961" y="480741"/>
                      <a:pt x="1200055" y="477509"/>
                    </a:cubicBezTo>
                    <a:cubicBezTo>
                      <a:pt x="1195292" y="476274"/>
                      <a:pt x="1190625" y="475038"/>
                      <a:pt x="1185958" y="473802"/>
                    </a:cubicBezTo>
                    <a:cubicBezTo>
                      <a:pt x="1127951" y="458689"/>
                      <a:pt x="1080326" y="448614"/>
                      <a:pt x="1080326" y="448614"/>
                    </a:cubicBezTo>
                    <a:cubicBezTo>
                      <a:pt x="1070420" y="429603"/>
                      <a:pt x="1059561" y="412684"/>
                      <a:pt x="1047940" y="397761"/>
                    </a:cubicBezTo>
                    <a:cubicBezTo>
                      <a:pt x="1045083" y="393959"/>
                      <a:pt x="1042130" y="390442"/>
                      <a:pt x="1039273" y="386925"/>
                    </a:cubicBezTo>
                    <a:cubicBezTo>
                      <a:pt x="1003554" y="344532"/>
                      <a:pt x="962501" y="319153"/>
                      <a:pt x="924497" y="304040"/>
                    </a:cubicBezTo>
                    <a:cubicBezTo>
                      <a:pt x="921734" y="302804"/>
                      <a:pt x="918877" y="301758"/>
                      <a:pt x="916115" y="300808"/>
                    </a:cubicBezTo>
                    <a:cubicBezTo>
                      <a:pt x="912971" y="299572"/>
                      <a:pt x="909828" y="298527"/>
                      <a:pt x="906685" y="297481"/>
                    </a:cubicBezTo>
                    <a:cubicBezTo>
                      <a:pt x="903732" y="296531"/>
                      <a:pt x="900779" y="295580"/>
                      <a:pt x="897827" y="294725"/>
                    </a:cubicBezTo>
                    <a:cubicBezTo>
                      <a:pt x="881253" y="289877"/>
                      <a:pt x="865727" y="286930"/>
                      <a:pt x="852107" y="285029"/>
                    </a:cubicBezTo>
                    <a:cubicBezTo>
                      <a:pt x="818293" y="280372"/>
                      <a:pt x="795528" y="282938"/>
                      <a:pt x="795528" y="282938"/>
                    </a:cubicBezTo>
                    <a:cubicBezTo>
                      <a:pt x="789242" y="269726"/>
                      <a:pt x="781812" y="259555"/>
                      <a:pt x="773906" y="251856"/>
                    </a:cubicBezTo>
                    <a:cubicBezTo>
                      <a:pt x="772287" y="250335"/>
                      <a:pt x="770668" y="248814"/>
                      <a:pt x="769049" y="247484"/>
                    </a:cubicBezTo>
                    <a:cubicBezTo>
                      <a:pt x="725900" y="211934"/>
                      <a:pt x="669227" y="241020"/>
                      <a:pt x="669227" y="241020"/>
                    </a:cubicBezTo>
                    <a:cubicBezTo>
                      <a:pt x="646081" y="187126"/>
                      <a:pt x="529781" y="35993"/>
                      <a:pt x="404146" y="10329"/>
                    </a:cubicBezTo>
                    <a:cubicBezTo>
                      <a:pt x="282226" y="-14575"/>
                      <a:pt x="204597" y="57000"/>
                      <a:pt x="200025" y="61372"/>
                    </a:cubicBezTo>
                    <a:cubicBezTo>
                      <a:pt x="200025" y="61372"/>
                      <a:pt x="199930" y="61467"/>
                      <a:pt x="199930" y="61467"/>
                    </a:cubicBezTo>
                    <a:lnTo>
                      <a:pt x="199930" y="61467"/>
                    </a:lnTo>
                    <a:cubicBezTo>
                      <a:pt x="199739" y="60707"/>
                      <a:pt x="198787" y="57095"/>
                      <a:pt x="196596" y="51867"/>
                    </a:cubicBezTo>
                    <a:cubicBezTo>
                      <a:pt x="194881" y="47494"/>
                      <a:pt x="192310" y="42172"/>
                      <a:pt x="188690" y="36373"/>
                    </a:cubicBezTo>
                    <a:cubicBezTo>
                      <a:pt x="188024" y="35423"/>
                      <a:pt x="187452" y="34472"/>
                      <a:pt x="186785" y="33617"/>
                    </a:cubicBezTo>
                    <a:cubicBezTo>
                      <a:pt x="184118" y="29815"/>
                      <a:pt x="181070" y="25823"/>
                      <a:pt x="177451" y="22116"/>
                    </a:cubicBezTo>
                    <a:cubicBezTo>
                      <a:pt x="164592" y="8903"/>
                      <a:pt x="145066" y="-2123"/>
                      <a:pt x="115919" y="349"/>
                    </a:cubicBezTo>
                    <a:cubicBezTo>
                      <a:pt x="92678" y="2250"/>
                      <a:pt x="73533" y="14797"/>
                      <a:pt x="58484" y="30385"/>
                    </a:cubicBezTo>
                    <a:cubicBezTo>
                      <a:pt x="57055" y="31811"/>
                      <a:pt x="55817" y="33237"/>
                      <a:pt x="54483" y="34757"/>
                    </a:cubicBezTo>
                    <a:cubicBezTo>
                      <a:pt x="48673" y="41411"/>
                      <a:pt x="43434" y="48350"/>
                      <a:pt x="38862" y="55289"/>
                    </a:cubicBezTo>
                    <a:cubicBezTo>
                      <a:pt x="37814" y="56809"/>
                      <a:pt x="36862" y="58330"/>
                      <a:pt x="35909" y="59851"/>
                    </a:cubicBezTo>
                    <a:cubicBezTo>
                      <a:pt x="35433" y="60612"/>
                      <a:pt x="35052" y="61372"/>
                      <a:pt x="34481" y="62132"/>
                    </a:cubicBezTo>
                    <a:cubicBezTo>
                      <a:pt x="33623" y="63558"/>
                      <a:pt x="32671" y="65174"/>
                      <a:pt x="31814" y="66600"/>
                    </a:cubicBezTo>
                    <a:cubicBezTo>
                      <a:pt x="30575" y="68786"/>
                      <a:pt x="29337" y="70972"/>
                      <a:pt x="28289" y="73063"/>
                    </a:cubicBezTo>
                    <a:cubicBezTo>
                      <a:pt x="27146" y="75155"/>
                      <a:pt x="26099" y="77246"/>
                      <a:pt x="25146" y="79242"/>
                    </a:cubicBezTo>
                    <a:cubicBezTo>
                      <a:pt x="23813" y="81808"/>
                      <a:pt x="22670" y="84279"/>
                      <a:pt x="21622" y="86561"/>
                    </a:cubicBezTo>
                    <a:cubicBezTo>
                      <a:pt x="17717" y="95020"/>
                      <a:pt x="15716" y="100819"/>
                      <a:pt x="15431" y="101484"/>
                    </a:cubicBezTo>
                    <a:lnTo>
                      <a:pt x="15431" y="101484"/>
                    </a:lnTo>
                    <a:cubicBezTo>
                      <a:pt x="15431" y="101484"/>
                      <a:pt x="15431" y="101484"/>
                      <a:pt x="15431" y="101484"/>
                    </a:cubicBezTo>
                    <a:cubicBezTo>
                      <a:pt x="14573" y="100628"/>
                      <a:pt x="9144" y="96161"/>
                      <a:pt x="286" y="89507"/>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4030;p72">
                <a:extLst>
                  <a:ext uri="{FF2B5EF4-FFF2-40B4-BE49-F238E27FC236}">
                    <a16:creationId xmlns:a16="http://schemas.microsoft.com/office/drawing/2014/main" id="{48AA53D3-68AD-4F1A-0456-DD6C433B7975}"/>
                  </a:ext>
                </a:extLst>
              </p:cNvPr>
              <p:cNvSpPr/>
              <p:nvPr/>
            </p:nvSpPr>
            <p:spPr>
              <a:xfrm>
                <a:off x="3714796" y="2379087"/>
                <a:ext cx="1392046" cy="577001"/>
              </a:xfrm>
              <a:custGeom>
                <a:avLst/>
                <a:gdLst/>
                <a:ahLst/>
                <a:cxnLst/>
                <a:rect l="l" t="t" r="r" b="b"/>
                <a:pathLst>
                  <a:path w="1392046" h="577001" extrusionOk="0">
                    <a:moveTo>
                      <a:pt x="15145" y="101959"/>
                    </a:moveTo>
                    <a:cubicBezTo>
                      <a:pt x="14288" y="101104"/>
                      <a:pt x="8858" y="96636"/>
                      <a:pt x="0" y="89983"/>
                    </a:cubicBezTo>
                    <a:lnTo>
                      <a:pt x="0" y="219253"/>
                    </a:lnTo>
                    <a:cubicBezTo>
                      <a:pt x="16478" y="233891"/>
                      <a:pt x="27146" y="247008"/>
                      <a:pt x="27146" y="247008"/>
                    </a:cubicBezTo>
                    <a:cubicBezTo>
                      <a:pt x="27146" y="247008"/>
                      <a:pt x="68294" y="153002"/>
                      <a:pt x="111062" y="173438"/>
                    </a:cubicBezTo>
                    <a:cubicBezTo>
                      <a:pt x="153734" y="193969"/>
                      <a:pt x="169545" y="237313"/>
                      <a:pt x="169545" y="237313"/>
                    </a:cubicBezTo>
                    <a:cubicBezTo>
                      <a:pt x="169545" y="237313"/>
                      <a:pt x="269272" y="145018"/>
                      <a:pt x="395859" y="160891"/>
                    </a:cubicBezTo>
                    <a:cubicBezTo>
                      <a:pt x="522542" y="176860"/>
                      <a:pt x="628745" y="339589"/>
                      <a:pt x="628745" y="339589"/>
                    </a:cubicBezTo>
                    <a:cubicBezTo>
                      <a:pt x="744379" y="313165"/>
                      <a:pt x="747332" y="373998"/>
                      <a:pt x="747332" y="373998"/>
                    </a:cubicBezTo>
                    <a:cubicBezTo>
                      <a:pt x="924592" y="378750"/>
                      <a:pt x="1050512" y="501272"/>
                      <a:pt x="1050512" y="501272"/>
                    </a:cubicBezTo>
                    <a:cubicBezTo>
                      <a:pt x="1288637" y="556973"/>
                      <a:pt x="1217200" y="573417"/>
                      <a:pt x="1149191" y="568094"/>
                    </a:cubicBezTo>
                    <a:cubicBezTo>
                      <a:pt x="1149191" y="568094"/>
                      <a:pt x="1149220" y="568094"/>
                      <a:pt x="1149287" y="568094"/>
                    </a:cubicBezTo>
                    <a:cubicBezTo>
                      <a:pt x="1152906" y="568474"/>
                      <a:pt x="1156621" y="568759"/>
                      <a:pt x="1160145" y="569045"/>
                    </a:cubicBezTo>
                    <a:cubicBezTo>
                      <a:pt x="1160526" y="569045"/>
                      <a:pt x="1161002" y="569140"/>
                      <a:pt x="1161479" y="569140"/>
                    </a:cubicBezTo>
                    <a:cubicBezTo>
                      <a:pt x="1181576" y="570851"/>
                      <a:pt x="1200817" y="572371"/>
                      <a:pt x="1218914" y="573512"/>
                    </a:cubicBezTo>
                    <a:cubicBezTo>
                      <a:pt x="1221486" y="573702"/>
                      <a:pt x="1224153" y="573892"/>
                      <a:pt x="1226725" y="573987"/>
                    </a:cubicBezTo>
                    <a:cubicBezTo>
                      <a:pt x="1230916" y="574177"/>
                      <a:pt x="1234916" y="574462"/>
                      <a:pt x="1239012" y="574653"/>
                    </a:cubicBezTo>
                    <a:cubicBezTo>
                      <a:pt x="1243013" y="574938"/>
                      <a:pt x="1247013" y="575128"/>
                      <a:pt x="1250918" y="575318"/>
                    </a:cubicBezTo>
                    <a:cubicBezTo>
                      <a:pt x="1254824" y="575508"/>
                      <a:pt x="1258634" y="575698"/>
                      <a:pt x="1262443" y="575888"/>
                    </a:cubicBezTo>
                    <a:cubicBezTo>
                      <a:pt x="1273683" y="576363"/>
                      <a:pt x="1284446" y="576744"/>
                      <a:pt x="1294448" y="576839"/>
                    </a:cubicBezTo>
                    <a:cubicBezTo>
                      <a:pt x="1297400" y="576839"/>
                      <a:pt x="1300258" y="576934"/>
                      <a:pt x="1303115" y="576934"/>
                    </a:cubicBezTo>
                    <a:cubicBezTo>
                      <a:pt x="1333976" y="577314"/>
                      <a:pt x="1357789" y="576078"/>
                      <a:pt x="1373029" y="573322"/>
                    </a:cubicBezTo>
                    <a:cubicBezTo>
                      <a:pt x="1374553" y="572942"/>
                      <a:pt x="1375982" y="572656"/>
                      <a:pt x="1377410" y="572371"/>
                    </a:cubicBezTo>
                    <a:cubicBezTo>
                      <a:pt x="1377410" y="572371"/>
                      <a:pt x="1377410" y="572371"/>
                      <a:pt x="1377506" y="572371"/>
                    </a:cubicBezTo>
                    <a:cubicBezTo>
                      <a:pt x="1378839" y="571991"/>
                      <a:pt x="1380077" y="571706"/>
                      <a:pt x="1381220" y="571326"/>
                    </a:cubicBezTo>
                    <a:cubicBezTo>
                      <a:pt x="1381887" y="571136"/>
                      <a:pt x="1382363" y="570946"/>
                      <a:pt x="1382935" y="570755"/>
                    </a:cubicBezTo>
                    <a:cubicBezTo>
                      <a:pt x="1384078" y="570375"/>
                      <a:pt x="1385126" y="569995"/>
                      <a:pt x="1385983" y="569520"/>
                    </a:cubicBezTo>
                    <a:cubicBezTo>
                      <a:pt x="1386459" y="569330"/>
                      <a:pt x="1386935" y="569045"/>
                      <a:pt x="1387412" y="568854"/>
                    </a:cubicBezTo>
                    <a:cubicBezTo>
                      <a:pt x="1390174" y="567334"/>
                      <a:pt x="1391698" y="565528"/>
                      <a:pt x="1391984" y="563627"/>
                    </a:cubicBezTo>
                    <a:cubicBezTo>
                      <a:pt x="1392079" y="562391"/>
                      <a:pt x="1392079" y="561155"/>
                      <a:pt x="1391888" y="559920"/>
                    </a:cubicBezTo>
                    <a:cubicBezTo>
                      <a:pt x="1391793" y="559159"/>
                      <a:pt x="1391507" y="558399"/>
                      <a:pt x="1391222" y="557638"/>
                    </a:cubicBezTo>
                    <a:cubicBezTo>
                      <a:pt x="1387126" y="546992"/>
                      <a:pt x="1368933" y="535586"/>
                      <a:pt x="1343406" y="524275"/>
                    </a:cubicBezTo>
                    <a:cubicBezTo>
                      <a:pt x="1339787" y="522659"/>
                      <a:pt x="1335977" y="521138"/>
                      <a:pt x="1332071" y="519522"/>
                    </a:cubicBezTo>
                    <a:cubicBezTo>
                      <a:pt x="1332071" y="519522"/>
                      <a:pt x="1332071" y="519522"/>
                      <a:pt x="1332071" y="519522"/>
                    </a:cubicBezTo>
                    <a:cubicBezTo>
                      <a:pt x="1326166" y="517146"/>
                      <a:pt x="1319975" y="514770"/>
                      <a:pt x="1313593" y="512489"/>
                    </a:cubicBezTo>
                    <a:cubicBezTo>
                      <a:pt x="1308830" y="510683"/>
                      <a:pt x="1303782" y="508877"/>
                      <a:pt x="1298639" y="507071"/>
                    </a:cubicBezTo>
                    <a:cubicBezTo>
                      <a:pt x="1293114" y="505170"/>
                      <a:pt x="1287589" y="503364"/>
                      <a:pt x="1281875" y="501463"/>
                    </a:cubicBezTo>
                    <a:cubicBezTo>
                      <a:pt x="1280446" y="500987"/>
                      <a:pt x="1278922" y="500512"/>
                      <a:pt x="1277398" y="500037"/>
                    </a:cubicBezTo>
                    <a:cubicBezTo>
                      <a:pt x="1274159" y="498896"/>
                      <a:pt x="1270921" y="497946"/>
                      <a:pt x="1267682" y="496900"/>
                    </a:cubicBezTo>
                    <a:cubicBezTo>
                      <a:pt x="1266254" y="496520"/>
                      <a:pt x="1264730" y="495950"/>
                      <a:pt x="1263206" y="495474"/>
                    </a:cubicBezTo>
                    <a:cubicBezTo>
                      <a:pt x="1259872" y="494524"/>
                      <a:pt x="1256538" y="493478"/>
                      <a:pt x="1253109" y="492433"/>
                    </a:cubicBezTo>
                    <a:cubicBezTo>
                      <a:pt x="1251680" y="491957"/>
                      <a:pt x="1250252" y="491482"/>
                      <a:pt x="1248823" y="491102"/>
                    </a:cubicBezTo>
                    <a:cubicBezTo>
                      <a:pt x="1244632" y="489866"/>
                      <a:pt x="1240441" y="488631"/>
                      <a:pt x="1236345" y="487490"/>
                    </a:cubicBezTo>
                    <a:cubicBezTo>
                      <a:pt x="1224153" y="483973"/>
                      <a:pt x="1211961" y="480646"/>
                      <a:pt x="1200055" y="477414"/>
                    </a:cubicBezTo>
                    <a:cubicBezTo>
                      <a:pt x="1195292" y="476179"/>
                      <a:pt x="1190530" y="474943"/>
                      <a:pt x="1185958" y="473707"/>
                    </a:cubicBezTo>
                    <a:cubicBezTo>
                      <a:pt x="1127951" y="458594"/>
                      <a:pt x="1080326" y="448519"/>
                      <a:pt x="1080326" y="448519"/>
                    </a:cubicBezTo>
                    <a:cubicBezTo>
                      <a:pt x="1070420" y="429508"/>
                      <a:pt x="1059561" y="412589"/>
                      <a:pt x="1047940" y="397666"/>
                    </a:cubicBezTo>
                    <a:cubicBezTo>
                      <a:pt x="1045083" y="393864"/>
                      <a:pt x="1042130" y="390347"/>
                      <a:pt x="1039273" y="386830"/>
                    </a:cubicBezTo>
                    <a:cubicBezTo>
                      <a:pt x="1003554" y="344437"/>
                      <a:pt x="962501" y="319058"/>
                      <a:pt x="924497" y="303945"/>
                    </a:cubicBezTo>
                    <a:cubicBezTo>
                      <a:pt x="921734" y="302709"/>
                      <a:pt x="918877" y="301663"/>
                      <a:pt x="916115" y="300713"/>
                    </a:cubicBezTo>
                    <a:cubicBezTo>
                      <a:pt x="912971" y="299477"/>
                      <a:pt x="909828" y="298432"/>
                      <a:pt x="906685" y="297386"/>
                    </a:cubicBezTo>
                    <a:cubicBezTo>
                      <a:pt x="903732" y="296435"/>
                      <a:pt x="900779" y="295485"/>
                      <a:pt x="897827" y="294629"/>
                    </a:cubicBezTo>
                    <a:cubicBezTo>
                      <a:pt x="881253" y="289782"/>
                      <a:pt x="865727" y="286835"/>
                      <a:pt x="852107" y="284934"/>
                    </a:cubicBezTo>
                    <a:cubicBezTo>
                      <a:pt x="818293" y="280372"/>
                      <a:pt x="795528" y="282938"/>
                      <a:pt x="795528" y="282938"/>
                    </a:cubicBezTo>
                    <a:lnTo>
                      <a:pt x="795528" y="282938"/>
                    </a:lnTo>
                    <a:cubicBezTo>
                      <a:pt x="789242" y="269631"/>
                      <a:pt x="781812" y="259555"/>
                      <a:pt x="773906" y="251856"/>
                    </a:cubicBezTo>
                    <a:cubicBezTo>
                      <a:pt x="772287" y="250335"/>
                      <a:pt x="770668" y="248814"/>
                      <a:pt x="769049" y="247484"/>
                    </a:cubicBezTo>
                    <a:cubicBezTo>
                      <a:pt x="725900" y="211934"/>
                      <a:pt x="669227" y="241020"/>
                      <a:pt x="669227" y="241020"/>
                    </a:cubicBezTo>
                    <a:cubicBezTo>
                      <a:pt x="646081" y="187126"/>
                      <a:pt x="529781" y="35993"/>
                      <a:pt x="404146" y="10329"/>
                    </a:cubicBezTo>
                    <a:cubicBezTo>
                      <a:pt x="282226" y="-14575"/>
                      <a:pt x="204597" y="56999"/>
                      <a:pt x="200025" y="61372"/>
                    </a:cubicBezTo>
                    <a:cubicBezTo>
                      <a:pt x="200025" y="61372"/>
                      <a:pt x="199930" y="61372"/>
                      <a:pt x="199930" y="61372"/>
                    </a:cubicBezTo>
                    <a:lnTo>
                      <a:pt x="199930" y="61372"/>
                    </a:lnTo>
                    <a:cubicBezTo>
                      <a:pt x="199930" y="61372"/>
                      <a:pt x="198977" y="57570"/>
                      <a:pt x="196691" y="51867"/>
                    </a:cubicBezTo>
                    <a:cubicBezTo>
                      <a:pt x="194881" y="47494"/>
                      <a:pt x="192310" y="42171"/>
                      <a:pt x="188786" y="36373"/>
                    </a:cubicBezTo>
                    <a:cubicBezTo>
                      <a:pt x="188119" y="35423"/>
                      <a:pt x="187547" y="34472"/>
                      <a:pt x="186881" y="33617"/>
                    </a:cubicBezTo>
                    <a:cubicBezTo>
                      <a:pt x="184214" y="29815"/>
                      <a:pt x="181166" y="25822"/>
                      <a:pt x="177546" y="22115"/>
                    </a:cubicBezTo>
                    <a:cubicBezTo>
                      <a:pt x="164687" y="8903"/>
                      <a:pt x="145161" y="-2123"/>
                      <a:pt x="116015" y="349"/>
                    </a:cubicBezTo>
                    <a:cubicBezTo>
                      <a:pt x="92774" y="2250"/>
                      <a:pt x="73628" y="14797"/>
                      <a:pt x="58579" y="30385"/>
                    </a:cubicBezTo>
                    <a:cubicBezTo>
                      <a:pt x="57150" y="31811"/>
                      <a:pt x="55912" y="33236"/>
                      <a:pt x="54578" y="34757"/>
                    </a:cubicBezTo>
                    <a:cubicBezTo>
                      <a:pt x="48768" y="41411"/>
                      <a:pt x="43529" y="48350"/>
                      <a:pt x="38957" y="55289"/>
                    </a:cubicBezTo>
                    <a:cubicBezTo>
                      <a:pt x="37910" y="56809"/>
                      <a:pt x="37052" y="58330"/>
                      <a:pt x="36005" y="59851"/>
                    </a:cubicBezTo>
                    <a:cubicBezTo>
                      <a:pt x="35528" y="60612"/>
                      <a:pt x="35147" y="61372"/>
                      <a:pt x="34576" y="62132"/>
                    </a:cubicBezTo>
                    <a:cubicBezTo>
                      <a:pt x="33719" y="63558"/>
                      <a:pt x="32766" y="65174"/>
                      <a:pt x="31909" y="66600"/>
                    </a:cubicBezTo>
                    <a:cubicBezTo>
                      <a:pt x="30671" y="68786"/>
                      <a:pt x="29432" y="70972"/>
                      <a:pt x="28385" y="73063"/>
                    </a:cubicBezTo>
                    <a:cubicBezTo>
                      <a:pt x="27241" y="75154"/>
                      <a:pt x="26194" y="77246"/>
                      <a:pt x="25241" y="79242"/>
                    </a:cubicBezTo>
                    <a:cubicBezTo>
                      <a:pt x="24003" y="81808"/>
                      <a:pt x="22765" y="84280"/>
                      <a:pt x="21717" y="86561"/>
                    </a:cubicBezTo>
                    <a:cubicBezTo>
                      <a:pt x="17621" y="95591"/>
                      <a:pt x="15621" y="101579"/>
                      <a:pt x="15621" y="101579"/>
                    </a:cubicBezTo>
                    <a:lnTo>
                      <a:pt x="15526" y="101579"/>
                    </a:ln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4031;p72">
                <a:extLst>
                  <a:ext uri="{FF2B5EF4-FFF2-40B4-BE49-F238E27FC236}">
                    <a16:creationId xmlns:a16="http://schemas.microsoft.com/office/drawing/2014/main" id="{83579ADC-237A-D339-181C-CA04C959AEA9}"/>
                  </a:ext>
                </a:extLst>
              </p:cNvPr>
              <p:cNvSpPr/>
              <p:nvPr/>
            </p:nvSpPr>
            <p:spPr>
              <a:xfrm>
                <a:off x="3714750" y="2905358"/>
                <a:ext cx="35623" cy="13592"/>
              </a:xfrm>
              <a:custGeom>
                <a:avLst/>
                <a:gdLst/>
                <a:ahLst/>
                <a:cxnLst/>
                <a:rect l="l" t="t" r="r" b="b"/>
                <a:pathLst>
                  <a:path w="35623" h="13592" extrusionOk="0">
                    <a:moveTo>
                      <a:pt x="35624" y="13497"/>
                    </a:moveTo>
                    <a:cubicBezTo>
                      <a:pt x="24384" y="9695"/>
                      <a:pt x="12383" y="5133"/>
                      <a:pt x="0" y="0"/>
                    </a:cubicBezTo>
                    <a:lnTo>
                      <a:pt x="0" y="4372"/>
                    </a:lnTo>
                    <a:cubicBezTo>
                      <a:pt x="1143" y="4657"/>
                      <a:pt x="2381" y="5038"/>
                      <a:pt x="3524" y="5323"/>
                    </a:cubicBezTo>
                    <a:cubicBezTo>
                      <a:pt x="11525" y="7414"/>
                      <a:pt x="19622" y="9505"/>
                      <a:pt x="27718" y="11596"/>
                    </a:cubicBezTo>
                    <a:cubicBezTo>
                      <a:pt x="30385" y="12262"/>
                      <a:pt x="32957" y="12927"/>
                      <a:pt x="35624" y="13592"/>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 name="Google Shape;4032;p72">
              <a:extLst>
                <a:ext uri="{FF2B5EF4-FFF2-40B4-BE49-F238E27FC236}">
                  <a16:creationId xmlns:a16="http://schemas.microsoft.com/office/drawing/2014/main" id="{91B2B43B-5AF4-B87A-1EA0-15885EBAEAC1}"/>
                </a:ext>
              </a:extLst>
            </p:cNvPr>
            <p:cNvGrpSpPr/>
            <p:nvPr/>
          </p:nvGrpSpPr>
          <p:grpSpPr>
            <a:xfrm flipH="1">
              <a:off x="6945428" y="870712"/>
              <a:ext cx="2525358" cy="1338006"/>
              <a:chOff x="3714695" y="1728139"/>
              <a:chExt cx="2092087" cy="1108447"/>
            </a:xfrm>
          </p:grpSpPr>
          <p:sp>
            <p:nvSpPr>
              <p:cNvPr id="11" name="Google Shape;4033;p72">
                <a:extLst>
                  <a:ext uri="{FF2B5EF4-FFF2-40B4-BE49-F238E27FC236}">
                    <a16:creationId xmlns:a16="http://schemas.microsoft.com/office/drawing/2014/main" id="{ABE878FB-E9F7-0F1F-9EC6-0B9BDAD25BDE}"/>
                  </a:ext>
                </a:extLst>
              </p:cNvPr>
              <p:cNvSpPr/>
              <p:nvPr/>
            </p:nvSpPr>
            <p:spPr>
              <a:xfrm>
                <a:off x="3714750" y="1728139"/>
                <a:ext cx="2091975" cy="1108447"/>
              </a:xfrm>
              <a:custGeom>
                <a:avLst/>
                <a:gdLst/>
                <a:ahLst/>
                <a:cxnLst/>
                <a:rect l="l" t="t" r="r" b="b"/>
                <a:pathLst>
                  <a:path w="2091975" h="1108447" extrusionOk="0">
                    <a:moveTo>
                      <a:pt x="2091976" y="994529"/>
                    </a:moveTo>
                    <a:cubicBezTo>
                      <a:pt x="2091690" y="995574"/>
                      <a:pt x="2091118" y="996620"/>
                      <a:pt x="2090357" y="997475"/>
                    </a:cubicBezTo>
                    <a:cubicBezTo>
                      <a:pt x="2089118" y="998901"/>
                      <a:pt x="2087309" y="1000042"/>
                      <a:pt x="2084927" y="1001087"/>
                    </a:cubicBezTo>
                    <a:cubicBezTo>
                      <a:pt x="2083403" y="1001753"/>
                      <a:pt x="2081593" y="1002418"/>
                      <a:pt x="2079498" y="1002988"/>
                    </a:cubicBezTo>
                    <a:cubicBezTo>
                      <a:pt x="2074450" y="1004414"/>
                      <a:pt x="2067782" y="1005365"/>
                      <a:pt x="2059972" y="1005935"/>
                    </a:cubicBezTo>
                    <a:cubicBezTo>
                      <a:pt x="2056829" y="1006220"/>
                      <a:pt x="2053400" y="1006410"/>
                      <a:pt x="2049875" y="1006410"/>
                    </a:cubicBezTo>
                    <a:cubicBezTo>
                      <a:pt x="2039207" y="1006790"/>
                      <a:pt x="2026634" y="1006600"/>
                      <a:pt x="2012633" y="1005935"/>
                    </a:cubicBezTo>
                    <a:cubicBezTo>
                      <a:pt x="2009489" y="1005935"/>
                      <a:pt x="2006346" y="1005650"/>
                      <a:pt x="2003108" y="1005460"/>
                    </a:cubicBezTo>
                    <a:cubicBezTo>
                      <a:pt x="1993202" y="1004984"/>
                      <a:pt x="1982629" y="1004034"/>
                      <a:pt x="1971485" y="1003179"/>
                    </a:cubicBezTo>
                    <a:cubicBezTo>
                      <a:pt x="1967960" y="1002798"/>
                      <a:pt x="1964436" y="1002513"/>
                      <a:pt x="1960817" y="1002133"/>
                    </a:cubicBezTo>
                    <a:cubicBezTo>
                      <a:pt x="1932813" y="999567"/>
                      <a:pt x="1901666" y="995765"/>
                      <a:pt x="1868900" y="991487"/>
                    </a:cubicBezTo>
                    <a:cubicBezTo>
                      <a:pt x="1862804" y="990727"/>
                      <a:pt x="1856613" y="989871"/>
                      <a:pt x="1850327" y="989016"/>
                    </a:cubicBezTo>
                    <a:cubicBezTo>
                      <a:pt x="1849564" y="989016"/>
                      <a:pt x="1848803" y="988826"/>
                      <a:pt x="1847945" y="988636"/>
                    </a:cubicBezTo>
                    <a:cubicBezTo>
                      <a:pt x="1840325" y="987590"/>
                      <a:pt x="1832705" y="986545"/>
                      <a:pt x="1824895" y="985404"/>
                    </a:cubicBezTo>
                    <a:cubicBezTo>
                      <a:pt x="1773460" y="977990"/>
                      <a:pt x="1719548" y="969245"/>
                      <a:pt x="1668399" y="960500"/>
                    </a:cubicBezTo>
                    <a:cubicBezTo>
                      <a:pt x="1663065" y="959550"/>
                      <a:pt x="1657731" y="958694"/>
                      <a:pt x="1652492" y="957744"/>
                    </a:cubicBezTo>
                    <a:cubicBezTo>
                      <a:pt x="1524762" y="935692"/>
                      <a:pt x="1417511" y="914305"/>
                      <a:pt x="1412272" y="913354"/>
                    </a:cubicBezTo>
                    <a:cubicBezTo>
                      <a:pt x="1412748" y="913830"/>
                      <a:pt x="1414463" y="915351"/>
                      <a:pt x="1417034" y="917822"/>
                    </a:cubicBezTo>
                    <a:cubicBezTo>
                      <a:pt x="1417796" y="918392"/>
                      <a:pt x="1418654" y="919343"/>
                      <a:pt x="1419606" y="920293"/>
                    </a:cubicBezTo>
                    <a:cubicBezTo>
                      <a:pt x="1420082" y="920768"/>
                      <a:pt x="1420559" y="921244"/>
                      <a:pt x="1421035" y="921719"/>
                    </a:cubicBezTo>
                    <a:cubicBezTo>
                      <a:pt x="1421511" y="922194"/>
                      <a:pt x="1422083" y="922670"/>
                      <a:pt x="1422559" y="923145"/>
                    </a:cubicBezTo>
                    <a:cubicBezTo>
                      <a:pt x="1425702" y="926281"/>
                      <a:pt x="1429322" y="930179"/>
                      <a:pt x="1433036" y="934361"/>
                    </a:cubicBezTo>
                    <a:cubicBezTo>
                      <a:pt x="1436751" y="938543"/>
                      <a:pt x="1440466" y="943011"/>
                      <a:pt x="1443990" y="947763"/>
                    </a:cubicBezTo>
                    <a:cubicBezTo>
                      <a:pt x="1443990" y="947953"/>
                      <a:pt x="1444181" y="948048"/>
                      <a:pt x="1444276" y="948239"/>
                    </a:cubicBezTo>
                    <a:cubicBezTo>
                      <a:pt x="1445705" y="950140"/>
                      <a:pt x="1447133" y="952041"/>
                      <a:pt x="1448372" y="954037"/>
                    </a:cubicBezTo>
                    <a:cubicBezTo>
                      <a:pt x="1448753" y="954512"/>
                      <a:pt x="1449134" y="955177"/>
                      <a:pt x="1449514" y="955748"/>
                    </a:cubicBezTo>
                    <a:cubicBezTo>
                      <a:pt x="1449991" y="956603"/>
                      <a:pt x="1450658" y="957458"/>
                      <a:pt x="1451134" y="958314"/>
                    </a:cubicBezTo>
                    <a:cubicBezTo>
                      <a:pt x="1452182" y="960025"/>
                      <a:pt x="1453229" y="961736"/>
                      <a:pt x="1454182" y="963542"/>
                    </a:cubicBezTo>
                    <a:cubicBezTo>
                      <a:pt x="1454658" y="964302"/>
                      <a:pt x="1455134" y="965253"/>
                      <a:pt x="1455515" y="966108"/>
                    </a:cubicBezTo>
                    <a:cubicBezTo>
                      <a:pt x="1455992" y="966869"/>
                      <a:pt x="1456277" y="967629"/>
                      <a:pt x="1456754" y="968485"/>
                    </a:cubicBezTo>
                    <a:cubicBezTo>
                      <a:pt x="1458563" y="972382"/>
                      <a:pt x="1459992" y="976279"/>
                      <a:pt x="1460945" y="980081"/>
                    </a:cubicBezTo>
                    <a:cubicBezTo>
                      <a:pt x="1461135" y="981126"/>
                      <a:pt x="1461421" y="982077"/>
                      <a:pt x="1461421" y="983028"/>
                    </a:cubicBezTo>
                    <a:cubicBezTo>
                      <a:pt x="1461707" y="984073"/>
                      <a:pt x="1461802" y="985119"/>
                      <a:pt x="1461897" y="986164"/>
                    </a:cubicBezTo>
                    <a:cubicBezTo>
                      <a:pt x="1461897" y="987210"/>
                      <a:pt x="1462088" y="988255"/>
                      <a:pt x="1462088" y="989206"/>
                    </a:cubicBezTo>
                    <a:lnTo>
                      <a:pt x="1462088" y="990061"/>
                    </a:lnTo>
                    <a:cubicBezTo>
                      <a:pt x="1462088" y="990061"/>
                      <a:pt x="1486948" y="988541"/>
                      <a:pt x="1517809" y="992057"/>
                    </a:cubicBezTo>
                    <a:cubicBezTo>
                      <a:pt x="1521047" y="992438"/>
                      <a:pt x="1524476" y="992818"/>
                      <a:pt x="1527810" y="993388"/>
                    </a:cubicBezTo>
                    <a:cubicBezTo>
                      <a:pt x="1536478" y="994719"/>
                      <a:pt x="1545622" y="996430"/>
                      <a:pt x="1554575" y="998806"/>
                    </a:cubicBezTo>
                    <a:cubicBezTo>
                      <a:pt x="1557528" y="999567"/>
                      <a:pt x="1560481" y="1000327"/>
                      <a:pt x="1563338" y="1001277"/>
                    </a:cubicBezTo>
                    <a:cubicBezTo>
                      <a:pt x="1568958" y="1002988"/>
                      <a:pt x="1574483" y="1004984"/>
                      <a:pt x="1579817" y="1007266"/>
                    </a:cubicBezTo>
                    <a:cubicBezTo>
                      <a:pt x="1582864" y="1008502"/>
                      <a:pt x="1585722" y="1009832"/>
                      <a:pt x="1588580" y="1011353"/>
                    </a:cubicBezTo>
                    <a:cubicBezTo>
                      <a:pt x="1601153" y="1017722"/>
                      <a:pt x="1612297" y="1025896"/>
                      <a:pt x="1620488" y="1036447"/>
                    </a:cubicBezTo>
                    <a:cubicBezTo>
                      <a:pt x="1620488" y="1036447"/>
                      <a:pt x="1623632" y="1037397"/>
                      <a:pt x="1629061" y="1039013"/>
                    </a:cubicBezTo>
                    <a:cubicBezTo>
                      <a:pt x="1630204" y="1039298"/>
                      <a:pt x="1631347" y="1039583"/>
                      <a:pt x="1632585" y="1040059"/>
                    </a:cubicBezTo>
                    <a:cubicBezTo>
                      <a:pt x="1637538" y="1041580"/>
                      <a:pt x="1643729" y="1043481"/>
                      <a:pt x="1650778" y="1045857"/>
                    </a:cubicBezTo>
                    <a:cubicBezTo>
                      <a:pt x="1652492" y="1046427"/>
                      <a:pt x="1654302" y="1047093"/>
                      <a:pt x="1656112" y="1047663"/>
                    </a:cubicBezTo>
                    <a:cubicBezTo>
                      <a:pt x="1658874" y="1048613"/>
                      <a:pt x="1661732" y="1049564"/>
                      <a:pt x="1664684" y="1050609"/>
                    </a:cubicBezTo>
                    <a:cubicBezTo>
                      <a:pt x="1666589" y="1051275"/>
                      <a:pt x="1668589" y="1052035"/>
                      <a:pt x="1670590" y="1052701"/>
                    </a:cubicBezTo>
                    <a:cubicBezTo>
                      <a:pt x="1674590" y="1054127"/>
                      <a:pt x="1678591" y="1055552"/>
                      <a:pt x="1682782" y="1057168"/>
                    </a:cubicBezTo>
                    <a:cubicBezTo>
                      <a:pt x="1684782" y="1057929"/>
                      <a:pt x="1686878" y="1058689"/>
                      <a:pt x="1688783" y="1059544"/>
                    </a:cubicBezTo>
                    <a:cubicBezTo>
                      <a:pt x="1691926" y="1060780"/>
                      <a:pt x="1694879" y="1062016"/>
                      <a:pt x="1697927" y="1063156"/>
                    </a:cubicBezTo>
                    <a:cubicBezTo>
                      <a:pt x="1699927" y="1064012"/>
                      <a:pt x="1701927" y="1064772"/>
                      <a:pt x="1703832" y="1065628"/>
                    </a:cubicBezTo>
                    <a:cubicBezTo>
                      <a:pt x="1705832" y="1066483"/>
                      <a:pt x="1707737" y="1067244"/>
                      <a:pt x="1709738" y="1068099"/>
                    </a:cubicBezTo>
                    <a:cubicBezTo>
                      <a:pt x="1711643" y="1068955"/>
                      <a:pt x="1713548" y="1069810"/>
                      <a:pt x="1715357" y="1070665"/>
                    </a:cubicBezTo>
                    <a:cubicBezTo>
                      <a:pt x="1717167" y="1071521"/>
                      <a:pt x="1718977" y="1072376"/>
                      <a:pt x="1720691" y="1073232"/>
                    </a:cubicBezTo>
                    <a:cubicBezTo>
                      <a:pt x="1724216" y="1074943"/>
                      <a:pt x="1727549" y="1076654"/>
                      <a:pt x="1730597" y="1078460"/>
                    </a:cubicBezTo>
                    <a:cubicBezTo>
                      <a:pt x="1736693" y="1081977"/>
                      <a:pt x="1741837" y="1085494"/>
                      <a:pt x="1745361" y="1088820"/>
                    </a:cubicBezTo>
                    <a:cubicBezTo>
                      <a:pt x="1748981" y="1092242"/>
                      <a:pt x="1751076" y="1095664"/>
                      <a:pt x="1750981" y="1098801"/>
                    </a:cubicBezTo>
                    <a:cubicBezTo>
                      <a:pt x="1750981" y="1099276"/>
                      <a:pt x="1750790" y="1099561"/>
                      <a:pt x="1750409" y="1099941"/>
                    </a:cubicBezTo>
                    <a:cubicBezTo>
                      <a:pt x="1750219" y="1100227"/>
                      <a:pt x="1749933" y="1100417"/>
                      <a:pt x="1749743" y="1100512"/>
                    </a:cubicBezTo>
                    <a:cubicBezTo>
                      <a:pt x="1748885" y="1100987"/>
                      <a:pt x="1747552" y="1101557"/>
                      <a:pt x="1745837" y="1102033"/>
                    </a:cubicBezTo>
                    <a:cubicBezTo>
                      <a:pt x="1744694" y="1102413"/>
                      <a:pt x="1743456" y="1102698"/>
                      <a:pt x="1742027" y="1102983"/>
                    </a:cubicBezTo>
                    <a:cubicBezTo>
                      <a:pt x="1740599" y="1103268"/>
                      <a:pt x="1738884" y="1103554"/>
                      <a:pt x="1737074" y="1103839"/>
                    </a:cubicBezTo>
                    <a:cubicBezTo>
                      <a:pt x="1735360" y="1104124"/>
                      <a:pt x="1733360" y="1104314"/>
                      <a:pt x="1731264" y="1104599"/>
                    </a:cubicBezTo>
                    <a:lnTo>
                      <a:pt x="1731264" y="1104599"/>
                    </a:lnTo>
                    <a:cubicBezTo>
                      <a:pt x="1727073" y="1105074"/>
                      <a:pt x="1722120" y="1105550"/>
                      <a:pt x="1716691" y="1106025"/>
                    </a:cubicBezTo>
                    <a:lnTo>
                      <a:pt x="1716691" y="1106025"/>
                    </a:lnTo>
                    <a:cubicBezTo>
                      <a:pt x="1711262" y="1106500"/>
                      <a:pt x="1705166" y="1106785"/>
                      <a:pt x="1698498" y="1107070"/>
                    </a:cubicBezTo>
                    <a:cubicBezTo>
                      <a:pt x="1673828" y="1108211"/>
                      <a:pt x="1641443" y="1108591"/>
                      <a:pt x="1603439" y="1108401"/>
                    </a:cubicBezTo>
                    <a:cubicBezTo>
                      <a:pt x="1599819" y="1108401"/>
                      <a:pt x="1596200" y="1108401"/>
                      <a:pt x="1592389" y="1108401"/>
                    </a:cubicBezTo>
                    <a:cubicBezTo>
                      <a:pt x="1588580" y="1108401"/>
                      <a:pt x="1584960" y="1108401"/>
                      <a:pt x="1581150" y="1108401"/>
                    </a:cubicBezTo>
                    <a:cubicBezTo>
                      <a:pt x="1576578" y="1108401"/>
                      <a:pt x="1571911" y="1108211"/>
                      <a:pt x="1567148" y="1108116"/>
                    </a:cubicBezTo>
                    <a:cubicBezTo>
                      <a:pt x="1555718" y="1107926"/>
                      <a:pt x="1543717" y="1107641"/>
                      <a:pt x="1531430" y="1107451"/>
                    </a:cubicBezTo>
                    <a:cubicBezTo>
                      <a:pt x="1522190" y="1107165"/>
                      <a:pt x="1512856" y="1106975"/>
                      <a:pt x="1503236" y="1106690"/>
                    </a:cubicBezTo>
                    <a:cubicBezTo>
                      <a:pt x="1270254" y="1099846"/>
                      <a:pt x="931640" y="1075228"/>
                      <a:pt x="757238" y="1033500"/>
                    </a:cubicBezTo>
                    <a:cubicBezTo>
                      <a:pt x="683990" y="1016011"/>
                      <a:pt x="853726" y="993008"/>
                      <a:pt x="853726" y="993008"/>
                    </a:cubicBezTo>
                    <a:cubicBezTo>
                      <a:pt x="853726" y="993008"/>
                      <a:pt x="865346" y="904134"/>
                      <a:pt x="997268" y="885980"/>
                    </a:cubicBezTo>
                    <a:cubicBezTo>
                      <a:pt x="971074" y="887595"/>
                      <a:pt x="320135" y="924190"/>
                      <a:pt x="0" y="751956"/>
                    </a:cubicBezTo>
                    <a:lnTo>
                      <a:pt x="0" y="0"/>
                    </a:lnTo>
                    <a:cubicBezTo>
                      <a:pt x="34385" y="4943"/>
                      <a:pt x="81439" y="23573"/>
                      <a:pt x="131159" y="78323"/>
                    </a:cubicBezTo>
                    <a:cubicBezTo>
                      <a:pt x="134017" y="81460"/>
                      <a:pt x="136874" y="84691"/>
                      <a:pt x="139732" y="88018"/>
                    </a:cubicBezTo>
                    <a:cubicBezTo>
                      <a:pt x="142589" y="91440"/>
                      <a:pt x="145447" y="94862"/>
                      <a:pt x="148304" y="98379"/>
                    </a:cubicBezTo>
                    <a:cubicBezTo>
                      <a:pt x="151162" y="101991"/>
                      <a:pt x="154019" y="105698"/>
                      <a:pt x="156877" y="109595"/>
                    </a:cubicBezTo>
                    <a:cubicBezTo>
                      <a:pt x="159734" y="113492"/>
                      <a:pt x="162592" y="117484"/>
                      <a:pt x="165449" y="121571"/>
                    </a:cubicBezTo>
                    <a:cubicBezTo>
                      <a:pt x="171164" y="129841"/>
                      <a:pt x="176879" y="138586"/>
                      <a:pt x="182594" y="147901"/>
                    </a:cubicBezTo>
                    <a:cubicBezTo>
                      <a:pt x="186881" y="154935"/>
                      <a:pt x="191262" y="162159"/>
                      <a:pt x="195453" y="169953"/>
                    </a:cubicBezTo>
                    <a:cubicBezTo>
                      <a:pt x="204121" y="185161"/>
                      <a:pt x="212503" y="201795"/>
                      <a:pt x="220980" y="219855"/>
                    </a:cubicBezTo>
                    <a:lnTo>
                      <a:pt x="220980" y="219855"/>
                    </a:lnTo>
                    <a:cubicBezTo>
                      <a:pt x="220980" y="219855"/>
                      <a:pt x="220980" y="219855"/>
                      <a:pt x="221171" y="219855"/>
                    </a:cubicBezTo>
                    <a:cubicBezTo>
                      <a:pt x="221171" y="219855"/>
                      <a:pt x="221171" y="219855"/>
                      <a:pt x="221171" y="219855"/>
                    </a:cubicBezTo>
                    <a:cubicBezTo>
                      <a:pt x="221171" y="219855"/>
                      <a:pt x="221552" y="219475"/>
                      <a:pt x="221742" y="219285"/>
                    </a:cubicBezTo>
                    <a:cubicBezTo>
                      <a:pt x="226981" y="214627"/>
                      <a:pt x="253651" y="193336"/>
                      <a:pt x="288798" y="205027"/>
                    </a:cubicBezTo>
                    <a:cubicBezTo>
                      <a:pt x="290989" y="205692"/>
                      <a:pt x="292989" y="206453"/>
                      <a:pt x="295180" y="207498"/>
                    </a:cubicBezTo>
                    <a:lnTo>
                      <a:pt x="295180" y="207498"/>
                    </a:lnTo>
                    <a:cubicBezTo>
                      <a:pt x="297371" y="208449"/>
                      <a:pt x="299466" y="209495"/>
                      <a:pt x="301752" y="210825"/>
                    </a:cubicBezTo>
                    <a:lnTo>
                      <a:pt x="301752" y="210825"/>
                    </a:lnTo>
                    <a:cubicBezTo>
                      <a:pt x="307372" y="213867"/>
                      <a:pt x="313087" y="217859"/>
                      <a:pt x="318897" y="222897"/>
                    </a:cubicBezTo>
                    <a:cubicBezTo>
                      <a:pt x="319469" y="223372"/>
                      <a:pt x="319945" y="223942"/>
                      <a:pt x="320516" y="224418"/>
                    </a:cubicBezTo>
                    <a:cubicBezTo>
                      <a:pt x="323374" y="226889"/>
                      <a:pt x="326136" y="229551"/>
                      <a:pt x="328898" y="232402"/>
                    </a:cubicBezTo>
                    <a:cubicBezTo>
                      <a:pt x="378143" y="282780"/>
                      <a:pt x="415862" y="381634"/>
                      <a:pt x="415862" y="381634"/>
                    </a:cubicBezTo>
                    <a:lnTo>
                      <a:pt x="415862" y="381634"/>
                    </a:lnTo>
                    <a:cubicBezTo>
                      <a:pt x="415862" y="381634"/>
                      <a:pt x="420243" y="382014"/>
                      <a:pt x="427863" y="382679"/>
                    </a:cubicBezTo>
                    <a:cubicBezTo>
                      <a:pt x="431578" y="383059"/>
                      <a:pt x="436150" y="383535"/>
                      <a:pt x="441198" y="384105"/>
                    </a:cubicBezTo>
                    <a:cubicBezTo>
                      <a:pt x="443294" y="384390"/>
                      <a:pt x="445389" y="384580"/>
                      <a:pt x="447675" y="384865"/>
                    </a:cubicBezTo>
                    <a:cubicBezTo>
                      <a:pt x="452152" y="385341"/>
                      <a:pt x="457105" y="386006"/>
                      <a:pt x="462153" y="386766"/>
                    </a:cubicBezTo>
                    <a:cubicBezTo>
                      <a:pt x="465963" y="387242"/>
                      <a:pt x="469868" y="387907"/>
                      <a:pt x="474059" y="388572"/>
                    </a:cubicBezTo>
                    <a:cubicBezTo>
                      <a:pt x="476726" y="389048"/>
                      <a:pt x="479489" y="389428"/>
                      <a:pt x="482346" y="389998"/>
                    </a:cubicBezTo>
                    <a:cubicBezTo>
                      <a:pt x="485204" y="390474"/>
                      <a:pt x="488061" y="390949"/>
                      <a:pt x="490919" y="391519"/>
                    </a:cubicBezTo>
                    <a:cubicBezTo>
                      <a:pt x="505301" y="394181"/>
                      <a:pt x="520446" y="397602"/>
                      <a:pt x="535019" y="401785"/>
                    </a:cubicBezTo>
                    <a:cubicBezTo>
                      <a:pt x="537972" y="402545"/>
                      <a:pt x="540830" y="403401"/>
                      <a:pt x="543687" y="404351"/>
                    </a:cubicBezTo>
                    <a:cubicBezTo>
                      <a:pt x="549497" y="406157"/>
                      <a:pt x="555022" y="408153"/>
                      <a:pt x="560356" y="410244"/>
                    </a:cubicBezTo>
                    <a:cubicBezTo>
                      <a:pt x="565690" y="412335"/>
                      <a:pt x="570833" y="414617"/>
                      <a:pt x="575691" y="416993"/>
                    </a:cubicBezTo>
                    <a:cubicBezTo>
                      <a:pt x="578072" y="418229"/>
                      <a:pt x="580454" y="419464"/>
                      <a:pt x="582644" y="420700"/>
                    </a:cubicBezTo>
                    <a:cubicBezTo>
                      <a:pt x="589502" y="424502"/>
                      <a:pt x="595408" y="428684"/>
                      <a:pt x="600361" y="433342"/>
                    </a:cubicBezTo>
                    <a:cubicBezTo>
                      <a:pt x="601218" y="434007"/>
                      <a:pt x="601980" y="434863"/>
                      <a:pt x="602647" y="435718"/>
                    </a:cubicBezTo>
                    <a:cubicBezTo>
                      <a:pt x="607981" y="441231"/>
                      <a:pt x="611791" y="447220"/>
                      <a:pt x="613601" y="453873"/>
                    </a:cubicBezTo>
                    <a:cubicBezTo>
                      <a:pt x="621792" y="483529"/>
                      <a:pt x="606647" y="504726"/>
                      <a:pt x="588931" y="518699"/>
                    </a:cubicBezTo>
                    <a:cubicBezTo>
                      <a:pt x="586835" y="520315"/>
                      <a:pt x="584835" y="521835"/>
                      <a:pt x="582835" y="523261"/>
                    </a:cubicBezTo>
                    <a:cubicBezTo>
                      <a:pt x="580739" y="524687"/>
                      <a:pt x="578739" y="525923"/>
                      <a:pt x="576644" y="527253"/>
                    </a:cubicBezTo>
                    <a:cubicBezTo>
                      <a:pt x="571595" y="530295"/>
                      <a:pt x="566642" y="532766"/>
                      <a:pt x="562547" y="534667"/>
                    </a:cubicBezTo>
                    <a:cubicBezTo>
                      <a:pt x="560927" y="535428"/>
                      <a:pt x="559308" y="536093"/>
                      <a:pt x="557879" y="536759"/>
                    </a:cubicBezTo>
                    <a:cubicBezTo>
                      <a:pt x="552926" y="538755"/>
                      <a:pt x="549783" y="539800"/>
                      <a:pt x="549783" y="539800"/>
                    </a:cubicBezTo>
                    <a:cubicBezTo>
                      <a:pt x="549783" y="539800"/>
                      <a:pt x="571214" y="536759"/>
                      <a:pt x="600551" y="539800"/>
                    </a:cubicBezTo>
                    <a:cubicBezTo>
                      <a:pt x="603695" y="540180"/>
                      <a:pt x="607028" y="540561"/>
                      <a:pt x="610362" y="541036"/>
                    </a:cubicBezTo>
                    <a:lnTo>
                      <a:pt x="610362" y="541036"/>
                    </a:lnTo>
                    <a:cubicBezTo>
                      <a:pt x="613696" y="541511"/>
                      <a:pt x="617220" y="542176"/>
                      <a:pt x="620744" y="542747"/>
                    </a:cubicBezTo>
                    <a:cubicBezTo>
                      <a:pt x="625983" y="543792"/>
                      <a:pt x="631317" y="545028"/>
                      <a:pt x="636842" y="546359"/>
                    </a:cubicBezTo>
                    <a:cubicBezTo>
                      <a:pt x="638747" y="546834"/>
                      <a:pt x="640652" y="547404"/>
                      <a:pt x="642557" y="547975"/>
                    </a:cubicBezTo>
                    <a:cubicBezTo>
                      <a:pt x="649891" y="550256"/>
                      <a:pt x="657415" y="552917"/>
                      <a:pt x="664845" y="556244"/>
                    </a:cubicBezTo>
                    <a:cubicBezTo>
                      <a:pt x="675799" y="561092"/>
                      <a:pt x="686753" y="567270"/>
                      <a:pt x="697040" y="574874"/>
                    </a:cubicBezTo>
                    <a:cubicBezTo>
                      <a:pt x="699040" y="576300"/>
                      <a:pt x="701040" y="577916"/>
                      <a:pt x="702945" y="579532"/>
                    </a:cubicBezTo>
                    <a:cubicBezTo>
                      <a:pt x="706184" y="582288"/>
                      <a:pt x="709517" y="585140"/>
                      <a:pt x="712661" y="588277"/>
                    </a:cubicBezTo>
                    <a:cubicBezTo>
                      <a:pt x="714280" y="589893"/>
                      <a:pt x="715804" y="591508"/>
                      <a:pt x="717423" y="593219"/>
                    </a:cubicBezTo>
                    <a:cubicBezTo>
                      <a:pt x="718947" y="594930"/>
                      <a:pt x="720566" y="596641"/>
                      <a:pt x="722090" y="598542"/>
                    </a:cubicBezTo>
                    <a:cubicBezTo>
                      <a:pt x="723614" y="600348"/>
                      <a:pt x="725138" y="602154"/>
                      <a:pt x="726567" y="604055"/>
                    </a:cubicBezTo>
                    <a:cubicBezTo>
                      <a:pt x="728567" y="606622"/>
                      <a:pt x="730568" y="609378"/>
                      <a:pt x="732377" y="612135"/>
                    </a:cubicBezTo>
                    <a:cubicBezTo>
                      <a:pt x="733139" y="613370"/>
                      <a:pt x="733901" y="614606"/>
                      <a:pt x="734759" y="615842"/>
                    </a:cubicBezTo>
                    <a:cubicBezTo>
                      <a:pt x="734759" y="615842"/>
                      <a:pt x="734568" y="615557"/>
                      <a:pt x="734473" y="615367"/>
                    </a:cubicBezTo>
                    <a:cubicBezTo>
                      <a:pt x="734473" y="615176"/>
                      <a:pt x="734187" y="614986"/>
                      <a:pt x="734092" y="614796"/>
                    </a:cubicBezTo>
                    <a:cubicBezTo>
                      <a:pt x="733711" y="614226"/>
                      <a:pt x="733330" y="613370"/>
                      <a:pt x="732758" y="612420"/>
                    </a:cubicBezTo>
                    <a:cubicBezTo>
                      <a:pt x="732092" y="611184"/>
                      <a:pt x="731330" y="609854"/>
                      <a:pt x="730472" y="608047"/>
                    </a:cubicBezTo>
                    <a:cubicBezTo>
                      <a:pt x="730187" y="607572"/>
                      <a:pt x="729996" y="607002"/>
                      <a:pt x="729710" y="606527"/>
                    </a:cubicBezTo>
                    <a:cubicBezTo>
                      <a:pt x="729234" y="605386"/>
                      <a:pt x="728663" y="604245"/>
                      <a:pt x="728091" y="603010"/>
                    </a:cubicBezTo>
                    <a:cubicBezTo>
                      <a:pt x="727615" y="601774"/>
                      <a:pt x="726948" y="600538"/>
                      <a:pt x="726377" y="599018"/>
                    </a:cubicBezTo>
                    <a:cubicBezTo>
                      <a:pt x="725710" y="597307"/>
                      <a:pt x="724948" y="595406"/>
                      <a:pt x="724090" y="593314"/>
                    </a:cubicBezTo>
                    <a:cubicBezTo>
                      <a:pt x="723614" y="592174"/>
                      <a:pt x="723233" y="590938"/>
                      <a:pt x="722757" y="589798"/>
                    </a:cubicBezTo>
                    <a:cubicBezTo>
                      <a:pt x="722281" y="588087"/>
                      <a:pt x="721614" y="586281"/>
                      <a:pt x="721043" y="584284"/>
                    </a:cubicBezTo>
                    <a:cubicBezTo>
                      <a:pt x="720566" y="582859"/>
                      <a:pt x="720281" y="581528"/>
                      <a:pt x="719804" y="580007"/>
                    </a:cubicBezTo>
                    <a:cubicBezTo>
                      <a:pt x="719519" y="578867"/>
                      <a:pt x="719328" y="577631"/>
                      <a:pt x="718947" y="576395"/>
                    </a:cubicBezTo>
                    <a:cubicBezTo>
                      <a:pt x="718661" y="575445"/>
                      <a:pt x="718471" y="574494"/>
                      <a:pt x="718376" y="573544"/>
                    </a:cubicBezTo>
                    <a:cubicBezTo>
                      <a:pt x="717995" y="572023"/>
                      <a:pt x="717804" y="570407"/>
                      <a:pt x="717518" y="568886"/>
                    </a:cubicBezTo>
                    <a:cubicBezTo>
                      <a:pt x="716947" y="565274"/>
                      <a:pt x="716471" y="561567"/>
                      <a:pt x="716185" y="557670"/>
                    </a:cubicBezTo>
                    <a:cubicBezTo>
                      <a:pt x="715899" y="552917"/>
                      <a:pt x="715994" y="547975"/>
                      <a:pt x="716471" y="543032"/>
                    </a:cubicBezTo>
                    <a:cubicBezTo>
                      <a:pt x="716756" y="540085"/>
                      <a:pt x="717233" y="537139"/>
                      <a:pt x="717804" y="534097"/>
                    </a:cubicBezTo>
                    <a:cubicBezTo>
                      <a:pt x="718757" y="529725"/>
                      <a:pt x="720090" y="525162"/>
                      <a:pt x="721900" y="520790"/>
                    </a:cubicBezTo>
                    <a:cubicBezTo>
                      <a:pt x="723233" y="517843"/>
                      <a:pt x="724567" y="514992"/>
                      <a:pt x="726281" y="512045"/>
                    </a:cubicBezTo>
                    <a:cubicBezTo>
                      <a:pt x="727901" y="509193"/>
                      <a:pt x="729901" y="506342"/>
                      <a:pt x="732092" y="503585"/>
                    </a:cubicBezTo>
                    <a:cubicBezTo>
                      <a:pt x="734282" y="500829"/>
                      <a:pt x="736759" y="498167"/>
                      <a:pt x="739521" y="495411"/>
                    </a:cubicBezTo>
                    <a:cubicBezTo>
                      <a:pt x="743617" y="491419"/>
                      <a:pt x="748379" y="487617"/>
                      <a:pt x="753809" y="484100"/>
                    </a:cubicBezTo>
                    <a:cubicBezTo>
                      <a:pt x="811911" y="445889"/>
                      <a:pt x="919829" y="479442"/>
                      <a:pt x="1001173" y="559856"/>
                    </a:cubicBezTo>
                    <a:cubicBezTo>
                      <a:pt x="1010888" y="569551"/>
                      <a:pt x="1020318" y="579912"/>
                      <a:pt x="1029176" y="590748"/>
                    </a:cubicBezTo>
                    <a:cubicBezTo>
                      <a:pt x="1037939" y="601774"/>
                      <a:pt x="1046321" y="613370"/>
                      <a:pt x="1054037" y="625537"/>
                    </a:cubicBezTo>
                    <a:lnTo>
                      <a:pt x="1054037" y="625537"/>
                    </a:lnTo>
                    <a:cubicBezTo>
                      <a:pt x="1054037" y="625537"/>
                      <a:pt x="1054227" y="625252"/>
                      <a:pt x="1054322" y="625252"/>
                    </a:cubicBezTo>
                    <a:cubicBezTo>
                      <a:pt x="1054513" y="624967"/>
                      <a:pt x="1054799" y="624777"/>
                      <a:pt x="1055180" y="624396"/>
                    </a:cubicBezTo>
                    <a:cubicBezTo>
                      <a:pt x="1055561" y="623921"/>
                      <a:pt x="1055942" y="623541"/>
                      <a:pt x="1056513" y="622971"/>
                    </a:cubicBezTo>
                    <a:cubicBezTo>
                      <a:pt x="1056989" y="622400"/>
                      <a:pt x="1057656" y="621735"/>
                      <a:pt x="1058418" y="621070"/>
                    </a:cubicBezTo>
                    <a:cubicBezTo>
                      <a:pt x="1078706" y="601299"/>
                      <a:pt x="1168241" y="521455"/>
                      <a:pt x="1303115" y="509003"/>
                    </a:cubicBezTo>
                    <a:cubicBezTo>
                      <a:pt x="1429703" y="497407"/>
                      <a:pt x="1528667" y="582954"/>
                      <a:pt x="1559909" y="614036"/>
                    </a:cubicBezTo>
                    <a:cubicBezTo>
                      <a:pt x="1561052" y="615081"/>
                      <a:pt x="1562100" y="616127"/>
                      <a:pt x="1563053" y="617172"/>
                    </a:cubicBezTo>
                    <a:cubicBezTo>
                      <a:pt x="1564005" y="618123"/>
                      <a:pt x="1564862" y="618978"/>
                      <a:pt x="1565624" y="619739"/>
                    </a:cubicBezTo>
                    <a:cubicBezTo>
                      <a:pt x="1567910" y="622210"/>
                      <a:pt x="1569434" y="623731"/>
                      <a:pt x="1570006" y="624396"/>
                    </a:cubicBezTo>
                    <a:cubicBezTo>
                      <a:pt x="1570196" y="624682"/>
                      <a:pt x="1570292" y="624777"/>
                      <a:pt x="1570292" y="624777"/>
                    </a:cubicBezTo>
                    <a:lnTo>
                      <a:pt x="1570292" y="624777"/>
                    </a:lnTo>
                    <a:cubicBezTo>
                      <a:pt x="1570292" y="624777"/>
                      <a:pt x="1719929" y="623921"/>
                      <a:pt x="1775651" y="682473"/>
                    </a:cubicBezTo>
                    <a:cubicBezTo>
                      <a:pt x="1777556" y="684469"/>
                      <a:pt x="1779270" y="686560"/>
                      <a:pt x="1780889" y="688652"/>
                    </a:cubicBezTo>
                    <a:cubicBezTo>
                      <a:pt x="1784128" y="692834"/>
                      <a:pt x="1786985" y="697301"/>
                      <a:pt x="1789367" y="702054"/>
                    </a:cubicBezTo>
                    <a:cubicBezTo>
                      <a:pt x="1827086" y="780377"/>
                      <a:pt x="1828133" y="851381"/>
                      <a:pt x="1828133" y="851381"/>
                    </a:cubicBezTo>
                    <a:cubicBezTo>
                      <a:pt x="1828133" y="851381"/>
                      <a:pt x="2105120" y="942726"/>
                      <a:pt x="2091404" y="99481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4034;p72">
                <a:extLst>
                  <a:ext uri="{FF2B5EF4-FFF2-40B4-BE49-F238E27FC236}">
                    <a16:creationId xmlns:a16="http://schemas.microsoft.com/office/drawing/2014/main" id="{3341427A-6106-C0BC-D4F9-771C8E867B44}"/>
                  </a:ext>
                </a:extLst>
              </p:cNvPr>
              <p:cNvSpPr/>
              <p:nvPr/>
            </p:nvSpPr>
            <p:spPr>
              <a:xfrm>
                <a:off x="5001101" y="2623618"/>
                <a:ext cx="464534" cy="212956"/>
              </a:xfrm>
              <a:custGeom>
                <a:avLst/>
                <a:gdLst/>
                <a:ahLst/>
                <a:cxnLst/>
                <a:rect l="l" t="t" r="r" b="b"/>
                <a:pathLst>
                  <a:path w="464534" h="212956" extrusionOk="0">
                    <a:moveTo>
                      <a:pt x="464534" y="203221"/>
                    </a:moveTo>
                    <a:cubicBezTo>
                      <a:pt x="464248" y="212631"/>
                      <a:pt x="360521" y="215198"/>
                      <a:pt x="216694" y="211015"/>
                    </a:cubicBezTo>
                    <a:lnTo>
                      <a:pt x="216217" y="211015"/>
                    </a:lnTo>
                    <a:cubicBezTo>
                      <a:pt x="216217" y="211015"/>
                      <a:pt x="370999" y="212726"/>
                      <a:pt x="363760" y="196758"/>
                    </a:cubicBezTo>
                    <a:cubicBezTo>
                      <a:pt x="356616" y="180789"/>
                      <a:pt x="283750" y="166151"/>
                      <a:pt x="283750" y="166151"/>
                    </a:cubicBezTo>
                    <a:cubicBezTo>
                      <a:pt x="217265" y="119385"/>
                      <a:pt x="98012" y="124138"/>
                      <a:pt x="98012" y="124138"/>
                    </a:cubicBezTo>
                    <a:cubicBezTo>
                      <a:pt x="102775" y="57697"/>
                      <a:pt x="0" y="0"/>
                      <a:pt x="0" y="0"/>
                    </a:cubicBezTo>
                    <a:lnTo>
                      <a:pt x="130492" y="22147"/>
                    </a:lnTo>
                    <a:cubicBezTo>
                      <a:pt x="143351" y="34314"/>
                      <a:pt x="176403" y="68342"/>
                      <a:pt x="175641" y="94482"/>
                    </a:cubicBezTo>
                    <a:cubicBezTo>
                      <a:pt x="175641" y="94482"/>
                      <a:pt x="292608" y="87163"/>
                      <a:pt x="334042" y="140772"/>
                    </a:cubicBezTo>
                    <a:cubicBezTo>
                      <a:pt x="334042" y="140772"/>
                      <a:pt x="465106" y="178508"/>
                      <a:pt x="464439" y="203221"/>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4035;p72">
                <a:extLst>
                  <a:ext uri="{FF2B5EF4-FFF2-40B4-BE49-F238E27FC236}">
                    <a16:creationId xmlns:a16="http://schemas.microsoft.com/office/drawing/2014/main" id="{5DB9F1AA-92FD-DE16-D2B4-84A1112419A6}"/>
                  </a:ext>
                </a:extLst>
              </p:cNvPr>
              <p:cNvSpPr/>
              <p:nvPr/>
            </p:nvSpPr>
            <p:spPr>
              <a:xfrm>
                <a:off x="3714695" y="1728139"/>
                <a:ext cx="2092087" cy="1006604"/>
              </a:xfrm>
              <a:custGeom>
                <a:avLst/>
                <a:gdLst/>
                <a:ahLst/>
                <a:cxnLst/>
                <a:rect l="l" t="t" r="r" b="b"/>
                <a:pathLst>
                  <a:path w="2092087" h="1006604" extrusionOk="0">
                    <a:moveTo>
                      <a:pt x="2091976" y="994529"/>
                    </a:moveTo>
                    <a:cubicBezTo>
                      <a:pt x="2091690" y="995574"/>
                      <a:pt x="2091118" y="996620"/>
                      <a:pt x="2090357" y="997475"/>
                    </a:cubicBezTo>
                    <a:cubicBezTo>
                      <a:pt x="2089118" y="998901"/>
                      <a:pt x="2087309" y="1000042"/>
                      <a:pt x="2084927" y="1001087"/>
                    </a:cubicBezTo>
                    <a:cubicBezTo>
                      <a:pt x="2083403" y="1001753"/>
                      <a:pt x="2081593" y="1002418"/>
                      <a:pt x="2079498" y="1002988"/>
                    </a:cubicBezTo>
                    <a:cubicBezTo>
                      <a:pt x="2074450" y="1004414"/>
                      <a:pt x="2067782" y="1005365"/>
                      <a:pt x="2059972" y="1005935"/>
                    </a:cubicBezTo>
                    <a:cubicBezTo>
                      <a:pt x="2056829" y="1006220"/>
                      <a:pt x="2053495" y="1006410"/>
                      <a:pt x="2049875" y="1006410"/>
                    </a:cubicBezTo>
                    <a:cubicBezTo>
                      <a:pt x="2039207" y="1006790"/>
                      <a:pt x="2026634" y="1006600"/>
                      <a:pt x="2012633" y="1005935"/>
                    </a:cubicBezTo>
                    <a:cubicBezTo>
                      <a:pt x="2009489" y="1005935"/>
                      <a:pt x="2006346" y="1005650"/>
                      <a:pt x="2003108" y="1005460"/>
                    </a:cubicBezTo>
                    <a:cubicBezTo>
                      <a:pt x="1993202" y="1004984"/>
                      <a:pt x="1982629" y="1004034"/>
                      <a:pt x="1971485" y="1003179"/>
                    </a:cubicBezTo>
                    <a:cubicBezTo>
                      <a:pt x="1967960" y="1002798"/>
                      <a:pt x="1964436" y="1002513"/>
                      <a:pt x="1960817" y="1002133"/>
                    </a:cubicBezTo>
                    <a:cubicBezTo>
                      <a:pt x="1932813" y="999567"/>
                      <a:pt x="1901666" y="995765"/>
                      <a:pt x="1868900" y="991487"/>
                    </a:cubicBezTo>
                    <a:cubicBezTo>
                      <a:pt x="1862804" y="990727"/>
                      <a:pt x="1856613" y="989871"/>
                      <a:pt x="1850327" y="989016"/>
                    </a:cubicBezTo>
                    <a:cubicBezTo>
                      <a:pt x="1849564" y="989016"/>
                      <a:pt x="1848803" y="988826"/>
                      <a:pt x="1847945" y="988636"/>
                    </a:cubicBezTo>
                    <a:cubicBezTo>
                      <a:pt x="1840325" y="987590"/>
                      <a:pt x="1832705" y="986545"/>
                      <a:pt x="1824895" y="985404"/>
                    </a:cubicBezTo>
                    <a:cubicBezTo>
                      <a:pt x="1773460" y="977990"/>
                      <a:pt x="1719548" y="969245"/>
                      <a:pt x="1668399" y="960500"/>
                    </a:cubicBezTo>
                    <a:cubicBezTo>
                      <a:pt x="1659350" y="958979"/>
                      <a:pt x="1650397" y="957458"/>
                      <a:pt x="1641539" y="955938"/>
                    </a:cubicBezTo>
                    <a:lnTo>
                      <a:pt x="1652492" y="957744"/>
                    </a:lnTo>
                    <a:cubicBezTo>
                      <a:pt x="1652492" y="957744"/>
                      <a:pt x="1970913" y="993673"/>
                      <a:pt x="1964436" y="964017"/>
                    </a:cubicBezTo>
                    <a:cubicBezTo>
                      <a:pt x="1957959" y="934171"/>
                      <a:pt x="1758506" y="860411"/>
                      <a:pt x="1758506" y="860411"/>
                    </a:cubicBezTo>
                    <a:cubicBezTo>
                      <a:pt x="1758506" y="860411"/>
                      <a:pt x="1733169" y="765073"/>
                      <a:pt x="1678305" y="729619"/>
                    </a:cubicBezTo>
                    <a:cubicBezTo>
                      <a:pt x="1623346" y="693975"/>
                      <a:pt x="1510665" y="724771"/>
                      <a:pt x="1510665" y="724771"/>
                    </a:cubicBezTo>
                    <a:cubicBezTo>
                      <a:pt x="1510665" y="724771"/>
                      <a:pt x="1452372" y="653577"/>
                      <a:pt x="1325880" y="651486"/>
                    </a:cubicBezTo>
                    <a:cubicBezTo>
                      <a:pt x="1199388" y="649300"/>
                      <a:pt x="1044607" y="711464"/>
                      <a:pt x="1044607" y="711464"/>
                    </a:cubicBezTo>
                    <a:cubicBezTo>
                      <a:pt x="1044607" y="711464"/>
                      <a:pt x="937260" y="606337"/>
                      <a:pt x="863441" y="614606"/>
                    </a:cubicBezTo>
                    <a:cubicBezTo>
                      <a:pt x="790956" y="622686"/>
                      <a:pt x="833438" y="729714"/>
                      <a:pt x="834866" y="733516"/>
                    </a:cubicBezTo>
                    <a:cubicBezTo>
                      <a:pt x="538448" y="551967"/>
                      <a:pt x="416719" y="587041"/>
                      <a:pt x="416719" y="587041"/>
                    </a:cubicBezTo>
                    <a:cubicBezTo>
                      <a:pt x="531590" y="479442"/>
                      <a:pt x="364522" y="455394"/>
                      <a:pt x="364522" y="455394"/>
                    </a:cubicBezTo>
                    <a:cubicBezTo>
                      <a:pt x="285941" y="324507"/>
                      <a:pt x="183928" y="340761"/>
                      <a:pt x="183928" y="340761"/>
                    </a:cubicBezTo>
                    <a:cubicBezTo>
                      <a:pt x="111919" y="226319"/>
                      <a:pt x="48387" y="177082"/>
                      <a:pt x="0" y="157691"/>
                    </a:cubicBezTo>
                    <a:lnTo>
                      <a:pt x="0" y="0"/>
                    </a:lnTo>
                    <a:cubicBezTo>
                      <a:pt x="34385" y="4943"/>
                      <a:pt x="81439" y="23573"/>
                      <a:pt x="131159" y="78323"/>
                    </a:cubicBezTo>
                    <a:cubicBezTo>
                      <a:pt x="134017" y="81460"/>
                      <a:pt x="136874" y="84691"/>
                      <a:pt x="139732" y="88018"/>
                    </a:cubicBezTo>
                    <a:cubicBezTo>
                      <a:pt x="142589" y="91440"/>
                      <a:pt x="145447" y="94862"/>
                      <a:pt x="148304" y="98379"/>
                    </a:cubicBezTo>
                    <a:cubicBezTo>
                      <a:pt x="151162" y="101991"/>
                      <a:pt x="154019" y="105698"/>
                      <a:pt x="156877" y="109595"/>
                    </a:cubicBezTo>
                    <a:cubicBezTo>
                      <a:pt x="159734" y="113492"/>
                      <a:pt x="162592" y="117484"/>
                      <a:pt x="165449" y="121571"/>
                    </a:cubicBezTo>
                    <a:cubicBezTo>
                      <a:pt x="171164" y="129841"/>
                      <a:pt x="176784" y="138586"/>
                      <a:pt x="182594" y="147901"/>
                    </a:cubicBezTo>
                    <a:cubicBezTo>
                      <a:pt x="186881" y="154935"/>
                      <a:pt x="191167" y="162159"/>
                      <a:pt x="195453" y="169953"/>
                    </a:cubicBezTo>
                    <a:cubicBezTo>
                      <a:pt x="204026" y="185161"/>
                      <a:pt x="212503" y="201795"/>
                      <a:pt x="220885" y="219950"/>
                    </a:cubicBezTo>
                    <a:lnTo>
                      <a:pt x="220885" y="219950"/>
                    </a:lnTo>
                    <a:cubicBezTo>
                      <a:pt x="220885" y="219950"/>
                      <a:pt x="220885" y="219760"/>
                      <a:pt x="221075" y="219760"/>
                    </a:cubicBezTo>
                    <a:cubicBezTo>
                      <a:pt x="221075" y="219760"/>
                      <a:pt x="221075" y="219760"/>
                      <a:pt x="221075" y="219760"/>
                    </a:cubicBezTo>
                    <a:cubicBezTo>
                      <a:pt x="221075" y="219760"/>
                      <a:pt x="221456" y="219380"/>
                      <a:pt x="221647" y="219190"/>
                    </a:cubicBezTo>
                    <a:cubicBezTo>
                      <a:pt x="226886" y="214532"/>
                      <a:pt x="253556" y="193241"/>
                      <a:pt x="288703" y="204932"/>
                    </a:cubicBezTo>
                    <a:cubicBezTo>
                      <a:pt x="290894" y="205692"/>
                      <a:pt x="292894" y="206453"/>
                      <a:pt x="295085" y="207403"/>
                    </a:cubicBezTo>
                    <a:lnTo>
                      <a:pt x="295085" y="207403"/>
                    </a:lnTo>
                    <a:cubicBezTo>
                      <a:pt x="297275" y="208449"/>
                      <a:pt x="299466" y="209495"/>
                      <a:pt x="301657" y="210730"/>
                    </a:cubicBezTo>
                    <a:lnTo>
                      <a:pt x="301657" y="210730"/>
                    </a:lnTo>
                    <a:cubicBezTo>
                      <a:pt x="307276" y="213867"/>
                      <a:pt x="312992" y="217859"/>
                      <a:pt x="318802" y="222897"/>
                    </a:cubicBezTo>
                    <a:cubicBezTo>
                      <a:pt x="322136" y="225748"/>
                      <a:pt x="325565" y="228980"/>
                      <a:pt x="328803" y="232307"/>
                    </a:cubicBezTo>
                    <a:cubicBezTo>
                      <a:pt x="378047" y="282685"/>
                      <a:pt x="415766" y="381539"/>
                      <a:pt x="415766" y="381539"/>
                    </a:cubicBezTo>
                    <a:cubicBezTo>
                      <a:pt x="415766" y="381539"/>
                      <a:pt x="420148" y="381824"/>
                      <a:pt x="427768" y="382584"/>
                    </a:cubicBezTo>
                    <a:cubicBezTo>
                      <a:pt x="431483" y="382964"/>
                      <a:pt x="436055" y="383345"/>
                      <a:pt x="441103" y="384010"/>
                    </a:cubicBezTo>
                    <a:cubicBezTo>
                      <a:pt x="443198" y="384295"/>
                      <a:pt x="445294" y="384485"/>
                      <a:pt x="447580" y="384770"/>
                    </a:cubicBezTo>
                    <a:cubicBezTo>
                      <a:pt x="452057" y="385246"/>
                      <a:pt x="457010" y="385911"/>
                      <a:pt x="462058" y="386671"/>
                    </a:cubicBezTo>
                    <a:cubicBezTo>
                      <a:pt x="465868" y="387147"/>
                      <a:pt x="469773" y="387812"/>
                      <a:pt x="473964" y="388477"/>
                    </a:cubicBezTo>
                    <a:cubicBezTo>
                      <a:pt x="476631" y="388953"/>
                      <a:pt x="479393" y="389333"/>
                      <a:pt x="482251" y="389903"/>
                    </a:cubicBezTo>
                    <a:cubicBezTo>
                      <a:pt x="485108" y="390378"/>
                      <a:pt x="487966" y="390854"/>
                      <a:pt x="490823" y="391424"/>
                    </a:cubicBezTo>
                    <a:cubicBezTo>
                      <a:pt x="505206" y="394085"/>
                      <a:pt x="520351" y="397507"/>
                      <a:pt x="534924" y="401690"/>
                    </a:cubicBezTo>
                    <a:cubicBezTo>
                      <a:pt x="537877" y="402450"/>
                      <a:pt x="540734" y="403401"/>
                      <a:pt x="543592" y="404256"/>
                    </a:cubicBezTo>
                    <a:cubicBezTo>
                      <a:pt x="549402" y="406062"/>
                      <a:pt x="554927" y="408058"/>
                      <a:pt x="560261" y="410149"/>
                    </a:cubicBezTo>
                    <a:cubicBezTo>
                      <a:pt x="565595" y="412240"/>
                      <a:pt x="570738" y="414522"/>
                      <a:pt x="575596" y="416898"/>
                    </a:cubicBezTo>
                    <a:cubicBezTo>
                      <a:pt x="577977" y="418134"/>
                      <a:pt x="580358" y="419369"/>
                      <a:pt x="582549" y="420605"/>
                    </a:cubicBezTo>
                    <a:cubicBezTo>
                      <a:pt x="589407" y="424502"/>
                      <a:pt x="595313" y="428684"/>
                      <a:pt x="600266" y="433247"/>
                    </a:cubicBezTo>
                    <a:lnTo>
                      <a:pt x="602552" y="435623"/>
                    </a:lnTo>
                    <a:cubicBezTo>
                      <a:pt x="607886" y="441136"/>
                      <a:pt x="611696" y="447124"/>
                      <a:pt x="613505" y="453778"/>
                    </a:cubicBezTo>
                    <a:cubicBezTo>
                      <a:pt x="621697" y="483434"/>
                      <a:pt x="606552" y="504631"/>
                      <a:pt x="588836" y="518604"/>
                    </a:cubicBezTo>
                    <a:cubicBezTo>
                      <a:pt x="586740" y="520219"/>
                      <a:pt x="584740" y="521740"/>
                      <a:pt x="582740" y="523166"/>
                    </a:cubicBezTo>
                    <a:cubicBezTo>
                      <a:pt x="580644" y="524592"/>
                      <a:pt x="578644" y="525828"/>
                      <a:pt x="576548" y="527158"/>
                    </a:cubicBezTo>
                    <a:cubicBezTo>
                      <a:pt x="571500" y="530200"/>
                      <a:pt x="566547" y="532671"/>
                      <a:pt x="562451" y="534572"/>
                    </a:cubicBezTo>
                    <a:cubicBezTo>
                      <a:pt x="560832" y="535333"/>
                      <a:pt x="559213" y="535998"/>
                      <a:pt x="557784" y="536663"/>
                    </a:cubicBezTo>
                    <a:cubicBezTo>
                      <a:pt x="552831" y="538660"/>
                      <a:pt x="549688" y="539705"/>
                      <a:pt x="549688" y="539705"/>
                    </a:cubicBezTo>
                    <a:cubicBezTo>
                      <a:pt x="549688" y="539705"/>
                      <a:pt x="571119" y="536663"/>
                      <a:pt x="600456" y="539705"/>
                    </a:cubicBezTo>
                    <a:cubicBezTo>
                      <a:pt x="603599" y="540085"/>
                      <a:pt x="606933" y="540371"/>
                      <a:pt x="610267" y="540941"/>
                    </a:cubicBezTo>
                    <a:lnTo>
                      <a:pt x="610267" y="540941"/>
                    </a:lnTo>
                    <a:cubicBezTo>
                      <a:pt x="613601" y="541416"/>
                      <a:pt x="617125" y="541986"/>
                      <a:pt x="620649" y="542652"/>
                    </a:cubicBezTo>
                    <a:cubicBezTo>
                      <a:pt x="625888" y="543697"/>
                      <a:pt x="631222" y="544933"/>
                      <a:pt x="636746" y="546264"/>
                    </a:cubicBezTo>
                    <a:cubicBezTo>
                      <a:pt x="638651" y="546739"/>
                      <a:pt x="640556" y="547309"/>
                      <a:pt x="642461" y="547880"/>
                    </a:cubicBezTo>
                    <a:cubicBezTo>
                      <a:pt x="649891" y="550066"/>
                      <a:pt x="657415" y="552727"/>
                      <a:pt x="664750" y="556149"/>
                    </a:cubicBezTo>
                    <a:cubicBezTo>
                      <a:pt x="675799" y="560902"/>
                      <a:pt x="686657" y="567080"/>
                      <a:pt x="696944" y="574779"/>
                    </a:cubicBezTo>
                    <a:cubicBezTo>
                      <a:pt x="698945" y="576205"/>
                      <a:pt x="700945" y="577821"/>
                      <a:pt x="702850" y="579437"/>
                    </a:cubicBezTo>
                    <a:cubicBezTo>
                      <a:pt x="706088" y="582193"/>
                      <a:pt x="709422" y="585045"/>
                      <a:pt x="712565" y="588182"/>
                    </a:cubicBezTo>
                    <a:cubicBezTo>
                      <a:pt x="714185" y="589798"/>
                      <a:pt x="715709" y="591413"/>
                      <a:pt x="717328" y="593124"/>
                    </a:cubicBezTo>
                    <a:cubicBezTo>
                      <a:pt x="718852" y="594835"/>
                      <a:pt x="720471" y="596546"/>
                      <a:pt x="721995" y="598447"/>
                    </a:cubicBezTo>
                    <a:cubicBezTo>
                      <a:pt x="723519" y="600253"/>
                      <a:pt x="725043" y="602059"/>
                      <a:pt x="726472" y="603960"/>
                    </a:cubicBezTo>
                    <a:cubicBezTo>
                      <a:pt x="728472" y="606527"/>
                      <a:pt x="730472" y="609283"/>
                      <a:pt x="732282" y="612040"/>
                    </a:cubicBezTo>
                    <a:cubicBezTo>
                      <a:pt x="732854" y="612895"/>
                      <a:pt x="733520" y="613751"/>
                      <a:pt x="734092" y="614701"/>
                    </a:cubicBezTo>
                    <a:cubicBezTo>
                      <a:pt x="733711" y="614131"/>
                      <a:pt x="733330" y="613275"/>
                      <a:pt x="732758" y="612325"/>
                    </a:cubicBezTo>
                    <a:cubicBezTo>
                      <a:pt x="732187" y="611184"/>
                      <a:pt x="731425" y="609758"/>
                      <a:pt x="730472" y="607952"/>
                    </a:cubicBezTo>
                    <a:cubicBezTo>
                      <a:pt x="730187" y="607477"/>
                      <a:pt x="729996" y="606907"/>
                      <a:pt x="729710" y="606432"/>
                    </a:cubicBezTo>
                    <a:cubicBezTo>
                      <a:pt x="729234" y="605291"/>
                      <a:pt x="728663" y="604150"/>
                      <a:pt x="728091" y="602915"/>
                    </a:cubicBezTo>
                    <a:cubicBezTo>
                      <a:pt x="727615" y="601679"/>
                      <a:pt x="726948" y="600443"/>
                      <a:pt x="726377" y="598923"/>
                    </a:cubicBezTo>
                    <a:cubicBezTo>
                      <a:pt x="725710" y="597212"/>
                      <a:pt x="724948" y="595311"/>
                      <a:pt x="724090" y="593219"/>
                    </a:cubicBezTo>
                    <a:cubicBezTo>
                      <a:pt x="723614" y="592079"/>
                      <a:pt x="723233" y="590843"/>
                      <a:pt x="722757" y="589702"/>
                    </a:cubicBezTo>
                    <a:cubicBezTo>
                      <a:pt x="722281" y="587992"/>
                      <a:pt x="721614" y="586186"/>
                      <a:pt x="721043" y="584189"/>
                    </a:cubicBezTo>
                    <a:cubicBezTo>
                      <a:pt x="720566" y="582764"/>
                      <a:pt x="720281" y="581433"/>
                      <a:pt x="719804" y="579912"/>
                    </a:cubicBezTo>
                    <a:cubicBezTo>
                      <a:pt x="719519" y="578771"/>
                      <a:pt x="719328" y="577536"/>
                      <a:pt x="718947" y="576300"/>
                    </a:cubicBezTo>
                    <a:cubicBezTo>
                      <a:pt x="718661" y="575350"/>
                      <a:pt x="718471" y="574399"/>
                      <a:pt x="718376" y="573449"/>
                    </a:cubicBezTo>
                    <a:cubicBezTo>
                      <a:pt x="717995" y="571928"/>
                      <a:pt x="717804" y="570312"/>
                      <a:pt x="717518" y="568791"/>
                    </a:cubicBezTo>
                    <a:cubicBezTo>
                      <a:pt x="716947" y="565179"/>
                      <a:pt x="716471" y="561472"/>
                      <a:pt x="716185" y="557575"/>
                    </a:cubicBezTo>
                    <a:cubicBezTo>
                      <a:pt x="715899" y="552822"/>
                      <a:pt x="715994" y="547880"/>
                      <a:pt x="716471" y="542937"/>
                    </a:cubicBezTo>
                    <a:cubicBezTo>
                      <a:pt x="716756" y="539990"/>
                      <a:pt x="717233" y="537044"/>
                      <a:pt x="717804" y="534002"/>
                    </a:cubicBezTo>
                    <a:cubicBezTo>
                      <a:pt x="718757" y="529630"/>
                      <a:pt x="720090" y="525067"/>
                      <a:pt x="721900" y="520695"/>
                    </a:cubicBezTo>
                    <a:cubicBezTo>
                      <a:pt x="723233" y="517748"/>
                      <a:pt x="724567" y="514897"/>
                      <a:pt x="726281" y="511950"/>
                    </a:cubicBezTo>
                    <a:cubicBezTo>
                      <a:pt x="727996" y="509098"/>
                      <a:pt x="729901" y="506247"/>
                      <a:pt x="732092" y="503490"/>
                    </a:cubicBezTo>
                    <a:cubicBezTo>
                      <a:pt x="734378" y="500734"/>
                      <a:pt x="736759" y="498072"/>
                      <a:pt x="739521" y="495316"/>
                    </a:cubicBezTo>
                    <a:cubicBezTo>
                      <a:pt x="743617" y="491324"/>
                      <a:pt x="748379" y="487522"/>
                      <a:pt x="753809" y="484005"/>
                    </a:cubicBezTo>
                    <a:cubicBezTo>
                      <a:pt x="811911" y="445794"/>
                      <a:pt x="919829" y="479347"/>
                      <a:pt x="1001173" y="559761"/>
                    </a:cubicBezTo>
                    <a:cubicBezTo>
                      <a:pt x="1010888" y="569361"/>
                      <a:pt x="1020318" y="579817"/>
                      <a:pt x="1029176" y="590653"/>
                    </a:cubicBezTo>
                    <a:cubicBezTo>
                      <a:pt x="1038035" y="601584"/>
                      <a:pt x="1046321" y="613180"/>
                      <a:pt x="1054132" y="625347"/>
                    </a:cubicBezTo>
                    <a:lnTo>
                      <a:pt x="1054132" y="625347"/>
                    </a:lnTo>
                    <a:cubicBezTo>
                      <a:pt x="1054132" y="625347"/>
                      <a:pt x="1054132" y="625347"/>
                      <a:pt x="1054418" y="625157"/>
                    </a:cubicBezTo>
                    <a:cubicBezTo>
                      <a:pt x="1054608" y="624872"/>
                      <a:pt x="1054894" y="624682"/>
                      <a:pt x="1055275" y="624301"/>
                    </a:cubicBezTo>
                    <a:cubicBezTo>
                      <a:pt x="1055656" y="623826"/>
                      <a:pt x="1056037" y="623446"/>
                      <a:pt x="1056608" y="622876"/>
                    </a:cubicBezTo>
                    <a:cubicBezTo>
                      <a:pt x="1057085" y="622305"/>
                      <a:pt x="1057751" y="621640"/>
                      <a:pt x="1058513" y="620975"/>
                    </a:cubicBezTo>
                    <a:cubicBezTo>
                      <a:pt x="1078802" y="601204"/>
                      <a:pt x="1168337" y="521360"/>
                      <a:pt x="1303211" y="508908"/>
                    </a:cubicBezTo>
                    <a:cubicBezTo>
                      <a:pt x="1429798" y="497312"/>
                      <a:pt x="1528763" y="582859"/>
                      <a:pt x="1560005" y="613941"/>
                    </a:cubicBezTo>
                    <a:cubicBezTo>
                      <a:pt x="1561148" y="614986"/>
                      <a:pt x="1562195" y="616032"/>
                      <a:pt x="1563148" y="617077"/>
                    </a:cubicBezTo>
                    <a:cubicBezTo>
                      <a:pt x="1564100" y="618028"/>
                      <a:pt x="1564958" y="618883"/>
                      <a:pt x="1565720" y="619644"/>
                    </a:cubicBezTo>
                    <a:cubicBezTo>
                      <a:pt x="1568006" y="621925"/>
                      <a:pt x="1569530" y="623541"/>
                      <a:pt x="1570101" y="624301"/>
                    </a:cubicBezTo>
                    <a:cubicBezTo>
                      <a:pt x="1570387" y="624492"/>
                      <a:pt x="1570482" y="624682"/>
                      <a:pt x="1570482" y="624682"/>
                    </a:cubicBezTo>
                    <a:cubicBezTo>
                      <a:pt x="1570482" y="624682"/>
                      <a:pt x="1720120" y="623826"/>
                      <a:pt x="1775841" y="682378"/>
                    </a:cubicBezTo>
                    <a:cubicBezTo>
                      <a:pt x="1777746" y="684374"/>
                      <a:pt x="1779461" y="686465"/>
                      <a:pt x="1781080" y="688557"/>
                    </a:cubicBezTo>
                    <a:cubicBezTo>
                      <a:pt x="1784318" y="692739"/>
                      <a:pt x="1787176" y="697206"/>
                      <a:pt x="1789557" y="701959"/>
                    </a:cubicBezTo>
                    <a:cubicBezTo>
                      <a:pt x="1827276" y="780282"/>
                      <a:pt x="1828324" y="851285"/>
                      <a:pt x="1828324" y="851285"/>
                    </a:cubicBezTo>
                    <a:cubicBezTo>
                      <a:pt x="1828324" y="851285"/>
                      <a:pt x="2105311" y="942630"/>
                      <a:pt x="2091595" y="994719"/>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4036;p72">
                <a:extLst>
                  <a:ext uri="{FF2B5EF4-FFF2-40B4-BE49-F238E27FC236}">
                    <a16:creationId xmlns:a16="http://schemas.microsoft.com/office/drawing/2014/main" id="{EC0D427B-64F6-9394-1FAD-CEDFB7F3F13C}"/>
                  </a:ext>
                </a:extLst>
              </p:cNvPr>
              <p:cNvSpPr/>
              <p:nvPr/>
            </p:nvSpPr>
            <p:spPr>
              <a:xfrm>
                <a:off x="3714750" y="1728139"/>
                <a:ext cx="2091975" cy="1108447"/>
              </a:xfrm>
              <a:custGeom>
                <a:avLst/>
                <a:gdLst/>
                <a:ahLst/>
                <a:cxnLst/>
                <a:rect l="l" t="t" r="r" b="b"/>
                <a:pathLst>
                  <a:path w="2091975" h="1108447" extrusionOk="0">
                    <a:moveTo>
                      <a:pt x="2091976" y="994529"/>
                    </a:moveTo>
                    <a:cubicBezTo>
                      <a:pt x="2091690" y="995574"/>
                      <a:pt x="2091118" y="996620"/>
                      <a:pt x="2090357" y="997475"/>
                    </a:cubicBezTo>
                    <a:cubicBezTo>
                      <a:pt x="2089118" y="998901"/>
                      <a:pt x="2087309" y="1000042"/>
                      <a:pt x="2084927" y="1001087"/>
                    </a:cubicBezTo>
                    <a:cubicBezTo>
                      <a:pt x="2083403" y="1001753"/>
                      <a:pt x="2081593" y="1002418"/>
                      <a:pt x="2079498" y="1002988"/>
                    </a:cubicBezTo>
                    <a:cubicBezTo>
                      <a:pt x="2074450" y="1004414"/>
                      <a:pt x="2067782" y="1005365"/>
                      <a:pt x="2059972" y="1005935"/>
                    </a:cubicBezTo>
                    <a:cubicBezTo>
                      <a:pt x="2056829" y="1006220"/>
                      <a:pt x="2053400" y="1006410"/>
                      <a:pt x="2049875" y="1006410"/>
                    </a:cubicBezTo>
                    <a:cubicBezTo>
                      <a:pt x="2039207" y="1006790"/>
                      <a:pt x="2026634" y="1006600"/>
                      <a:pt x="2012633" y="1005935"/>
                    </a:cubicBezTo>
                    <a:cubicBezTo>
                      <a:pt x="2009489" y="1005935"/>
                      <a:pt x="2006346" y="1005650"/>
                      <a:pt x="2003108" y="1005460"/>
                    </a:cubicBezTo>
                    <a:cubicBezTo>
                      <a:pt x="1993202" y="1004984"/>
                      <a:pt x="1982629" y="1004034"/>
                      <a:pt x="1971485" y="1003179"/>
                    </a:cubicBezTo>
                    <a:cubicBezTo>
                      <a:pt x="1967960" y="1002798"/>
                      <a:pt x="1964436" y="1002513"/>
                      <a:pt x="1960817" y="1002133"/>
                    </a:cubicBezTo>
                    <a:cubicBezTo>
                      <a:pt x="1932813" y="999567"/>
                      <a:pt x="1901666" y="995765"/>
                      <a:pt x="1868900" y="991487"/>
                    </a:cubicBezTo>
                    <a:cubicBezTo>
                      <a:pt x="1862804" y="990727"/>
                      <a:pt x="1856613" y="989871"/>
                      <a:pt x="1850327" y="989016"/>
                    </a:cubicBezTo>
                    <a:cubicBezTo>
                      <a:pt x="1849564" y="989016"/>
                      <a:pt x="1848803" y="988826"/>
                      <a:pt x="1847945" y="988636"/>
                    </a:cubicBezTo>
                    <a:cubicBezTo>
                      <a:pt x="1840325" y="987590"/>
                      <a:pt x="1832705" y="986545"/>
                      <a:pt x="1824895" y="985404"/>
                    </a:cubicBezTo>
                    <a:cubicBezTo>
                      <a:pt x="1773460" y="977990"/>
                      <a:pt x="1719548" y="969245"/>
                      <a:pt x="1668399" y="960500"/>
                    </a:cubicBezTo>
                    <a:cubicBezTo>
                      <a:pt x="1663065" y="959550"/>
                      <a:pt x="1657731" y="958694"/>
                      <a:pt x="1652492" y="957744"/>
                    </a:cubicBezTo>
                    <a:cubicBezTo>
                      <a:pt x="1524762" y="935692"/>
                      <a:pt x="1417511" y="914305"/>
                      <a:pt x="1412272" y="913354"/>
                    </a:cubicBezTo>
                    <a:cubicBezTo>
                      <a:pt x="1412748" y="913830"/>
                      <a:pt x="1414463" y="915351"/>
                      <a:pt x="1417034" y="917822"/>
                    </a:cubicBezTo>
                    <a:cubicBezTo>
                      <a:pt x="1417796" y="918392"/>
                      <a:pt x="1418654" y="919343"/>
                      <a:pt x="1419606" y="920293"/>
                    </a:cubicBezTo>
                    <a:cubicBezTo>
                      <a:pt x="1420082" y="920768"/>
                      <a:pt x="1420559" y="921244"/>
                      <a:pt x="1421035" y="921719"/>
                    </a:cubicBezTo>
                    <a:cubicBezTo>
                      <a:pt x="1421511" y="922194"/>
                      <a:pt x="1422083" y="922670"/>
                      <a:pt x="1422559" y="923145"/>
                    </a:cubicBezTo>
                    <a:cubicBezTo>
                      <a:pt x="1425702" y="926281"/>
                      <a:pt x="1429322" y="930179"/>
                      <a:pt x="1433036" y="934361"/>
                    </a:cubicBezTo>
                    <a:cubicBezTo>
                      <a:pt x="1436751" y="938543"/>
                      <a:pt x="1440466" y="943011"/>
                      <a:pt x="1443990" y="947763"/>
                    </a:cubicBezTo>
                    <a:cubicBezTo>
                      <a:pt x="1443990" y="947953"/>
                      <a:pt x="1444181" y="948048"/>
                      <a:pt x="1444276" y="948239"/>
                    </a:cubicBezTo>
                    <a:cubicBezTo>
                      <a:pt x="1445705" y="950140"/>
                      <a:pt x="1447133" y="952041"/>
                      <a:pt x="1448372" y="954037"/>
                    </a:cubicBezTo>
                    <a:cubicBezTo>
                      <a:pt x="1448753" y="954512"/>
                      <a:pt x="1449134" y="955177"/>
                      <a:pt x="1449514" y="955748"/>
                    </a:cubicBezTo>
                    <a:cubicBezTo>
                      <a:pt x="1449991" y="956603"/>
                      <a:pt x="1450658" y="957458"/>
                      <a:pt x="1451134" y="958314"/>
                    </a:cubicBezTo>
                    <a:cubicBezTo>
                      <a:pt x="1452182" y="960025"/>
                      <a:pt x="1453229" y="961736"/>
                      <a:pt x="1454182" y="963542"/>
                    </a:cubicBezTo>
                    <a:cubicBezTo>
                      <a:pt x="1454658" y="964302"/>
                      <a:pt x="1455134" y="965253"/>
                      <a:pt x="1455515" y="966108"/>
                    </a:cubicBezTo>
                    <a:cubicBezTo>
                      <a:pt x="1455992" y="966869"/>
                      <a:pt x="1456277" y="967629"/>
                      <a:pt x="1456754" y="968485"/>
                    </a:cubicBezTo>
                    <a:cubicBezTo>
                      <a:pt x="1458563" y="972382"/>
                      <a:pt x="1459992" y="976279"/>
                      <a:pt x="1460945" y="980081"/>
                    </a:cubicBezTo>
                    <a:cubicBezTo>
                      <a:pt x="1461135" y="981126"/>
                      <a:pt x="1461421" y="982077"/>
                      <a:pt x="1461421" y="983028"/>
                    </a:cubicBezTo>
                    <a:cubicBezTo>
                      <a:pt x="1461707" y="984073"/>
                      <a:pt x="1461802" y="985119"/>
                      <a:pt x="1461897" y="986164"/>
                    </a:cubicBezTo>
                    <a:cubicBezTo>
                      <a:pt x="1461897" y="987210"/>
                      <a:pt x="1462088" y="988255"/>
                      <a:pt x="1462088" y="989206"/>
                    </a:cubicBezTo>
                    <a:lnTo>
                      <a:pt x="1462088" y="990061"/>
                    </a:lnTo>
                    <a:cubicBezTo>
                      <a:pt x="1462088" y="990061"/>
                      <a:pt x="1486948" y="988541"/>
                      <a:pt x="1517809" y="992057"/>
                    </a:cubicBezTo>
                    <a:cubicBezTo>
                      <a:pt x="1521047" y="992438"/>
                      <a:pt x="1524476" y="992818"/>
                      <a:pt x="1527810" y="993388"/>
                    </a:cubicBezTo>
                    <a:cubicBezTo>
                      <a:pt x="1536478" y="994719"/>
                      <a:pt x="1545622" y="996430"/>
                      <a:pt x="1554575" y="998806"/>
                    </a:cubicBezTo>
                    <a:cubicBezTo>
                      <a:pt x="1557528" y="999567"/>
                      <a:pt x="1560481" y="1000327"/>
                      <a:pt x="1563338" y="1001277"/>
                    </a:cubicBezTo>
                    <a:cubicBezTo>
                      <a:pt x="1568958" y="1002988"/>
                      <a:pt x="1574483" y="1004984"/>
                      <a:pt x="1579817" y="1007266"/>
                    </a:cubicBezTo>
                    <a:cubicBezTo>
                      <a:pt x="1582864" y="1008502"/>
                      <a:pt x="1585722" y="1009832"/>
                      <a:pt x="1588580" y="1011353"/>
                    </a:cubicBezTo>
                    <a:cubicBezTo>
                      <a:pt x="1601153" y="1017722"/>
                      <a:pt x="1612297" y="1025896"/>
                      <a:pt x="1620488" y="1036447"/>
                    </a:cubicBezTo>
                    <a:cubicBezTo>
                      <a:pt x="1620488" y="1036447"/>
                      <a:pt x="1623632" y="1037397"/>
                      <a:pt x="1629061" y="1039013"/>
                    </a:cubicBezTo>
                    <a:cubicBezTo>
                      <a:pt x="1630204" y="1039298"/>
                      <a:pt x="1631347" y="1039583"/>
                      <a:pt x="1632585" y="1040059"/>
                    </a:cubicBezTo>
                    <a:cubicBezTo>
                      <a:pt x="1637538" y="1041580"/>
                      <a:pt x="1643729" y="1043481"/>
                      <a:pt x="1650778" y="1045857"/>
                    </a:cubicBezTo>
                    <a:cubicBezTo>
                      <a:pt x="1652492" y="1046427"/>
                      <a:pt x="1654302" y="1047093"/>
                      <a:pt x="1656112" y="1047663"/>
                    </a:cubicBezTo>
                    <a:cubicBezTo>
                      <a:pt x="1658874" y="1048613"/>
                      <a:pt x="1661732" y="1049564"/>
                      <a:pt x="1664684" y="1050609"/>
                    </a:cubicBezTo>
                    <a:cubicBezTo>
                      <a:pt x="1666589" y="1051275"/>
                      <a:pt x="1668589" y="1052035"/>
                      <a:pt x="1670590" y="1052701"/>
                    </a:cubicBezTo>
                    <a:cubicBezTo>
                      <a:pt x="1674590" y="1054127"/>
                      <a:pt x="1678591" y="1055552"/>
                      <a:pt x="1682782" y="1057168"/>
                    </a:cubicBezTo>
                    <a:cubicBezTo>
                      <a:pt x="1684782" y="1057929"/>
                      <a:pt x="1686878" y="1058689"/>
                      <a:pt x="1688783" y="1059544"/>
                    </a:cubicBezTo>
                    <a:cubicBezTo>
                      <a:pt x="1691926" y="1060780"/>
                      <a:pt x="1694879" y="1062016"/>
                      <a:pt x="1697927" y="1063156"/>
                    </a:cubicBezTo>
                    <a:cubicBezTo>
                      <a:pt x="1699927" y="1064012"/>
                      <a:pt x="1701927" y="1064772"/>
                      <a:pt x="1703832" y="1065628"/>
                    </a:cubicBezTo>
                    <a:cubicBezTo>
                      <a:pt x="1705832" y="1066483"/>
                      <a:pt x="1707737" y="1067244"/>
                      <a:pt x="1709738" y="1068099"/>
                    </a:cubicBezTo>
                    <a:cubicBezTo>
                      <a:pt x="1711643" y="1068955"/>
                      <a:pt x="1713548" y="1069810"/>
                      <a:pt x="1715357" y="1070665"/>
                    </a:cubicBezTo>
                    <a:cubicBezTo>
                      <a:pt x="1717167" y="1071521"/>
                      <a:pt x="1718977" y="1072376"/>
                      <a:pt x="1720691" y="1073232"/>
                    </a:cubicBezTo>
                    <a:cubicBezTo>
                      <a:pt x="1724216" y="1074943"/>
                      <a:pt x="1727549" y="1076654"/>
                      <a:pt x="1730597" y="1078460"/>
                    </a:cubicBezTo>
                    <a:cubicBezTo>
                      <a:pt x="1736693" y="1081977"/>
                      <a:pt x="1741837" y="1085494"/>
                      <a:pt x="1745361" y="1088820"/>
                    </a:cubicBezTo>
                    <a:cubicBezTo>
                      <a:pt x="1748981" y="1092242"/>
                      <a:pt x="1751076" y="1095664"/>
                      <a:pt x="1750981" y="1098801"/>
                    </a:cubicBezTo>
                    <a:cubicBezTo>
                      <a:pt x="1750981" y="1099276"/>
                      <a:pt x="1750790" y="1099561"/>
                      <a:pt x="1750409" y="1099941"/>
                    </a:cubicBezTo>
                    <a:cubicBezTo>
                      <a:pt x="1750219" y="1100227"/>
                      <a:pt x="1749933" y="1100417"/>
                      <a:pt x="1749743" y="1100512"/>
                    </a:cubicBezTo>
                    <a:cubicBezTo>
                      <a:pt x="1748885" y="1100987"/>
                      <a:pt x="1747552" y="1101557"/>
                      <a:pt x="1745837" y="1102033"/>
                    </a:cubicBezTo>
                    <a:cubicBezTo>
                      <a:pt x="1744694" y="1102413"/>
                      <a:pt x="1743456" y="1102698"/>
                      <a:pt x="1742027" y="1102983"/>
                    </a:cubicBezTo>
                    <a:cubicBezTo>
                      <a:pt x="1740599" y="1103268"/>
                      <a:pt x="1738884" y="1103554"/>
                      <a:pt x="1737074" y="1103839"/>
                    </a:cubicBezTo>
                    <a:cubicBezTo>
                      <a:pt x="1735360" y="1104124"/>
                      <a:pt x="1733360" y="1104314"/>
                      <a:pt x="1731264" y="1104599"/>
                    </a:cubicBezTo>
                    <a:lnTo>
                      <a:pt x="1731264" y="1104599"/>
                    </a:lnTo>
                    <a:cubicBezTo>
                      <a:pt x="1727073" y="1105074"/>
                      <a:pt x="1722120" y="1105550"/>
                      <a:pt x="1716691" y="1106025"/>
                    </a:cubicBezTo>
                    <a:lnTo>
                      <a:pt x="1716691" y="1106025"/>
                    </a:lnTo>
                    <a:cubicBezTo>
                      <a:pt x="1711262" y="1106500"/>
                      <a:pt x="1705166" y="1106785"/>
                      <a:pt x="1698498" y="1107070"/>
                    </a:cubicBezTo>
                    <a:cubicBezTo>
                      <a:pt x="1673828" y="1108211"/>
                      <a:pt x="1641443" y="1108591"/>
                      <a:pt x="1603439" y="1108401"/>
                    </a:cubicBezTo>
                    <a:cubicBezTo>
                      <a:pt x="1599819" y="1108401"/>
                      <a:pt x="1596200" y="1108401"/>
                      <a:pt x="1592389" y="1108401"/>
                    </a:cubicBezTo>
                    <a:cubicBezTo>
                      <a:pt x="1588580" y="1108401"/>
                      <a:pt x="1584960" y="1108401"/>
                      <a:pt x="1581150" y="1108401"/>
                    </a:cubicBezTo>
                    <a:cubicBezTo>
                      <a:pt x="1576578" y="1108401"/>
                      <a:pt x="1571911" y="1108211"/>
                      <a:pt x="1567148" y="1108116"/>
                    </a:cubicBezTo>
                    <a:cubicBezTo>
                      <a:pt x="1555718" y="1107926"/>
                      <a:pt x="1543717" y="1107641"/>
                      <a:pt x="1531430" y="1107451"/>
                    </a:cubicBezTo>
                    <a:cubicBezTo>
                      <a:pt x="1522190" y="1107165"/>
                      <a:pt x="1512856" y="1106975"/>
                      <a:pt x="1503236" y="1106690"/>
                    </a:cubicBezTo>
                    <a:cubicBezTo>
                      <a:pt x="1270254" y="1099846"/>
                      <a:pt x="931640" y="1075228"/>
                      <a:pt x="757238" y="1033500"/>
                    </a:cubicBezTo>
                    <a:cubicBezTo>
                      <a:pt x="683990" y="1016011"/>
                      <a:pt x="853726" y="993008"/>
                      <a:pt x="853726" y="993008"/>
                    </a:cubicBezTo>
                    <a:cubicBezTo>
                      <a:pt x="853726" y="993008"/>
                      <a:pt x="865346" y="904134"/>
                      <a:pt x="997268" y="885980"/>
                    </a:cubicBezTo>
                    <a:cubicBezTo>
                      <a:pt x="971074" y="887595"/>
                      <a:pt x="320135" y="924190"/>
                      <a:pt x="0" y="751956"/>
                    </a:cubicBezTo>
                    <a:lnTo>
                      <a:pt x="0" y="0"/>
                    </a:lnTo>
                    <a:cubicBezTo>
                      <a:pt x="34385" y="4943"/>
                      <a:pt x="81439" y="23573"/>
                      <a:pt x="131159" y="78323"/>
                    </a:cubicBezTo>
                    <a:cubicBezTo>
                      <a:pt x="134017" y="81460"/>
                      <a:pt x="136874" y="84691"/>
                      <a:pt x="139732" y="88018"/>
                    </a:cubicBezTo>
                    <a:cubicBezTo>
                      <a:pt x="142589" y="91440"/>
                      <a:pt x="145447" y="94862"/>
                      <a:pt x="148304" y="98379"/>
                    </a:cubicBezTo>
                    <a:cubicBezTo>
                      <a:pt x="151162" y="101991"/>
                      <a:pt x="154019" y="105698"/>
                      <a:pt x="156877" y="109595"/>
                    </a:cubicBezTo>
                    <a:cubicBezTo>
                      <a:pt x="159734" y="113492"/>
                      <a:pt x="162592" y="117484"/>
                      <a:pt x="165449" y="121571"/>
                    </a:cubicBezTo>
                    <a:cubicBezTo>
                      <a:pt x="171164" y="129841"/>
                      <a:pt x="176879" y="138586"/>
                      <a:pt x="182594" y="147901"/>
                    </a:cubicBezTo>
                    <a:cubicBezTo>
                      <a:pt x="186881" y="154935"/>
                      <a:pt x="191262" y="162159"/>
                      <a:pt x="195453" y="169953"/>
                    </a:cubicBezTo>
                    <a:cubicBezTo>
                      <a:pt x="204121" y="185161"/>
                      <a:pt x="212503" y="201795"/>
                      <a:pt x="220980" y="219855"/>
                    </a:cubicBezTo>
                    <a:lnTo>
                      <a:pt x="220980" y="219855"/>
                    </a:lnTo>
                    <a:cubicBezTo>
                      <a:pt x="220980" y="219855"/>
                      <a:pt x="220980" y="219855"/>
                      <a:pt x="221171" y="219855"/>
                    </a:cubicBezTo>
                    <a:cubicBezTo>
                      <a:pt x="221171" y="219855"/>
                      <a:pt x="221171" y="219855"/>
                      <a:pt x="221171" y="219855"/>
                    </a:cubicBezTo>
                    <a:cubicBezTo>
                      <a:pt x="221171" y="219855"/>
                      <a:pt x="221552" y="219475"/>
                      <a:pt x="221742" y="219285"/>
                    </a:cubicBezTo>
                    <a:cubicBezTo>
                      <a:pt x="226981" y="214627"/>
                      <a:pt x="253651" y="193336"/>
                      <a:pt x="288798" y="205027"/>
                    </a:cubicBezTo>
                    <a:cubicBezTo>
                      <a:pt x="290989" y="205692"/>
                      <a:pt x="292989" y="206453"/>
                      <a:pt x="295180" y="207498"/>
                    </a:cubicBezTo>
                    <a:lnTo>
                      <a:pt x="295180" y="207498"/>
                    </a:lnTo>
                    <a:cubicBezTo>
                      <a:pt x="297371" y="208449"/>
                      <a:pt x="299466" y="209495"/>
                      <a:pt x="301752" y="210825"/>
                    </a:cubicBezTo>
                    <a:lnTo>
                      <a:pt x="301752" y="210825"/>
                    </a:lnTo>
                    <a:cubicBezTo>
                      <a:pt x="307372" y="213867"/>
                      <a:pt x="313087" y="217859"/>
                      <a:pt x="318897" y="222897"/>
                    </a:cubicBezTo>
                    <a:cubicBezTo>
                      <a:pt x="319469" y="223372"/>
                      <a:pt x="319945" y="223942"/>
                      <a:pt x="320516" y="224418"/>
                    </a:cubicBezTo>
                    <a:cubicBezTo>
                      <a:pt x="323374" y="226889"/>
                      <a:pt x="326136" y="229551"/>
                      <a:pt x="328898" y="232402"/>
                    </a:cubicBezTo>
                    <a:cubicBezTo>
                      <a:pt x="378143" y="282780"/>
                      <a:pt x="415862" y="381634"/>
                      <a:pt x="415862" y="381634"/>
                    </a:cubicBezTo>
                    <a:lnTo>
                      <a:pt x="415862" y="381634"/>
                    </a:lnTo>
                    <a:cubicBezTo>
                      <a:pt x="415862" y="381634"/>
                      <a:pt x="420243" y="382014"/>
                      <a:pt x="427863" y="382679"/>
                    </a:cubicBezTo>
                    <a:cubicBezTo>
                      <a:pt x="431578" y="383059"/>
                      <a:pt x="436150" y="383535"/>
                      <a:pt x="441198" y="384105"/>
                    </a:cubicBezTo>
                    <a:cubicBezTo>
                      <a:pt x="443294" y="384390"/>
                      <a:pt x="445389" y="384580"/>
                      <a:pt x="447675" y="384865"/>
                    </a:cubicBezTo>
                    <a:cubicBezTo>
                      <a:pt x="452152" y="385341"/>
                      <a:pt x="457105" y="386006"/>
                      <a:pt x="462153" y="386766"/>
                    </a:cubicBezTo>
                    <a:cubicBezTo>
                      <a:pt x="465963" y="387242"/>
                      <a:pt x="469868" y="387907"/>
                      <a:pt x="474059" y="388572"/>
                    </a:cubicBezTo>
                    <a:cubicBezTo>
                      <a:pt x="476726" y="389048"/>
                      <a:pt x="479489" y="389428"/>
                      <a:pt x="482346" y="389998"/>
                    </a:cubicBezTo>
                    <a:cubicBezTo>
                      <a:pt x="485204" y="390474"/>
                      <a:pt x="488061" y="390949"/>
                      <a:pt x="490919" y="391519"/>
                    </a:cubicBezTo>
                    <a:cubicBezTo>
                      <a:pt x="505301" y="394181"/>
                      <a:pt x="520446" y="397602"/>
                      <a:pt x="535019" y="401785"/>
                    </a:cubicBezTo>
                    <a:cubicBezTo>
                      <a:pt x="537972" y="402545"/>
                      <a:pt x="540830" y="403401"/>
                      <a:pt x="543687" y="404351"/>
                    </a:cubicBezTo>
                    <a:cubicBezTo>
                      <a:pt x="549497" y="406157"/>
                      <a:pt x="555022" y="408153"/>
                      <a:pt x="560356" y="410244"/>
                    </a:cubicBezTo>
                    <a:cubicBezTo>
                      <a:pt x="565690" y="412335"/>
                      <a:pt x="570833" y="414617"/>
                      <a:pt x="575691" y="416993"/>
                    </a:cubicBezTo>
                    <a:cubicBezTo>
                      <a:pt x="578072" y="418229"/>
                      <a:pt x="580454" y="419464"/>
                      <a:pt x="582644" y="420700"/>
                    </a:cubicBezTo>
                    <a:cubicBezTo>
                      <a:pt x="589502" y="424502"/>
                      <a:pt x="595408" y="428684"/>
                      <a:pt x="600361" y="433342"/>
                    </a:cubicBezTo>
                    <a:cubicBezTo>
                      <a:pt x="601218" y="434007"/>
                      <a:pt x="601980" y="434863"/>
                      <a:pt x="602647" y="435718"/>
                    </a:cubicBezTo>
                    <a:cubicBezTo>
                      <a:pt x="607981" y="441231"/>
                      <a:pt x="611791" y="447220"/>
                      <a:pt x="613601" y="453873"/>
                    </a:cubicBezTo>
                    <a:cubicBezTo>
                      <a:pt x="621792" y="483529"/>
                      <a:pt x="606647" y="504726"/>
                      <a:pt x="588931" y="518699"/>
                    </a:cubicBezTo>
                    <a:cubicBezTo>
                      <a:pt x="586835" y="520315"/>
                      <a:pt x="584835" y="521835"/>
                      <a:pt x="582835" y="523261"/>
                    </a:cubicBezTo>
                    <a:cubicBezTo>
                      <a:pt x="580739" y="524687"/>
                      <a:pt x="578739" y="525923"/>
                      <a:pt x="576644" y="527253"/>
                    </a:cubicBezTo>
                    <a:cubicBezTo>
                      <a:pt x="571595" y="530295"/>
                      <a:pt x="566642" y="532766"/>
                      <a:pt x="562547" y="534667"/>
                    </a:cubicBezTo>
                    <a:cubicBezTo>
                      <a:pt x="560927" y="535428"/>
                      <a:pt x="559308" y="536093"/>
                      <a:pt x="557879" y="536759"/>
                    </a:cubicBezTo>
                    <a:cubicBezTo>
                      <a:pt x="552926" y="538755"/>
                      <a:pt x="549783" y="539800"/>
                      <a:pt x="549783" y="539800"/>
                    </a:cubicBezTo>
                    <a:cubicBezTo>
                      <a:pt x="549783" y="539800"/>
                      <a:pt x="571214" y="536759"/>
                      <a:pt x="600551" y="539800"/>
                    </a:cubicBezTo>
                    <a:cubicBezTo>
                      <a:pt x="603695" y="540180"/>
                      <a:pt x="607028" y="540561"/>
                      <a:pt x="610362" y="541036"/>
                    </a:cubicBezTo>
                    <a:lnTo>
                      <a:pt x="610362" y="541036"/>
                    </a:lnTo>
                    <a:cubicBezTo>
                      <a:pt x="613696" y="541511"/>
                      <a:pt x="617220" y="542176"/>
                      <a:pt x="620744" y="542747"/>
                    </a:cubicBezTo>
                    <a:cubicBezTo>
                      <a:pt x="625983" y="543792"/>
                      <a:pt x="631317" y="545028"/>
                      <a:pt x="636842" y="546359"/>
                    </a:cubicBezTo>
                    <a:cubicBezTo>
                      <a:pt x="638747" y="546834"/>
                      <a:pt x="640652" y="547404"/>
                      <a:pt x="642557" y="547975"/>
                    </a:cubicBezTo>
                    <a:cubicBezTo>
                      <a:pt x="649891" y="550256"/>
                      <a:pt x="657415" y="552917"/>
                      <a:pt x="664845" y="556244"/>
                    </a:cubicBezTo>
                    <a:cubicBezTo>
                      <a:pt x="675799" y="561092"/>
                      <a:pt x="686753" y="567270"/>
                      <a:pt x="697040" y="574874"/>
                    </a:cubicBezTo>
                    <a:cubicBezTo>
                      <a:pt x="699040" y="576300"/>
                      <a:pt x="701040" y="577916"/>
                      <a:pt x="702945" y="579532"/>
                    </a:cubicBezTo>
                    <a:cubicBezTo>
                      <a:pt x="706184" y="582288"/>
                      <a:pt x="709517" y="585140"/>
                      <a:pt x="712661" y="588277"/>
                    </a:cubicBezTo>
                    <a:cubicBezTo>
                      <a:pt x="714280" y="589893"/>
                      <a:pt x="715804" y="591508"/>
                      <a:pt x="717423" y="593219"/>
                    </a:cubicBezTo>
                    <a:cubicBezTo>
                      <a:pt x="718947" y="594930"/>
                      <a:pt x="720566" y="596641"/>
                      <a:pt x="722090" y="598542"/>
                    </a:cubicBezTo>
                    <a:cubicBezTo>
                      <a:pt x="723614" y="600348"/>
                      <a:pt x="725138" y="602154"/>
                      <a:pt x="726567" y="604055"/>
                    </a:cubicBezTo>
                    <a:cubicBezTo>
                      <a:pt x="728567" y="606622"/>
                      <a:pt x="730568" y="609378"/>
                      <a:pt x="732377" y="612135"/>
                    </a:cubicBezTo>
                    <a:cubicBezTo>
                      <a:pt x="733139" y="613370"/>
                      <a:pt x="733901" y="614606"/>
                      <a:pt x="734759" y="615842"/>
                    </a:cubicBezTo>
                    <a:cubicBezTo>
                      <a:pt x="734759" y="615842"/>
                      <a:pt x="734568" y="615557"/>
                      <a:pt x="734473" y="615367"/>
                    </a:cubicBezTo>
                    <a:cubicBezTo>
                      <a:pt x="734473" y="615176"/>
                      <a:pt x="734187" y="614986"/>
                      <a:pt x="734092" y="614796"/>
                    </a:cubicBezTo>
                    <a:cubicBezTo>
                      <a:pt x="733711" y="614226"/>
                      <a:pt x="733330" y="613370"/>
                      <a:pt x="732758" y="612420"/>
                    </a:cubicBezTo>
                    <a:cubicBezTo>
                      <a:pt x="732092" y="611184"/>
                      <a:pt x="731330" y="609854"/>
                      <a:pt x="730472" y="608047"/>
                    </a:cubicBezTo>
                    <a:cubicBezTo>
                      <a:pt x="730187" y="607572"/>
                      <a:pt x="729996" y="607002"/>
                      <a:pt x="729710" y="606527"/>
                    </a:cubicBezTo>
                    <a:cubicBezTo>
                      <a:pt x="729234" y="605386"/>
                      <a:pt x="728663" y="604245"/>
                      <a:pt x="728091" y="603010"/>
                    </a:cubicBezTo>
                    <a:cubicBezTo>
                      <a:pt x="727615" y="601774"/>
                      <a:pt x="726948" y="600538"/>
                      <a:pt x="726377" y="599018"/>
                    </a:cubicBezTo>
                    <a:cubicBezTo>
                      <a:pt x="725710" y="597307"/>
                      <a:pt x="724948" y="595406"/>
                      <a:pt x="724090" y="593314"/>
                    </a:cubicBezTo>
                    <a:cubicBezTo>
                      <a:pt x="723614" y="592174"/>
                      <a:pt x="723233" y="590938"/>
                      <a:pt x="722757" y="589798"/>
                    </a:cubicBezTo>
                    <a:cubicBezTo>
                      <a:pt x="722281" y="588087"/>
                      <a:pt x="721614" y="586281"/>
                      <a:pt x="721043" y="584284"/>
                    </a:cubicBezTo>
                    <a:cubicBezTo>
                      <a:pt x="720566" y="582859"/>
                      <a:pt x="720281" y="581528"/>
                      <a:pt x="719804" y="580007"/>
                    </a:cubicBezTo>
                    <a:cubicBezTo>
                      <a:pt x="719519" y="578867"/>
                      <a:pt x="719328" y="577631"/>
                      <a:pt x="718947" y="576395"/>
                    </a:cubicBezTo>
                    <a:cubicBezTo>
                      <a:pt x="718661" y="575445"/>
                      <a:pt x="718471" y="574494"/>
                      <a:pt x="718376" y="573544"/>
                    </a:cubicBezTo>
                    <a:cubicBezTo>
                      <a:pt x="717995" y="572023"/>
                      <a:pt x="717804" y="570407"/>
                      <a:pt x="717518" y="568886"/>
                    </a:cubicBezTo>
                    <a:cubicBezTo>
                      <a:pt x="716947" y="565274"/>
                      <a:pt x="716471" y="561567"/>
                      <a:pt x="716185" y="557670"/>
                    </a:cubicBezTo>
                    <a:cubicBezTo>
                      <a:pt x="715899" y="552917"/>
                      <a:pt x="715994" y="547975"/>
                      <a:pt x="716471" y="543032"/>
                    </a:cubicBezTo>
                    <a:cubicBezTo>
                      <a:pt x="716756" y="540085"/>
                      <a:pt x="717233" y="537139"/>
                      <a:pt x="717804" y="534097"/>
                    </a:cubicBezTo>
                    <a:cubicBezTo>
                      <a:pt x="718757" y="529725"/>
                      <a:pt x="720090" y="525162"/>
                      <a:pt x="721900" y="520790"/>
                    </a:cubicBezTo>
                    <a:cubicBezTo>
                      <a:pt x="723233" y="517843"/>
                      <a:pt x="724567" y="514992"/>
                      <a:pt x="726281" y="512045"/>
                    </a:cubicBezTo>
                    <a:cubicBezTo>
                      <a:pt x="727901" y="509193"/>
                      <a:pt x="729901" y="506342"/>
                      <a:pt x="732092" y="503585"/>
                    </a:cubicBezTo>
                    <a:cubicBezTo>
                      <a:pt x="734282" y="500829"/>
                      <a:pt x="736759" y="498167"/>
                      <a:pt x="739521" y="495411"/>
                    </a:cubicBezTo>
                    <a:cubicBezTo>
                      <a:pt x="743617" y="491419"/>
                      <a:pt x="748379" y="487617"/>
                      <a:pt x="753809" y="484100"/>
                    </a:cubicBezTo>
                    <a:cubicBezTo>
                      <a:pt x="811911" y="445889"/>
                      <a:pt x="919829" y="479442"/>
                      <a:pt x="1001173" y="559856"/>
                    </a:cubicBezTo>
                    <a:cubicBezTo>
                      <a:pt x="1010888" y="569551"/>
                      <a:pt x="1020318" y="579912"/>
                      <a:pt x="1029176" y="590748"/>
                    </a:cubicBezTo>
                    <a:cubicBezTo>
                      <a:pt x="1037939" y="601774"/>
                      <a:pt x="1046321" y="613370"/>
                      <a:pt x="1054037" y="625537"/>
                    </a:cubicBezTo>
                    <a:lnTo>
                      <a:pt x="1054037" y="625537"/>
                    </a:lnTo>
                    <a:cubicBezTo>
                      <a:pt x="1054037" y="625537"/>
                      <a:pt x="1054227" y="625252"/>
                      <a:pt x="1054322" y="625252"/>
                    </a:cubicBezTo>
                    <a:cubicBezTo>
                      <a:pt x="1054513" y="624967"/>
                      <a:pt x="1054799" y="624777"/>
                      <a:pt x="1055180" y="624396"/>
                    </a:cubicBezTo>
                    <a:cubicBezTo>
                      <a:pt x="1055561" y="623921"/>
                      <a:pt x="1055942" y="623541"/>
                      <a:pt x="1056513" y="622971"/>
                    </a:cubicBezTo>
                    <a:cubicBezTo>
                      <a:pt x="1056989" y="622400"/>
                      <a:pt x="1057656" y="621735"/>
                      <a:pt x="1058418" y="621070"/>
                    </a:cubicBezTo>
                    <a:cubicBezTo>
                      <a:pt x="1078706" y="601299"/>
                      <a:pt x="1168241" y="521455"/>
                      <a:pt x="1303115" y="509003"/>
                    </a:cubicBezTo>
                    <a:cubicBezTo>
                      <a:pt x="1429703" y="497407"/>
                      <a:pt x="1528667" y="582954"/>
                      <a:pt x="1559909" y="614036"/>
                    </a:cubicBezTo>
                    <a:cubicBezTo>
                      <a:pt x="1561052" y="615081"/>
                      <a:pt x="1562100" y="616127"/>
                      <a:pt x="1563053" y="617172"/>
                    </a:cubicBezTo>
                    <a:cubicBezTo>
                      <a:pt x="1564005" y="618123"/>
                      <a:pt x="1564862" y="618978"/>
                      <a:pt x="1565624" y="619739"/>
                    </a:cubicBezTo>
                    <a:cubicBezTo>
                      <a:pt x="1567910" y="622210"/>
                      <a:pt x="1569434" y="623731"/>
                      <a:pt x="1570006" y="624396"/>
                    </a:cubicBezTo>
                    <a:cubicBezTo>
                      <a:pt x="1570196" y="624682"/>
                      <a:pt x="1570292" y="624777"/>
                      <a:pt x="1570292" y="624777"/>
                    </a:cubicBezTo>
                    <a:lnTo>
                      <a:pt x="1570292" y="624777"/>
                    </a:lnTo>
                    <a:cubicBezTo>
                      <a:pt x="1570292" y="624777"/>
                      <a:pt x="1719929" y="623921"/>
                      <a:pt x="1775651" y="682473"/>
                    </a:cubicBezTo>
                    <a:cubicBezTo>
                      <a:pt x="1777556" y="684469"/>
                      <a:pt x="1779270" y="686560"/>
                      <a:pt x="1780889" y="688652"/>
                    </a:cubicBezTo>
                    <a:cubicBezTo>
                      <a:pt x="1784128" y="692834"/>
                      <a:pt x="1786985" y="697301"/>
                      <a:pt x="1789367" y="702054"/>
                    </a:cubicBezTo>
                    <a:cubicBezTo>
                      <a:pt x="1827086" y="780377"/>
                      <a:pt x="1828133" y="851381"/>
                      <a:pt x="1828133" y="851381"/>
                    </a:cubicBezTo>
                    <a:cubicBezTo>
                      <a:pt x="1828133" y="851381"/>
                      <a:pt x="2105120" y="942726"/>
                      <a:pt x="2091404" y="994814"/>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 name="Google Shape;4037;p72">
              <a:extLst>
                <a:ext uri="{FF2B5EF4-FFF2-40B4-BE49-F238E27FC236}">
                  <a16:creationId xmlns:a16="http://schemas.microsoft.com/office/drawing/2014/main" id="{796EA99F-6228-CE74-4087-09584D16487B}"/>
                </a:ext>
              </a:extLst>
            </p:cNvPr>
            <p:cNvSpPr/>
            <p:nvPr/>
          </p:nvSpPr>
          <p:spPr>
            <a:xfrm flipH="1">
              <a:off x="6597491" y="-42199"/>
              <a:ext cx="2700784" cy="1740682"/>
            </a:xfrm>
            <a:custGeom>
              <a:avLst/>
              <a:gdLst/>
              <a:ahLst/>
              <a:cxnLst/>
              <a:rect l="l" t="t" r="r" b="b"/>
              <a:pathLst>
                <a:path w="2333291" h="1503829" extrusionOk="0">
                  <a:moveTo>
                    <a:pt x="1584556" y="596778"/>
                  </a:moveTo>
                  <a:cubicBezTo>
                    <a:pt x="1583889" y="597538"/>
                    <a:pt x="1581605" y="599915"/>
                    <a:pt x="1579607" y="601532"/>
                  </a:cubicBezTo>
                  <a:cubicBezTo>
                    <a:pt x="1575419" y="605145"/>
                    <a:pt x="1570851" y="608664"/>
                    <a:pt x="1566187" y="612182"/>
                  </a:cubicBezTo>
                  <a:cubicBezTo>
                    <a:pt x="1556860" y="619028"/>
                    <a:pt x="1547343" y="625780"/>
                    <a:pt x="1537635" y="632056"/>
                  </a:cubicBezTo>
                  <a:cubicBezTo>
                    <a:pt x="1535255" y="633577"/>
                    <a:pt x="1532781" y="635193"/>
                    <a:pt x="1530497" y="636430"/>
                  </a:cubicBezTo>
                  <a:lnTo>
                    <a:pt x="1529735" y="636905"/>
                  </a:lnTo>
                  <a:cubicBezTo>
                    <a:pt x="1529735" y="636905"/>
                    <a:pt x="1528498" y="637666"/>
                    <a:pt x="1527927" y="638141"/>
                  </a:cubicBezTo>
                  <a:cubicBezTo>
                    <a:pt x="1526404" y="639282"/>
                    <a:pt x="1525928" y="640043"/>
                    <a:pt x="1525262" y="640899"/>
                  </a:cubicBezTo>
                  <a:cubicBezTo>
                    <a:pt x="1523930" y="642610"/>
                    <a:pt x="1523264" y="644037"/>
                    <a:pt x="1522407" y="645558"/>
                  </a:cubicBezTo>
                  <a:cubicBezTo>
                    <a:pt x="1519361" y="651359"/>
                    <a:pt x="1517363" y="656969"/>
                    <a:pt x="1515364" y="662674"/>
                  </a:cubicBezTo>
                  <a:cubicBezTo>
                    <a:pt x="1511367" y="673990"/>
                    <a:pt x="1508131" y="685305"/>
                    <a:pt x="1504990" y="696716"/>
                  </a:cubicBezTo>
                  <a:cubicBezTo>
                    <a:pt x="1503658" y="702421"/>
                    <a:pt x="1502230" y="704608"/>
                    <a:pt x="1497757" y="707556"/>
                  </a:cubicBezTo>
                  <a:lnTo>
                    <a:pt x="1483195" y="717445"/>
                  </a:lnTo>
                  <a:lnTo>
                    <a:pt x="1468633" y="727334"/>
                  </a:lnTo>
                  <a:lnTo>
                    <a:pt x="1461210" y="732374"/>
                  </a:lnTo>
                  <a:cubicBezTo>
                    <a:pt x="1458926" y="734086"/>
                    <a:pt x="1457022" y="736273"/>
                    <a:pt x="1455404" y="738650"/>
                  </a:cubicBezTo>
                  <a:lnTo>
                    <a:pt x="1335961" y="736558"/>
                  </a:lnTo>
                  <a:lnTo>
                    <a:pt x="1334343" y="736558"/>
                  </a:lnTo>
                  <a:cubicBezTo>
                    <a:pt x="1334343" y="736558"/>
                    <a:pt x="1327680" y="739316"/>
                    <a:pt x="1327680" y="739316"/>
                  </a:cubicBezTo>
                  <a:lnTo>
                    <a:pt x="1280189" y="759379"/>
                  </a:lnTo>
                  <a:lnTo>
                    <a:pt x="1254777" y="770029"/>
                  </a:lnTo>
                  <a:lnTo>
                    <a:pt x="1242119" y="775354"/>
                  </a:lnTo>
                  <a:lnTo>
                    <a:pt x="1235266" y="778302"/>
                  </a:lnTo>
                  <a:cubicBezTo>
                    <a:pt x="1231364" y="780204"/>
                    <a:pt x="1227938" y="783057"/>
                    <a:pt x="1225463" y="786575"/>
                  </a:cubicBezTo>
                  <a:cubicBezTo>
                    <a:pt x="1222989" y="790093"/>
                    <a:pt x="1221466" y="794277"/>
                    <a:pt x="1220990" y="798556"/>
                  </a:cubicBezTo>
                  <a:lnTo>
                    <a:pt x="1220609" y="805973"/>
                  </a:lnTo>
                  <a:lnTo>
                    <a:pt x="1219943" y="819761"/>
                  </a:lnTo>
                  <a:lnTo>
                    <a:pt x="1219372" y="831172"/>
                  </a:lnTo>
                  <a:cubicBezTo>
                    <a:pt x="1219372" y="831172"/>
                    <a:pt x="1219182" y="831742"/>
                    <a:pt x="1218896" y="832027"/>
                  </a:cubicBezTo>
                  <a:cubicBezTo>
                    <a:pt x="1218801" y="832122"/>
                    <a:pt x="1218706" y="832217"/>
                    <a:pt x="1218516" y="832313"/>
                  </a:cubicBezTo>
                  <a:lnTo>
                    <a:pt x="1215946" y="833739"/>
                  </a:lnTo>
                  <a:lnTo>
                    <a:pt x="1203859" y="840395"/>
                  </a:lnTo>
                  <a:lnTo>
                    <a:pt x="1200813" y="842012"/>
                  </a:lnTo>
                  <a:cubicBezTo>
                    <a:pt x="1200813" y="842012"/>
                    <a:pt x="1199481" y="842677"/>
                    <a:pt x="1198624" y="843343"/>
                  </a:cubicBezTo>
                  <a:cubicBezTo>
                    <a:pt x="1197768" y="843913"/>
                    <a:pt x="1196911" y="844579"/>
                    <a:pt x="1196055" y="845245"/>
                  </a:cubicBezTo>
                  <a:cubicBezTo>
                    <a:pt x="1192819" y="848002"/>
                    <a:pt x="1190344" y="851521"/>
                    <a:pt x="1188916" y="855514"/>
                  </a:cubicBezTo>
                  <a:lnTo>
                    <a:pt x="1180446" y="882234"/>
                  </a:lnTo>
                  <a:lnTo>
                    <a:pt x="1176354" y="895357"/>
                  </a:lnTo>
                  <a:cubicBezTo>
                    <a:pt x="1175497" y="897734"/>
                    <a:pt x="1176544" y="895832"/>
                    <a:pt x="1174926" y="898114"/>
                  </a:cubicBezTo>
                  <a:lnTo>
                    <a:pt x="1170738" y="903629"/>
                  </a:lnTo>
                  <a:lnTo>
                    <a:pt x="1153988" y="925500"/>
                  </a:lnTo>
                  <a:lnTo>
                    <a:pt x="1137237" y="947370"/>
                  </a:lnTo>
                  <a:lnTo>
                    <a:pt x="1133049" y="952885"/>
                  </a:lnTo>
                  <a:lnTo>
                    <a:pt x="1130670" y="956023"/>
                  </a:lnTo>
                  <a:cubicBezTo>
                    <a:pt x="1129528" y="957735"/>
                    <a:pt x="1128576" y="959541"/>
                    <a:pt x="1127910" y="961443"/>
                  </a:cubicBezTo>
                  <a:cubicBezTo>
                    <a:pt x="1126387" y="966103"/>
                    <a:pt x="1126577" y="967149"/>
                    <a:pt x="1126006" y="969716"/>
                  </a:cubicBezTo>
                  <a:lnTo>
                    <a:pt x="1124674" y="976467"/>
                  </a:lnTo>
                  <a:lnTo>
                    <a:pt x="1122104" y="989970"/>
                  </a:lnTo>
                  <a:lnTo>
                    <a:pt x="1120772" y="996721"/>
                  </a:lnTo>
                  <a:cubicBezTo>
                    <a:pt x="1120677" y="997482"/>
                    <a:pt x="1120391" y="997862"/>
                    <a:pt x="1120106" y="998338"/>
                  </a:cubicBezTo>
                  <a:lnTo>
                    <a:pt x="1101071" y="1016500"/>
                  </a:lnTo>
                  <a:cubicBezTo>
                    <a:pt x="1099929" y="1017546"/>
                    <a:pt x="1100214" y="1017260"/>
                    <a:pt x="1099833" y="1017641"/>
                  </a:cubicBezTo>
                  <a:cubicBezTo>
                    <a:pt x="1099548" y="1017831"/>
                    <a:pt x="1099262" y="1017926"/>
                    <a:pt x="1098977" y="1018021"/>
                  </a:cubicBezTo>
                  <a:cubicBezTo>
                    <a:pt x="1098406" y="1018211"/>
                    <a:pt x="1097740" y="1018306"/>
                    <a:pt x="1097169" y="1018211"/>
                  </a:cubicBezTo>
                  <a:lnTo>
                    <a:pt x="1084320" y="1014978"/>
                  </a:lnTo>
                  <a:lnTo>
                    <a:pt x="1070805" y="1011555"/>
                  </a:lnTo>
                  <a:cubicBezTo>
                    <a:pt x="1063096" y="1009653"/>
                    <a:pt x="1054626" y="1012126"/>
                    <a:pt x="1049201" y="1017831"/>
                  </a:cubicBezTo>
                  <a:cubicBezTo>
                    <a:pt x="1046441" y="1020588"/>
                    <a:pt x="1044442" y="1024107"/>
                    <a:pt x="1043395" y="1027910"/>
                  </a:cubicBezTo>
                  <a:cubicBezTo>
                    <a:pt x="1043110" y="1028861"/>
                    <a:pt x="1043014" y="1029812"/>
                    <a:pt x="1042824" y="1030763"/>
                  </a:cubicBezTo>
                  <a:lnTo>
                    <a:pt x="1042634" y="1032665"/>
                  </a:lnTo>
                  <a:lnTo>
                    <a:pt x="1042253" y="1036088"/>
                  </a:lnTo>
                  <a:lnTo>
                    <a:pt x="1040730" y="1049781"/>
                  </a:lnTo>
                  <a:lnTo>
                    <a:pt x="1039207" y="1063474"/>
                  </a:lnTo>
                  <a:lnTo>
                    <a:pt x="1038446" y="1070320"/>
                  </a:lnTo>
                  <a:lnTo>
                    <a:pt x="1038065" y="1073363"/>
                  </a:lnTo>
                  <a:cubicBezTo>
                    <a:pt x="1038065" y="1073363"/>
                    <a:pt x="1037875" y="1074124"/>
                    <a:pt x="1037780" y="1074409"/>
                  </a:cubicBezTo>
                  <a:cubicBezTo>
                    <a:pt x="1036733" y="1077357"/>
                    <a:pt x="1032260" y="1078117"/>
                    <a:pt x="1030261" y="1075550"/>
                  </a:cubicBezTo>
                  <a:cubicBezTo>
                    <a:pt x="1029785" y="1075550"/>
                    <a:pt x="1027787" y="1069464"/>
                    <a:pt x="1026359" y="1065565"/>
                  </a:cubicBezTo>
                  <a:lnTo>
                    <a:pt x="1021695" y="1052633"/>
                  </a:lnTo>
                  <a:lnTo>
                    <a:pt x="1019316" y="1046167"/>
                  </a:lnTo>
                  <a:cubicBezTo>
                    <a:pt x="1018459" y="1043505"/>
                    <a:pt x="1016270" y="1039511"/>
                    <a:pt x="1013606" y="1037039"/>
                  </a:cubicBezTo>
                  <a:cubicBezTo>
                    <a:pt x="1010941" y="1034376"/>
                    <a:pt x="1007514" y="1032570"/>
                    <a:pt x="1003898" y="1031619"/>
                  </a:cubicBezTo>
                  <a:cubicBezTo>
                    <a:pt x="1001804" y="1031143"/>
                    <a:pt x="1000757" y="1031048"/>
                    <a:pt x="999615" y="1030858"/>
                  </a:cubicBezTo>
                  <a:lnTo>
                    <a:pt x="996189" y="1030383"/>
                  </a:lnTo>
                  <a:lnTo>
                    <a:pt x="982579" y="1028291"/>
                  </a:lnTo>
                  <a:lnTo>
                    <a:pt x="976012" y="1027340"/>
                  </a:lnTo>
                  <a:cubicBezTo>
                    <a:pt x="975346" y="1027150"/>
                    <a:pt x="975631" y="1027340"/>
                    <a:pt x="974299" y="1026769"/>
                  </a:cubicBezTo>
                  <a:lnTo>
                    <a:pt x="971063" y="1025438"/>
                  </a:lnTo>
                  <a:lnTo>
                    <a:pt x="958309" y="1020303"/>
                  </a:lnTo>
                  <a:lnTo>
                    <a:pt x="951933" y="1017736"/>
                  </a:lnTo>
                  <a:lnTo>
                    <a:pt x="948697" y="1016405"/>
                  </a:lnTo>
                  <a:lnTo>
                    <a:pt x="947079" y="1015739"/>
                  </a:lnTo>
                  <a:cubicBezTo>
                    <a:pt x="946508" y="1015454"/>
                    <a:pt x="945461" y="1015073"/>
                    <a:pt x="944604" y="1014883"/>
                  </a:cubicBezTo>
                  <a:cubicBezTo>
                    <a:pt x="941083" y="1013837"/>
                    <a:pt x="937276" y="1013837"/>
                    <a:pt x="933659" y="1014693"/>
                  </a:cubicBezTo>
                  <a:cubicBezTo>
                    <a:pt x="929472" y="1015834"/>
                    <a:pt x="928329" y="1016690"/>
                    <a:pt x="926045" y="1017641"/>
                  </a:cubicBezTo>
                  <a:lnTo>
                    <a:pt x="913387" y="1023061"/>
                  </a:lnTo>
                  <a:lnTo>
                    <a:pt x="907010" y="1025723"/>
                  </a:lnTo>
                  <a:lnTo>
                    <a:pt x="903870" y="1027055"/>
                  </a:lnTo>
                  <a:cubicBezTo>
                    <a:pt x="903204" y="1027340"/>
                    <a:pt x="902918" y="1027435"/>
                    <a:pt x="902442" y="1027530"/>
                  </a:cubicBezTo>
                  <a:cubicBezTo>
                    <a:pt x="901395" y="1027625"/>
                    <a:pt x="900729" y="1027720"/>
                    <a:pt x="899396" y="1027245"/>
                  </a:cubicBezTo>
                  <a:lnTo>
                    <a:pt x="892829" y="1025058"/>
                  </a:lnTo>
                  <a:lnTo>
                    <a:pt x="886263" y="1022871"/>
                  </a:lnTo>
                  <a:lnTo>
                    <a:pt x="883026" y="1021825"/>
                  </a:lnTo>
                  <a:cubicBezTo>
                    <a:pt x="881789" y="1021349"/>
                    <a:pt x="879695" y="1020874"/>
                    <a:pt x="877982" y="1020684"/>
                  </a:cubicBezTo>
                  <a:cubicBezTo>
                    <a:pt x="874366" y="1020303"/>
                    <a:pt x="870749" y="1020874"/>
                    <a:pt x="867418" y="1022300"/>
                  </a:cubicBezTo>
                  <a:cubicBezTo>
                    <a:pt x="863706" y="1024107"/>
                    <a:pt x="862469" y="1025343"/>
                    <a:pt x="860375" y="1026579"/>
                  </a:cubicBezTo>
                  <a:lnTo>
                    <a:pt x="814501" y="1057103"/>
                  </a:lnTo>
                  <a:lnTo>
                    <a:pt x="803080" y="1064710"/>
                  </a:lnTo>
                  <a:lnTo>
                    <a:pt x="797370" y="1068513"/>
                  </a:lnTo>
                  <a:cubicBezTo>
                    <a:pt x="795561" y="1069749"/>
                    <a:pt x="793182" y="1071366"/>
                    <a:pt x="792611" y="1071556"/>
                  </a:cubicBezTo>
                  <a:cubicBezTo>
                    <a:pt x="791564" y="1072032"/>
                    <a:pt x="790422" y="1072222"/>
                    <a:pt x="789375" y="1072127"/>
                  </a:cubicBezTo>
                  <a:cubicBezTo>
                    <a:pt x="788138" y="1072032"/>
                    <a:pt x="787662" y="1071746"/>
                    <a:pt x="785092" y="1070605"/>
                  </a:cubicBezTo>
                  <a:lnTo>
                    <a:pt x="772624" y="1064805"/>
                  </a:lnTo>
                  <a:lnTo>
                    <a:pt x="766343" y="1061857"/>
                  </a:lnTo>
                  <a:lnTo>
                    <a:pt x="763202" y="1060431"/>
                  </a:lnTo>
                  <a:cubicBezTo>
                    <a:pt x="762346" y="1059955"/>
                    <a:pt x="760252" y="1059099"/>
                    <a:pt x="758729" y="1058814"/>
                  </a:cubicBezTo>
                  <a:cubicBezTo>
                    <a:pt x="757016" y="1058434"/>
                    <a:pt x="755303" y="1058244"/>
                    <a:pt x="753590" y="1058244"/>
                  </a:cubicBezTo>
                  <a:lnTo>
                    <a:pt x="749878" y="1058434"/>
                  </a:lnTo>
                  <a:lnTo>
                    <a:pt x="743025" y="1058909"/>
                  </a:lnTo>
                  <a:lnTo>
                    <a:pt x="715520" y="1060716"/>
                  </a:lnTo>
                  <a:cubicBezTo>
                    <a:pt x="713236" y="1060811"/>
                    <a:pt x="710571" y="1061096"/>
                    <a:pt x="709809" y="1061001"/>
                  </a:cubicBezTo>
                  <a:cubicBezTo>
                    <a:pt x="709238" y="1061001"/>
                    <a:pt x="708572" y="1060811"/>
                    <a:pt x="708001" y="1060526"/>
                  </a:cubicBezTo>
                  <a:lnTo>
                    <a:pt x="705051" y="1059195"/>
                  </a:lnTo>
                  <a:lnTo>
                    <a:pt x="692393" y="1053679"/>
                  </a:lnTo>
                  <a:cubicBezTo>
                    <a:pt x="690013" y="1052729"/>
                    <a:pt x="688871" y="1051968"/>
                    <a:pt x="685254" y="1050732"/>
                  </a:cubicBezTo>
                  <a:cubicBezTo>
                    <a:pt x="682019" y="1049876"/>
                    <a:pt x="678592" y="1049781"/>
                    <a:pt x="675356" y="1050542"/>
                  </a:cubicBezTo>
                  <a:cubicBezTo>
                    <a:pt x="673738" y="1050922"/>
                    <a:pt x="672216" y="1051587"/>
                    <a:pt x="670693" y="1052348"/>
                  </a:cubicBezTo>
                  <a:lnTo>
                    <a:pt x="667552" y="1054155"/>
                  </a:lnTo>
                  <a:lnTo>
                    <a:pt x="664697" y="1055866"/>
                  </a:lnTo>
                  <a:cubicBezTo>
                    <a:pt x="657368" y="1054820"/>
                    <a:pt x="647375" y="1053489"/>
                    <a:pt x="635288" y="1052063"/>
                  </a:cubicBezTo>
                  <a:lnTo>
                    <a:pt x="635193" y="1052063"/>
                  </a:lnTo>
                  <a:cubicBezTo>
                    <a:pt x="635193" y="1052063"/>
                    <a:pt x="635002" y="1052063"/>
                    <a:pt x="635002" y="1052063"/>
                  </a:cubicBezTo>
                  <a:cubicBezTo>
                    <a:pt x="617776" y="1052824"/>
                    <a:pt x="596267" y="1053870"/>
                    <a:pt x="573044" y="1055296"/>
                  </a:cubicBezTo>
                  <a:cubicBezTo>
                    <a:pt x="568666" y="1055581"/>
                    <a:pt x="564288" y="1055866"/>
                    <a:pt x="560100" y="1056057"/>
                  </a:cubicBezTo>
                  <a:lnTo>
                    <a:pt x="558578" y="1056057"/>
                  </a:lnTo>
                  <a:cubicBezTo>
                    <a:pt x="558578" y="1056057"/>
                    <a:pt x="558102" y="1057578"/>
                    <a:pt x="558102" y="1057578"/>
                  </a:cubicBezTo>
                  <a:cubicBezTo>
                    <a:pt x="553248" y="1071556"/>
                    <a:pt x="548680" y="1084678"/>
                    <a:pt x="544587" y="1096564"/>
                  </a:cubicBezTo>
                  <a:cubicBezTo>
                    <a:pt x="531739" y="1103886"/>
                    <a:pt x="521174" y="1110067"/>
                    <a:pt x="513751" y="1114536"/>
                  </a:cubicBezTo>
                  <a:cubicBezTo>
                    <a:pt x="506232" y="1119101"/>
                    <a:pt x="502044" y="1121858"/>
                    <a:pt x="502234" y="1122238"/>
                  </a:cubicBezTo>
                  <a:cubicBezTo>
                    <a:pt x="502425" y="1122619"/>
                    <a:pt x="506993" y="1120527"/>
                    <a:pt x="514893" y="1116533"/>
                  </a:cubicBezTo>
                  <a:cubicBezTo>
                    <a:pt x="522792" y="1112539"/>
                    <a:pt x="533927" y="1106739"/>
                    <a:pt x="547252" y="1099607"/>
                  </a:cubicBezTo>
                  <a:lnTo>
                    <a:pt x="547918" y="1099227"/>
                  </a:lnTo>
                  <a:lnTo>
                    <a:pt x="548204" y="1098466"/>
                  </a:lnTo>
                  <a:cubicBezTo>
                    <a:pt x="552391" y="1086960"/>
                    <a:pt x="557055" y="1074124"/>
                    <a:pt x="562004" y="1060526"/>
                  </a:cubicBezTo>
                  <a:cubicBezTo>
                    <a:pt x="565811" y="1060336"/>
                    <a:pt x="569618" y="1060050"/>
                    <a:pt x="573425" y="1059860"/>
                  </a:cubicBezTo>
                  <a:cubicBezTo>
                    <a:pt x="596647" y="1058529"/>
                    <a:pt x="618061" y="1057103"/>
                    <a:pt x="635193" y="1055771"/>
                  </a:cubicBezTo>
                  <a:cubicBezTo>
                    <a:pt x="645567" y="1056627"/>
                    <a:pt x="654323" y="1057388"/>
                    <a:pt x="661271" y="1057863"/>
                  </a:cubicBezTo>
                  <a:lnTo>
                    <a:pt x="614255" y="1085534"/>
                  </a:lnTo>
                  <a:lnTo>
                    <a:pt x="590461" y="1099512"/>
                  </a:lnTo>
                  <a:lnTo>
                    <a:pt x="584560" y="1103031"/>
                  </a:lnTo>
                  <a:lnTo>
                    <a:pt x="581610" y="1104742"/>
                  </a:lnTo>
                  <a:lnTo>
                    <a:pt x="580087" y="1105598"/>
                  </a:lnTo>
                  <a:cubicBezTo>
                    <a:pt x="579421" y="1105978"/>
                    <a:pt x="578754" y="1106454"/>
                    <a:pt x="578088" y="1106929"/>
                  </a:cubicBezTo>
                  <a:cubicBezTo>
                    <a:pt x="575519" y="1108831"/>
                    <a:pt x="573520" y="1111493"/>
                    <a:pt x="572283" y="1114346"/>
                  </a:cubicBezTo>
                  <a:lnTo>
                    <a:pt x="569618" y="1120717"/>
                  </a:lnTo>
                  <a:lnTo>
                    <a:pt x="558863" y="1146106"/>
                  </a:lnTo>
                  <a:lnTo>
                    <a:pt x="553533" y="1158753"/>
                  </a:lnTo>
                  <a:lnTo>
                    <a:pt x="550868" y="1165124"/>
                  </a:lnTo>
                  <a:cubicBezTo>
                    <a:pt x="550012" y="1167215"/>
                    <a:pt x="549441" y="1167976"/>
                    <a:pt x="548299" y="1169212"/>
                  </a:cubicBezTo>
                  <a:cubicBezTo>
                    <a:pt x="547252" y="1170258"/>
                    <a:pt x="546015" y="1170734"/>
                    <a:pt x="543635" y="1171875"/>
                  </a:cubicBezTo>
                  <a:lnTo>
                    <a:pt x="537354" y="1174728"/>
                  </a:lnTo>
                  <a:lnTo>
                    <a:pt x="524791" y="1180433"/>
                  </a:lnTo>
                  <a:lnTo>
                    <a:pt x="512228" y="1186138"/>
                  </a:lnTo>
                  <a:lnTo>
                    <a:pt x="509277" y="1187469"/>
                  </a:lnTo>
                  <a:cubicBezTo>
                    <a:pt x="508611" y="1187755"/>
                    <a:pt x="507850" y="1187945"/>
                    <a:pt x="507088" y="1188040"/>
                  </a:cubicBezTo>
                  <a:lnTo>
                    <a:pt x="500331" y="1188706"/>
                  </a:lnTo>
                  <a:cubicBezTo>
                    <a:pt x="497761" y="1188991"/>
                    <a:pt x="496524" y="1189086"/>
                    <a:pt x="494906" y="1188706"/>
                  </a:cubicBezTo>
                  <a:cubicBezTo>
                    <a:pt x="493383" y="1188325"/>
                    <a:pt x="491956" y="1187564"/>
                    <a:pt x="490814" y="1186519"/>
                  </a:cubicBezTo>
                  <a:lnTo>
                    <a:pt x="481486" y="1176724"/>
                  </a:lnTo>
                  <a:cubicBezTo>
                    <a:pt x="480154" y="1175298"/>
                    <a:pt x="477965" y="1172826"/>
                    <a:pt x="475300" y="1171494"/>
                  </a:cubicBezTo>
                  <a:cubicBezTo>
                    <a:pt x="472635" y="1170068"/>
                    <a:pt x="469685" y="1169307"/>
                    <a:pt x="466639" y="1169403"/>
                  </a:cubicBezTo>
                  <a:cubicBezTo>
                    <a:pt x="463689" y="1169403"/>
                    <a:pt x="460738" y="1170258"/>
                    <a:pt x="458074" y="1171780"/>
                  </a:cubicBezTo>
                  <a:cubicBezTo>
                    <a:pt x="456836" y="1172540"/>
                    <a:pt x="455504" y="1173586"/>
                    <a:pt x="454647" y="1174442"/>
                  </a:cubicBezTo>
                  <a:lnTo>
                    <a:pt x="452173" y="1176819"/>
                  </a:lnTo>
                  <a:lnTo>
                    <a:pt x="442180" y="1186328"/>
                  </a:lnTo>
                  <a:cubicBezTo>
                    <a:pt x="440657" y="1187755"/>
                    <a:pt x="438563" y="1189847"/>
                    <a:pt x="437421" y="1190702"/>
                  </a:cubicBezTo>
                  <a:cubicBezTo>
                    <a:pt x="436088" y="1191748"/>
                    <a:pt x="434566" y="1192319"/>
                    <a:pt x="432852" y="1192604"/>
                  </a:cubicBezTo>
                  <a:cubicBezTo>
                    <a:pt x="430092" y="1193080"/>
                    <a:pt x="424763" y="1191368"/>
                    <a:pt x="420480" y="1190702"/>
                  </a:cubicBezTo>
                  <a:lnTo>
                    <a:pt x="413437" y="1189371"/>
                  </a:lnTo>
                  <a:cubicBezTo>
                    <a:pt x="410582" y="1188991"/>
                    <a:pt x="407536" y="1189371"/>
                    <a:pt x="404871" y="1190512"/>
                  </a:cubicBezTo>
                  <a:lnTo>
                    <a:pt x="379745" y="1202208"/>
                  </a:lnTo>
                  <a:cubicBezTo>
                    <a:pt x="378603" y="1202779"/>
                    <a:pt x="377842" y="1203159"/>
                    <a:pt x="376985" y="1203349"/>
                  </a:cubicBezTo>
                  <a:lnTo>
                    <a:pt x="373844" y="1204110"/>
                  </a:lnTo>
                  <a:cubicBezTo>
                    <a:pt x="371846" y="1204585"/>
                    <a:pt x="370323" y="1204681"/>
                    <a:pt x="368515" y="1204205"/>
                  </a:cubicBezTo>
                  <a:cubicBezTo>
                    <a:pt x="365088" y="1203444"/>
                    <a:pt x="362233" y="1200782"/>
                    <a:pt x="361186" y="1197359"/>
                  </a:cubicBezTo>
                  <a:cubicBezTo>
                    <a:pt x="360710" y="1195742"/>
                    <a:pt x="360235" y="1193080"/>
                    <a:pt x="359759" y="1190988"/>
                  </a:cubicBezTo>
                  <a:cubicBezTo>
                    <a:pt x="359188" y="1188610"/>
                    <a:pt x="358997" y="1186709"/>
                    <a:pt x="358045" y="1183856"/>
                  </a:cubicBezTo>
                  <a:cubicBezTo>
                    <a:pt x="356142" y="1178531"/>
                    <a:pt x="351193" y="1174442"/>
                    <a:pt x="345673" y="1173491"/>
                  </a:cubicBezTo>
                  <a:lnTo>
                    <a:pt x="318643" y="1168261"/>
                  </a:lnTo>
                  <a:lnTo>
                    <a:pt x="311886" y="1166930"/>
                  </a:lnTo>
                  <a:cubicBezTo>
                    <a:pt x="310744" y="1166645"/>
                    <a:pt x="309126" y="1166455"/>
                    <a:pt x="307889" y="1166550"/>
                  </a:cubicBezTo>
                  <a:lnTo>
                    <a:pt x="304462" y="1166550"/>
                  </a:lnTo>
                  <a:cubicBezTo>
                    <a:pt x="304462" y="1166550"/>
                    <a:pt x="290662" y="1166740"/>
                    <a:pt x="290662" y="1166740"/>
                  </a:cubicBezTo>
                  <a:lnTo>
                    <a:pt x="263157" y="1167025"/>
                  </a:lnTo>
                  <a:lnTo>
                    <a:pt x="256304" y="1167025"/>
                  </a:lnTo>
                  <a:cubicBezTo>
                    <a:pt x="253925" y="1167215"/>
                    <a:pt x="252497" y="1167025"/>
                    <a:pt x="250403" y="1166169"/>
                  </a:cubicBezTo>
                  <a:lnTo>
                    <a:pt x="237460" y="1161510"/>
                  </a:lnTo>
                  <a:cubicBezTo>
                    <a:pt x="228799" y="1158467"/>
                    <a:pt x="220233" y="1155044"/>
                    <a:pt x="211477" y="1152382"/>
                  </a:cubicBezTo>
                  <a:lnTo>
                    <a:pt x="185114" y="1144204"/>
                  </a:lnTo>
                  <a:lnTo>
                    <a:pt x="178547" y="1142207"/>
                  </a:lnTo>
                  <a:cubicBezTo>
                    <a:pt x="176453" y="1141542"/>
                    <a:pt x="173883" y="1140686"/>
                    <a:pt x="171218" y="1140876"/>
                  </a:cubicBezTo>
                  <a:cubicBezTo>
                    <a:pt x="168649" y="1140876"/>
                    <a:pt x="166079" y="1141732"/>
                    <a:pt x="163890" y="1143063"/>
                  </a:cubicBezTo>
                  <a:cubicBezTo>
                    <a:pt x="161606" y="1144489"/>
                    <a:pt x="160083" y="1146296"/>
                    <a:pt x="158465" y="1147817"/>
                  </a:cubicBezTo>
                  <a:lnTo>
                    <a:pt x="138479" y="1166835"/>
                  </a:lnTo>
                  <a:lnTo>
                    <a:pt x="128485" y="1176344"/>
                  </a:lnTo>
                  <a:cubicBezTo>
                    <a:pt x="125440" y="1179767"/>
                    <a:pt x="121538" y="1181669"/>
                    <a:pt x="117255" y="1181289"/>
                  </a:cubicBezTo>
                  <a:cubicBezTo>
                    <a:pt x="108689" y="1179292"/>
                    <a:pt x="99647" y="1176534"/>
                    <a:pt x="90891" y="1174157"/>
                  </a:cubicBezTo>
                  <a:cubicBezTo>
                    <a:pt x="88702" y="1173586"/>
                    <a:pt x="86418" y="1172731"/>
                    <a:pt x="83849" y="1172826"/>
                  </a:cubicBezTo>
                  <a:cubicBezTo>
                    <a:pt x="81374" y="1172826"/>
                    <a:pt x="79090" y="1173777"/>
                    <a:pt x="76901" y="1174347"/>
                  </a:cubicBezTo>
                  <a:lnTo>
                    <a:pt x="63767" y="1178341"/>
                  </a:lnTo>
                  <a:lnTo>
                    <a:pt x="50633" y="1182335"/>
                  </a:lnTo>
                  <a:cubicBezTo>
                    <a:pt x="48444" y="1183095"/>
                    <a:pt x="46160" y="1183476"/>
                    <a:pt x="44066" y="1184712"/>
                  </a:cubicBezTo>
                  <a:cubicBezTo>
                    <a:pt x="41972" y="1185948"/>
                    <a:pt x="40449" y="1187755"/>
                    <a:pt x="38736" y="1189276"/>
                  </a:cubicBezTo>
                  <a:lnTo>
                    <a:pt x="18749" y="1208294"/>
                  </a:lnTo>
                  <a:cubicBezTo>
                    <a:pt x="14942" y="1211337"/>
                    <a:pt x="14086" y="1216376"/>
                    <a:pt x="12658" y="1220560"/>
                  </a:cubicBezTo>
                  <a:lnTo>
                    <a:pt x="8471" y="1233683"/>
                  </a:lnTo>
                  <a:lnTo>
                    <a:pt x="0" y="1259927"/>
                  </a:lnTo>
                  <a:lnTo>
                    <a:pt x="8756" y="1233873"/>
                  </a:lnTo>
                  <a:lnTo>
                    <a:pt x="13134" y="1220846"/>
                  </a:lnTo>
                  <a:cubicBezTo>
                    <a:pt x="14657" y="1216567"/>
                    <a:pt x="15513" y="1211812"/>
                    <a:pt x="19225" y="1208959"/>
                  </a:cubicBezTo>
                  <a:lnTo>
                    <a:pt x="39497" y="1190227"/>
                  </a:lnTo>
                  <a:cubicBezTo>
                    <a:pt x="41210" y="1188706"/>
                    <a:pt x="42733" y="1186994"/>
                    <a:pt x="44637" y="1185948"/>
                  </a:cubicBezTo>
                  <a:cubicBezTo>
                    <a:pt x="46540" y="1184807"/>
                    <a:pt x="48729" y="1184427"/>
                    <a:pt x="51013" y="1183761"/>
                  </a:cubicBezTo>
                  <a:lnTo>
                    <a:pt x="64243" y="1179957"/>
                  </a:lnTo>
                  <a:lnTo>
                    <a:pt x="77472" y="1176154"/>
                  </a:lnTo>
                  <a:cubicBezTo>
                    <a:pt x="81945" y="1174442"/>
                    <a:pt x="85847" y="1174347"/>
                    <a:pt x="90416" y="1176154"/>
                  </a:cubicBezTo>
                  <a:cubicBezTo>
                    <a:pt x="99362" y="1178626"/>
                    <a:pt x="107832" y="1181479"/>
                    <a:pt x="117064" y="1183761"/>
                  </a:cubicBezTo>
                  <a:cubicBezTo>
                    <a:pt x="122013" y="1184427"/>
                    <a:pt x="127248" y="1181764"/>
                    <a:pt x="130294" y="1178341"/>
                  </a:cubicBezTo>
                  <a:lnTo>
                    <a:pt x="140382" y="1169022"/>
                  </a:lnTo>
                  <a:lnTo>
                    <a:pt x="160654" y="1150290"/>
                  </a:lnTo>
                  <a:cubicBezTo>
                    <a:pt x="162367" y="1148768"/>
                    <a:pt x="163985" y="1147057"/>
                    <a:pt x="165603" y="1146106"/>
                  </a:cubicBezTo>
                  <a:cubicBezTo>
                    <a:pt x="167316" y="1145060"/>
                    <a:pt x="169315" y="1144489"/>
                    <a:pt x="171314" y="1144489"/>
                  </a:cubicBezTo>
                  <a:cubicBezTo>
                    <a:pt x="175121" y="1144489"/>
                    <a:pt x="179689" y="1146771"/>
                    <a:pt x="183972" y="1147912"/>
                  </a:cubicBezTo>
                  <a:lnTo>
                    <a:pt x="210145" y="1156470"/>
                  </a:lnTo>
                  <a:cubicBezTo>
                    <a:pt x="218901" y="1159323"/>
                    <a:pt x="227371" y="1162841"/>
                    <a:pt x="235937" y="1165979"/>
                  </a:cubicBezTo>
                  <a:lnTo>
                    <a:pt x="248785" y="1170829"/>
                  </a:lnTo>
                  <a:cubicBezTo>
                    <a:pt x="248785" y="1170829"/>
                    <a:pt x="248976" y="1170829"/>
                    <a:pt x="249071" y="1170829"/>
                  </a:cubicBezTo>
                  <a:cubicBezTo>
                    <a:pt x="246121" y="1174728"/>
                    <a:pt x="240505" y="1183286"/>
                    <a:pt x="233082" y="1194981"/>
                  </a:cubicBezTo>
                  <a:cubicBezTo>
                    <a:pt x="220328" y="1198405"/>
                    <a:pt x="204529" y="1202874"/>
                    <a:pt x="187493" y="1207913"/>
                  </a:cubicBezTo>
                  <a:lnTo>
                    <a:pt x="184638" y="1208769"/>
                  </a:lnTo>
                  <a:lnTo>
                    <a:pt x="183877" y="1208959"/>
                  </a:lnTo>
                  <a:lnTo>
                    <a:pt x="183401" y="1209530"/>
                  </a:lnTo>
                  <a:cubicBezTo>
                    <a:pt x="173693" y="1222177"/>
                    <a:pt x="164842" y="1233968"/>
                    <a:pt x="157609" y="1243857"/>
                  </a:cubicBezTo>
                  <a:cubicBezTo>
                    <a:pt x="137908" y="1249087"/>
                    <a:pt x="125154" y="1252795"/>
                    <a:pt x="125345" y="1253556"/>
                  </a:cubicBezTo>
                  <a:cubicBezTo>
                    <a:pt x="125535" y="1254317"/>
                    <a:pt x="138859" y="1251844"/>
                    <a:pt x="159227" y="1247375"/>
                  </a:cubicBezTo>
                  <a:lnTo>
                    <a:pt x="159893" y="1247375"/>
                  </a:lnTo>
                  <a:cubicBezTo>
                    <a:pt x="159893" y="1247375"/>
                    <a:pt x="160369" y="1246710"/>
                    <a:pt x="160369" y="1246710"/>
                  </a:cubicBezTo>
                  <a:cubicBezTo>
                    <a:pt x="167983" y="1237201"/>
                    <a:pt x="177024" y="1225695"/>
                    <a:pt x="186732" y="1213048"/>
                  </a:cubicBezTo>
                  <a:lnTo>
                    <a:pt x="188826" y="1212383"/>
                  </a:lnTo>
                  <a:cubicBezTo>
                    <a:pt x="206147" y="1207248"/>
                    <a:pt x="222137" y="1202398"/>
                    <a:pt x="234795" y="1198405"/>
                  </a:cubicBezTo>
                  <a:lnTo>
                    <a:pt x="235556" y="1198214"/>
                  </a:lnTo>
                  <a:lnTo>
                    <a:pt x="235937" y="1197644"/>
                  </a:lnTo>
                  <a:cubicBezTo>
                    <a:pt x="243170" y="1184997"/>
                    <a:pt x="248405" y="1175583"/>
                    <a:pt x="250403" y="1171304"/>
                  </a:cubicBezTo>
                  <a:cubicBezTo>
                    <a:pt x="252307" y="1171875"/>
                    <a:pt x="254591" y="1172350"/>
                    <a:pt x="256399" y="1172160"/>
                  </a:cubicBezTo>
                  <a:lnTo>
                    <a:pt x="263252" y="1172160"/>
                  </a:lnTo>
                  <a:cubicBezTo>
                    <a:pt x="263252" y="1172160"/>
                    <a:pt x="290852" y="1172255"/>
                    <a:pt x="290852" y="1172255"/>
                  </a:cubicBezTo>
                  <a:lnTo>
                    <a:pt x="304653" y="1172255"/>
                  </a:lnTo>
                  <a:cubicBezTo>
                    <a:pt x="304653" y="1172255"/>
                    <a:pt x="308079" y="1172255"/>
                    <a:pt x="308079" y="1172255"/>
                  </a:cubicBezTo>
                  <a:cubicBezTo>
                    <a:pt x="309126" y="1172255"/>
                    <a:pt x="309792" y="1172255"/>
                    <a:pt x="310934" y="1172540"/>
                  </a:cubicBezTo>
                  <a:lnTo>
                    <a:pt x="317692" y="1173967"/>
                  </a:lnTo>
                  <a:lnTo>
                    <a:pt x="344626" y="1179577"/>
                  </a:lnTo>
                  <a:cubicBezTo>
                    <a:pt x="348147" y="1180243"/>
                    <a:pt x="351193" y="1182905"/>
                    <a:pt x="352335" y="1186233"/>
                  </a:cubicBezTo>
                  <a:cubicBezTo>
                    <a:pt x="352811" y="1187660"/>
                    <a:pt x="353192" y="1190322"/>
                    <a:pt x="353667" y="1192509"/>
                  </a:cubicBezTo>
                  <a:cubicBezTo>
                    <a:pt x="354143" y="1194886"/>
                    <a:pt x="354429" y="1196693"/>
                    <a:pt x="355095" y="1199546"/>
                  </a:cubicBezTo>
                  <a:cubicBezTo>
                    <a:pt x="356713" y="1204966"/>
                    <a:pt x="361377" y="1209435"/>
                    <a:pt x="366897" y="1210766"/>
                  </a:cubicBezTo>
                  <a:cubicBezTo>
                    <a:pt x="369562" y="1211527"/>
                    <a:pt x="372798" y="1211432"/>
                    <a:pt x="375272" y="1210766"/>
                  </a:cubicBezTo>
                  <a:lnTo>
                    <a:pt x="378793" y="1209910"/>
                  </a:lnTo>
                  <a:cubicBezTo>
                    <a:pt x="380221" y="1209530"/>
                    <a:pt x="381458" y="1208864"/>
                    <a:pt x="382410" y="1208484"/>
                  </a:cubicBezTo>
                  <a:lnTo>
                    <a:pt x="407346" y="1197264"/>
                  </a:lnTo>
                  <a:cubicBezTo>
                    <a:pt x="408869" y="1196598"/>
                    <a:pt x="410677" y="1196408"/>
                    <a:pt x="412295" y="1196693"/>
                  </a:cubicBezTo>
                  <a:lnTo>
                    <a:pt x="418767" y="1198024"/>
                  </a:lnTo>
                  <a:lnTo>
                    <a:pt x="425524" y="1199451"/>
                  </a:lnTo>
                  <a:cubicBezTo>
                    <a:pt x="427523" y="1199831"/>
                    <a:pt x="430568" y="1200592"/>
                    <a:pt x="433519" y="1200211"/>
                  </a:cubicBezTo>
                  <a:cubicBezTo>
                    <a:pt x="436469" y="1199831"/>
                    <a:pt x="439229" y="1198785"/>
                    <a:pt x="441609" y="1196978"/>
                  </a:cubicBezTo>
                  <a:cubicBezTo>
                    <a:pt x="444083" y="1194981"/>
                    <a:pt x="445225" y="1193745"/>
                    <a:pt x="447033" y="1192129"/>
                  </a:cubicBezTo>
                  <a:lnTo>
                    <a:pt x="457122" y="1182810"/>
                  </a:lnTo>
                  <a:lnTo>
                    <a:pt x="459692" y="1180433"/>
                  </a:lnTo>
                  <a:cubicBezTo>
                    <a:pt x="460453" y="1179767"/>
                    <a:pt x="461024" y="1179292"/>
                    <a:pt x="461690" y="1178911"/>
                  </a:cubicBezTo>
                  <a:cubicBezTo>
                    <a:pt x="463118" y="1178151"/>
                    <a:pt x="464641" y="1177675"/>
                    <a:pt x="466259" y="1177675"/>
                  </a:cubicBezTo>
                  <a:cubicBezTo>
                    <a:pt x="467877" y="1177675"/>
                    <a:pt x="469494" y="1178056"/>
                    <a:pt x="470827" y="1178816"/>
                  </a:cubicBezTo>
                  <a:cubicBezTo>
                    <a:pt x="472255" y="1179577"/>
                    <a:pt x="473206" y="1180623"/>
                    <a:pt x="474919" y="1182525"/>
                  </a:cubicBezTo>
                  <a:lnTo>
                    <a:pt x="484437" y="1192794"/>
                  </a:lnTo>
                  <a:cubicBezTo>
                    <a:pt x="486626" y="1194886"/>
                    <a:pt x="489386" y="1196408"/>
                    <a:pt x="492241" y="1197168"/>
                  </a:cubicBezTo>
                  <a:cubicBezTo>
                    <a:pt x="495096" y="1198024"/>
                    <a:pt x="498618" y="1197644"/>
                    <a:pt x="500521" y="1197454"/>
                  </a:cubicBezTo>
                  <a:lnTo>
                    <a:pt x="507469" y="1196883"/>
                  </a:lnTo>
                  <a:cubicBezTo>
                    <a:pt x="508992" y="1196693"/>
                    <a:pt x="510515" y="1196313"/>
                    <a:pt x="511942" y="1195742"/>
                  </a:cubicBezTo>
                  <a:lnTo>
                    <a:pt x="512323" y="1195552"/>
                  </a:lnTo>
                  <a:cubicBezTo>
                    <a:pt x="511561" y="1196027"/>
                    <a:pt x="510990" y="1196408"/>
                    <a:pt x="510229" y="1196883"/>
                  </a:cubicBezTo>
                  <a:cubicBezTo>
                    <a:pt x="502520" y="1201733"/>
                    <a:pt x="491765" y="1208769"/>
                    <a:pt x="478917" y="1217327"/>
                  </a:cubicBezTo>
                  <a:cubicBezTo>
                    <a:pt x="470446" y="1218278"/>
                    <a:pt x="461309" y="1219324"/>
                    <a:pt x="451697" y="1220465"/>
                  </a:cubicBezTo>
                  <a:lnTo>
                    <a:pt x="450840" y="1220465"/>
                  </a:lnTo>
                  <a:cubicBezTo>
                    <a:pt x="450840" y="1220465"/>
                    <a:pt x="450269" y="1221226"/>
                    <a:pt x="450269" y="1221226"/>
                  </a:cubicBezTo>
                  <a:cubicBezTo>
                    <a:pt x="445606" y="1226361"/>
                    <a:pt x="440752" y="1231781"/>
                    <a:pt x="435803" y="1237296"/>
                  </a:cubicBezTo>
                  <a:lnTo>
                    <a:pt x="435422" y="1237676"/>
                  </a:lnTo>
                  <a:lnTo>
                    <a:pt x="435232" y="1238152"/>
                  </a:lnTo>
                  <a:cubicBezTo>
                    <a:pt x="435232" y="1238152"/>
                    <a:pt x="435041" y="1238722"/>
                    <a:pt x="434946" y="1239103"/>
                  </a:cubicBezTo>
                  <a:cubicBezTo>
                    <a:pt x="431425" y="1251464"/>
                    <a:pt x="427999" y="1263350"/>
                    <a:pt x="424763" y="1274381"/>
                  </a:cubicBezTo>
                  <a:cubicBezTo>
                    <a:pt x="418196" y="1275617"/>
                    <a:pt x="411914" y="1276758"/>
                    <a:pt x="406013" y="1277804"/>
                  </a:cubicBezTo>
                  <a:lnTo>
                    <a:pt x="405061" y="1277994"/>
                  </a:lnTo>
                  <a:lnTo>
                    <a:pt x="404681" y="1278850"/>
                  </a:lnTo>
                  <a:cubicBezTo>
                    <a:pt x="398590" y="1290831"/>
                    <a:pt x="393641" y="1300720"/>
                    <a:pt x="390310" y="1307662"/>
                  </a:cubicBezTo>
                  <a:cubicBezTo>
                    <a:pt x="386978" y="1314603"/>
                    <a:pt x="385265" y="1318692"/>
                    <a:pt x="385646" y="1318882"/>
                  </a:cubicBezTo>
                  <a:cubicBezTo>
                    <a:pt x="386027" y="1319072"/>
                    <a:pt x="388406" y="1315364"/>
                    <a:pt x="392308" y="1308708"/>
                  </a:cubicBezTo>
                  <a:cubicBezTo>
                    <a:pt x="396115" y="1302242"/>
                    <a:pt x="401350" y="1292828"/>
                    <a:pt x="407631" y="1281512"/>
                  </a:cubicBezTo>
                  <a:cubicBezTo>
                    <a:pt x="413722" y="1280561"/>
                    <a:pt x="420194" y="1279515"/>
                    <a:pt x="426952" y="1278469"/>
                  </a:cubicBezTo>
                  <a:lnTo>
                    <a:pt x="428284" y="1278279"/>
                  </a:lnTo>
                  <a:lnTo>
                    <a:pt x="428665" y="1276948"/>
                  </a:lnTo>
                  <a:cubicBezTo>
                    <a:pt x="432091" y="1265537"/>
                    <a:pt x="435708" y="1253271"/>
                    <a:pt x="439515" y="1240529"/>
                  </a:cubicBezTo>
                  <a:cubicBezTo>
                    <a:pt x="439515" y="1240434"/>
                    <a:pt x="439515" y="1240244"/>
                    <a:pt x="439610" y="1240149"/>
                  </a:cubicBezTo>
                  <a:cubicBezTo>
                    <a:pt x="444178" y="1234919"/>
                    <a:pt x="448747" y="1229879"/>
                    <a:pt x="453029" y="1225030"/>
                  </a:cubicBezTo>
                  <a:cubicBezTo>
                    <a:pt x="462452" y="1223793"/>
                    <a:pt x="471493" y="1222557"/>
                    <a:pt x="479773" y="1221416"/>
                  </a:cubicBezTo>
                  <a:lnTo>
                    <a:pt x="480249" y="1221416"/>
                  </a:lnTo>
                  <a:cubicBezTo>
                    <a:pt x="480249" y="1221416"/>
                    <a:pt x="480630" y="1221036"/>
                    <a:pt x="480630" y="1221036"/>
                  </a:cubicBezTo>
                  <a:cubicBezTo>
                    <a:pt x="493478" y="1212002"/>
                    <a:pt x="504043" y="1204395"/>
                    <a:pt x="511466" y="1198880"/>
                  </a:cubicBezTo>
                  <a:cubicBezTo>
                    <a:pt x="515464" y="1195932"/>
                    <a:pt x="518414" y="1193650"/>
                    <a:pt x="520317" y="1192034"/>
                  </a:cubicBezTo>
                  <a:lnTo>
                    <a:pt x="527836" y="1188706"/>
                  </a:lnTo>
                  <a:lnTo>
                    <a:pt x="540495" y="1183190"/>
                  </a:lnTo>
                  <a:lnTo>
                    <a:pt x="546776" y="1180433"/>
                  </a:lnTo>
                  <a:cubicBezTo>
                    <a:pt x="548584" y="1179672"/>
                    <a:pt x="551630" y="1178436"/>
                    <a:pt x="554009" y="1176249"/>
                  </a:cubicBezTo>
                  <a:cubicBezTo>
                    <a:pt x="556293" y="1174347"/>
                    <a:pt x="558197" y="1171114"/>
                    <a:pt x="559053" y="1168927"/>
                  </a:cubicBezTo>
                  <a:lnTo>
                    <a:pt x="561813" y="1162651"/>
                  </a:lnTo>
                  <a:lnTo>
                    <a:pt x="567334" y="1150004"/>
                  </a:lnTo>
                  <a:lnTo>
                    <a:pt x="578374" y="1124806"/>
                  </a:lnTo>
                  <a:lnTo>
                    <a:pt x="581134" y="1118530"/>
                  </a:lnTo>
                  <a:cubicBezTo>
                    <a:pt x="581705" y="1117199"/>
                    <a:pt x="582657" y="1116153"/>
                    <a:pt x="583704" y="1115297"/>
                  </a:cubicBezTo>
                  <a:lnTo>
                    <a:pt x="584560" y="1114726"/>
                  </a:lnTo>
                  <a:lnTo>
                    <a:pt x="586083" y="1113871"/>
                  </a:lnTo>
                  <a:lnTo>
                    <a:pt x="589033" y="1112159"/>
                  </a:lnTo>
                  <a:lnTo>
                    <a:pt x="595029" y="1108736"/>
                  </a:lnTo>
                  <a:lnTo>
                    <a:pt x="619013" y="1095138"/>
                  </a:lnTo>
                  <a:lnTo>
                    <a:pt x="666886" y="1067943"/>
                  </a:lnTo>
                  <a:lnTo>
                    <a:pt x="672882" y="1064520"/>
                  </a:lnTo>
                  <a:lnTo>
                    <a:pt x="675737" y="1062903"/>
                  </a:lnTo>
                  <a:cubicBezTo>
                    <a:pt x="676308" y="1062618"/>
                    <a:pt x="676879" y="1062428"/>
                    <a:pt x="677545" y="1062237"/>
                  </a:cubicBezTo>
                  <a:cubicBezTo>
                    <a:pt x="678783" y="1061952"/>
                    <a:pt x="680115" y="1062047"/>
                    <a:pt x="681257" y="1062333"/>
                  </a:cubicBezTo>
                  <a:cubicBezTo>
                    <a:pt x="682019" y="1062523"/>
                    <a:pt x="684874" y="1063949"/>
                    <a:pt x="686777" y="1064710"/>
                  </a:cubicBezTo>
                  <a:lnTo>
                    <a:pt x="699340" y="1070415"/>
                  </a:lnTo>
                  <a:lnTo>
                    <a:pt x="702671" y="1071937"/>
                  </a:lnTo>
                  <a:cubicBezTo>
                    <a:pt x="704194" y="1072602"/>
                    <a:pt x="705907" y="1072982"/>
                    <a:pt x="707525" y="1073268"/>
                  </a:cubicBezTo>
                  <a:cubicBezTo>
                    <a:pt x="711332" y="1073648"/>
                    <a:pt x="713331" y="1073268"/>
                    <a:pt x="715615" y="1073268"/>
                  </a:cubicBezTo>
                  <a:lnTo>
                    <a:pt x="743120" y="1071841"/>
                  </a:lnTo>
                  <a:lnTo>
                    <a:pt x="749973" y="1071461"/>
                  </a:lnTo>
                  <a:lnTo>
                    <a:pt x="753114" y="1071271"/>
                  </a:lnTo>
                  <a:cubicBezTo>
                    <a:pt x="753685" y="1071271"/>
                    <a:pt x="754256" y="1071271"/>
                    <a:pt x="754827" y="1071461"/>
                  </a:cubicBezTo>
                  <a:cubicBezTo>
                    <a:pt x="755493" y="1071651"/>
                    <a:pt x="755588" y="1071651"/>
                    <a:pt x="756730" y="1072222"/>
                  </a:cubicBezTo>
                  <a:lnTo>
                    <a:pt x="759871" y="1073743"/>
                  </a:lnTo>
                  <a:lnTo>
                    <a:pt x="766057" y="1076786"/>
                  </a:lnTo>
                  <a:lnTo>
                    <a:pt x="778430" y="1082777"/>
                  </a:lnTo>
                  <a:cubicBezTo>
                    <a:pt x="780048" y="1083537"/>
                    <a:pt x="783665" y="1085439"/>
                    <a:pt x="787091" y="1085724"/>
                  </a:cubicBezTo>
                  <a:cubicBezTo>
                    <a:pt x="790517" y="1086105"/>
                    <a:pt x="794039" y="1085629"/>
                    <a:pt x="797275" y="1084298"/>
                  </a:cubicBezTo>
                  <a:cubicBezTo>
                    <a:pt x="800891" y="1082586"/>
                    <a:pt x="802224" y="1081350"/>
                    <a:pt x="804222" y="1080209"/>
                  </a:cubicBezTo>
                  <a:lnTo>
                    <a:pt x="810028" y="1076501"/>
                  </a:lnTo>
                  <a:lnTo>
                    <a:pt x="821639" y="1068989"/>
                  </a:lnTo>
                  <a:lnTo>
                    <a:pt x="867894" y="1039131"/>
                  </a:lnTo>
                  <a:cubicBezTo>
                    <a:pt x="872653" y="1035993"/>
                    <a:pt x="873224" y="1035613"/>
                    <a:pt x="875603" y="1035803"/>
                  </a:cubicBezTo>
                  <a:cubicBezTo>
                    <a:pt x="876174" y="1035898"/>
                    <a:pt x="876364" y="1035898"/>
                    <a:pt x="877316" y="1036278"/>
                  </a:cubicBezTo>
                  <a:lnTo>
                    <a:pt x="880552" y="1037419"/>
                  </a:lnTo>
                  <a:lnTo>
                    <a:pt x="887024" y="1039701"/>
                  </a:lnTo>
                  <a:lnTo>
                    <a:pt x="893496" y="1041983"/>
                  </a:lnTo>
                  <a:cubicBezTo>
                    <a:pt x="896446" y="1043124"/>
                    <a:pt x="900443" y="1043600"/>
                    <a:pt x="903965" y="1043029"/>
                  </a:cubicBezTo>
                  <a:cubicBezTo>
                    <a:pt x="905678" y="1042744"/>
                    <a:pt x="907581" y="1042269"/>
                    <a:pt x="909104" y="1041603"/>
                  </a:cubicBezTo>
                  <a:lnTo>
                    <a:pt x="912340" y="1040272"/>
                  </a:lnTo>
                  <a:lnTo>
                    <a:pt x="918717" y="1037704"/>
                  </a:lnTo>
                  <a:lnTo>
                    <a:pt x="931470" y="1032475"/>
                  </a:lnTo>
                  <a:cubicBezTo>
                    <a:pt x="936800" y="1030288"/>
                    <a:pt x="937371" y="1030002"/>
                    <a:pt x="939370" y="1030573"/>
                  </a:cubicBezTo>
                  <a:lnTo>
                    <a:pt x="963925" y="1040842"/>
                  </a:lnTo>
                  <a:lnTo>
                    <a:pt x="967065" y="1042174"/>
                  </a:lnTo>
                  <a:cubicBezTo>
                    <a:pt x="967922" y="1042554"/>
                    <a:pt x="970301" y="1043505"/>
                    <a:pt x="971919" y="1043695"/>
                  </a:cubicBezTo>
                  <a:lnTo>
                    <a:pt x="978962" y="1044836"/>
                  </a:lnTo>
                  <a:lnTo>
                    <a:pt x="992572" y="1047118"/>
                  </a:lnTo>
                  <a:lnTo>
                    <a:pt x="995998" y="1047689"/>
                  </a:lnTo>
                  <a:cubicBezTo>
                    <a:pt x="997140" y="1047879"/>
                    <a:pt x="998378" y="1048069"/>
                    <a:pt x="998473" y="1048164"/>
                  </a:cubicBezTo>
                  <a:cubicBezTo>
                    <a:pt x="999234" y="1048354"/>
                    <a:pt x="999996" y="1048830"/>
                    <a:pt x="1000567" y="1049400"/>
                  </a:cubicBezTo>
                  <a:cubicBezTo>
                    <a:pt x="1001233" y="1050161"/>
                    <a:pt x="1001423" y="1050256"/>
                    <a:pt x="1001994" y="1051968"/>
                  </a:cubicBezTo>
                  <a:lnTo>
                    <a:pt x="1004278" y="1058434"/>
                  </a:lnTo>
                  <a:lnTo>
                    <a:pt x="1008752" y="1071461"/>
                  </a:lnTo>
                  <a:lnTo>
                    <a:pt x="1011036" y="1077927"/>
                  </a:lnTo>
                  <a:cubicBezTo>
                    <a:pt x="1011512" y="1079448"/>
                    <a:pt x="1012939" y="1083823"/>
                    <a:pt x="1015414" y="1086675"/>
                  </a:cubicBezTo>
                  <a:cubicBezTo>
                    <a:pt x="1020173" y="1092761"/>
                    <a:pt x="1028072" y="1095899"/>
                    <a:pt x="1035781" y="1094948"/>
                  </a:cubicBezTo>
                  <a:cubicBezTo>
                    <a:pt x="1043395" y="1093997"/>
                    <a:pt x="1050343" y="1088862"/>
                    <a:pt x="1053484" y="1081826"/>
                  </a:cubicBezTo>
                  <a:cubicBezTo>
                    <a:pt x="1054245" y="1080114"/>
                    <a:pt x="1054816" y="1078212"/>
                    <a:pt x="1055102" y="1076311"/>
                  </a:cubicBezTo>
                  <a:lnTo>
                    <a:pt x="1055577" y="1072507"/>
                  </a:lnTo>
                  <a:lnTo>
                    <a:pt x="1056434" y="1065661"/>
                  </a:lnTo>
                  <a:lnTo>
                    <a:pt x="1058147" y="1051968"/>
                  </a:lnTo>
                  <a:lnTo>
                    <a:pt x="1059860" y="1038275"/>
                  </a:lnTo>
                  <a:lnTo>
                    <a:pt x="1060241" y="1034852"/>
                  </a:lnTo>
                  <a:cubicBezTo>
                    <a:pt x="1060431" y="1033425"/>
                    <a:pt x="1060431" y="1033140"/>
                    <a:pt x="1060527" y="1032855"/>
                  </a:cubicBezTo>
                  <a:cubicBezTo>
                    <a:pt x="1060717" y="1032189"/>
                    <a:pt x="1061002" y="1031619"/>
                    <a:pt x="1061573" y="1031143"/>
                  </a:cubicBezTo>
                  <a:cubicBezTo>
                    <a:pt x="1062620" y="1030192"/>
                    <a:pt x="1063953" y="1029812"/>
                    <a:pt x="1065285" y="1030192"/>
                  </a:cubicBezTo>
                  <a:lnTo>
                    <a:pt x="1078419" y="1033711"/>
                  </a:lnTo>
                  <a:lnTo>
                    <a:pt x="1092315" y="1037419"/>
                  </a:lnTo>
                  <a:cubicBezTo>
                    <a:pt x="1094123" y="1037800"/>
                    <a:pt x="1096026" y="1037895"/>
                    <a:pt x="1097835" y="1037800"/>
                  </a:cubicBezTo>
                  <a:cubicBezTo>
                    <a:pt x="1095551" y="1041698"/>
                    <a:pt x="1093171" y="1045977"/>
                    <a:pt x="1090316" y="1050922"/>
                  </a:cubicBezTo>
                  <a:lnTo>
                    <a:pt x="1090030" y="1051397"/>
                  </a:lnTo>
                  <a:lnTo>
                    <a:pt x="1090221" y="1051968"/>
                  </a:lnTo>
                  <a:cubicBezTo>
                    <a:pt x="1093552" y="1062047"/>
                    <a:pt x="1097549" y="1073933"/>
                    <a:pt x="1102022" y="1087341"/>
                  </a:cubicBezTo>
                  <a:cubicBezTo>
                    <a:pt x="1102022" y="1094092"/>
                    <a:pt x="1101927" y="1101319"/>
                    <a:pt x="1101832" y="1108831"/>
                  </a:cubicBezTo>
                  <a:cubicBezTo>
                    <a:pt x="1091458" y="1113015"/>
                    <a:pt x="1080513" y="1117389"/>
                    <a:pt x="1068997" y="1122048"/>
                  </a:cubicBezTo>
                  <a:lnTo>
                    <a:pt x="1067855" y="1122524"/>
                  </a:lnTo>
                  <a:lnTo>
                    <a:pt x="1067665" y="1123760"/>
                  </a:lnTo>
                  <a:cubicBezTo>
                    <a:pt x="1065761" y="1134029"/>
                    <a:pt x="1063858" y="1144775"/>
                    <a:pt x="1061764" y="1155710"/>
                  </a:cubicBezTo>
                  <a:cubicBezTo>
                    <a:pt x="1061669" y="1156280"/>
                    <a:pt x="1061573" y="1156946"/>
                    <a:pt x="1061478" y="1157516"/>
                  </a:cubicBezTo>
                  <a:cubicBezTo>
                    <a:pt x="1055102" y="1170924"/>
                    <a:pt x="1048915" y="1183856"/>
                    <a:pt x="1043110" y="1195932"/>
                  </a:cubicBezTo>
                  <a:lnTo>
                    <a:pt x="1043110" y="1195932"/>
                  </a:lnTo>
                  <a:cubicBezTo>
                    <a:pt x="1043110" y="1195932"/>
                    <a:pt x="1043110" y="1196218"/>
                    <a:pt x="1043110" y="1196218"/>
                  </a:cubicBezTo>
                  <a:cubicBezTo>
                    <a:pt x="1038256" y="1211051"/>
                    <a:pt x="1033783" y="1224839"/>
                    <a:pt x="1029690" y="1237486"/>
                  </a:cubicBezTo>
                  <a:cubicBezTo>
                    <a:pt x="1023313" y="1242431"/>
                    <a:pt x="1017222" y="1247090"/>
                    <a:pt x="1011797" y="1251274"/>
                  </a:cubicBezTo>
                  <a:lnTo>
                    <a:pt x="1011226" y="1251749"/>
                  </a:lnTo>
                  <a:lnTo>
                    <a:pt x="1011226" y="1252415"/>
                  </a:lnTo>
                  <a:cubicBezTo>
                    <a:pt x="1009132" y="1266583"/>
                    <a:pt x="1007514" y="1278469"/>
                    <a:pt x="1006182" y="1287598"/>
                  </a:cubicBezTo>
                  <a:cubicBezTo>
                    <a:pt x="1005135" y="1295871"/>
                    <a:pt x="1004659" y="1300530"/>
                    <a:pt x="1005040" y="1300530"/>
                  </a:cubicBezTo>
                  <a:cubicBezTo>
                    <a:pt x="1005325" y="1300530"/>
                    <a:pt x="1006372" y="1296061"/>
                    <a:pt x="1007990" y="1287883"/>
                  </a:cubicBezTo>
                  <a:cubicBezTo>
                    <a:pt x="1009608" y="1278945"/>
                    <a:pt x="1011702" y="1267344"/>
                    <a:pt x="1014272" y="1253556"/>
                  </a:cubicBezTo>
                  <a:cubicBezTo>
                    <a:pt x="1019887" y="1249467"/>
                    <a:pt x="1025978" y="1244998"/>
                    <a:pt x="1032450" y="1240244"/>
                  </a:cubicBezTo>
                  <a:lnTo>
                    <a:pt x="1032926" y="1239863"/>
                  </a:lnTo>
                  <a:lnTo>
                    <a:pt x="1033116" y="1239293"/>
                  </a:lnTo>
                  <a:cubicBezTo>
                    <a:pt x="1037399" y="1226646"/>
                    <a:pt x="1042158" y="1212668"/>
                    <a:pt x="1047297" y="1197834"/>
                  </a:cubicBezTo>
                  <a:cubicBezTo>
                    <a:pt x="1053103" y="1185758"/>
                    <a:pt x="1059384" y="1172731"/>
                    <a:pt x="1065856" y="1159323"/>
                  </a:cubicBezTo>
                  <a:lnTo>
                    <a:pt x="1065856" y="1159038"/>
                  </a:lnTo>
                  <a:cubicBezTo>
                    <a:pt x="1065856" y="1159038"/>
                    <a:pt x="1066047" y="1158753"/>
                    <a:pt x="1066047" y="1158753"/>
                  </a:cubicBezTo>
                  <a:cubicBezTo>
                    <a:pt x="1066142" y="1158087"/>
                    <a:pt x="1066332" y="1157326"/>
                    <a:pt x="1066427" y="1156661"/>
                  </a:cubicBezTo>
                  <a:cubicBezTo>
                    <a:pt x="1068331" y="1146106"/>
                    <a:pt x="1070139" y="1135931"/>
                    <a:pt x="1071947" y="1125947"/>
                  </a:cubicBezTo>
                  <a:cubicBezTo>
                    <a:pt x="1083463" y="1121193"/>
                    <a:pt x="1094409" y="1116628"/>
                    <a:pt x="1104782" y="1112349"/>
                  </a:cubicBezTo>
                  <a:lnTo>
                    <a:pt x="1106115" y="1111779"/>
                  </a:lnTo>
                  <a:lnTo>
                    <a:pt x="1106115" y="1110352"/>
                  </a:lnTo>
                  <a:cubicBezTo>
                    <a:pt x="1106115" y="1102175"/>
                    <a:pt x="1105925" y="1094473"/>
                    <a:pt x="1105925" y="1087151"/>
                  </a:cubicBezTo>
                  <a:lnTo>
                    <a:pt x="1105925" y="1086770"/>
                  </a:lnTo>
                  <a:cubicBezTo>
                    <a:pt x="1105925" y="1086770"/>
                    <a:pt x="1105829" y="1086485"/>
                    <a:pt x="1105829" y="1086485"/>
                  </a:cubicBezTo>
                  <a:cubicBezTo>
                    <a:pt x="1100976" y="1073268"/>
                    <a:pt x="1096788" y="1061572"/>
                    <a:pt x="1093171" y="1051683"/>
                  </a:cubicBezTo>
                  <a:cubicBezTo>
                    <a:pt x="1095836" y="1046358"/>
                    <a:pt x="1098215" y="1041698"/>
                    <a:pt x="1100214" y="1037514"/>
                  </a:cubicBezTo>
                  <a:cubicBezTo>
                    <a:pt x="1101547" y="1037324"/>
                    <a:pt x="1102879" y="1037229"/>
                    <a:pt x="1104211" y="1036754"/>
                  </a:cubicBezTo>
                  <a:cubicBezTo>
                    <a:pt x="1106115" y="1036183"/>
                    <a:pt x="1107923" y="1035327"/>
                    <a:pt x="1109636" y="1034186"/>
                  </a:cubicBezTo>
                  <a:cubicBezTo>
                    <a:pt x="1111159" y="1033235"/>
                    <a:pt x="1113158" y="1031429"/>
                    <a:pt x="1113729" y="1030953"/>
                  </a:cubicBezTo>
                  <a:lnTo>
                    <a:pt x="1123817" y="1021634"/>
                  </a:lnTo>
                  <a:lnTo>
                    <a:pt x="1128862" y="1016975"/>
                  </a:lnTo>
                  <a:lnTo>
                    <a:pt x="1131431" y="1014598"/>
                  </a:lnTo>
                  <a:lnTo>
                    <a:pt x="1132669" y="1013457"/>
                  </a:lnTo>
                  <a:cubicBezTo>
                    <a:pt x="1133240" y="1012886"/>
                    <a:pt x="1134096" y="1012126"/>
                    <a:pt x="1134667" y="1011365"/>
                  </a:cubicBezTo>
                  <a:cubicBezTo>
                    <a:pt x="1137237" y="1008322"/>
                    <a:pt x="1139045" y="1004423"/>
                    <a:pt x="1139807" y="1000715"/>
                  </a:cubicBezTo>
                  <a:lnTo>
                    <a:pt x="1141234" y="993964"/>
                  </a:lnTo>
                  <a:lnTo>
                    <a:pt x="1143994" y="980461"/>
                  </a:lnTo>
                  <a:lnTo>
                    <a:pt x="1145422" y="973710"/>
                  </a:lnTo>
                  <a:cubicBezTo>
                    <a:pt x="1145803" y="971808"/>
                    <a:pt x="1146469" y="968290"/>
                    <a:pt x="1146564" y="968575"/>
                  </a:cubicBezTo>
                  <a:cubicBezTo>
                    <a:pt x="1146659" y="968290"/>
                    <a:pt x="1146754" y="968099"/>
                    <a:pt x="1146945" y="967909"/>
                  </a:cubicBezTo>
                  <a:lnTo>
                    <a:pt x="1148753" y="965627"/>
                  </a:lnTo>
                  <a:lnTo>
                    <a:pt x="1153036" y="960207"/>
                  </a:lnTo>
                  <a:lnTo>
                    <a:pt x="1170072" y="938527"/>
                  </a:lnTo>
                  <a:lnTo>
                    <a:pt x="1187108" y="916847"/>
                  </a:lnTo>
                  <a:lnTo>
                    <a:pt x="1191391" y="911426"/>
                  </a:lnTo>
                  <a:cubicBezTo>
                    <a:pt x="1192819" y="910190"/>
                    <a:pt x="1196055" y="904105"/>
                    <a:pt x="1196435" y="902108"/>
                  </a:cubicBezTo>
                  <a:lnTo>
                    <a:pt x="1200718" y="889081"/>
                  </a:lnTo>
                  <a:lnTo>
                    <a:pt x="1209189" y="863407"/>
                  </a:lnTo>
                  <a:cubicBezTo>
                    <a:pt x="1209189" y="863407"/>
                    <a:pt x="1209569" y="862741"/>
                    <a:pt x="1209855" y="862551"/>
                  </a:cubicBezTo>
                  <a:lnTo>
                    <a:pt x="1210045" y="862361"/>
                  </a:lnTo>
                  <a:lnTo>
                    <a:pt x="1210807" y="861980"/>
                  </a:lnTo>
                  <a:lnTo>
                    <a:pt x="1213852" y="860364"/>
                  </a:lnTo>
                  <a:lnTo>
                    <a:pt x="1226034" y="853898"/>
                  </a:lnTo>
                  <a:lnTo>
                    <a:pt x="1229556" y="851996"/>
                  </a:lnTo>
                  <a:cubicBezTo>
                    <a:pt x="1231364" y="850855"/>
                    <a:pt x="1233077" y="849524"/>
                    <a:pt x="1234600" y="848002"/>
                  </a:cubicBezTo>
                  <a:cubicBezTo>
                    <a:pt x="1237550" y="844959"/>
                    <a:pt x="1239740" y="841156"/>
                    <a:pt x="1240882" y="836972"/>
                  </a:cubicBezTo>
                  <a:cubicBezTo>
                    <a:pt x="1241167" y="835926"/>
                    <a:pt x="1241358" y="834880"/>
                    <a:pt x="1241548" y="833834"/>
                  </a:cubicBezTo>
                  <a:lnTo>
                    <a:pt x="1241738" y="831267"/>
                  </a:lnTo>
                  <a:lnTo>
                    <a:pt x="1241929" y="827843"/>
                  </a:lnTo>
                  <a:lnTo>
                    <a:pt x="1242404" y="820997"/>
                  </a:lnTo>
                  <a:lnTo>
                    <a:pt x="1243261" y="807304"/>
                  </a:lnTo>
                  <a:lnTo>
                    <a:pt x="1243642" y="801028"/>
                  </a:lnTo>
                  <a:cubicBezTo>
                    <a:pt x="1243642" y="801028"/>
                    <a:pt x="1243832" y="800458"/>
                    <a:pt x="1243927" y="800268"/>
                  </a:cubicBezTo>
                  <a:cubicBezTo>
                    <a:pt x="1244118" y="800077"/>
                    <a:pt x="1244308" y="799887"/>
                    <a:pt x="1244593" y="799792"/>
                  </a:cubicBezTo>
                  <a:lnTo>
                    <a:pt x="1250399" y="797415"/>
                  </a:lnTo>
                  <a:lnTo>
                    <a:pt x="1263152" y="792280"/>
                  </a:lnTo>
                  <a:lnTo>
                    <a:pt x="1288659" y="782011"/>
                  </a:lnTo>
                  <a:lnTo>
                    <a:pt x="1314166" y="771741"/>
                  </a:lnTo>
                  <a:lnTo>
                    <a:pt x="1326919" y="766606"/>
                  </a:lnTo>
                  <a:lnTo>
                    <a:pt x="1333296" y="764039"/>
                  </a:lnTo>
                  <a:lnTo>
                    <a:pt x="1336817" y="762612"/>
                  </a:lnTo>
                  <a:cubicBezTo>
                    <a:pt x="1336817" y="762612"/>
                    <a:pt x="1337388" y="762232"/>
                    <a:pt x="1337769" y="762042"/>
                  </a:cubicBezTo>
                  <a:lnTo>
                    <a:pt x="1450265" y="765560"/>
                  </a:lnTo>
                  <a:lnTo>
                    <a:pt x="1450265" y="778397"/>
                  </a:lnTo>
                  <a:cubicBezTo>
                    <a:pt x="1450550" y="784768"/>
                    <a:pt x="1450075" y="786860"/>
                    <a:pt x="1446363" y="791900"/>
                  </a:cubicBezTo>
                  <a:lnTo>
                    <a:pt x="1436465" y="806448"/>
                  </a:lnTo>
                  <a:lnTo>
                    <a:pt x="1433990" y="810062"/>
                  </a:lnTo>
                  <a:cubicBezTo>
                    <a:pt x="1433134" y="811298"/>
                    <a:pt x="1432277" y="813295"/>
                    <a:pt x="1431516" y="814816"/>
                  </a:cubicBezTo>
                  <a:cubicBezTo>
                    <a:pt x="1430564" y="816623"/>
                    <a:pt x="1430183" y="818049"/>
                    <a:pt x="1429803" y="819380"/>
                  </a:cubicBezTo>
                  <a:lnTo>
                    <a:pt x="1428470" y="823564"/>
                  </a:lnTo>
                  <a:lnTo>
                    <a:pt x="1423235" y="840395"/>
                  </a:lnTo>
                  <a:lnTo>
                    <a:pt x="1420666" y="848573"/>
                  </a:lnTo>
                  <a:cubicBezTo>
                    <a:pt x="1419904" y="850665"/>
                    <a:pt x="1418667" y="852471"/>
                    <a:pt x="1417049" y="853993"/>
                  </a:cubicBezTo>
                  <a:cubicBezTo>
                    <a:pt x="1415526" y="855514"/>
                    <a:pt x="1413528" y="856370"/>
                    <a:pt x="1410672" y="857891"/>
                  </a:cubicBezTo>
                  <a:lnTo>
                    <a:pt x="1402868" y="861885"/>
                  </a:lnTo>
                  <a:lnTo>
                    <a:pt x="1371461" y="877765"/>
                  </a:lnTo>
                  <a:lnTo>
                    <a:pt x="1367559" y="879762"/>
                  </a:lnTo>
                  <a:cubicBezTo>
                    <a:pt x="1366036" y="880523"/>
                    <a:pt x="1364418" y="881473"/>
                    <a:pt x="1363085" y="882615"/>
                  </a:cubicBezTo>
                  <a:cubicBezTo>
                    <a:pt x="1360325" y="884897"/>
                    <a:pt x="1358041" y="887844"/>
                    <a:pt x="1356518" y="891077"/>
                  </a:cubicBezTo>
                  <a:lnTo>
                    <a:pt x="1350427" y="907908"/>
                  </a:lnTo>
                  <a:lnTo>
                    <a:pt x="1338626" y="941094"/>
                  </a:lnTo>
                  <a:lnTo>
                    <a:pt x="1335675" y="949367"/>
                  </a:lnTo>
                  <a:cubicBezTo>
                    <a:pt x="1334819" y="951934"/>
                    <a:pt x="1333772" y="953741"/>
                    <a:pt x="1332059" y="955453"/>
                  </a:cubicBezTo>
                  <a:cubicBezTo>
                    <a:pt x="1330345" y="957259"/>
                    <a:pt x="1328727" y="958115"/>
                    <a:pt x="1325872" y="959541"/>
                  </a:cubicBezTo>
                  <a:lnTo>
                    <a:pt x="1318068" y="963535"/>
                  </a:lnTo>
                  <a:lnTo>
                    <a:pt x="1302364" y="971523"/>
                  </a:lnTo>
                  <a:cubicBezTo>
                    <a:pt x="1299604" y="972949"/>
                    <a:pt x="1297415" y="973900"/>
                    <a:pt x="1294274" y="975802"/>
                  </a:cubicBezTo>
                  <a:cubicBezTo>
                    <a:pt x="1291324" y="977703"/>
                    <a:pt x="1288849" y="980271"/>
                    <a:pt x="1287041" y="983219"/>
                  </a:cubicBezTo>
                  <a:cubicBezTo>
                    <a:pt x="1285233" y="986166"/>
                    <a:pt x="1284186" y="989590"/>
                    <a:pt x="1283900" y="993108"/>
                  </a:cubicBezTo>
                  <a:cubicBezTo>
                    <a:pt x="1283520" y="996626"/>
                    <a:pt x="1284471" y="1000239"/>
                    <a:pt x="1285042" y="1002807"/>
                  </a:cubicBezTo>
                  <a:lnTo>
                    <a:pt x="1288945" y="1020018"/>
                  </a:lnTo>
                  <a:lnTo>
                    <a:pt x="1292847" y="1037229"/>
                  </a:lnTo>
                  <a:lnTo>
                    <a:pt x="1294750" y="1045787"/>
                  </a:lnTo>
                  <a:cubicBezTo>
                    <a:pt x="1295416" y="1049020"/>
                    <a:pt x="1296844" y="1052348"/>
                    <a:pt x="1298938" y="1055011"/>
                  </a:cubicBezTo>
                  <a:cubicBezTo>
                    <a:pt x="1300937" y="1057673"/>
                    <a:pt x="1303982" y="1059955"/>
                    <a:pt x="1306647" y="1061287"/>
                  </a:cubicBezTo>
                  <a:lnTo>
                    <a:pt x="1314356" y="1065565"/>
                  </a:lnTo>
                  <a:lnTo>
                    <a:pt x="1322065" y="1069845"/>
                  </a:lnTo>
                  <a:cubicBezTo>
                    <a:pt x="1324825" y="1071366"/>
                    <a:pt x="1327014" y="1072412"/>
                    <a:pt x="1328727" y="1074219"/>
                  </a:cubicBezTo>
                  <a:cubicBezTo>
                    <a:pt x="1330441" y="1075930"/>
                    <a:pt x="1331773" y="1078117"/>
                    <a:pt x="1332630" y="1080494"/>
                  </a:cubicBezTo>
                  <a:cubicBezTo>
                    <a:pt x="1333296" y="1082682"/>
                    <a:pt x="1333677" y="1085915"/>
                    <a:pt x="1334248" y="1088672"/>
                  </a:cubicBezTo>
                  <a:lnTo>
                    <a:pt x="1337388" y="1105978"/>
                  </a:lnTo>
                  <a:lnTo>
                    <a:pt x="1340529" y="1123284"/>
                  </a:lnTo>
                  <a:lnTo>
                    <a:pt x="1342052" y="1131938"/>
                  </a:lnTo>
                  <a:cubicBezTo>
                    <a:pt x="1342528" y="1135075"/>
                    <a:pt x="1343860" y="1138404"/>
                    <a:pt x="1345764" y="1141066"/>
                  </a:cubicBezTo>
                  <a:lnTo>
                    <a:pt x="1355757" y="1155329"/>
                  </a:lnTo>
                  <a:cubicBezTo>
                    <a:pt x="1357089" y="1157516"/>
                    <a:pt x="1357851" y="1159989"/>
                    <a:pt x="1358041" y="1162556"/>
                  </a:cubicBezTo>
                  <a:lnTo>
                    <a:pt x="1358041" y="1171209"/>
                  </a:lnTo>
                  <a:cubicBezTo>
                    <a:pt x="1358041" y="1171209"/>
                    <a:pt x="1358231" y="1180052"/>
                    <a:pt x="1358231" y="1180052"/>
                  </a:cubicBezTo>
                  <a:cubicBezTo>
                    <a:pt x="1358231" y="1182810"/>
                    <a:pt x="1358041" y="1186043"/>
                    <a:pt x="1358898" y="1189371"/>
                  </a:cubicBezTo>
                  <a:cubicBezTo>
                    <a:pt x="1359754" y="1192509"/>
                    <a:pt x="1361277" y="1195552"/>
                    <a:pt x="1363466" y="1197929"/>
                  </a:cubicBezTo>
                  <a:cubicBezTo>
                    <a:pt x="1365274" y="1199926"/>
                    <a:pt x="1366987" y="1201352"/>
                    <a:pt x="1368701" y="1202874"/>
                  </a:cubicBezTo>
                  <a:cubicBezTo>
                    <a:pt x="1366512" y="1205061"/>
                    <a:pt x="1362134" y="1209910"/>
                    <a:pt x="1356138" y="1216947"/>
                  </a:cubicBezTo>
                  <a:cubicBezTo>
                    <a:pt x="1347667" y="1226741"/>
                    <a:pt x="1336056" y="1240814"/>
                    <a:pt x="1322636" y="1257170"/>
                  </a:cubicBezTo>
                  <a:cubicBezTo>
                    <a:pt x="1315403" y="1257170"/>
                    <a:pt x="1307789" y="1257170"/>
                    <a:pt x="1299890" y="1257074"/>
                  </a:cubicBezTo>
                  <a:lnTo>
                    <a:pt x="1298367" y="1257074"/>
                  </a:lnTo>
                  <a:cubicBezTo>
                    <a:pt x="1298367" y="1257074"/>
                    <a:pt x="1297796" y="1258501"/>
                    <a:pt x="1297796" y="1258501"/>
                  </a:cubicBezTo>
                  <a:cubicBezTo>
                    <a:pt x="1296368" y="1262019"/>
                    <a:pt x="1294750" y="1265823"/>
                    <a:pt x="1293227" y="1269626"/>
                  </a:cubicBezTo>
                  <a:cubicBezTo>
                    <a:pt x="1289611" y="1278565"/>
                    <a:pt x="1286089" y="1287218"/>
                    <a:pt x="1282663" y="1295300"/>
                  </a:cubicBezTo>
                  <a:lnTo>
                    <a:pt x="1282663" y="1295490"/>
                  </a:lnTo>
                  <a:cubicBezTo>
                    <a:pt x="1282663" y="1295490"/>
                    <a:pt x="1282568" y="1295680"/>
                    <a:pt x="1282568" y="1295680"/>
                  </a:cubicBezTo>
                  <a:cubicBezTo>
                    <a:pt x="1281997" y="1297963"/>
                    <a:pt x="1281521" y="1300245"/>
                    <a:pt x="1280950" y="1302527"/>
                  </a:cubicBezTo>
                  <a:cubicBezTo>
                    <a:pt x="1276286" y="1301766"/>
                    <a:pt x="1264199" y="1301101"/>
                    <a:pt x="1249162" y="1300910"/>
                  </a:cubicBezTo>
                  <a:lnTo>
                    <a:pt x="1248210" y="1300910"/>
                  </a:lnTo>
                  <a:cubicBezTo>
                    <a:pt x="1248210" y="1300910"/>
                    <a:pt x="1247544" y="1301576"/>
                    <a:pt x="1247544" y="1301576"/>
                  </a:cubicBezTo>
                  <a:cubicBezTo>
                    <a:pt x="1245735" y="1303478"/>
                    <a:pt x="1243927" y="1305285"/>
                    <a:pt x="1242024" y="1307281"/>
                  </a:cubicBezTo>
                  <a:cubicBezTo>
                    <a:pt x="1226034" y="1323922"/>
                    <a:pt x="1213852" y="1338185"/>
                    <a:pt x="1214804" y="1339041"/>
                  </a:cubicBezTo>
                  <a:cubicBezTo>
                    <a:pt x="1215756" y="1339897"/>
                    <a:pt x="1229461" y="1327155"/>
                    <a:pt x="1245450" y="1310514"/>
                  </a:cubicBezTo>
                  <a:cubicBezTo>
                    <a:pt x="1247068" y="1308803"/>
                    <a:pt x="1248686" y="1307091"/>
                    <a:pt x="1250209" y="1305475"/>
                  </a:cubicBezTo>
                  <a:cubicBezTo>
                    <a:pt x="1264390" y="1305285"/>
                    <a:pt x="1275811" y="1304714"/>
                    <a:pt x="1280664" y="1303953"/>
                  </a:cubicBezTo>
                  <a:cubicBezTo>
                    <a:pt x="1276001" y="1323542"/>
                    <a:pt x="1272194" y="1340562"/>
                    <a:pt x="1269434" y="1353209"/>
                  </a:cubicBezTo>
                  <a:cubicBezTo>
                    <a:pt x="1266388" y="1367568"/>
                    <a:pt x="1264770" y="1376126"/>
                    <a:pt x="1265341" y="1376316"/>
                  </a:cubicBezTo>
                  <a:cubicBezTo>
                    <a:pt x="1265913" y="1376411"/>
                    <a:pt x="1268387" y="1368043"/>
                    <a:pt x="1272289" y="1353970"/>
                  </a:cubicBezTo>
                  <a:cubicBezTo>
                    <a:pt x="1276096" y="1339897"/>
                    <a:pt x="1281236" y="1319928"/>
                    <a:pt x="1287041" y="1297012"/>
                  </a:cubicBezTo>
                  <a:cubicBezTo>
                    <a:pt x="1290372" y="1288929"/>
                    <a:pt x="1293989" y="1280371"/>
                    <a:pt x="1297605" y="1271528"/>
                  </a:cubicBezTo>
                  <a:cubicBezTo>
                    <a:pt x="1298938" y="1268200"/>
                    <a:pt x="1300270" y="1264967"/>
                    <a:pt x="1301603" y="1261829"/>
                  </a:cubicBezTo>
                  <a:cubicBezTo>
                    <a:pt x="1309312" y="1261829"/>
                    <a:pt x="1316831" y="1261829"/>
                    <a:pt x="1323874" y="1261734"/>
                  </a:cubicBezTo>
                  <a:lnTo>
                    <a:pt x="1324921" y="1261734"/>
                  </a:lnTo>
                  <a:cubicBezTo>
                    <a:pt x="1324921" y="1261734"/>
                    <a:pt x="1325587" y="1260878"/>
                    <a:pt x="1325587" y="1260878"/>
                  </a:cubicBezTo>
                  <a:cubicBezTo>
                    <a:pt x="1339101" y="1243857"/>
                    <a:pt x="1350522" y="1229213"/>
                    <a:pt x="1358517" y="1218754"/>
                  </a:cubicBezTo>
                  <a:cubicBezTo>
                    <a:pt x="1364037" y="1211432"/>
                    <a:pt x="1367844" y="1206202"/>
                    <a:pt x="1369557" y="1203539"/>
                  </a:cubicBezTo>
                  <a:cubicBezTo>
                    <a:pt x="1369747" y="1203730"/>
                    <a:pt x="1370033" y="1203920"/>
                    <a:pt x="1370223" y="1204110"/>
                  </a:cubicBezTo>
                  <a:lnTo>
                    <a:pt x="1383167" y="1215996"/>
                  </a:lnTo>
                  <a:cubicBezTo>
                    <a:pt x="1385356" y="1218088"/>
                    <a:pt x="1387545" y="1219800"/>
                    <a:pt x="1388878" y="1221987"/>
                  </a:cubicBezTo>
                  <a:cubicBezTo>
                    <a:pt x="1390305" y="1224079"/>
                    <a:pt x="1391067" y="1226836"/>
                    <a:pt x="1392113" y="1229594"/>
                  </a:cubicBezTo>
                  <a:cubicBezTo>
                    <a:pt x="1393922" y="1235014"/>
                    <a:pt x="1396587" y="1240814"/>
                    <a:pt x="1397729" y="1245854"/>
                  </a:cubicBezTo>
                  <a:cubicBezTo>
                    <a:pt x="1398110" y="1248516"/>
                    <a:pt x="1397919" y="1251179"/>
                    <a:pt x="1397063" y="1253746"/>
                  </a:cubicBezTo>
                  <a:cubicBezTo>
                    <a:pt x="1396301" y="1256219"/>
                    <a:pt x="1394683" y="1258501"/>
                    <a:pt x="1393065" y="1261068"/>
                  </a:cubicBezTo>
                  <a:lnTo>
                    <a:pt x="1374221" y="1290831"/>
                  </a:lnTo>
                  <a:lnTo>
                    <a:pt x="1369557" y="1298248"/>
                  </a:lnTo>
                  <a:cubicBezTo>
                    <a:pt x="1367844" y="1300625"/>
                    <a:pt x="1366512" y="1303763"/>
                    <a:pt x="1365941" y="1306806"/>
                  </a:cubicBezTo>
                  <a:cubicBezTo>
                    <a:pt x="1365370" y="1313082"/>
                    <a:pt x="1365845" y="1318692"/>
                    <a:pt x="1365750" y="1324588"/>
                  </a:cubicBezTo>
                  <a:cubicBezTo>
                    <a:pt x="1365560" y="1330293"/>
                    <a:pt x="1366226" y="1336569"/>
                    <a:pt x="1365465" y="1341894"/>
                  </a:cubicBezTo>
                  <a:cubicBezTo>
                    <a:pt x="1363942" y="1347219"/>
                    <a:pt x="1361467" y="1352829"/>
                    <a:pt x="1359469" y="1358249"/>
                  </a:cubicBezTo>
                  <a:cubicBezTo>
                    <a:pt x="1357375" y="1364049"/>
                    <a:pt x="1358231" y="1370896"/>
                    <a:pt x="1361658" y="1375935"/>
                  </a:cubicBezTo>
                  <a:cubicBezTo>
                    <a:pt x="1363371" y="1378598"/>
                    <a:pt x="1365845" y="1380214"/>
                    <a:pt x="1367083" y="1382782"/>
                  </a:cubicBezTo>
                  <a:cubicBezTo>
                    <a:pt x="1368510" y="1385159"/>
                    <a:pt x="1369272" y="1387917"/>
                    <a:pt x="1369462" y="1390769"/>
                  </a:cubicBezTo>
                  <a:cubicBezTo>
                    <a:pt x="1369938" y="1396380"/>
                    <a:pt x="1366702" y="1401705"/>
                    <a:pt x="1364989" y="1407315"/>
                  </a:cubicBezTo>
                  <a:lnTo>
                    <a:pt x="1358803" y="1423765"/>
                  </a:lnTo>
                  <a:cubicBezTo>
                    <a:pt x="1356804" y="1429375"/>
                    <a:pt x="1354520" y="1434605"/>
                    <a:pt x="1352902" y="1440406"/>
                  </a:cubicBezTo>
                  <a:cubicBezTo>
                    <a:pt x="1351664" y="1446301"/>
                    <a:pt x="1353473" y="1452767"/>
                    <a:pt x="1357565" y="1457141"/>
                  </a:cubicBezTo>
                  <a:lnTo>
                    <a:pt x="1410292" y="1503830"/>
                  </a:lnTo>
                  <a:lnTo>
                    <a:pt x="1358136" y="1456571"/>
                  </a:lnTo>
                  <a:cubicBezTo>
                    <a:pt x="1354329" y="1452292"/>
                    <a:pt x="1352711" y="1446206"/>
                    <a:pt x="1353949" y="1440596"/>
                  </a:cubicBezTo>
                  <a:cubicBezTo>
                    <a:pt x="1355567" y="1435176"/>
                    <a:pt x="1358041" y="1429661"/>
                    <a:pt x="1360040" y="1424146"/>
                  </a:cubicBezTo>
                  <a:lnTo>
                    <a:pt x="1366416" y="1407695"/>
                  </a:lnTo>
                  <a:cubicBezTo>
                    <a:pt x="1368225" y="1402275"/>
                    <a:pt x="1371556" y="1396950"/>
                    <a:pt x="1371270" y="1390579"/>
                  </a:cubicBezTo>
                  <a:cubicBezTo>
                    <a:pt x="1371080" y="1387536"/>
                    <a:pt x="1370223" y="1384494"/>
                    <a:pt x="1368701" y="1381831"/>
                  </a:cubicBezTo>
                  <a:cubicBezTo>
                    <a:pt x="1367273" y="1378978"/>
                    <a:pt x="1364703" y="1377172"/>
                    <a:pt x="1363276" y="1374794"/>
                  </a:cubicBezTo>
                  <a:cubicBezTo>
                    <a:pt x="1360135" y="1370135"/>
                    <a:pt x="1359469" y="1364049"/>
                    <a:pt x="1361467" y="1358819"/>
                  </a:cubicBezTo>
                  <a:cubicBezTo>
                    <a:pt x="1363466" y="1353304"/>
                    <a:pt x="1365845" y="1348170"/>
                    <a:pt x="1367749" y="1342179"/>
                  </a:cubicBezTo>
                  <a:cubicBezTo>
                    <a:pt x="1368701" y="1335903"/>
                    <a:pt x="1368034" y="1330293"/>
                    <a:pt x="1368320" y="1324397"/>
                  </a:cubicBezTo>
                  <a:cubicBezTo>
                    <a:pt x="1368510" y="1318692"/>
                    <a:pt x="1368130" y="1312416"/>
                    <a:pt x="1368701" y="1307091"/>
                  </a:cubicBezTo>
                  <a:cubicBezTo>
                    <a:pt x="1369557" y="1301766"/>
                    <a:pt x="1373840" y="1297297"/>
                    <a:pt x="1376790" y="1292257"/>
                  </a:cubicBezTo>
                  <a:lnTo>
                    <a:pt x="1395920" y="1262780"/>
                  </a:lnTo>
                  <a:cubicBezTo>
                    <a:pt x="1397443" y="1260403"/>
                    <a:pt x="1399347" y="1257835"/>
                    <a:pt x="1400394" y="1254697"/>
                  </a:cubicBezTo>
                  <a:cubicBezTo>
                    <a:pt x="1401441" y="1251654"/>
                    <a:pt x="1401726" y="1248421"/>
                    <a:pt x="1401250" y="1245188"/>
                  </a:cubicBezTo>
                  <a:cubicBezTo>
                    <a:pt x="1399823" y="1238817"/>
                    <a:pt x="1397538" y="1233873"/>
                    <a:pt x="1395730" y="1228167"/>
                  </a:cubicBezTo>
                  <a:cubicBezTo>
                    <a:pt x="1394778" y="1225505"/>
                    <a:pt x="1394017" y="1222462"/>
                    <a:pt x="1392113" y="1219705"/>
                  </a:cubicBezTo>
                  <a:cubicBezTo>
                    <a:pt x="1390305" y="1216852"/>
                    <a:pt x="1387831" y="1214855"/>
                    <a:pt x="1385832" y="1212953"/>
                  </a:cubicBezTo>
                  <a:lnTo>
                    <a:pt x="1372984" y="1200877"/>
                  </a:lnTo>
                  <a:cubicBezTo>
                    <a:pt x="1370985" y="1198880"/>
                    <a:pt x="1368510" y="1196788"/>
                    <a:pt x="1366797" y="1194981"/>
                  </a:cubicBezTo>
                  <a:cubicBezTo>
                    <a:pt x="1365084" y="1192985"/>
                    <a:pt x="1363847" y="1190607"/>
                    <a:pt x="1363276" y="1188135"/>
                  </a:cubicBezTo>
                  <a:cubicBezTo>
                    <a:pt x="1362609" y="1185663"/>
                    <a:pt x="1362800" y="1183000"/>
                    <a:pt x="1362800" y="1179957"/>
                  </a:cubicBezTo>
                  <a:lnTo>
                    <a:pt x="1362800" y="1171114"/>
                  </a:lnTo>
                  <a:cubicBezTo>
                    <a:pt x="1362800" y="1171114"/>
                    <a:pt x="1362800" y="1162176"/>
                    <a:pt x="1362800" y="1162176"/>
                  </a:cubicBezTo>
                  <a:cubicBezTo>
                    <a:pt x="1362609" y="1158848"/>
                    <a:pt x="1361658" y="1155615"/>
                    <a:pt x="1359945" y="1152762"/>
                  </a:cubicBezTo>
                  <a:lnTo>
                    <a:pt x="1349856" y="1138118"/>
                  </a:lnTo>
                  <a:cubicBezTo>
                    <a:pt x="1348333" y="1136026"/>
                    <a:pt x="1347477" y="1133649"/>
                    <a:pt x="1347096" y="1131082"/>
                  </a:cubicBezTo>
                  <a:lnTo>
                    <a:pt x="1345668" y="1122429"/>
                  </a:lnTo>
                  <a:lnTo>
                    <a:pt x="1342813" y="1105027"/>
                  </a:lnTo>
                  <a:lnTo>
                    <a:pt x="1339958" y="1087626"/>
                  </a:lnTo>
                  <a:cubicBezTo>
                    <a:pt x="1339387" y="1084678"/>
                    <a:pt x="1339197" y="1082016"/>
                    <a:pt x="1338245" y="1078593"/>
                  </a:cubicBezTo>
                  <a:cubicBezTo>
                    <a:pt x="1337198" y="1075360"/>
                    <a:pt x="1335485" y="1072412"/>
                    <a:pt x="1333105" y="1069940"/>
                  </a:cubicBezTo>
                  <a:cubicBezTo>
                    <a:pt x="1330726" y="1067372"/>
                    <a:pt x="1327585" y="1065851"/>
                    <a:pt x="1325206" y="1064520"/>
                  </a:cubicBezTo>
                  <a:lnTo>
                    <a:pt x="1317592" y="1060145"/>
                  </a:lnTo>
                  <a:lnTo>
                    <a:pt x="1309978" y="1055771"/>
                  </a:lnTo>
                  <a:cubicBezTo>
                    <a:pt x="1307504" y="1054440"/>
                    <a:pt x="1305790" y="1053014"/>
                    <a:pt x="1304172" y="1051017"/>
                  </a:cubicBezTo>
                  <a:cubicBezTo>
                    <a:pt x="1302650" y="1049020"/>
                    <a:pt x="1301698" y="1046833"/>
                    <a:pt x="1301222" y="1044266"/>
                  </a:cubicBezTo>
                  <a:lnTo>
                    <a:pt x="1299414" y="1035708"/>
                  </a:lnTo>
                  <a:lnTo>
                    <a:pt x="1295797" y="1018497"/>
                  </a:lnTo>
                  <a:lnTo>
                    <a:pt x="1292181" y="1001285"/>
                  </a:lnTo>
                  <a:cubicBezTo>
                    <a:pt x="1291514" y="998243"/>
                    <a:pt x="1290943" y="996056"/>
                    <a:pt x="1291229" y="993583"/>
                  </a:cubicBezTo>
                  <a:cubicBezTo>
                    <a:pt x="1291419" y="991206"/>
                    <a:pt x="1292181" y="988924"/>
                    <a:pt x="1293418" y="986832"/>
                  </a:cubicBezTo>
                  <a:cubicBezTo>
                    <a:pt x="1294655" y="984835"/>
                    <a:pt x="1296368" y="983123"/>
                    <a:pt x="1298367" y="981887"/>
                  </a:cubicBezTo>
                  <a:cubicBezTo>
                    <a:pt x="1300270" y="980746"/>
                    <a:pt x="1303411" y="979320"/>
                    <a:pt x="1305886" y="978084"/>
                  </a:cubicBezTo>
                  <a:lnTo>
                    <a:pt x="1321685" y="970286"/>
                  </a:lnTo>
                  <a:lnTo>
                    <a:pt x="1329584" y="966388"/>
                  </a:lnTo>
                  <a:cubicBezTo>
                    <a:pt x="1331963" y="965342"/>
                    <a:pt x="1335675" y="963345"/>
                    <a:pt x="1337959" y="960873"/>
                  </a:cubicBezTo>
                  <a:cubicBezTo>
                    <a:pt x="1340434" y="958400"/>
                    <a:pt x="1342337" y="955072"/>
                    <a:pt x="1343384" y="952029"/>
                  </a:cubicBezTo>
                  <a:lnTo>
                    <a:pt x="1346430" y="943757"/>
                  </a:lnTo>
                  <a:lnTo>
                    <a:pt x="1358707" y="910761"/>
                  </a:lnTo>
                  <a:lnTo>
                    <a:pt x="1364799" y="894596"/>
                  </a:lnTo>
                  <a:cubicBezTo>
                    <a:pt x="1365750" y="892504"/>
                    <a:pt x="1367178" y="890697"/>
                    <a:pt x="1368986" y="889366"/>
                  </a:cubicBezTo>
                  <a:cubicBezTo>
                    <a:pt x="1369938" y="888605"/>
                    <a:pt x="1370794" y="888130"/>
                    <a:pt x="1371937" y="887559"/>
                  </a:cubicBezTo>
                  <a:lnTo>
                    <a:pt x="1375934" y="885657"/>
                  </a:lnTo>
                  <a:lnTo>
                    <a:pt x="1407532" y="870063"/>
                  </a:lnTo>
                  <a:lnTo>
                    <a:pt x="1415431" y="866164"/>
                  </a:lnTo>
                  <a:cubicBezTo>
                    <a:pt x="1417810" y="865023"/>
                    <a:pt x="1421332" y="863502"/>
                    <a:pt x="1423997" y="860934"/>
                  </a:cubicBezTo>
                  <a:cubicBezTo>
                    <a:pt x="1426757" y="858462"/>
                    <a:pt x="1428851" y="855324"/>
                    <a:pt x="1430183" y="851901"/>
                  </a:cubicBezTo>
                  <a:lnTo>
                    <a:pt x="1433038" y="843248"/>
                  </a:lnTo>
                  <a:lnTo>
                    <a:pt x="1438463" y="826512"/>
                  </a:lnTo>
                  <a:lnTo>
                    <a:pt x="1439796" y="822328"/>
                  </a:lnTo>
                  <a:cubicBezTo>
                    <a:pt x="1440272" y="820902"/>
                    <a:pt x="1440748" y="819476"/>
                    <a:pt x="1441223" y="818715"/>
                  </a:cubicBezTo>
                  <a:cubicBezTo>
                    <a:pt x="1441794" y="817764"/>
                    <a:pt x="1441985" y="816908"/>
                    <a:pt x="1442746" y="815672"/>
                  </a:cubicBezTo>
                  <a:lnTo>
                    <a:pt x="1445316" y="812059"/>
                  </a:lnTo>
                  <a:lnTo>
                    <a:pt x="1455404" y="797700"/>
                  </a:lnTo>
                  <a:cubicBezTo>
                    <a:pt x="1456927" y="795608"/>
                    <a:pt x="1459402" y="792090"/>
                    <a:pt x="1460353" y="788572"/>
                  </a:cubicBezTo>
                  <a:cubicBezTo>
                    <a:pt x="1461591" y="784958"/>
                    <a:pt x="1461400" y="780965"/>
                    <a:pt x="1461400" y="778397"/>
                  </a:cubicBezTo>
                  <a:lnTo>
                    <a:pt x="1461400" y="760806"/>
                  </a:lnTo>
                  <a:cubicBezTo>
                    <a:pt x="1461400" y="760806"/>
                    <a:pt x="1461591" y="752058"/>
                    <a:pt x="1461591" y="752058"/>
                  </a:cubicBezTo>
                  <a:cubicBezTo>
                    <a:pt x="1461591" y="749966"/>
                    <a:pt x="1462162" y="747874"/>
                    <a:pt x="1463114" y="746067"/>
                  </a:cubicBezTo>
                  <a:cubicBezTo>
                    <a:pt x="1464065" y="744260"/>
                    <a:pt x="1465493" y="742644"/>
                    <a:pt x="1467206" y="741408"/>
                  </a:cubicBezTo>
                  <a:lnTo>
                    <a:pt x="1474344" y="736653"/>
                  </a:lnTo>
                  <a:lnTo>
                    <a:pt x="1489001" y="726954"/>
                  </a:lnTo>
                  <a:lnTo>
                    <a:pt x="1503658" y="717255"/>
                  </a:lnTo>
                  <a:cubicBezTo>
                    <a:pt x="1506132" y="715829"/>
                    <a:pt x="1509654" y="712881"/>
                    <a:pt x="1511652" y="709743"/>
                  </a:cubicBezTo>
                  <a:cubicBezTo>
                    <a:pt x="1513841" y="706795"/>
                    <a:pt x="1515174" y="702326"/>
                    <a:pt x="1515745" y="699949"/>
                  </a:cubicBezTo>
                  <a:cubicBezTo>
                    <a:pt x="1518981" y="688728"/>
                    <a:pt x="1522312" y="677603"/>
                    <a:pt x="1526309" y="666858"/>
                  </a:cubicBezTo>
                  <a:cubicBezTo>
                    <a:pt x="1528308" y="661533"/>
                    <a:pt x="1530402" y="656113"/>
                    <a:pt x="1532876" y="651549"/>
                  </a:cubicBezTo>
                  <a:cubicBezTo>
                    <a:pt x="1533447" y="650503"/>
                    <a:pt x="1534113" y="649267"/>
                    <a:pt x="1534684" y="648696"/>
                  </a:cubicBezTo>
                  <a:cubicBezTo>
                    <a:pt x="1534780" y="648506"/>
                    <a:pt x="1534970" y="648411"/>
                    <a:pt x="1535065" y="648221"/>
                  </a:cubicBezTo>
                  <a:cubicBezTo>
                    <a:pt x="1535065" y="648221"/>
                    <a:pt x="1534589" y="648411"/>
                    <a:pt x="1535065" y="648221"/>
                  </a:cubicBezTo>
                  <a:lnTo>
                    <a:pt x="1536207" y="647650"/>
                  </a:lnTo>
                  <a:cubicBezTo>
                    <a:pt x="1539158" y="646034"/>
                    <a:pt x="1541537" y="644512"/>
                    <a:pt x="1544107" y="642896"/>
                  </a:cubicBezTo>
                  <a:cubicBezTo>
                    <a:pt x="1554195" y="636525"/>
                    <a:pt x="1563903" y="629868"/>
                    <a:pt x="1573611" y="622832"/>
                  </a:cubicBezTo>
                  <a:cubicBezTo>
                    <a:pt x="1578465" y="619314"/>
                    <a:pt x="1583223" y="615795"/>
                    <a:pt x="1587887" y="611802"/>
                  </a:cubicBezTo>
                  <a:lnTo>
                    <a:pt x="1597024" y="605145"/>
                  </a:lnTo>
                  <a:cubicBezTo>
                    <a:pt x="1607588" y="606382"/>
                    <a:pt x="1619199" y="609424"/>
                    <a:pt x="1630335" y="612372"/>
                  </a:cubicBezTo>
                  <a:lnTo>
                    <a:pt x="1647180" y="617031"/>
                  </a:lnTo>
                  <a:lnTo>
                    <a:pt x="1651463" y="618268"/>
                  </a:lnTo>
                  <a:cubicBezTo>
                    <a:pt x="1653367" y="618838"/>
                    <a:pt x="1655461" y="619123"/>
                    <a:pt x="1657459" y="619123"/>
                  </a:cubicBezTo>
                  <a:cubicBezTo>
                    <a:pt x="1661457" y="619314"/>
                    <a:pt x="1665549" y="618458"/>
                    <a:pt x="1669261" y="616746"/>
                  </a:cubicBezTo>
                  <a:cubicBezTo>
                    <a:pt x="1672782" y="615320"/>
                    <a:pt x="1676494" y="611992"/>
                    <a:pt x="1678398" y="609805"/>
                  </a:cubicBezTo>
                  <a:lnTo>
                    <a:pt x="1684394" y="603339"/>
                  </a:lnTo>
                  <a:lnTo>
                    <a:pt x="1687344" y="600106"/>
                  </a:lnTo>
                  <a:cubicBezTo>
                    <a:pt x="1688296" y="599155"/>
                    <a:pt x="1688676" y="598774"/>
                    <a:pt x="1689533" y="598109"/>
                  </a:cubicBezTo>
                  <a:cubicBezTo>
                    <a:pt x="1690961" y="597063"/>
                    <a:pt x="1692674" y="596397"/>
                    <a:pt x="1694482" y="596112"/>
                  </a:cubicBezTo>
                  <a:cubicBezTo>
                    <a:pt x="1695719" y="595827"/>
                    <a:pt x="1699241" y="596112"/>
                    <a:pt x="1702096" y="596017"/>
                  </a:cubicBezTo>
                  <a:lnTo>
                    <a:pt x="1710947" y="596017"/>
                  </a:lnTo>
                  <a:cubicBezTo>
                    <a:pt x="1710947" y="596017"/>
                    <a:pt x="1728554" y="596207"/>
                    <a:pt x="1728554" y="596207"/>
                  </a:cubicBezTo>
                  <a:lnTo>
                    <a:pt x="1746162" y="596207"/>
                  </a:lnTo>
                  <a:cubicBezTo>
                    <a:pt x="1749302" y="596302"/>
                    <a:pt x="1751491" y="596397"/>
                    <a:pt x="1755489" y="596302"/>
                  </a:cubicBezTo>
                  <a:cubicBezTo>
                    <a:pt x="1759581" y="596017"/>
                    <a:pt x="1763674" y="594781"/>
                    <a:pt x="1767290" y="592689"/>
                  </a:cubicBezTo>
                  <a:lnTo>
                    <a:pt x="1796985" y="572910"/>
                  </a:lnTo>
                  <a:lnTo>
                    <a:pt x="1811641" y="563116"/>
                  </a:lnTo>
                  <a:cubicBezTo>
                    <a:pt x="1814116" y="561500"/>
                    <a:pt x="1816781" y="559503"/>
                    <a:pt x="1817828" y="559217"/>
                  </a:cubicBezTo>
                  <a:cubicBezTo>
                    <a:pt x="1819351" y="558552"/>
                    <a:pt x="1821064" y="558267"/>
                    <a:pt x="1822682" y="558362"/>
                  </a:cubicBezTo>
                  <a:cubicBezTo>
                    <a:pt x="1823538" y="558362"/>
                    <a:pt x="1824300" y="558552"/>
                    <a:pt x="1825156" y="558742"/>
                  </a:cubicBezTo>
                  <a:cubicBezTo>
                    <a:pt x="1825537" y="558837"/>
                    <a:pt x="1825918" y="559027"/>
                    <a:pt x="1826298" y="559217"/>
                  </a:cubicBezTo>
                  <a:lnTo>
                    <a:pt x="1828202" y="560073"/>
                  </a:lnTo>
                  <a:lnTo>
                    <a:pt x="1836292" y="563592"/>
                  </a:lnTo>
                  <a:lnTo>
                    <a:pt x="1852376" y="570723"/>
                  </a:lnTo>
                  <a:lnTo>
                    <a:pt x="1868461" y="577855"/>
                  </a:lnTo>
                  <a:lnTo>
                    <a:pt x="1872743" y="579662"/>
                  </a:lnTo>
                  <a:cubicBezTo>
                    <a:pt x="1874742" y="580422"/>
                    <a:pt x="1876741" y="581088"/>
                    <a:pt x="1878930" y="581373"/>
                  </a:cubicBezTo>
                  <a:cubicBezTo>
                    <a:pt x="1883117" y="582039"/>
                    <a:pt x="1887495" y="581658"/>
                    <a:pt x="1891588" y="580327"/>
                  </a:cubicBezTo>
                  <a:cubicBezTo>
                    <a:pt x="1893586" y="579662"/>
                    <a:pt x="1895585" y="578806"/>
                    <a:pt x="1897394" y="577665"/>
                  </a:cubicBezTo>
                  <a:cubicBezTo>
                    <a:pt x="1899487" y="576333"/>
                    <a:pt x="1900058" y="575858"/>
                    <a:pt x="1901486" y="574907"/>
                  </a:cubicBezTo>
                  <a:lnTo>
                    <a:pt x="1908719" y="569962"/>
                  </a:lnTo>
                  <a:lnTo>
                    <a:pt x="1923186" y="559978"/>
                  </a:lnTo>
                  <a:lnTo>
                    <a:pt x="1981242" y="520136"/>
                  </a:lnTo>
                  <a:lnTo>
                    <a:pt x="2039298" y="480294"/>
                  </a:lnTo>
                  <a:lnTo>
                    <a:pt x="2053860" y="470309"/>
                  </a:lnTo>
                  <a:cubicBezTo>
                    <a:pt x="2061188" y="465270"/>
                    <a:pt x="2065947" y="456521"/>
                    <a:pt x="2066137" y="447583"/>
                  </a:cubicBezTo>
                  <a:lnTo>
                    <a:pt x="2066137" y="438550"/>
                  </a:lnTo>
                  <a:cubicBezTo>
                    <a:pt x="2066137" y="438550"/>
                    <a:pt x="2066137" y="436363"/>
                    <a:pt x="2066137" y="436363"/>
                  </a:cubicBezTo>
                  <a:cubicBezTo>
                    <a:pt x="2066137" y="435887"/>
                    <a:pt x="2066137" y="435602"/>
                    <a:pt x="2066137" y="435222"/>
                  </a:cubicBezTo>
                  <a:cubicBezTo>
                    <a:pt x="2066137" y="434556"/>
                    <a:pt x="2066423" y="433890"/>
                    <a:pt x="2066613" y="433225"/>
                  </a:cubicBezTo>
                  <a:cubicBezTo>
                    <a:pt x="2067565" y="430657"/>
                    <a:pt x="2069754" y="428565"/>
                    <a:pt x="2072419" y="427805"/>
                  </a:cubicBezTo>
                  <a:lnTo>
                    <a:pt x="2207566" y="388343"/>
                  </a:lnTo>
                  <a:lnTo>
                    <a:pt x="2211754" y="387107"/>
                  </a:lnTo>
                  <a:cubicBezTo>
                    <a:pt x="2213182" y="386726"/>
                    <a:pt x="2215942" y="385775"/>
                    <a:pt x="2217845" y="384729"/>
                  </a:cubicBezTo>
                  <a:cubicBezTo>
                    <a:pt x="2221937" y="382637"/>
                    <a:pt x="2225554" y="379500"/>
                    <a:pt x="2228314" y="375696"/>
                  </a:cubicBezTo>
                  <a:cubicBezTo>
                    <a:pt x="2231074" y="371892"/>
                    <a:pt x="2232883" y="367518"/>
                    <a:pt x="2233644" y="362954"/>
                  </a:cubicBezTo>
                  <a:cubicBezTo>
                    <a:pt x="2234310" y="357534"/>
                    <a:pt x="2233930" y="355537"/>
                    <a:pt x="2234025" y="352494"/>
                  </a:cubicBezTo>
                  <a:lnTo>
                    <a:pt x="2234215" y="317311"/>
                  </a:lnTo>
                  <a:lnTo>
                    <a:pt x="2234215" y="299720"/>
                  </a:lnTo>
                  <a:cubicBezTo>
                    <a:pt x="2234215" y="299720"/>
                    <a:pt x="2234405" y="291257"/>
                    <a:pt x="2234405" y="291257"/>
                  </a:cubicBezTo>
                  <a:cubicBezTo>
                    <a:pt x="2234405" y="290116"/>
                    <a:pt x="2234786" y="288975"/>
                    <a:pt x="2235357" y="288024"/>
                  </a:cubicBezTo>
                  <a:cubicBezTo>
                    <a:pt x="2235643" y="287549"/>
                    <a:pt x="2235928" y="287073"/>
                    <a:pt x="2236309" y="286693"/>
                  </a:cubicBezTo>
                  <a:lnTo>
                    <a:pt x="2238974" y="284030"/>
                  </a:lnTo>
                  <a:lnTo>
                    <a:pt x="2245255" y="277850"/>
                  </a:lnTo>
                  <a:lnTo>
                    <a:pt x="2257818" y="265488"/>
                  </a:lnTo>
                  <a:lnTo>
                    <a:pt x="2270381" y="253126"/>
                  </a:lnTo>
                  <a:lnTo>
                    <a:pt x="2276663" y="246946"/>
                  </a:lnTo>
                  <a:cubicBezTo>
                    <a:pt x="2277424" y="246185"/>
                    <a:pt x="2279328" y="244378"/>
                    <a:pt x="2280755" y="242381"/>
                  </a:cubicBezTo>
                  <a:cubicBezTo>
                    <a:pt x="2282183" y="240480"/>
                    <a:pt x="2283420" y="238388"/>
                    <a:pt x="2284372" y="236201"/>
                  </a:cubicBezTo>
                  <a:cubicBezTo>
                    <a:pt x="2285324" y="234014"/>
                    <a:pt x="2285990" y="231732"/>
                    <a:pt x="2286466" y="229354"/>
                  </a:cubicBezTo>
                  <a:cubicBezTo>
                    <a:pt x="2286656" y="228213"/>
                    <a:pt x="2286846" y="226977"/>
                    <a:pt x="2286942" y="225741"/>
                  </a:cubicBezTo>
                  <a:lnTo>
                    <a:pt x="2286942" y="222888"/>
                  </a:lnTo>
                  <a:cubicBezTo>
                    <a:pt x="2286942" y="222888"/>
                    <a:pt x="2287037" y="214045"/>
                    <a:pt x="2287037" y="214045"/>
                  </a:cubicBezTo>
                  <a:lnTo>
                    <a:pt x="2287037" y="205202"/>
                  </a:lnTo>
                  <a:cubicBezTo>
                    <a:pt x="2287037" y="205202"/>
                    <a:pt x="2287037" y="201398"/>
                    <a:pt x="2287037" y="201398"/>
                  </a:cubicBezTo>
                  <a:cubicBezTo>
                    <a:pt x="2287037" y="200923"/>
                    <a:pt x="2287132" y="200352"/>
                    <a:pt x="2287322" y="199877"/>
                  </a:cubicBezTo>
                  <a:cubicBezTo>
                    <a:pt x="2287608" y="198926"/>
                    <a:pt x="2288179" y="197975"/>
                    <a:pt x="2288845" y="197214"/>
                  </a:cubicBezTo>
                  <a:cubicBezTo>
                    <a:pt x="2289035" y="197024"/>
                    <a:pt x="2289226" y="196834"/>
                    <a:pt x="2289416" y="196739"/>
                  </a:cubicBezTo>
                  <a:lnTo>
                    <a:pt x="2290939" y="195503"/>
                  </a:lnTo>
                  <a:lnTo>
                    <a:pt x="2294365" y="192745"/>
                  </a:lnTo>
                  <a:lnTo>
                    <a:pt x="2308070" y="181715"/>
                  </a:lnTo>
                  <a:lnTo>
                    <a:pt x="2322346" y="170209"/>
                  </a:lnTo>
                  <a:cubicBezTo>
                    <a:pt x="2325963" y="166976"/>
                    <a:pt x="2328818" y="162792"/>
                    <a:pt x="2330627" y="158228"/>
                  </a:cubicBezTo>
                  <a:cubicBezTo>
                    <a:pt x="2331483" y="155946"/>
                    <a:pt x="2332149" y="153568"/>
                    <a:pt x="2332435" y="151096"/>
                  </a:cubicBezTo>
                  <a:cubicBezTo>
                    <a:pt x="2332816" y="148719"/>
                    <a:pt x="2332720" y="145866"/>
                    <a:pt x="2332720" y="144820"/>
                  </a:cubicBezTo>
                  <a:lnTo>
                    <a:pt x="2332435" y="74550"/>
                  </a:lnTo>
                  <a:lnTo>
                    <a:pt x="2332435" y="39462"/>
                  </a:lnTo>
                  <a:cubicBezTo>
                    <a:pt x="2332435" y="39462"/>
                    <a:pt x="2332816" y="22061"/>
                    <a:pt x="2332816" y="22061"/>
                  </a:cubicBezTo>
                  <a:lnTo>
                    <a:pt x="2333101" y="13503"/>
                  </a:lnTo>
                  <a:lnTo>
                    <a:pt x="2333291" y="9509"/>
                  </a:lnTo>
                  <a:lnTo>
                    <a:pt x="2333291" y="7607"/>
                  </a:lnTo>
                  <a:cubicBezTo>
                    <a:pt x="2333291" y="7607"/>
                    <a:pt x="2333291" y="8273"/>
                    <a:pt x="2333101" y="8558"/>
                  </a:cubicBezTo>
                  <a:lnTo>
                    <a:pt x="2307499" y="0"/>
                  </a:lnTo>
                  <a:cubicBezTo>
                    <a:pt x="2307023" y="1712"/>
                    <a:pt x="2306738" y="3613"/>
                    <a:pt x="2306548" y="5325"/>
                  </a:cubicBezTo>
                  <a:lnTo>
                    <a:pt x="2306548" y="7797"/>
                  </a:lnTo>
                  <a:cubicBezTo>
                    <a:pt x="2306548" y="7797"/>
                    <a:pt x="2306262" y="12552"/>
                    <a:pt x="2306262" y="12552"/>
                  </a:cubicBezTo>
                  <a:lnTo>
                    <a:pt x="2306072" y="21585"/>
                  </a:lnTo>
                  <a:lnTo>
                    <a:pt x="2306072" y="39367"/>
                  </a:lnTo>
                  <a:cubicBezTo>
                    <a:pt x="2306072" y="39367"/>
                    <a:pt x="2306357" y="74645"/>
                    <a:pt x="2306357" y="74645"/>
                  </a:cubicBezTo>
                  <a:lnTo>
                    <a:pt x="2307499" y="145106"/>
                  </a:lnTo>
                  <a:cubicBezTo>
                    <a:pt x="2307499" y="147007"/>
                    <a:pt x="2307499" y="147102"/>
                    <a:pt x="2307499" y="147673"/>
                  </a:cubicBezTo>
                  <a:cubicBezTo>
                    <a:pt x="2307499" y="148148"/>
                    <a:pt x="2307309" y="148624"/>
                    <a:pt x="2307214" y="149099"/>
                  </a:cubicBezTo>
                  <a:cubicBezTo>
                    <a:pt x="2306928" y="150050"/>
                    <a:pt x="2306357" y="150811"/>
                    <a:pt x="2305596" y="151572"/>
                  </a:cubicBezTo>
                  <a:lnTo>
                    <a:pt x="2292557" y="162317"/>
                  </a:lnTo>
                  <a:lnTo>
                    <a:pt x="2278947" y="173442"/>
                  </a:lnTo>
                  <a:lnTo>
                    <a:pt x="2275521" y="176200"/>
                  </a:lnTo>
                  <a:lnTo>
                    <a:pt x="2273617" y="177816"/>
                  </a:lnTo>
                  <a:cubicBezTo>
                    <a:pt x="2272666" y="178577"/>
                    <a:pt x="2271809" y="179433"/>
                    <a:pt x="2271047" y="180288"/>
                  </a:cubicBezTo>
                  <a:cubicBezTo>
                    <a:pt x="2267716" y="183807"/>
                    <a:pt x="2265337" y="188181"/>
                    <a:pt x="2264005" y="192745"/>
                  </a:cubicBezTo>
                  <a:cubicBezTo>
                    <a:pt x="2263338" y="195027"/>
                    <a:pt x="2262958" y="197500"/>
                    <a:pt x="2262863" y="199877"/>
                  </a:cubicBezTo>
                  <a:lnTo>
                    <a:pt x="2262863" y="204916"/>
                  </a:lnTo>
                  <a:cubicBezTo>
                    <a:pt x="2262863" y="204916"/>
                    <a:pt x="2262863" y="213760"/>
                    <a:pt x="2262863" y="213760"/>
                  </a:cubicBezTo>
                  <a:lnTo>
                    <a:pt x="2262863" y="222603"/>
                  </a:lnTo>
                  <a:cubicBezTo>
                    <a:pt x="2262863" y="222603"/>
                    <a:pt x="2262863" y="224124"/>
                    <a:pt x="2262863" y="224124"/>
                  </a:cubicBezTo>
                  <a:cubicBezTo>
                    <a:pt x="2262863" y="224410"/>
                    <a:pt x="2262863" y="224695"/>
                    <a:pt x="2262863" y="224885"/>
                  </a:cubicBezTo>
                  <a:cubicBezTo>
                    <a:pt x="2262863" y="225456"/>
                    <a:pt x="2262672" y="225931"/>
                    <a:pt x="2262387" y="226407"/>
                  </a:cubicBezTo>
                  <a:cubicBezTo>
                    <a:pt x="2262196" y="226882"/>
                    <a:pt x="2261911" y="227357"/>
                    <a:pt x="2261625" y="227833"/>
                  </a:cubicBezTo>
                  <a:cubicBezTo>
                    <a:pt x="2261340" y="228308"/>
                    <a:pt x="2261150" y="228498"/>
                    <a:pt x="2259817" y="229735"/>
                  </a:cubicBezTo>
                  <a:lnTo>
                    <a:pt x="2253631" y="236010"/>
                  </a:lnTo>
                  <a:lnTo>
                    <a:pt x="2241258" y="248562"/>
                  </a:lnTo>
                  <a:lnTo>
                    <a:pt x="2228885" y="261114"/>
                  </a:lnTo>
                  <a:lnTo>
                    <a:pt x="2222699" y="267390"/>
                  </a:lnTo>
                  <a:lnTo>
                    <a:pt x="2219178" y="271003"/>
                  </a:lnTo>
                  <a:cubicBezTo>
                    <a:pt x="2217560" y="272810"/>
                    <a:pt x="2216227" y="274712"/>
                    <a:pt x="2215085" y="276804"/>
                  </a:cubicBezTo>
                  <a:cubicBezTo>
                    <a:pt x="2212801" y="280988"/>
                    <a:pt x="2211564" y="285647"/>
                    <a:pt x="2211469" y="290401"/>
                  </a:cubicBezTo>
                  <a:lnTo>
                    <a:pt x="2211469" y="299530"/>
                  </a:lnTo>
                  <a:cubicBezTo>
                    <a:pt x="2211469" y="299530"/>
                    <a:pt x="2211564" y="317121"/>
                    <a:pt x="2211564" y="317121"/>
                  </a:cubicBezTo>
                  <a:lnTo>
                    <a:pt x="2211754" y="352304"/>
                  </a:lnTo>
                  <a:cubicBezTo>
                    <a:pt x="2211849" y="359626"/>
                    <a:pt x="2211944" y="360292"/>
                    <a:pt x="2210421" y="362669"/>
                  </a:cubicBezTo>
                  <a:cubicBezTo>
                    <a:pt x="2209755" y="363715"/>
                    <a:pt x="2208804" y="364476"/>
                    <a:pt x="2207757" y="365046"/>
                  </a:cubicBezTo>
                  <a:cubicBezTo>
                    <a:pt x="2206995" y="365426"/>
                    <a:pt x="2207090" y="365426"/>
                    <a:pt x="2205663" y="365902"/>
                  </a:cubicBezTo>
                  <a:lnTo>
                    <a:pt x="2201475" y="367233"/>
                  </a:lnTo>
                  <a:lnTo>
                    <a:pt x="2066613" y="408311"/>
                  </a:lnTo>
                  <a:cubicBezTo>
                    <a:pt x="2057952" y="410974"/>
                    <a:pt x="2050814" y="417820"/>
                    <a:pt x="2047864" y="426378"/>
                  </a:cubicBezTo>
                  <a:cubicBezTo>
                    <a:pt x="2047102" y="428470"/>
                    <a:pt x="2046627" y="430657"/>
                    <a:pt x="2046436" y="432939"/>
                  </a:cubicBezTo>
                  <a:cubicBezTo>
                    <a:pt x="2046341" y="433985"/>
                    <a:pt x="2046341" y="435222"/>
                    <a:pt x="2046246" y="436172"/>
                  </a:cubicBezTo>
                  <a:lnTo>
                    <a:pt x="2046246" y="438360"/>
                  </a:lnTo>
                  <a:cubicBezTo>
                    <a:pt x="2046246" y="438360"/>
                    <a:pt x="2046246" y="446918"/>
                    <a:pt x="2046246" y="446918"/>
                  </a:cubicBezTo>
                  <a:cubicBezTo>
                    <a:pt x="2046246" y="449675"/>
                    <a:pt x="2044818" y="452528"/>
                    <a:pt x="2042534" y="454144"/>
                  </a:cubicBezTo>
                  <a:lnTo>
                    <a:pt x="2028163" y="464224"/>
                  </a:lnTo>
                  <a:lnTo>
                    <a:pt x="1970583" y="504827"/>
                  </a:lnTo>
                  <a:lnTo>
                    <a:pt x="1913002" y="545430"/>
                  </a:lnTo>
                  <a:lnTo>
                    <a:pt x="1898631" y="555604"/>
                  </a:lnTo>
                  <a:lnTo>
                    <a:pt x="1891398" y="560644"/>
                  </a:lnTo>
                  <a:cubicBezTo>
                    <a:pt x="1888542" y="562641"/>
                    <a:pt x="1887591" y="563401"/>
                    <a:pt x="1886068" y="563877"/>
                  </a:cubicBezTo>
                  <a:cubicBezTo>
                    <a:pt x="1884545" y="564352"/>
                    <a:pt x="1882927" y="564542"/>
                    <a:pt x="1881309" y="564352"/>
                  </a:cubicBezTo>
                  <a:cubicBezTo>
                    <a:pt x="1880548" y="564257"/>
                    <a:pt x="1879786" y="564067"/>
                    <a:pt x="1879025" y="563782"/>
                  </a:cubicBezTo>
                  <a:lnTo>
                    <a:pt x="1875218" y="562165"/>
                  </a:lnTo>
                  <a:lnTo>
                    <a:pt x="1859038" y="555224"/>
                  </a:lnTo>
                  <a:lnTo>
                    <a:pt x="1842859" y="548282"/>
                  </a:lnTo>
                  <a:lnTo>
                    <a:pt x="1834769" y="544859"/>
                  </a:lnTo>
                  <a:lnTo>
                    <a:pt x="1832675" y="544003"/>
                  </a:lnTo>
                  <a:cubicBezTo>
                    <a:pt x="1831723" y="543623"/>
                    <a:pt x="1830676" y="543243"/>
                    <a:pt x="1829725" y="542957"/>
                  </a:cubicBezTo>
                  <a:cubicBezTo>
                    <a:pt x="1827726" y="542387"/>
                    <a:pt x="1825632" y="542101"/>
                    <a:pt x="1823538" y="542006"/>
                  </a:cubicBezTo>
                  <a:cubicBezTo>
                    <a:pt x="1819351" y="541816"/>
                    <a:pt x="1815068" y="542672"/>
                    <a:pt x="1811261" y="544384"/>
                  </a:cubicBezTo>
                  <a:cubicBezTo>
                    <a:pt x="1809548" y="545144"/>
                    <a:pt x="1807168" y="546666"/>
                    <a:pt x="1806216" y="547331"/>
                  </a:cubicBezTo>
                  <a:lnTo>
                    <a:pt x="1802600" y="549804"/>
                  </a:lnTo>
                  <a:lnTo>
                    <a:pt x="1788133" y="559788"/>
                  </a:lnTo>
                  <a:lnTo>
                    <a:pt x="1759486" y="579376"/>
                  </a:lnTo>
                  <a:cubicBezTo>
                    <a:pt x="1758058" y="580232"/>
                    <a:pt x="1756345" y="580803"/>
                    <a:pt x="1754632" y="580898"/>
                  </a:cubicBezTo>
                  <a:lnTo>
                    <a:pt x="1746352" y="580898"/>
                  </a:lnTo>
                  <a:cubicBezTo>
                    <a:pt x="1746352" y="580898"/>
                    <a:pt x="1728745" y="581088"/>
                    <a:pt x="1728745" y="581088"/>
                  </a:cubicBezTo>
                  <a:lnTo>
                    <a:pt x="1711138" y="581088"/>
                  </a:lnTo>
                  <a:cubicBezTo>
                    <a:pt x="1711138" y="581088"/>
                    <a:pt x="1702286" y="581278"/>
                    <a:pt x="1702286" y="581278"/>
                  </a:cubicBezTo>
                  <a:cubicBezTo>
                    <a:pt x="1699241" y="581373"/>
                    <a:pt x="1696861" y="581088"/>
                    <a:pt x="1692293" y="581658"/>
                  </a:cubicBezTo>
                  <a:cubicBezTo>
                    <a:pt x="1688296" y="582324"/>
                    <a:pt x="1684394" y="583941"/>
                    <a:pt x="1681158" y="586318"/>
                  </a:cubicBezTo>
                  <a:cubicBezTo>
                    <a:pt x="1679540" y="587459"/>
                    <a:pt x="1677922" y="589075"/>
                    <a:pt x="1676779" y="590312"/>
                  </a:cubicBezTo>
                  <a:lnTo>
                    <a:pt x="1673924" y="593449"/>
                  </a:lnTo>
                  <a:lnTo>
                    <a:pt x="1652986" y="571674"/>
                  </a:lnTo>
                  <a:lnTo>
                    <a:pt x="1642231" y="560454"/>
                  </a:lnTo>
                  <a:cubicBezTo>
                    <a:pt x="1640233" y="558457"/>
                    <a:pt x="1639281" y="557126"/>
                    <a:pt x="1635759" y="553988"/>
                  </a:cubicBezTo>
                  <a:cubicBezTo>
                    <a:pt x="1632619" y="551325"/>
                    <a:pt x="1629097" y="549233"/>
                    <a:pt x="1625290" y="547902"/>
                  </a:cubicBezTo>
                  <a:cubicBezTo>
                    <a:pt x="1617676" y="545049"/>
                    <a:pt x="1609111" y="544954"/>
                    <a:pt x="1601497" y="547712"/>
                  </a:cubicBezTo>
                  <a:lnTo>
                    <a:pt x="1586745" y="553227"/>
                  </a:lnTo>
                  <a:lnTo>
                    <a:pt x="1564569" y="561500"/>
                  </a:lnTo>
                  <a:cubicBezTo>
                    <a:pt x="1561714" y="557316"/>
                    <a:pt x="1558192" y="552181"/>
                    <a:pt x="1553910" y="545905"/>
                  </a:cubicBezTo>
                  <a:cubicBezTo>
                    <a:pt x="1548675" y="538868"/>
                    <a:pt x="1543345" y="529550"/>
                    <a:pt x="1536969" y="519090"/>
                  </a:cubicBezTo>
                  <a:cubicBezTo>
                    <a:pt x="1530497" y="508535"/>
                    <a:pt x="1523264" y="496649"/>
                    <a:pt x="1515364" y="483717"/>
                  </a:cubicBezTo>
                  <a:lnTo>
                    <a:pt x="1515079" y="483241"/>
                  </a:lnTo>
                  <a:lnTo>
                    <a:pt x="1514508" y="482956"/>
                  </a:lnTo>
                  <a:cubicBezTo>
                    <a:pt x="1509178" y="480579"/>
                    <a:pt x="1503563" y="478107"/>
                    <a:pt x="1497662" y="475539"/>
                  </a:cubicBezTo>
                  <a:cubicBezTo>
                    <a:pt x="1496710" y="464414"/>
                    <a:pt x="1495758" y="452623"/>
                    <a:pt x="1494806" y="440451"/>
                  </a:cubicBezTo>
                  <a:lnTo>
                    <a:pt x="1494806" y="438740"/>
                  </a:lnTo>
                  <a:cubicBezTo>
                    <a:pt x="1494806" y="438740"/>
                    <a:pt x="1492998" y="438455"/>
                    <a:pt x="1492998" y="438455"/>
                  </a:cubicBezTo>
                  <a:cubicBezTo>
                    <a:pt x="1474249" y="435031"/>
                    <a:pt x="1453977" y="431418"/>
                    <a:pt x="1432943" y="427710"/>
                  </a:cubicBezTo>
                  <a:cubicBezTo>
                    <a:pt x="1427138" y="426664"/>
                    <a:pt x="1421427" y="425618"/>
                    <a:pt x="1415717" y="424667"/>
                  </a:cubicBezTo>
                  <a:cubicBezTo>
                    <a:pt x="1397729" y="405934"/>
                    <a:pt x="1380693" y="388153"/>
                    <a:pt x="1365084" y="371892"/>
                  </a:cubicBezTo>
                  <a:lnTo>
                    <a:pt x="1363847" y="370561"/>
                  </a:lnTo>
                  <a:lnTo>
                    <a:pt x="1362419" y="371607"/>
                  </a:lnTo>
                  <a:cubicBezTo>
                    <a:pt x="1328347" y="394809"/>
                    <a:pt x="1300366" y="414112"/>
                    <a:pt x="1282568" y="426569"/>
                  </a:cubicBezTo>
                  <a:cubicBezTo>
                    <a:pt x="1274573" y="430277"/>
                    <a:pt x="1268197" y="433225"/>
                    <a:pt x="1263248" y="435507"/>
                  </a:cubicBezTo>
                  <a:cubicBezTo>
                    <a:pt x="1258870" y="437599"/>
                    <a:pt x="1256585" y="438835"/>
                    <a:pt x="1256681" y="439025"/>
                  </a:cubicBezTo>
                  <a:cubicBezTo>
                    <a:pt x="1256776" y="439215"/>
                    <a:pt x="1259155" y="438360"/>
                    <a:pt x="1263723" y="436648"/>
                  </a:cubicBezTo>
                  <a:cubicBezTo>
                    <a:pt x="1268863" y="434556"/>
                    <a:pt x="1275430" y="431989"/>
                    <a:pt x="1283615" y="428660"/>
                  </a:cubicBezTo>
                  <a:lnTo>
                    <a:pt x="1283615" y="428660"/>
                  </a:lnTo>
                  <a:cubicBezTo>
                    <a:pt x="1283615" y="428660"/>
                    <a:pt x="1283710" y="428565"/>
                    <a:pt x="1283710" y="428565"/>
                  </a:cubicBezTo>
                  <a:cubicBezTo>
                    <a:pt x="1301698" y="416965"/>
                    <a:pt x="1329584" y="398612"/>
                    <a:pt x="1363181" y="376171"/>
                  </a:cubicBezTo>
                  <a:cubicBezTo>
                    <a:pt x="1378503" y="392337"/>
                    <a:pt x="1395159" y="409928"/>
                    <a:pt x="1412766" y="428470"/>
                  </a:cubicBezTo>
                  <a:lnTo>
                    <a:pt x="1413242" y="429041"/>
                  </a:lnTo>
                  <a:lnTo>
                    <a:pt x="1414004" y="429041"/>
                  </a:lnTo>
                  <a:cubicBezTo>
                    <a:pt x="1419904" y="430277"/>
                    <a:pt x="1425900" y="431323"/>
                    <a:pt x="1431992" y="432369"/>
                  </a:cubicBezTo>
                  <a:cubicBezTo>
                    <a:pt x="1452359" y="435982"/>
                    <a:pt x="1472060" y="439406"/>
                    <a:pt x="1490333" y="442639"/>
                  </a:cubicBezTo>
                  <a:cubicBezTo>
                    <a:pt x="1491380" y="454715"/>
                    <a:pt x="1492427" y="466316"/>
                    <a:pt x="1493474" y="477251"/>
                  </a:cubicBezTo>
                  <a:lnTo>
                    <a:pt x="1493474" y="478487"/>
                  </a:lnTo>
                  <a:cubicBezTo>
                    <a:pt x="1493474" y="478487"/>
                    <a:pt x="1494711" y="478962"/>
                    <a:pt x="1494711" y="478962"/>
                  </a:cubicBezTo>
                  <a:cubicBezTo>
                    <a:pt x="1500802" y="481530"/>
                    <a:pt x="1506703" y="484097"/>
                    <a:pt x="1512223" y="486474"/>
                  </a:cubicBezTo>
                  <a:cubicBezTo>
                    <a:pt x="1520218" y="499026"/>
                    <a:pt x="1527546" y="510627"/>
                    <a:pt x="1534113" y="520992"/>
                  </a:cubicBezTo>
                  <a:cubicBezTo>
                    <a:pt x="1540776" y="531356"/>
                    <a:pt x="1546296" y="540485"/>
                    <a:pt x="1551911" y="547426"/>
                  </a:cubicBezTo>
                  <a:cubicBezTo>
                    <a:pt x="1556479" y="553417"/>
                    <a:pt x="1560191" y="558171"/>
                    <a:pt x="1563237" y="562260"/>
                  </a:cubicBezTo>
                  <a:lnTo>
                    <a:pt x="1557431" y="564447"/>
                  </a:lnTo>
                  <a:lnTo>
                    <a:pt x="1499089" y="586223"/>
                  </a:lnTo>
                  <a:lnTo>
                    <a:pt x="1491761" y="588980"/>
                  </a:lnTo>
                  <a:lnTo>
                    <a:pt x="1488144" y="590312"/>
                  </a:lnTo>
                  <a:cubicBezTo>
                    <a:pt x="1487002" y="590692"/>
                    <a:pt x="1486717" y="590787"/>
                    <a:pt x="1485955" y="590977"/>
                  </a:cubicBezTo>
                  <a:cubicBezTo>
                    <a:pt x="1483290" y="591643"/>
                    <a:pt x="1480435" y="591167"/>
                    <a:pt x="1477961" y="589931"/>
                  </a:cubicBezTo>
                  <a:cubicBezTo>
                    <a:pt x="1476723" y="589361"/>
                    <a:pt x="1475581" y="588505"/>
                    <a:pt x="1474630" y="587459"/>
                  </a:cubicBezTo>
                  <a:cubicBezTo>
                    <a:pt x="1474344" y="587174"/>
                    <a:pt x="1473297" y="585937"/>
                    <a:pt x="1472536" y="584987"/>
                  </a:cubicBezTo>
                  <a:lnTo>
                    <a:pt x="1470061" y="581944"/>
                  </a:lnTo>
                  <a:lnTo>
                    <a:pt x="1465112" y="575953"/>
                  </a:lnTo>
                  <a:cubicBezTo>
                    <a:pt x="1462923" y="573196"/>
                    <a:pt x="1459973" y="570533"/>
                    <a:pt x="1456832" y="568536"/>
                  </a:cubicBezTo>
                  <a:cubicBezTo>
                    <a:pt x="1450455" y="564542"/>
                    <a:pt x="1442746" y="562926"/>
                    <a:pt x="1435323" y="563877"/>
                  </a:cubicBezTo>
                  <a:cubicBezTo>
                    <a:pt x="1431516" y="564352"/>
                    <a:pt x="1427899" y="565779"/>
                    <a:pt x="1427138" y="565874"/>
                  </a:cubicBezTo>
                  <a:cubicBezTo>
                    <a:pt x="1425710" y="566159"/>
                    <a:pt x="1424187" y="566254"/>
                    <a:pt x="1422760" y="565969"/>
                  </a:cubicBezTo>
                  <a:cubicBezTo>
                    <a:pt x="1419809" y="565588"/>
                    <a:pt x="1417049" y="564067"/>
                    <a:pt x="1415051" y="561880"/>
                  </a:cubicBezTo>
                  <a:cubicBezTo>
                    <a:pt x="1414575" y="561309"/>
                    <a:pt x="1414099" y="560739"/>
                    <a:pt x="1413718" y="560073"/>
                  </a:cubicBezTo>
                  <a:cubicBezTo>
                    <a:pt x="1413528" y="559788"/>
                    <a:pt x="1413337" y="559408"/>
                    <a:pt x="1413147" y="559122"/>
                  </a:cubicBezTo>
                  <a:lnTo>
                    <a:pt x="1412290" y="557506"/>
                  </a:lnTo>
                  <a:cubicBezTo>
                    <a:pt x="1410672" y="554178"/>
                    <a:pt x="1408483" y="551135"/>
                    <a:pt x="1405914" y="548663"/>
                  </a:cubicBezTo>
                  <a:cubicBezTo>
                    <a:pt x="1400679" y="543528"/>
                    <a:pt x="1393636" y="540390"/>
                    <a:pt x="1386403" y="539819"/>
                  </a:cubicBezTo>
                  <a:cubicBezTo>
                    <a:pt x="1384595" y="539629"/>
                    <a:pt x="1382786" y="539724"/>
                    <a:pt x="1380978" y="539819"/>
                  </a:cubicBezTo>
                  <a:lnTo>
                    <a:pt x="1376886" y="540295"/>
                  </a:lnTo>
                  <a:lnTo>
                    <a:pt x="1369176" y="541246"/>
                  </a:lnTo>
                  <a:lnTo>
                    <a:pt x="1338245" y="544954"/>
                  </a:lnTo>
                  <a:cubicBezTo>
                    <a:pt x="1336722" y="545144"/>
                    <a:pt x="1336056" y="545239"/>
                    <a:pt x="1335294" y="545239"/>
                  </a:cubicBezTo>
                  <a:cubicBezTo>
                    <a:pt x="1334438" y="545239"/>
                    <a:pt x="1333677" y="545239"/>
                    <a:pt x="1332820" y="545049"/>
                  </a:cubicBezTo>
                  <a:cubicBezTo>
                    <a:pt x="1331202" y="544764"/>
                    <a:pt x="1329584" y="544289"/>
                    <a:pt x="1328156" y="543528"/>
                  </a:cubicBezTo>
                  <a:cubicBezTo>
                    <a:pt x="1327395" y="543147"/>
                    <a:pt x="1326824" y="542767"/>
                    <a:pt x="1325967" y="542101"/>
                  </a:cubicBezTo>
                  <a:lnTo>
                    <a:pt x="1322922" y="539724"/>
                  </a:lnTo>
                  <a:lnTo>
                    <a:pt x="1316831" y="534875"/>
                  </a:lnTo>
                  <a:lnTo>
                    <a:pt x="1292276" y="515667"/>
                  </a:lnTo>
                  <a:cubicBezTo>
                    <a:pt x="1289992" y="513955"/>
                    <a:pt x="1288754" y="512719"/>
                    <a:pt x="1285518" y="510532"/>
                  </a:cubicBezTo>
                  <a:cubicBezTo>
                    <a:pt x="1282663" y="508630"/>
                    <a:pt x="1279427" y="507299"/>
                    <a:pt x="1276001" y="506538"/>
                  </a:cubicBezTo>
                  <a:cubicBezTo>
                    <a:pt x="1269434" y="504827"/>
                    <a:pt x="1261630" y="506063"/>
                    <a:pt x="1256300" y="508630"/>
                  </a:cubicBezTo>
                  <a:lnTo>
                    <a:pt x="1227938" y="520706"/>
                  </a:lnTo>
                  <a:cubicBezTo>
                    <a:pt x="1226225" y="521372"/>
                    <a:pt x="1224417" y="521657"/>
                    <a:pt x="1222608" y="521752"/>
                  </a:cubicBezTo>
                  <a:cubicBezTo>
                    <a:pt x="1221847" y="521752"/>
                    <a:pt x="1220514" y="521657"/>
                    <a:pt x="1219182" y="521562"/>
                  </a:cubicBezTo>
                  <a:cubicBezTo>
                    <a:pt x="1217564" y="521562"/>
                    <a:pt x="1215851" y="521562"/>
                    <a:pt x="1214138" y="521657"/>
                  </a:cubicBezTo>
                  <a:cubicBezTo>
                    <a:pt x="1207476" y="522323"/>
                    <a:pt x="1201099" y="525461"/>
                    <a:pt x="1196530" y="530215"/>
                  </a:cubicBezTo>
                  <a:lnTo>
                    <a:pt x="1175878" y="553988"/>
                  </a:lnTo>
                  <a:lnTo>
                    <a:pt x="1165789" y="565588"/>
                  </a:lnTo>
                  <a:cubicBezTo>
                    <a:pt x="1162934" y="568441"/>
                    <a:pt x="1159888" y="570248"/>
                    <a:pt x="1155225" y="570913"/>
                  </a:cubicBezTo>
                  <a:lnTo>
                    <a:pt x="1139902" y="573956"/>
                  </a:lnTo>
                  <a:lnTo>
                    <a:pt x="1132288" y="575478"/>
                  </a:lnTo>
                  <a:cubicBezTo>
                    <a:pt x="1129718" y="576048"/>
                    <a:pt x="1127339" y="576333"/>
                    <a:pt x="1124103" y="577379"/>
                  </a:cubicBezTo>
                  <a:cubicBezTo>
                    <a:pt x="1118012" y="579376"/>
                    <a:pt x="1112777" y="583560"/>
                    <a:pt x="1109446" y="588885"/>
                  </a:cubicBezTo>
                  <a:cubicBezTo>
                    <a:pt x="1107733" y="591548"/>
                    <a:pt x="1106591" y="594495"/>
                    <a:pt x="1105925" y="597633"/>
                  </a:cubicBezTo>
                  <a:cubicBezTo>
                    <a:pt x="1105258" y="600866"/>
                    <a:pt x="1105258" y="603529"/>
                    <a:pt x="1105068" y="606096"/>
                  </a:cubicBezTo>
                  <a:cubicBezTo>
                    <a:pt x="1104878" y="611707"/>
                    <a:pt x="1104497" y="615225"/>
                    <a:pt x="1102213" y="619028"/>
                  </a:cubicBezTo>
                  <a:cubicBezTo>
                    <a:pt x="1099929" y="622642"/>
                    <a:pt x="1096788" y="625304"/>
                    <a:pt x="1092410" y="626921"/>
                  </a:cubicBezTo>
                  <a:lnTo>
                    <a:pt x="1077943" y="632816"/>
                  </a:lnTo>
                  <a:cubicBezTo>
                    <a:pt x="1072804" y="634908"/>
                    <a:pt x="1069092" y="636715"/>
                    <a:pt x="1064619" y="636430"/>
                  </a:cubicBezTo>
                  <a:lnTo>
                    <a:pt x="1033592" y="634528"/>
                  </a:lnTo>
                  <a:lnTo>
                    <a:pt x="909199" y="627016"/>
                  </a:lnTo>
                  <a:cubicBezTo>
                    <a:pt x="904060" y="626635"/>
                    <a:pt x="898635" y="626445"/>
                    <a:pt x="893781" y="625970"/>
                  </a:cubicBezTo>
                  <a:cubicBezTo>
                    <a:pt x="889022" y="625209"/>
                    <a:pt x="884454" y="622642"/>
                    <a:pt x="881313" y="618933"/>
                  </a:cubicBezTo>
                  <a:cubicBezTo>
                    <a:pt x="875317" y="610756"/>
                    <a:pt x="869512" y="602007"/>
                    <a:pt x="863516" y="593545"/>
                  </a:cubicBezTo>
                  <a:lnTo>
                    <a:pt x="828111" y="542387"/>
                  </a:lnTo>
                  <a:lnTo>
                    <a:pt x="862183" y="594495"/>
                  </a:lnTo>
                  <a:cubicBezTo>
                    <a:pt x="867989" y="603244"/>
                    <a:pt x="873319" y="611802"/>
                    <a:pt x="879410" y="620550"/>
                  </a:cubicBezTo>
                  <a:cubicBezTo>
                    <a:pt x="882836" y="624829"/>
                    <a:pt x="887880" y="627776"/>
                    <a:pt x="893305" y="628822"/>
                  </a:cubicBezTo>
                  <a:cubicBezTo>
                    <a:pt x="898730" y="629583"/>
                    <a:pt x="903679" y="629773"/>
                    <a:pt x="908914" y="630344"/>
                  </a:cubicBezTo>
                  <a:lnTo>
                    <a:pt x="1033021" y="641279"/>
                  </a:lnTo>
                  <a:lnTo>
                    <a:pt x="1064143" y="644037"/>
                  </a:lnTo>
                  <a:cubicBezTo>
                    <a:pt x="1067189" y="644227"/>
                    <a:pt x="1070234" y="643942"/>
                    <a:pt x="1073185" y="643086"/>
                  </a:cubicBezTo>
                  <a:cubicBezTo>
                    <a:pt x="1073565" y="642991"/>
                    <a:pt x="1073851" y="642801"/>
                    <a:pt x="1074232" y="642705"/>
                  </a:cubicBezTo>
                  <a:cubicBezTo>
                    <a:pt x="1073375" y="644512"/>
                    <a:pt x="1072233" y="647270"/>
                    <a:pt x="1070710" y="651073"/>
                  </a:cubicBezTo>
                  <a:cubicBezTo>
                    <a:pt x="1067665" y="658775"/>
                    <a:pt x="1063762" y="668855"/>
                    <a:pt x="1059004" y="681121"/>
                  </a:cubicBezTo>
                  <a:cubicBezTo>
                    <a:pt x="1037399" y="690820"/>
                    <a:pt x="1009132" y="703467"/>
                    <a:pt x="976964" y="717826"/>
                  </a:cubicBezTo>
                  <a:cubicBezTo>
                    <a:pt x="960023" y="721534"/>
                    <a:pt x="941654" y="725623"/>
                    <a:pt x="922619" y="729807"/>
                  </a:cubicBezTo>
                  <a:cubicBezTo>
                    <a:pt x="911484" y="732279"/>
                    <a:pt x="900634" y="734751"/>
                    <a:pt x="889974" y="737034"/>
                  </a:cubicBezTo>
                  <a:cubicBezTo>
                    <a:pt x="865514" y="715924"/>
                    <a:pt x="843244" y="696811"/>
                    <a:pt x="824780" y="680931"/>
                  </a:cubicBezTo>
                  <a:lnTo>
                    <a:pt x="824114" y="680361"/>
                  </a:lnTo>
                  <a:lnTo>
                    <a:pt x="823257" y="680551"/>
                  </a:lnTo>
                  <a:cubicBezTo>
                    <a:pt x="802890" y="684164"/>
                    <a:pt x="785949" y="687207"/>
                    <a:pt x="773291" y="689489"/>
                  </a:cubicBezTo>
                  <a:cubicBezTo>
                    <a:pt x="767866" y="690535"/>
                    <a:pt x="763393" y="691486"/>
                    <a:pt x="759681" y="692152"/>
                  </a:cubicBezTo>
                  <a:cubicBezTo>
                    <a:pt x="756540" y="692817"/>
                    <a:pt x="754922" y="693293"/>
                    <a:pt x="755017" y="693483"/>
                  </a:cubicBezTo>
                  <a:cubicBezTo>
                    <a:pt x="755017" y="693673"/>
                    <a:pt x="756730" y="693483"/>
                    <a:pt x="759871" y="693198"/>
                  </a:cubicBezTo>
                  <a:cubicBezTo>
                    <a:pt x="763678" y="692722"/>
                    <a:pt x="768151" y="692152"/>
                    <a:pt x="773671" y="691486"/>
                  </a:cubicBezTo>
                  <a:cubicBezTo>
                    <a:pt x="786234" y="689679"/>
                    <a:pt x="802890" y="687207"/>
                    <a:pt x="823067" y="684259"/>
                  </a:cubicBezTo>
                  <a:cubicBezTo>
                    <a:pt x="841435" y="700424"/>
                    <a:pt x="863611" y="719918"/>
                    <a:pt x="887880" y="741408"/>
                  </a:cubicBezTo>
                  <a:lnTo>
                    <a:pt x="888737" y="742168"/>
                  </a:lnTo>
                  <a:lnTo>
                    <a:pt x="889879" y="741883"/>
                  </a:lnTo>
                  <a:cubicBezTo>
                    <a:pt x="900824" y="739506"/>
                    <a:pt x="912150" y="736938"/>
                    <a:pt x="923666" y="734466"/>
                  </a:cubicBezTo>
                  <a:cubicBezTo>
                    <a:pt x="942701" y="730187"/>
                    <a:pt x="961165" y="726098"/>
                    <a:pt x="978201" y="722295"/>
                  </a:cubicBezTo>
                  <a:lnTo>
                    <a:pt x="978486" y="722295"/>
                  </a:lnTo>
                  <a:cubicBezTo>
                    <a:pt x="978486" y="722295"/>
                    <a:pt x="978677" y="722105"/>
                    <a:pt x="978677" y="722105"/>
                  </a:cubicBezTo>
                  <a:cubicBezTo>
                    <a:pt x="1010941" y="706985"/>
                    <a:pt x="1039303" y="693768"/>
                    <a:pt x="1060812" y="683689"/>
                  </a:cubicBezTo>
                  <a:lnTo>
                    <a:pt x="1061383" y="683403"/>
                  </a:lnTo>
                  <a:lnTo>
                    <a:pt x="1061573" y="682833"/>
                  </a:lnTo>
                  <a:cubicBezTo>
                    <a:pt x="1065951" y="670091"/>
                    <a:pt x="1069473" y="659726"/>
                    <a:pt x="1072233" y="651739"/>
                  </a:cubicBezTo>
                  <a:cubicBezTo>
                    <a:pt x="1073660" y="647365"/>
                    <a:pt x="1074612" y="644417"/>
                    <a:pt x="1075088" y="642515"/>
                  </a:cubicBezTo>
                  <a:cubicBezTo>
                    <a:pt x="1077087" y="641850"/>
                    <a:pt x="1078800" y="641089"/>
                    <a:pt x="1080799" y="640423"/>
                  </a:cubicBezTo>
                  <a:lnTo>
                    <a:pt x="1095360" y="634908"/>
                  </a:lnTo>
                  <a:cubicBezTo>
                    <a:pt x="1100785" y="633101"/>
                    <a:pt x="1106305" y="629108"/>
                    <a:pt x="1109541" y="623878"/>
                  </a:cubicBezTo>
                  <a:cubicBezTo>
                    <a:pt x="1111254" y="621215"/>
                    <a:pt x="1112396" y="618363"/>
                    <a:pt x="1113158" y="615320"/>
                  </a:cubicBezTo>
                  <a:cubicBezTo>
                    <a:pt x="1113824" y="612087"/>
                    <a:pt x="1113919" y="609519"/>
                    <a:pt x="1114110" y="606952"/>
                  </a:cubicBezTo>
                  <a:cubicBezTo>
                    <a:pt x="1114395" y="604290"/>
                    <a:pt x="1114490" y="601722"/>
                    <a:pt x="1114966" y="599915"/>
                  </a:cubicBezTo>
                  <a:cubicBezTo>
                    <a:pt x="1115442" y="597919"/>
                    <a:pt x="1116299" y="596017"/>
                    <a:pt x="1117441" y="594305"/>
                  </a:cubicBezTo>
                  <a:cubicBezTo>
                    <a:pt x="1119725" y="590882"/>
                    <a:pt x="1123151" y="588410"/>
                    <a:pt x="1127053" y="587174"/>
                  </a:cubicBezTo>
                  <a:cubicBezTo>
                    <a:pt x="1128766" y="586603"/>
                    <a:pt x="1131526" y="586318"/>
                    <a:pt x="1134096" y="585842"/>
                  </a:cubicBezTo>
                  <a:lnTo>
                    <a:pt x="1141805" y="584511"/>
                  </a:lnTo>
                  <a:lnTo>
                    <a:pt x="1157128" y="581849"/>
                  </a:lnTo>
                  <a:cubicBezTo>
                    <a:pt x="1162744" y="581183"/>
                    <a:pt x="1169501" y="578235"/>
                    <a:pt x="1173879" y="573576"/>
                  </a:cubicBezTo>
                  <a:lnTo>
                    <a:pt x="1184539" y="561880"/>
                  </a:lnTo>
                  <a:lnTo>
                    <a:pt x="1205286" y="539154"/>
                  </a:lnTo>
                  <a:cubicBezTo>
                    <a:pt x="1207951" y="536586"/>
                    <a:pt x="1211568" y="534970"/>
                    <a:pt x="1215280" y="534685"/>
                  </a:cubicBezTo>
                  <a:cubicBezTo>
                    <a:pt x="1216232" y="534685"/>
                    <a:pt x="1217088" y="534685"/>
                    <a:pt x="1218040" y="534685"/>
                  </a:cubicBezTo>
                  <a:cubicBezTo>
                    <a:pt x="1219277" y="534780"/>
                    <a:pt x="1220514" y="534970"/>
                    <a:pt x="1222323" y="534970"/>
                  </a:cubicBezTo>
                  <a:cubicBezTo>
                    <a:pt x="1225654" y="534970"/>
                    <a:pt x="1229080" y="534494"/>
                    <a:pt x="1232221" y="533448"/>
                  </a:cubicBezTo>
                  <a:lnTo>
                    <a:pt x="1261534" y="521943"/>
                  </a:lnTo>
                  <a:cubicBezTo>
                    <a:pt x="1265627" y="520136"/>
                    <a:pt x="1268673" y="520041"/>
                    <a:pt x="1272289" y="520897"/>
                  </a:cubicBezTo>
                  <a:cubicBezTo>
                    <a:pt x="1275811" y="521657"/>
                    <a:pt x="1278000" y="523749"/>
                    <a:pt x="1282473" y="527553"/>
                  </a:cubicBezTo>
                  <a:lnTo>
                    <a:pt x="1306457" y="547426"/>
                  </a:lnTo>
                  <a:lnTo>
                    <a:pt x="1312453" y="552371"/>
                  </a:lnTo>
                  <a:lnTo>
                    <a:pt x="1315498" y="554843"/>
                  </a:lnTo>
                  <a:cubicBezTo>
                    <a:pt x="1316736" y="555889"/>
                    <a:pt x="1318258" y="556935"/>
                    <a:pt x="1319781" y="557791"/>
                  </a:cubicBezTo>
                  <a:cubicBezTo>
                    <a:pt x="1322827" y="559598"/>
                    <a:pt x="1326253" y="560834"/>
                    <a:pt x="1329679" y="561500"/>
                  </a:cubicBezTo>
                  <a:cubicBezTo>
                    <a:pt x="1331392" y="561785"/>
                    <a:pt x="1333201" y="561975"/>
                    <a:pt x="1335009" y="561975"/>
                  </a:cubicBezTo>
                  <a:cubicBezTo>
                    <a:pt x="1336817" y="561975"/>
                    <a:pt x="1338721" y="561785"/>
                    <a:pt x="1339768" y="561690"/>
                  </a:cubicBezTo>
                  <a:lnTo>
                    <a:pt x="1370794" y="558742"/>
                  </a:lnTo>
                  <a:lnTo>
                    <a:pt x="1378503" y="557981"/>
                  </a:lnTo>
                  <a:lnTo>
                    <a:pt x="1382120" y="557696"/>
                  </a:lnTo>
                  <a:cubicBezTo>
                    <a:pt x="1382882" y="557696"/>
                    <a:pt x="1383643" y="557696"/>
                    <a:pt x="1384404" y="557696"/>
                  </a:cubicBezTo>
                  <a:cubicBezTo>
                    <a:pt x="1387450" y="558076"/>
                    <a:pt x="1390400" y="559503"/>
                    <a:pt x="1392494" y="561690"/>
                  </a:cubicBezTo>
                  <a:cubicBezTo>
                    <a:pt x="1393541" y="562831"/>
                    <a:pt x="1394398" y="564067"/>
                    <a:pt x="1395064" y="565493"/>
                  </a:cubicBezTo>
                  <a:lnTo>
                    <a:pt x="1395920" y="567395"/>
                  </a:lnTo>
                  <a:cubicBezTo>
                    <a:pt x="1396301" y="568251"/>
                    <a:pt x="1396777" y="569012"/>
                    <a:pt x="1397253" y="569867"/>
                  </a:cubicBezTo>
                  <a:cubicBezTo>
                    <a:pt x="1398205" y="571484"/>
                    <a:pt x="1399252" y="573005"/>
                    <a:pt x="1400489" y="574337"/>
                  </a:cubicBezTo>
                  <a:cubicBezTo>
                    <a:pt x="1405248" y="579947"/>
                    <a:pt x="1412100" y="583845"/>
                    <a:pt x="1419428" y="585082"/>
                  </a:cubicBezTo>
                  <a:cubicBezTo>
                    <a:pt x="1423045" y="585747"/>
                    <a:pt x="1426852" y="585747"/>
                    <a:pt x="1430564" y="585082"/>
                  </a:cubicBezTo>
                  <a:cubicBezTo>
                    <a:pt x="1434942" y="584226"/>
                    <a:pt x="1436179" y="583560"/>
                    <a:pt x="1437607" y="583560"/>
                  </a:cubicBezTo>
                  <a:cubicBezTo>
                    <a:pt x="1440462" y="583275"/>
                    <a:pt x="1443508" y="584036"/>
                    <a:pt x="1445792" y="585652"/>
                  </a:cubicBezTo>
                  <a:cubicBezTo>
                    <a:pt x="1447029" y="586508"/>
                    <a:pt x="1447981" y="587364"/>
                    <a:pt x="1448933" y="588695"/>
                  </a:cubicBezTo>
                  <a:lnTo>
                    <a:pt x="1453691" y="594876"/>
                  </a:lnTo>
                  <a:lnTo>
                    <a:pt x="1456071" y="597919"/>
                  </a:lnTo>
                  <a:cubicBezTo>
                    <a:pt x="1456927" y="598965"/>
                    <a:pt x="1457498" y="599820"/>
                    <a:pt x="1458926" y="601437"/>
                  </a:cubicBezTo>
                  <a:cubicBezTo>
                    <a:pt x="1461400" y="604290"/>
                    <a:pt x="1464446" y="606762"/>
                    <a:pt x="1467777" y="608569"/>
                  </a:cubicBezTo>
                  <a:cubicBezTo>
                    <a:pt x="1474439" y="612277"/>
                    <a:pt x="1482434" y="613608"/>
                    <a:pt x="1489953" y="612087"/>
                  </a:cubicBezTo>
                  <a:cubicBezTo>
                    <a:pt x="1491761" y="611802"/>
                    <a:pt x="1493950" y="611136"/>
                    <a:pt x="1495187" y="610661"/>
                  </a:cubicBezTo>
                  <a:lnTo>
                    <a:pt x="1498899" y="609424"/>
                  </a:lnTo>
                  <a:lnTo>
                    <a:pt x="1506227" y="606857"/>
                  </a:lnTo>
                  <a:lnTo>
                    <a:pt x="1565140" y="586698"/>
                  </a:lnTo>
                  <a:lnTo>
                    <a:pt x="1594644" y="576619"/>
                  </a:lnTo>
                  <a:lnTo>
                    <a:pt x="1609206" y="571674"/>
                  </a:lnTo>
                  <a:cubicBezTo>
                    <a:pt x="1611395" y="571008"/>
                    <a:pt x="1613869" y="571104"/>
                    <a:pt x="1615963" y="571959"/>
                  </a:cubicBezTo>
                  <a:cubicBezTo>
                    <a:pt x="1618343" y="573005"/>
                    <a:pt x="1618818" y="573671"/>
                    <a:pt x="1623197" y="578425"/>
                  </a:cubicBezTo>
                  <a:lnTo>
                    <a:pt x="1633666" y="589931"/>
                  </a:lnTo>
                  <a:lnTo>
                    <a:pt x="1644896" y="602293"/>
                  </a:lnTo>
                  <a:lnTo>
                    <a:pt x="1633761" y="599345"/>
                  </a:lnTo>
                  <a:cubicBezTo>
                    <a:pt x="1622150" y="596492"/>
                    <a:pt x="1610919" y="593545"/>
                    <a:pt x="1598166" y="592118"/>
                  </a:cubicBezTo>
                  <a:cubicBezTo>
                    <a:pt x="1596548" y="592023"/>
                    <a:pt x="1594835" y="591833"/>
                    <a:pt x="1592550" y="592118"/>
                  </a:cubicBezTo>
                  <a:cubicBezTo>
                    <a:pt x="1591408" y="592308"/>
                    <a:pt x="1590171" y="592118"/>
                    <a:pt x="1587506" y="593640"/>
                  </a:cubicBezTo>
                  <a:cubicBezTo>
                    <a:pt x="1586745" y="594210"/>
                    <a:pt x="1586174" y="594400"/>
                    <a:pt x="1585222" y="595732"/>
                  </a:cubicBezTo>
                  <a:lnTo>
                    <a:pt x="1584175" y="59744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 name="Google Shape;4006;p72">
            <a:extLst>
              <a:ext uri="{FF2B5EF4-FFF2-40B4-BE49-F238E27FC236}">
                <a16:creationId xmlns:a16="http://schemas.microsoft.com/office/drawing/2014/main" id="{EABF9660-6463-A43D-23CB-0A2EFD5A150A}"/>
              </a:ext>
            </a:extLst>
          </p:cNvPr>
          <p:cNvGrpSpPr/>
          <p:nvPr/>
        </p:nvGrpSpPr>
        <p:grpSpPr>
          <a:xfrm>
            <a:off x="2189417" y="4030905"/>
            <a:ext cx="698178" cy="1112595"/>
            <a:chOff x="7571898" y="4752503"/>
            <a:chExt cx="600170" cy="956413"/>
          </a:xfrm>
        </p:grpSpPr>
        <p:sp>
          <p:nvSpPr>
            <p:cNvPr id="30" name="Google Shape;4007;p72">
              <a:extLst>
                <a:ext uri="{FF2B5EF4-FFF2-40B4-BE49-F238E27FC236}">
                  <a16:creationId xmlns:a16="http://schemas.microsoft.com/office/drawing/2014/main" id="{E2863BBE-1F5D-AD52-C354-8D6896F0CF79}"/>
                </a:ext>
              </a:extLst>
            </p:cNvPr>
            <p:cNvSpPr/>
            <p:nvPr/>
          </p:nvSpPr>
          <p:spPr>
            <a:xfrm>
              <a:off x="7571898" y="4752503"/>
              <a:ext cx="600170" cy="956318"/>
            </a:xfrm>
            <a:custGeom>
              <a:avLst/>
              <a:gdLst/>
              <a:ahLst/>
              <a:cxnLst/>
              <a:rect l="l" t="t" r="r" b="b"/>
              <a:pathLst>
                <a:path w="600170" h="956318" extrusionOk="0">
                  <a:moveTo>
                    <a:pt x="93059" y="956128"/>
                  </a:moveTo>
                  <a:lnTo>
                    <a:pt x="600170" y="956128"/>
                  </a:lnTo>
                  <a:cubicBezTo>
                    <a:pt x="567023" y="883223"/>
                    <a:pt x="529876" y="809463"/>
                    <a:pt x="489299" y="735227"/>
                  </a:cubicBezTo>
                  <a:cubicBezTo>
                    <a:pt x="441865" y="732566"/>
                    <a:pt x="380429" y="722205"/>
                    <a:pt x="319659" y="692169"/>
                  </a:cubicBezTo>
                  <a:cubicBezTo>
                    <a:pt x="372713" y="700438"/>
                    <a:pt x="425958" y="708803"/>
                    <a:pt x="479298" y="717072"/>
                  </a:cubicBezTo>
                  <a:cubicBezTo>
                    <a:pt x="429006" y="626202"/>
                    <a:pt x="373666" y="534573"/>
                    <a:pt x="314230" y="442847"/>
                  </a:cubicBezTo>
                  <a:cubicBezTo>
                    <a:pt x="290227" y="433913"/>
                    <a:pt x="265366" y="422316"/>
                    <a:pt x="240601" y="407488"/>
                  </a:cubicBezTo>
                  <a:cubicBezTo>
                    <a:pt x="260890" y="412906"/>
                    <a:pt x="281273" y="418324"/>
                    <a:pt x="301752" y="423647"/>
                  </a:cubicBezTo>
                  <a:cubicBezTo>
                    <a:pt x="293751" y="411385"/>
                    <a:pt x="285750" y="399123"/>
                    <a:pt x="277654" y="386957"/>
                  </a:cubicBezTo>
                  <a:cubicBezTo>
                    <a:pt x="244888" y="375265"/>
                    <a:pt x="209550" y="358916"/>
                    <a:pt x="175069" y="336009"/>
                  </a:cubicBezTo>
                  <a:cubicBezTo>
                    <a:pt x="204025" y="345324"/>
                    <a:pt x="233077" y="354734"/>
                    <a:pt x="262318" y="364049"/>
                  </a:cubicBezTo>
                  <a:cubicBezTo>
                    <a:pt x="180689" y="242383"/>
                    <a:pt x="92583" y="120621"/>
                    <a:pt x="0" y="0"/>
                  </a:cubicBezTo>
                  <a:cubicBezTo>
                    <a:pt x="23050" y="68152"/>
                    <a:pt x="42386" y="136685"/>
                    <a:pt x="58198" y="205407"/>
                  </a:cubicBezTo>
                  <a:cubicBezTo>
                    <a:pt x="70675" y="201891"/>
                    <a:pt x="83153" y="198469"/>
                    <a:pt x="95536" y="194952"/>
                  </a:cubicBezTo>
                  <a:cubicBezTo>
                    <a:pt x="95536" y="194952"/>
                    <a:pt x="84201" y="207118"/>
                    <a:pt x="61531" y="220046"/>
                  </a:cubicBezTo>
                  <a:cubicBezTo>
                    <a:pt x="83439" y="318424"/>
                    <a:pt x="98012" y="417088"/>
                    <a:pt x="105537" y="515372"/>
                  </a:cubicBezTo>
                  <a:cubicBezTo>
                    <a:pt x="121825" y="511380"/>
                    <a:pt x="138113" y="507292"/>
                    <a:pt x="154400" y="503300"/>
                  </a:cubicBezTo>
                  <a:cubicBezTo>
                    <a:pt x="154400" y="503300"/>
                    <a:pt x="137636" y="517463"/>
                    <a:pt x="106775" y="531531"/>
                  </a:cubicBezTo>
                  <a:cubicBezTo>
                    <a:pt x="111442" y="599493"/>
                    <a:pt x="112776" y="667265"/>
                    <a:pt x="110966" y="734657"/>
                  </a:cubicBezTo>
                  <a:cubicBezTo>
                    <a:pt x="144971" y="726862"/>
                    <a:pt x="178784" y="719068"/>
                    <a:pt x="212407" y="711274"/>
                  </a:cubicBezTo>
                  <a:cubicBezTo>
                    <a:pt x="210121" y="712985"/>
                    <a:pt x="172021" y="740360"/>
                    <a:pt x="110299" y="755854"/>
                  </a:cubicBezTo>
                  <a:cubicBezTo>
                    <a:pt x="109918" y="767545"/>
                    <a:pt x="109347" y="779236"/>
                    <a:pt x="108775" y="790928"/>
                  </a:cubicBezTo>
                  <a:cubicBezTo>
                    <a:pt x="161639" y="778951"/>
                    <a:pt x="214217" y="767070"/>
                    <a:pt x="266414" y="755093"/>
                  </a:cubicBezTo>
                  <a:cubicBezTo>
                    <a:pt x="266605" y="755093"/>
                    <a:pt x="203644" y="800528"/>
                    <a:pt x="107632" y="808892"/>
                  </a:cubicBezTo>
                  <a:cubicBezTo>
                    <a:pt x="106585" y="825622"/>
                    <a:pt x="105346" y="842256"/>
                    <a:pt x="103917" y="858890"/>
                  </a:cubicBezTo>
                  <a:cubicBezTo>
                    <a:pt x="121825" y="854993"/>
                    <a:pt x="139636" y="851000"/>
                    <a:pt x="157448" y="847008"/>
                  </a:cubicBezTo>
                  <a:cubicBezTo>
                    <a:pt x="157448" y="847008"/>
                    <a:pt x="137255" y="860886"/>
                    <a:pt x="102489" y="874668"/>
                  </a:cubicBezTo>
                  <a:cubicBezTo>
                    <a:pt x="99917" y="901948"/>
                    <a:pt x="96869" y="929228"/>
                    <a:pt x="93250" y="95631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4008;p72">
              <a:extLst>
                <a:ext uri="{FF2B5EF4-FFF2-40B4-BE49-F238E27FC236}">
                  <a16:creationId xmlns:a16="http://schemas.microsoft.com/office/drawing/2014/main" id="{354CAB8D-B39F-83CD-5911-E4F52BEA89CB}"/>
                </a:ext>
              </a:extLst>
            </p:cNvPr>
            <p:cNvSpPr/>
            <p:nvPr/>
          </p:nvSpPr>
          <p:spPr>
            <a:xfrm>
              <a:off x="7644050" y="4930607"/>
              <a:ext cx="378578" cy="778309"/>
            </a:xfrm>
            <a:custGeom>
              <a:avLst/>
              <a:gdLst/>
              <a:ahLst/>
              <a:cxnLst/>
              <a:rect l="l" t="t" r="r" b="b"/>
              <a:pathLst>
                <a:path w="378578" h="778309" extrusionOk="0">
                  <a:moveTo>
                    <a:pt x="55388" y="491538"/>
                  </a:moveTo>
                  <a:cubicBezTo>
                    <a:pt x="84725" y="500662"/>
                    <a:pt x="194929" y="536782"/>
                    <a:pt x="219599" y="547238"/>
                  </a:cubicBezTo>
                  <a:cubicBezTo>
                    <a:pt x="218551" y="543246"/>
                    <a:pt x="217503" y="539159"/>
                    <a:pt x="216456" y="535166"/>
                  </a:cubicBezTo>
                  <a:cubicBezTo>
                    <a:pt x="188738" y="522619"/>
                    <a:pt x="161020" y="510168"/>
                    <a:pt x="133398" y="497716"/>
                  </a:cubicBezTo>
                  <a:cubicBezTo>
                    <a:pt x="103680" y="484314"/>
                    <a:pt x="72533" y="472337"/>
                    <a:pt x="44053" y="456558"/>
                  </a:cubicBezTo>
                  <a:cubicBezTo>
                    <a:pt x="42624" y="455798"/>
                    <a:pt x="42720" y="453612"/>
                    <a:pt x="44529" y="454277"/>
                  </a:cubicBezTo>
                  <a:cubicBezTo>
                    <a:pt x="73866" y="464163"/>
                    <a:pt x="102632" y="478801"/>
                    <a:pt x="131112" y="491728"/>
                  </a:cubicBezTo>
                  <a:cubicBezTo>
                    <a:pt x="159210" y="504560"/>
                    <a:pt x="187309" y="517677"/>
                    <a:pt x="215313" y="530984"/>
                  </a:cubicBezTo>
                  <a:cubicBezTo>
                    <a:pt x="207121" y="500187"/>
                    <a:pt x="198263" y="469295"/>
                    <a:pt x="188928" y="438308"/>
                  </a:cubicBezTo>
                  <a:cubicBezTo>
                    <a:pt x="145971" y="424431"/>
                    <a:pt x="101489" y="405801"/>
                    <a:pt x="60341" y="386695"/>
                  </a:cubicBezTo>
                  <a:cubicBezTo>
                    <a:pt x="58912" y="386030"/>
                    <a:pt x="59103" y="384034"/>
                    <a:pt x="60722" y="384509"/>
                  </a:cubicBezTo>
                  <a:cubicBezTo>
                    <a:pt x="102441" y="398482"/>
                    <a:pt x="146637" y="415021"/>
                    <a:pt x="187690" y="434126"/>
                  </a:cubicBezTo>
                  <a:cubicBezTo>
                    <a:pt x="182642" y="418062"/>
                    <a:pt x="144828" y="293924"/>
                    <a:pt x="80915" y="135758"/>
                  </a:cubicBezTo>
                  <a:cubicBezTo>
                    <a:pt x="54245" y="125017"/>
                    <a:pt x="27670" y="115607"/>
                    <a:pt x="1286" y="104866"/>
                  </a:cubicBezTo>
                  <a:cubicBezTo>
                    <a:pt x="-429" y="104201"/>
                    <a:pt x="-429" y="101729"/>
                    <a:pt x="1286" y="102300"/>
                  </a:cubicBezTo>
                  <a:cubicBezTo>
                    <a:pt x="27003" y="110664"/>
                    <a:pt x="52721" y="120645"/>
                    <a:pt x="78629" y="129960"/>
                  </a:cubicBezTo>
                  <a:cubicBezTo>
                    <a:pt x="61198" y="86901"/>
                    <a:pt x="43196" y="43938"/>
                    <a:pt x="25003" y="1069"/>
                  </a:cubicBezTo>
                  <a:cubicBezTo>
                    <a:pt x="24432" y="-356"/>
                    <a:pt x="26432" y="-356"/>
                    <a:pt x="27194" y="1069"/>
                  </a:cubicBezTo>
                  <a:cubicBezTo>
                    <a:pt x="70247" y="80818"/>
                    <a:pt x="135779" y="235563"/>
                    <a:pt x="162068" y="315311"/>
                  </a:cubicBezTo>
                  <a:cubicBezTo>
                    <a:pt x="179498" y="297822"/>
                    <a:pt x="198930" y="282328"/>
                    <a:pt x="216170" y="265314"/>
                  </a:cubicBezTo>
                  <a:cubicBezTo>
                    <a:pt x="216837" y="264649"/>
                    <a:pt x="218361" y="266074"/>
                    <a:pt x="217694" y="266740"/>
                  </a:cubicBezTo>
                  <a:cubicBezTo>
                    <a:pt x="199691" y="284514"/>
                    <a:pt x="183499" y="304190"/>
                    <a:pt x="164449" y="321965"/>
                  </a:cubicBezTo>
                  <a:cubicBezTo>
                    <a:pt x="165973" y="326432"/>
                    <a:pt x="167592" y="330995"/>
                    <a:pt x="169116" y="335462"/>
                  </a:cubicBezTo>
                  <a:cubicBezTo>
                    <a:pt x="191214" y="324626"/>
                    <a:pt x="213693" y="314456"/>
                    <a:pt x="235791" y="304190"/>
                  </a:cubicBezTo>
                  <a:cubicBezTo>
                    <a:pt x="237506" y="303430"/>
                    <a:pt x="240363" y="306091"/>
                    <a:pt x="238649" y="307042"/>
                  </a:cubicBezTo>
                  <a:cubicBezTo>
                    <a:pt x="216646" y="318828"/>
                    <a:pt x="194453" y="330805"/>
                    <a:pt x="171212" y="341831"/>
                  </a:cubicBezTo>
                  <a:cubicBezTo>
                    <a:pt x="185785" y="381467"/>
                    <a:pt x="225981" y="523570"/>
                    <a:pt x="239411" y="591532"/>
                  </a:cubicBezTo>
                  <a:cubicBezTo>
                    <a:pt x="285036" y="569100"/>
                    <a:pt x="330470" y="547238"/>
                    <a:pt x="375523" y="525946"/>
                  </a:cubicBezTo>
                  <a:cubicBezTo>
                    <a:pt x="377238" y="525091"/>
                    <a:pt x="379714" y="527562"/>
                    <a:pt x="377999" y="528513"/>
                  </a:cubicBezTo>
                  <a:cubicBezTo>
                    <a:pt x="335328" y="553702"/>
                    <a:pt x="289131" y="576514"/>
                    <a:pt x="240554" y="596760"/>
                  </a:cubicBezTo>
                  <a:cubicBezTo>
                    <a:pt x="253032" y="653411"/>
                    <a:pt x="265224" y="720043"/>
                    <a:pt x="273224" y="775743"/>
                  </a:cubicBezTo>
                  <a:cubicBezTo>
                    <a:pt x="273701" y="779165"/>
                    <a:pt x="267414" y="779165"/>
                    <a:pt x="266938" y="775743"/>
                  </a:cubicBezTo>
                  <a:cubicBezTo>
                    <a:pt x="256556" y="704644"/>
                    <a:pt x="239220" y="622329"/>
                    <a:pt x="220265" y="549899"/>
                  </a:cubicBezTo>
                  <a:cubicBezTo>
                    <a:pt x="191881" y="544101"/>
                    <a:pt x="81010" y="506176"/>
                    <a:pt x="54626" y="495720"/>
                  </a:cubicBezTo>
                  <a:cubicBezTo>
                    <a:pt x="51864" y="494674"/>
                    <a:pt x="52625" y="490872"/>
                    <a:pt x="55483" y="49172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 name="Google Shape;4009;p72">
            <a:extLst>
              <a:ext uri="{FF2B5EF4-FFF2-40B4-BE49-F238E27FC236}">
                <a16:creationId xmlns:a16="http://schemas.microsoft.com/office/drawing/2014/main" id="{C04F6A34-DE77-ED28-7A35-F5D35B23FB05}"/>
              </a:ext>
            </a:extLst>
          </p:cNvPr>
          <p:cNvGrpSpPr/>
          <p:nvPr/>
        </p:nvGrpSpPr>
        <p:grpSpPr>
          <a:xfrm>
            <a:off x="1025902" y="4269573"/>
            <a:ext cx="927178" cy="873927"/>
            <a:chOff x="298793" y="4269540"/>
            <a:chExt cx="927178" cy="873927"/>
          </a:xfrm>
        </p:grpSpPr>
        <p:grpSp>
          <p:nvGrpSpPr>
            <p:cNvPr id="34" name="Google Shape;4010;p72">
              <a:extLst>
                <a:ext uri="{FF2B5EF4-FFF2-40B4-BE49-F238E27FC236}">
                  <a16:creationId xmlns:a16="http://schemas.microsoft.com/office/drawing/2014/main" id="{67052993-3A4A-C2B3-E60F-EC546C937A4E}"/>
                </a:ext>
              </a:extLst>
            </p:cNvPr>
            <p:cNvGrpSpPr/>
            <p:nvPr/>
          </p:nvGrpSpPr>
          <p:grpSpPr>
            <a:xfrm>
              <a:off x="762400" y="4404637"/>
              <a:ext cx="463571" cy="738829"/>
              <a:chOff x="7571898" y="4752503"/>
              <a:chExt cx="600170" cy="956413"/>
            </a:xfrm>
          </p:grpSpPr>
          <p:sp>
            <p:nvSpPr>
              <p:cNvPr id="38" name="Google Shape;4011;p72">
                <a:extLst>
                  <a:ext uri="{FF2B5EF4-FFF2-40B4-BE49-F238E27FC236}">
                    <a16:creationId xmlns:a16="http://schemas.microsoft.com/office/drawing/2014/main" id="{7B6ABD46-6007-80E1-48E6-7F06A7779956}"/>
                  </a:ext>
                </a:extLst>
              </p:cNvPr>
              <p:cNvSpPr/>
              <p:nvPr/>
            </p:nvSpPr>
            <p:spPr>
              <a:xfrm>
                <a:off x="7571898" y="4752503"/>
                <a:ext cx="600170" cy="956318"/>
              </a:xfrm>
              <a:custGeom>
                <a:avLst/>
                <a:gdLst/>
                <a:ahLst/>
                <a:cxnLst/>
                <a:rect l="l" t="t" r="r" b="b"/>
                <a:pathLst>
                  <a:path w="600170" h="956318" extrusionOk="0">
                    <a:moveTo>
                      <a:pt x="93059" y="956128"/>
                    </a:moveTo>
                    <a:lnTo>
                      <a:pt x="600170" y="956128"/>
                    </a:lnTo>
                    <a:cubicBezTo>
                      <a:pt x="567023" y="883223"/>
                      <a:pt x="529876" y="809463"/>
                      <a:pt x="489299" y="735227"/>
                    </a:cubicBezTo>
                    <a:cubicBezTo>
                      <a:pt x="441865" y="732566"/>
                      <a:pt x="380429" y="722205"/>
                      <a:pt x="319659" y="692169"/>
                    </a:cubicBezTo>
                    <a:cubicBezTo>
                      <a:pt x="372713" y="700438"/>
                      <a:pt x="425958" y="708803"/>
                      <a:pt x="479298" y="717072"/>
                    </a:cubicBezTo>
                    <a:cubicBezTo>
                      <a:pt x="429006" y="626202"/>
                      <a:pt x="373666" y="534573"/>
                      <a:pt x="314230" y="442847"/>
                    </a:cubicBezTo>
                    <a:cubicBezTo>
                      <a:pt x="290227" y="433913"/>
                      <a:pt x="265366" y="422316"/>
                      <a:pt x="240601" y="407488"/>
                    </a:cubicBezTo>
                    <a:cubicBezTo>
                      <a:pt x="260890" y="412906"/>
                      <a:pt x="281273" y="418324"/>
                      <a:pt x="301752" y="423647"/>
                    </a:cubicBezTo>
                    <a:cubicBezTo>
                      <a:pt x="293751" y="411385"/>
                      <a:pt x="285750" y="399123"/>
                      <a:pt x="277654" y="386957"/>
                    </a:cubicBezTo>
                    <a:cubicBezTo>
                      <a:pt x="244888" y="375265"/>
                      <a:pt x="209550" y="358916"/>
                      <a:pt x="175069" y="336009"/>
                    </a:cubicBezTo>
                    <a:cubicBezTo>
                      <a:pt x="204025" y="345324"/>
                      <a:pt x="233077" y="354734"/>
                      <a:pt x="262318" y="364049"/>
                    </a:cubicBezTo>
                    <a:cubicBezTo>
                      <a:pt x="180689" y="242383"/>
                      <a:pt x="92583" y="120621"/>
                      <a:pt x="0" y="0"/>
                    </a:cubicBezTo>
                    <a:cubicBezTo>
                      <a:pt x="23050" y="68152"/>
                      <a:pt x="42386" y="136685"/>
                      <a:pt x="58198" y="205407"/>
                    </a:cubicBezTo>
                    <a:cubicBezTo>
                      <a:pt x="70675" y="201891"/>
                      <a:pt x="83153" y="198469"/>
                      <a:pt x="95536" y="194952"/>
                    </a:cubicBezTo>
                    <a:cubicBezTo>
                      <a:pt x="95536" y="194952"/>
                      <a:pt x="84201" y="207118"/>
                      <a:pt x="61531" y="220046"/>
                    </a:cubicBezTo>
                    <a:cubicBezTo>
                      <a:pt x="83439" y="318424"/>
                      <a:pt x="98012" y="417088"/>
                      <a:pt x="105537" y="515372"/>
                    </a:cubicBezTo>
                    <a:cubicBezTo>
                      <a:pt x="121825" y="511380"/>
                      <a:pt x="138113" y="507292"/>
                      <a:pt x="154400" y="503300"/>
                    </a:cubicBezTo>
                    <a:cubicBezTo>
                      <a:pt x="154400" y="503300"/>
                      <a:pt x="137636" y="517463"/>
                      <a:pt x="106775" y="531531"/>
                    </a:cubicBezTo>
                    <a:cubicBezTo>
                      <a:pt x="111442" y="599493"/>
                      <a:pt x="112776" y="667265"/>
                      <a:pt x="110966" y="734657"/>
                    </a:cubicBezTo>
                    <a:cubicBezTo>
                      <a:pt x="144971" y="726862"/>
                      <a:pt x="178784" y="719068"/>
                      <a:pt x="212407" y="711274"/>
                    </a:cubicBezTo>
                    <a:cubicBezTo>
                      <a:pt x="210121" y="712985"/>
                      <a:pt x="172021" y="740360"/>
                      <a:pt x="110299" y="755854"/>
                    </a:cubicBezTo>
                    <a:cubicBezTo>
                      <a:pt x="109918" y="767545"/>
                      <a:pt x="109347" y="779236"/>
                      <a:pt x="108775" y="790928"/>
                    </a:cubicBezTo>
                    <a:cubicBezTo>
                      <a:pt x="161639" y="778951"/>
                      <a:pt x="214217" y="767070"/>
                      <a:pt x="266414" y="755093"/>
                    </a:cubicBezTo>
                    <a:cubicBezTo>
                      <a:pt x="266605" y="755093"/>
                      <a:pt x="203644" y="800528"/>
                      <a:pt x="107632" y="808892"/>
                    </a:cubicBezTo>
                    <a:cubicBezTo>
                      <a:pt x="106585" y="825622"/>
                      <a:pt x="105346" y="842256"/>
                      <a:pt x="103917" y="858890"/>
                    </a:cubicBezTo>
                    <a:cubicBezTo>
                      <a:pt x="121825" y="854993"/>
                      <a:pt x="139636" y="851000"/>
                      <a:pt x="157448" y="847008"/>
                    </a:cubicBezTo>
                    <a:cubicBezTo>
                      <a:pt x="157448" y="847008"/>
                      <a:pt x="137255" y="860886"/>
                      <a:pt x="102489" y="874668"/>
                    </a:cubicBezTo>
                    <a:cubicBezTo>
                      <a:pt x="99917" y="901948"/>
                      <a:pt x="96869" y="929228"/>
                      <a:pt x="93250" y="95631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4012;p72">
                <a:extLst>
                  <a:ext uri="{FF2B5EF4-FFF2-40B4-BE49-F238E27FC236}">
                    <a16:creationId xmlns:a16="http://schemas.microsoft.com/office/drawing/2014/main" id="{E642FBC1-586C-246E-4A47-A455338987F5}"/>
                  </a:ext>
                </a:extLst>
              </p:cNvPr>
              <p:cNvSpPr/>
              <p:nvPr/>
            </p:nvSpPr>
            <p:spPr>
              <a:xfrm>
                <a:off x="7644050" y="4930607"/>
                <a:ext cx="378578" cy="778309"/>
              </a:xfrm>
              <a:custGeom>
                <a:avLst/>
                <a:gdLst/>
                <a:ahLst/>
                <a:cxnLst/>
                <a:rect l="l" t="t" r="r" b="b"/>
                <a:pathLst>
                  <a:path w="378578" h="778309" extrusionOk="0">
                    <a:moveTo>
                      <a:pt x="55388" y="491538"/>
                    </a:moveTo>
                    <a:cubicBezTo>
                      <a:pt x="84725" y="500662"/>
                      <a:pt x="194929" y="536782"/>
                      <a:pt x="219599" y="547238"/>
                    </a:cubicBezTo>
                    <a:cubicBezTo>
                      <a:pt x="218551" y="543246"/>
                      <a:pt x="217503" y="539159"/>
                      <a:pt x="216456" y="535166"/>
                    </a:cubicBezTo>
                    <a:cubicBezTo>
                      <a:pt x="188738" y="522619"/>
                      <a:pt x="161020" y="510168"/>
                      <a:pt x="133398" y="497716"/>
                    </a:cubicBezTo>
                    <a:cubicBezTo>
                      <a:pt x="103680" y="484314"/>
                      <a:pt x="72533" y="472337"/>
                      <a:pt x="44053" y="456558"/>
                    </a:cubicBezTo>
                    <a:cubicBezTo>
                      <a:pt x="42624" y="455798"/>
                      <a:pt x="42720" y="453612"/>
                      <a:pt x="44529" y="454277"/>
                    </a:cubicBezTo>
                    <a:cubicBezTo>
                      <a:pt x="73866" y="464163"/>
                      <a:pt x="102632" y="478801"/>
                      <a:pt x="131112" y="491728"/>
                    </a:cubicBezTo>
                    <a:cubicBezTo>
                      <a:pt x="159210" y="504560"/>
                      <a:pt x="187309" y="517677"/>
                      <a:pt x="215313" y="530984"/>
                    </a:cubicBezTo>
                    <a:cubicBezTo>
                      <a:pt x="207121" y="500187"/>
                      <a:pt x="198263" y="469295"/>
                      <a:pt x="188928" y="438308"/>
                    </a:cubicBezTo>
                    <a:cubicBezTo>
                      <a:pt x="145971" y="424431"/>
                      <a:pt x="101489" y="405801"/>
                      <a:pt x="60341" y="386695"/>
                    </a:cubicBezTo>
                    <a:cubicBezTo>
                      <a:pt x="58912" y="386030"/>
                      <a:pt x="59103" y="384034"/>
                      <a:pt x="60722" y="384509"/>
                    </a:cubicBezTo>
                    <a:cubicBezTo>
                      <a:pt x="102441" y="398482"/>
                      <a:pt x="146637" y="415021"/>
                      <a:pt x="187690" y="434126"/>
                    </a:cubicBezTo>
                    <a:cubicBezTo>
                      <a:pt x="182642" y="418062"/>
                      <a:pt x="144828" y="293924"/>
                      <a:pt x="80915" y="135758"/>
                    </a:cubicBezTo>
                    <a:cubicBezTo>
                      <a:pt x="54245" y="125017"/>
                      <a:pt x="27670" y="115607"/>
                      <a:pt x="1286" y="104866"/>
                    </a:cubicBezTo>
                    <a:cubicBezTo>
                      <a:pt x="-429" y="104201"/>
                      <a:pt x="-429" y="101729"/>
                      <a:pt x="1286" y="102300"/>
                    </a:cubicBezTo>
                    <a:cubicBezTo>
                      <a:pt x="27003" y="110664"/>
                      <a:pt x="52721" y="120645"/>
                      <a:pt x="78629" y="129960"/>
                    </a:cubicBezTo>
                    <a:cubicBezTo>
                      <a:pt x="61198" y="86901"/>
                      <a:pt x="43196" y="43938"/>
                      <a:pt x="25003" y="1069"/>
                    </a:cubicBezTo>
                    <a:cubicBezTo>
                      <a:pt x="24432" y="-356"/>
                      <a:pt x="26432" y="-356"/>
                      <a:pt x="27194" y="1069"/>
                    </a:cubicBezTo>
                    <a:cubicBezTo>
                      <a:pt x="70247" y="80818"/>
                      <a:pt x="135779" y="235563"/>
                      <a:pt x="162068" y="315311"/>
                    </a:cubicBezTo>
                    <a:cubicBezTo>
                      <a:pt x="179498" y="297822"/>
                      <a:pt x="198930" y="282328"/>
                      <a:pt x="216170" y="265314"/>
                    </a:cubicBezTo>
                    <a:cubicBezTo>
                      <a:pt x="216837" y="264649"/>
                      <a:pt x="218361" y="266074"/>
                      <a:pt x="217694" y="266740"/>
                    </a:cubicBezTo>
                    <a:cubicBezTo>
                      <a:pt x="199691" y="284514"/>
                      <a:pt x="183499" y="304190"/>
                      <a:pt x="164449" y="321965"/>
                    </a:cubicBezTo>
                    <a:cubicBezTo>
                      <a:pt x="165973" y="326432"/>
                      <a:pt x="167592" y="330995"/>
                      <a:pt x="169116" y="335462"/>
                    </a:cubicBezTo>
                    <a:cubicBezTo>
                      <a:pt x="191214" y="324626"/>
                      <a:pt x="213693" y="314456"/>
                      <a:pt x="235791" y="304190"/>
                    </a:cubicBezTo>
                    <a:cubicBezTo>
                      <a:pt x="237506" y="303430"/>
                      <a:pt x="240363" y="306091"/>
                      <a:pt x="238649" y="307042"/>
                    </a:cubicBezTo>
                    <a:cubicBezTo>
                      <a:pt x="216646" y="318828"/>
                      <a:pt x="194453" y="330805"/>
                      <a:pt x="171212" y="341831"/>
                    </a:cubicBezTo>
                    <a:cubicBezTo>
                      <a:pt x="185785" y="381467"/>
                      <a:pt x="225981" y="523570"/>
                      <a:pt x="239411" y="591532"/>
                    </a:cubicBezTo>
                    <a:cubicBezTo>
                      <a:pt x="285036" y="569100"/>
                      <a:pt x="330470" y="547238"/>
                      <a:pt x="375523" y="525946"/>
                    </a:cubicBezTo>
                    <a:cubicBezTo>
                      <a:pt x="377238" y="525091"/>
                      <a:pt x="379714" y="527562"/>
                      <a:pt x="377999" y="528513"/>
                    </a:cubicBezTo>
                    <a:cubicBezTo>
                      <a:pt x="335328" y="553702"/>
                      <a:pt x="289131" y="576514"/>
                      <a:pt x="240554" y="596760"/>
                    </a:cubicBezTo>
                    <a:cubicBezTo>
                      <a:pt x="253032" y="653411"/>
                      <a:pt x="265224" y="720043"/>
                      <a:pt x="273224" y="775743"/>
                    </a:cubicBezTo>
                    <a:cubicBezTo>
                      <a:pt x="273701" y="779165"/>
                      <a:pt x="267414" y="779165"/>
                      <a:pt x="266938" y="775743"/>
                    </a:cubicBezTo>
                    <a:cubicBezTo>
                      <a:pt x="256556" y="704644"/>
                      <a:pt x="239220" y="622329"/>
                      <a:pt x="220265" y="549899"/>
                    </a:cubicBezTo>
                    <a:cubicBezTo>
                      <a:pt x="191881" y="544101"/>
                      <a:pt x="81010" y="506176"/>
                      <a:pt x="54626" y="495720"/>
                    </a:cubicBezTo>
                    <a:cubicBezTo>
                      <a:pt x="51864" y="494674"/>
                      <a:pt x="52625" y="490872"/>
                      <a:pt x="55483" y="49172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5" name="Google Shape;4013;p72">
              <a:extLst>
                <a:ext uri="{FF2B5EF4-FFF2-40B4-BE49-F238E27FC236}">
                  <a16:creationId xmlns:a16="http://schemas.microsoft.com/office/drawing/2014/main" id="{8C7FA1AF-BFE1-6896-DC2E-3B7BCB61EF5A}"/>
                </a:ext>
              </a:extLst>
            </p:cNvPr>
            <p:cNvGrpSpPr/>
            <p:nvPr/>
          </p:nvGrpSpPr>
          <p:grpSpPr>
            <a:xfrm flipH="1">
              <a:off x="298793" y="4269540"/>
              <a:ext cx="463604" cy="873644"/>
              <a:chOff x="6553581" y="4957625"/>
              <a:chExt cx="398525" cy="751005"/>
            </a:xfrm>
          </p:grpSpPr>
          <p:sp>
            <p:nvSpPr>
              <p:cNvPr id="36" name="Google Shape;4014;p72">
                <a:extLst>
                  <a:ext uri="{FF2B5EF4-FFF2-40B4-BE49-F238E27FC236}">
                    <a16:creationId xmlns:a16="http://schemas.microsoft.com/office/drawing/2014/main" id="{80DFC623-7D07-09B8-3681-955E5BD7D13A}"/>
                  </a:ext>
                </a:extLst>
              </p:cNvPr>
              <p:cNvSpPr/>
              <p:nvPr/>
            </p:nvSpPr>
            <p:spPr>
              <a:xfrm>
                <a:off x="6553581" y="4957625"/>
                <a:ext cx="398525" cy="751005"/>
              </a:xfrm>
              <a:custGeom>
                <a:avLst/>
                <a:gdLst/>
                <a:ahLst/>
                <a:cxnLst/>
                <a:rect l="l" t="t" r="r" b="b"/>
                <a:pathLst>
                  <a:path w="398525" h="751005" extrusionOk="0">
                    <a:moveTo>
                      <a:pt x="398526" y="751005"/>
                    </a:moveTo>
                    <a:lnTo>
                      <a:pt x="0" y="751005"/>
                    </a:lnTo>
                    <a:cubicBezTo>
                      <a:pt x="14668" y="693689"/>
                      <a:pt x="28956" y="635898"/>
                      <a:pt x="42481" y="577726"/>
                    </a:cubicBezTo>
                    <a:cubicBezTo>
                      <a:pt x="79343" y="575635"/>
                      <a:pt x="125444" y="567555"/>
                      <a:pt x="165830" y="543982"/>
                    </a:cubicBezTo>
                    <a:cubicBezTo>
                      <a:pt x="125921" y="550446"/>
                      <a:pt x="85915" y="557005"/>
                      <a:pt x="45815" y="563468"/>
                    </a:cubicBezTo>
                    <a:cubicBezTo>
                      <a:pt x="62293" y="492274"/>
                      <a:pt x="77819" y="420605"/>
                      <a:pt x="92107" y="348651"/>
                    </a:cubicBezTo>
                    <a:cubicBezTo>
                      <a:pt x="108204" y="341617"/>
                      <a:pt x="123920" y="332587"/>
                      <a:pt x="138303" y="320895"/>
                    </a:cubicBezTo>
                    <a:cubicBezTo>
                      <a:pt x="123920" y="325173"/>
                      <a:pt x="109538" y="329355"/>
                      <a:pt x="95059" y="333537"/>
                    </a:cubicBezTo>
                    <a:cubicBezTo>
                      <a:pt x="96964" y="323937"/>
                      <a:pt x="98774" y="314337"/>
                      <a:pt x="100584" y="304737"/>
                    </a:cubicBezTo>
                    <a:cubicBezTo>
                      <a:pt x="122587" y="295612"/>
                      <a:pt x="144780" y="282780"/>
                      <a:pt x="163544" y="264720"/>
                    </a:cubicBezTo>
                    <a:cubicBezTo>
                      <a:pt x="143828" y="272039"/>
                      <a:pt x="123920" y="279358"/>
                      <a:pt x="104013" y="286677"/>
                    </a:cubicBezTo>
                    <a:cubicBezTo>
                      <a:pt x="121920" y="191245"/>
                      <a:pt x="137541" y="95527"/>
                      <a:pt x="150114" y="0"/>
                    </a:cubicBezTo>
                    <a:cubicBezTo>
                      <a:pt x="167640" y="53989"/>
                      <a:pt x="185356" y="107979"/>
                      <a:pt x="203263" y="162064"/>
                    </a:cubicBezTo>
                    <a:cubicBezTo>
                      <a:pt x="191453" y="159307"/>
                      <a:pt x="179641" y="156551"/>
                      <a:pt x="167830" y="153794"/>
                    </a:cubicBezTo>
                    <a:cubicBezTo>
                      <a:pt x="167830" y="153794"/>
                      <a:pt x="182689" y="163299"/>
                      <a:pt x="207073" y="173565"/>
                    </a:cubicBezTo>
                    <a:cubicBezTo>
                      <a:pt x="232791" y="250937"/>
                      <a:pt x="258699" y="328309"/>
                      <a:pt x="284416" y="405207"/>
                    </a:cubicBezTo>
                    <a:cubicBezTo>
                      <a:pt x="270034" y="402070"/>
                      <a:pt x="255651" y="398838"/>
                      <a:pt x="241363" y="395701"/>
                    </a:cubicBezTo>
                    <a:cubicBezTo>
                      <a:pt x="241363" y="395701"/>
                      <a:pt x="259556" y="406822"/>
                      <a:pt x="288607" y="417848"/>
                    </a:cubicBezTo>
                    <a:cubicBezTo>
                      <a:pt x="306419" y="471078"/>
                      <a:pt x="324136" y="524116"/>
                      <a:pt x="341566" y="576870"/>
                    </a:cubicBezTo>
                    <a:cubicBezTo>
                      <a:pt x="312801" y="570787"/>
                      <a:pt x="284226" y="564704"/>
                      <a:pt x="255556" y="558525"/>
                    </a:cubicBezTo>
                    <a:cubicBezTo>
                      <a:pt x="257842" y="559856"/>
                      <a:pt x="294704" y="581338"/>
                      <a:pt x="346996" y="593409"/>
                    </a:cubicBezTo>
                    <a:cubicBezTo>
                      <a:pt x="350044" y="602534"/>
                      <a:pt x="352996" y="611754"/>
                      <a:pt x="356045" y="620880"/>
                    </a:cubicBezTo>
                    <a:cubicBezTo>
                      <a:pt x="311753" y="611564"/>
                      <a:pt x="267462" y="602154"/>
                      <a:pt x="223456" y="592839"/>
                    </a:cubicBezTo>
                    <a:cubicBezTo>
                      <a:pt x="223456" y="592839"/>
                      <a:pt x="283369" y="628388"/>
                      <a:pt x="360712" y="635042"/>
                    </a:cubicBezTo>
                    <a:cubicBezTo>
                      <a:pt x="364998" y="648159"/>
                      <a:pt x="369284" y="661182"/>
                      <a:pt x="373571" y="674299"/>
                    </a:cubicBezTo>
                    <a:cubicBezTo>
                      <a:pt x="358712" y="671162"/>
                      <a:pt x="343948" y="668120"/>
                      <a:pt x="329089" y="664984"/>
                    </a:cubicBezTo>
                    <a:cubicBezTo>
                      <a:pt x="329089" y="664984"/>
                      <a:pt x="347758" y="675914"/>
                      <a:pt x="377571" y="686655"/>
                    </a:cubicBezTo>
                    <a:cubicBezTo>
                      <a:pt x="384524" y="708042"/>
                      <a:pt x="391478" y="729429"/>
                      <a:pt x="398335" y="75072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4015;p72">
                <a:extLst>
                  <a:ext uri="{FF2B5EF4-FFF2-40B4-BE49-F238E27FC236}">
                    <a16:creationId xmlns:a16="http://schemas.microsoft.com/office/drawing/2014/main" id="{67449B4D-0321-31B9-E1C4-7E7592428C99}"/>
                  </a:ext>
                </a:extLst>
              </p:cNvPr>
              <p:cNvSpPr/>
              <p:nvPr/>
            </p:nvSpPr>
            <p:spPr>
              <a:xfrm>
                <a:off x="6619011" y="5098302"/>
                <a:ext cx="249362" cy="610233"/>
              </a:xfrm>
              <a:custGeom>
                <a:avLst/>
                <a:gdLst/>
                <a:ahLst/>
                <a:cxnLst/>
                <a:rect l="l" t="t" r="r" b="b"/>
                <a:pathLst>
                  <a:path w="249362" h="610233" extrusionOk="0">
                    <a:moveTo>
                      <a:pt x="246799" y="385626"/>
                    </a:moveTo>
                    <a:cubicBezTo>
                      <a:pt x="225939" y="392755"/>
                      <a:pt x="147929" y="421080"/>
                      <a:pt x="130880" y="429255"/>
                    </a:cubicBezTo>
                    <a:cubicBezTo>
                      <a:pt x="130689" y="426118"/>
                      <a:pt x="130499" y="422981"/>
                      <a:pt x="130403" y="419750"/>
                    </a:cubicBezTo>
                    <a:cubicBezTo>
                      <a:pt x="149168" y="409864"/>
                      <a:pt x="167932" y="400169"/>
                      <a:pt x="186601" y="390379"/>
                    </a:cubicBezTo>
                    <a:cubicBezTo>
                      <a:pt x="206604" y="379923"/>
                      <a:pt x="228130" y="370513"/>
                      <a:pt x="246323" y="358156"/>
                    </a:cubicBezTo>
                    <a:cubicBezTo>
                      <a:pt x="247180" y="357585"/>
                      <a:pt x="246608" y="355875"/>
                      <a:pt x="245275" y="356350"/>
                    </a:cubicBezTo>
                    <a:cubicBezTo>
                      <a:pt x="224701" y="364049"/>
                      <a:pt x="205841" y="375550"/>
                      <a:pt x="186696" y="385721"/>
                    </a:cubicBezTo>
                    <a:cubicBezTo>
                      <a:pt x="167741" y="395701"/>
                      <a:pt x="148977" y="406062"/>
                      <a:pt x="130118" y="416423"/>
                    </a:cubicBezTo>
                    <a:cubicBezTo>
                      <a:pt x="128784" y="392280"/>
                      <a:pt x="127451" y="368136"/>
                      <a:pt x="125831" y="343803"/>
                    </a:cubicBezTo>
                    <a:cubicBezTo>
                      <a:pt x="156026" y="332872"/>
                      <a:pt x="185934" y="318329"/>
                      <a:pt x="212890" y="303406"/>
                    </a:cubicBezTo>
                    <a:cubicBezTo>
                      <a:pt x="213842" y="302931"/>
                      <a:pt x="213080" y="301315"/>
                      <a:pt x="211937" y="301695"/>
                    </a:cubicBezTo>
                    <a:cubicBezTo>
                      <a:pt x="182886" y="312626"/>
                      <a:pt x="152692" y="325553"/>
                      <a:pt x="125546" y="340571"/>
                    </a:cubicBezTo>
                    <a:cubicBezTo>
                      <a:pt x="124688" y="328024"/>
                      <a:pt x="119736" y="230786"/>
                      <a:pt x="106781" y="106743"/>
                    </a:cubicBezTo>
                    <a:cubicBezTo>
                      <a:pt x="124022" y="98379"/>
                      <a:pt x="141833" y="90965"/>
                      <a:pt x="158883" y="82505"/>
                    </a:cubicBezTo>
                    <a:cubicBezTo>
                      <a:pt x="160026" y="81935"/>
                      <a:pt x="158979" y="80034"/>
                      <a:pt x="157836" y="80509"/>
                    </a:cubicBezTo>
                    <a:cubicBezTo>
                      <a:pt x="140405" y="87068"/>
                      <a:pt x="123641" y="94957"/>
                      <a:pt x="106400" y="102181"/>
                    </a:cubicBezTo>
                    <a:cubicBezTo>
                      <a:pt x="102876" y="68342"/>
                      <a:pt x="98780" y="34599"/>
                      <a:pt x="93732" y="855"/>
                    </a:cubicBezTo>
                    <a:cubicBezTo>
                      <a:pt x="93542" y="-285"/>
                      <a:pt x="91827" y="-285"/>
                      <a:pt x="91922" y="855"/>
                    </a:cubicBezTo>
                    <a:cubicBezTo>
                      <a:pt x="94875" y="63685"/>
                      <a:pt x="103924" y="185066"/>
                      <a:pt x="108591" y="247515"/>
                    </a:cubicBezTo>
                    <a:cubicBezTo>
                      <a:pt x="88589" y="233828"/>
                      <a:pt x="67634" y="221661"/>
                      <a:pt x="47631" y="208354"/>
                    </a:cubicBezTo>
                    <a:cubicBezTo>
                      <a:pt x="46869" y="207879"/>
                      <a:pt x="46203" y="209019"/>
                      <a:pt x="46964" y="209495"/>
                    </a:cubicBezTo>
                    <a:cubicBezTo>
                      <a:pt x="67920" y="223467"/>
                      <a:pt x="87731" y="238866"/>
                      <a:pt x="109067" y="252743"/>
                    </a:cubicBezTo>
                    <a:cubicBezTo>
                      <a:pt x="109353" y="256260"/>
                      <a:pt x="109639" y="259777"/>
                      <a:pt x="109925" y="263294"/>
                    </a:cubicBezTo>
                    <a:cubicBezTo>
                      <a:pt x="88589" y="254739"/>
                      <a:pt x="67157" y="246850"/>
                      <a:pt x="45821" y="238771"/>
                    </a:cubicBezTo>
                    <a:cubicBezTo>
                      <a:pt x="44202" y="238105"/>
                      <a:pt x="42773" y="240291"/>
                      <a:pt x="44488" y="240957"/>
                    </a:cubicBezTo>
                    <a:cubicBezTo>
                      <a:pt x="66300" y="250177"/>
                      <a:pt x="88017" y="259492"/>
                      <a:pt x="110211" y="268237"/>
                    </a:cubicBezTo>
                    <a:cubicBezTo>
                      <a:pt x="112782" y="299224"/>
                      <a:pt x="122117" y="410530"/>
                      <a:pt x="125736" y="463759"/>
                    </a:cubicBezTo>
                    <a:cubicBezTo>
                      <a:pt x="84493" y="446174"/>
                      <a:pt x="43250" y="429065"/>
                      <a:pt x="2006" y="412336"/>
                    </a:cubicBezTo>
                    <a:cubicBezTo>
                      <a:pt x="482" y="411670"/>
                      <a:pt x="-851" y="413571"/>
                      <a:pt x="673" y="414332"/>
                    </a:cubicBezTo>
                    <a:cubicBezTo>
                      <a:pt x="41059" y="434103"/>
                      <a:pt x="83064" y="451972"/>
                      <a:pt x="126022" y="467751"/>
                    </a:cubicBezTo>
                    <a:cubicBezTo>
                      <a:pt x="129165" y="512140"/>
                      <a:pt x="132308" y="564419"/>
                      <a:pt x="134404" y="608238"/>
                    </a:cubicBezTo>
                    <a:cubicBezTo>
                      <a:pt x="134499" y="610899"/>
                      <a:pt x="139452" y="610899"/>
                      <a:pt x="139357" y="608238"/>
                    </a:cubicBezTo>
                    <a:cubicBezTo>
                      <a:pt x="136785" y="552347"/>
                      <a:pt x="134023" y="487807"/>
                      <a:pt x="130975" y="431061"/>
                    </a:cubicBezTo>
                    <a:cubicBezTo>
                      <a:pt x="152120" y="426498"/>
                      <a:pt x="230321" y="396747"/>
                      <a:pt x="248513" y="388573"/>
                    </a:cubicBezTo>
                    <a:cubicBezTo>
                      <a:pt x="250419" y="387717"/>
                      <a:pt x="248799" y="384771"/>
                      <a:pt x="246799" y="38543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40" name="Google Shape;4016;p72">
            <a:extLst>
              <a:ext uri="{FF2B5EF4-FFF2-40B4-BE49-F238E27FC236}">
                <a16:creationId xmlns:a16="http://schemas.microsoft.com/office/drawing/2014/main" id="{AFD65F49-E489-4525-1723-464A95842FA6}"/>
              </a:ext>
            </a:extLst>
          </p:cNvPr>
          <p:cNvSpPr/>
          <p:nvPr/>
        </p:nvSpPr>
        <p:spPr>
          <a:xfrm flipH="1">
            <a:off x="945919" y="3184274"/>
            <a:ext cx="1243498" cy="232150"/>
          </a:xfrm>
          <a:custGeom>
            <a:avLst/>
            <a:gdLst/>
            <a:ahLst/>
            <a:cxnLst/>
            <a:rect l="l" t="t" r="r" b="b"/>
            <a:pathLst>
              <a:path w="1243498" h="232150" extrusionOk="0">
                <a:moveTo>
                  <a:pt x="3848" y="226700"/>
                </a:moveTo>
                <a:cubicBezTo>
                  <a:pt x="69190" y="226700"/>
                  <a:pt x="1169042" y="233924"/>
                  <a:pt x="1238193" y="231738"/>
                </a:cubicBezTo>
                <a:cubicBezTo>
                  <a:pt x="1243146" y="231643"/>
                  <a:pt x="1245813" y="224324"/>
                  <a:pt x="1240860" y="221853"/>
                </a:cubicBezTo>
                <a:cubicBezTo>
                  <a:pt x="1197331" y="200371"/>
                  <a:pt x="1147896" y="204648"/>
                  <a:pt x="1102557" y="189440"/>
                </a:cubicBezTo>
                <a:cubicBezTo>
                  <a:pt x="1075887" y="180505"/>
                  <a:pt x="1059599" y="163111"/>
                  <a:pt x="1041026" y="143150"/>
                </a:cubicBezTo>
                <a:cubicBezTo>
                  <a:pt x="1025024" y="125945"/>
                  <a:pt x="1006545" y="112733"/>
                  <a:pt x="983780" y="105890"/>
                </a:cubicBezTo>
                <a:cubicBezTo>
                  <a:pt x="963683" y="99901"/>
                  <a:pt x="941870" y="99046"/>
                  <a:pt x="921487" y="103988"/>
                </a:cubicBezTo>
                <a:cubicBezTo>
                  <a:pt x="899198" y="109311"/>
                  <a:pt x="879767" y="122048"/>
                  <a:pt x="858527" y="130128"/>
                </a:cubicBezTo>
                <a:cubicBezTo>
                  <a:pt x="805663" y="149993"/>
                  <a:pt x="754323" y="131078"/>
                  <a:pt x="716604" y="92107"/>
                </a:cubicBezTo>
                <a:cubicBezTo>
                  <a:pt x="685457" y="59979"/>
                  <a:pt x="654882" y="29562"/>
                  <a:pt x="612591" y="12263"/>
                </a:cubicBezTo>
                <a:cubicBezTo>
                  <a:pt x="577158" y="-2280"/>
                  <a:pt x="537820" y="-5226"/>
                  <a:pt x="502387" y="10742"/>
                </a:cubicBezTo>
                <a:cubicBezTo>
                  <a:pt x="462001" y="28992"/>
                  <a:pt x="434378" y="65682"/>
                  <a:pt x="396469" y="87735"/>
                </a:cubicBezTo>
                <a:cubicBezTo>
                  <a:pt x="351511" y="113969"/>
                  <a:pt x="297790" y="107695"/>
                  <a:pt x="248260" y="115680"/>
                </a:cubicBezTo>
                <a:cubicBezTo>
                  <a:pt x="198539" y="123569"/>
                  <a:pt x="160535" y="165297"/>
                  <a:pt x="117005" y="189250"/>
                </a:cubicBezTo>
                <a:cubicBezTo>
                  <a:pt x="102146" y="197424"/>
                  <a:pt x="86906" y="204363"/>
                  <a:pt x="69571" y="203888"/>
                </a:cubicBezTo>
                <a:cubicBezTo>
                  <a:pt x="59855" y="203603"/>
                  <a:pt x="50330" y="201036"/>
                  <a:pt x="40710" y="199801"/>
                </a:cubicBezTo>
                <a:cubicBezTo>
                  <a:pt x="25756" y="197995"/>
                  <a:pt x="11468" y="198375"/>
                  <a:pt x="1467" y="210827"/>
                </a:cubicBezTo>
                <a:cubicBezTo>
                  <a:pt x="-1009" y="213868"/>
                  <a:pt x="-438" y="226795"/>
                  <a:pt x="3848" y="22679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Title 26">
            <a:extLst>
              <a:ext uri="{FF2B5EF4-FFF2-40B4-BE49-F238E27FC236}">
                <a16:creationId xmlns:a16="http://schemas.microsoft.com/office/drawing/2014/main" id="{A18A1915-EA1F-0D28-4752-B30C2615C61E}"/>
              </a:ext>
            </a:extLst>
          </p:cNvPr>
          <p:cNvSpPr>
            <a:spLocks noGrp="1"/>
          </p:cNvSpPr>
          <p:nvPr>
            <p:ph type="ctrTitle"/>
          </p:nvPr>
        </p:nvSpPr>
        <p:spPr>
          <a:xfrm>
            <a:off x="2638281" y="997679"/>
            <a:ext cx="4440000" cy="2142000"/>
          </a:xfrm>
        </p:spPr>
        <p:txBody>
          <a:bodyPr/>
          <a:lstStyle/>
          <a:p>
            <a:r>
              <a:rPr lang="en-IN" dirty="0"/>
              <a:t>THANK YOU</a:t>
            </a:r>
          </a:p>
        </p:txBody>
      </p:sp>
    </p:spTree>
    <p:extLst>
      <p:ext uri="{BB962C8B-B14F-4D97-AF65-F5344CB8AC3E}">
        <p14:creationId xmlns:p14="http://schemas.microsoft.com/office/powerpoint/2010/main" val="2143910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grpSp>
        <p:nvGrpSpPr>
          <p:cNvPr id="864" name="Google Shape;864;p42"/>
          <p:cNvGrpSpPr/>
          <p:nvPr/>
        </p:nvGrpSpPr>
        <p:grpSpPr>
          <a:xfrm>
            <a:off x="-58920" y="-26421"/>
            <a:ext cx="3820713" cy="3194950"/>
            <a:chOff x="-58920" y="-26421"/>
            <a:chExt cx="3820713" cy="3194950"/>
          </a:xfrm>
        </p:grpSpPr>
        <p:grpSp>
          <p:nvGrpSpPr>
            <p:cNvPr id="865" name="Google Shape;865;p42"/>
            <p:cNvGrpSpPr/>
            <p:nvPr/>
          </p:nvGrpSpPr>
          <p:grpSpPr>
            <a:xfrm flipH="1">
              <a:off x="-309" y="-26421"/>
              <a:ext cx="2464948" cy="1436101"/>
              <a:chOff x="6627243" y="1141133"/>
              <a:chExt cx="1850006" cy="1077830"/>
            </a:xfrm>
          </p:grpSpPr>
          <p:grpSp>
            <p:nvGrpSpPr>
              <p:cNvPr id="866" name="Google Shape;866;p42"/>
              <p:cNvGrpSpPr/>
              <p:nvPr/>
            </p:nvGrpSpPr>
            <p:grpSpPr>
              <a:xfrm>
                <a:off x="6627250" y="1143000"/>
                <a:ext cx="1849999" cy="1075963"/>
                <a:chOff x="6627250" y="1143000"/>
                <a:chExt cx="1849999" cy="1075963"/>
              </a:xfrm>
            </p:grpSpPr>
            <p:sp>
              <p:nvSpPr>
                <p:cNvPr id="867" name="Google Shape;867;p42"/>
                <p:cNvSpPr/>
                <p:nvPr/>
              </p:nvSpPr>
              <p:spPr>
                <a:xfrm>
                  <a:off x="6786398" y="1143000"/>
                  <a:ext cx="1690851" cy="1072369"/>
                </a:xfrm>
                <a:custGeom>
                  <a:avLst/>
                  <a:gdLst/>
                  <a:ahLst/>
                  <a:cxnLst/>
                  <a:rect l="l" t="t" r="r" b="b"/>
                  <a:pathLst>
                    <a:path w="1690851" h="1072369" extrusionOk="0">
                      <a:moveTo>
                        <a:pt x="1690851" y="0"/>
                      </a:moveTo>
                      <a:lnTo>
                        <a:pt x="1690851" y="460527"/>
                      </a:lnTo>
                      <a:cubicBezTo>
                        <a:pt x="1648560" y="484765"/>
                        <a:pt x="1618271" y="497787"/>
                        <a:pt x="1618271" y="497787"/>
                      </a:cubicBezTo>
                      <a:cubicBezTo>
                        <a:pt x="1524735" y="865353"/>
                        <a:pt x="1129543" y="837598"/>
                        <a:pt x="1129543" y="837598"/>
                      </a:cubicBezTo>
                      <a:cubicBezTo>
                        <a:pt x="1129543" y="837598"/>
                        <a:pt x="1058677" y="954987"/>
                        <a:pt x="841698" y="1023710"/>
                      </a:cubicBezTo>
                      <a:cubicBezTo>
                        <a:pt x="836173" y="1025516"/>
                        <a:pt x="830458" y="1027227"/>
                        <a:pt x="824743" y="1028938"/>
                      </a:cubicBezTo>
                      <a:lnTo>
                        <a:pt x="824457" y="1028938"/>
                      </a:lnTo>
                      <a:cubicBezTo>
                        <a:pt x="818647" y="1030649"/>
                        <a:pt x="812741" y="1032360"/>
                        <a:pt x="806741" y="1033975"/>
                      </a:cubicBezTo>
                      <a:cubicBezTo>
                        <a:pt x="799597" y="1035876"/>
                        <a:pt x="792263" y="1037873"/>
                        <a:pt x="784643" y="1039774"/>
                      </a:cubicBezTo>
                      <a:cubicBezTo>
                        <a:pt x="773499" y="1042435"/>
                        <a:pt x="761783" y="1045096"/>
                        <a:pt x="749972" y="1047568"/>
                      </a:cubicBezTo>
                      <a:cubicBezTo>
                        <a:pt x="744542" y="1048804"/>
                        <a:pt x="738923" y="1049849"/>
                        <a:pt x="733398" y="1050895"/>
                      </a:cubicBezTo>
                      <a:cubicBezTo>
                        <a:pt x="729112" y="1051750"/>
                        <a:pt x="725016" y="1052511"/>
                        <a:pt x="720635" y="1053271"/>
                      </a:cubicBezTo>
                      <a:cubicBezTo>
                        <a:pt x="712824" y="1054697"/>
                        <a:pt x="704918" y="1056123"/>
                        <a:pt x="696822" y="1057263"/>
                      </a:cubicBezTo>
                      <a:cubicBezTo>
                        <a:pt x="691679" y="1058119"/>
                        <a:pt x="686440" y="1058879"/>
                        <a:pt x="681201" y="1059640"/>
                      </a:cubicBezTo>
                      <a:cubicBezTo>
                        <a:pt x="675963" y="1060400"/>
                        <a:pt x="670629" y="1061160"/>
                        <a:pt x="665199" y="1061731"/>
                      </a:cubicBezTo>
                      <a:cubicBezTo>
                        <a:pt x="661389" y="1062301"/>
                        <a:pt x="657674" y="1062776"/>
                        <a:pt x="653865" y="1063156"/>
                      </a:cubicBezTo>
                      <a:cubicBezTo>
                        <a:pt x="650150" y="1063632"/>
                        <a:pt x="646244" y="1064012"/>
                        <a:pt x="642434" y="1064487"/>
                      </a:cubicBezTo>
                      <a:cubicBezTo>
                        <a:pt x="642244" y="1064582"/>
                        <a:pt x="641958" y="1064582"/>
                        <a:pt x="641768" y="1064582"/>
                      </a:cubicBezTo>
                      <a:cubicBezTo>
                        <a:pt x="634338" y="1065438"/>
                        <a:pt x="626623" y="1066198"/>
                        <a:pt x="618908" y="1066768"/>
                      </a:cubicBezTo>
                      <a:cubicBezTo>
                        <a:pt x="611002" y="1067529"/>
                        <a:pt x="602906" y="1068194"/>
                        <a:pt x="594809" y="1068764"/>
                      </a:cubicBezTo>
                      <a:lnTo>
                        <a:pt x="594429" y="1068764"/>
                      </a:lnTo>
                      <a:cubicBezTo>
                        <a:pt x="590333" y="1069050"/>
                        <a:pt x="586047" y="1069430"/>
                        <a:pt x="581760" y="1069620"/>
                      </a:cubicBezTo>
                      <a:cubicBezTo>
                        <a:pt x="580332" y="1069715"/>
                        <a:pt x="578998" y="1069810"/>
                        <a:pt x="577569" y="1069810"/>
                      </a:cubicBezTo>
                      <a:cubicBezTo>
                        <a:pt x="573188" y="1070095"/>
                        <a:pt x="568616" y="1070475"/>
                        <a:pt x="564139" y="1070570"/>
                      </a:cubicBezTo>
                      <a:cubicBezTo>
                        <a:pt x="557662" y="1070951"/>
                        <a:pt x="551090" y="1071236"/>
                        <a:pt x="544517" y="1071426"/>
                      </a:cubicBezTo>
                      <a:cubicBezTo>
                        <a:pt x="538707" y="1071616"/>
                        <a:pt x="533088" y="1071806"/>
                        <a:pt x="527182" y="1071996"/>
                      </a:cubicBezTo>
                      <a:lnTo>
                        <a:pt x="526134" y="1071996"/>
                      </a:lnTo>
                      <a:cubicBezTo>
                        <a:pt x="522134" y="1072091"/>
                        <a:pt x="518324" y="1072186"/>
                        <a:pt x="514228" y="1072186"/>
                      </a:cubicBezTo>
                      <a:cubicBezTo>
                        <a:pt x="471937" y="1072852"/>
                        <a:pt x="427169" y="1071711"/>
                        <a:pt x="379354" y="1068669"/>
                      </a:cubicBezTo>
                      <a:cubicBezTo>
                        <a:pt x="370496" y="1068099"/>
                        <a:pt x="362018" y="1067434"/>
                        <a:pt x="353636" y="1066673"/>
                      </a:cubicBezTo>
                      <a:cubicBezTo>
                        <a:pt x="343731" y="1065818"/>
                        <a:pt x="334110" y="1064962"/>
                        <a:pt x="324776" y="1064012"/>
                      </a:cubicBezTo>
                      <a:cubicBezTo>
                        <a:pt x="318394" y="1063347"/>
                        <a:pt x="312107" y="1062586"/>
                        <a:pt x="306011" y="1061826"/>
                      </a:cubicBezTo>
                      <a:cubicBezTo>
                        <a:pt x="298582" y="1060970"/>
                        <a:pt x="291248" y="1059925"/>
                        <a:pt x="284104" y="1058974"/>
                      </a:cubicBezTo>
                      <a:cubicBezTo>
                        <a:pt x="278389" y="1058119"/>
                        <a:pt x="272769" y="1057263"/>
                        <a:pt x="267340" y="1056408"/>
                      </a:cubicBezTo>
                      <a:cubicBezTo>
                        <a:pt x="264387" y="1055932"/>
                        <a:pt x="261434" y="1055457"/>
                        <a:pt x="258577" y="1054982"/>
                      </a:cubicBezTo>
                      <a:cubicBezTo>
                        <a:pt x="252862" y="1053936"/>
                        <a:pt x="247242" y="1052891"/>
                        <a:pt x="241718" y="1051845"/>
                      </a:cubicBezTo>
                      <a:cubicBezTo>
                        <a:pt x="238956" y="1051275"/>
                        <a:pt x="236289" y="1050705"/>
                        <a:pt x="233622" y="1050134"/>
                      </a:cubicBezTo>
                      <a:cubicBezTo>
                        <a:pt x="230383" y="1049564"/>
                        <a:pt x="227335" y="1048899"/>
                        <a:pt x="224192" y="1048233"/>
                      </a:cubicBezTo>
                      <a:cubicBezTo>
                        <a:pt x="219620" y="1047188"/>
                        <a:pt x="215143" y="1046142"/>
                        <a:pt x="210666" y="1045001"/>
                      </a:cubicBezTo>
                      <a:cubicBezTo>
                        <a:pt x="203427" y="1043195"/>
                        <a:pt x="196379" y="1041294"/>
                        <a:pt x="189711" y="1039298"/>
                      </a:cubicBezTo>
                      <a:cubicBezTo>
                        <a:pt x="185234" y="1038063"/>
                        <a:pt x="180853" y="1036637"/>
                        <a:pt x="176662" y="1035211"/>
                      </a:cubicBezTo>
                      <a:cubicBezTo>
                        <a:pt x="174566" y="1034641"/>
                        <a:pt x="172566" y="1033975"/>
                        <a:pt x="170471" y="1033215"/>
                      </a:cubicBezTo>
                      <a:cubicBezTo>
                        <a:pt x="166470" y="1031789"/>
                        <a:pt x="162565" y="1030363"/>
                        <a:pt x="158755" y="1028938"/>
                      </a:cubicBezTo>
                      <a:cubicBezTo>
                        <a:pt x="156850" y="1028177"/>
                        <a:pt x="155040" y="1027417"/>
                        <a:pt x="153231" y="1026656"/>
                      </a:cubicBezTo>
                      <a:cubicBezTo>
                        <a:pt x="150659" y="1025611"/>
                        <a:pt x="148087" y="1024565"/>
                        <a:pt x="145610" y="1023425"/>
                      </a:cubicBezTo>
                      <a:cubicBezTo>
                        <a:pt x="143134" y="1022379"/>
                        <a:pt x="140848" y="1021333"/>
                        <a:pt x="138467" y="1020193"/>
                      </a:cubicBezTo>
                      <a:cubicBezTo>
                        <a:pt x="136085" y="1019147"/>
                        <a:pt x="133895" y="1018007"/>
                        <a:pt x="131609" y="1016866"/>
                      </a:cubicBezTo>
                      <a:cubicBezTo>
                        <a:pt x="129418" y="1015725"/>
                        <a:pt x="127227" y="1014680"/>
                        <a:pt x="125132" y="1013444"/>
                      </a:cubicBezTo>
                      <a:cubicBezTo>
                        <a:pt x="116750" y="1008882"/>
                        <a:pt x="109415" y="1004129"/>
                        <a:pt x="102939" y="999091"/>
                      </a:cubicBezTo>
                      <a:cubicBezTo>
                        <a:pt x="101224" y="997761"/>
                        <a:pt x="99605" y="996525"/>
                        <a:pt x="97985" y="995099"/>
                      </a:cubicBezTo>
                      <a:cubicBezTo>
                        <a:pt x="97700" y="994909"/>
                        <a:pt x="97319" y="994719"/>
                        <a:pt x="97128" y="994434"/>
                      </a:cubicBezTo>
                      <a:cubicBezTo>
                        <a:pt x="95223" y="992818"/>
                        <a:pt x="93414" y="991297"/>
                        <a:pt x="91699" y="989681"/>
                      </a:cubicBezTo>
                      <a:lnTo>
                        <a:pt x="86746" y="984738"/>
                      </a:lnTo>
                      <a:cubicBezTo>
                        <a:pt x="83603" y="981412"/>
                        <a:pt x="80936" y="978180"/>
                        <a:pt x="78459" y="974758"/>
                      </a:cubicBezTo>
                      <a:lnTo>
                        <a:pt x="78364" y="974758"/>
                      </a:lnTo>
                      <a:cubicBezTo>
                        <a:pt x="63505" y="954417"/>
                        <a:pt x="59409" y="932365"/>
                        <a:pt x="62457" y="910123"/>
                      </a:cubicBezTo>
                      <a:lnTo>
                        <a:pt x="62457" y="910123"/>
                      </a:lnTo>
                      <a:cubicBezTo>
                        <a:pt x="63124" y="904515"/>
                        <a:pt x="64267" y="898907"/>
                        <a:pt x="65981" y="893489"/>
                      </a:cubicBezTo>
                      <a:cubicBezTo>
                        <a:pt x="69220" y="881322"/>
                        <a:pt x="74459" y="869345"/>
                        <a:pt x="81031" y="857654"/>
                      </a:cubicBezTo>
                      <a:cubicBezTo>
                        <a:pt x="81983" y="855943"/>
                        <a:pt x="82936" y="854327"/>
                        <a:pt x="83889" y="852616"/>
                      </a:cubicBezTo>
                      <a:cubicBezTo>
                        <a:pt x="86174" y="848719"/>
                        <a:pt x="88651" y="844822"/>
                        <a:pt x="91032" y="841020"/>
                      </a:cubicBezTo>
                      <a:cubicBezTo>
                        <a:pt x="93604" y="837123"/>
                        <a:pt x="96176" y="833416"/>
                        <a:pt x="98843" y="829614"/>
                      </a:cubicBezTo>
                      <a:cubicBezTo>
                        <a:pt x="99033" y="829614"/>
                        <a:pt x="99129" y="829329"/>
                        <a:pt x="99319" y="829043"/>
                      </a:cubicBezTo>
                      <a:cubicBezTo>
                        <a:pt x="103034" y="824006"/>
                        <a:pt x="106844" y="819063"/>
                        <a:pt x="110749" y="814310"/>
                      </a:cubicBezTo>
                      <a:cubicBezTo>
                        <a:pt x="110749" y="814120"/>
                        <a:pt x="110939" y="814025"/>
                        <a:pt x="110939" y="813930"/>
                      </a:cubicBezTo>
                      <a:cubicBezTo>
                        <a:pt x="114845" y="809273"/>
                        <a:pt x="118845" y="804615"/>
                        <a:pt x="122750" y="800148"/>
                      </a:cubicBezTo>
                      <a:cubicBezTo>
                        <a:pt x="124846" y="797866"/>
                        <a:pt x="126846" y="795585"/>
                        <a:pt x="128847" y="793304"/>
                      </a:cubicBezTo>
                      <a:cubicBezTo>
                        <a:pt x="132942" y="788931"/>
                        <a:pt x="136943" y="784749"/>
                        <a:pt x="141039" y="780662"/>
                      </a:cubicBezTo>
                      <a:cubicBezTo>
                        <a:pt x="143039" y="778666"/>
                        <a:pt x="145134" y="776670"/>
                        <a:pt x="147039" y="774674"/>
                      </a:cubicBezTo>
                      <a:cubicBezTo>
                        <a:pt x="149992" y="771727"/>
                        <a:pt x="153040" y="768971"/>
                        <a:pt x="155802" y="766309"/>
                      </a:cubicBezTo>
                      <a:cubicBezTo>
                        <a:pt x="158660" y="763648"/>
                        <a:pt x="161422" y="761176"/>
                        <a:pt x="164089" y="758705"/>
                      </a:cubicBezTo>
                      <a:cubicBezTo>
                        <a:pt x="169042" y="754237"/>
                        <a:pt x="173709" y="750245"/>
                        <a:pt x="177805" y="746633"/>
                      </a:cubicBezTo>
                      <a:cubicBezTo>
                        <a:pt x="180758" y="744162"/>
                        <a:pt x="183425" y="741976"/>
                        <a:pt x="185901" y="739980"/>
                      </a:cubicBezTo>
                      <a:cubicBezTo>
                        <a:pt x="190283" y="736368"/>
                        <a:pt x="193712" y="733706"/>
                        <a:pt x="195902" y="731995"/>
                      </a:cubicBezTo>
                      <a:cubicBezTo>
                        <a:pt x="196665" y="731425"/>
                        <a:pt x="197236" y="730950"/>
                        <a:pt x="197617" y="730665"/>
                      </a:cubicBezTo>
                      <a:cubicBezTo>
                        <a:pt x="198189" y="730284"/>
                        <a:pt x="198474" y="729999"/>
                        <a:pt x="198474" y="729999"/>
                      </a:cubicBezTo>
                      <a:cubicBezTo>
                        <a:pt x="189521" y="710514"/>
                        <a:pt x="186187" y="692359"/>
                        <a:pt x="187140" y="675820"/>
                      </a:cubicBezTo>
                      <a:cubicBezTo>
                        <a:pt x="187140" y="674014"/>
                        <a:pt x="187425" y="672303"/>
                        <a:pt x="187616" y="670497"/>
                      </a:cubicBezTo>
                      <a:cubicBezTo>
                        <a:pt x="187711" y="668406"/>
                        <a:pt x="187997" y="666505"/>
                        <a:pt x="188378" y="664508"/>
                      </a:cubicBezTo>
                      <a:cubicBezTo>
                        <a:pt x="188759" y="661942"/>
                        <a:pt x="189330" y="659376"/>
                        <a:pt x="189997" y="656904"/>
                      </a:cubicBezTo>
                      <a:cubicBezTo>
                        <a:pt x="189997" y="656619"/>
                        <a:pt x="190092" y="656334"/>
                        <a:pt x="190188" y="655954"/>
                      </a:cubicBezTo>
                      <a:cubicBezTo>
                        <a:pt x="190664" y="653672"/>
                        <a:pt x="191426" y="651391"/>
                        <a:pt x="192188" y="649205"/>
                      </a:cubicBezTo>
                      <a:cubicBezTo>
                        <a:pt x="192950" y="646924"/>
                        <a:pt x="193712" y="644833"/>
                        <a:pt x="194569" y="642742"/>
                      </a:cubicBezTo>
                      <a:cubicBezTo>
                        <a:pt x="195617" y="640080"/>
                        <a:pt x="196855" y="637419"/>
                        <a:pt x="198189" y="634852"/>
                      </a:cubicBezTo>
                      <a:cubicBezTo>
                        <a:pt x="199236" y="632571"/>
                        <a:pt x="200474" y="630195"/>
                        <a:pt x="201808" y="628103"/>
                      </a:cubicBezTo>
                      <a:cubicBezTo>
                        <a:pt x="202665" y="626488"/>
                        <a:pt x="203713" y="624967"/>
                        <a:pt x="204665" y="623351"/>
                      </a:cubicBezTo>
                      <a:cubicBezTo>
                        <a:pt x="205713" y="621640"/>
                        <a:pt x="206951" y="619929"/>
                        <a:pt x="208190" y="618218"/>
                      </a:cubicBezTo>
                      <a:cubicBezTo>
                        <a:pt x="209618" y="616127"/>
                        <a:pt x="210952" y="614226"/>
                        <a:pt x="212476" y="612420"/>
                      </a:cubicBezTo>
                      <a:cubicBezTo>
                        <a:pt x="213429" y="611089"/>
                        <a:pt x="214381" y="609949"/>
                        <a:pt x="215429" y="608713"/>
                      </a:cubicBezTo>
                      <a:cubicBezTo>
                        <a:pt x="216857" y="606907"/>
                        <a:pt x="218477" y="605196"/>
                        <a:pt x="220096" y="603485"/>
                      </a:cubicBezTo>
                      <a:cubicBezTo>
                        <a:pt x="220858" y="602534"/>
                        <a:pt x="221620" y="601679"/>
                        <a:pt x="222668" y="600729"/>
                      </a:cubicBezTo>
                      <a:cubicBezTo>
                        <a:pt x="225716" y="597497"/>
                        <a:pt x="228859" y="594360"/>
                        <a:pt x="232098" y="591318"/>
                      </a:cubicBezTo>
                      <a:cubicBezTo>
                        <a:pt x="235526" y="588182"/>
                        <a:pt x="239146" y="585140"/>
                        <a:pt x="242670" y="582193"/>
                      </a:cubicBezTo>
                      <a:cubicBezTo>
                        <a:pt x="246194" y="579437"/>
                        <a:pt x="249623" y="576870"/>
                        <a:pt x="253148" y="574304"/>
                      </a:cubicBezTo>
                      <a:cubicBezTo>
                        <a:pt x="256863" y="571643"/>
                        <a:pt x="260673" y="569171"/>
                        <a:pt x="264292" y="566700"/>
                      </a:cubicBezTo>
                      <a:cubicBezTo>
                        <a:pt x="267721" y="564514"/>
                        <a:pt x="270959" y="562518"/>
                        <a:pt x="274103" y="560712"/>
                      </a:cubicBezTo>
                      <a:cubicBezTo>
                        <a:pt x="277436" y="558716"/>
                        <a:pt x="280484" y="556910"/>
                        <a:pt x="283532" y="555294"/>
                      </a:cubicBezTo>
                      <a:cubicBezTo>
                        <a:pt x="284866" y="554533"/>
                        <a:pt x="286390" y="553773"/>
                        <a:pt x="287819" y="553012"/>
                      </a:cubicBezTo>
                      <a:cubicBezTo>
                        <a:pt x="289152" y="552252"/>
                        <a:pt x="290486" y="551682"/>
                        <a:pt x="291724" y="551016"/>
                      </a:cubicBezTo>
                      <a:cubicBezTo>
                        <a:pt x="292962" y="550351"/>
                        <a:pt x="294200" y="549781"/>
                        <a:pt x="295343" y="549210"/>
                      </a:cubicBezTo>
                      <a:cubicBezTo>
                        <a:pt x="296486" y="548640"/>
                        <a:pt x="297630" y="548070"/>
                        <a:pt x="298582" y="547690"/>
                      </a:cubicBezTo>
                      <a:cubicBezTo>
                        <a:pt x="299630" y="547119"/>
                        <a:pt x="300582" y="546739"/>
                        <a:pt x="301440" y="546359"/>
                      </a:cubicBezTo>
                      <a:cubicBezTo>
                        <a:pt x="303725" y="545313"/>
                        <a:pt x="305535" y="544553"/>
                        <a:pt x="306583" y="543982"/>
                      </a:cubicBezTo>
                      <a:cubicBezTo>
                        <a:pt x="306202" y="544173"/>
                        <a:pt x="305821" y="544268"/>
                        <a:pt x="305345" y="544363"/>
                      </a:cubicBezTo>
                      <a:lnTo>
                        <a:pt x="305154" y="544363"/>
                      </a:lnTo>
                      <a:cubicBezTo>
                        <a:pt x="304678" y="544648"/>
                        <a:pt x="303916" y="544743"/>
                        <a:pt x="303154" y="545028"/>
                      </a:cubicBezTo>
                      <a:cubicBezTo>
                        <a:pt x="302297" y="545313"/>
                        <a:pt x="301344" y="545503"/>
                        <a:pt x="300297" y="545788"/>
                      </a:cubicBezTo>
                      <a:cubicBezTo>
                        <a:pt x="298773" y="546169"/>
                        <a:pt x="296963" y="546644"/>
                        <a:pt x="295058" y="547024"/>
                      </a:cubicBezTo>
                      <a:cubicBezTo>
                        <a:pt x="293534" y="547404"/>
                        <a:pt x="291915" y="547785"/>
                        <a:pt x="290105" y="548260"/>
                      </a:cubicBezTo>
                      <a:cubicBezTo>
                        <a:pt x="288390" y="548545"/>
                        <a:pt x="286581" y="548925"/>
                        <a:pt x="284580" y="549400"/>
                      </a:cubicBezTo>
                      <a:cubicBezTo>
                        <a:pt x="282675" y="549781"/>
                        <a:pt x="280580" y="550161"/>
                        <a:pt x="278389" y="550541"/>
                      </a:cubicBezTo>
                      <a:cubicBezTo>
                        <a:pt x="277056" y="550921"/>
                        <a:pt x="275817" y="551111"/>
                        <a:pt x="274389" y="551301"/>
                      </a:cubicBezTo>
                      <a:cubicBezTo>
                        <a:pt x="272579" y="551682"/>
                        <a:pt x="270674" y="551967"/>
                        <a:pt x="268769" y="552252"/>
                      </a:cubicBezTo>
                      <a:cubicBezTo>
                        <a:pt x="267245" y="552537"/>
                        <a:pt x="265816" y="552727"/>
                        <a:pt x="264197" y="552917"/>
                      </a:cubicBezTo>
                      <a:cubicBezTo>
                        <a:pt x="262958" y="553107"/>
                        <a:pt x="261815" y="553298"/>
                        <a:pt x="260673" y="553488"/>
                      </a:cubicBezTo>
                      <a:cubicBezTo>
                        <a:pt x="253719" y="554438"/>
                        <a:pt x="246194" y="555199"/>
                        <a:pt x="238193" y="555769"/>
                      </a:cubicBezTo>
                      <a:cubicBezTo>
                        <a:pt x="235431" y="555769"/>
                        <a:pt x="232669" y="556054"/>
                        <a:pt x="229716" y="556149"/>
                      </a:cubicBezTo>
                      <a:cubicBezTo>
                        <a:pt x="228954" y="556244"/>
                        <a:pt x="228097" y="556244"/>
                        <a:pt x="227240" y="556244"/>
                      </a:cubicBezTo>
                      <a:cubicBezTo>
                        <a:pt x="223334" y="556244"/>
                        <a:pt x="219334" y="556434"/>
                        <a:pt x="215238" y="556434"/>
                      </a:cubicBezTo>
                      <a:cubicBezTo>
                        <a:pt x="158469" y="556624"/>
                        <a:pt x="85413" y="541986"/>
                        <a:pt x="25691" y="482199"/>
                      </a:cubicBezTo>
                      <a:cubicBezTo>
                        <a:pt x="5307" y="461858"/>
                        <a:pt x="-1741" y="438665"/>
                        <a:pt x="354" y="414141"/>
                      </a:cubicBezTo>
                      <a:cubicBezTo>
                        <a:pt x="545" y="412811"/>
                        <a:pt x="640" y="411385"/>
                        <a:pt x="831" y="409959"/>
                      </a:cubicBezTo>
                      <a:cubicBezTo>
                        <a:pt x="1021" y="407963"/>
                        <a:pt x="1307" y="405777"/>
                        <a:pt x="1783" y="403781"/>
                      </a:cubicBezTo>
                      <a:cubicBezTo>
                        <a:pt x="2164" y="401595"/>
                        <a:pt x="2640" y="399599"/>
                        <a:pt x="3212" y="397412"/>
                      </a:cubicBezTo>
                      <a:cubicBezTo>
                        <a:pt x="3688" y="395416"/>
                        <a:pt x="4259" y="393230"/>
                        <a:pt x="4831" y="391139"/>
                      </a:cubicBezTo>
                      <a:cubicBezTo>
                        <a:pt x="6164" y="386862"/>
                        <a:pt x="7689" y="382584"/>
                        <a:pt x="9403" y="378402"/>
                      </a:cubicBezTo>
                      <a:cubicBezTo>
                        <a:pt x="10260" y="376311"/>
                        <a:pt x="11117" y="374125"/>
                        <a:pt x="12070" y="372033"/>
                      </a:cubicBezTo>
                      <a:cubicBezTo>
                        <a:pt x="13784" y="368231"/>
                        <a:pt x="15594" y="364334"/>
                        <a:pt x="17499" y="360627"/>
                      </a:cubicBezTo>
                      <a:cubicBezTo>
                        <a:pt x="19214" y="357300"/>
                        <a:pt x="21119" y="353974"/>
                        <a:pt x="23024" y="350647"/>
                      </a:cubicBezTo>
                      <a:cubicBezTo>
                        <a:pt x="28929" y="340666"/>
                        <a:pt x="35597" y="330591"/>
                        <a:pt x="43122" y="320800"/>
                      </a:cubicBezTo>
                      <a:cubicBezTo>
                        <a:pt x="45979" y="316998"/>
                        <a:pt x="48836" y="313386"/>
                        <a:pt x="51884" y="309679"/>
                      </a:cubicBezTo>
                      <a:cubicBezTo>
                        <a:pt x="53408" y="307778"/>
                        <a:pt x="54837" y="305877"/>
                        <a:pt x="56456" y="304071"/>
                      </a:cubicBezTo>
                      <a:cubicBezTo>
                        <a:pt x="61124" y="298558"/>
                        <a:pt x="65886" y="293140"/>
                        <a:pt x="70744" y="287722"/>
                      </a:cubicBezTo>
                      <a:cubicBezTo>
                        <a:pt x="75697" y="282399"/>
                        <a:pt x="80745" y="277077"/>
                        <a:pt x="85793" y="271849"/>
                      </a:cubicBezTo>
                      <a:cubicBezTo>
                        <a:pt x="87508" y="270138"/>
                        <a:pt x="89318" y="268332"/>
                        <a:pt x="91032" y="266716"/>
                      </a:cubicBezTo>
                      <a:cubicBezTo>
                        <a:pt x="92747" y="265005"/>
                        <a:pt x="94461" y="263294"/>
                        <a:pt x="96176" y="261678"/>
                      </a:cubicBezTo>
                      <a:cubicBezTo>
                        <a:pt x="99700" y="258256"/>
                        <a:pt x="103129" y="254929"/>
                        <a:pt x="106653" y="251698"/>
                      </a:cubicBezTo>
                      <a:cubicBezTo>
                        <a:pt x="108368" y="249892"/>
                        <a:pt x="110082" y="248371"/>
                        <a:pt x="111797" y="246755"/>
                      </a:cubicBezTo>
                      <a:lnTo>
                        <a:pt x="111892" y="246755"/>
                      </a:lnTo>
                      <a:cubicBezTo>
                        <a:pt x="113606" y="245139"/>
                        <a:pt x="115416" y="243523"/>
                        <a:pt x="117131" y="242002"/>
                      </a:cubicBezTo>
                      <a:cubicBezTo>
                        <a:pt x="125894" y="234113"/>
                        <a:pt x="134561" y="226604"/>
                        <a:pt x="142943" y="219475"/>
                      </a:cubicBezTo>
                      <a:cubicBezTo>
                        <a:pt x="144658" y="217954"/>
                        <a:pt x="146373" y="216623"/>
                        <a:pt x="147992" y="215293"/>
                      </a:cubicBezTo>
                      <a:cubicBezTo>
                        <a:pt x="151325" y="212536"/>
                        <a:pt x="154564" y="209780"/>
                        <a:pt x="157802" y="207213"/>
                      </a:cubicBezTo>
                      <a:cubicBezTo>
                        <a:pt x="165899" y="200655"/>
                        <a:pt x="173614" y="194666"/>
                        <a:pt x="180663" y="189344"/>
                      </a:cubicBezTo>
                      <a:cubicBezTo>
                        <a:pt x="184854" y="186112"/>
                        <a:pt x="188854" y="183070"/>
                        <a:pt x="192664" y="180314"/>
                      </a:cubicBezTo>
                      <a:lnTo>
                        <a:pt x="192759" y="180314"/>
                      </a:lnTo>
                      <a:cubicBezTo>
                        <a:pt x="195140" y="178508"/>
                        <a:pt x="197522" y="176797"/>
                        <a:pt x="199808" y="175086"/>
                      </a:cubicBezTo>
                      <a:cubicBezTo>
                        <a:pt x="207142" y="169668"/>
                        <a:pt x="213143" y="165485"/>
                        <a:pt x="217334" y="162634"/>
                      </a:cubicBezTo>
                      <a:cubicBezTo>
                        <a:pt x="218763" y="161493"/>
                        <a:pt x="220096" y="160638"/>
                        <a:pt x="221144" y="159877"/>
                      </a:cubicBezTo>
                      <a:lnTo>
                        <a:pt x="221239" y="159877"/>
                      </a:lnTo>
                      <a:cubicBezTo>
                        <a:pt x="222096" y="159402"/>
                        <a:pt x="222763" y="158927"/>
                        <a:pt x="223144" y="158642"/>
                      </a:cubicBezTo>
                      <a:cubicBezTo>
                        <a:pt x="223525" y="158262"/>
                        <a:pt x="223715" y="158166"/>
                        <a:pt x="223715" y="158166"/>
                      </a:cubicBezTo>
                      <a:lnTo>
                        <a:pt x="223811" y="158166"/>
                      </a:lnTo>
                      <a:cubicBezTo>
                        <a:pt x="225335" y="153604"/>
                        <a:pt x="227049" y="149042"/>
                        <a:pt x="229049" y="144669"/>
                      </a:cubicBezTo>
                      <a:cubicBezTo>
                        <a:pt x="230097" y="142483"/>
                        <a:pt x="231145" y="140392"/>
                        <a:pt x="232193" y="138206"/>
                      </a:cubicBezTo>
                      <a:cubicBezTo>
                        <a:pt x="233431" y="136114"/>
                        <a:pt x="234574" y="134023"/>
                        <a:pt x="235907" y="132027"/>
                      </a:cubicBezTo>
                      <a:cubicBezTo>
                        <a:pt x="237146" y="129936"/>
                        <a:pt x="238479" y="127940"/>
                        <a:pt x="239813" y="126039"/>
                      </a:cubicBezTo>
                      <a:cubicBezTo>
                        <a:pt x="240860" y="124423"/>
                        <a:pt x="242099" y="122807"/>
                        <a:pt x="243242" y="121191"/>
                      </a:cubicBezTo>
                      <a:cubicBezTo>
                        <a:pt x="244956" y="118910"/>
                        <a:pt x="246766" y="116629"/>
                        <a:pt x="248671" y="114538"/>
                      </a:cubicBezTo>
                      <a:lnTo>
                        <a:pt x="248671" y="114538"/>
                      </a:lnTo>
                      <a:cubicBezTo>
                        <a:pt x="250385" y="112542"/>
                        <a:pt x="252005" y="110736"/>
                        <a:pt x="253719" y="109025"/>
                      </a:cubicBezTo>
                      <a:cubicBezTo>
                        <a:pt x="255434" y="107219"/>
                        <a:pt x="257148" y="105508"/>
                        <a:pt x="258958" y="103797"/>
                      </a:cubicBezTo>
                      <a:cubicBezTo>
                        <a:pt x="262577" y="100375"/>
                        <a:pt x="266292" y="97048"/>
                        <a:pt x="270293" y="93816"/>
                      </a:cubicBezTo>
                      <a:cubicBezTo>
                        <a:pt x="274198" y="90585"/>
                        <a:pt x="278484" y="87448"/>
                        <a:pt x="282771" y="84596"/>
                      </a:cubicBezTo>
                      <a:cubicBezTo>
                        <a:pt x="284866" y="83075"/>
                        <a:pt x="287057" y="81555"/>
                        <a:pt x="289248" y="80319"/>
                      </a:cubicBezTo>
                      <a:cubicBezTo>
                        <a:pt x="291533" y="78798"/>
                        <a:pt x="293724" y="77372"/>
                        <a:pt x="296106" y="76137"/>
                      </a:cubicBezTo>
                      <a:cubicBezTo>
                        <a:pt x="298391" y="74616"/>
                        <a:pt x="300677" y="73285"/>
                        <a:pt x="303059" y="72049"/>
                      </a:cubicBezTo>
                      <a:cubicBezTo>
                        <a:pt x="305345" y="70719"/>
                        <a:pt x="307726" y="69483"/>
                        <a:pt x="310202" y="68152"/>
                      </a:cubicBezTo>
                      <a:cubicBezTo>
                        <a:pt x="312869" y="66726"/>
                        <a:pt x="315441" y="65491"/>
                        <a:pt x="318204" y="64160"/>
                      </a:cubicBezTo>
                      <a:cubicBezTo>
                        <a:pt x="320490" y="63115"/>
                        <a:pt x="322775" y="61879"/>
                        <a:pt x="325157" y="60928"/>
                      </a:cubicBezTo>
                      <a:cubicBezTo>
                        <a:pt x="327633" y="59788"/>
                        <a:pt x="330205" y="58552"/>
                        <a:pt x="332777" y="57506"/>
                      </a:cubicBezTo>
                      <a:cubicBezTo>
                        <a:pt x="348874" y="50568"/>
                        <a:pt x="365924" y="44674"/>
                        <a:pt x="383259" y="39542"/>
                      </a:cubicBezTo>
                      <a:cubicBezTo>
                        <a:pt x="387069" y="38401"/>
                        <a:pt x="391070" y="37355"/>
                        <a:pt x="394880" y="36310"/>
                      </a:cubicBezTo>
                      <a:cubicBezTo>
                        <a:pt x="409834" y="32223"/>
                        <a:pt x="424883" y="28611"/>
                        <a:pt x="439647" y="25759"/>
                      </a:cubicBezTo>
                      <a:cubicBezTo>
                        <a:pt x="442409" y="25189"/>
                        <a:pt x="445172" y="24714"/>
                        <a:pt x="447839" y="24143"/>
                      </a:cubicBezTo>
                      <a:cubicBezTo>
                        <a:pt x="453363" y="23098"/>
                        <a:pt x="458888" y="22147"/>
                        <a:pt x="464222" y="21292"/>
                      </a:cubicBezTo>
                      <a:cubicBezTo>
                        <a:pt x="466984" y="20816"/>
                        <a:pt x="469651" y="20436"/>
                        <a:pt x="472318" y="19961"/>
                      </a:cubicBezTo>
                      <a:cubicBezTo>
                        <a:pt x="474699" y="19581"/>
                        <a:pt x="476985" y="19200"/>
                        <a:pt x="479271" y="18915"/>
                      </a:cubicBezTo>
                      <a:cubicBezTo>
                        <a:pt x="481367" y="18535"/>
                        <a:pt x="483557" y="18250"/>
                        <a:pt x="485558" y="17965"/>
                      </a:cubicBezTo>
                      <a:cubicBezTo>
                        <a:pt x="494225" y="16634"/>
                        <a:pt x="502607" y="15589"/>
                        <a:pt x="510608" y="14733"/>
                      </a:cubicBezTo>
                      <a:cubicBezTo>
                        <a:pt x="515561" y="14163"/>
                        <a:pt x="520229" y="13592"/>
                        <a:pt x="524896" y="13117"/>
                      </a:cubicBezTo>
                      <a:cubicBezTo>
                        <a:pt x="529944" y="12547"/>
                        <a:pt x="534992" y="12167"/>
                        <a:pt x="539755" y="11691"/>
                      </a:cubicBezTo>
                      <a:cubicBezTo>
                        <a:pt x="542517" y="11501"/>
                        <a:pt x="545184" y="11311"/>
                        <a:pt x="547661" y="11026"/>
                      </a:cubicBezTo>
                      <a:cubicBezTo>
                        <a:pt x="558900" y="10171"/>
                        <a:pt x="568711" y="9505"/>
                        <a:pt x="577093" y="9220"/>
                      </a:cubicBezTo>
                      <a:cubicBezTo>
                        <a:pt x="578522" y="9125"/>
                        <a:pt x="579950" y="9030"/>
                        <a:pt x="581379" y="9030"/>
                      </a:cubicBezTo>
                      <a:cubicBezTo>
                        <a:pt x="595190" y="8365"/>
                        <a:pt x="603382" y="8365"/>
                        <a:pt x="603382" y="8365"/>
                      </a:cubicBezTo>
                      <a:cubicBezTo>
                        <a:pt x="603382" y="8365"/>
                        <a:pt x="600906" y="6559"/>
                        <a:pt x="596905" y="3042"/>
                      </a:cubicBezTo>
                      <a:cubicBezTo>
                        <a:pt x="595952" y="2186"/>
                        <a:pt x="594905" y="1141"/>
                        <a:pt x="593762" y="0"/>
                      </a:cubicBezTo>
                      <a:lnTo>
                        <a:pt x="1690756"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8" name="Google Shape;868;p42"/>
                <p:cNvSpPr/>
                <p:nvPr/>
              </p:nvSpPr>
              <p:spPr>
                <a:xfrm>
                  <a:off x="6627250" y="2047732"/>
                  <a:ext cx="249454" cy="171231"/>
                </a:xfrm>
                <a:custGeom>
                  <a:avLst/>
                  <a:gdLst/>
                  <a:ahLst/>
                  <a:cxnLst/>
                  <a:rect l="l" t="t" r="r" b="b"/>
                  <a:pathLst>
                    <a:path w="249454" h="171231" extrusionOk="0">
                      <a:moveTo>
                        <a:pt x="249418" y="31625"/>
                      </a:moveTo>
                      <a:cubicBezTo>
                        <a:pt x="252847" y="-24551"/>
                        <a:pt x="11198" y="-10768"/>
                        <a:pt x="339" y="112609"/>
                      </a:cubicBezTo>
                      <a:cubicBezTo>
                        <a:pt x="-10519" y="235986"/>
                        <a:pt x="242656" y="143121"/>
                        <a:pt x="249418" y="31625"/>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69" name="Google Shape;869;p42"/>
              <p:cNvSpPr/>
              <p:nvPr/>
            </p:nvSpPr>
            <p:spPr>
              <a:xfrm>
                <a:off x="6627250" y="2047732"/>
                <a:ext cx="249454" cy="171231"/>
              </a:xfrm>
              <a:custGeom>
                <a:avLst/>
                <a:gdLst/>
                <a:ahLst/>
                <a:cxnLst/>
                <a:rect l="l" t="t" r="r" b="b"/>
                <a:pathLst>
                  <a:path w="249454" h="171231" extrusionOk="0">
                    <a:moveTo>
                      <a:pt x="249418" y="31625"/>
                    </a:moveTo>
                    <a:cubicBezTo>
                      <a:pt x="252847" y="-24551"/>
                      <a:pt x="11198" y="-10768"/>
                      <a:pt x="339" y="112609"/>
                    </a:cubicBezTo>
                    <a:cubicBezTo>
                      <a:pt x="-10519" y="235986"/>
                      <a:pt x="242656" y="143121"/>
                      <a:pt x="249418" y="316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0" name="Google Shape;870;p42"/>
              <p:cNvSpPr/>
              <p:nvPr/>
            </p:nvSpPr>
            <p:spPr>
              <a:xfrm>
                <a:off x="6786398" y="1145038"/>
                <a:ext cx="1690851" cy="1072369"/>
              </a:xfrm>
              <a:custGeom>
                <a:avLst/>
                <a:gdLst/>
                <a:ahLst/>
                <a:cxnLst/>
                <a:rect l="l" t="t" r="r" b="b"/>
                <a:pathLst>
                  <a:path w="1690851" h="1072369" extrusionOk="0">
                    <a:moveTo>
                      <a:pt x="1690851" y="0"/>
                    </a:moveTo>
                    <a:lnTo>
                      <a:pt x="1690851" y="460527"/>
                    </a:lnTo>
                    <a:cubicBezTo>
                      <a:pt x="1648560" y="484765"/>
                      <a:pt x="1618271" y="497787"/>
                      <a:pt x="1618271" y="497787"/>
                    </a:cubicBezTo>
                    <a:cubicBezTo>
                      <a:pt x="1524735" y="865353"/>
                      <a:pt x="1129543" y="837598"/>
                      <a:pt x="1129543" y="837598"/>
                    </a:cubicBezTo>
                    <a:cubicBezTo>
                      <a:pt x="1129543" y="837598"/>
                      <a:pt x="1058677" y="954987"/>
                      <a:pt x="841698" y="1023710"/>
                    </a:cubicBezTo>
                    <a:cubicBezTo>
                      <a:pt x="836173" y="1025516"/>
                      <a:pt x="830458" y="1027227"/>
                      <a:pt x="824743" y="1028938"/>
                    </a:cubicBezTo>
                    <a:lnTo>
                      <a:pt x="824457" y="1028938"/>
                    </a:lnTo>
                    <a:cubicBezTo>
                      <a:pt x="818647" y="1030649"/>
                      <a:pt x="812741" y="1032360"/>
                      <a:pt x="806741" y="1033975"/>
                    </a:cubicBezTo>
                    <a:cubicBezTo>
                      <a:pt x="799597" y="1035876"/>
                      <a:pt x="792263" y="1037873"/>
                      <a:pt x="784643" y="1039774"/>
                    </a:cubicBezTo>
                    <a:cubicBezTo>
                      <a:pt x="773499" y="1042435"/>
                      <a:pt x="761783" y="1045096"/>
                      <a:pt x="749972" y="1047568"/>
                    </a:cubicBezTo>
                    <a:cubicBezTo>
                      <a:pt x="744542" y="1048804"/>
                      <a:pt x="738923" y="1049849"/>
                      <a:pt x="733398" y="1050895"/>
                    </a:cubicBezTo>
                    <a:cubicBezTo>
                      <a:pt x="729112" y="1051750"/>
                      <a:pt x="725016" y="1052511"/>
                      <a:pt x="720635" y="1053271"/>
                    </a:cubicBezTo>
                    <a:cubicBezTo>
                      <a:pt x="712824" y="1054697"/>
                      <a:pt x="704918" y="1056123"/>
                      <a:pt x="696822" y="1057263"/>
                    </a:cubicBezTo>
                    <a:cubicBezTo>
                      <a:pt x="691679" y="1058119"/>
                      <a:pt x="686440" y="1058879"/>
                      <a:pt x="681201" y="1059640"/>
                    </a:cubicBezTo>
                    <a:cubicBezTo>
                      <a:pt x="675963" y="1060400"/>
                      <a:pt x="670629" y="1061160"/>
                      <a:pt x="665199" y="1061731"/>
                    </a:cubicBezTo>
                    <a:cubicBezTo>
                      <a:pt x="661389" y="1062301"/>
                      <a:pt x="657674" y="1062776"/>
                      <a:pt x="653865" y="1063156"/>
                    </a:cubicBezTo>
                    <a:cubicBezTo>
                      <a:pt x="650150" y="1063632"/>
                      <a:pt x="646244" y="1064012"/>
                      <a:pt x="642434" y="1064487"/>
                    </a:cubicBezTo>
                    <a:cubicBezTo>
                      <a:pt x="642244" y="1064582"/>
                      <a:pt x="641958" y="1064582"/>
                      <a:pt x="641768" y="1064582"/>
                    </a:cubicBezTo>
                    <a:cubicBezTo>
                      <a:pt x="634338" y="1065438"/>
                      <a:pt x="626623" y="1066198"/>
                      <a:pt x="618908" y="1066768"/>
                    </a:cubicBezTo>
                    <a:cubicBezTo>
                      <a:pt x="611002" y="1067529"/>
                      <a:pt x="602906" y="1068194"/>
                      <a:pt x="594809" y="1068764"/>
                    </a:cubicBezTo>
                    <a:lnTo>
                      <a:pt x="594429" y="1068764"/>
                    </a:lnTo>
                    <a:cubicBezTo>
                      <a:pt x="590333" y="1069050"/>
                      <a:pt x="586047" y="1069430"/>
                      <a:pt x="581760" y="1069620"/>
                    </a:cubicBezTo>
                    <a:cubicBezTo>
                      <a:pt x="580332" y="1069715"/>
                      <a:pt x="578998" y="1069810"/>
                      <a:pt x="577569" y="1069810"/>
                    </a:cubicBezTo>
                    <a:cubicBezTo>
                      <a:pt x="573188" y="1070095"/>
                      <a:pt x="568616" y="1070475"/>
                      <a:pt x="564139" y="1070570"/>
                    </a:cubicBezTo>
                    <a:cubicBezTo>
                      <a:pt x="557662" y="1070951"/>
                      <a:pt x="551090" y="1071236"/>
                      <a:pt x="544517" y="1071426"/>
                    </a:cubicBezTo>
                    <a:cubicBezTo>
                      <a:pt x="538707" y="1071616"/>
                      <a:pt x="533088" y="1071806"/>
                      <a:pt x="527182" y="1071996"/>
                    </a:cubicBezTo>
                    <a:lnTo>
                      <a:pt x="526134" y="1071996"/>
                    </a:lnTo>
                    <a:cubicBezTo>
                      <a:pt x="522134" y="1072091"/>
                      <a:pt x="518324" y="1072186"/>
                      <a:pt x="514228" y="1072186"/>
                    </a:cubicBezTo>
                    <a:cubicBezTo>
                      <a:pt x="471937" y="1072852"/>
                      <a:pt x="427169" y="1071711"/>
                      <a:pt x="379354" y="1068669"/>
                    </a:cubicBezTo>
                    <a:cubicBezTo>
                      <a:pt x="370496" y="1068099"/>
                      <a:pt x="362018" y="1067434"/>
                      <a:pt x="353636" y="1066673"/>
                    </a:cubicBezTo>
                    <a:cubicBezTo>
                      <a:pt x="343731" y="1065818"/>
                      <a:pt x="334110" y="1064962"/>
                      <a:pt x="324776" y="1064012"/>
                    </a:cubicBezTo>
                    <a:cubicBezTo>
                      <a:pt x="318394" y="1063347"/>
                      <a:pt x="312107" y="1062586"/>
                      <a:pt x="306011" y="1061826"/>
                    </a:cubicBezTo>
                    <a:cubicBezTo>
                      <a:pt x="298582" y="1060970"/>
                      <a:pt x="291248" y="1059925"/>
                      <a:pt x="284104" y="1058974"/>
                    </a:cubicBezTo>
                    <a:cubicBezTo>
                      <a:pt x="278389" y="1058119"/>
                      <a:pt x="272769" y="1057263"/>
                      <a:pt x="267340" y="1056408"/>
                    </a:cubicBezTo>
                    <a:cubicBezTo>
                      <a:pt x="264387" y="1055932"/>
                      <a:pt x="261434" y="1055457"/>
                      <a:pt x="258577" y="1054982"/>
                    </a:cubicBezTo>
                    <a:cubicBezTo>
                      <a:pt x="252862" y="1053936"/>
                      <a:pt x="247242" y="1052891"/>
                      <a:pt x="241718" y="1051845"/>
                    </a:cubicBezTo>
                    <a:cubicBezTo>
                      <a:pt x="238956" y="1051275"/>
                      <a:pt x="236289" y="1050705"/>
                      <a:pt x="233622" y="1050134"/>
                    </a:cubicBezTo>
                    <a:cubicBezTo>
                      <a:pt x="230383" y="1049564"/>
                      <a:pt x="227335" y="1048899"/>
                      <a:pt x="224192" y="1048233"/>
                    </a:cubicBezTo>
                    <a:cubicBezTo>
                      <a:pt x="219620" y="1047188"/>
                      <a:pt x="215143" y="1046142"/>
                      <a:pt x="210666" y="1045001"/>
                    </a:cubicBezTo>
                    <a:cubicBezTo>
                      <a:pt x="203427" y="1043195"/>
                      <a:pt x="196379" y="1041294"/>
                      <a:pt x="189711" y="1039298"/>
                    </a:cubicBezTo>
                    <a:cubicBezTo>
                      <a:pt x="185234" y="1038063"/>
                      <a:pt x="180853" y="1036637"/>
                      <a:pt x="176662" y="1035211"/>
                    </a:cubicBezTo>
                    <a:cubicBezTo>
                      <a:pt x="174566" y="1034641"/>
                      <a:pt x="172566" y="1033975"/>
                      <a:pt x="170471" y="1033215"/>
                    </a:cubicBezTo>
                    <a:cubicBezTo>
                      <a:pt x="166470" y="1031789"/>
                      <a:pt x="162565" y="1030363"/>
                      <a:pt x="158755" y="1028938"/>
                    </a:cubicBezTo>
                    <a:cubicBezTo>
                      <a:pt x="156850" y="1028177"/>
                      <a:pt x="155040" y="1027417"/>
                      <a:pt x="153231" y="1026656"/>
                    </a:cubicBezTo>
                    <a:cubicBezTo>
                      <a:pt x="150659" y="1025611"/>
                      <a:pt x="148087" y="1024565"/>
                      <a:pt x="145610" y="1023425"/>
                    </a:cubicBezTo>
                    <a:cubicBezTo>
                      <a:pt x="143134" y="1022379"/>
                      <a:pt x="140848" y="1021333"/>
                      <a:pt x="138467" y="1020193"/>
                    </a:cubicBezTo>
                    <a:cubicBezTo>
                      <a:pt x="136085" y="1019147"/>
                      <a:pt x="133895" y="1018007"/>
                      <a:pt x="131609" y="1016866"/>
                    </a:cubicBezTo>
                    <a:cubicBezTo>
                      <a:pt x="129418" y="1015725"/>
                      <a:pt x="127227" y="1014680"/>
                      <a:pt x="125132" y="1013444"/>
                    </a:cubicBezTo>
                    <a:cubicBezTo>
                      <a:pt x="116750" y="1008882"/>
                      <a:pt x="109415" y="1004129"/>
                      <a:pt x="102939" y="999091"/>
                    </a:cubicBezTo>
                    <a:cubicBezTo>
                      <a:pt x="101224" y="997761"/>
                      <a:pt x="99605" y="996525"/>
                      <a:pt x="97985" y="995099"/>
                    </a:cubicBezTo>
                    <a:cubicBezTo>
                      <a:pt x="97700" y="994909"/>
                      <a:pt x="97319" y="994719"/>
                      <a:pt x="97128" y="994434"/>
                    </a:cubicBezTo>
                    <a:cubicBezTo>
                      <a:pt x="95223" y="992818"/>
                      <a:pt x="93414" y="991297"/>
                      <a:pt x="91699" y="989681"/>
                    </a:cubicBezTo>
                    <a:lnTo>
                      <a:pt x="86746" y="984738"/>
                    </a:lnTo>
                    <a:cubicBezTo>
                      <a:pt x="83603" y="981412"/>
                      <a:pt x="80936" y="978180"/>
                      <a:pt x="78459" y="974758"/>
                    </a:cubicBezTo>
                    <a:lnTo>
                      <a:pt x="78364" y="974758"/>
                    </a:lnTo>
                    <a:cubicBezTo>
                      <a:pt x="63505" y="954417"/>
                      <a:pt x="59409" y="932365"/>
                      <a:pt x="62457" y="910123"/>
                    </a:cubicBezTo>
                    <a:lnTo>
                      <a:pt x="62457" y="910123"/>
                    </a:lnTo>
                    <a:cubicBezTo>
                      <a:pt x="63124" y="904515"/>
                      <a:pt x="64267" y="898907"/>
                      <a:pt x="65981" y="893489"/>
                    </a:cubicBezTo>
                    <a:cubicBezTo>
                      <a:pt x="69220" y="881322"/>
                      <a:pt x="74459" y="869345"/>
                      <a:pt x="81031" y="857654"/>
                    </a:cubicBezTo>
                    <a:cubicBezTo>
                      <a:pt x="81983" y="855943"/>
                      <a:pt x="82936" y="854327"/>
                      <a:pt x="83889" y="852616"/>
                    </a:cubicBezTo>
                    <a:cubicBezTo>
                      <a:pt x="86174" y="848719"/>
                      <a:pt x="88651" y="844822"/>
                      <a:pt x="91032" y="841020"/>
                    </a:cubicBezTo>
                    <a:cubicBezTo>
                      <a:pt x="93604" y="837123"/>
                      <a:pt x="96176" y="833416"/>
                      <a:pt x="98843" y="829614"/>
                    </a:cubicBezTo>
                    <a:cubicBezTo>
                      <a:pt x="99033" y="829614"/>
                      <a:pt x="99129" y="829329"/>
                      <a:pt x="99319" y="829043"/>
                    </a:cubicBezTo>
                    <a:cubicBezTo>
                      <a:pt x="103034" y="824006"/>
                      <a:pt x="106844" y="819063"/>
                      <a:pt x="110749" y="814310"/>
                    </a:cubicBezTo>
                    <a:cubicBezTo>
                      <a:pt x="110749" y="814120"/>
                      <a:pt x="110939" y="814025"/>
                      <a:pt x="110939" y="813930"/>
                    </a:cubicBezTo>
                    <a:cubicBezTo>
                      <a:pt x="114845" y="809273"/>
                      <a:pt x="118845" y="804615"/>
                      <a:pt x="122750" y="800148"/>
                    </a:cubicBezTo>
                    <a:cubicBezTo>
                      <a:pt x="124846" y="797866"/>
                      <a:pt x="126846" y="795585"/>
                      <a:pt x="128847" y="793304"/>
                    </a:cubicBezTo>
                    <a:cubicBezTo>
                      <a:pt x="132942" y="788931"/>
                      <a:pt x="136943" y="784749"/>
                      <a:pt x="141039" y="780662"/>
                    </a:cubicBezTo>
                    <a:cubicBezTo>
                      <a:pt x="143039" y="778666"/>
                      <a:pt x="145134" y="776670"/>
                      <a:pt x="147039" y="774674"/>
                    </a:cubicBezTo>
                    <a:cubicBezTo>
                      <a:pt x="149992" y="771727"/>
                      <a:pt x="153040" y="768971"/>
                      <a:pt x="155802" y="766309"/>
                    </a:cubicBezTo>
                    <a:cubicBezTo>
                      <a:pt x="158660" y="763648"/>
                      <a:pt x="161422" y="761176"/>
                      <a:pt x="164089" y="758705"/>
                    </a:cubicBezTo>
                    <a:cubicBezTo>
                      <a:pt x="169042" y="754237"/>
                      <a:pt x="173709" y="750245"/>
                      <a:pt x="177805" y="746633"/>
                    </a:cubicBezTo>
                    <a:cubicBezTo>
                      <a:pt x="180758" y="744162"/>
                      <a:pt x="183425" y="741976"/>
                      <a:pt x="185901" y="739980"/>
                    </a:cubicBezTo>
                    <a:cubicBezTo>
                      <a:pt x="190283" y="736368"/>
                      <a:pt x="193712" y="733706"/>
                      <a:pt x="195902" y="731995"/>
                    </a:cubicBezTo>
                    <a:cubicBezTo>
                      <a:pt x="196665" y="731425"/>
                      <a:pt x="197236" y="730950"/>
                      <a:pt x="197617" y="730665"/>
                    </a:cubicBezTo>
                    <a:cubicBezTo>
                      <a:pt x="198189" y="730284"/>
                      <a:pt x="198474" y="729999"/>
                      <a:pt x="198474" y="729999"/>
                    </a:cubicBezTo>
                    <a:cubicBezTo>
                      <a:pt x="189521" y="710514"/>
                      <a:pt x="186187" y="692359"/>
                      <a:pt x="187140" y="675820"/>
                    </a:cubicBezTo>
                    <a:cubicBezTo>
                      <a:pt x="187140" y="674014"/>
                      <a:pt x="187425" y="672303"/>
                      <a:pt x="187616" y="670497"/>
                    </a:cubicBezTo>
                    <a:cubicBezTo>
                      <a:pt x="187711" y="668406"/>
                      <a:pt x="187997" y="666505"/>
                      <a:pt x="188378" y="664508"/>
                    </a:cubicBezTo>
                    <a:cubicBezTo>
                      <a:pt x="188759" y="661942"/>
                      <a:pt x="189330" y="659376"/>
                      <a:pt x="189997" y="656904"/>
                    </a:cubicBezTo>
                    <a:cubicBezTo>
                      <a:pt x="189997" y="656619"/>
                      <a:pt x="190092" y="656334"/>
                      <a:pt x="190188" y="655954"/>
                    </a:cubicBezTo>
                    <a:cubicBezTo>
                      <a:pt x="190664" y="653672"/>
                      <a:pt x="191426" y="651391"/>
                      <a:pt x="192188" y="649205"/>
                    </a:cubicBezTo>
                    <a:cubicBezTo>
                      <a:pt x="192950" y="646924"/>
                      <a:pt x="193712" y="644833"/>
                      <a:pt x="194569" y="642742"/>
                    </a:cubicBezTo>
                    <a:cubicBezTo>
                      <a:pt x="195617" y="640080"/>
                      <a:pt x="196855" y="637419"/>
                      <a:pt x="198189" y="634852"/>
                    </a:cubicBezTo>
                    <a:cubicBezTo>
                      <a:pt x="199236" y="632571"/>
                      <a:pt x="200474" y="630195"/>
                      <a:pt x="201808" y="628103"/>
                    </a:cubicBezTo>
                    <a:cubicBezTo>
                      <a:pt x="202665" y="626488"/>
                      <a:pt x="203713" y="624967"/>
                      <a:pt x="204665" y="623351"/>
                    </a:cubicBezTo>
                    <a:cubicBezTo>
                      <a:pt x="205713" y="621640"/>
                      <a:pt x="206951" y="619929"/>
                      <a:pt x="208190" y="618218"/>
                    </a:cubicBezTo>
                    <a:cubicBezTo>
                      <a:pt x="209618" y="616127"/>
                      <a:pt x="210952" y="614226"/>
                      <a:pt x="212476" y="612420"/>
                    </a:cubicBezTo>
                    <a:cubicBezTo>
                      <a:pt x="213429" y="611089"/>
                      <a:pt x="214381" y="609949"/>
                      <a:pt x="215429" y="608713"/>
                    </a:cubicBezTo>
                    <a:cubicBezTo>
                      <a:pt x="216857" y="606907"/>
                      <a:pt x="218477" y="605196"/>
                      <a:pt x="220096" y="603485"/>
                    </a:cubicBezTo>
                    <a:cubicBezTo>
                      <a:pt x="220858" y="602534"/>
                      <a:pt x="221620" y="601679"/>
                      <a:pt x="222668" y="600729"/>
                    </a:cubicBezTo>
                    <a:cubicBezTo>
                      <a:pt x="225716" y="597497"/>
                      <a:pt x="228859" y="594360"/>
                      <a:pt x="232098" y="591318"/>
                    </a:cubicBezTo>
                    <a:cubicBezTo>
                      <a:pt x="235526" y="588182"/>
                      <a:pt x="239146" y="585140"/>
                      <a:pt x="242670" y="582193"/>
                    </a:cubicBezTo>
                    <a:cubicBezTo>
                      <a:pt x="246194" y="579437"/>
                      <a:pt x="249623" y="576870"/>
                      <a:pt x="253148" y="574304"/>
                    </a:cubicBezTo>
                    <a:cubicBezTo>
                      <a:pt x="256863" y="571643"/>
                      <a:pt x="260673" y="569171"/>
                      <a:pt x="264292" y="566700"/>
                    </a:cubicBezTo>
                    <a:cubicBezTo>
                      <a:pt x="267721" y="564514"/>
                      <a:pt x="270959" y="562518"/>
                      <a:pt x="274103" y="560712"/>
                    </a:cubicBezTo>
                    <a:cubicBezTo>
                      <a:pt x="277436" y="558716"/>
                      <a:pt x="280484" y="556910"/>
                      <a:pt x="283532" y="555294"/>
                    </a:cubicBezTo>
                    <a:cubicBezTo>
                      <a:pt x="284866" y="554533"/>
                      <a:pt x="286390" y="553773"/>
                      <a:pt x="287819" y="553012"/>
                    </a:cubicBezTo>
                    <a:cubicBezTo>
                      <a:pt x="289152" y="552252"/>
                      <a:pt x="290486" y="551682"/>
                      <a:pt x="291724" y="551016"/>
                    </a:cubicBezTo>
                    <a:cubicBezTo>
                      <a:pt x="292962" y="550351"/>
                      <a:pt x="294200" y="549781"/>
                      <a:pt x="295343" y="549210"/>
                    </a:cubicBezTo>
                    <a:cubicBezTo>
                      <a:pt x="296486" y="548640"/>
                      <a:pt x="297630" y="548070"/>
                      <a:pt x="298582" y="547690"/>
                    </a:cubicBezTo>
                    <a:cubicBezTo>
                      <a:pt x="299630" y="547119"/>
                      <a:pt x="300582" y="546739"/>
                      <a:pt x="301440" y="546359"/>
                    </a:cubicBezTo>
                    <a:cubicBezTo>
                      <a:pt x="303725" y="545313"/>
                      <a:pt x="305535" y="544553"/>
                      <a:pt x="306583" y="543982"/>
                    </a:cubicBezTo>
                    <a:cubicBezTo>
                      <a:pt x="306202" y="544173"/>
                      <a:pt x="305821" y="544268"/>
                      <a:pt x="305345" y="544363"/>
                    </a:cubicBezTo>
                    <a:lnTo>
                      <a:pt x="305154" y="544363"/>
                    </a:lnTo>
                    <a:cubicBezTo>
                      <a:pt x="304678" y="544648"/>
                      <a:pt x="303916" y="544743"/>
                      <a:pt x="303154" y="545028"/>
                    </a:cubicBezTo>
                    <a:cubicBezTo>
                      <a:pt x="302297" y="545313"/>
                      <a:pt x="301344" y="545503"/>
                      <a:pt x="300297" y="545788"/>
                    </a:cubicBezTo>
                    <a:cubicBezTo>
                      <a:pt x="298773" y="546169"/>
                      <a:pt x="296963" y="546644"/>
                      <a:pt x="295058" y="547024"/>
                    </a:cubicBezTo>
                    <a:cubicBezTo>
                      <a:pt x="293534" y="547404"/>
                      <a:pt x="291915" y="547785"/>
                      <a:pt x="290105" y="548260"/>
                    </a:cubicBezTo>
                    <a:cubicBezTo>
                      <a:pt x="288390" y="548545"/>
                      <a:pt x="286581" y="548925"/>
                      <a:pt x="284580" y="549400"/>
                    </a:cubicBezTo>
                    <a:cubicBezTo>
                      <a:pt x="282675" y="549781"/>
                      <a:pt x="280580" y="550161"/>
                      <a:pt x="278389" y="550541"/>
                    </a:cubicBezTo>
                    <a:cubicBezTo>
                      <a:pt x="277056" y="550921"/>
                      <a:pt x="275817" y="551111"/>
                      <a:pt x="274389" y="551301"/>
                    </a:cubicBezTo>
                    <a:cubicBezTo>
                      <a:pt x="272579" y="551682"/>
                      <a:pt x="270674" y="551967"/>
                      <a:pt x="268769" y="552252"/>
                    </a:cubicBezTo>
                    <a:cubicBezTo>
                      <a:pt x="267245" y="552537"/>
                      <a:pt x="265816" y="552727"/>
                      <a:pt x="264197" y="552917"/>
                    </a:cubicBezTo>
                    <a:cubicBezTo>
                      <a:pt x="262958" y="553107"/>
                      <a:pt x="261815" y="553298"/>
                      <a:pt x="260673" y="553488"/>
                    </a:cubicBezTo>
                    <a:cubicBezTo>
                      <a:pt x="253719" y="554438"/>
                      <a:pt x="246194" y="555199"/>
                      <a:pt x="238193" y="555769"/>
                    </a:cubicBezTo>
                    <a:cubicBezTo>
                      <a:pt x="235431" y="555769"/>
                      <a:pt x="232669" y="556054"/>
                      <a:pt x="229716" y="556149"/>
                    </a:cubicBezTo>
                    <a:cubicBezTo>
                      <a:pt x="228954" y="556244"/>
                      <a:pt x="228097" y="556244"/>
                      <a:pt x="227240" y="556244"/>
                    </a:cubicBezTo>
                    <a:cubicBezTo>
                      <a:pt x="223334" y="556244"/>
                      <a:pt x="219334" y="556434"/>
                      <a:pt x="215238" y="556434"/>
                    </a:cubicBezTo>
                    <a:cubicBezTo>
                      <a:pt x="158469" y="556624"/>
                      <a:pt x="85413" y="541986"/>
                      <a:pt x="25691" y="482199"/>
                    </a:cubicBezTo>
                    <a:cubicBezTo>
                      <a:pt x="5307" y="461858"/>
                      <a:pt x="-1741" y="438665"/>
                      <a:pt x="354" y="414141"/>
                    </a:cubicBezTo>
                    <a:cubicBezTo>
                      <a:pt x="545" y="412811"/>
                      <a:pt x="640" y="411385"/>
                      <a:pt x="831" y="409959"/>
                    </a:cubicBezTo>
                    <a:cubicBezTo>
                      <a:pt x="1021" y="407963"/>
                      <a:pt x="1307" y="405777"/>
                      <a:pt x="1783" y="403781"/>
                    </a:cubicBezTo>
                    <a:cubicBezTo>
                      <a:pt x="2164" y="401595"/>
                      <a:pt x="2640" y="399599"/>
                      <a:pt x="3212" y="397412"/>
                    </a:cubicBezTo>
                    <a:cubicBezTo>
                      <a:pt x="3688" y="395416"/>
                      <a:pt x="4259" y="393230"/>
                      <a:pt x="4831" y="391139"/>
                    </a:cubicBezTo>
                    <a:cubicBezTo>
                      <a:pt x="6164" y="386862"/>
                      <a:pt x="7689" y="382584"/>
                      <a:pt x="9403" y="378402"/>
                    </a:cubicBezTo>
                    <a:cubicBezTo>
                      <a:pt x="10260" y="376311"/>
                      <a:pt x="11117" y="374125"/>
                      <a:pt x="12070" y="372033"/>
                    </a:cubicBezTo>
                    <a:cubicBezTo>
                      <a:pt x="13784" y="368231"/>
                      <a:pt x="15594" y="364334"/>
                      <a:pt x="17499" y="360627"/>
                    </a:cubicBezTo>
                    <a:cubicBezTo>
                      <a:pt x="19214" y="357300"/>
                      <a:pt x="21119" y="353974"/>
                      <a:pt x="23024" y="350647"/>
                    </a:cubicBezTo>
                    <a:cubicBezTo>
                      <a:pt x="28929" y="340666"/>
                      <a:pt x="35597" y="330591"/>
                      <a:pt x="43122" y="320800"/>
                    </a:cubicBezTo>
                    <a:cubicBezTo>
                      <a:pt x="45979" y="316998"/>
                      <a:pt x="48836" y="313386"/>
                      <a:pt x="51884" y="309679"/>
                    </a:cubicBezTo>
                    <a:cubicBezTo>
                      <a:pt x="53408" y="307778"/>
                      <a:pt x="54837" y="305877"/>
                      <a:pt x="56456" y="304071"/>
                    </a:cubicBezTo>
                    <a:cubicBezTo>
                      <a:pt x="61124" y="298558"/>
                      <a:pt x="65886" y="293140"/>
                      <a:pt x="70744" y="287722"/>
                    </a:cubicBezTo>
                    <a:cubicBezTo>
                      <a:pt x="75697" y="282399"/>
                      <a:pt x="80745" y="277077"/>
                      <a:pt x="85793" y="271849"/>
                    </a:cubicBezTo>
                    <a:cubicBezTo>
                      <a:pt x="87508" y="270138"/>
                      <a:pt x="89318" y="268332"/>
                      <a:pt x="91032" y="266716"/>
                    </a:cubicBezTo>
                    <a:cubicBezTo>
                      <a:pt x="92747" y="265005"/>
                      <a:pt x="94461" y="263294"/>
                      <a:pt x="96176" y="261678"/>
                    </a:cubicBezTo>
                    <a:cubicBezTo>
                      <a:pt x="99700" y="258256"/>
                      <a:pt x="103129" y="254929"/>
                      <a:pt x="106653" y="251698"/>
                    </a:cubicBezTo>
                    <a:cubicBezTo>
                      <a:pt x="108368" y="249892"/>
                      <a:pt x="110082" y="248371"/>
                      <a:pt x="111797" y="246755"/>
                    </a:cubicBezTo>
                    <a:lnTo>
                      <a:pt x="111892" y="246755"/>
                    </a:lnTo>
                    <a:cubicBezTo>
                      <a:pt x="113606" y="245139"/>
                      <a:pt x="115416" y="243523"/>
                      <a:pt x="117131" y="242002"/>
                    </a:cubicBezTo>
                    <a:cubicBezTo>
                      <a:pt x="125894" y="234113"/>
                      <a:pt x="134561" y="226604"/>
                      <a:pt x="142943" y="219475"/>
                    </a:cubicBezTo>
                    <a:cubicBezTo>
                      <a:pt x="144658" y="217954"/>
                      <a:pt x="146373" y="216623"/>
                      <a:pt x="147992" y="215293"/>
                    </a:cubicBezTo>
                    <a:cubicBezTo>
                      <a:pt x="151325" y="212536"/>
                      <a:pt x="154564" y="209780"/>
                      <a:pt x="157802" y="207213"/>
                    </a:cubicBezTo>
                    <a:cubicBezTo>
                      <a:pt x="165899" y="200655"/>
                      <a:pt x="173614" y="194666"/>
                      <a:pt x="180663" y="189344"/>
                    </a:cubicBezTo>
                    <a:cubicBezTo>
                      <a:pt x="184854" y="186112"/>
                      <a:pt x="188854" y="183070"/>
                      <a:pt x="192664" y="180314"/>
                    </a:cubicBezTo>
                    <a:lnTo>
                      <a:pt x="192759" y="180314"/>
                    </a:lnTo>
                    <a:cubicBezTo>
                      <a:pt x="195140" y="178508"/>
                      <a:pt x="197522" y="176797"/>
                      <a:pt x="199808" y="175086"/>
                    </a:cubicBezTo>
                    <a:cubicBezTo>
                      <a:pt x="207142" y="169668"/>
                      <a:pt x="213143" y="165485"/>
                      <a:pt x="217334" y="162634"/>
                    </a:cubicBezTo>
                    <a:cubicBezTo>
                      <a:pt x="218763" y="161493"/>
                      <a:pt x="220096" y="160638"/>
                      <a:pt x="221144" y="159877"/>
                    </a:cubicBezTo>
                    <a:lnTo>
                      <a:pt x="221239" y="159877"/>
                    </a:lnTo>
                    <a:cubicBezTo>
                      <a:pt x="222096" y="159402"/>
                      <a:pt x="222763" y="158927"/>
                      <a:pt x="223144" y="158642"/>
                    </a:cubicBezTo>
                    <a:cubicBezTo>
                      <a:pt x="223525" y="158262"/>
                      <a:pt x="223715" y="158166"/>
                      <a:pt x="223715" y="158166"/>
                    </a:cubicBezTo>
                    <a:lnTo>
                      <a:pt x="223811" y="158166"/>
                    </a:lnTo>
                    <a:cubicBezTo>
                      <a:pt x="225335" y="153604"/>
                      <a:pt x="227049" y="149042"/>
                      <a:pt x="229049" y="144669"/>
                    </a:cubicBezTo>
                    <a:cubicBezTo>
                      <a:pt x="230097" y="142483"/>
                      <a:pt x="231145" y="140392"/>
                      <a:pt x="232193" y="138206"/>
                    </a:cubicBezTo>
                    <a:cubicBezTo>
                      <a:pt x="233431" y="136114"/>
                      <a:pt x="234574" y="134023"/>
                      <a:pt x="235907" y="132027"/>
                    </a:cubicBezTo>
                    <a:cubicBezTo>
                      <a:pt x="237146" y="129936"/>
                      <a:pt x="238479" y="127940"/>
                      <a:pt x="239813" y="126039"/>
                    </a:cubicBezTo>
                    <a:cubicBezTo>
                      <a:pt x="240860" y="124423"/>
                      <a:pt x="242099" y="122807"/>
                      <a:pt x="243242" y="121191"/>
                    </a:cubicBezTo>
                    <a:cubicBezTo>
                      <a:pt x="244956" y="118910"/>
                      <a:pt x="246766" y="116629"/>
                      <a:pt x="248671" y="114538"/>
                    </a:cubicBezTo>
                    <a:lnTo>
                      <a:pt x="248671" y="114538"/>
                    </a:lnTo>
                    <a:cubicBezTo>
                      <a:pt x="250385" y="112542"/>
                      <a:pt x="252005" y="110736"/>
                      <a:pt x="253719" y="109025"/>
                    </a:cubicBezTo>
                    <a:cubicBezTo>
                      <a:pt x="255434" y="107219"/>
                      <a:pt x="257148" y="105508"/>
                      <a:pt x="258958" y="103797"/>
                    </a:cubicBezTo>
                    <a:cubicBezTo>
                      <a:pt x="262577" y="100375"/>
                      <a:pt x="266292" y="97048"/>
                      <a:pt x="270293" y="93816"/>
                    </a:cubicBezTo>
                    <a:cubicBezTo>
                      <a:pt x="274198" y="90585"/>
                      <a:pt x="278484" y="87448"/>
                      <a:pt x="282771" y="84596"/>
                    </a:cubicBezTo>
                    <a:cubicBezTo>
                      <a:pt x="284866" y="83075"/>
                      <a:pt x="287057" y="81555"/>
                      <a:pt x="289248" y="80319"/>
                    </a:cubicBezTo>
                    <a:cubicBezTo>
                      <a:pt x="291533" y="78798"/>
                      <a:pt x="293724" y="77372"/>
                      <a:pt x="296106" y="76137"/>
                    </a:cubicBezTo>
                    <a:cubicBezTo>
                      <a:pt x="298391" y="74616"/>
                      <a:pt x="300677" y="73285"/>
                      <a:pt x="303059" y="72049"/>
                    </a:cubicBezTo>
                    <a:cubicBezTo>
                      <a:pt x="305345" y="70719"/>
                      <a:pt x="307726" y="69483"/>
                      <a:pt x="310202" y="68152"/>
                    </a:cubicBezTo>
                    <a:cubicBezTo>
                      <a:pt x="312869" y="66726"/>
                      <a:pt x="315441" y="65491"/>
                      <a:pt x="318204" y="64160"/>
                    </a:cubicBezTo>
                    <a:cubicBezTo>
                      <a:pt x="320490" y="63115"/>
                      <a:pt x="322775" y="61879"/>
                      <a:pt x="325157" y="60928"/>
                    </a:cubicBezTo>
                    <a:cubicBezTo>
                      <a:pt x="327633" y="59788"/>
                      <a:pt x="330205" y="58552"/>
                      <a:pt x="332777" y="57506"/>
                    </a:cubicBezTo>
                    <a:cubicBezTo>
                      <a:pt x="348874" y="50568"/>
                      <a:pt x="365924" y="44674"/>
                      <a:pt x="383259" y="39542"/>
                    </a:cubicBezTo>
                    <a:cubicBezTo>
                      <a:pt x="387069" y="38401"/>
                      <a:pt x="391070" y="37355"/>
                      <a:pt x="394880" y="36310"/>
                    </a:cubicBezTo>
                    <a:cubicBezTo>
                      <a:pt x="409834" y="32223"/>
                      <a:pt x="424883" y="28611"/>
                      <a:pt x="439647" y="25759"/>
                    </a:cubicBezTo>
                    <a:cubicBezTo>
                      <a:pt x="442409" y="25189"/>
                      <a:pt x="445172" y="24714"/>
                      <a:pt x="447839" y="24143"/>
                    </a:cubicBezTo>
                    <a:cubicBezTo>
                      <a:pt x="453363" y="23098"/>
                      <a:pt x="458888" y="22147"/>
                      <a:pt x="464222" y="21292"/>
                    </a:cubicBezTo>
                    <a:cubicBezTo>
                      <a:pt x="466984" y="20816"/>
                      <a:pt x="469651" y="20436"/>
                      <a:pt x="472318" y="19961"/>
                    </a:cubicBezTo>
                    <a:cubicBezTo>
                      <a:pt x="474699" y="19581"/>
                      <a:pt x="476985" y="19200"/>
                      <a:pt x="479271" y="18915"/>
                    </a:cubicBezTo>
                    <a:cubicBezTo>
                      <a:pt x="481367" y="18535"/>
                      <a:pt x="483557" y="18250"/>
                      <a:pt x="485558" y="17965"/>
                    </a:cubicBezTo>
                    <a:cubicBezTo>
                      <a:pt x="494225" y="16634"/>
                      <a:pt x="502607" y="15589"/>
                      <a:pt x="510608" y="14733"/>
                    </a:cubicBezTo>
                    <a:cubicBezTo>
                      <a:pt x="515561" y="14163"/>
                      <a:pt x="520229" y="13592"/>
                      <a:pt x="524896" y="13117"/>
                    </a:cubicBezTo>
                    <a:cubicBezTo>
                      <a:pt x="529944" y="12547"/>
                      <a:pt x="534992" y="12167"/>
                      <a:pt x="539755" y="11691"/>
                    </a:cubicBezTo>
                    <a:cubicBezTo>
                      <a:pt x="542517" y="11501"/>
                      <a:pt x="545184" y="11311"/>
                      <a:pt x="547661" y="11026"/>
                    </a:cubicBezTo>
                    <a:cubicBezTo>
                      <a:pt x="558900" y="10171"/>
                      <a:pt x="568711" y="9505"/>
                      <a:pt x="577093" y="9220"/>
                    </a:cubicBezTo>
                    <a:cubicBezTo>
                      <a:pt x="578522" y="9125"/>
                      <a:pt x="579950" y="9030"/>
                      <a:pt x="581379" y="9030"/>
                    </a:cubicBezTo>
                    <a:cubicBezTo>
                      <a:pt x="595190" y="8365"/>
                      <a:pt x="603382" y="8365"/>
                      <a:pt x="603382" y="8365"/>
                    </a:cubicBezTo>
                    <a:cubicBezTo>
                      <a:pt x="603382" y="8365"/>
                      <a:pt x="600906" y="6559"/>
                      <a:pt x="596905" y="3042"/>
                    </a:cubicBezTo>
                    <a:cubicBezTo>
                      <a:pt x="595952" y="2186"/>
                      <a:pt x="594905" y="1141"/>
                      <a:pt x="593762" y="0"/>
                    </a:cubicBezTo>
                    <a:lnTo>
                      <a:pt x="1690756" y="0"/>
                    </a:ln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1" name="Google Shape;871;p42"/>
              <p:cNvSpPr/>
              <p:nvPr/>
            </p:nvSpPr>
            <p:spPr>
              <a:xfrm>
                <a:off x="6627243" y="1141133"/>
                <a:ext cx="1008666" cy="1076083"/>
              </a:xfrm>
              <a:custGeom>
                <a:avLst/>
                <a:gdLst/>
                <a:ahLst/>
                <a:cxnLst/>
                <a:rect l="l" t="t" r="r" b="b"/>
                <a:pathLst>
                  <a:path w="1008666" h="1076083" extrusionOk="0">
                    <a:moveTo>
                      <a:pt x="540512" y="258256"/>
                    </a:moveTo>
                    <a:cubicBezTo>
                      <a:pt x="540512" y="258256"/>
                      <a:pt x="391065" y="338765"/>
                      <a:pt x="393065" y="380968"/>
                    </a:cubicBezTo>
                    <a:cubicBezTo>
                      <a:pt x="397828" y="492464"/>
                      <a:pt x="697294" y="507292"/>
                      <a:pt x="697294" y="507292"/>
                    </a:cubicBezTo>
                    <a:cubicBezTo>
                      <a:pt x="458502" y="657475"/>
                      <a:pt x="451359" y="794730"/>
                      <a:pt x="451359" y="794730"/>
                    </a:cubicBezTo>
                    <a:cubicBezTo>
                      <a:pt x="451359" y="794730"/>
                      <a:pt x="316580" y="896910"/>
                      <a:pt x="354680" y="965158"/>
                    </a:cubicBezTo>
                    <a:cubicBezTo>
                      <a:pt x="403257" y="1052225"/>
                      <a:pt x="788067" y="1065723"/>
                      <a:pt x="1000760" y="1023520"/>
                    </a:cubicBezTo>
                    <a:cubicBezTo>
                      <a:pt x="995236" y="1025326"/>
                      <a:pt x="989521" y="1027037"/>
                      <a:pt x="983806" y="1028748"/>
                    </a:cubicBezTo>
                    <a:lnTo>
                      <a:pt x="983615" y="1028748"/>
                    </a:lnTo>
                    <a:cubicBezTo>
                      <a:pt x="977710" y="1030458"/>
                      <a:pt x="971900" y="1032169"/>
                      <a:pt x="965899" y="1033785"/>
                    </a:cubicBezTo>
                    <a:cubicBezTo>
                      <a:pt x="958755" y="1035686"/>
                      <a:pt x="951421" y="1037682"/>
                      <a:pt x="943801" y="1039583"/>
                    </a:cubicBezTo>
                    <a:cubicBezTo>
                      <a:pt x="932561" y="1042245"/>
                      <a:pt x="920941" y="1044906"/>
                      <a:pt x="909130" y="1047378"/>
                    </a:cubicBezTo>
                    <a:cubicBezTo>
                      <a:pt x="903701" y="1048518"/>
                      <a:pt x="898176" y="1049659"/>
                      <a:pt x="892556" y="1050705"/>
                    </a:cubicBezTo>
                    <a:cubicBezTo>
                      <a:pt x="888270" y="1051560"/>
                      <a:pt x="884079" y="1052321"/>
                      <a:pt x="879698" y="1053081"/>
                    </a:cubicBezTo>
                    <a:cubicBezTo>
                      <a:pt x="871887" y="1054507"/>
                      <a:pt x="863981" y="1055837"/>
                      <a:pt x="855885" y="1057073"/>
                    </a:cubicBezTo>
                    <a:cubicBezTo>
                      <a:pt x="850742" y="1057929"/>
                      <a:pt x="845503" y="1058689"/>
                      <a:pt x="840264" y="1059449"/>
                    </a:cubicBezTo>
                    <a:cubicBezTo>
                      <a:pt x="835026" y="1060210"/>
                      <a:pt x="829692" y="1060970"/>
                      <a:pt x="824262" y="1061636"/>
                    </a:cubicBezTo>
                    <a:cubicBezTo>
                      <a:pt x="820547" y="1062206"/>
                      <a:pt x="816833" y="1062586"/>
                      <a:pt x="812927" y="1063061"/>
                    </a:cubicBezTo>
                    <a:cubicBezTo>
                      <a:pt x="809213" y="1063537"/>
                      <a:pt x="805307" y="1063917"/>
                      <a:pt x="801497" y="1064392"/>
                    </a:cubicBezTo>
                    <a:cubicBezTo>
                      <a:pt x="801307" y="1064487"/>
                      <a:pt x="801117" y="1064487"/>
                      <a:pt x="800831" y="1064487"/>
                    </a:cubicBezTo>
                    <a:cubicBezTo>
                      <a:pt x="793401" y="1065343"/>
                      <a:pt x="785686" y="1066103"/>
                      <a:pt x="777971" y="1066768"/>
                    </a:cubicBezTo>
                    <a:cubicBezTo>
                      <a:pt x="770065" y="1067529"/>
                      <a:pt x="761969" y="1068194"/>
                      <a:pt x="753872" y="1068669"/>
                    </a:cubicBezTo>
                    <a:lnTo>
                      <a:pt x="753587" y="1068669"/>
                    </a:lnTo>
                    <a:cubicBezTo>
                      <a:pt x="749396" y="1068955"/>
                      <a:pt x="745110" y="1069335"/>
                      <a:pt x="740919" y="1069525"/>
                    </a:cubicBezTo>
                    <a:cubicBezTo>
                      <a:pt x="739490" y="1069620"/>
                      <a:pt x="738156" y="1069715"/>
                      <a:pt x="736727" y="1069715"/>
                    </a:cubicBezTo>
                    <a:cubicBezTo>
                      <a:pt x="732346" y="1070000"/>
                      <a:pt x="727774" y="1070380"/>
                      <a:pt x="723297" y="1070475"/>
                    </a:cubicBezTo>
                    <a:cubicBezTo>
                      <a:pt x="716820" y="1070951"/>
                      <a:pt x="710248" y="1071141"/>
                      <a:pt x="703676" y="1071331"/>
                    </a:cubicBezTo>
                    <a:cubicBezTo>
                      <a:pt x="697865" y="1071521"/>
                      <a:pt x="692246" y="1071806"/>
                      <a:pt x="686340" y="1071901"/>
                    </a:cubicBezTo>
                    <a:lnTo>
                      <a:pt x="685293" y="1071901"/>
                    </a:lnTo>
                    <a:cubicBezTo>
                      <a:pt x="681387" y="1071996"/>
                      <a:pt x="677482" y="1072091"/>
                      <a:pt x="673481" y="1072091"/>
                    </a:cubicBezTo>
                    <a:cubicBezTo>
                      <a:pt x="631190" y="1072757"/>
                      <a:pt x="586328" y="1071616"/>
                      <a:pt x="538607" y="1068574"/>
                    </a:cubicBezTo>
                    <a:cubicBezTo>
                      <a:pt x="529749" y="1068004"/>
                      <a:pt x="521177" y="1067434"/>
                      <a:pt x="512890" y="1066673"/>
                    </a:cubicBezTo>
                    <a:cubicBezTo>
                      <a:pt x="502984" y="1065818"/>
                      <a:pt x="493364" y="1064962"/>
                      <a:pt x="484029" y="1064012"/>
                    </a:cubicBezTo>
                    <a:cubicBezTo>
                      <a:pt x="477647" y="1063347"/>
                      <a:pt x="471361" y="1062586"/>
                      <a:pt x="465265" y="1061826"/>
                    </a:cubicBezTo>
                    <a:cubicBezTo>
                      <a:pt x="457835" y="1060970"/>
                      <a:pt x="450501" y="1059925"/>
                      <a:pt x="443357" y="1058974"/>
                    </a:cubicBezTo>
                    <a:cubicBezTo>
                      <a:pt x="437547" y="1058119"/>
                      <a:pt x="432023" y="1057263"/>
                      <a:pt x="426593" y="1056408"/>
                    </a:cubicBezTo>
                    <a:cubicBezTo>
                      <a:pt x="414782" y="1054602"/>
                      <a:pt x="403543" y="1052416"/>
                      <a:pt x="392875" y="1050229"/>
                    </a:cubicBezTo>
                    <a:cubicBezTo>
                      <a:pt x="389636" y="1049564"/>
                      <a:pt x="386588" y="1048899"/>
                      <a:pt x="383445" y="1048328"/>
                    </a:cubicBezTo>
                    <a:cubicBezTo>
                      <a:pt x="378873" y="1047283"/>
                      <a:pt x="374396" y="1046142"/>
                      <a:pt x="369920" y="1045097"/>
                    </a:cubicBezTo>
                    <a:cubicBezTo>
                      <a:pt x="362681" y="1043290"/>
                      <a:pt x="355632" y="1041294"/>
                      <a:pt x="348965" y="1039393"/>
                    </a:cubicBezTo>
                    <a:cubicBezTo>
                      <a:pt x="344488" y="1038063"/>
                      <a:pt x="340106" y="1036732"/>
                      <a:pt x="335915" y="1035306"/>
                    </a:cubicBezTo>
                    <a:cubicBezTo>
                      <a:pt x="333820" y="1034641"/>
                      <a:pt x="331724" y="1033975"/>
                      <a:pt x="329724" y="1033310"/>
                    </a:cubicBezTo>
                    <a:cubicBezTo>
                      <a:pt x="325628" y="1031884"/>
                      <a:pt x="321818" y="1030458"/>
                      <a:pt x="318009" y="1029033"/>
                    </a:cubicBezTo>
                    <a:cubicBezTo>
                      <a:pt x="316103" y="1028272"/>
                      <a:pt x="314294" y="1027512"/>
                      <a:pt x="312484" y="1026751"/>
                    </a:cubicBezTo>
                    <a:cubicBezTo>
                      <a:pt x="309912" y="1025706"/>
                      <a:pt x="307340" y="1024565"/>
                      <a:pt x="304864" y="1023520"/>
                    </a:cubicBezTo>
                    <a:cubicBezTo>
                      <a:pt x="302387" y="1022474"/>
                      <a:pt x="300101" y="1021334"/>
                      <a:pt x="297720" y="1020288"/>
                    </a:cubicBezTo>
                    <a:cubicBezTo>
                      <a:pt x="295339" y="1019242"/>
                      <a:pt x="293148" y="1018007"/>
                      <a:pt x="290862" y="1016961"/>
                    </a:cubicBezTo>
                    <a:cubicBezTo>
                      <a:pt x="288576" y="1015820"/>
                      <a:pt x="286481" y="1014680"/>
                      <a:pt x="284385" y="1013539"/>
                    </a:cubicBezTo>
                    <a:cubicBezTo>
                      <a:pt x="276098" y="1008882"/>
                      <a:pt x="268669" y="1004224"/>
                      <a:pt x="262192" y="999186"/>
                    </a:cubicBezTo>
                    <a:cubicBezTo>
                      <a:pt x="260477" y="997856"/>
                      <a:pt x="258858" y="996620"/>
                      <a:pt x="257239" y="995194"/>
                    </a:cubicBezTo>
                    <a:cubicBezTo>
                      <a:pt x="256953" y="995004"/>
                      <a:pt x="256572" y="994719"/>
                      <a:pt x="256382" y="994529"/>
                    </a:cubicBezTo>
                    <a:cubicBezTo>
                      <a:pt x="254477" y="992913"/>
                      <a:pt x="252667" y="991297"/>
                      <a:pt x="250952" y="989681"/>
                    </a:cubicBezTo>
                    <a:lnTo>
                      <a:pt x="245999" y="984739"/>
                    </a:lnTo>
                    <a:cubicBezTo>
                      <a:pt x="242856" y="981412"/>
                      <a:pt x="240189" y="978085"/>
                      <a:pt x="237713" y="974758"/>
                    </a:cubicBezTo>
                    <a:lnTo>
                      <a:pt x="237618" y="974758"/>
                    </a:lnTo>
                    <a:cubicBezTo>
                      <a:pt x="236665" y="976564"/>
                      <a:pt x="235617" y="978275"/>
                      <a:pt x="234474" y="979986"/>
                    </a:cubicBezTo>
                    <a:cubicBezTo>
                      <a:pt x="233426" y="981697"/>
                      <a:pt x="232379" y="983313"/>
                      <a:pt x="231236" y="984929"/>
                    </a:cubicBezTo>
                    <a:cubicBezTo>
                      <a:pt x="226473" y="992057"/>
                      <a:pt x="220758" y="998806"/>
                      <a:pt x="214472" y="1005365"/>
                    </a:cubicBezTo>
                    <a:cubicBezTo>
                      <a:pt x="212948" y="1006886"/>
                      <a:pt x="211328" y="1008502"/>
                      <a:pt x="209804" y="1010022"/>
                    </a:cubicBezTo>
                    <a:cubicBezTo>
                      <a:pt x="206566" y="1013159"/>
                      <a:pt x="203137" y="1016106"/>
                      <a:pt x="199803" y="1019147"/>
                    </a:cubicBezTo>
                    <a:cubicBezTo>
                      <a:pt x="197898" y="1020763"/>
                      <a:pt x="195993" y="1022379"/>
                      <a:pt x="193898" y="1023900"/>
                    </a:cubicBezTo>
                    <a:cubicBezTo>
                      <a:pt x="186754" y="1029603"/>
                      <a:pt x="179229" y="1034736"/>
                      <a:pt x="171514" y="1039679"/>
                    </a:cubicBezTo>
                    <a:cubicBezTo>
                      <a:pt x="168085" y="1041865"/>
                      <a:pt x="164465" y="1043861"/>
                      <a:pt x="160846" y="1045857"/>
                    </a:cubicBezTo>
                    <a:cubicBezTo>
                      <a:pt x="155702" y="1048708"/>
                      <a:pt x="150464" y="1051465"/>
                      <a:pt x="145225" y="1053936"/>
                    </a:cubicBezTo>
                    <a:cubicBezTo>
                      <a:pt x="143606" y="1054697"/>
                      <a:pt x="141986" y="1055457"/>
                      <a:pt x="140272" y="1056218"/>
                    </a:cubicBezTo>
                    <a:cubicBezTo>
                      <a:pt x="138176" y="1057168"/>
                      <a:pt x="135986" y="1058119"/>
                      <a:pt x="133890" y="1058974"/>
                    </a:cubicBezTo>
                    <a:cubicBezTo>
                      <a:pt x="129604" y="1060780"/>
                      <a:pt x="125318" y="1062491"/>
                      <a:pt x="121031" y="1064012"/>
                    </a:cubicBezTo>
                    <a:cubicBezTo>
                      <a:pt x="119317" y="1064677"/>
                      <a:pt x="117507" y="1065343"/>
                      <a:pt x="115697" y="1065913"/>
                    </a:cubicBezTo>
                    <a:cubicBezTo>
                      <a:pt x="108839" y="1068194"/>
                      <a:pt x="101886" y="1070095"/>
                      <a:pt x="95219" y="1071616"/>
                    </a:cubicBezTo>
                    <a:cubicBezTo>
                      <a:pt x="92933" y="1072186"/>
                      <a:pt x="90837" y="1072567"/>
                      <a:pt x="88551" y="1073042"/>
                    </a:cubicBezTo>
                    <a:cubicBezTo>
                      <a:pt x="84455" y="1073897"/>
                      <a:pt x="80455" y="1074563"/>
                      <a:pt x="76454" y="1074943"/>
                    </a:cubicBezTo>
                    <a:cubicBezTo>
                      <a:pt x="74835" y="1075133"/>
                      <a:pt x="73311" y="1075228"/>
                      <a:pt x="71882" y="1075418"/>
                    </a:cubicBezTo>
                    <a:cubicBezTo>
                      <a:pt x="70168" y="1075703"/>
                      <a:pt x="68453" y="1075893"/>
                      <a:pt x="66739" y="1075893"/>
                    </a:cubicBezTo>
                    <a:cubicBezTo>
                      <a:pt x="64358" y="1075988"/>
                      <a:pt x="62072" y="1076084"/>
                      <a:pt x="59786" y="1076084"/>
                    </a:cubicBezTo>
                    <a:cubicBezTo>
                      <a:pt x="22924" y="1076084"/>
                      <a:pt x="-3365" y="1059164"/>
                      <a:pt x="350" y="1017531"/>
                    </a:cubicBezTo>
                    <a:cubicBezTo>
                      <a:pt x="1588" y="1002798"/>
                      <a:pt x="6255" y="989586"/>
                      <a:pt x="13304" y="977990"/>
                    </a:cubicBezTo>
                    <a:cubicBezTo>
                      <a:pt x="17971" y="970196"/>
                      <a:pt x="23781" y="963067"/>
                      <a:pt x="30544" y="956603"/>
                    </a:cubicBezTo>
                    <a:cubicBezTo>
                      <a:pt x="35211" y="951946"/>
                      <a:pt x="40355" y="947668"/>
                      <a:pt x="45879" y="943771"/>
                    </a:cubicBezTo>
                    <a:cubicBezTo>
                      <a:pt x="46546" y="943296"/>
                      <a:pt x="47308" y="942821"/>
                      <a:pt x="47975" y="942345"/>
                    </a:cubicBezTo>
                    <a:cubicBezTo>
                      <a:pt x="51499" y="939874"/>
                      <a:pt x="55118" y="937593"/>
                      <a:pt x="58833" y="935407"/>
                    </a:cubicBezTo>
                    <a:cubicBezTo>
                      <a:pt x="63310" y="932840"/>
                      <a:pt x="67882" y="930369"/>
                      <a:pt x="72740" y="928088"/>
                    </a:cubicBezTo>
                    <a:cubicBezTo>
                      <a:pt x="79121" y="925046"/>
                      <a:pt x="85884" y="922289"/>
                      <a:pt x="92647" y="919913"/>
                    </a:cubicBezTo>
                    <a:cubicBezTo>
                      <a:pt x="92742" y="919818"/>
                      <a:pt x="92837" y="919818"/>
                      <a:pt x="92933" y="919818"/>
                    </a:cubicBezTo>
                    <a:cubicBezTo>
                      <a:pt x="96838" y="918392"/>
                      <a:pt x="100934" y="917157"/>
                      <a:pt x="105029" y="915921"/>
                    </a:cubicBezTo>
                    <a:cubicBezTo>
                      <a:pt x="106649" y="915351"/>
                      <a:pt x="108268" y="914875"/>
                      <a:pt x="109792" y="914495"/>
                    </a:cubicBezTo>
                    <a:cubicBezTo>
                      <a:pt x="113126" y="913545"/>
                      <a:pt x="116459" y="912689"/>
                      <a:pt x="119698" y="911929"/>
                    </a:cubicBezTo>
                    <a:cubicBezTo>
                      <a:pt x="127604" y="910028"/>
                      <a:pt x="135605" y="908602"/>
                      <a:pt x="143415" y="907556"/>
                    </a:cubicBezTo>
                    <a:cubicBezTo>
                      <a:pt x="168847" y="903944"/>
                      <a:pt x="193136" y="904134"/>
                      <a:pt x="212186" y="907841"/>
                    </a:cubicBezTo>
                    <a:cubicBezTo>
                      <a:pt x="213805" y="908317"/>
                      <a:pt x="215424" y="908602"/>
                      <a:pt x="216948" y="908887"/>
                    </a:cubicBezTo>
                    <a:cubicBezTo>
                      <a:pt x="218568" y="909362"/>
                      <a:pt x="220092" y="909743"/>
                      <a:pt x="221520" y="910218"/>
                    </a:cubicBezTo>
                    <a:lnTo>
                      <a:pt x="221711" y="910218"/>
                    </a:lnTo>
                    <a:cubicBezTo>
                      <a:pt x="222473" y="904610"/>
                      <a:pt x="223616" y="899192"/>
                      <a:pt x="225140" y="893584"/>
                    </a:cubicBezTo>
                    <a:cubicBezTo>
                      <a:pt x="229045" y="879801"/>
                      <a:pt x="235427" y="866019"/>
                      <a:pt x="243047" y="852711"/>
                    </a:cubicBezTo>
                    <a:cubicBezTo>
                      <a:pt x="245333" y="848814"/>
                      <a:pt x="247714" y="845012"/>
                      <a:pt x="250190" y="841115"/>
                    </a:cubicBezTo>
                    <a:cubicBezTo>
                      <a:pt x="252762" y="837218"/>
                      <a:pt x="255334" y="833511"/>
                      <a:pt x="258001" y="829709"/>
                    </a:cubicBezTo>
                    <a:cubicBezTo>
                      <a:pt x="258192" y="829614"/>
                      <a:pt x="258287" y="829424"/>
                      <a:pt x="258382" y="829138"/>
                    </a:cubicBezTo>
                    <a:cubicBezTo>
                      <a:pt x="262097" y="824101"/>
                      <a:pt x="266002" y="819158"/>
                      <a:pt x="269812" y="814310"/>
                    </a:cubicBezTo>
                    <a:cubicBezTo>
                      <a:pt x="269907" y="814215"/>
                      <a:pt x="270002" y="814120"/>
                      <a:pt x="270002" y="814025"/>
                    </a:cubicBezTo>
                    <a:cubicBezTo>
                      <a:pt x="273908" y="809273"/>
                      <a:pt x="277908" y="804710"/>
                      <a:pt x="281813" y="800148"/>
                    </a:cubicBezTo>
                    <a:cubicBezTo>
                      <a:pt x="283814" y="797866"/>
                      <a:pt x="285909" y="795680"/>
                      <a:pt x="287910" y="793399"/>
                    </a:cubicBezTo>
                    <a:cubicBezTo>
                      <a:pt x="292005" y="789026"/>
                      <a:pt x="296006" y="784844"/>
                      <a:pt x="300101" y="780757"/>
                    </a:cubicBezTo>
                    <a:cubicBezTo>
                      <a:pt x="302102" y="778761"/>
                      <a:pt x="304197" y="776765"/>
                      <a:pt x="306102" y="774769"/>
                    </a:cubicBezTo>
                    <a:cubicBezTo>
                      <a:pt x="309055" y="771917"/>
                      <a:pt x="312103" y="769066"/>
                      <a:pt x="314865" y="766404"/>
                    </a:cubicBezTo>
                    <a:cubicBezTo>
                      <a:pt x="317723" y="763743"/>
                      <a:pt x="320485" y="761271"/>
                      <a:pt x="323152" y="758800"/>
                    </a:cubicBezTo>
                    <a:cubicBezTo>
                      <a:pt x="328105" y="754428"/>
                      <a:pt x="332772" y="750340"/>
                      <a:pt x="336868" y="746823"/>
                    </a:cubicBezTo>
                    <a:cubicBezTo>
                      <a:pt x="339821" y="744352"/>
                      <a:pt x="342488" y="742071"/>
                      <a:pt x="344964" y="740170"/>
                    </a:cubicBezTo>
                    <a:cubicBezTo>
                      <a:pt x="349346" y="736558"/>
                      <a:pt x="352775" y="733801"/>
                      <a:pt x="354965" y="732090"/>
                    </a:cubicBezTo>
                    <a:cubicBezTo>
                      <a:pt x="355727" y="731520"/>
                      <a:pt x="356204" y="731140"/>
                      <a:pt x="356680" y="730760"/>
                    </a:cubicBezTo>
                    <a:cubicBezTo>
                      <a:pt x="357251" y="730284"/>
                      <a:pt x="357537" y="730094"/>
                      <a:pt x="357537" y="730094"/>
                    </a:cubicBezTo>
                    <a:cubicBezTo>
                      <a:pt x="348584" y="710609"/>
                      <a:pt x="345250" y="692454"/>
                      <a:pt x="346202" y="675915"/>
                    </a:cubicBezTo>
                    <a:cubicBezTo>
                      <a:pt x="346202" y="674109"/>
                      <a:pt x="346393" y="672398"/>
                      <a:pt x="346584" y="670592"/>
                    </a:cubicBezTo>
                    <a:cubicBezTo>
                      <a:pt x="346679" y="668596"/>
                      <a:pt x="346964" y="666600"/>
                      <a:pt x="347345" y="664698"/>
                    </a:cubicBezTo>
                    <a:cubicBezTo>
                      <a:pt x="347726" y="662132"/>
                      <a:pt x="348298" y="659566"/>
                      <a:pt x="348965" y="657094"/>
                    </a:cubicBezTo>
                    <a:cubicBezTo>
                      <a:pt x="348965" y="656809"/>
                      <a:pt x="349060" y="656429"/>
                      <a:pt x="349155" y="656144"/>
                    </a:cubicBezTo>
                    <a:cubicBezTo>
                      <a:pt x="349727" y="653863"/>
                      <a:pt x="350393" y="651486"/>
                      <a:pt x="351155" y="649395"/>
                    </a:cubicBezTo>
                    <a:cubicBezTo>
                      <a:pt x="351918" y="647114"/>
                      <a:pt x="352679" y="645023"/>
                      <a:pt x="353537" y="642932"/>
                    </a:cubicBezTo>
                    <a:cubicBezTo>
                      <a:pt x="354585" y="640270"/>
                      <a:pt x="355918" y="637609"/>
                      <a:pt x="357156" y="634947"/>
                    </a:cubicBezTo>
                    <a:cubicBezTo>
                      <a:pt x="358204" y="632666"/>
                      <a:pt x="359537" y="630290"/>
                      <a:pt x="360776" y="628199"/>
                    </a:cubicBezTo>
                    <a:cubicBezTo>
                      <a:pt x="361633" y="626583"/>
                      <a:pt x="362681" y="625062"/>
                      <a:pt x="363633" y="623446"/>
                    </a:cubicBezTo>
                    <a:cubicBezTo>
                      <a:pt x="364681" y="621735"/>
                      <a:pt x="365919" y="620024"/>
                      <a:pt x="367157" y="618313"/>
                    </a:cubicBezTo>
                    <a:cubicBezTo>
                      <a:pt x="368586" y="616317"/>
                      <a:pt x="369920" y="614321"/>
                      <a:pt x="371444" y="612515"/>
                    </a:cubicBezTo>
                    <a:cubicBezTo>
                      <a:pt x="372396" y="611184"/>
                      <a:pt x="373349" y="610044"/>
                      <a:pt x="374396" y="608903"/>
                    </a:cubicBezTo>
                    <a:cubicBezTo>
                      <a:pt x="375825" y="607097"/>
                      <a:pt x="377349" y="605386"/>
                      <a:pt x="378968" y="603675"/>
                    </a:cubicBezTo>
                    <a:cubicBezTo>
                      <a:pt x="379730" y="602725"/>
                      <a:pt x="380588" y="601869"/>
                      <a:pt x="381540" y="600919"/>
                    </a:cubicBezTo>
                    <a:cubicBezTo>
                      <a:pt x="384684" y="597687"/>
                      <a:pt x="387731" y="594550"/>
                      <a:pt x="391065" y="591604"/>
                    </a:cubicBezTo>
                    <a:cubicBezTo>
                      <a:pt x="394494" y="588372"/>
                      <a:pt x="398114" y="585425"/>
                      <a:pt x="401638" y="582479"/>
                    </a:cubicBezTo>
                    <a:cubicBezTo>
                      <a:pt x="405162" y="579722"/>
                      <a:pt x="408591" y="577156"/>
                      <a:pt x="412115" y="574494"/>
                    </a:cubicBezTo>
                    <a:cubicBezTo>
                      <a:pt x="415830" y="571833"/>
                      <a:pt x="419545" y="569361"/>
                      <a:pt x="423260" y="566890"/>
                    </a:cubicBezTo>
                    <a:cubicBezTo>
                      <a:pt x="426689" y="564704"/>
                      <a:pt x="430022" y="562708"/>
                      <a:pt x="433070" y="560902"/>
                    </a:cubicBezTo>
                    <a:cubicBezTo>
                      <a:pt x="436404" y="559001"/>
                      <a:pt x="439452" y="557100"/>
                      <a:pt x="442500" y="555579"/>
                    </a:cubicBezTo>
                    <a:cubicBezTo>
                      <a:pt x="443929" y="554818"/>
                      <a:pt x="445358" y="554058"/>
                      <a:pt x="446786" y="553298"/>
                    </a:cubicBezTo>
                    <a:cubicBezTo>
                      <a:pt x="448215" y="552537"/>
                      <a:pt x="449453" y="551872"/>
                      <a:pt x="450692" y="551301"/>
                    </a:cubicBezTo>
                    <a:cubicBezTo>
                      <a:pt x="451930" y="550636"/>
                      <a:pt x="453168" y="550161"/>
                      <a:pt x="454311" y="549496"/>
                    </a:cubicBezTo>
                    <a:cubicBezTo>
                      <a:pt x="455454" y="548925"/>
                      <a:pt x="456597" y="548450"/>
                      <a:pt x="457550" y="547975"/>
                    </a:cubicBezTo>
                    <a:cubicBezTo>
                      <a:pt x="458597" y="547404"/>
                      <a:pt x="459550" y="547024"/>
                      <a:pt x="460407" y="546644"/>
                    </a:cubicBezTo>
                    <a:cubicBezTo>
                      <a:pt x="462693" y="545598"/>
                      <a:pt x="464503" y="544838"/>
                      <a:pt x="465551" y="544268"/>
                    </a:cubicBezTo>
                    <a:cubicBezTo>
                      <a:pt x="465265" y="544363"/>
                      <a:pt x="464789" y="544458"/>
                      <a:pt x="464408" y="544553"/>
                    </a:cubicBezTo>
                    <a:cubicBezTo>
                      <a:pt x="464408" y="544648"/>
                      <a:pt x="464312" y="544648"/>
                      <a:pt x="464217" y="544553"/>
                    </a:cubicBezTo>
                    <a:cubicBezTo>
                      <a:pt x="463646" y="544838"/>
                      <a:pt x="462979" y="545028"/>
                      <a:pt x="462217" y="545218"/>
                    </a:cubicBezTo>
                    <a:cubicBezTo>
                      <a:pt x="461360" y="545503"/>
                      <a:pt x="460407" y="545788"/>
                      <a:pt x="459360" y="545979"/>
                    </a:cubicBezTo>
                    <a:cubicBezTo>
                      <a:pt x="457835" y="546454"/>
                      <a:pt x="456026" y="546834"/>
                      <a:pt x="454121" y="547309"/>
                    </a:cubicBezTo>
                    <a:cubicBezTo>
                      <a:pt x="452597" y="547785"/>
                      <a:pt x="450882" y="548165"/>
                      <a:pt x="449168" y="548450"/>
                    </a:cubicBezTo>
                    <a:cubicBezTo>
                      <a:pt x="447453" y="548735"/>
                      <a:pt x="445643" y="549210"/>
                      <a:pt x="443643" y="549591"/>
                    </a:cubicBezTo>
                    <a:cubicBezTo>
                      <a:pt x="441738" y="550066"/>
                      <a:pt x="439738" y="550351"/>
                      <a:pt x="437452" y="550731"/>
                    </a:cubicBezTo>
                    <a:cubicBezTo>
                      <a:pt x="436214" y="551016"/>
                      <a:pt x="434880" y="551301"/>
                      <a:pt x="433547" y="551492"/>
                    </a:cubicBezTo>
                    <a:cubicBezTo>
                      <a:pt x="431737" y="551777"/>
                      <a:pt x="429832" y="552157"/>
                      <a:pt x="427927" y="552442"/>
                    </a:cubicBezTo>
                    <a:cubicBezTo>
                      <a:pt x="426403" y="552632"/>
                      <a:pt x="424974" y="552917"/>
                      <a:pt x="423355" y="553107"/>
                    </a:cubicBezTo>
                    <a:cubicBezTo>
                      <a:pt x="422212" y="553298"/>
                      <a:pt x="420974" y="553393"/>
                      <a:pt x="419831" y="553678"/>
                    </a:cubicBezTo>
                    <a:cubicBezTo>
                      <a:pt x="412877" y="554628"/>
                      <a:pt x="405448" y="555389"/>
                      <a:pt x="397447" y="555959"/>
                    </a:cubicBezTo>
                    <a:cubicBezTo>
                      <a:pt x="394685" y="556054"/>
                      <a:pt x="391922" y="556244"/>
                      <a:pt x="388874" y="556434"/>
                    </a:cubicBezTo>
                    <a:cubicBezTo>
                      <a:pt x="388112" y="556529"/>
                      <a:pt x="387255" y="556529"/>
                      <a:pt x="386398" y="556529"/>
                    </a:cubicBezTo>
                    <a:cubicBezTo>
                      <a:pt x="382588" y="556624"/>
                      <a:pt x="378492" y="556719"/>
                      <a:pt x="374396" y="556719"/>
                    </a:cubicBezTo>
                    <a:cubicBezTo>
                      <a:pt x="317627" y="556814"/>
                      <a:pt x="244571" y="542272"/>
                      <a:pt x="184849" y="482484"/>
                    </a:cubicBezTo>
                    <a:cubicBezTo>
                      <a:pt x="164465" y="462048"/>
                      <a:pt x="157417" y="438950"/>
                      <a:pt x="159512" y="414427"/>
                    </a:cubicBezTo>
                    <a:cubicBezTo>
                      <a:pt x="159608" y="413001"/>
                      <a:pt x="159703" y="411670"/>
                      <a:pt x="159893" y="410244"/>
                    </a:cubicBezTo>
                    <a:cubicBezTo>
                      <a:pt x="160084" y="408248"/>
                      <a:pt x="160465" y="406062"/>
                      <a:pt x="160846" y="404066"/>
                    </a:cubicBezTo>
                    <a:cubicBezTo>
                      <a:pt x="161227" y="401880"/>
                      <a:pt x="161703" y="399884"/>
                      <a:pt x="162275" y="397697"/>
                    </a:cubicBezTo>
                    <a:cubicBezTo>
                      <a:pt x="162846" y="395701"/>
                      <a:pt x="163322" y="393515"/>
                      <a:pt x="163989" y="391329"/>
                    </a:cubicBezTo>
                    <a:cubicBezTo>
                      <a:pt x="165227" y="387147"/>
                      <a:pt x="166751" y="382869"/>
                      <a:pt x="168466" y="378687"/>
                    </a:cubicBezTo>
                    <a:cubicBezTo>
                      <a:pt x="169323" y="376501"/>
                      <a:pt x="170180" y="374410"/>
                      <a:pt x="171133" y="372224"/>
                    </a:cubicBezTo>
                    <a:cubicBezTo>
                      <a:pt x="172847" y="368421"/>
                      <a:pt x="174657" y="364619"/>
                      <a:pt x="176562" y="360817"/>
                    </a:cubicBezTo>
                    <a:cubicBezTo>
                      <a:pt x="178277" y="357491"/>
                      <a:pt x="180182" y="354164"/>
                      <a:pt x="182087" y="350837"/>
                    </a:cubicBezTo>
                    <a:cubicBezTo>
                      <a:pt x="187992" y="340856"/>
                      <a:pt x="194660" y="330781"/>
                      <a:pt x="202184" y="320991"/>
                    </a:cubicBezTo>
                    <a:cubicBezTo>
                      <a:pt x="205042" y="317188"/>
                      <a:pt x="207995" y="313576"/>
                      <a:pt x="210947" y="309869"/>
                    </a:cubicBezTo>
                    <a:cubicBezTo>
                      <a:pt x="212471" y="308063"/>
                      <a:pt x="213900" y="306067"/>
                      <a:pt x="215519" y="304261"/>
                    </a:cubicBezTo>
                    <a:cubicBezTo>
                      <a:pt x="220187" y="298748"/>
                      <a:pt x="224949" y="293330"/>
                      <a:pt x="229807" y="287912"/>
                    </a:cubicBezTo>
                    <a:cubicBezTo>
                      <a:pt x="234760" y="282590"/>
                      <a:pt x="239713" y="277267"/>
                      <a:pt x="244856" y="272039"/>
                    </a:cubicBezTo>
                    <a:cubicBezTo>
                      <a:pt x="246571" y="270328"/>
                      <a:pt x="248381" y="268522"/>
                      <a:pt x="250095" y="266906"/>
                    </a:cubicBezTo>
                    <a:cubicBezTo>
                      <a:pt x="251810" y="265195"/>
                      <a:pt x="253524" y="263484"/>
                      <a:pt x="255239" y="261868"/>
                    </a:cubicBezTo>
                    <a:cubicBezTo>
                      <a:pt x="258668" y="258351"/>
                      <a:pt x="262192" y="255024"/>
                      <a:pt x="265716" y="251888"/>
                    </a:cubicBezTo>
                    <a:cubicBezTo>
                      <a:pt x="267431" y="250082"/>
                      <a:pt x="269145" y="248561"/>
                      <a:pt x="270860" y="246945"/>
                    </a:cubicBezTo>
                    <a:lnTo>
                      <a:pt x="270955" y="246945"/>
                    </a:lnTo>
                    <a:cubicBezTo>
                      <a:pt x="272669" y="245329"/>
                      <a:pt x="274479" y="243713"/>
                      <a:pt x="276194" y="242192"/>
                    </a:cubicBezTo>
                    <a:cubicBezTo>
                      <a:pt x="284957" y="234113"/>
                      <a:pt x="293624" y="226509"/>
                      <a:pt x="302006" y="219665"/>
                    </a:cubicBezTo>
                    <a:cubicBezTo>
                      <a:pt x="303721" y="218144"/>
                      <a:pt x="305435" y="216719"/>
                      <a:pt x="307055" y="215483"/>
                    </a:cubicBezTo>
                    <a:cubicBezTo>
                      <a:pt x="310388" y="212726"/>
                      <a:pt x="313722" y="209970"/>
                      <a:pt x="316865" y="207403"/>
                    </a:cubicBezTo>
                    <a:cubicBezTo>
                      <a:pt x="324962" y="200845"/>
                      <a:pt x="332677" y="194857"/>
                      <a:pt x="339726" y="189439"/>
                    </a:cubicBezTo>
                    <a:cubicBezTo>
                      <a:pt x="343917" y="186207"/>
                      <a:pt x="347917" y="183260"/>
                      <a:pt x="351727" y="180409"/>
                    </a:cubicBezTo>
                    <a:lnTo>
                      <a:pt x="351822" y="180409"/>
                    </a:lnTo>
                    <a:cubicBezTo>
                      <a:pt x="354299" y="178603"/>
                      <a:pt x="356585" y="176892"/>
                      <a:pt x="358871" y="175181"/>
                    </a:cubicBezTo>
                    <a:cubicBezTo>
                      <a:pt x="366205" y="169858"/>
                      <a:pt x="372206" y="165581"/>
                      <a:pt x="376397" y="162729"/>
                    </a:cubicBezTo>
                    <a:cubicBezTo>
                      <a:pt x="377921" y="161683"/>
                      <a:pt x="379159" y="160828"/>
                      <a:pt x="380207" y="160068"/>
                    </a:cubicBezTo>
                    <a:lnTo>
                      <a:pt x="380302" y="160068"/>
                    </a:lnTo>
                    <a:cubicBezTo>
                      <a:pt x="381159" y="159497"/>
                      <a:pt x="381826" y="159117"/>
                      <a:pt x="382207" y="158737"/>
                    </a:cubicBezTo>
                    <a:cubicBezTo>
                      <a:pt x="382493" y="158452"/>
                      <a:pt x="382778" y="158262"/>
                      <a:pt x="382778" y="158262"/>
                    </a:cubicBezTo>
                    <a:cubicBezTo>
                      <a:pt x="384302" y="153604"/>
                      <a:pt x="386017" y="149042"/>
                      <a:pt x="388112" y="144764"/>
                    </a:cubicBezTo>
                    <a:cubicBezTo>
                      <a:pt x="389160" y="142578"/>
                      <a:pt x="390208" y="140487"/>
                      <a:pt x="391351" y="138301"/>
                    </a:cubicBezTo>
                    <a:cubicBezTo>
                      <a:pt x="392494" y="136114"/>
                      <a:pt x="393732" y="134118"/>
                      <a:pt x="394970" y="132122"/>
                    </a:cubicBezTo>
                    <a:cubicBezTo>
                      <a:pt x="396209" y="130126"/>
                      <a:pt x="397542" y="128035"/>
                      <a:pt x="398876" y="126134"/>
                    </a:cubicBezTo>
                    <a:cubicBezTo>
                      <a:pt x="399923" y="124518"/>
                      <a:pt x="401162" y="122902"/>
                      <a:pt x="402305" y="121286"/>
                    </a:cubicBezTo>
                    <a:cubicBezTo>
                      <a:pt x="404019" y="119005"/>
                      <a:pt x="405829" y="116819"/>
                      <a:pt x="407734" y="114633"/>
                    </a:cubicBezTo>
                    <a:lnTo>
                      <a:pt x="407734" y="114633"/>
                    </a:lnTo>
                    <a:cubicBezTo>
                      <a:pt x="409448" y="112732"/>
                      <a:pt x="411068" y="110831"/>
                      <a:pt x="412782" y="109120"/>
                    </a:cubicBezTo>
                    <a:cubicBezTo>
                      <a:pt x="414497" y="107314"/>
                      <a:pt x="416211" y="105603"/>
                      <a:pt x="418021" y="103892"/>
                    </a:cubicBezTo>
                    <a:cubicBezTo>
                      <a:pt x="421640" y="100470"/>
                      <a:pt x="425355" y="97143"/>
                      <a:pt x="429356" y="93911"/>
                    </a:cubicBezTo>
                    <a:cubicBezTo>
                      <a:pt x="433261" y="90680"/>
                      <a:pt x="437547" y="87543"/>
                      <a:pt x="441834" y="84691"/>
                    </a:cubicBezTo>
                    <a:cubicBezTo>
                      <a:pt x="443929" y="83170"/>
                      <a:pt x="446120" y="81650"/>
                      <a:pt x="448310" y="80414"/>
                    </a:cubicBezTo>
                    <a:cubicBezTo>
                      <a:pt x="450596" y="78893"/>
                      <a:pt x="452787" y="77562"/>
                      <a:pt x="455168" y="76232"/>
                    </a:cubicBezTo>
                    <a:cubicBezTo>
                      <a:pt x="457454" y="74711"/>
                      <a:pt x="459740" y="73475"/>
                      <a:pt x="462122" y="72144"/>
                    </a:cubicBezTo>
                    <a:cubicBezTo>
                      <a:pt x="464503" y="70814"/>
                      <a:pt x="466789" y="69578"/>
                      <a:pt x="469265" y="68247"/>
                    </a:cubicBezTo>
                    <a:cubicBezTo>
                      <a:pt x="471932" y="66822"/>
                      <a:pt x="474504" y="65586"/>
                      <a:pt x="477267" y="64255"/>
                    </a:cubicBezTo>
                    <a:cubicBezTo>
                      <a:pt x="479552" y="63210"/>
                      <a:pt x="481838" y="61974"/>
                      <a:pt x="484220" y="61023"/>
                    </a:cubicBezTo>
                    <a:cubicBezTo>
                      <a:pt x="486696" y="59883"/>
                      <a:pt x="489268" y="58647"/>
                      <a:pt x="491840" y="57601"/>
                    </a:cubicBezTo>
                    <a:cubicBezTo>
                      <a:pt x="507937" y="50663"/>
                      <a:pt x="525082" y="44769"/>
                      <a:pt x="542322" y="39542"/>
                    </a:cubicBezTo>
                    <a:cubicBezTo>
                      <a:pt x="546132" y="38496"/>
                      <a:pt x="550133" y="37355"/>
                      <a:pt x="553943" y="36310"/>
                    </a:cubicBezTo>
                    <a:cubicBezTo>
                      <a:pt x="568897" y="32223"/>
                      <a:pt x="583946" y="28706"/>
                      <a:pt x="598710" y="25759"/>
                    </a:cubicBezTo>
                    <a:cubicBezTo>
                      <a:pt x="601472" y="25189"/>
                      <a:pt x="604235" y="24714"/>
                      <a:pt x="606902" y="24143"/>
                    </a:cubicBezTo>
                    <a:cubicBezTo>
                      <a:pt x="612426" y="23098"/>
                      <a:pt x="617855" y="22147"/>
                      <a:pt x="623285" y="21292"/>
                    </a:cubicBezTo>
                    <a:cubicBezTo>
                      <a:pt x="626047" y="20816"/>
                      <a:pt x="628714" y="20436"/>
                      <a:pt x="631381" y="19961"/>
                    </a:cubicBezTo>
                    <a:cubicBezTo>
                      <a:pt x="633762" y="19486"/>
                      <a:pt x="636048" y="19200"/>
                      <a:pt x="638334" y="18915"/>
                    </a:cubicBezTo>
                    <a:cubicBezTo>
                      <a:pt x="640430" y="18630"/>
                      <a:pt x="642620" y="18250"/>
                      <a:pt x="644621" y="17965"/>
                    </a:cubicBezTo>
                    <a:cubicBezTo>
                      <a:pt x="653288" y="16634"/>
                      <a:pt x="661670" y="15589"/>
                      <a:pt x="669671" y="14733"/>
                    </a:cubicBezTo>
                    <a:cubicBezTo>
                      <a:pt x="674624" y="14163"/>
                      <a:pt x="679292" y="13687"/>
                      <a:pt x="683864" y="13117"/>
                    </a:cubicBezTo>
                    <a:cubicBezTo>
                      <a:pt x="689007" y="12547"/>
                      <a:pt x="694055" y="12167"/>
                      <a:pt x="698818" y="11691"/>
                    </a:cubicBezTo>
                    <a:cubicBezTo>
                      <a:pt x="701485" y="11501"/>
                      <a:pt x="704152" y="11216"/>
                      <a:pt x="706724" y="11026"/>
                    </a:cubicBezTo>
                    <a:cubicBezTo>
                      <a:pt x="717963" y="10171"/>
                      <a:pt x="727774" y="9505"/>
                      <a:pt x="736061" y="9220"/>
                    </a:cubicBezTo>
                    <a:cubicBezTo>
                      <a:pt x="737585" y="9125"/>
                      <a:pt x="738918" y="9030"/>
                      <a:pt x="740347" y="9030"/>
                    </a:cubicBezTo>
                    <a:cubicBezTo>
                      <a:pt x="754253" y="8365"/>
                      <a:pt x="762350" y="8365"/>
                      <a:pt x="762350" y="8365"/>
                    </a:cubicBezTo>
                    <a:cubicBezTo>
                      <a:pt x="762350" y="8365"/>
                      <a:pt x="759873" y="6559"/>
                      <a:pt x="755968" y="3042"/>
                    </a:cubicBezTo>
                    <a:cubicBezTo>
                      <a:pt x="755015" y="2186"/>
                      <a:pt x="753968" y="1236"/>
                      <a:pt x="752729" y="0"/>
                    </a:cubicBezTo>
                    <a:lnTo>
                      <a:pt x="946277" y="0"/>
                    </a:lnTo>
                    <a:cubicBezTo>
                      <a:pt x="963708" y="54275"/>
                      <a:pt x="1008666" y="96478"/>
                      <a:pt x="1008666" y="96478"/>
                    </a:cubicBezTo>
                    <a:cubicBezTo>
                      <a:pt x="536798" y="112256"/>
                      <a:pt x="540417" y="258446"/>
                      <a:pt x="540417" y="258446"/>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2" name="Google Shape;872;p42"/>
              <p:cNvSpPr/>
              <p:nvPr/>
            </p:nvSpPr>
            <p:spPr>
              <a:xfrm>
                <a:off x="8472011" y="1143000"/>
                <a:ext cx="5238" cy="1520"/>
              </a:xfrm>
              <a:custGeom>
                <a:avLst/>
                <a:gdLst/>
                <a:ahLst/>
                <a:cxnLst/>
                <a:rect l="l" t="t" r="r" b="b"/>
                <a:pathLst>
                  <a:path w="5238" h="1520" extrusionOk="0">
                    <a:moveTo>
                      <a:pt x="5239" y="0"/>
                    </a:moveTo>
                    <a:lnTo>
                      <a:pt x="5239" y="1521"/>
                    </a:lnTo>
                    <a:cubicBezTo>
                      <a:pt x="3524" y="951"/>
                      <a:pt x="1714" y="475"/>
                      <a:pt x="0" y="0"/>
                    </a:cubicBezTo>
                    <a:lnTo>
                      <a:pt x="5239" y="0"/>
                    </a:ln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73" name="Google Shape;873;p42"/>
            <p:cNvGrpSpPr/>
            <p:nvPr/>
          </p:nvGrpSpPr>
          <p:grpSpPr>
            <a:xfrm flipH="1">
              <a:off x="-58907" y="433952"/>
              <a:ext cx="3820700" cy="1200373"/>
              <a:chOff x="5609717" y="1610822"/>
              <a:chExt cx="2867532" cy="900911"/>
            </a:xfrm>
          </p:grpSpPr>
          <p:grpSp>
            <p:nvGrpSpPr>
              <p:cNvPr id="874" name="Google Shape;874;p42"/>
              <p:cNvGrpSpPr/>
              <p:nvPr/>
            </p:nvGrpSpPr>
            <p:grpSpPr>
              <a:xfrm>
                <a:off x="5609717" y="1612613"/>
                <a:ext cx="2867532" cy="899120"/>
                <a:chOff x="5609717" y="1612613"/>
                <a:chExt cx="2867532" cy="899120"/>
              </a:xfrm>
            </p:grpSpPr>
            <p:sp>
              <p:nvSpPr>
                <p:cNvPr id="875" name="Google Shape;875;p42"/>
                <p:cNvSpPr/>
                <p:nvPr/>
              </p:nvSpPr>
              <p:spPr>
                <a:xfrm>
                  <a:off x="7064216" y="1949884"/>
                  <a:ext cx="1413033" cy="455538"/>
                </a:xfrm>
                <a:custGeom>
                  <a:avLst/>
                  <a:gdLst/>
                  <a:ahLst/>
                  <a:cxnLst/>
                  <a:rect l="l" t="t" r="r" b="b"/>
                  <a:pathLst>
                    <a:path w="1413033" h="455538" extrusionOk="0">
                      <a:moveTo>
                        <a:pt x="1413034" y="191161"/>
                      </a:moveTo>
                      <a:lnTo>
                        <a:pt x="1413034" y="337351"/>
                      </a:lnTo>
                      <a:cubicBezTo>
                        <a:pt x="1397222" y="339157"/>
                        <a:pt x="1387792" y="340202"/>
                        <a:pt x="1387792" y="340202"/>
                      </a:cubicBezTo>
                      <a:cubicBezTo>
                        <a:pt x="1387792" y="340202"/>
                        <a:pt x="1394936" y="390770"/>
                        <a:pt x="926020" y="383451"/>
                      </a:cubicBezTo>
                      <a:cubicBezTo>
                        <a:pt x="926020" y="383451"/>
                        <a:pt x="777716" y="441243"/>
                        <a:pt x="567118" y="448372"/>
                      </a:cubicBezTo>
                      <a:cubicBezTo>
                        <a:pt x="356616" y="455596"/>
                        <a:pt x="179546" y="448372"/>
                        <a:pt x="179546" y="448372"/>
                      </a:cubicBezTo>
                      <a:cubicBezTo>
                        <a:pt x="179546" y="448372"/>
                        <a:pt x="4858" y="462059"/>
                        <a:pt x="95" y="451603"/>
                      </a:cubicBezTo>
                      <a:cubicBezTo>
                        <a:pt x="-3906" y="442764"/>
                        <a:pt x="119539" y="418906"/>
                        <a:pt x="156972" y="411872"/>
                      </a:cubicBezTo>
                      <a:cubicBezTo>
                        <a:pt x="163734" y="410541"/>
                        <a:pt x="167640" y="409875"/>
                        <a:pt x="167640" y="409875"/>
                      </a:cubicBezTo>
                      <a:cubicBezTo>
                        <a:pt x="167640" y="409875"/>
                        <a:pt x="179641" y="325755"/>
                        <a:pt x="248983" y="284787"/>
                      </a:cubicBezTo>
                      <a:cubicBezTo>
                        <a:pt x="318420" y="243915"/>
                        <a:pt x="394906" y="263115"/>
                        <a:pt x="394906" y="263115"/>
                      </a:cubicBezTo>
                      <a:cubicBezTo>
                        <a:pt x="394906" y="263115"/>
                        <a:pt x="409670" y="247907"/>
                        <a:pt x="433768" y="227756"/>
                      </a:cubicBezTo>
                      <a:cubicBezTo>
                        <a:pt x="450151" y="213973"/>
                        <a:pt x="470916" y="197815"/>
                        <a:pt x="494347" y="182511"/>
                      </a:cubicBezTo>
                      <a:cubicBezTo>
                        <a:pt x="494728" y="182321"/>
                        <a:pt x="495205" y="181941"/>
                        <a:pt x="495585" y="181751"/>
                      </a:cubicBezTo>
                      <a:cubicBezTo>
                        <a:pt x="498252" y="180040"/>
                        <a:pt x="500824" y="178329"/>
                        <a:pt x="503586" y="176618"/>
                      </a:cubicBezTo>
                      <a:cubicBezTo>
                        <a:pt x="506634" y="174717"/>
                        <a:pt x="509587" y="172911"/>
                        <a:pt x="512635" y="171105"/>
                      </a:cubicBezTo>
                      <a:cubicBezTo>
                        <a:pt x="518731" y="167493"/>
                        <a:pt x="525018" y="163881"/>
                        <a:pt x="531400" y="160554"/>
                      </a:cubicBezTo>
                      <a:cubicBezTo>
                        <a:pt x="534543" y="158843"/>
                        <a:pt x="537591" y="157322"/>
                        <a:pt x="540734" y="155802"/>
                      </a:cubicBezTo>
                      <a:cubicBezTo>
                        <a:pt x="550450" y="150954"/>
                        <a:pt x="560451" y="146487"/>
                        <a:pt x="570547" y="142589"/>
                      </a:cubicBezTo>
                      <a:cubicBezTo>
                        <a:pt x="573691" y="141354"/>
                        <a:pt x="576929" y="140213"/>
                        <a:pt x="580072" y="139167"/>
                      </a:cubicBezTo>
                      <a:cubicBezTo>
                        <a:pt x="583406" y="138027"/>
                        <a:pt x="586835" y="136981"/>
                        <a:pt x="590074" y="135936"/>
                      </a:cubicBezTo>
                      <a:cubicBezTo>
                        <a:pt x="593407" y="134985"/>
                        <a:pt x="596836" y="134035"/>
                        <a:pt x="600075" y="133179"/>
                      </a:cubicBezTo>
                      <a:cubicBezTo>
                        <a:pt x="603504" y="132324"/>
                        <a:pt x="606837" y="131563"/>
                        <a:pt x="610171" y="130898"/>
                      </a:cubicBezTo>
                      <a:cubicBezTo>
                        <a:pt x="657320" y="121393"/>
                        <a:pt x="697897" y="128427"/>
                        <a:pt x="728758" y="139453"/>
                      </a:cubicBezTo>
                      <a:cubicBezTo>
                        <a:pt x="730758" y="140118"/>
                        <a:pt x="732568" y="140783"/>
                        <a:pt x="734377" y="141544"/>
                      </a:cubicBezTo>
                      <a:cubicBezTo>
                        <a:pt x="737425" y="142684"/>
                        <a:pt x="740378" y="143920"/>
                        <a:pt x="743235" y="145156"/>
                      </a:cubicBezTo>
                      <a:cubicBezTo>
                        <a:pt x="744283" y="145536"/>
                        <a:pt x="745331" y="146011"/>
                        <a:pt x="746379" y="146487"/>
                      </a:cubicBezTo>
                      <a:cubicBezTo>
                        <a:pt x="749141" y="147817"/>
                        <a:pt x="751808" y="148958"/>
                        <a:pt x="754284" y="150289"/>
                      </a:cubicBezTo>
                      <a:cubicBezTo>
                        <a:pt x="756285" y="151239"/>
                        <a:pt x="758285" y="152285"/>
                        <a:pt x="760190" y="153235"/>
                      </a:cubicBezTo>
                      <a:cubicBezTo>
                        <a:pt x="762000" y="154186"/>
                        <a:pt x="763714" y="155231"/>
                        <a:pt x="765334" y="156087"/>
                      </a:cubicBezTo>
                      <a:cubicBezTo>
                        <a:pt x="782478" y="165687"/>
                        <a:pt x="792003" y="174052"/>
                        <a:pt x="792003" y="174052"/>
                      </a:cubicBezTo>
                      <a:cubicBezTo>
                        <a:pt x="792003" y="174052"/>
                        <a:pt x="801433" y="106280"/>
                        <a:pt x="849439" y="55997"/>
                      </a:cubicBezTo>
                      <a:cubicBezTo>
                        <a:pt x="850582" y="54856"/>
                        <a:pt x="851630" y="53716"/>
                        <a:pt x="852773" y="52670"/>
                      </a:cubicBezTo>
                      <a:cubicBezTo>
                        <a:pt x="872680" y="32899"/>
                        <a:pt x="898874" y="16265"/>
                        <a:pt x="933164" y="8091"/>
                      </a:cubicBezTo>
                      <a:cubicBezTo>
                        <a:pt x="994219" y="-6357"/>
                        <a:pt x="1048607" y="867"/>
                        <a:pt x="1087850" y="11703"/>
                      </a:cubicBezTo>
                      <a:cubicBezTo>
                        <a:pt x="1091755" y="12843"/>
                        <a:pt x="1095470" y="13889"/>
                        <a:pt x="1099090" y="15030"/>
                      </a:cubicBezTo>
                      <a:cubicBezTo>
                        <a:pt x="1102709" y="16170"/>
                        <a:pt x="1106138" y="17311"/>
                        <a:pt x="1109377" y="18451"/>
                      </a:cubicBezTo>
                      <a:cubicBezTo>
                        <a:pt x="1110996" y="19022"/>
                        <a:pt x="1112615" y="19592"/>
                        <a:pt x="1114234" y="20162"/>
                      </a:cubicBezTo>
                      <a:cubicBezTo>
                        <a:pt x="1117377" y="21303"/>
                        <a:pt x="1120235" y="22444"/>
                        <a:pt x="1122997" y="23584"/>
                      </a:cubicBezTo>
                      <a:cubicBezTo>
                        <a:pt x="1140809" y="30903"/>
                        <a:pt x="1150906" y="36987"/>
                        <a:pt x="1150906" y="36987"/>
                      </a:cubicBezTo>
                      <a:cubicBezTo>
                        <a:pt x="1150906" y="36987"/>
                        <a:pt x="1157287" y="33470"/>
                        <a:pt x="1168241" y="28907"/>
                      </a:cubicBezTo>
                      <a:cubicBezTo>
                        <a:pt x="1170241" y="28052"/>
                        <a:pt x="1172432" y="27196"/>
                        <a:pt x="1174623" y="26341"/>
                      </a:cubicBezTo>
                      <a:cubicBezTo>
                        <a:pt x="1176909" y="25390"/>
                        <a:pt x="1179290" y="24535"/>
                        <a:pt x="1181862" y="23584"/>
                      </a:cubicBezTo>
                      <a:cubicBezTo>
                        <a:pt x="1188243" y="21303"/>
                        <a:pt x="1195292" y="18927"/>
                        <a:pt x="1203007" y="16741"/>
                      </a:cubicBezTo>
                      <a:lnTo>
                        <a:pt x="1203007" y="16741"/>
                      </a:lnTo>
                      <a:cubicBezTo>
                        <a:pt x="1206151" y="15885"/>
                        <a:pt x="1209294" y="15030"/>
                        <a:pt x="1212532" y="14269"/>
                      </a:cubicBezTo>
                      <a:cubicBezTo>
                        <a:pt x="1243298" y="6855"/>
                        <a:pt x="1281779" y="3148"/>
                        <a:pt x="1318165" y="15410"/>
                      </a:cubicBezTo>
                      <a:cubicBezTo>
                        <a:pt x="1397127" y="41834"/>
                        <a:pt x="1382839" y="193252"/>
                        <a:pt x="1382839" y="193252"/>
                      </a:cubicBezTo>
                      <a:cubicBezTo>
                        <a:pt x="1382839" y="193252"/>
                        <a:pt x="1394650" y="191161"/>
                        <a:pt x="1412843" y="19087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6" name="Google Shape;876;p42"/>
                <p:cNvSpPr/>
                <p:nvPr/>
              </p:nvSpPr>
              <p:spPr>
                <a:xfrm>
                  <a:off x="5609717" y="1612613"/>
                  <a:ext cx="2158076" cy="899120"/>
                </a:xfrm>
                <a:custGeom>
                  <a:avLst/>
                  <a:gdLst/>
                  <a:ahLst/>
                  <a:cxnLst/>
                  <a:rect l="l" t="t" r="r" b="b"/>
                  <a:pathLst>
                    <a:path w="2158076" h="899120" extrusionOk="0">
                      <a:moveTo>
                        <a:pt x="2081434" y="747242"/>
                      </a:moveTo>
                      <a:cubicBezTo>
                        <a:pt x="1907984" y="763781"/>
                        <a:pt x="1729676" y="776138"/>
                        <a:pt x="1385156" y="718346"/>
                      </a:cubicBezTo>
                      <a:cubicBezTo>
                        <a:pt x="1385156" y="718346"/>
                        <a:pt x="1191323" y="874612"/>
                        <a:pt x="480758" y="853035"/>
                      </a:cubicBezTo>
                      <a:cubicBezTo>
                        <a:pt x="480758" y="853035"/>
                        <a:pt x="336073" y="928031"/>
                        <a:pt x="6984" y="886683"/>
                      </a:cubicBezTo>
                      <a:cubicBezTo>
                        <a:pt x="-31306" y="881836"/>
                        <a:pt x="100329" y="860259"/>
                        <a:pt x="100329" y="860259"/>
                      </a:cubicBezTo>
                      <a:cubicBezTo>
                        <a:pt x="100329" y="860259"/>
                        <a:pt x="88328" y="780891"/>
                        <a:pt x="296544" y="780891"/>
                      </a:cubicBezTo>
                      <a:cubicBezTo>
                        <a:pt x="296544" y="780891"/>
                        <a:pt x="332454" y="684698"/>
                        <a:pt x="519048" y="682322"/>
                      </a:cubicBezTo>
                      <a:cubicBezTo>
                        <a:pt x="519048" y="682322"/>
                        <a:pt x="590867" y="602953"/>
                        <a:pt x="655446" y="552481"/>
                      </a:cubicBezTo>
                      <a:cubicBezTo>
                        <a:pt x="720026" y="502008"/>
                        <a:pt x="885094" y="526056"/>
                        <a:pt x="885094" y="526056"/>
                      </a:cubicBezTo>
                      <a:cubicBezTo>
                        <a:pt x="885094" y="526056"/>
                        <a:pt x="877950" y="444311"/>
                        <a:pt x="983202" y="401063"/>
                      </a:cubicBezTo>
                      <a:cubicBezTo>
                        <a:pt x="983202" y="401063"/>
                        <a:pt x="911383" y="367414"/>
                        <a:pt x="923385" y="288046"/>
                      </a:cubicBezTo>
                      <a:cubicBezTo>
                        <a:pt x="935386" y="208678"/>
                        <a:pt x="1050162" y="25988"/>
                        <a:pt x="1162653" y="4316"/>
                      </a:cubicBezTo>
                      <a:cubicBezTo>
                        <a:pt x="1275143" y="-17356"/>
                        <a:pt x="1401921" y="47565"/>
                        <a:pt x="1435448" y="88437"/>
                      </a:cubicBezTo>
                      <a:cubicBezTo>
                        <a:pt x="1468977" y="129309"/>
                        <a:pt x="1454498" y="187006"/>
                        <a:pt x="1454498" y="187006"/>
                      </a:cubicBezTo>
                      <a:cubicBezTo>
                        <a:pt x="1454498" y="187006"/>
                        <a:pt x="1602898" y="187671"/>
                        <a:pt x="1564703" y="337663"/>
                      </a:cubicBezTo>
                      <a:cubicBezTo>
                        <a:pt x="1564703" y="337663"/>
                        <a:pt x="1641284" y="324071"/>
                        <a:pt x="1662810" y="377015"/>
                      </a:cubicBezTo>
                      <a:cubicBezTo>
                        <a:pt x="1662810" y="377015"/>
                        <a:pt x="1921223" y="345743"/>
                        <a:pt x="1976278" y="598201"/>
                      </a:cubicBezTo>
                      <a:cubicBezTo>
                        <a:pt x="1976278" y="598201"/>
                        <a:pt x="2301938" y="726236"/>
                        <a:pt x="2081529" y="74724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77" name="Google Shape;877;p42"/>
              <p:cNvGrpSpPr/>
              <p:nvPr/>
            </p:nvGrpSpPr>
            <p:grpSpPr>
              <a:xfrm>
                <a:off x="5609717" y="1610822"/>
                <a:ext cx="2867532" cy="899120"/>
                <a:chOff x="5609717" y="1610822"/>
                <a:chExt cx="2867532" cy="899120"/>
              </a:xfrm>
            </p:grpSpPr>
            <p:sp>
              <p:nvSpPr>
                <p:cNvPr id="878" name="Google Shape;878;p42"/>
                <p:cNvSpPr/>
                <p:nvPr/>
              </p:nvSpPr>
              <p:spPr>
                <a:xfrm>
                  <a:off x="7064216" y="1949884"/>
                  <a:ext cx="1413033" cy="455538"/>
                </a:xfrm>
                <a:custGeom>
                  <a:avLst/>
                  <a:gdLst/>
                  <a:ahLst/>
                  <a:cxnLst/>
                  <a:rect l="l" t="t" r="r" b="b"/>
                  <a:pathLst>
                    <a:path w="1413033" h="455538" extrusionOk="0">
                      <a:moveTo>
                        <a:pt x="1413034" y="191161"/>
                      </a:moveTo>
                      <a:lnTo>
                        <a:pt x="1413034" y="337351"/>
                      </a:lnTo>
                      <a:cubicBezTo>
                        <a:pt x="1397222" y="339157"/>
                        <a:pt x="1387792" y="340202"/>
                        <a:pt x="1387792" y="340202"/>
                      </a:cubicBezTo>
                      <a:cubicBezTo>
                        <a:pt x="1387792" y="340202"/>
                        <a:pt x="1394936" y="390770"/>
                        <a:pt x="926020" y="383451"/>
                      </a:cubicBezTo>
                      <a:cubicBezTo>
                        <a:pt x="926020" y="383451"/>
                        <a:pt x="777716" y="441243"/>
                        <a:pt x="567118" y="448372"/>
                      </a:cubicBezTo>
                      <a:cubicBezTo>
                        <a:pt x="356616" y="455596"/>
                        <a:pt x="179546" y="448372"/>
                        <a:pt x="179546" y="448372"/>
                      </a:cubicBezTo>
                      <a:cubicBezTo>
                        <a:pt x="179546" y="448372"/>
                        <a:pt x="4858" y="462059"/>
                        <a:pt x="95" y="451603"/>
                      </a:cubicBezTo>
                      <a:cubicBezTo>
                        <a:pt x="-3906" y="442764"/>
                        <a:pt x="119539" y="418906"/>
                        <a:pt x="156972" y="411872"/>
                      </a:cubicBezTo>
                      <a:cubicBezTo>
                        <a:pt x="163734" y="410541"/>
                        <a:pt x="167640" y="409875"/>
                        <a:pt x="167640" y="409875"/>
                      </a:cubicBezTo>
                      <a:cubicBezTo>
                        <a:pt x="167640" y="409875"/>
                        <a:pt x="179641" y="325755"/>
                        <a:pt x="248983" y="284787"/>
                      </a:cubicBezTo>
                      <a:cubicBezTo>
                        <a:pt x="318420" y="243915"/>
                        <a:pt x="394906" y="263115"/>
                        <a:pt x="394906" y="263115"/>
                      </a:cubicBezTo>
                      <a:cubicBezTo>
                        <a:pt x="394906" y="263115"/>
                        <a:pt x="409670" y="247907"/>
                        <a:pt x="433768" y="227756"/>
                      </a:cubicBezTo>
                      <a:cubicBezTo>
                        <a:pt x="450151" y="213973"/>
                        <a:pt x="470916" y="197815"/>
                        <a:pt x="494347" y="182511"/>
                      </a:cubicBezTo>
                      <a:cubicBezTo>
                        <a:pt x="494728" y="182321"/>
                        <a:pt x="495205" y="181941"/>
                        <a:pt x="495585" y="181751"/>
                      </a:cubicBezTo>
                      <a:cubicBezTo>
                        <a:pt x="498252" y="180040"/>
                        <a:pt x="500824" y="178329"/>
                        <a:pt x="503586" y="176618"/>
                      </a:cubicBezTo>
                      <a:cubicBezTo>
                        <a:pt x="506634" y="174717"/>
                        <a:pt x="509587" y="172911"/>
                        <a:pt x="512635" y="171105"/>
                      </a:cubicBezTo>
                      <a:cubicBezTo>
                        <a:pt x="518731" y="167493"/>
                        <a:pt x="525018" y="163881"/>
                        <a:pt x="531400" y="160554"/>
                      </a:cubicBezTo>
                      <a:cubicBezTo>
                        <a:pt x="534543" y="158843"/>
                        <a:pt x="537591" y="157322"/>
                        <a:pt x="540734" y="155802"/>
                      </a:cubicBezTo>
                      <a:cubicBezTo>
                        <a:pt x="550450" y="150954"/>
                        <a:pt x="560451" y="146487"/>
                        <a:pt x="570547" y="142589"/>
                      </a:cubicBezTo>
                      <a:cubicBezTo>
                        <a:pt x="573691" y="141354"/>
                        <a:pt x="576929" y="140213"/>
                        <a:pt x="580072" y="139167"/>
                      </a:cubicBezTo>
                      <a:cubicBezTo>
                        <a:pt x="583406" y="138027"/>
                        <a:pt x="586835" y="136981"/>
                        <a:pt x="590074" y="135936"/>
                      </a:cubicBezTo>
                      <a:cubicBezTo>
                        <a:pt x="593407" y="134985"/>
                        <a:pt x="596836" y="134035"/>
                        <a:pt x="600075" y="133179"/>
                      </a:cubicBezTo>
                      <a:cubicBezTo>
                        <a:pt x="603504" y="132324"/>
                        <a:pt x="606837" y="131563"/>
                        <a:pt x="610171" y="130898"/>
                      </a:cubicBezTo>
                      <a:cubicBezTo>
                        <a:pt x="657320" y="121393"/>
                        <a:pt x="697897" y="128427"/>
                        <a:pt x="728758" y="139453"/>
                      </a:cubicBezTo>
                      <a:cubicBezTo>
                        <a:pt x="730758" y="140118"/>
                        <a:pt x="732568" y="140783"/>
                        <a:pt x="734377" y="141544"/>
                      </a:cubicBezTo>
                      <a:cubicBezTo>
                        <a:pt x="737425" y="142684"/>
                        <a:pt x="740378" y="143920"/>
                        <a:pt x="743235" y="145156"/>
                      </a:cubicBezTo>
                      <a:cubicBezTo>
                        <a:pt x="744283" y="145536"/>
                        <a:pt x="745331" y="146011"/>
                        <a:pt x="746379" y="146487"/>
                      </a:cubicBezTo>
                      <a:cubicBezTo>
                        <a:pt x="749141" y="147817"/>
                        <a:pt x="751808" y="148958"/>
                        <a:pt x="754284" y="150289"/>
                      </a:cubicBezTo>
                      <a:cubicBezTo>
                        <a:pt x="756285" y="151239"/>
                        <a:pt x="758285" y="152285"/>
                        <a:pt x="760190" y="153235"/>
                      </a:cubicBezTo>
                      <a:cubicBezTo>
                        <a:pt x="762000" y="154186"/>
                        <a:pt x="763714" y="155231"/>
                        <a:pt x="765334" y="156087"/>
                      </a:cubicBezTo>
                      <a:cubicBezTo>
                        <a:pt x="782478" y="165687"/>
                        <a:pt x="792003" y="174052"/>
                        <a:pt x="792003" y="174052"/>
                      </a:cubicBezTo>
                      <a:cubicBezTo>
                        <a:pt x="792003" y="174052"/>
                        <a:pt x="801433" y="106280"/>
                        <a:pt x="849439" y="55997"/>
                      </a:cubicBezTo>
                      <a:cubicBezTo>
                        <a:pt x="850582" y="54856"/>
                        <a:pt x="851630" y="53716"/>
                        <a:pt x="852773" y="52670"/>
                      </a:cubicBezTo>
                      <a:cubicBezTo>
                        <a:pt x="872680" y="32899"/>
                        <a:pt x="898874" y="16265"/>
                        <a:pt x="933164" y="8091"/>
                      </a:cubicBezTo>
                      <a:cubicBezTo>
                        <a:pt x="994219" y="-6357"/>
                        <a:pt x="1048607" y="867"/>
                        <a:pt x="1087850" y="11703"/>
                      </a:cubicBezTo>
                      <a:cubicBezTo>
                        <a:pt x="1091755" y="12843"/>
                        <a:pt x="1095470" y="13889"/>
                        <a:pt x="1099090" y="15030"/>
                      </a:cubicBezTo>
                      <a:cubicBezTo>
                        <a:pt x="1102709" y="16170"/>
                        <a:pt x="1106138" y="17311"/>
                        <a:pt x="1109377" y="18451"/>
                      </a:cubicBezTo>
                      <a:cubicBezTo>
                        <a:pt x="1110996" y="19022"/>
                        <a:pt x="1112615" y="19592"/>
                        <a:pt x="1114234" y="20162"/>
                      </a:cubicBezTo>
                      <a:cubicBezTo>
                        <a:pt x="1117377" y="21303"/>
                        <a:pt x="1120235" y="22444"/>
                        <a:pt x="1122997" y="23584"/>
                      </a:cubicBezTo>
                      <a:cubicBezTo>
                        <a:pt x="1140809" y="30903"/>
                        <a:pt x="1150906" y="36987"/>
                        <a:pt x="1150906" y="36987"/>
                      </a:cubicBezTo>
                      <a:cubicBezTo>
                        <a:pt x="1150906" y="36987"/>
                        <a:pt x="1157287" y="33470"/>
                        <a:pt x="1168241" y="28907"/>
                      </a:cubicBezTo>
                      <a:cubicBezTo>
                        <a:pt x="1170241" y="28052"/>
                        <a:pt x="1172432" y="27196"/>
                        <a:pt x="1174623" y="26341"/>
                      </a:cubicBezTo>
                      <a:cubicBezTo>
                        <a:pt x="1176909" y="25390"/>
                        <a:pt x="1179290" y="24535"/>
                        <a:pt x="1181862" y="23584"/>
                      </a:cubicBezTo>
                      <a:cubicBezTo>
                        <a:pt x="1188243" y="21303"/>
                        <a:pt x="1195292" y="18927"/>
                        <a:pt x="1203007" y="16741"/>
                      </a:cubicBezTo>
                      <a:lnTo>
                        <a:pt x="1203007" y="16741"/>
                      </a:lnTo>
                      <a:cubicBezTo>
                        <a:pt x="1206151" y="15885"/>
                        <a:pt x="1209294" y="15030"/>
                        <a:pt x="1212532" y="14269"/>
                      </a:cubicBezTo>
                      <a:cubicBezTo>
                        <a:pt x="1243298" y="6855"/>
                        <a:pt x="1281779" y="3148"/>
                        <a:pt x="1318165" y="15410"/>
                      </a:cubicBezTo>
                      <a:cubicBezTo>
                        <a:pt x="1397127" y="41834"/>
                        <a:pt x="1382839" y="193252"/>
                        <a:pt x="1382839" y="193252"/>
                      </a:cubicBezTo>
                      <a:cubicBezTo>
                        <a:pt x="1382839" y="193252"/>
                        <a:pt x="1394650" y="191161"/>
                        <a:pt x="1412843" y="190876"/>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9" name="Google Shape;879;p42"/>
                <p:cNvSpPr/>
                <p:nvPr/>
              </p:nvSpPr>
              <p:spPr>
                <a:xfrm>
                  <a:off x="5609717" y="1610822"/>
                  <a:ext cx="2158076" cy="899120"/>
                </a:xfrm>
                <a:custGeom>
                  <a:avLst/>
                  <a:gdLst/>
                  <a:ahLst/>
                  <a:cxnLst/>
                  <a:rect l="l" t="t" r="r" b="b"/>
                  <a:pathLst>
                    <a:path w="2158076" h="899120" extrusionOk="0">
                      <a:moveTo>
                        <a:pt x="2081434" y="747242"/>
                      </a:moveTo>
                      <a:cubicBezTo>
                        <a:pt x="1907984" y="763781"/>
                        <a:pt x="1729676" y="776138"/>
                        <a:pt x="1385156" y="718346"/>
                      </a:cubicBezTo>
                      <a:cubicBezTo>
                        <a:pt x="1385156" y="718346"/>
                        <a:pt x="1191323" y="874612"/>
                        <a:pt x="480758" y="853035"/>
                      </a:cubicBezTo>
                      <a:cubicBezTo>
                        <a:pt x="480758" y="853035"/>
                        <a:pt x="336073" y="928031"/>
                        <a:pt x="6984" y="886683"/>
                      </a:cubicBezTo>
                      <a:cubicBezTo>
                        <a:pt x="-31306" y="881836"/>
                        <a:pt x="100329" y="860259"/>
                        <a:pt x="100329" y="860259"/>
                      </a:cubicBezTo>
                      <a:cubicBezTo>
                        <a:pt x="100329" y="860259"/>
                        <a:pt x="88328" y="780891"/>
                        <a:pt x="296544" y="780891"/>
                      </a:cubicBezTo>
                      <a:cubicBezTo>
                        <a:pt x="296544" y="780891"/>
                        <a:pt x="332454" y="684698"/>
                        <a:pt x="519048" y="682322"/>
                      </a:cubicBezTo>
                      <a:cubicBezTo>
                        <a:pt x="519048" y="682322"/>
                        <a:pt x="590867" y="602953"/>
                        <a:pt x="655446" y="552481"/>
                      </a:cubicBezTo>
                      <a:cubicBezTo>
                        <a:pt x="720026" y="502008"/>
                        <a:pt x="885094" y="526056"/>
                        <a:pt x="885094" y="526056"/>
                      </a:cubicBezTo>
                      <a:cubicBezTo>
                        <a:pt x="885094" y="526056"/>
                        <a:pt x="877950" y="444311"/>
                        <a:pt x="983202" y="401063"/>
                      </a:cubicBezTo>
                      <a:cubicBezTo>
                        <a:pt x="983202" y="401063"/>
                        <a:pt x="911383" y="367414"/>
                        <a:pt x="923385" y="288046"/>
                      </a:cubicBezTo>
                      <a:cubicBezTo>
                        <a:pt x="935386" y="208678"/>
                        <a:pt x="1050162" y="25988"/>
                        <a:pt x="1162653" y="4316"/>
                      </a:cubicBezTo>
                      <a:cubicBezTo>
                        <a:pt x="1275143" y="-17356"/>
                        <a:pt x="1401921" y="47565"/>
                        <a:pt x="1435448" y="88437"/>
                      </a:cubicBezTo>
                      <a:cubicBezTo>
                        <a:pt x="1468977" y="129309"/>
                        <a:pt x="1454498" y="187006"/>
                        <a:pt x="1454498" y="187006"/>
                      </a:cubicBezTo>
                      <a:cubicBezTo>
                        <a:pt x="1454498" y="187006"/>
                        <a:pt x="1602898" y="187671"/>
                        <a:pt x="1564703" y="337663"/>
                      </a:cubicBezTo>
                      <a:cubicBezTo>
                        <a:pt x="1564703" y="337663"/>
                        <a:pt x="1641284" y="324071"/>
                        <a:pt x="1662810" y="377015"/>
                      </a:cubicBezTo>
                      <a:cubicBezTo>
                        <a:pt x="1662810" y="377015"/>
                        <a:pt x="1921223" y="345743"/>
                        <a:pt x="1976278" y="598201"/>
                      </a:cubicBezTo>
                      <a:cubicBezTo>
                        <a:pt x="1976278" y="598201"/>
                        <a:pt x="2301938" y="726236"/>
                        <a:pt x="2081529" y="747242"/>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80" name="Google Shape;880;p42"/>
              <p:cNvSpPr/>
              <p:nvPr/>
            </p:nvSpPr>
            <p:spPr>
              <a:xfrm>
                <a:off x="5609959" y="1612719"/>
                <a:ext cx="2867290" cy="895321"/>
              </a:xfrm>
              <a:custGeom>
                <a:avLst/>
                <a:gdLst/>
                <a:ahLst/>
                <a:cxnLst/>
                <a:rect l="l" t="t" r="r" b="b"/>
                <a:pathLst>
                  <a:path w="2867290" h="895321" extrusionOk="0">
                    <a:moveTo>
                      <a:pt x="2867291" y="528326"/>
                    </a:moveTo>
                    <a:lnTo>
                      <a:pt x="2867291" y="560834"/>
                    </a:lnTo>
                    <a:cubicBezTo>
                      <a:pt x="2835191" y="561024"/>
                      <a:pt x="2809855" y="565111"/>
                      <a:pt x="2809855" y="565111"/>
                    </a:cubicBezTo>
                    <a:cubicBezTo>
                      <a:pt x="2809855" y="565111"/>
                      <a:pt x="2770231" y="435555"/>
                      <a:pt x="2732035" y="421392"/>
                    </a:cubicBezTo>
                    <a:cubicBezTo>
                      <a:pt x="2693935" y="407230"/>
                      <a:pt x="2614783" y="425765"/>
                      <a:pt x="2614783" y="425765"/>
                    </a:cubicBezTo>
                    <a:cubicBezTo>
                      <a:pt x="2614783" y="425765"/>
                      <a:pt x="2490386" y="391736"/>
                      <a:pt x="2414186" y="417210"/>
                    </a:cubicBezTo>
                    <a:cubicBezTo>
                      <a:pt x="2337796" y="442779"/>
                      <a:pt x="2278550" y="587543"/>
                      <a:pt x="2278550" y="587543"/>
                    </a:cubicBezTo>
                    <a:cubicBezTo>
                      <a:pt x="2278550" y="587543"/>
                      <a:pt x="2189492" y="539257"/>
                      <a:pt x="2116054" y="547812"/>
                    </a:cubicBezTo>
                    <a:cubicBezTo>
                      <a:pt x="2071382" y="552944"/>
                      <a:pt x="2013469" y="576517"/>
                      <a:pt x="1975179" y="594292"/>
                    </a:cubicBezTo>
                    <a:lnTo>
                      <a:pt x="1975179" y="594292"/>
                    </a:lnTo>
                    <a:cubicBezTo>
                      <a:pt x="1950509" y="605603"/>
                      <a:pt x="1933841" y="614538"/>
                      <a:pt x="1933841" y="614538"/>
                    </a:cubicBezTo>
                    <a:cubicBezTo>
                      <a:pt x="1918410" y="596288"/>
                      <a:pt x="1903265" y="579844"/>
                      <a:pt x="1888121" y="565111"/>
                    </a:cubicBezTo>
                    <a:cubicBezTo>
                      <a:pt x="1745912" y="425860"/>
                      <a:pt x="1625707" y="439833"/>
                      <a:pt x="1625707" y="439833"/>
                    </a:cubicBezTo>
                    <a:cubicBezTo>
                      <a:pt x="1625707" y="439833"/>
                      <a:pt x="1622944" y="408655"/>
                      <a:pt x="1594655" y="387364"/>
                    </a:cubicBezTo>
                    <a:cubicBezTo>
                      <a:pt x="1566366" y="366072"/>
                      <a:pt x="1487308" y="382611"/>
                      <a:pt x="1487308" y="382611"/>
                    </a:cubicBezTo>
                    <a:cubicBezTo>
                      <a:pt x="1487308" y="382611"/>
                      <a:pt x="1492928" y="334895"/>
                      <a:pt x="1465973" y="289460"/>
                    </a:cubicBezTo>
                    <a:cubicBezTo>
                      <a:pt x="1439207" y="244025"/>
                      <a:pt x="1365674" y="253911"/>
                      <a:pt x="1365674" y="253911"/>
                    </a:cubicBezTo>
                    <a:cubicBezTo>
                      <a:pt x="1368437" y="212753"/>
                      <a:pt x="1272520" y="165893"/>
                      <a:pt x="1232800" y="171501"/>
                    </a:cubicBezTo>
                    <a:cubicBezTo>
                      <a:pt x="1193272" y="177299"/>
                      <a:pt x="1146599" y="211328"/>
                      <a:pt x="1104213" y="296969"/>
                    </a:cubicBezTo>
                    <a:cubicBezTo>
                      <a:pt x="1061827" y="382611"/>
                      <a:pt x="1128311" y="434319"/>
                      <a:pt x="1128311" y="434319"/>
                    </a:cubicBezTo>
                    <a:cubicBezTo>
                      <a:pt x="951623" y="476998"/>
                      <a:pt x="964386" y="624614"/>
                      <a:pt x="964386" y="624614"/>
                    </a:cubicBezTo>
                    <a:cubicBezTo>
                      <a:pt x="964386" y="624614"/>
                      <a:pt x="837132" y="618815"/>
                      <a:pt x="728452" y="641628"/>
                    </a:cubicBezTo>
                    <a:cubicBezTo>
                      <a:pt x="619676" y="664345"/>
                      <a:pt x="555192" y="746185"/>
                      <a:pt x="555192" y="746185"/>
                    </a:cubicBezTo>
                    <a:cubicBezTo>
                      <a:pt x="401078" y="750843"/>
                      <a:pt x="334688" y="834298"/>
                      <a:pt x="334688" y="834298"/>
                    </a:cubicBezTo>
                    <a:cubicBezTo>
                      <a:pt x="334688" y="834298"/>
                      <a:pt x="232961" y="815763"/>
                      <a:pt x="185812" y="837530"/>
                    </a:cubicBezTo>
                    <a:cubicBezTo>
                      <a:pt x="139711" y="858917"/>
                      <a:pt x="139235" y="882014"/>
                      <a:pt x="139235" y="882965"/>
                    </a:cubicBezTo>
                    <a:cubicBezTo>
                      <a:pt x="139235" y="882965"/>
                      <a:pt x="73227" y="893135"/>
                      <a:pt x="94468" y="895322"/>
                    </a:cubicBezTo>
                    <a:cubicBezTo>
                      <a:pt x="94468" y="895322"/>
                      <a:pt x="94658" y="895322"/>
                      <a:pt x="94849" y="895322"/>
                    </a:cubicBezTo>
                    <a:cubicBezTo>
                      <a:pt x="88181" y="894846"/>
                      <a:pt x="81419" y="894371"/>
                      <a:pt x="74561" y="893706"/>
                    </a:cubicBezTo>
                    <a:cubicBezTo>
                      <a:pt x="74084" y="893706"/>
                      <a:pt x="73703" y="893706"/>
                      <a:pt x="73322" y="893516"/>
                    </a:cubicBezTo>
                    <a:cubicBezTo>
                      <a:pt x="52082" y="891805"/>
                      <a:pt x="29983" y="889333"/>
                      <a:pt x="7028" y="886577"/>
                    </a:cubicBezTo>
                    <a:cubicBezTo>
                      <a:pt x="3409" y="886102"/>
                      <a:pt x="1313" y="885531"/>
                      <a:pt x="456" y="884771"/>
                    </a:cubicBezTo>
                    <a:cubicBezTo>
                      <a:pt x="-115" y="884296"/>
                      <a:pt x="-115" y="883820"/>
                      <a:pt x="265" y="883345"/>
                    </a:cubicBezTo>
                    <a:cubicBezTo>
                      <a:pt x="1313" y="882014"/>
                      <a:pt x="4933" y="880493"/>
                      <a:pt x="10267" y="878782"/>
                    </a:cubicBezTo>
                    <a:cubicBezTo>
                      <a:pt x="11886" y="878212"/>
                      <a:pt x="13696" y="877737"/>
                      <a:pt x="15601" y="877167"/>
                    </a:cubicBezTo>
                    <a:cubicBezTo>
                      <a:pt x="18363" y="876406"/>
                      <a:pt x="21220" y="875741"/>
                      <a:pt x="24269" y="874980"/>
                    </a:cubicBezTo>
                    <a:cubicBezTo>
                      <a:pt x="31412" y="873269"/>
                      <a:pt x="39699" y="871368"/>
                      <a:pt x="47986" y="869753"/>
                    </a:cubicBezTo>
                    <a:cubicBezTo>
                      <a:pt x="49033" y="869562"/>
                      <a:pt x="50081" y="869277"/>
                      <a:pt x="51129" y="869087"/>
                    </a:cubicBezTo>
                    <a:cubicBezTo>
                      <a:pt x="55225" y="868327"/>
                      <a:pt x="59320" y="867471"/>
                      <a:pt x="63321" y="866711"/>
                    </a:cubicBezTo>
                    <a:cubicBezTo>
                      <a:pt x="65321" y="866331"/>
                      <a:pt x="67512" y="865951"/>
                      <a:pt x="69417" y="865570"/>
                    </a:cubicBezTo>
                    <a:cubicBezTo>
                      <a:pt x="73227" y="864905"/>
                      <a:pt x="76846" y="864240"/>
                      <a:pt x="80275" y="863574"/>
                    </a:cubicBezTo>
                    <a:cubicBezTo>
                      <a:pt x="80752" y="863574"/>
                      <a:pt x="81228" y="863384"/>
                      <a:pt x="81514" y="863384"/>
                    </a:cubicBezTo>
                    <a:cubicBezTo>
                      <a:pt x="83609" y="863004"/>
                      <a:pt x="85705" y="862624"/>
                      <a:pt x="87515" y="862339"/>
                    </a:cubicBezTo>
                    <a:cubicBezTo>
                      <a:pt x="95325" y="861008"/>
                      <a:pt x="100278" y="860152"/>
                      <a:pt x="100278" y="860152"/>
                    </a:cubicBezTo>
                    <a:cubicBezTo>
                      <a:pt x="100278" y="860152"/>
                      <a:pt x="99135" y="852358"/>
                      <a:pt x="103898" y="841712"/>
                    </a:cubicBezTo>
                    <a:cubicBezTo>
                      <a:pt x="103898" y="841712"/>
                      <a:pt x="103898" y="841712"/>
                      <a:pt x="103898" y="841712"/>
                    </a:cubicBezTo>
                    <a:cubicBezTo>
                      <a:pt x="104660" y="839811"/>
                      <a:pt x="105707" y="837815"/>
                      <a:pt x="106945" y="835819"/>
                    </a:cubicBezTo>
                    <a:cubicBezTo>
                      <a:pt x="106945" y="835819"/>
                      <a:pt x="106945" y="835819"/>
                      <a:pt x="106945" y="835819"/>
                    </a:cubicBezTo>
                    <a:cubicBezTo>
                      <a:pt x="109136" y="832207"/>
                      <a:pt x="112089" y="828310"/>
                      <a:pt x="115994" y="824508"/>
                    </a:cubicBezTo>
                    <a:cubicBezTo>
                      <a:pt x="118185" y="822227"/>
                      <a:pt x="120757" y="820040"/>
                      <a:pt x="123614" y="817854"/>
                    </a:cubicBezTo>
                    <a:cubicBezTo>
                      <a:pt x="124948" y="816809"/>
                      <a:pt x="126472" y="815763"/>
                      <a:pt x="128091" y="814622"/>
                    </a:cubicBezTo>
                    <a:cubicBezTo>
                      <a:pt x="128948" y="814052"/>
                      <a:pt x="129710" y="813482"/>
                      <a:pt x="130663" y="812912"/>
                    </a:cubicBezTo>
                    <a:cubicBezTo>
                      <a:pt x="132282" y="811866"/>
                      <a:pt x="134092" y="810820"/>
                      <a:pt x="135902" y="809680"/>
                    </a:cubicBezTo>
                    <a:cubicBezTo>
                      <a:pt x="138759" y="808064"/>
                      <a:pt x="141902" y="806448"/>
                      <a:pt x="145236" y="805022"/>
                    </a:cubicBezTo>
                    <a:cubicBezTo>
                      <a:pt x="147427" y="804072"/>
                      <a:pt x="149713" y="802931"/>
                      <a:pt x="152094" y="801980"/>
                    </a:cubicBezTo>
                    <a:cubicBezTo>
                      <a:pt x="152094" y="801980"/>
                      <a:pt x="152094" y="801980"/>
                      <a:pt x="152094" y="801980"/>
                    </a:cubicBezTo>
                    <a:cubicBezTo>
                      <a:pt x="155714" y="800460"/>
                      <a:pt x="159524" y="799034"/>
                      <a:pt x="163715" y="797608"/>
                    </a:cubicBezTo>
                    <a:cubicBezTo>
                      <a:pt x="165048" y="797038"/>
                      <a:pt x="166477" y="796658"/>
                      <a:pt x="168001" y="796277"/>
                    </a:cubicBezTo>
                    <a:cubicBezTo>
                      <a:pt x="178097" y="793046"/>
                      <a:pt x="189718" y="790289"/>
                      <a:pt x="202957" y="788008"/>
                    </a:cubicBezTo>
                    <a:cubicBezTo>
                      <a:pt x="212482" y="786297"/>
                      <a:pt x="222769" y="784871"/>
                      <a:pt x="234104" y="783826"/>
                    </a:cubicBezTo>
                    <a:cubicBezTo>
                      <a:pt x="234104" y="783826"/>
                      <a:pt x="234104" y="783826"/>
                      <a:pt x="234104" y="783826"/>
                    </a:cubicBezTo>
                    <a:cubicBezTo>
                      <a:pt x="252202" y="782020"/>
                      <a:pt x="272776" y="780974"/>
                      <a:pt x="296112" y="780974"/>
                    </a:cubicBezTo>
                    <a:cubicBezTo>
                      <a:pt x="296112" y="780974"/>
                      <a:pt x="302017" y="765100"/>
                      <a:pt x="321544" y="746185"/>
                    </a:cubicBezTo>
                    <a:cubicBezTo>
                      <a:pt x="329735" y="738106"/>
                      <a:pt x="340499" y="729456"/>
                      <a:pt x="354215" y="721281"/>
                    </a:cubicBezTo>
                    <a:cubicBezTo>
                      <a:pt x="356691" y="719761"/>
                      <a:pt x="359263" y="718335"/>
                      <a:pt x="362025" y="716909"/>
                    </a:cubicBezTo>
                    <a:cubicBezTo>
                      <a:pt x="364787" y="715388"/>
                      <a:pt x="367549" y="713962"/>
                      <a:pt x="370407" y="712537"/>
                    </a:cubicBezTo>
                    <a:cubicBezTo>
                      <a:pt x="376312" y="709685"/>
                      <a:pt x="382504" y="707024"/>
                      <a:pt x="389171" y="704457"/>
                    </a:cubicBezTo>
                    <a:cubicBezTo>
                      <a:pt x="394220" y="702461"/>
                      <a:pt x="399553" y="700655"/>
                      <a:pt x="404983" y="698944"/>
                    </a:cubicBezTo>
                    <a:cubicBezTo>
                      <a:pt x="406888" y="698374"/>
                      <a:pt x="408698" y="697709"/>
                      <a:pt x="410603" y="697233"/>
                    </a:cubicBezTo>
                    <a:cubicBezTo>
                      <a:pt x="425842" y="692766"/>
                      <a:pt x="443083" y="689059"/>
                      <a:pt x="462514" y="686492"/>
                    </a:cubicBezTo>
                    <a:cubicBezTo>
                      <a:pt x="464895" y="686112"/>
                      <a:pt x="467371" y="685827"/>
                      <a:pt x="469848" y="685542"/>
                    </a:cubicBezTo>
                    <a:cubicBezTo>
                      <a:pt x="484802" y="683831"/>
                      <a:pt x="500995" y="682690"/>
                      <a:pt x="518521" y="682500"/>
                    </a:cubicBezTo>
                    <a:cubicBezTo>
                      <a:pt x="518521" y="682500"/>
                      <a:pt x="518521" y="682500"/>
                      <a:pt x="518711" y="682310"/>
                    </a:cubicBezTo>
                    <a:cubicBezTo>
                      <a:pt x="520711" y="679934"/>
                      <a:pt x="538047" y="661018"/>
                      <a:pt x="562431" y="636590"/>
                    </a:cubicBezTo>
                    <a:cubicBezTo>
                      <a:pt x="564050" y="634879"/>
                      <a:pt x="565765" y="633358"/>
                      <a:pt x="567384" y="631552"/>
                    </a:cubicBezTo>
                    <a:cubicBezTo>
                      <a:pt x="569003" y="629841"/>
                      <a:pt x="570813" y="628130"/>
                      <a:pt x="572527" y="626515"/>
                    </a:cubicBezTo>
                    <a:cubicBezTo>
                      <a:pt x="574242" y="624804"/>
                      <a:pt x="576052" y="623093"/>
                      <a:pt x="577862" y="621287"/>
                    </a:cubicBezTo>
                    <a:cubicBezTo>
                      <a:pt x="581481" y="617770"/>
                      <a:pt x="585196" y="614253"/>
                      <a:pt x="589006" y="610641"/>
                    </a:cubicBezTo>
                    <a:cubicBezTo>
                      <a:pt x="592816" y="607029"/>
                      <a:pt x="596626" y="603417"/>
                      <a:pt x="600531" y="599805"/>
                    </a:cubicBezTo>
                    <a:cubicBezTo>
                      <a:pt x="618152" y="583456"/>
                      <a:pt x="636821" y="566917"/>
                      <a:pt x="655014" y="552754"/>
                    </a:cubicBezTo>
                    <a:cubicBezTo>
                      <a:pt x="718736" y="502947"/>
                      <a:pt x="880375" y="525664"/>
                      <a:pt x="884662" y="526235"/>
                    </a:cubicBezTo>
                    <a:lnTo>
                      <a:pt x="884662" y="526235"/>
                    </a:lnTo>
                    <a:cubicBezTo>
                      <a:pt x="884662" y="526235"/>
                      <a:pt x="883995" y="518155"/>
                      <a:pt x="886281" y="505799"/>
                    </a:cubicBezTo>
                    <a:cubicBezTo>
                      <a:pt x="886472" y="504753"/>
                      <a:pt x="886662" y="503707"/>
                      <a:pt x="886948" y="502472"/>
                    </a:cubicBezTo>
                    <a:cubicBezTo>
                      <a:pt x="887615" y="499145"/>
                      <a:pt x="888567" y="495438"/>
                      <a:pt x="889805" y="491541"/>
                    </a:cubicBezTo>
                    <a:cubicBezTo>
                      <a:pt x="890663" y="488879"/>
                      <a:pt x="891615" y="486123"/>
                      <a:pt x="892853" y="483271"/>
                    </a:cubicBezTo>
                    <a:cubicBezTo>
                      <a:pt x="894473" y="479184"/>
                      <a:pt x="896568" y="474812"/>
                      <a:pt x="898854" y="470439"/>
                    </a:cubicBezTo>
                    <a:cubicBezTo>
                      <a:pt x="900473" y="467398"/>
                      <a:pt x="902283" y="464356"/>
                      <a:pt x="904379" y="461314"/>
                    </a:cubicBezTo>
                    <a:cubicBezTo>
                      <a:pt x="907331" y="456847"/>
                      <a:pt x="910760" y="452284"/>
                      <a:pt x="914761" y="447722"/>
                    </a:cubicBezTo>
                    <a:cubicBezTo>
                      <a:pt x="923238" y="437931"/>
                      <a:pt x="934097" y="428236"/>
                      <a:pt x="947908" y="419206"/>
                    </a:cubicBezTo>
                    <a:cubicBezTo>
                      <a:pt x="950670" y="417495"/>
                      <a:pt x="953432" y="415689"/>
                      <a:pt x="956385" y="414168"/>
                    </a:cubicBezTo>
                    <a:cubicBezTo>
                      <a:pt x="964196" y="409511"/>
                      <a:pt x="972958" y="405234"/>
                      <a:pt x="982769" y="401146"/>
                    </a:cubicBezTo>
                    <a:cubicBezTo>
                      <a:pt x="982769" y="401146"/>
                      <a:pt x="980674" y="400196"/>
                      <a:pt x="977149" y="398010"/>
                    </a:cubicBezTo>
                    <a:cubicBezTo>
                      <a:pt x="976007" y="397344"/>
                      <a:pt x="974673" y="396489"/>
                      <a:pt x="973244" y="395538"/>
                    </a:cubicBezTo>
                    <a:cubicBezTo>
                      <a:pt x="972577" y="395063"/>
                      <a:pt x="971816" y="394588"/>
                      <a:pt x="971054" y="394112"/>
                    </a:cubicBezTo>
                    <a:cubicBezTo>
                      <a:pt x="969434" y="393067"/>
                      <a:pt x="967910" y="391831"/>
                      <a:pt x="966100" y="390501"/>
                    </a:cubicBezTo>
                    <a:cubicBezTo>
                      <a:pt x="965148" y="389930"/>
                      <a:pt x="964386" y="389170"/>
                      <a:pt x="963433" y="388409"/>
                    </a:cubicBezTo>
                    <a:cubicBezTo>
                      <a:pt x="960671" y="386318"/>
                      <a:pt x="957909" y="383847"/>
                      <a:pt x="955051" y="381090"/>
                    </a:cubicBezTo>
                    <a:cubicBezTo>
                      <a:pt x="936287" y="363316"/>
                      <a:pt x="916190" y="333089"/>
                      <a:pt x="922952" y="287939"/>
                    </a:cubicBezTo>
                    <a:cubicBezTo>
                      <a:pt x="934477" y="212373"/>
                      <a:pt x="1039157" y="42705"/>
                      <a:pt x="1146314" y="8392"/>
                    </a:cubicBezTo>
                    <a:cubicBezTo>
                      <a:pt x="1151552" y="6681"/>
                      <a:pt x="1156886" y="5255"/>
                      <a:pt x="1162125" y="4304"/>
                    </a:cubicBezTo>
                    <a:cubicBezTo>
                      <a:pt x="1204130" y="-3775"/>
                      <a:pt x="1248041" y="217"/>
                      <a:pt x="1288426" y="10483"/>
                    </a:cubicBezTo>
                    <a:cubicBezTo>
                      <a:pt x="1289950" y="10863"/>
                      <a:pt x="1291475" y="11243"/>
                      <a:pt x="1292999" y="11718"/>
                    </a:cubicBezTo>
                    <a:cubicBezTo>
                      <a:pt x="1297190" y="12764"/>
                      <a:pt x="1301190" y="14000"/>
                      <a:pt x="1305191" y="15235"/>
                    </a:cubicBezTo>
                    <a:cubicBezTo>
                      <a:pt x="1359959" y="31869"/>
                      <a:pt x="1406251" y="59244"/>
                      <a:pt x="1428730" y="81677"/>
                    </a:cubicBezTo>
                    <a:cubicBezTo>
                      <a:pt x="1431111" y="84053"/>
                      <a:pt x="1433111" y="86334"/>
                      <a:pt x="1434921" y="88520"/>
                    </a:cubicBezTo>
                    <a:cubicBezTo>
                      <a:pt x="1467592" y="128537"/>
                      <a:pt x="1454542" y="184618"/>
                      <a:pt x="1453971" y="187089"/>
                    </a:cubicBezTo>
                    <a:lnTo>
                      <a:pt x="1453971" y="187089"/>
                    </a:lnTo>
                    <a:cubicBezTo>
                      <a:pt x="1453971" y="187089"/>
                      <a:pt x="1457400" y="187089"/>
                      <a:pt x="1463115" y="187660"/>
                    </a:cubicBezTo>
                    <a:cubicBezTo>
                      <a:pt x="1465687" y="187945"/>
                      <a:pt x="1468735" y="188325"/>
                      <a:pt x="1472164" y="188800"/>
                    </a:cubicBezTo>
                    <a:cubicBezTo>
                      <a:pt x="1474926" y="189275"/>
                      <a:pt x="1477783" y="189751"/>
                      <a:pt x="1481022" y="190416"/>
                    </a:cubicBezTo>
                    <a:cubicBezTo>
                      <a:pt x="1484165" y="191081"/>
                      <a:pt x="1487404" y="191842"/>
                      <a:pt x="1490833" y="192792"/>
                    </a:cubicBezTo>
                    <a:cubicBezTo>
                      <a:pt x="1492452" y="193363"/>
                      <a:pt x="1494262" y="193743"/>
                      <a:pt x="1496072" y="194313"/>
                    </a:cubicBezTo>
                    <a:cubicBezTo>
                      <a:pt x="1499500" y="195454"/>
                      <a:pt x="1503215" y="196690"/>
                      <a:pt x="1506835" y="198115"/>
                    </a:cubicBezTo>
                    <a:cubicBezTo>
                      <a:pt x="1507787" y="198496"/>
                      <a:pt x="1508644" y="198876"/>
                      <a:pt x="1509597" y="199256"/>
                    </a:cubicBezTo>
                    <a:cubicBezTo>
                      <a:pt x="1513217" y="200872"/>
                      <a:pt x="1516836" y="202583"/>
                      <a:pt x="1520456" y="204484"/>
                    </a:cubicBezTo>
                    <a:cubicBezTo>
                      <a:pt x="1521408" y="205054"/>
                      <a:pt x="1522265" y="205529"/>
                      <a:pt x="1523218" y="206005"/>
                    </a:cubicBezTo>
                    <a:cubicBezTo>
                      <a:pt x="1525885" y="207621"/>
                      <a:pt x="1528552" y="209236"/>
                      <a:pt x="1531124" y="211042"/>
                    </a:cubicBezTo>
                    <a:cubicBezTo>
                      <a:pt x="1531124" y="211042"/>
                      <a:pt x="1531124" y="211042"/>
                      <a:pt x="1531124" y="211042"/>
                    </a:cubicBezTo>
                    <a:cubicBezTo>
                      <a:pt x="1533695" y="212943"/>
                      <a:pt x="1536172" y="214939"/>
                      <a:pt x="1538648" y="216936"/>
                    </a:cubicBezTo>
                    <a:cubicBezTo>
                      <a:pt x="1541887" y="219787"/>
                      <a:pt x="1545030" y="222829"/>
                      <a:pt x="1547983" y="226156"/>
                    </a:cubicBezTo>
                    <a:cubicBezTo>
                      <a:pt x="1547983" y="226156"/>
                      <a:pt x="1547983" y="226156"/>
                      <a:pt x="1547983" y="226156"/>
                    </a:cubicBezTo>
                    <a:cubicBezTo>
                      <a:pt x="1550174" y="228627"/>
                      <a:pt x="1552174" y="231288"/>
                      <a:pt x="1554269" y="234235"/>
                    </a:cubicBezTo>
                    <a:cubicBezTo>
                      <a:pt x="1554269" y="234235"/>
                      <a:pt x="1554269" y="234235"/>
                      <a:pt x="1554269" y="234235"/>
                    </a:cubicBezTo>
                    <a:cubicBezTo>
                      <a:pt x="1567414" y="253531"/>
                      <a:pt x="1574462" y="280715"/>
                      <a:pt x="1568081" y="319116"/>
                    </a:cubicBezTo>
                    <a:cubicBezTo>
                      <a:pt x="1567509" y="322633"/>
                      <a:pt x="1566842" y="326150"/>
                      <a:pt x="1565985" y="329857"/>
                    </a:cubicBezTo>
                    <a:cubicBezTo>
                      <a:pt x="1565414" y="332329"/>
                      <a:pt x="1564842" y="334990"/>
                      <a:pt x="1564175" y="337557"/>
                    </a:cubicBezTo>
                    <a:cubicBezTo>
                      <a:pt x="1564175" y="337557"/>
                      <a:pt x="1620182" y="327576"/>
                      <a:pt x="1649805" y="357898"/>
                    </a:cubicBezTo>
                    <a:cubicBezTo>
                      <a:pt x="1654853" y="363030"/>
                      <a:pt x="1659140" y="369304"/>
                      <a:pt x="1662188" y="376908"/>
                    </a:cubicBezTo>
                    <a:lnTo>
                      <a:pt x="1662188" y="376908"/>
                    </a:lnTo>
                    <a:cubicBezTo>
                      <a:pt x="1663331" y="376718"/>
                      <a:pt x="1675999" y="375387"/>
                      <a:pt x="1695811" y="375767"/>
                    </a:cubicBezTo>
                    <a:cubicBezTo>
                      <a:pt x="1696858" y="375767"/>
                      <a:pt x="1697906" y="375767"/>
                      <a:pt x="1699049" y="375767"/>
                    </a:cubicBezTo>
                    <a:cubicBezTo>
                      <a:pt x="1702764" y="375767"/>
                      <a:pt x="1706765" y="375958"/>
                      <a:pt x="1710860" y="376338"/>
                    </a:cubicBezTo>
                    <a:cubicBezTo>
                      <a:pt x="1712860" y="376338"/>
                      <a:pt x="1714956" y="376528"/>
                      <a:pt x="1717051" y="376813"/>
                    </a:cubicBezTo>
                    <a:cubicBezTo>
                      <a:pt x="1719623" y="377003"/>
                      <a:pt x="1722290" y="377193"/>
                      <a:pt x="1724862" y="377478"/>
                    </a:cubicBezTo>
                    <a:cubicBezTo>
                      <a:pt x="1727243" y="377669"/>
                      <a:pt x="1729815" y="377954"/>
                      <a:pt x="1732292" y="378239"/>
                    </a:cubicBezTo>
                    <a:cubicBezTo>
                      <a:pt x="1741531" y="379379"/>
                      <a:pt x="1751246" y="380900"/>
                      <a:pt x="1761438" y="382991"/>
                    </a:cubicBezTo>
                    <a:cubicBezTo>
                      <a:pt x="1764296" y="383562"/>
                      <a:pt x="1767153" y="384227"/>
                      <a:pt x="1770106" y="384892"/>
                    </a:cubicBezTo>
                    <a:cubicBezTo>
                      <a:pt x="1774487" y="385843"/>
                      <a:pt x="1778964" y="386984"/>
                      <a:pt x="1783441" y="388314"/>
                    </a:cubicBezTo>
                    <a:cubicBezTo>
                      <a:pt x="1784965" y="388694"/>
                      <a:pt x="1786489" y="389170"/>
                      <a:pt x="1788013" y="389645"/>
                    </a:cubicBezTo>
                    <a:cubicBezTo>
                      <a:pt x="1794014" y="391356"/>
                      <a:pt x="1800205" y="393352"/>
                      <a:pt x="1806301" y="395633"/>
                    </a:cubicBezTo>
                    <a:cubicBezTo>
                      <a:pt x="1807825" y="396204"/>
                      <a:pt x="1809349" y="396774"/>
                      <a:pt x="1810873" y="397344"/>
                    </a:cubicBezTo>
                    <a:cubicBezTo>
                      <a:pt x="1815731" y="399150"/>
                      <a:pt x="1820493" y="401146"/>
                      <a:pt x="1825351" y="403333"/>
                    </a:cubicBezTo>
                    <a:cubicBezTo>
                      <a:pt x="1828208" y="404663"/>
                      <a:pt x="1831066" y="405899"/>
                      <a:pt x="1833923" y="407325"/>
                    </a:cubicBezTo>
                    <a:cubicBezTo>
                      <a:pt x="1843258" y="411792"/>
                      <a:pt x="1852402" y="416925"/>
                      <a:pt x="1861450" y="422818"/>
                    </a:cubicBezTo>
                    <a:cubicBezTo>
                      <a:pt x="1862975" y="423769"/>
                      <a:pt x="1864499" y="424814"/>
                      <a:pt x="1866023" y="425860"/>
                    </a:cubicBezTo>
                    <a:cubicBezTo>
                      <a:pt x="1867356" y="426810"/>
                      <a:pt x="1868785" y="427666"/>
                      <a:pt x="1870118" y="428711"/>
                    </a:cubicBezTo>
                    <a:cubicBezTo>
                      <a:pt x="1871738" y="429852"/>
                      <a:pt x="1873357" y="430993"/>
                      <a:pt x="1874976" y="432228"/>
                    </a:cubicBezTo>
                    <a:cubicBezTo>
                      <a:pt x="1876500" y="433274"/>
                      <a:pt x="1877929" y="434415"/>
                      <a:pt x="1879358" y="435555"/>
                    </a:cubicBezTo>
                    <a:cubicBezTo>
                      <a:pt x="1880882" y="436696"/>
                      <a:pt x="1882310" y="437836"/>
                      <a:pt x="1883739" y="439072"/>
                    </a:cubicBezTo>
                    <a:cubicBezTo>
                      <a:pt x="1886597" y="441448"/>
                      <a:pt x="1889454" y="443825"/>
                      <a:pt x="1892312" y="446391"/>
                    </a:cubicBezTo>
                    <a:cubicBezTo>
                      <a:pt x="1893645" y="447722"/>
                      <a:pt x="1895074" y="448957"/>
                      <a:pt x="1896502" y="450288"/>
                    </a:cubicBezTo>
                    <a:cubicBezTo>
                      <a:pt x="1897836" y="451619"/>
                      <a:pt x="1899265" y="452950"/>
                      <a:pt x="1900693" y="454280"/>
                    </a:cubicBezTo>
                    <a:cubicBezTo>
                      <a:pt x="1902027" y="455611"/>
                      <a:pt x="1903456" y="457037"/>
                      <a:pt x="1904789" y="458368"/>
                    </a:cubicBezTo>
                    <a:cubicBezTo>
                      <a:pt x="1907551" y="461219"/>
                      <a:pt x="1910123" y="464166"/>
                      <a:pt x="1912790" y="467112"/>
                    </a:cubicBezTo>
                    <a:cubicBezTo>
                      <a:pt x="1915457" y="470154"/>
                      <a:pt x="1918029" y="473291"/>
                      <a:pt x="1920601" y="476428"/>
                    </a:cubicBezTo>
                    <a:cubicBezTo>
                      <a:pt x="1923077" y="479659"/>
                      <a:pt x="1925554" y="482986"/>
                      <a:pt x="1928030" y="486408"/>
                    </a:cubicBezTo>
                    <a:cubicBezTo>
                      <a:pt x="1930412" y="489735"/>
                      <a:pt x="1932793" y="493347"/>
                      <a:pt x="1935174" y="496864"/>
                    </a:cubicBezTo>
                    <a:cubicBezTo>
                      <a:pt x="1937460" y="500476"/>
                      <a:pt x="1939746" y="504183"/>
                      <a:pt x="1941937" y="507985"/>
                    </a:cubicBezTo>
                    <a:cubicBezTo>
                      <a:pt x="1943080" y="509981"/>
                      <a:pt x="1944127" y="511882"/>
                      <a:pt x="1945175" y="513783"/>
                    </a:cubicBezTo>
                    <a:cubicBezTo>
                      <a:pt x="1946223" y="515779"/>
                      <a:pt x="1947271" y="517775"/>
                      <a:pt x="1948318" y="519771"/>
                    </a:cubicBezTo>
                    <a:cubicBezTo>
                      <a:pt x="1948700" y="519581"/>
                      <a:pt x="1949176" y="519201"/>
                      <a:pt x="1949557" y="519011"/>
                    </a:cubicBezTo>
                    <a:cubicBezTo>
                      <a:pt x="1952224" y="517300"/>
                      <a:pt x="1954796" y="515589"/>
                      <a:pt x="1957558" y="513878"/>
                    </a:cubicBezTo>
                    <a:cubicBezTo>
                      <a:pt x="1960606" y="511977"/>
                      <a:pt x="1963558" y="510171"/>
                      <a:pt x="1966607" y="508365"/>
                    </a:cubicBezTo>
                    <a:cubicBezTo>
                      <a:pt x="1972702" y="504753"/>
                      <a:pt x="1978989" y="501141"/>
                      <a:pt x="1985371" y="497814"/>
                    </a:cubicBezTo>
                    <a:cubicBezTo>
                      <a:pt x="1988514" y="496103"/>
                      <a:pt x="1991562" y="494582"/>
                      <a:pt x="1994705" y="493062"/>
                    </a:cubicBezTo>
                    <a:cubicBezTo>
                      <a:pt x="2004421" y="488214"/>
                      <a:pt x="2014422" y="483746"/>
                      <a:pt x="2024518" y="479849"/>
                    </a:cubicBezTo>
                    <a:cubicBezTo>
                      <a:pt x="2027662" y="478614"/>
                      <a:pt x="2030900" y="477473"/>
                      <a:pt x="2034043" y="476428"/>
                    </a:cubicBezTo>
                    <a:cubicBezTo>
                      <a:pt x="2037377" y="475287"/>
                      <a:pt x="2040806" y="474241"/>
                      <a:pt x="2044045" y="473196"/>
                    </a:cubicBezTo>
                    <a:cubicBezTo>
                      <a:pt x="2047379" y="472245"/>
                      <a:pt x="2050808" y="471295"/>
                      <a:pt x="2054046" y="470439"/>
                    </a:cubicBezTo>
                    <a:cubicBezTo>
                      <a:pt x="2057475" y="469489"/>
                      <a:pt x="2060809" y="468728"/>
                      <a:pt x="2064142" y="468063"/>
                    </a:cubicBezTo>
                    <a:cubicBezTo>
                      <a:pt x="2111291" y="458558"/>
                      <a:pt x="2151963" y="465687"/>
                      <a:pt x="2182729" y="476713"/>
                    </a:cubicBezTo>
                    <a:cubicBezTo>
                      <a:pt x="2184729" y="477378"/>
                      <a:pt x="2186539" y="478043"/>
                      <a:pt x="2188349" y="478804"/>
                    </a:cubicBezTo>
                    <a:cubicBezTo>
                      <a:pt x="2191397" y="479944"/>
                      <a:pt x="2194349" y="481180"/>
                      <a:pt x="2197207" y="482416"/>
                    </a:cubicBezTo>
                    <a:cubicBezTo>
                      <a:pt x="2198255" y="482796"/>
                      <a:pt x="2199302" y="483271"/>
                      <a:pt x="2200350" y="483746"/>
                    </a:cubicBezTo>
                    <a:cubicBezTo>
                      <a:pt x="2203112" y="485077"/>
                      <a:pt x="2205779" y="486218"/>
                      <a:pt x="2208256" y="487549"/>
                    </a:cubicBezTo>
                    <a:cubicBezTo>
                      <a:pt x="2210256" y="488499"/>
                      <a:pt x="2212256" y="489545"/>
                      <a:pt x="2214161" y="490495"/>
                    </a:cubicBezTo>
                    <a:cubicBezTo>
                      <a:pt x="2215971" y="491446"/>
                      <a:pt x="2217590" y="492396"/>
                      <a:pt x="2219305" y="493347"/>
                    </a:cubicBezTo>
                    <a:cubicBezTo>
                      <a:pt x="2236450" y="502947"/>
                      <a:pt x="2245975" y="511312"/>
                      <a:pt x="2245975" y="511312"/>
                    </a:cubicBezTo>
                    <a:cubicBezTo>
                      <a:pt x="2245975" y="511312"/>
                      <a:pt x="2255405" y="443540"/>
                      <a:pt x="2303410" y="393257"/>
                    </a:cubicBezTo>
                    <a:cubicBezTo>
                      <a:pt x="2304554" y="392116"/>
                      <a:pt x="2305601" y="390976"/>
                      <a:pt x="2306744" y="389930"/>
                    </a:cubicBezTo>
                    <a:cubicBezTo>
                      <a:pt x="2326652" y="370159"/>
                      <a:pt x="2352845" y="353525"/>
                      <a:pt x="2387135" y="345351"/>
                    </a:cubicBezTo>
                    <a:cubicBezTo>
                      <a:pt x="2448191" y="330903"/>
                      <a:pt x="2502578" y="338127"/>
                      <a:pt x="2541821" y="348963"/>
                    </a:cubicBezTo>
                    <a:cubicBezTo>
                      <a:pt x="2545727" y="350008"/>
                      <a:pt x="2549537" y="351149"/>
                      <a:pt x="2553061" y="352290"/>
                    </a:cubicBezTo>
                    <a:cubicBezTo>
                      <a:pt x="2556680" y="353430"/>
                      <a:pt x="2560109" y="354571"/>
                      <a:pt x="2563348" y="355711"/>
                    </a:cubicBezTo>
                    <a:cubicBezTo>
                      <a:pt x="2564967" y="356282"/>
                      <a:pt x="2566586" y="356852"/>
                      <a:pt x="2568206" y="357422"/>
                    </a:cubicBezTo>
                    <a:cubicBezTo>
                      <a:pt x="2571349" y="358563"/>
                      <a:pt x="2574206" y="359704"/>
                      <a:pt x="2576969" y="360844"/>
                    </a:cubicBezTo>
                    <a:cubicBezTo>
                      <a:pt x="2594780" y="368068"/>
                      <a:pt x="2604877" y="374152"/>
                      <a:pt x="2604877" y="374152"/>
                    </a:cubicBezTo>
                    <a:cubicBezTo>
                      <a:pt x="2604877" y="374152"/>
                      <a:pt x="2611259" y="370635"/>
                      <a:pt x="2622212" y="366072"/>
                    </a:cubicBezTo>
                    <a:cubicBezTo>
                      <a:pt x="2624213" y="365217"/>
                      <a:pt x="2626308" y="364361"/>
                      <a:pt x="2628594" y="363506"/>
                    </a:cubicBezTo>
                    <a:cubicBezTo>
                      <a:pt x="2630880" y="362555"/>
                      <a:pt x="2633261" y="361700"/>
                      <a:pt x="2635833" y="360749"/>
                    </a:cubicBezTo>
                    <a:cubicBezTo>
                      <a:pt x="2642215" y="358373"/>
                      <a:pt x="2649263" y="356092"/>
                      <a:pt x="2656979" y="353906"/>
                    </a:cubicBezTo>
                    <a:lnTo>
                      <a:pt x="2656979" y="353906"/>
                    </a:lnTo>
                    <a:cubicBezTo>
                      <a:pt x="2660122" y="353050"/>
                      <a:pt x="2663265" y="352195"/>
                      <a:pt x="2666504" y="351434"/>
                    </a:cubicBezTo>
                    <a:cubicBezTo>
                      <a:pt x="2697269" y="344020"/>
                      <a:pt x="2735750" y="340313"/>
                      <a:pt x="2772136" y="352575"/>
                    </a:cubicBezTo>
                    <a:cubicBezTo>
                      <a:pt x="2851098" y="378999"/>
                      <a:pt x="2836810" y="530417"/>
                      <a:pt x="2836810" y="530417"/>
                    </a:cubicBezTo>
                    <a:cubicBezTo>
                      <a:pt x="2836810" y="530417"/>
                      <a:pt x="2848622" y="528326"/>
                      <a:pt x="2866814" y="528041"/>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81" name="Google Shape;881;p42"/>
            <p:cNvGrpSpPr/>
            <p:nvPr/>
          </p:nvGrpSpPr>
          <p:grpSpPr>
            <a:xfrm flipH="1">
              <a:off x="-58912" y="1330013"/>
              <a:ext cx="2523543" cy="1113130"/>
              <a:chOff x="6583275" y="1929112"/>
              <a:chExt cx="1893983" cy="835432"/>
            </a:xfrm>
          </p:grpSpPr>
          <p:sp>
            <p:nvSpPr>
              <p:cNvPr id="882" name="Google Shape;882;p42"/>
              <p:cNvSpPr/>
              <p:nvPr/>
            </p:nvSpPr>
            <p:spPr>
              <a:xfrm>
                <a:off x="6583275" y="1929112"/>
                <a:ext cx="1893974" cy="835432"/>
              </a:xfrm>
              <a:custGeom>
                <a:avLst/>
                <a:gdLst/>
                <a:ahLst/>
                <a:cxnLst/>
                <a:rect l="l" t="t" r="r" b="b"/>
                <a:pathLst>
                  <a:path w="1893974" h="835432" extrusionOk="0">
                    <a:moveTo>
                      <a:pt x="1893975" y="121729"/>
                    </a:moveTo>
                    <a:lnTo>
                      <a:pt x="1893975" y="721032"/>
                    </a:lnTo>
                    <a:cubicBezTo>
                      <a:pt x="1892355" y="721507"/>
                      <a:pt x="1890736" y="721887"/>
                      <a:pt x="1889117" y="722363"/>
                    </a:cubicBezTo>
                    <a:cubicBezTo>
                      <a:pt x="1878259" y="725214"/>
                      <a:pt x="1867210" y="728066"/>
                      <a:pt x="1856161" y="730917"/>
                    </a:cubicBezTo>
                    <a:cubicBezTo>
                      <a:pt x="1852541" y="731868"/>
                      <a:pt x="1849017" y="732723"/>
                      <a:pt x="1845493" y="733579"/>
                    </a:cubicBezTo>
                    <a:cubicBezTo>
                      <a:pt x="1832348" y="736810"/>
                      <a:pt x="1819108" y="740042"/>
                      <a:pt x="1805678" y="743179"/>
                    </a:cubicBezTo>
                    <a:cubicBezTo>
                      <a:pt x="1426107" y="832148"/>
                      <a:pt x="1046059" y="855245"/>
                      <a:pt x="1041773" y="819030"/>
                    </a:cubicBezTo>
                    <a:cubicBezTo>
                      <a:pt x="1036249" y="772075"/>
                      <a:pt x="1381816" y="672460"/>
                      <a:pt x="1381816" y="672460"/>
                    </a:cubicBezTo>
                    <a:cubicBezTo>
                      <a:pt x="1380577" y="601647"/>
                      <a:pt x="1465159" y="561820"/>
                      <a:pt x="1470398" y="559443"/>
                    </a:cubicBezTo>
                    <a:cubicBezTo>
                      <a:pt x="1152835" y="663810"/>
                      <a:pt x="657249" y="742894"/>
                      <a:pt x="330636" y="772075"/>
                    </a:cubicBezTo>
                    <a:cubicBezTo>
                      <a:pt x="325588" y="772550"/>
                      <a:pt x="320635" y="772930"/>
                      <a:pt x="315682" y="773406"/>
                    </a:cubicBezTo>
                    <a:cubicBezTo>
                      <a:pt x="315111" y="773501"/>
                      <a:pt x="314444" y="773596"/>
                      <a:pt x="313872" y="773596"/>
                    </a:cubicBezTo>
                    <a:cubicBezTo>
                      <a:pt x="286441" y="775877"/>
                      <a:pt x="260437" y="777873"/>
                      <a:pt x="235768" y="779489"/>
                    </a:cubicBezTo>
                    <a:cubicBezTo>
                      <a:pt x="232243" y="779774"/>
                      <a:pt x="228624" y="779964"/>
                      <a:pt x="225195" y="780154"/>
                    </a:cubicBezTo>
                    <a:cubicBezTo>
                      <a:pt x="219480" y="780439"/>
                      <a:pt x="214051" y="780820"/>
                      <a:pt x="208526" y="781105"/>
                    </a:cubicBezTo>
                    <a:cubicBezTo>
                      <a:pt x="203002" y="781485"/>
                      <a:pt x="197668" y="781770"/>
                      <a:pt x="192334" y="781960"/>
                    </a:cubicBezTo>
                    <a:cubicBezTo>
                      <a:pt x="187000" y="782245"/>
                      <a:pt x="181856" y="782435"/>
                      <a:pt x="176712" y="782721"/>
                    </a:cubicBezTo>
                    <a:cubicBezTo>
                      <a:pt x="161377" y="783386"/>
                      <a:pt x="146804" y="783861"/>
                      <a:pt x="133183" y="784051"/>
                    </a:cubicBezTo>
                    <a:cubicBezTo>
                      <a:pt x="129183" y="784051"/>
                      <a:pt x="125373" y="784241"/>
                      <a:pt x="121468" y="784241"/>
                    </a:cubicBezTo>
                    <a:cubicBezTo>
                      <a:pt x="79558" y="784717"/>
                      <a:pt x="47077" y="783101"/>
                      <a:pt x="26313" y="779394"/>
                    </a:cubicBezTo>
                    <a:cubicBezTo>
                      <a:pt x="24217" y="778918"/>
                      <a:pt x="22217" y="778538"/>
                      <a:pt x="20312" y="778158"/>
                    </a:cubicBezTo>
                    <a:cubicBezTo>
                      <a:pt x="20312" y="778063"/>
                      <a:pt x="20312" y="778063"/>
                      <a:pt x="20121" y="778158"/>
                    </a:cubicBezTo>
                    <a:cubicBezTo>
                      <a:pt x="18312" y="777683"/>
                      <a:pt x="16597" y="777208"/>
                      <a:pt x="14978" y="776732"/>
                    </a:cubicBezTo>
                    <a:cubicBezTo>
                      <a:pt x="14121" y="776447"/>
                      <a:pt x="13359" y="776257"/>
                      <a:pt x="12597" y="775972"/>
                    </a:cubicBezTo>
                    <a:cubicBezTo>
                      <a:pt x="11073" y="775497"/>
                      <a:pt x="9644" y="774926"/>
                      <a:pt x="8406" y="774356"/>
                    </a:cubicBezTo>
                    <a:cubicBezTo>
                      <a:pt x="7739" y="774071"/>
                      <a:pt x="7072" y="773691"/>
                      <a:pt x="6501" y="773501"/>
                    </a:cubicBezTo>
                    <a:cubicBezTo>
                      <a:pt x="2691" y="771504"/>
                      <a:pt x="500" y="769128"/>
                      <a:pt x="119" y="766467"/>
                    </a:cubicBezTo>
                    <a:cubicBezTo>
                      <a:pt x="-72" y="764756"/>
                      <a:pt x="-72" y="763045"/>
                      <a:pt x="405" y="761334"/>
                    </a:cubicBezTo>
                    <a:cubicBezTo>
                      <a:pt x="595" y="760288"/>
                      <a:pt x="976" y="759243"/>
                      <a:pt x="1357" y="758292"/>
                    </a:cubicBezTo>
                    <a:cubicBezTo>
                      <a:pt x="6977" y="743844"/>
                      <a:pt x="31647" y="728351"/>
                      <a:pt x="66508" y="712952"/>
                    </a:cubicBezTo>
                    <a:cubicBezTo>
                      <a:pt x="71461" y="710861"/>
                      <a:pt x="76605" y="708675"/>
                      <a:pt x="81939" y="706489"/>
                    </a:cubicBezTo>
                    <a:cubicBezTo>
                      <a:pt x="81939" y="706489"/>
                      <a:pt x="81939" y="706489"/>
                      <a:pt x="81939" y="706394"/>
                    </a:cubicBezTo>
                    <a:cubicBezTo>
                      <a:pt x="89940" y="703257"/>
                      <a:pt x="98417" y="699930"/>
                      <a:pt x="107085" y="696794"/>
                    </a:cubicBezTo>
                    <a:cubicBezTo>
                      <a:pt x="113657" y="694322"/>
                      <a:pt x="120420" y="691851"/>
                      <a:pt x="127468" y="689475"/>
                    </a:cubicBezTo>
                    <a:cubicBezTo>
                      <a:pt x="134898" y="687003"/>
                      <a:pt x="142518" y="684437"/>
                      <a:pt x="150233" y="681870"/>
                    </a:cubicBezTo>
                    <a:cubicBezTo>
                      <a:pt x="152233" y="681205"/>
                      <a:pt x="154329" y="680540"/>
                      <a:pt x="156424" y="679969"/>
                    </a:cubicBezTo>
                    <a:cubicBezTo>
                      <a:pt x="160806" y="678544"/>
                      <a:pt x="165187" y="677118"/>
                      <a:pt x="169664" y="675692"/>
                    </a:cubicBezTo>
                    <a:cubicBezTo>
                      <a:pt x="171664" y="675122"/>
                      <a:pt x="173665" y="674456"/>
                      <a:pt x="175760" y="673791"/>
                    </a:cubicBezTo>
                    <a:cubicBezTo>
                      <a:pt x="180332" y="672460"/>
                      <a:pt x="184904" y="671034"/>
                      <a:pt x="189476" y="669704"/>
                    </a:cubicBezTo>
                    <a:cubicBezTo>
                      <a:pt x="191381" y="669038"/>
                      <a:pt x="193381" y="668468"/>
                      <a:pt x="195382" y="667898"/>
                    </a:cubicBezTo>
                    <a:cubicBezTo>
                      <a:pt x="201096" y="666282"/>
                      <a:pt x="206716" y="664571"/>
                      <a:pt x="212431" y="662955"/>
                    </a:cubicBezTo>
                    <a:cubicBezTo>
                      <a:pt x="229005" y="658202"/>
                      <a:pt x="245578" y="653640"/>
                      <a:pt x="261771" y="649268"/>
                    </a:cubicBezTo>
                    <a:cubicBezTo>
                      <a:pt x="268248" y="647557"/>
                      <a:pt x="274629" y="645941"/>
                      <a:pt x="281011" y="644230"/>
                    </a:cubicBezTo>
                    <a:cubicBezTo>
                      <a:pt x="359974" y="623699"/>
                      <a:pt x="424744" y="610011"/>
                      <a:pt x="424744" y="610011"/>
                    </a:cubicBezTo>
                    <a:cubicBezTo>
                      <a:pt x="438269" y="584157"/>
                      <a:pt x="453033" y="561154"/>
                      <a:pt x="468749" y="540813"/>
                    </a:cubicBezTo>
                    <a:cubicBezTo>
                      <a:pt x="472654" y="535680"/>
                      <a:pt x="476560" y="530833"/>
                      <a:pt x="480560" y="526080"/>
                    </a:cubicBezTo>
                    <a:cubicBezTo>
                      <a:pt x="529233" y="468384"/>
                      <a:pt x="584954" y="433785"/>
                      <a:pt x="636675" y="413254"/>
                    </a:cubicBezTo>
                    <a:cubicBezTo>
                      <a:pt x="640485" y="411638"/>
                      <a:pt x="644295" y="410212"/>
                      <a:pt x="648105" y="408881"/>
                    </a:cubicBezTo>
                    <a:cubicBezTo>
                      <a:pt x="652391" y="407265"/>
                      <a:pt x="656582" y="405839"/>
                      <a:pt x="660868" y="404414"/>
                    </a:cubicBezTo>
                    <a:cubicBezTo>
                      <a:pt x="664964" y="403083"/>
                      <a:pt x="668869" y="401847"/>
                      <a:pt x="672870" y="400707"/>
                    </a:cubicBezTo>
                    <a:cubicBezTo>
                      <a:pt x="695349" y="394148"/>
                      <a:pt x="716494" y="390061"/>
                      <a:pt x="735068" y="387494"/>
                    </a:cubicBezTo>
                    <a:cubicBezTo>
                      <a:pt x="781074" y="381221"/>
                      <a:pt x="812030" y="384643"/>
                      <a:pt x="812030" y="384643"/>
                    </a:cubicBezTo>
                    <a:cubicBezTo>
                      <a:pt x="820603" y="366678"/>
                      <a:pt x="830699" y="352896"/>
                      <a:pt x="841462" y="342440"/>
                    </a:cubicBezTo>
                    <a:cubicBezTo>
                      <a:pt x="843653" y="340349"/>
                      <a:pt x="845844" y="338353"/>
                      <a:pt x="848130" y="336547"/>
                    </a:cubicBezTo>
                    <a:cubicBezTo>
                      <a:pt x="906804" y="288260"/>
                      <a:pt x="983956" y="327707"/>
                      <a:pt x="983956" y="327707"/>
                    </a:cubicBezTo>
                    <a:cubicBezTo>
                      <a:pt x="1015484" y="254422"/>
                      <a:pt x="1173694" y="48729"/>
                      <a:pt x="1344573" y="13940"/>
                    </a:cubicBezTo>
                    <a:cubicBezTo>
                      <a:pt x="1510403" y="-19898"/>
                      <a:pt x="1616035" y="77340"/>
                      <a:pt x="1622227" y="83328"/>
                    </a:cubicBezTo>
                    <a:cubicBezTo>
                      <a:pt x="1622227" y="83423"/>
                      <a:pt x="1622417" y="83518"/>
                      <a:pt x="1622417" y="83518"/>
                    </a:cubicBezTo>
                    <a:lnTo>
                      <a:pt x="1622417" y="83518"/>
                    </a:lnTo>
                    <a:cubicBezTo>
                      <a:pt x="1622703" y="82473"/>
                      <a:pt x="1624036" y="77530"/>
                      <a:pt x="1626989" y="70496"/>
                    </a:cubicBezTo>
                    <a:cubicBezTo>
                      <a:pt x="1629370" y="64603"/>
                      <a:pt x="1632895" y="57284"/>
                      <a:pt x="1637752" y="49490"/>
                    </a:cubicBezTo>
                    <a:cubicBezTo>
                      <a:pt x="1638610" y="48254"/>
                      <a:pt x="1639467" y="46923"/>
                      <a:pt x="1640324" y="45688"/>
                    </a:cubicBezTo>
                    <a:cubicBezTo>
                      <a:pt x="1643944" y="40460"/>
                      <a:pt x="1648039" y="35137"/>
                      <a:pt x="1652992" y="30099"/>
                    </a:cubicBezTo>
                    <a:cubicBezTo>
                      <a:pt x="1670518" y="12134"/>
                      <a:pt x="1697093" y="-2789"/>
                      <a:pt x="1736622" y="443"/>
                    </a:cubicBezTo>
                    <a:cubicBezTo>
                      <a:pt x="1768245" y="3009"/>
                      <a:pt x="1794248" y="20023"/>
                      <a:pt x="1814727" y="41315"/>
                    </a:cubicBezTo>
                    <a:cubicBezTo>
                      <a:pt x="1816632" y="43311"/>
                      <a:pt x="1818442" y="45212"/>
                      <a:pt x="1820251" y="47208"/>
                    </a:cubicBezTo>
                    <a:cubicBezTo>
                      <a:pt x="1828157" y="56238"/>
                      <a:pt x="1835301" y="65743"/>
                      <a:pt x="1841492" y="75154"/>
                    </a:cubicBezTo>
                    <a:cubicBezTo>
                      <a:pt x="1842921" y="77245"/>
                      <a:pt x="1844254" y="79336"/>
                      <a:pt x="1845493" y="81332"/>
                    </a:cubicBezTo>
                    <a:cubicBezTo>
                      <a:pt x="1846159" y="82378"/>
                      <a:pt x="1846731" y="83423"/>
                      <a:pt x="1847397" y="84469"/>
                    </a:cubicBezTo>
                    <a:cubicBezTo>
                      <a:pt x="1848636" y="86465"/>
                      <a:pt x="1849874" y="88556"/>
                      <a:pt x="1851017" y="90552"/>
                    </a:cubicBezTo>
                    <a:cubicBezTo>
                      <a:pt x="1852732" y="93499"/>
                      <a:pt x="1854351" y="96445"/>
                      <a:pt x="1855875" y="99297"/>
                    </a:cubicBezTo>
                    <a:cubicBezTo>
                      <a:pt x="1857494" y="102148"/>
                      <a:pt x="1858828" y="105000"/>
                      <a:pt x="1860161" y="107661"/>
                    </a:cubicBezTo>
                    <a:cubicBezTo>
                      <a:pt x="1861971" y="111178"/>
                      <a:pt x="1863590" y="114505"/>
                      <a:pt x="1864924" y="117642"/>
                    </a:cubicBezTo>
                    <a:cubicBezTo>
                      <a:pt x="1870258" y="129143"/>
                      <a:pt x="1872925" y="137032"/>
                      <a:pt x="1873305" y="137983"/>
                    </a:cubicBezTo>
                    <a:lnTo>
                      <a:pt x="1873305" y="137983"/>
                    </a:lnTo>
                    <a:cubicBezTo>
                      <a:pt x="1873305" y="137983"/>
                      <a:pt x="1873305" y="137983"/>
                      <a:pt x="1873305" y="137983"/>
                    </a:cubicBezTo>
                    <a:cubicBezTo>
                      <a:pt x="1874544" y="136842"/>
                      <a:pt x="1881878" y="130759"/>
                      <a:pt x="1893975" y="12172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3" name="Google Shape;883;p42"/>
              <p:cNvSpPr/>
              <p:nvPr/>
            </p:nvSpPr>
            <p:spPr>
              <a:xfrm>
                <a:off x="6583275" y="1929112"/>
                <a:ext cx="1893974" cy="835432"/>
              </a:xfrm>
              <a:custGeom>
                <a:avLst/>
                <a:gdLst/>
                <a:ahLst/>
                <a:cxnLst/>
                <a:rect l="l" t="t" r="r" b="b"/>
                <a:pathLst>
                  <a:path w="1893974" h="835432" extrusionOk="0">
                    <a:moveTo>
                      <a:pt x="1893975" y="121729"/>
                    </a:moveTo>
                    <a:lnTo>
                      <a:pt x="1893975" y="721032"/>
                    </a:lnTo>
                    <a:cubicBezTo>
                      <a:pt x="1892355" y="721507"/>
                      <a:pt x="1890736" y="721887"/>
                      <a:pt x="1889117" y="722363"/>
                    </a:cubicBezTo>
                    <a:cubicBezTo>
                      <a:pt x="1878259" y="725214"/>
                      <a:pt x="1867210" y="728066"/>
                      <a:pt x="1856161" y="730917"/>
                    </a:cubicBezTo>
                    <a:cubicBezTo>
                      <a:pt x="1852541" y="731868"/>
                      <a:pt x="1849017" y="732723"/>
                      <a:pt x="1845493" y="733579"/>
                    </a:cubicBezTo>
                    <a:cubicBezTo>
                      <a:pt x="1832348" y="736810"/>
                      <a:pt x="1819108" y="740042"/>
                      <a:pt x="1805678" y="743179"/>
                    </a:cubicBezTo>
                    <a:cubicBezTo>
                      <a:pt x="1426107" y="832148"/>
                      <a:pt x="1046059" y="855245"/>
                      <a:pt x="1041773" y="819030"/>
                    </a:cubicBezTo>
                    <a:cubicBezTo>
                      <a:pt x="1036249" y="772075"/>
                      <a:pt x="1381816" y="672460"/>
                      <a:pt x="1381816" y="672460"/>
                    </a:cubicBezTo>
                    <a:cubicBezTo>
                      <a:pt x="1380577" y="601647"/>
                      <a:pt x="1465159" y="561820"/>
                      <a:pt x="1470398" y="559443"/>
                    </a:cubicBezTo>
                    <a:cubicBezTo>
                      <a:pt x="1152835" y="663810"/>
                      <a:pt x="657249" y="742894"/>
                      <a:pt x="330636" y="772075"/>
                    </a:cubicBezTo>
                    <a:cubicBezTo>
                      <a:pt x="325588" y="772550"/>
                      <a:pt x="320635" y="772930"/>
                      <a:pt x="315682" y="773406"/>
                    </a:cubicBezTo>
                    <a:cubicBezTo>
                      <a:pt x="315111" y="773501"/>
                      <a:pt x="314444" y="773596"/>
                      <a:pt x="313872" y="773596"/>
                    </a:cubicBezTo>
                    <a:cubicBezTo>
                      <a:pt x="286441" y="775877"/>
                      <a:pt x="260437" y="777873"/>
                      <a:pt x="235768" y="779489"/>
                    </a:cubicBezTo>
                    <a:cubicBezTo>
                      <a:pt x="232243" y="779774"/>
                      <a:pt x="228624" y="779964"/>
                      <a:pt x="225195" y="780154"/>
                    </a:cubicBezTo>
                    <a:cubicBezTo>
                      <a:pt x="219480" y="780439"/>
                      <a:pt x="214051" y="780820"/>
                      <a:pt x="208526" y="781105"/>
                    </a:cubicBezTo>
                    <a:cubicBezTo>
                      <a:pt x="203002" y="781485"/>
                      <a:pt x="197668" y="781770"/>
                      <a:pt x="192334" y="781960"/>
                    </a:cubicBezTo>
                    <a:cubicBezTo>
                      <a:pt x="187000" y="782245"/>
                      <a:pt x="181856" y="782435"/>
                      <a:pt x="176712" y="782721"/>
                    </a:cubicBezTo>
                    <a:cubicBezTo>
                      <a:pt x="161377" y="783386"/>
                      <a:pt x="146804" y="783861"/>
                      <a:pt x="133183" y="784051"/>
                    </a:cubicBezTo>
                    <a:cubicBezTo>
                      <a:pt x="129183" y="784051"/>
                      <a:pt x="125373" y="784241"/>
                      <a:pt x="121468" y="784241"/>
                    </a:cubicBezTo>
                    <a:cubicBezTo>
                      <a:pt x="79558" y="784717"/>
                      <a:pt x="47077" y="783101"/>
                      <a:pt x="26313" y="779394"/>
                    </a:cubicBezTo>
                    <a:cubicBezTo>
                      <a:pt x="24217" y="778918"/>
                      <a:pt x="22217" y="778538"/>
                      <a:pt x="20312" y="778158"/>
                    </a:cubicBezTo>
                    <a:cubicBezTo>
                      <a:pt x="20312" y="778063"/>
                      <a:pt x="20312" y="778063"/>
                      <a:pt x="20121" y="778158"/>
                    </a:cubicBezTo>
                    <a:cubicBezTo>
                      <a:pt x="18312" y="777683"/>
                      <a:pt x="16597" y="777208"/>
                      <a:pt x="14978" y="776732"/>
                    </a:cubicBezTo>
                    <a:cubicBezTo>
                      <a:pt x="14121" y="776447"/>
                      <a:pt x="13359" y="776257"/>
                      <a:pt x="12597" y="775972"/>
                    </a:cubicBezTo>
                    <a:cubicBezTo>
                      <a:pt x="11073" y="775497"/>
                      <a:pt x="9644" y="774926"/>
                      <a:pt x="8406" y="774356"/>
                    </a:cubicBezTo>
                    <a:cubicBezTo>
                      <a:pt x="7739" y="774071"/>
                      <a:pt x="7072" y="773691"/>
                      <a:pt x="6501" y="773501"/>
                    </a:cubicBezTo>
                    <a:cubicBezTo>
                      <a:pt x="2691" y="771504"/>
                      <a:pt x="500" y="769128"/>
                      <a:pt x="119" y="766467"/>
                    </a:cubicBezTo>
                    <a:cubicBezTo>
                      <a:pt x="-72" y="764756"/>
                      <a:pt x="-72" y="763045"/>
                      <a:pt x="405" y="761334"/>
                    </a:cubicBezTo>
                    <a:cubicBezTo>
                      <a:pt x="595" y="760288"/>
                      <a:pt x="976" y="759243"/>
                      <a:pt x="1357" y="758292"/>
                    </a:cubicBezTo>
                    <a:cubicBezTo>
                      <a:pt x="6977" y="743844"/>
                      <a:pt x="31647" y="728351"/>
                      <a:pt x="66508" y="712952"/>
                    </a:cubicBezTo>
                    <a:cubicBezTo>
                      <a:pt x="71461" y="710861"/>
                      <a:pt x="76605" y="708675"/>
                      <a:pt x="81939" y="706489"/>
                    </a:cubicBezTo>
                    <a:cubicBezTo>
                      <a:pt x="81939" y="706489"/>
                      <a:pt x="81939" y="706489"/>
                      <a:pt x="81939" y="706394"/>
                    </a:cubicBezTo>
                    <a:cubicBezTo>
                      <a:pt x="89940" y="703257"/>
                      <a:pt x="98417" y="699930"/>
                      <a:pt x="107085" y="696794"/>
                    </a:cubicBezTo>
                    <a:cubicBezTo>
                      <a:pt x="113657" y="694322"/>
                      <a:pt x="120420" y="691851"/>
                      <a:pt x="127468" y="689475"/>
                    </a:cubicBezTo>
                    <a:cubicBezTo>
                      <a:pt x="134898" y="687003"/>
                      <a:pt x="142518" y="684437"/>
                      <a:pt x="150233" y="681870"/>
                    </a:cubicBezTo>
                    <a:cubicBezTo>
                      <a:pt x="152233" y="681205"/>
                      <a:pt x="154329" y="680540"/>
                      <a:pt x="156424" y="679969"/>
                    </a:cubicBezTo>
                    <a:cubicBezTo>
                      <a:pt x="160806" y="678544"/>
                      <a:pt x="165187" y="677118"/>
                      <a:pt x="169664" y="675692"/>
                    </a:cubicBezTo>
                    <a:cubicBezTo>
                      <a:pt x="171664" y="675122"/>
                      <a:pt x="173665" y="674456"/>
                      <a:pt x="175760" y="673791"/>
                    </a:cubicBezTo>
                    <a:cubicBezTo>
                      <a:pt x="180332" y="672460"/>
                      <a:pt x="184904" y="671034"/>
                      <a:pt x="189476" y="669704"/>
                    </a:cubicBezTo>
                    <a:cubicBezTo>
                      <a:pt x="191381" y="669038"/>
                      <a:pt x="193381" y="668468"/>
                      <a:pt x="195382" y="667898"/>
                    </a:cubicBezTo>
                    <a:cubicBezTo>
                      <a:pt x="201096" y="666282"/>
                      <a:pt x="206716" y="664571"/>
                      <a:pt x="212431" y="662955"/>
                    </a:cubicBezTo>
                    <a:cubicBezTo>
                      <a:pt x="229005" y="658202"/>
                      <a:pt x="245578" y="653640"/>
                      <a:pt x="261771" y="649268"/>
                    </a:cubicBezTo>
                    <a:cubicBezTo>
                      <a:pt x="268248" y="647557"/>
                      <a:pt x="274629" y="645941"/>
                      <a:pt x="281011" y="644230"/>
                    </a:cubicBezTo>
                    <a:cubicBezTo>
                      <a:pt x="359974" y="623699"/>
                      <a:pt x="424744" y="610011"/>
                      <a:pt x="424744" y="610011"/>
                    </a:cubicBezTo>
                    <a:cubicBezTo>
                      <a:pt x="438269" y="584157"/>
                      <a:pt x="453033" y="561154"/>
                      <a:pt x="468749" y="540813"/>
                    </a:cubicBezTo>
                    <a:cubicBezTo>
                      <a:pt x="472654" y="535680"/>
                      <a:pt x="476560" y="530833"/>
                      <a:pt x="480560" y="526080"/>
                    </a:cubicBezTo>
                    <a:cubicBezTo>
                      <a:pt x="529233" y="468384"/>
                      <a:pt x="584954" y="433785"/>
                      <a:pt x="636675" y="413254"/>
                    </a:cubicBezTo>
                    <a:cubicBezTo>
                      <a:pt x="640485" y="411638"/>
                      <a:pt x="644295" y="410212"/>
                      <a:pt x="648105" y="408881"/>
                    </a:cubicBezTo>
                    <a:cubicBezTo>
                      <a:pt x="652391" y="407265"/>
                      <a:pt x="656582" y="405839"/>
                      <a:pt x="660868" y="404414"/>
                    </a:cubicBezTo>
                    <a:cubicBezTo>
                      <a:pt x="664964" y="403083"/>
                      <a:pt x="668869" y="401847"/>
                      <a:pt x="672870" y="400707"/>
                    </a:cubicBezTo>
                    <a:cubicBezTo>
                      <a:pt x="695349" y="394148"/>
                      <a:pt x="716494" y="390061"/>
                      <a:pt x="735068" y="387494"/>
                    </a:cubicBezTo>
                    <a:cubicBezTo>
                      <a:pt x="781074" y="381221"/>
                      <a:pt x="812030" y="384643"/>
                      <a:pt x="812030" y="384643"/>
                    </a:cubicBezTo>
                    <a:cubicBezTo>
                      <a:pt x="820603" y="366678"/>
                      <a:pt x="830699" y="352896"/>
                      <a:pt x="841462" y="342440"/>
                    </a:cubicBezTo>
                    <a:cubicBezTo>
                      <a:pt x="843653" y="340349"/>
                      <a:pt x="845844" y="338353"/>
                      <a:pt x="848130" y="336547"/>
                    </a:cubicBezTo>
                    <a:cubicBezTo>
                      <a:pt x="906804" y="288260"/>
                      <a:pt x="983956" y="327707"/>
                      <a:pt x="983956" y="327707"/>
                    </a:cubicBezTo>
                    <a:cubicBezTo>
                      <a:pt x="1015484" y="254422"/>
                      <a:pt x="1173694" y="48729"/>
                      <a:pt x="1344573" y="13940"/>
                    </a:cubicBezTo>
                    <a:cubicBezTo>
                      <a:pt x="1510403" y="-19898"/>
                      <a:pt x="1616035" y="77340"/>
                      <a:pt x="1622227" y="83328"/>
                    </a:cubicBezTo>
                    <a:cubicBezTo>
                      <a:pt x="1622227" y="83423"/>
                      <a:pt x="1622417" y="83518"/>
                      <a:pt x="1622417" y="83518"/>
                    </a:cubicBezTo>
                    <a:lnTo>
                      <a:pt x="1622417" y="83518"/>
                    </a:lnTo>
                    <a:cubicBezTo>
                      <a:pt x="1622703" y="82473"/>
                      <a:pt x="1624036" y="77530"/>
                      <a:pt x="1626989" y="70496"/>
                    </a:cubicBezTo>
                    <a:cubicBezTo>
                      <a:pt x="1629370" y="64603"/>
                      <a:pt x="1632895" y="57284"/>
                      <a:pt x="1637752" y="49490"/>
                    </a:cubicBezTo>
                    <a:cubicBezTo>
                      <a:pt x="1638610" y="48254"/>
                      <a:pt x="1639467" y="46923"/>
                      <a:pt x="1640324" y="45688"/>
                    </a:cubicBezTo>
                    <a:cubicBezTo>
                      <a:pt x="1643944" y="40460"/>
                      <a:pt x="1648039" y="35137"/>
                      <a:pt x="1652992" y="30099"/>
                    </a:cubicBezTo>
                    <a:cubicBezTo>
                      <a:pt x="1670518" y="12134"/>
                      <a:pt x="1697093" y="-2789"/>
                      <a:pt x="1736622" y="443"/>
                    </a:cubicBezTo>
                    <a:cubicBezTo>
                      <a:pt x="1768245" y="3009"/>
                      <a:pt x="1794248" y="20023"/>
                      <a:pt x="1814727" y="41315"/>
                    </a:cubicBezTo>
                    <a:cubicBezTo>
                      <a:pt x="1816632" y="43311"/>
                      <a:pt x="1818442" y="45212"/>
                      <a:pt x="1820251" y="47208"/>
                    </a:cubicBezTo>
                    <a:cubicBezTo>
                      <a:pt x="1828157" y="56238"/>
                      <a:pt x="1835301" y="65743"/>
                      <a:pt x="1841492" y="75154"/>
                    </a:cubicBezTo>
                    <a:cubicBezTo>
                      <a:pt x="1842921" y="77245"/>
                      <a:pt x="1844254" y="79336"/>
                      <a:pt x="1845493" y="81332"/>
                    </a:cubicBezTo>
                    <a:cubicBezTo>
                      <a:pt x="1846159" y="82378"/>
                      <a:pt x="1846731" y="83423"/>
                      <a:pt x="1847397" y="84469"/>
                    </a:cubicBezTo>
                    <a:cubicBezTo>
                      <a:pt x="1848636" y="86465"/>
                      <a:pt x="1849874" y="88556"/>
                      <a:pt x="1851017" y="90552"/>
                    </a:cubicBezTo>
                    <a:cubicBezTo>
                      <a:pt x="1852732" y="93499"/>
                      <a:pt x="1854351" y="96445"/>
                      <a:pt x="1855875" y="99297"/>
                    </a:cubicBezTo>
                    <a:cubicBezTo>
                      <a:pt x="1857494" y="102148"/>
                      <a:pt x="1858828" y="105000"/>
                      <a:pt x="1860161" y="107661"/>
                    </a:cubicBezTo>
                    <a:cubicBezTo>
                      <a:pt x="1861971" y="111178"/>
                      <a:pt x="1863590" y="114505"/>
                      <a:pt x="1864924" y="117642"/>
                    </a:cubicBezTo>
                    <a:cubicBezTo>
                      <a:pt x="1870258" y="129143"/>
                      <a:pt x="1872925" y="137032"/>
                      <a:pt x="1873305" y="137983"/>
                    </a:cubicBezTo>
                    <a:lnTo>
                      <a:pt x="1873305" y="137983"/>
                    </a:lnTo>
                    <a:cubicBezTo>
                      <a:pt x="1873305" y="137983"/>
                      <a:pt x="1873305" y="137983"/>
                      <a:pt x="1873305" y="137983"/>
                    </a:cubicBezTo>
                    <a:cubicBezTo>
                      <a:pt x="1874544" y="136842"/>
                      <a:pt x="1881878" y="130759"/>
                      <a:pt x="1893975" y="121729"/>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4" name="Google Shape;884;p42"/>
              <p:cNvSpPr/>
              <p:nvPr/>
            </p:nvSpPr>
            <p:spPr>
              <a:xfrm>
                <a:off x="6583278" y="1929115"/>
                <a:ext cx="1893980" cy="784322"/>
              </a:xfrm>
              <a:custGeom>
                <a:avLst/>
                <a:gdLst/>
                <a:ahLst/>
                <a:cxnLst/>
                <a:rect l="l" t="t" r="r" b="b"/>
                <a:pathLst>
                  <a:path w="1893980" h="784322" extrusionOk="0">
                    <a:moveTo>
                      <a:pt x="1873312" y="137888"/>
                    </a:moveTo>
                    <a:cubicBezTo>
                      <a:pt x="1874550" y="136747"/>
                      <a:pt x="1881884" y="130664"/>
                      <a:pt x="1893981" y="121634"/>
                    </a:cubicBezTo>
                    <a:lnTo>
                      <a:pt x="1893981" y="297480"/>
                    </a:lnTo>
                    <a:cubicBezTo>
                      <a:pt x="1871597" y="317346"/>
                      <a:pt x="1857024" y="335216"/>
                      <a:pt x="1857024" y="335216"/>
                    </a:cubicBezTo>
                    <a:cubicBezTo>
                      <a:pt x="1857024" y="335216"/>
                      <a:pt x="1801112" y="207276"/>
                      <a:pt x="1742915" y="235126"/>
                    </a:cubicBezTo>
                    <a:cubicBezTo>
                      <a:pt x="1684907" y="262976"/>
                      <a:pt x="1663285" y="322004"/>
                      <a:pt x="1663285" y="322004"/>
                    </a:cubicBezTo>
                    <a:cubicBezTo>
                      <a:pt x="1663285" y="322004"/>
                      <a:pt x="1527554" y="196440"/>
                      <a:pt x="1355437" y="218017"/>
                    </a:cubicBezTo>
                    <a:cubicBezTo>
                      <a:pt x="1183130" y="239689"/>
                      <a:pt x="1038636" y="461160"/>
                      <a:pt x="1038636" y="461160"/>
                    </a:cubicBezTo>
                    <a:cubicBezTo>
                      <a:pt x="881378" y="425230"/>
                      <a:pt x="877283" y="507925"/>
                      <a:pt x="877283" y="507925"/>
                    </a:cubicBezTo>
                    <a:cubicBezTo>
                      <a:pt x="636109" y="514389"/>
                      <a:pt x="464850" y="681110"/>
                      <a:pt x="464850" y="681110"/>
                    </a:cubicBezTo>
                    <a:cubicBezTo>
                      <a:pt x="140905" y="756866"/>
                      <a:pt x="238060" y="779299"/>
                      <a:pt x="330547" y="772075"/>
                    </a:cubicBezTo>
                    <a:cubicBezTo>
                      <a:pt x="330547" y="772075"/>
                      <a:pt x="330481" y="772103"/>
                      <a:pt x="330357" y="772170"/>
                    </a:cubicBezTo>
                    <a:cubicBezTo>
                      <a:pt x="325404" y="772645"/>
                      <a:pt x="320451" y="773025"/>
                      <a:pt x="315593" y="773405"/>
                    </a:cubicBezTo>
                    <a:cubicBezTo>
                      <a:pt x="315022" y="773500"/>
                      <a:pt x="314355" y="773596"/>
                      <a:pt x="313783" y="773596"/>
                    </a:cubicBezTo>
                    <a:cubicBezTo>
                      <a:pt x="286447" y="775972"/>
                      <a:pt x="260348" y="777968"/>
                      <a:pt x="235678" y="779489"/>
                    </a:cubicBezTo>
                    <a:cubicBezTo>
                      <a:pt x="232154" y="779774"/>
                      <a:pt x="228535" y="779964"/>
                      <a:pt x="225106" y="780154"/>
                    </a:cubicBezTo>
                    <a:cubicBezTo>
                      <a:pt x="219391" y="780439"/>
                      <a:pt x="213961" y="780820"/>
                      <a:pt x="208437" y="781105"/>
                    </a:cubicBezTo>
                    <a:cubicBezTo>
                      <a:pt x="202912" y="781485"/>
                      <a:pt x="197578" y="781770"/>
                      <a:pt x="192244" y="781960"/>
                    </a:cubicBezTo>
                    <a:cubicBezTo>
                      <a:pt x="186910" y="782245"/>
                      <a:pt x="181767" y="782435"/>
                      <a:pt x="176624" y="782721"/>
                    </a:cubicBezTo>
                    <a:cubicBezTo>
                      <a:pt x="161288" y="783386"/>
                      <a:pt x="146715" y="783861"/>
                      <a:pt x="133094" y="784051"/>
                    </a:cubicBezTo>
                    <a:cubicBezTo>
                      <a:pt x="129094" y="784051"/>
                      <a:pt x="125284" y="784241"/>
                      <a:pt x="121378" y="784241"/>
                    </a:cubicBezTo>
                    <a:cubicBezTo>
                      <a:pt x="79468" y="784717"/>
                      <a:pt x="46988" y="783101"/>
                      <a:pt x="26224" y="779394"/>
                    </a:cubicBezTo>
                    <a:cubicBezTo>
                      <a:pt x="24128" y="778918"/>
                      <a:pt x="22128" y="778538"/>
                      <a:pt x="20223" y="778158"/>
                    </a:cubicBezTo>
                    <a:cubicBezTo>
                      <a:pt x="20223" y="778063"/>
                      <a:pt x="20223" y="778063"/>
                      <a:pt x="20032" y="778158"/>
                    </a:cubicBezTo>
                    <a:cubicBezTo>
                      <a:pt x="18223" y="777683"/>
                      <a:pt x="16508" y="777207"/>
                      <a:pt x="14889" y="776732"/>
                    </a:cubicBezTo>
                    <a:cubicBezTo>
                      <a:pt x="14032" y="776447"/>
                      <a:pt x="13270" y="776257"/>
                      <a:pt x="12508" y="775972"/>
                    </a:cubicBezTo>
                    <a:cubicBezTo>
                      <a:pt x="10984" y="775497"/>
                      <a:pt x="9555" y="774926"/>
                      <a:pt x="8317" y="774356"/>
                    </a:cubicBezTo>
                    <a:cubicBezTo>
                      <a:pt x="7650" y="774071"/>
                      <a:pt x="6983" y="773691"/>
                      <a:pt x="6412" y="773500"/>
                    </a:cubicBezTo>
                    <a:cubicBezTo>
                      <a:pt x="2602" y="771409"/>
                      <a:pt x="506" y="769033"/>
                      <a:pt x="125" y="766372"/>
                    </a:cubicBezTo>
                    <a:cubicBezTo>
                      <a:pt x="-65" y="764756"/>
                      <a:pt x="-65" y="763045"/>
                      <a:pt x="316" y="761334"/>
                    </a:cubicBezTo>
                    <a:cubicBezTo>
                      <a:pt x="506" y="760288"/>
                      <a:pt x="887" y="759243"/>
                      <a:pt x="1268" y="758292"/>
                    </a:cubicBezTo>
                    <a:cubicBezTo>
                      <a:pt x="6888" y="743844"/>
                      <a:pt x="31558" y="728351"/>
                      <a:pt x="66419" y="712952"/>
                    </a:cubicBezTo>
                    <a:cubicBezTo>
                      <a:pt x="71372" y="710766"/>
                      <a:pt x="76516" y="708675"/>
                      <a:pt x="81850" y="706489"/>
                    </a:cubicBezTo>
                    <a:cubicBezTo>
                      <a:pt x="81850" y="706489"/>
                      <a:pt x="81850" y="706489"/>
                      <a:pt x="81850" y="706394"/>
                    </a:cubicBezTo>
                    <a:cubicBezTo>
                      <a:pt x="89851" y="703162"/>
                      <a:pt x="98328" y="699930"/>
                      <a:pt x="106996" y="696794"/>
                    </a:cubicBezTo>
                    <a:cubicBezTo>
                      <a:pt x="113568" y="694322"/>
                      <a:pt x="120331" y="691851"/>
                      <a:pt x="127379" y="689475"/>
                    </a:cubicBezTo>
                    <a:cubicBezTo>
                      <a:pt x="134809" y="686908"/>
                      <a:pt x="142429" y="684437"/>
                      <a:pt x="150144" y="681870"/>
                    </a:cubicBezTo>
                    <a:cubicBezTo>
                      <a:pt x="152144" y="681205"/>
                      <a:pt x="154240" y="680540"/>
                      <a:pt x="156335" y="679969"/>
                    </a:cubicBezTo>
                    <a:cubicBezTo>
                      <a:pt x="160717" y="678448"/>
                      <a:pt x="165098" y="677118"/>
                      <a:pt x="169575" y="675692"/>
                    </a:cubicBezTo>
                    <a:cubicBezTo>
                      <a:pt x="171575" y="675122"/>
                      <a:pt x="173575" y="674456"/>
                      <a:pt x="175671" y="673791"/>
                    </a:cubicBezTo>
                    <a:cubicBezTo>
                      <a:pt x="180243" y="672460"/>
                      <a:pt x="184720" y="671034"/>
                      <a:pt x="189387" y="669704"/>
                    </a:cubicBezTo>
                    <a:cubicBezTo>
                      <a:pt x="191292" y="669038"/>
                      <a:pt x="193292" y="668468"/>
                      <a:pt x="195292" y="667898"/>
                    </a:cubicBezTo>
                    <a:cubicBezTo>
                      <a:pt x="201007" y="666282"/>
                      <a:pt x="206627" y="664571"/>
                      <a:pt x="212342" y="662955"/>
                    </a:cubicBezTo>
                    <a:cubicBezTo>
                      <a:pt x="228916" y="658203"/>
                      <a:pt x="245489" y="653640"/>
                      <a:pt x="261682" y="649268"/>
                    </a:cubicBezTo>
                    <a:cubicBezTo>
                      <a:pt x="268254" y="647557"/>
                      <a:pt x="274636" y="645846"/>
                      <a:pt x="280922" y="644230"/>
                    </a:cubicBezTo>
                    <a:cubicBezTo>
                      <a:pt x="359884" y="623699"/>
                      <a:pt x="424654" y="610011"/>
                      <a:pt x="424654" y="610011"/>
                    </a:cubicBezTo>
                    <a:cubicBezTo>
                      <a:pt x="438180" y="584157"/>
                      <a:pt x="452944" y="561154"/>
                      <a:pt x="468660" y="540813"/>
                    </a:cubicBezTo>
                    <a:cubicBezTo>
                      <a:pt x="472565" y="535681"/>
                      <a:pt x="476470" y="530833"/>
                      <a:pt x="480471" y="526080"/>
                    </a:cubicBezTo>
                    <a:cubicBezTo>
                      <a:pt x="529144" y="468384"/>
                      <a:pt x="584865" y="433785"/>
                      <a:pt x="636586" y="413254"/>
                    </a:cubicBezTo>
                    <a:cubicBezTo>
                      <a:pt x="640396" y="411638"/>
                      <a:pt x="644206" y="410212"/>
                      <a:pt x="648016" y="408881"/>
                    </a:cubicBezTo>
                    <a:cubicBezTo>
                      <a:pt x="652302" y="407265"/>
                      <a:pt x="656493" y="405839"/>
                      <a:pt x="660779" y="404414"/>
                    </a:cubicBezTo>
                    <a:cubicBezTo>
                      <a:pt x="664875" y="403083"/>
                      <a:pt x="668780" y="401847"/>
                      <a:pt x="672781" y="400707"/>
                    </a:cubicBezTo>
                    <a:cubicBezTo>
                      <a:pt x="695260" y="394148"/>
                      <a:pt x="716405" y="390061"/>
                      <a:pt x="734979" y="387494"/>
                    </a:cubicBezTo>
                    <a:cubicBezTo>
                      <a:pt x="780985" y="381316"/>
                      <a:pt x="811941" y="384738"/>
                      <a:pt x="811941" y="384738"/>
                    </a:cubicBezTo>
                    <a:lnTo>
                      <a:pt x="811941" y="384738"/>
                    </a:lnTo>
                    <a:cubicBezTo>
                      <a:pt x="820513" y="366678"/>
                      <a:pt x="830610" y="352895"/>
                      <a:pt x="841373" y="342440"/>
                    </a:cubicBezTo>
                    <a:cubicBezTo>
                      <a:pt x="843564" y="340349"/>
                      <a:pt x="845755" y="338353"/>
                      <a:pt x="848041" y="336547"/>
                    </a:cubicBezTo>
                    <a:cubicBezTo>
                      <a:pt x="906715" y="288260"/>
                      <a:pt x="983867" y="327707"/>
                      <a:pt x="983867" y="327707"/>
                    </a:cubicBezTo>
                    <a:cubicBezTo>
                      <a:pt x="1015395" y="254422"/>
                      <a:pt x="1173605" y="48729"/>
                      <a:pt x="1344484" y="13940"/>
                    </a:cubicBezTo>
                    <a:cubicBezTo>
                      <a:pt x="1510314" y="-19898"/>
                      <a:pt x="1615946" y="77340"/>
                      <a:pt x="1622137" y="83328"/>
                    </a:cubicBezTo>
                    <a:cubicBezTo>
                      <a:pt x="1622137" y="83328"/>
                      <a:pt x="1622328" y="83423"/>
                      <a:pt x="1622328" y="83423"/>
                    </a:cubicBezTo>
                    <a:lnTo>
                      <a:pt x="1622328" y="83423"/>
                    </a:lnTo>
                    <a:cubicBezTo>
                      <a:pt x="1622328" y="83423"/>
                      <a:pt x="1623566" y="78290"/>
                      <a:pt x="1626805" y="70496"/>
                    </a:cubicBezTo>
                    <a:cubicBezTo>
                      <a:pt x="1629281" y="64603"/>
                      <a:pt x="1632805" y="57284"/>
                      <a:pt x="1637568" y="49490"/>
                    </a:cubicBezTo>
                    <a:cubicBezTo>
                      <a:pt x="1638425" y="48254"/>
                      <a:pt x="1639283" y="46923"/>
                      <a:pt x="1640140" y="45687"/>
                    </a:cubicBezTo>
                    <a:cubicBezTo>
                      <a:pt x="1643759" y="40460"/>
                      <a:pt x="1647855" y="35137"/>
                      <a:pt x="1652808" y="30099"/>
                    </a:cubicBezTo>
                    <a:cubicBezTo>
                      <a:pt x="1670334" y="12134"/>
                      <a:pt x="1696909" y="-2789"/>
                      <a:pt x="1736437" y="443"/>
                    </a:cubicBezTo>
                    <a:cubicBezTo>
                      <a:pt x="1768060" y="3009"/>
                      <a:pt x="1794064" y="20023"/>
                      <a:pt x="1814542" y="41315"/>
                    </a:cubicBezTo>
                    <a:cubicBezTo>
                      <a:pt x="1816447" y="43311"/>
                      <a:pt x="1818257" y="45212"/>
                      <a:pt x="1820067" y="47208"/>
                    </a:cubicBezTo>
                    <a:cubicBezTo>
                      <a:pt x="1827973" y="56238"/>
                      <a:pt x="1835117" y="65743"/>
                      <a:pt x="1841308" y="75154"/>
                    </a:cubicBezTo>
                    <a:cubicBezTo>
                      <a:pt x="1842736" y="77245"/>
                      <a:pt x="1843975" y="79336"/>
                      <a:pt x="1845308" y="81332"/>
                    </a:cubicBezTo>
                    <a:cubicBezTo>
                      <a:pt x="1845975" y="82378"/>
                      <a:pt x="1846546" y="83423"/>
                      <a:pt x="1847213" y="84469"/>
                    </a:cubicBezTo>
                    <a:cubicBezTo>
                      <a:pt x="1848451" y="86465"/>
                      <a:pt x="1849690" y="88556"/>
                      <a:pt x="1850833" y="90552"/>
                    </a:cubicBezTo>
                    <a:cubicBezTo>
                      <a:pt x="1852547" y="93499"/>
                      <a:pt x="1854167" y="96445"/>
                      <a:pt x="1855691" y="99297"/>
                    </a:cubicBezTo>
                    <a:cubicBezTo>
                      <a:pt x="1857215" y="102148"/>
                      <a:pt x="1858643" y="105000"/>
                      <a:pt x="1859977" y="107661"/>
                    </a:cubicBezTo>
                    <a:cubicBezTo>
                      <a:pt x="1861691" y="111178"/>
                      <a:pt x="1863310" y="114505"/>
                      <a:pt x="1864739" y="117642"/>
                    </a:cubicBezTo>
                    <a:cubicBezTo>
                      <a:pt x="1870359" y="129904"/>
                      <a:pt x="1873026" y="138078"/>
                      <a:pt x="1873026" y="138078"/>
                    </a:cubicBezTo>
                    <a:lnTo>
                      <a:pt x="1873217" y="138078"/>
                    </a:ln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5" name="Google Shape;885;p42"/>
              <p:cNvSpPr/>
              <p:nvPr/>
            </p:nvSpPr>
            <p:spPr>
              <a:xfrm>
                <a:off x="8428767" y="2644345"/>
                <a:ext cx="48482" cy="18345"/>
              </a:xfrm>
              <a:custGeom>
                <a:avLst/>
                <a:gdLst/>
                <a:ahLst/>
                <a:cxnLst/>
                <a:rect l="l" t="t" r="r" b="b"/>
                <a:pathLst>
                  <a:path w="48482" h="18345" extrusionOk="0">
                    <a:moveTo>
                      <a:pt x="0" y="18345"/>
                    </a:moveTo>
                    <a:cubicBezTo>
                      <a:pt x="15240" y="13212"/>
                      <a:pt x="31623" y="6939"/>
                      <a:pt x="48482" y="0"/>
                    </a:cubicBezTo>
                    <a:lnTo>
                      <a:pt x="48482" y="5893"/>
                    </a:lnTo>
                    <a:cubicBezTo>
                      <a:pt x="46863" y="6273"/>
                      <a:pt x="45244" y="6749"/>
                      <a:pt x="43624" y="7129"/>
                    </a:cubicBezTo>
                    <a:cubicBezTo>
                      <a:pt x="32766" y="9980"/>
                      <a:pt x="21717" y="12832"/>
                      <a:pt x="10668" y="15684"/>
                    </a:cubicBezTo>
                    <a:cubicBezTo>
                      <a:pt x="7048" y="16634"/>
                      <a:pt x="3524" y="17490"/>
                      <a:pt x="0" y="18345"/>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86" name="Google Shape;886;p42"/>
            <p:cNvGrpSpPr/>
            <p:nvPr/>
          </p:nvGrpSpPr>
          <p:grpSpPr>
            <a:xfrm flipH="1">
              <a:off x="-58920" y="2169325"/>
              <a:ext cx="1292589" cy="999204"/>
              <a:chOff x="7507128" y="2293059"/>
              <a:chExt cx="970121" cy="749928"/>
            </a:xfrm>
          </p:grpSpPr>
          <p:sp>
            <p:nvSpPr>
              <p:cNvPr id="887" name="Google Shape;887;p42"/>
              <p:cNvSpPr/>
              <p:nvPr/>
            </p:nvSpPr>
            <p:spPr>
              <a:xfrm>
                <a:off x="7507128" y="2293059"/>
                <a:ext cx="970121" cy="749928"/>
              </a:xfrm>
              <a:custGeom>
                <a:avLst/>
                <a:gdLst/>
                <a:ahLst/>
                <a:cxnLst/>
                <a:rect l="l" t="t" r="r" b="b"/>
                <a:pathLst>
                  <a:path w="970121" h="749928" extrusionOk="0">
                    <a:moveTo>
                      <a:pt x="0" y="742140"/>
                    </a:moveTo>
                    <a:cubicBezTo>
                      <a:pt x="0" y="742805"/>
                      <a:pt x="571" y="743471"/>
                      <a:pt x="1143" y="743946"/>
                    </a:cubicBezTo>
                    <a:cubicBezTo>
                      <a:pt x="6287" y="748984"/>
                      <a:pt x="28861" y="750790"/>
                      <a:pt x="63532" y="749554"/>
                    </a:cubicBezTo>
                    <a:cubicBezTo>
                      <a:pt x="65818" y="749459"/>
                      <a:pt x="68199" y="749364"/>
                      <a:pt x="70580" y="749269"/>
                    </a:cubicBezTo>
                    <a:cubicBezTo>
                      <a:pt x="84201" y="748699"/>
                      <a:pt x="99441" y="747653"/>
                      <a:pt x="116205" y="746132"/>
                    </a:cubicBezTo>
                    <a:cubicBezTo>
                      <a:pt x="119348" y="745847"/>
                      <a:pt x="122492" y="745562"/>
                      <a:pt x="125730" y="745277"/>
                    </a:cubicBezTo>
                    <a:cubicBezTo>
                      <a:pt x="129445" y="744897"/>
                      <a:pt x="133255" y="744516"/>
                      <a:pt x="137255" y="744136"/>
                    </a:cubicBezTo>
                    <a:cubicBezTo>
                      <a:pt x="143066" y="743471"/>
                      <a:pt x="149162" y="742900"/>
                      <a:pt x="155258" y="742140"/>
                    </a:cubicBezTo>
                    <a:cubicBezTo>
                      <a:pt x="156115" y="742045"/>
                      <a:pt x="156972" y="741950"/>
                      <a:pt x="157829" y="741855"/>
                    </a:cubicBezTo>
                    <a:cubicBezTo>
                      <a:pt x="173831" y="740049"/>
                      <a:pt x="190595" y="737863"/>
                      <a:pt x="207931" y="735296"/>
                    </a:cubicBezTo>
                    <a:cubicBezTo>
                      <a:pt x="215075" y="734251"/>
                      <a:pt x="222504" y="733205"/>
                      <a:pt x="229838" y="732064"/>
                    </a:cubicBezTo>
                    <a:cubicBezTo>
                      <a:pt x="234887" y="731304"/>
                      <a:pt x="240030" y="730449"/>
                      <a:pt x="245269" y="729593"/>
                    </a:cubicBezTo>
                    <a:cubicBezTo>
                      <a:pt x="260795" y="727217"/>
                      <a:pt x="276606" y="724460"/>
                      <a:pt x="292894" y="721419"/>
                    </a:cubicBezTo>
                    <a:cubicBezTo>
                      <a:pt x="303752" y="719518"/>
                      <a:pt x="314611" y="717521"/>
                      <a:pt x="325660" y="715145"/>
                    </a:cubicBezTo>
                    <a:cubicBezTo>
                      <a:pt x="331184" y="714005"/>
                      <a:pt x="336709" y="712959"/>
                      <a:pt x="342233" y="711818"/>
                    </a:cubicBezTo>
                    <a:cubicBezTo>
                      <a:pt x="347758" y="710678"/>
                      <a:pt x="353473" y="709537"/>
                      <a:pt x="358997" y="708301"/>
                    </a:cubicBezTo>
                    <a:cubicBezTo>
                      <a:pt x="358902" y="708301"/>
                      <a:pt x="358712" y="708301"/>
                      <a:pt x="358521" y="708301"/>
                    </a:cubicBezTo>
                    <a:cubicBezTo>
                      <a:pt x="368522" y="706210"/>
                      <a:pt x="378524" y="704119"/>
                      <a:pt x="388620" y="701838"/>
                    </a:cubicBezTo>
                    <a:cubicBezTo>
                      <a:pt x="388620" y="701838"/>
                      <a:pt x="388811" y="701838"/>
                      <a:pt x="388906" y="701743"/>
                    </a:cubicBezTo>
                    <a:cubicBezTo>
                      <a:pt x="529685" y="669520"/>
                      <a:pt x="675418" y="621139"/>
                      <a:pt x="763429" y="556408"/>
                    </a:cubicBezTo>
                    <a:cubicBezTo>
                      <a:pt x="763429" y="556408"/>
                      <a:pt x="862394" y="551181"/>
                      <a:pt x="970121" y="526657"/>
                    </a:cubicBezTo>
                    <a:lnTo>
                      <a:pt x="970121" y="21456"/>
                    </a:lnTo>
                    <a:cubicBezTo>
                      <a:pt x="967073" y="19175"/>
                      <a:pt x="963835" y="16798"/>
                      <a:pt x="960406" y="14612"/>
                    </a:cubicBezTo>
                    <a:cubicBezTo>
                      <a:pt x="956024" y="11761"/>
                      <a:pt x="951357" y="9289"/>
                      <a:pt x="946404" y="7293"/>
                    </a:cubicBezTo>
                    <a:cubicBezTo>
                      <a:pt x="944785" y="6628"/>
                      <a:pt x="943166" y="6057"/>
                      <a:pt x="941451" y="5487"/>
                    </a:cubicBezTo>
                    <a:cubicBezTo>
                      <a:pt x="865727" y="-19987"/>
                      <a:pt x="744569" y="48165"/>
                      <a:pt x="684467" y="108428"/>
                    </a:cubicBezTo>
                    <a:cubicBezTo>
                      <a:pt x="683133" y="109854"/>
                      <a:pt x="681704" y="111185"/>
                      <a:pt x="680466" y="112516"/>
                    </a:cubicBezTo>
                    <a:cubicBezTo>
                      <a:pt x="679133" y="113941"/>
                      <a:pt x="677799" y="115272"/>
                      <a:pt x="676561" y="116793"/>
                    </a:cubicBezTo>
                    <a:cubicBezTo>
                      <a:pt x="674084" y="119454"/>
                      <a:pt x="671703" y="122306"/>
                      <a:pt x="669512" y="124967"/>
                    </a:cubicBezTo>
                    <a:cubicBezTo>
                      <a:pt x="666655" y="128389"/>
                      <a:pt x="664083" y="131906"/>
                      <a:pt x="661702" y="135233"/>
                    </a:cubicBezTo>
                    <a:cubicBezTo>
                      <a:pt x="654653" y="145214"/>
                      <a:pt x="650081" y="154434"/>
                      <a:pt x="648843" y="162418"/>
                    </a:cubicBezTo>
                    <a:cubicBezTo>
                      <a:pt x="645700" y="161943"/>
                      <a:pt x="586930" y="154244"/>
                      <a:pt x="519970" y="178387"/>
                    </a:cubicBezTo>
                    <a:cubicBezTo>
                      <a:pt x="516731" y="179527"/>
                      <a:pt x="513397" y="180763"/>
                      <a:pt x="510064" y="182189"/>
                    </a:cubicBezTo>
                    <a:cubicBezTo>
                      <a:pt x="508349" y="182854"/>
                      <a:pt x="506635" y="183520"/>
                      <a:pt x="504920" y="184280"/>
                    </a:cubicBezTo>
                    <a:cubicBezTo>
                      <a:pt x="501587" y="185706"/>
                      <a:pt x="498158" y="187227"/>
                      <a:pt x="494824" y="188937"/>
                    </a:cubicBezTo>
                    <a:cubicBezTo>
                      <a:pt x="467678" y="201960"/>
                      <a:pt x="439960" y="220875"/>
                      <a:pt x="415004" y="248060"/>
                    </a:cubicBezTo>
                    <a:cubicBezTo>
                      <a:pt x="408813" y="254904"/>
                      <a:pt x="402622" y="262223"/>
                      <a:pt x="396812" y="270112"/>
                    </a:cubicBezTo>
                    <a:cubicBezTo>
                      <a:pt x="393859" y="274009"/>
                      <a:pt x="391001" y="278191"/>
                      <a:pt x="388239" y="282374"/>
                    </a:cubicBezTo>
                    <a:cubicBezTo>
                      <a:pt x="386810" y="284465"/>
                      <a:pt x="385477" y="286651"/>
                      <a:pt x="384048" y="288837"/>
                    </a:cubicBezTo>
                    <a:cubicBezTo>
                      <a:pt x="381286" y="293209"/>
                      <a:pt x="378619" y="297772"/>
                      <a:pt x="376047" y="302430"/>
                    </a:cubicBezTo>
                    <a:cubicBezTo>
                      <a:pt x="362903" y="325812"/>
                      <a:pt x="351472" y="352997"/>
                      <a:pt x="342424" y="384650"/>
                    </a:cubicBezTo>
                    <a:cubicBezTo>
                      <a:pt x="342424" y="384650"/>
                      <a:pt x="178499" y="464778"/>
                      <a:pt x="160592" y="630834"/>
                    </a:cubicBezTo>
                    <a:lnTo>
                      <a:pt x="160592" y="630834"/>
                    </a:lnTo>
                    <a:cubicBezTo>
                      <a:pt x="159258" y="643001"/>
                      <a:pt x="158687" y="655643"/>
                      <a:pt x="159068" y="668665"/>
                    </a:cubicBezTo>
                    <a:cubicBezTo>
                      <a:pt x="159068" y="668665"/>
                      <a:pt x="153543" y="670091"/>
                      <a:pt x="144399" y="672657"/>
                    </a:cubicBezTo>
                    <a:cubicBezTo>
                      <a:pt x="142875" y="673037"/>
                      <a:pt x="141256" y="673513"/>
                      <a:pt x="139541" y="673988"/>
                    </a:cubicBezTo>
                    <a:cubicBezTo>
                      <a:pt x="134493" y="675414"/>
                      <a:pt x="128588" y="677124"/>
                      <a:pt x="122206" y="679121"/>
                    </a:cubicBezTo>
                    <a:cubicBezTo>
                      <a:pt x="120015" y="679786"/>
                      <a:pt x="117920" y="680451"/>
                      <a:pt x="115634" y="681117"/>
                    </a:cubicBezTo>
                    <a:cubicBezTo>
                      <a:pt x="114300" y="681592"/>
                      <a:pt x="112871" y="681972"/>
                      <a:pt x="111443" y="682447"/>
                    </a:cubicBezTo>
                    <a:cubicBezTo>
                      <a:pt x="109633" y="682923"/>
                      <a:pt x="107918" y="683493"/>
                      <a:pt x="106109" y="684063"/>
                    </a:cubicBezTo>
                    <a:cubicBezTo>
                      <a:pt x="100013" y="686059"/>
                      <a:pt x="93536" y="688150"/>
                      <a:pt x="87059" y="690432"/>
                    </a:cubicBezTo>
                    <a:cubicBezTo>
                      <a:pt x="84582" y="691287"/>
                      <a:pt x="82105" y="692143"/>
                      <a:pt x="79724" y="692998"/>
                    </a:cubicBezTo>
                    <a:cubicBezTo>
                      <a:pt x="69437" y="696610"/>
                      <a:pt x="59055" y="700602"/>
                      <a:pt x="49530" y="704690"/>
                    </a:cubicBezTo>
                    <a:cubicBezTo>
                      <a:pt x="47911" y="705355"/>
                      <a:pt x="46292" y="706020"/>
                      <a:pt x="44672" y="706686"/>
                    </a:cubicBezTo>
                    <a:cubicBezTo>
                      <a:pt x="28575" y="713814"/>
                      <a:pt x="14954" y="721324"/>
                      <a:pt x="7049" y="728643"/>
                    </a:cubicBezTo>
                    <a:cubicBezTo>
                      <a:pt x="6572" y="729118"/>
                      <a:pt x="6001" y="729593"/>
                      <a:pt x="5525" y="730163"/>
                    </a:cubicBezTo>
                    <a:cubicBezTo>
                      <a:pt x="5048" y="730639"/>
                      <a:pt x="4572" y="731114"/>
                      <a:pt x="4191" y="731589"/>
                    </a:cubicBezTo>
                    <a:cubicBezTo>
                      <a:pt x="4191" y="731589"/>
                      <a:pt x="4163" y="731618"/>
                      <a:pt x="4096" y="731684"/>
                    </a:cubicBezTo>
                    <a:cubicBezTo>
                      <a:pt x="2286" y="733870"/>
                      <a:pt x="1048" y="736152"/>
                      <a:pt x="571" y="738243"/>
                    </a:cubicBezTo>
                    <a:cubicBezTo>
                      <a:pt x="191" y="739574"/>
                      <a:pt x="95" y="740904"/>
                      <a:pt x="381" y="74214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8" name="Google Shape;888;p42"/>
              <p:cNvSpPr/>
              <p:nvPr/>
            </p:nvSpPr>
            <p:spPr>
              <a:xfrm>
                <a:off x="7507128" y="2293059"/>
                <a:ext cx="970121" cy="749928"/>
              </a:xfrm>
              <a:custGeom>
                <a:avLst/>
                <a:gdLst/>
                <a:ahLst/>
                <a:cxnLst/>
                <a:rect l="l" t="t" r="r" b="b"/>
                <a:pathLst>
                  <a:path w="970121" h="749928" extrusionOk="0">
                    <a:moveTo>
                      <a:pt x="0" y="742140"/>
                    </a:moveTo>
                    <a:cubicBezTo>
                      <a:pt x="0" y="742805"/>
                      <a:pt x="571" y="743471"/>
                      <a:pt x="1143" y="743946"/>
                    </a:cubicBezTo>
                    <a:cubicBezTo>
                      <a:pt x="6287" y="748984"/>
                      <a:pt x="28861" y="750790"/>
                      <a:pt x="63532" y="749554"/>
                    </a:cubicBezTo>
                    <a:cubicBezTo>
                      <a:pt x="65818" y="749459"/>
                      <a:pt x="68199" y="749364"/>
                      <a:pt x="70580" y="749269"/>
                    </a:cubicBezTo>
                    <a:cubicBezTo>
                      <a:pt x="84201" y="748699"/>
                      <a:pt x="99441" y="747653"/>
                      <a:pt x="116205" y="746132"/>
                    </a:cubicBezTo>
                    <a:cubicBezTo>
                      <a:pt x="119348" y="745847"/>
                      <a:pt x="122492" y="745562"/>
                      <a:pt x="125730" y="745277"/>
                    </a:cubicBezTo>
                    <a:cubicBezTo>
                      <a:pt x="129445" y="744897"/>
                      <a:pt x="133255" y="744516"/>
                      <a:pt x="137255" y="744136"/>
                    </a:cubicBezTo>
                    <a:cubicBezTo>
                      <a:pt x="143066" y="743471"/>
                      <a:pt x="149162" y="742900"/>
                      <a:pt x="155258" y="742140"/>
                    </a:cubicBezTo>
                    <a:cubicBezTo>
                      <a:pt x="156115" y="742045"/>
                      <a:pt x="156972" y="741950"/>
                      <a:pt x="157829" y="741855"/>
                    </a:cubicBezTo>
                    <a:cubicBezTo>
                      <a:pt x="173831" y="740049"/>
                      <a:pt x="190595" y="737863"/>
                      <a:pt x="207931" y="735296"/>
                    </a:cubicBezTo>
                    <a:cubicBezTo>
                      <a:pt x="215075" y="734251"/>
                      <a:pt x="222504" y="733205"/>
                      <a:pt x="229838" y="732064"/>
                    </a:cubicBezTo>
                    <a:cubicBezTo>
                      <a:pt x="234887" y="731304"/>
                      <a:pt x="240030" y="730449"/>
                      <a:pt x="245269" y="729593"/>
                    </a:cubicBezTo>
                    <a:cubicBezTo>
                      <a:pt x="260795" y="727217"/>
                      <a:pt x="276606" y="724460"/>
                      <a:pt x="292894" y="721419"/>
                    </a:cubicBezTo>
                    <a:cubicBezTo>
                      <a:pt x="303752" y="719518"/>
                      <a:pt x="314611" y="717521"/>
                      <a:pt x="325660" y="715145"/>
                    </a:cubicBezTo>
                    <a:cubicBezTo>
                      <a:pt x="331184" y="714005"/>
                      <a:pt x="336709" y="712959"/>
                      <a:pt x="342233" y="711818"/>
                    </a:cubicBezTo>
                    <a:cubicBezTo>
                      <a:pt x="347758" y="710678"/>
                      <a:pt x="353473" y="709537"/>
                      <a:pt x="358997" y="708301"/>
                    </a:cubicBezTo>
                    <a:cubicBezTo>
                      <a:pt x="358902" y="708301"/>
                      <a:pt x="358712" y="708301"/>
                      <a:pt x="358521" y="708301"/>
                    </a:cubicBezTo>
                    <a:cubicBezTo>
                      <a:pt x="368522" y="706210"/>
                      <a:pt x="378524" y="704119"/>
                      <a:pt x="388620" y="701838"/>
                    </a:cubicBezTo>
                    <a:cubicBezTo>
                      <a:pt x="388620" y="701838"/>
                      <a:pt x="388811" y="701838"/>
                      <a:pt x="388906" y="701743"/>
                    </a:cubicBezTo>
                    <a:cubicBezTo>
                      <a:pt x="529685" y="669520"/>
                      <a:pt x="675418" y="621139"/>
                      <a:pt x="763429" y="556408"/>
                    </a:cubicBezTo>
                    <a:cubicBezTo>
                      <a:pt x="763429" y="556408"/>
                      <a:pt x="862394" y="551181"/>
                      <a:pt x="970121" y="526657"/>
                    </a:cubicBezTo>
                    <a:lnTo>
                      <a:pt x="970121" y="21456"/>
                    </a:lnTo>
                    <a:cubicBezTo>
                      <a:pt x="967073" y="19175"/>
                      <a:pt x="963835" y="16798"/>
                      <a:pt x="960406" y="14612"/>
                    </a:cubicBezTo>
                    <a:cubicBezTo>
                      <a:pt x="956024" y="11761"/>
                      <a:pt x="951357" y="9289"/>
                      <a:pt x="946404" y="7293"/>
                    </a:cubicBezTo>
                    <a:cubicBezTo>
                      <a:pt x="944785" y="6628"/>
                      <a:pt x="943166" y="6057"/>
                      <a:pt x="941451" y="5487"/>
                    </a:cubicBezTo>
                    <a:cubicBezTo>
                      <a:pt x="865727" y="-19987"/>
                      <a:pt x="744569" y="48165"/>
                      <a:pt x="684467" y="108428"/>
                    </a:cubicBezTo>
                    <a:cubicBezTo>
                      <a:pt x="683133" y="109854"/>
                      <a:pt x="681704" y="111185"/>
                      <a:pt x="680466" y="112516"/>
                    </a:cubicBezTo>
                    <a:cubicBezTo>
                      <a:pt x="679133" y="113941"/>
                      <a:pt x="677799" y="115272"/>
                      <a:pt x="676561" y="116793"/>
                    </a:cubicBezTo>
                    <a:cubicBezTo>
                      <a:pt x="674084" y="119454"/>
                      <a:pt x="671703" y="122306"/>
                      <a:pt x="669512" y="124967"/>
                    </a:cubicBezTo>
                    <a:cubicBezTo>
                      <a:pt x="666655" y="128389"/>
                      <a:pt x="664083" y="131906"/>
                      <a:pt x="661702" y="135233"/>
                    </a:cubicBezTo>
                    <a:cubicBezTo>
                      <a:pt x="654653" y="145214"/>
                      <a:pt x="650081" y="154434"/>
                      <a:pt x="648843" y="162418"/>
                    </a:cubicBezTo>
                    <a:cubicBezTo>
                      <a:pt x="645700" y="161943"/>
                      <a:pt x="586930" y="154244"/>
                      <a:pt x="519970" y="178387"/>
                    </a:cubicBezTo>
                    <a:cubicBezTo>
                      <a:pt x="516731" y="179527"/>
                      <a:pt x="513397" y="180763"/>
                      <a:pt x="510064" y="182189"/>
                    </a:cubicBezTo>
                    <a:cubicBezTo>
                      <a:pt x="508349" y="182854"/>
                      <a:pt x="506635" y="183520"/>
                      <a:pt x="504920" y="184280"/>
                    </a:cubicBezTo>
                    <a:cubicBezTo>
                      <a:pt x="501587" y="185706"/>
                      <a:pt x="498158" y="187227"/>
                      <a:pt x="494824" y="188937"/>
                    </a:cubicBezTo>
                    <a:cubicBezTo>
                      <a:pt x="467678" y="201960"/>
                      <a:pt x="439960" y="220875"/>
                      <a:pt x="415004" y="248060"/>
                    </a:cubicBezTo>
                    <a:cubicBezTo>
                      <a:pt x="408813" y="254904"/>
                      <a:pt x="402622" y="262223"/>
                      <a:pt x="396812" y="270112"/>
                    </a:cubicBezTo>
                    <a:cubicBezTo>
                      <a:pt x="393859" y="274009"/>
                      <a:pt x="391001" y="278191"/>
                      <a:pt x="388239" y="282374"/>
                    </a:cubicBezTo>
                    <a:cubicBezTo>
                      <a:pt x="386810" y="284465"/>
                      <a:pt x="385477" y="286651"/>
                      <a:pt x="384048" y="288837"/>
                    </a:cubicBezTo>
                    <a:cubicBezTo>
                      <a:pt x="381286" y="293209"/>
                      <a:pt x="378619" y="297772"/>
                      <a:pt x="376047" y="302430"/>
                    </a:cubicBezTo>
                    <a:cubicBezTo>
                      <a:pt x="362903" y="325812"/>
                      <a:pt x="351472" y="352997"/>
                      <a:pt x="342424" y="384650"/>
                    </a:cubicBezTo>
                    <a:cubicBezTo>
                      <a:pt x="342424" y="384650"/>
                      <a:pt x="178499" y="464778"/>
                      <a:pt x="160592" y="630834"/>
                    </a:cubicBezTo>
                    <a:lnTo>
                      <a:pt x="160592" y="630834"/>
                    </a:lnTo>
                    <a:cubicBezTo>
                      <a:pt x="159258" y="643001"/>
                      <a:pt x="158687" y="655643"/>
                      <a:pt x="159068" y="668665"/>
                    </a:cubicBezTo>
                    <a:cubicBezTo>
                      <a:pt x="159068" y="668665"/>
                      <a:pt x="153543" y="670091"/>
                      <a:pt x="144399" y="672657"/>
                    </a:cubicBezTo>
                    <a:cubicBezTo>
                      <a:pt x="142875" y="673037"/>
                      <a:pt x="141256" y="673513"/>
                      <a:pt x="139541" y="673988"/>
                    </a:cubicBezTo>
                    <a:cubicBezTo>
                      <a:pt x="134493" y="675414"/>
                      <a:pt x="128588" y="677124"/>
                      <a:pt x="122206" y="679121"/>
                    </a:cubicBezTo>
                    <a:cubicBezTo>
                      <a:pt x="120015" y="679786"/>
                      <a:pt x="117920" y="680451"/>
                      <a:pt x="115634" y="681117"/>
                    </a:cubicBezTo>
                    <a:cubicBezTo>
                      <a:pt x="114300" y="681592"/>
                      <a:pt x="112871" y="681972"/>
                      <a:pt x="111443" y="682447"/>
                    </a:cubicBezTo>
                    <a:cubicBezTo>
                      <a:pt x="109633" y="682923"/>
                      <a:pt x="107918" y="683493"/>
                      <a:pt x="106109" y="684063"/>
                    </a:cubicBezTo>
                    <a:cubicBezTo>
                      <a:pt x="100013" y="686059"/>
                      <a:pt x="93536" y="688150"/>
                      <a:pt x="87059" y="690432"/>
                    </a:cubicBezTo>
                    <a:cubicBezTo>
                      <a:pt x="84582" y="691287"/>
                      <a:pt x="82105" y="692143"/>
                      <a:pt x="79724" y="692998"/>
                    </a:cubicBezTo>
                    <a:cubicBezTo>
                      <a:pt x="69437" y="696610"/>
                      <a:pt x="59055" y="700602"/>
                      <a:pt x="49530" y="704690"/>
                    </a:cubicBezTo>
                    <a:cubicBezTo>
                      <a:pt x="47911" y="705355"/>
                      <a:pt x="46292" y="706020"/>
                      <a:pt x="44672" y="706686"/>
                    </a:cubicBezTo>
                    <a:cubicBezTo>
                      <a:pt x="28575" y="713814"/>
                      <a:pt x="14954" y="721324"/>
                      <a:pt x="7049" y="728643"/>
                    </a:cubicBezTo>
                    <a:cubicBezTo>
                      <a:pt x="6572" y="729118"/>
                      <a:pt x="6001" y="729593"/>
                      <a:pt x="5525" y="730163"/>
                    </a:cubicBezTo>
                    <a:cubicBezTo>
                      <a:pt x="5048" y="730639"/>
                      <a:pt x="4572" y="731114"/>
                      <a:pt x="4191" y="731589"/>
                    </a:cubicBezTo>
                    <a:cubicBezTo>
                      <a:pt x="4191" y="731589"/>
                      <a:pt x="4163" y="731618"/>
                      <a:pt x="4096" y="731684"/>
                    </a:cubicBezTo>
                    <a:cubicBezTo>
                      <a:pt x="2286" y="733870"/>
                      <a:pt x="1048" y="736152"/>
                      <a:pt x="571" y="738243"/>
                    </a:cubicBezTo>
                    <a:cubicBezTo>
                      <a:pt x="191" y="739574"/>
                      <a:pt x="95" y="740904"/>
                      <a:pt x="381" y="742140"/>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9" name="Google Shape;889;p42"/>
              <p:cNvSpPr/>
              <p:nvPr/>
            </p:nvSpPr>
            <p:spPr>
              <a:xfrm>
                <a:off x="7507224" y="2293059"/>
                <a:ext cx="970025" cy="749928"/>
              </a:xfrm>
              <a:custGeom>
                <a:avLst/>
                <a:gdLst/>
                <a:ahLst/>
                <a:cxnLst/>
                <a:rect l="l" t="t" r="r" b="b"/>
                <a:pathLst>
                  <a:path w="970025" h="749928" extrusionOk="0">
                    <a:moveTo>
                      <a:pt x="0" y="742140"/>
                    </a:moveTo>
                    <a:cubicBezTo>
                      <a:pt x="95" y="742805"/>
                      <a:pt x="476" y="743376"/>
                      <a:pt x="1048" y="743946"/>
                    </a:cubicBezTo>
                    <a:cubicBezTo>
                      <a:pt x="6191" y="748984"/>
                      <a:pt x="28765" y="750790"/>
                      <a:pt x="63437" y="749554"/>
                    </a:cubicBezTo>
                    <a:cubicBezTo>
                      <a:pt x="65722" y="749459"/>
                      <a:pt x="68104" y="749364"/>
                      <a:pt x="70485" y="749269"/>
                    </a:cubicBezTo>
                    <a:cubicBezTo>
                      <a:pt x="84106" y="748699"/>
                      <a:pt x="99346" y="747653"/>
                      <a:pt x="116110" y="746132"/>
                    </a:cubicBezTo>
                    <a:cubicBezTo>
                      <a:pt x="119253" y="745847"/>
                      <a:pt x="122396" y="745562"/>
                      <a:pt x="125635" y="745277"/>
                    </a:cubicBezTo>
                    <a:cubicBezTo>
                      <a:pt x="129349" y="744897"/>
                      <a:pt x="133160" y="744516"/>
                      <a:pt x="137160" y="744136"/>
                    </a:cubicBezTo>
                    <a:cubicBezTo>
                      <a:pt x="142970" y="743471"/>
                      <a:pt x="149066" y="742900"/>
                      <a:pt x="155162" y="742140"/>
                    </a:cubicBezTo>
                    <a:cubicBezTo>
                      <a:pt x="156020" y="742045"/>
                      <a:pt x="156877" y="741950"/>
                      <a:pt x="157734" y="741855"/>
                    </a:cubicBezTo>
                    <a:cubicBezTo>
                      <a:pt x="173736" y="740049"/>
                      <a:pt x="190500" y="737863"/>
                      <a:pt x="207836" y="735296"/>
                    </a:cubicBezTo>
                    <a:cubicBezTo>
                      <a:pt x="214979" y="734251"/>
                      <a:pt x="222409" y="733205"/>
                      <a:pt x="229743" y="732064"/>
                    </a:cubicBezTo>
                    <a:cubicBezTo>
                      <a:pt x="234791" y="731304"/>
                      <a:pt x="239935" y="730449"/>
                      <a:pt x="245173" y="729593"/>
                    </a:cubicBezTo>
                    <a:cubicBezTo>
                      <a:pt x="260699" y="727122"/>
                      <a:pt x="276511" y="724365"/>
                      <a:pt x="292798" y="721419"/>
                    </a:cubicBezTo>
                    <a:cubicBezTo>
                      <a:pt x="303657" y="719423"/>
                      <a:pt x="314515" y="717236"/>
                      <a:pt x="325564" y="715145"/>
                    </a:cubicBezTo>
                    <a:cubicBezTo>
                      <a:pt x="331089" y="714005"/>
                      <a:pt x="336613" y="712959"/>
                      <a:pt x="342138" y="711818"/>
                    </a:cubicBezTo>
                    <a:cubicBezTo>
                      <a:pt x="347663" y="710678"/>
                      <a:pt x="353378" y="709537"/>
                      <a:pt x="358902" y="708301"/>
                    </a:cubicBezTo>
                    <a:cubicBezTo>
                      <a:pt x="343090" y="709917"/>
                      <a:pt x="154686" y="727122"/>
                      <a:pt x="156972" y="710678"/>
                    </a:cubicBezTo>
                    <a:cubicBezTo>
                      <a:pt x="158687" y="696325"/>
                      <a:pt x="238030" y="664007"/>
                      <a:pt x="264700" y="653457"/>
                    </a:cubicBezTo>
                    <a:lnTo>
                      <a:pt x="264795" y="653457"/>
                    </a:lnTo>
                    <a:cubicBezTo>
                      <a:pt x="270129" y="651365"/>
                      <a:pt x="273367" y="650130"/>
                      <a:pt x="273367" y="650130"/>
                    </a:cubicBezTo>
                    <a:cubicBezTo>
                      <a:pt x="288512" y="507457"/>
                      <a:pt x="444817" y="428373"/>
                      <a:pt x="444817" y="428373"/>
                    </a:cubicBezTo>
                    <a:cubicBezTo>
                      <a:pt x="543020" y="278667"/>
                      <a:pt x="687229" y="306612"/>
                      <a:pt x="687229" y="306612"/>
                    </a:cubicBezTo>
                    <a:cubicBezTo>
                      <a:pt x="755713" y="220685"/>
                      <a:pt x="837819" y="162418"/>
                      <a:pt x="874109" y="177056"/>
                    </a:cubicBezTo>
                    <a:cubicBezTo>
                      <a:pt x="910399" y="191599"/>
                      <a:pt x="883920" y="225818"/>
                      <a:pt x="883920" y="225818"/>
                    </a:cubicBezTo>
                    <a:cubicBezTo>
                      <a:pt x="915829" y="253383"/>
                      <a:pt x="907352" y="338644"/>
                      <a:pt x="907352" y="338644"/>
                    </a:cubicBezTo>
                    <a:cubicBezTo>
                      <a:pt x="907352" y="338644"/>
                      <a:pt x="934403" y="332276"/>
                      <a:pt x="970026" y="327333"/>
                    </a:cubicBezTo>
                    <a:lnTo>
                      <a:pt x="970026" y="21456"/>
                    </a:lnTo>
                    <a:cubicBezTo>
                      <a:pt x="966978" y="19080"/>
                      <a:pt x="963739" y="16703"/>
                      <a:pt x="960311" y="14517"/>
                    </a:cubicBezTo>
                    <a:cubicBezTo>
                      <a:pt x="955929" y="11761"/>
                      <a:pt x="951262" y="9289"/>
                      <a:pt x="946309" y="7293"/>
                    </a:cubicBezTo>
                    <a:cubicBezTo>
                      <a:pt x="944689" y="6628"/>
                      <a:pt x="943070" y="6057"/>
                      <a:pt x="941356" y="5487"/>
                    </a:cubicBezTo>
                    <a:cubicBezTo>
                      <a:pt x="865632" y="-19987"/>
                      <a:pt x="744474" y="48165"/>
                      <a:pt x="684371" y="108428"/>
                    </a:cubicBezTo>
                    <a:cubicBezTo>
                      <a:pt x="683038" y="109854"/>
                      <a:pt x="681609" y="111185"/>
                      <a:pt x="680371" y="112516"/>
                    </a:cubicBezTo>
                    <a:cubicBezTo>
                      <a:pt x="679037" y="113941"/>
                      <a:pt x="677704" y="115272"/>
                      <a:pt x="676465" y="116793"/>
                    </a:cubicBezTo>
                    <a:cubicBezTo>
                      <a:pt x="673989" y="119454"/>
                      <a:pt x="671608" y="122306"/>
                      <a:pt x="669417" y="124967"/>
                    </a:cubicBezTo>
                    <a:cubicBezTo>
                      <a:pt x="666560" y="128389"/>
                      <a:pt x="663988" y="131906"/>
                      <a:pt x="661606" y="135233"/>
                    </a:cubicBezTo>
                    <a:cubicBezTo>
                      <a:pt x="654653" y="145214"/>
                      <a:pt x="650177" y="154434"/>
                      <a:pt x="648843" y="162418"/>
                    </a:cubicBezTo>
                    <a:lnTo>
                      <a:pt x="648748" y="162418"/>
                    </a:lnTo>
                    <a:cubicBezTo>
                      <a:pt x="645605" y="161943"/>
                      <a:pt x="586835" y="154244"/>
                      <a:pt x="519874" y="178387"/>
                    </a:cubicBezTo>
                    <a:cubicBezTo>
                      <a:pt x="516636" y="179527"/>
                      <a:pt x="513302" y="180763"/>
                      <a:pt x="509969" y="182189"/>
                    </a:cubicBezTo>
                    <a:cubicBezTo>
                      <a:pt x="508254" y="182854"/>
                      <a:pt x="506539" y="183520"/>
                      <a:pt x="504825" y="184280"/>
                    </a:cubicBezTo>
                    <a:cubicBezTo>
                      <a:pt x="501491" y="185706"/>
                      <a:pt x="498062" y="187227"/>
                      <a:pt x="494729" y="188937"/>
                    </a:cubicBezTo>
                    <a:cubicBezTo>
                      <a:pt x="467582" y="201960"/>
                      <a:pt x="439864" y="220875"/>
                      <a:pt x="414909" y="248060"/>
                    </a:cubicBezTo>
                    <a:cubicBezTo>
                      <a:pt x="408718" y="254904"/>
                      <a:pt x="402527" y="262223"/>
                      <a:pt x="396716" y="270112"/>
                    </a:cubicBezTo>
                    <a:cubicBezTo>
                      <a:pt x="393859" y="274009"/>
                      <a:pt x="390906" y="278191"/>
                      <a:pt x="388144" y="282374"/>
                    </a:cubicBezTo>
                    <a:cubicBezTo>
                      <a:pt x="386715" y="284465"/>
                      <a:pt x="385381" y="286651"/>
                      <a:pt x="383953" y="288837"/>
                    </a:cubicBezTo>
                    <a:cubicBezTo>
                      <a:pt x="381286" y="293209"/>
                      <a:pt x="378523" y="297772"/>
                      <a:pt x="375952" y="302430"/>
                    </a:cubicBezTo>
                    <a:cubicBezTo>
                      <a:pt x="362807" y="325812"/>
                      <a:pt x="351377" y="352997"/>
                      <a:pt x="342329" y="384650"/>
                    </a:cubicBezTo>
                    <a:cubicBezTo>
                      <a:pt x="342329" y="384650"/>
                      <a:pt x="178403" y="464778"/>
                      <a:pt x="160496" y="630834"/>
                    </a:cubicBezTo>
                    <a:lnTo>
                      <a:pt x="160496" y="630834"/>
                    </a:lnTo>
                    <a:cubicBezTo>
                      <a:pt x="159163" y="643001"/>
                      <a:pt x="158591" y="655643"/>
                      <a:pt x="158972" y="668665"/>
                    </a:cubicBezTo>
                    <a:cubicBezTo>
                      <a:pt x="158972" y="668665"/>
                      <a:pt x="153448" y="670091"/>
                      <a:pt x="144304" y="672657"/>
                    </a:cubicBezTo>
                    <a:cubicBezTo>
                      <a:pt x="142780" y="673037"/>
                      <a:pt x="141161" y="673513"/>
                      <a:pt x="139446" y="673988"/>
                    </a:cubicBezTo>
                    <a:cubicBezTo>
                      <a:pt x="134398" y="675414"/>
                      <a:pt x="128492" y="677124"/>
                      <a:pt x="122111" y="679121"/>
                    </a:cubicBezTo>
                    <a:cubicBezTo>
                      <a:pt x="119920" y="679786"/>
                      <a:pt x="117824" y="680451"/>
                      <a:pt x="115538" y="681117"/>
                    </a:cubicBezTo>
                    <a:cubicBezTo>
                      <a:pt x="114205" y="681592"/>
                      <a:pt x="112776" y="681972"/>
                      <a:pt x="111347" y="682447"/>
                    </a:cubicBezTo>
                    <a:cubicBezTo>
                      <a:pt x="109538" y="682923"/>
                      <a:pt x="107823" y="683493"/>
                      <a:pt x="106013" y="684063"/>
                    </a:cubicBezTo>
                    <a:cubicBezTo>
                      <a:pt x="99917" y="686059"/>
                      <a:pt x="93440" y="688150"/>
                      <a:pt x="86963" y="690432"/>
                    </a:cubicBezTo>
                    <a:cubicBezTo>
                      <a:pt x="84487" y="691287"/>
                      <a:pt x="82010" y="692143"/>
                      <a:pt x="79629" y="692998"/>
                    </a:cubicBezTo>
                    <a:cubicBezTo>
                      <a:pt x="69342" y="696610"/>
                      <a:pt x="58960" y="700602"/>
                      <a:pt x="49435" y="704690"/>
                    </a:cubicBezTo>
                    <a:cubicBezTo>
                      <a:pt x="47815" y="705355"/>
                      <a:pt x="46196" y="706020"/>
                      <a:pt x="44577" y="706686"/>
                    </a:cubicBezTo>
                    <a:cubicBezTo>
                      <a:pt x="28480" y="713814"/>
                      <a:pt x="14859" y="721324"/>
                      <a:pt x="6953" y="728643"/>
                    </a:cubicBezTo>
                    <a:cubicBezTo>
                      <a:pt x="6477" y="729118"/>
                      <a:pt x="5905" y="729593"/>
                      <a:pt x="5429" y="730163"/>
                    </a:cubicBezTo>
                    <a:cubicBezTo>
                      <a:pt x="4953" y="730639"/>
                      <a:pt x="4477" y="731114"/>
                      <a:pt x="4096" y="731589"/>
                    </a:cubicBezTo>
                    <a:cubicBezTo>
                      <a:pt x="4096" y="731589"/>
                      <a:pt x="4067" y="731618"/>
                      <a:pt x="4000" y="731684"/>
                    </a:cubicBezTo>
                    <a:cubicBezTo>
                      <a:pt x="2191" y="733870"/>
                      <a:pt x="953" y="736152"/>
                      <a:pt x="476" y="738243"/>
                    </a:cubicBezTo>
                    <a:cubicBezTo>
                      <a:pt x="190" y="739574"/>
                      <a:pt x="95" y="740904"/>
                      <a:pt x="381" y="742140"/>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891" name="Google Shape;891;p42"/>
          <p:cNvSpPr txBox="1">
            <a:spLocks noGrp="1"/>
          </p:cNvSpPr>
          <p:nvPr>
            <p:ph type="subTitle" idx="1"/>
          </p:nvPr>
        </p:nvSpPr>
        <p:spPr>
          <a:xfrm>
            <a:off x="3660783" y="2348582"/>
            <a:ext cx="4804344" cy="189783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t>This project aims to develop an AI/ML-based system that predicts the type and duration of natural disasters while providing tailored recovery recommendations. </a:t>
            </a:r>
            <a:endParaRPr sz="2000" dirty="0"/>
          </a:p>
        </p:txBody>
      </p:sp>
      <p:grpSp>
        <p:nvGrpSpPr>
          <p:cNvPr id="893" name="Google Shape;893;p42"/>
          <p:cNvGrpSpPr/>
          <p:nvPr/>
        </p:nvGrpSpPr>
        <p:grpSpPr>
          <a:xfrm>
            <a:off x="-5" y="1332748"/>
            <a:ext cx="4073584" cy="3810757"/>
            <a:chOff x="-5" y="1332748"/>
            <a:chExt cx="4073584" cy="3810757"/>
          </a:xfrm>
        </p:grpSpPr>
        <p:sp>
          <p:nvSpPr>
            <p:cNvPr id="894" name="Google Shape;894;p42"/>
            <p:cNvSpPr/>
            <p:nvPr/>
          </p:nvSpPr>
          <p:spPr>
            <a:xfrm>
              <a:off x="2439" y="3926296"/>
              <a:ext cx="3361359" cy="1216720"/>
            </a:xfrm>
            <a:custGeom>
              <a:avLst/>
              <a:gdLst/>
              <a:ahLst/>
              <a:cxnLst/>
              <a:rect l="l" t="t" r="r" b="b"/>
              <a:pathLst>
                <a:path w="3361359" h="1216720" extrusionOk="0">
                  <a:moveTo>
                    <a:pt x="0" y="1216721"/>
                  </a:moveTo>
                  <a:cubicBezTo>
                    <a:pt x="0" y="1216721"/>
                    <a:pt x="913216" y="909158"/>
                    <a:pt x="1030454" y="869063"/>
                  </a:cubicBezTo>
                  <a:cubicBezTo>
                    <a:pt x="1105001" y="843555"/>
                    <a:pt x="1450033" y="423367"/>
                    <a:pt x="1685405" y="181734"/>
                  </a:cubicBezTo>
                  <a:cubicBezTo>
                    <a:pt x="1703655" y="163072"/>
                    <a:pt x="1794333" y="179615"/>
                    <a:pt x="1805413" y="172362"/>
                  </a:cubicBezTo>
                  <a:cubicBezTo>
                    <a:pt x="1900246" y="110345"/>
                    <a:pt x="1973000" y="0"/>
                    <a:pt x="2031334" y="0"/>
                  </a:cubicBezTo>
                  <a:cubicBezTo>
                    <a:pt x="2094800" y="0"/>
                    <a:pt x="2581594" y="692219"/>
                    <a:pt x="2632269" y="750488"/>
                  </a:cubicBezTo>
                  <a:cubicBezTo>
                    <a:pt x="2682944" y="808675"/>
                    <a:pt x="2957260" y="1018769"/>
                    <a:pt x="3042235" y="1040121"/>
                  </a:cubicBezTo>
                  <a:cubicBezTo>
                    <a:pt x="3127128" y="1061391"/>
                    <a:pt x="3361359" y="1216721"/>
                    <a:pt x="3361359" y="1216721"/>
                  </a:cubicBezTo>
                  <a:lnTo>
                    <a:pt x="0" y="1216721"/>
                  </a:lnTo>
                  <a:close/>
                </a:path>
              </a:pathLst>
            </a:custGeom>
            <a:solidFill>
              <a:srgbClr val="C7C7C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5" name="Google Shape;895;p42"/>
            <p:cNvSpPr/>
            <p:nvPr/>
          </p:nvSpPr>
          <p:spPr>
            <a:xfrm>
              <a:off x="1337434" y="3926215"/>
              <a:ext cx="2026364" cy="1216801"/>
            </a:xfrm>
            <a:custGeom>
              <a:avLst/>
              <a:gdLst/>
              <a:ahLst/>
              <a:cxnLst/>
              <a:rect l="l" t="t" r="r" b="b"/>
              <a:pathLst>
                <a:path w="2026364" h="1216801" extrusionOk="0">
                  <a:moveTo>
                    <a:pt x="0" y="1216802"/>
                  </a:moveTo>
                  <a:lnTo>
                    <a:pt x="2026364" y="1216802"/>
                  </a:lnTo>
                  <a:cubicBezTo>
                    <a:pt x="2026364" y="1216802"/>
                    <a:pt x="1956298" y="1170350"/>
                    <a:pt x="1878900" y="1124794"/>
                  </a:cubicBezTo>
                  <a:cubicBezTo>
                    <a:pt x="1874501" y="1122104"/>
                    <a:pt x="1870101" y="1119578"/>
                    <a:pt x="1865620" y="1116970"/>
                  </a:cubicBezTo>
                  <a:cubicBezTo>
                    <a:pt x="1863421" y="1115666"/>
                    <a:pt x="1861140" y="1114363"/>
                    <a:pt x="1858940" y="1113058"/>
                  </a:cubicBezTo>
                  <a:cubicBezTo>
                    <a:pt x="1854459" y="1110450"/>
                    <a:pt x="1850059" y="1107924"/>
                    <a:pt x="1845578" y="1105398"/>
                  </a:cubicBezTo>
                  <a:cubicBezTo>
                    <a:pt x="1843297" y="1104094"/>
                    <a:pt x="1841098" y="1102790"/>
                    <a:pt x="1838898" y="1101649"/>
                  </a:cubicBezTo>
                  <a:cubicBezTo>
                    <a:pt x="1832217" y="1097900"/>
                    <a:pt x="1825536" y="1094151"/>
                    <a:pt x="1818937" y="1090566"/>
                  </a:cubicBezTo>
                  <a:cubicBezTo>
                    <a:pt x="1810138" y="1085758"/>
                    <a:pt x="1801421" y="1081031"/>
                    <a:pt x="1792948" y="1076712"/>
                  </a:cubicBezTo>
                  <a:cubicBezTo>
                    <a:pt x="1784475" y="1072311"/>
                    <a:pt x="1776246" y="1068155"/>
                    <a:pt x="1768262" y="1064324"/>
                  </a:cubicBezTo>
                  <a:cubicBezTo>
                    <a:pt x="1764270" y="1062369"/>
                    <a:pt x="1760359" y="1060576"/>
                    <a:pt x="1756530" y="1058783"/>
                  </a:cubicBezTo>
                  <a:cubicBezTo>
                    <a:pt x="1752701" y="1056990"/>
                    <a:pt x="1748953" y="1055360"/>
                    <a:pt x="1745368" y="1053812"/>
                  </a:cubicBezTo>
                  <a:cubicBezTo>
                    <a:pt x="1741702" y="1052263"/>
                    <a:pt x="1738117" y="1050796"/>
                    <a:pt x="1734777" y="1049411"/>
                  </a:cubicBezTo>
                  <a:cubicBezTo>
                    <a:pt x="1731355" y="1048025"/>
                    <a:pt x="1728015" y="1046721"/>
                    <a:pt x="1724837" y="1045662"/>
                  </a:cubicBezTo>
                  <a:cubicBezTo>
                    <a:pt x="1718483" y="1043380"/>
                    <a:pt x="1712617" y="1041424"/>
                    <a:pt x="1707239" y="1040120"/>
                  </a:cubicBezTo>
                  <a:cubicBezTo>
                    <a:pt x="1704551" y="1039469"/>
                    <a:pt x="1701781" y="1038653"/>
                    <a:pt x="1698685" y="1037594"/>
                  </a:cubicBezTo>
                  <a:cubicBezTo>
                    <a:pt x="1695671" y="1036453"/>
                    <a:pt x="1692493" y="1035394"/>
                    <a:pt x="1689153" y="1034008"/>
                  </a:cubicBezTo>
                  <a:cubicBezTo>
                    <a:pt x="1684101" y="1031971"/>
                    <a:pt x="1678724" y="1029608"/>
                    <a:pt x="1673021" y="1026837"/>
                  </a:cubicBezTo>
                  <a:cubicBezTo>
                    <a:pt x="1669192" y="1024962"/>
                    <a:pt x="1665282" y="1023088"/>
                    <a:pt x="1661208" y="1020969"/>
                  </a:cubicBezTo>
                  <a:cubicBezTo>
                    <a:pt x="1657134" y="1018850"/>
                    <a:pt x="1652979" y="1016569"/>
                    <a:pt x="1648661" y="1014205"/>
                  </a:cubicBezTo>
                  <a:cubicBezTo>
                    <a:pt x="1601245" y="988045"/>
                    <a:pt x="1539978" y="946483"/>
                    <a:pt x="1481400" y="903290"/>
                  </a:cubicBezTo>
                  <a:cubicBezTo>
                    <a:pt x="1465431" y="891555"/>
                    <a:pt x="1449707" y="879657"/>
                    <a:pt x="1434472" y="868003"/>
                  </a:cubicBezTo>
                  <a:cubicBezTo>
                    <a:pt x="1429340" y="864091"/>
                    <a:pt x="1424370" y="860261"/>
                    <a:pt x="1419400" y="856349"/>
                  </a:cubicBezTo>
                  <a:cubicBezTo>
                    <a:pt x="1411986" y="850563"/>
                    <a:pt x="1404735" y="844858"/>
                    <a:pt x="1397728" y="839235"/>
                  </a:cubicBezTo>
                  <a:cubicBezTo>
                    <a:pt x="1393003" y="835568"/>
                    <a:pt x="1388441" y="831738"/>
                    <a:pt x="1383960" y="828152"/>
                  </a:cubicBezTo>
                  <a:cubicBezTo>
                    <a:pt x="1377198" y="822692"/>
                    <a:pt x="1370761" y="817395"/>
                    <a:pt x="1364488" y="812097"/>
                  </a:cubicBezTo>
                  <a:cubicBezTo>
                    <a:pt x="1360333" y="808675"/>
                    <a:pt x="1356259" y="805252"/>
                    <a:pt x="1352430" y="801992"/>
                  </a:cubicBezTo>
                  <a:cubicBezTo>
                    <a:pt x="1338824" y="790338"/>
                    <a:pt x="1326848" y="779825"/>
                    <a:pt x="1317153" y="770617"/>
                  </a:cubicBezTo>
                  <a:cubicBezTo>
                    <a:pt x="1314302" y="768009"/>
                    <a:pt x="1311776" y="765564"/>
                    <a:pt x="1309332" y="763119"/>
                  </a:cubicBezTo>
                  <a:cubicBezTo>
                    <a:pt x="1304525" y="758311"/>
                    <a:pt x="1300533" y="754073"/>
                    <a:pt x="1297274" y="750487"/>
                  </a:cubicBezTo>
                  <a:cubicBezTo>
                    <a:pt x="1246599" y="692300"/>
                    <a:pt x="759805" y="0"/>
                    <a:pt x="696339" y="0"/>
                  </a:cubicBezTo>
                  <a:cubicBezTo>
                    <a:pt x="696339" y="0"/>
                    <a:pt x="814065" y="376833"/>
                    <a:pt x="812680" y="402503"/>
                  </a:cubicBezTo>
                  <a:cubicBezTo>
                    <a:pt x="811214" y="428256"/>
                    <a:pt x="645011" y="608930"/>
                    <a:pt x="641671" y="628082"/>
                  </a:cubicBezTo>
                  <a:cubicBezTo>
                    <a:pt x="638086" y="648537"/>
                    <a:pt x="634257" y="761815"/>
                    <a:pt x="622607" y="771513"/>
                  </a:cubicBezTo>
                  <a:cubicBezTo>
                    <a:pt x="613971" y="778603"/>
                    <a:pt x="204087" y="1073207"/>
                    <a:pt x="81" y="1216639"/>
                  </a:cubicBezTo>
                  <a:close/>
                  <a:moveTo>
                    <a:pt x="986215" y="737692"/>
                  </a:moveTo>
                  <a:cubicBezTo>
                    <a:pt x="984422" y="730113"/>
                    <a:pt x="1031187" y="645685"/>
                    <a:pt x="1037135" y="641365"/>
                  </a:cubicBezTo>
                  <a:cubicBezTo>
                    <a:pt x="1043082" y="636883"/>
                    <a:pt x="1104349" y="636883"/>
                    <a:pt x="1107689" y="636883"/>
                  </a:cubicBezTo>
                  <a:cubicBezTo>
                    <a:pt x="1111030" y="636883"/>
                    <a:pt x="1128790" y="606893"/>
                    <a:pt x="1132049" y="607464"/>
                  </a:cubicBezTo>
                  <a:cubicBezTo>
                    <a:pt x="1135390" y="608116"/>
                    <a:pt x="1155757" y="618058"/>
                    <a:pt x="1159017" y="620258"/>
                  </a:cubicBezTo>
                  <a:cubicBezTo>
                    <a:pt x="1162357" y="622540"/>
                    <a:pt x="1149158" y="670704"/>
                    <a:pt x="1142885" y="672496"/>
                  </a:cubicBezTo>
                  <a:cubicBezTo>
                    <a:pt x="1136612" y="674615"/>
                    <a:pt x="1092536" y="735492"/>
                    <a:pt x="1085936" y="737692"/>
                  </a:cubicBezTo>
                  <a:cubicBezTo>
                    <a:pt x="1079419" y="739893"/>
                    <a:pt x="988822" y="747635"/>
                    <a:pt x="986296" y="737692"/>
                  </a:cubicBezTo>
                  <a:close/>
                </a:path>
              </a:pathLst>
            </a:custGeom>
            <a:solidFill>
              <a:srgbClr val="000000">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6" name="Google Shape;896;p42"/>
            <p:cNvSpPr/>
            <p:nvPr/>
          </p:nvSpPr>
          <p:spPr>
            <a:xfrm>
              <a:off x="2143026" y="5143017"/>
              <a:ext cx="244" cy="244"/>
            </a:xfrm>
            <a:custGeom>
              <a:avLst/>
              <a:gdLst/>
              <a:ahLst/>
              <a:cxnLst/>
              <a:rect l="l" t="t" r="r" b="b"/>
              <a:pathLst>
                <a:path w="244" h="244" extrusionOk="0">
                  <a:moveTo>
                    <a:pt x="244" y="0"/>
                  </a:moveTo>
                  <a:lnTo>
                    <a:pt x="0" y="0"/>
                  </a:lnTo>
                  <a:cubicBezTo>
                    <a:pt x="0" y="0"/>
                    <a:pt x="244" y="244"/>
                    <a:pt x="244" y="244"/>
                  </a:cubicBezTo>
                  <a:lnTo>
                    <a:pt x="244" y="0"/>
                  </a:lnTo>
                  <a:close/>
                </a:path>
              </a:pathLst>
            </a:custGeom>
            <a:solidFill>
              <a:srgbClr val="C7C7C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7" name="Google Shape;897;p42"/>
            <p:cNvSpPr/>
            <p:nvPr/>
          </p:nvSpPr>
          <p:spPr>
            <a:xfrm>
              <a:off x="2143107" y="5143017"/>
              <a:ext cx="163" cy="162"/>
            </a:xfrm>
            <a:custGeom>
              <a:avLst/>
              <a:gdLst/>
              <a:ahLst/>
              <a:cxnLst/>
              <a:rect l="l" t="t" r="r" b="b"/>
              <a:pathLst>
                <a:path w="163" h="162" extrusionOk="0">
                  <a:moveTo>
                    <a:pt x="163" y="0"/>
                  </a:moveTo>
                  <a:lnTo>
                    <a:pt x="163" y="163"/>
                  </a:lnTo>
                  <a:cubicBezTo>
                    <a:pt x="163" y="163"/>
                    <a:pt x="163" y="163"/>
                    <a:pt x="0" y="0"/>
                  </a:cubicBezTo>
                  <a:lnTo>
                    <a:pt x="163" y="0"/>
                  </a:lnTo>
                  <a:close/>
                </a:path>
              </a:pathLst>
            </a:custGeom>
            <a:solidFill>
              <a:srgbClr val="000000">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8" name="Google Shape;898;p42"/>
            <p:cNvSpPr/>
            <p:nvPr/>
          </p:nvSpPr>
          <p:spPr>
            <a:xfrm>
              <a:off x="2143107" y="5143017"/>
              <a:ext cx="163" cy="244"/>
            </a:xfrm>
            <a:custGeom>
              <a:avLst/>
              <a:gdLst/>
              <a:ahLst/>
              <a:cxnLst/>
              <a:rect l="l" t="t" r="r" b="b"/>
              <a:pathLst>
                <a:path w="163" h="244" extrusionOk="0">
                  <a:moveTo>
                    <a:pt x="163" y="0"/>
                  </a:moveTo>
                  <a:lnTo>
                    <a:pt x="163" y="244"/>
                  </a:lnTo>
                  <a:cubicBezTo>
                    <a:pt x="163" y="244"/>
                    <a:pt x="163" y="163"/>
                    <a:pt x="0" y="0"/>
                  </a:cubicBezTo>
                  <a:lnTo>
                    <a:pt x="163" y="0"/>
                  </a:ln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9" name="Google Shape;899;p42"/>
            <p:cNvSpPr/>
            <p:nvPr/>
          </p:nvSpPr>
          <p:spPr>
            <a:xfrm>
              <a:off x="-5" y="3916761"/>
              <a:ext cx="2444" cy="1141"/>
            </a:xfrm>
            <a:custGeom>
              <a:avLst/>
              <a:gdLst/>
              <a:ahLst/>
              <a:cxnLst/>
              <a:rect l="l" t="t" r="r" b="b"/>
              <a:pathLst>
                <a:path w="2444" h="1141" extrusionOk="0">
                  <a:moveTo>
                    <a:pt x="2444" y="0"/>
                  </a:moveTo>
                  <a:cubicBezTo>
                    <a:pt x="1629" y="326"/>
                    <a:pt x="815" y="815"/>
                    <a:pt x="0" y="1141"/>
                  </a:cubicBezTo>
                  <a:cubicBezTo>
                    <a:pt x="815" y="815"/>
                    <a:pt x="1629" y="407"/>
                    <a:pt x="2444" y="82"/>
                  </a:cubicBezTo>
                  <a:lnTo>
                    <a:pt x="2444" y="82"/>
                  </a:lnTo>
                  <a:close/>
                </a:path>
              </a:pathLst>
            </a:custGeom>
            <a:solidFill>
              <a:srgbClr val="C7C7C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00" name="Google Shape;900;p42"/>
            <p:cNvGrpSpPr/>
            <p:nvPr/>
          </p:nvGrpSpPr>
          <p:grpSpPr>
            <a:xfrm>
              <a:off x="120247" y="3501458"/>
              <a:ext cx="2700379" cy="1641884"/>
              <a:chOff x="2163797" y="4937858"/>
              <a:chExt cx="2700379" cy="1641884"/>
            </a:xfrm>
          </p:grpSpPr>
          <p:sp>
            <p:nvSpPr>
              <p:cNvPr id="901" name="Google Shape;901;p42"/>
              <p:cNvSpPr/>
              <p:nvPr/>
            </p:nvSpPr>
            <p:spPr>
              <a:xfrm>
                <a:off x="2163797" y="4937967"/>
                <a:ext cx="2700379" cy="1641693"/>
              </a:xfrm>
              <a:custGeom>
                <a:avLst/>
                <a:gdLst/>
                <a:ahLst/>
                <a:cxnLst/>
                <a:rect l="l" t="t" r="r" b="b"/>
                <a:pathLst>
                  <a:path w="2700379" h="1641693" extrusionOk="0">
                    <a:moveTo>
                      <a:pt x="2700298" y="1641694"/>
                    </a:moveTo>
                    <a:cubicBezTo>
                      <a:pt x="1587476" y="1602658"/>
                      <a:pt x="1256945" y="802540"/>
                      <a:pt x="1950107" y="236557"/>
                    </a:cubicBezTo>
                    <a:cubicBezTo>
                      <a:pt x="1950107" y="236557"/>
                      <a:pt x="1711395" y="62076"/>
                      <a:pt x="1547392" y="11468"/>
                    </a:cubicBezTo>
                    <a:cubicBezTo>
                      <a:pt x="1383389" y="-39140"/>
                      <a:pt x="1100601" y="88888"/>
                      <a:pt x="993140" y="178207"/>
                    </a:cubicBezTo>
                    <a:cubicBezTo>
                      <a:pt x="993140" y="178207"/>
                      <a:pt x="814961" y="264510"/>
                      <a:pt x="749947" y="404437"/>
                    </a:cubicBezTo>
                    <a:cubicBezTo>
                      <a:pt x="749947" y="404437"/>
                      <a:pt x="568917" y="678341"/>
                      <a:pt x="506754" y="836116"/>
                    </a:cubicBezTo>
                    <a:cubicBezTo>
                      <a:pt x="506754" y="836116"/>
                      <a:pt x="605172" y="772876"/>
                      <a:pt x="270812" y="1062346"/>
                    </a:cubicBezTo>
                    <a:cubicBezTo>
                      <a:pt x="91248" y="1217838"/>
                      <a:pt x="232194" y="1599561"/>
                      <a:pt x="0" y="1641612"/>
                    </a:cubicBezTo>
                    <a:lnTo>
                      <a:pt x="2700379" y="1641612"/>
                    </a:lnTo>
                    <a:close/>
                  </a:path>
                </a:pathLst>
              </a:custGeom>
              <a:solidFill>
                <a:srgbClr val="455A6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02" name="Google Shape;902;p42"/>
              <p:cNvGrpSpPr/>
              <p:nvPr/>
            </p:nvGrpSpPr>
            <p:grpSpPr>
              <a:xfrm>
                <a:off x="2406827" y="4982359"/>
                <a:ext cx="1976992" cy="1597383"/>
                <a:chOff x="2406827" y="4982359"/>
                <a:chExt cx="1976992" cy="1597383"/>
              </a:xfrm>
            </p:grpSpPr>
            <p:sp>
              <p:nvSpPr>
                <p:cNvPr id="903" name="Google Shape;903;p42"/>
                <p:cNvSpPr/>
                <p:nvPr/>
              </p:nvSpPr>
              <p:spPr>
                <a:xfrm>
                  <a:off x="3709116" y="5143148"/>
                  <a:ext cx="674703" cy="1401877"/>
                </a:xfrm>
                <a:custGeom>
                  <a:avLst/>
                  <a:gdLst/>
                  <a:ahLst/>
                  <a:cxnLst/>
                  <a:rect l="l" t="t" r="r" b="b"/>
                  <a:pathLst>
                    <a:path w="674703" h="1401877" extrusionOk="0">
                      <a:moveTo>
                        <a:pt x="312480" y="0"/>
                      </a:moveTo>
                      <a:cubicBezTo>
                        <a:pt x="257731" y="52320"/>
                        <a:pt x="214714" y="116049"/>
                        <a:pt x="173897" y="179534"/>
                      </a:cubicBezTo>
                      <a:cubicBezTo>
                        <a:pt x="133650" y="243670"/>
                        <a:pt x="98536" y="311148"/>
                        <a:pt x="70672" y="381478"/>
                      </a:cubicBezTo>
                      <a:cubicBezTo>
                        <a:pt x="-54305" y="692219"/>
                        <a:pt x="3947" y="983319"/>
                        <a:pt x="274270" y="1190968"/>
                      </a:cubicBezTo>
                      <a:cubicBezTo>
                        <a:pt x="394196" y="1283791"/>
                        <a:pt x="532780" y="1349883"/>
                        <a:pt x="674703" y="1401877"/>
                      </a:cubicBezTo>
                      <a:cubicBezTo>
                        <a:pt x="531395" y="1352491"/>
                        <a:pt x="391589" y="1288191"/>
                        <a:pt x="270359" y="1195939"/>
                      </a:cubicBezTo>
                      <a:cubicBezTo>
                        <a:pt x="-4119" y="988453"/>
                        <a:pt x="-63675" y="691404"/>
                        <a:pt x="64806" y="379196"/>
                      </a:cubicBezTo>
                      <a:cubicBezTo>
                        <a:pt x="108068" y="273660"/>
                        <a:pt x="166565" y="174644"/>
                        <a:pt x="236467" y="84673"/>
                      </a:cubicBezTo>
                      <a:cubicBezTo>
                        <a:pt x="260175" y="55091"/>
                        <a:pt x="283884" y="25101"/>
                        <a:pt x="312399" y="82"/>
                      </a:cubicBezTo>
                      <a:lnTo>
                        <a:pt x="312399" y="82"/>
                      </a:lnTo>
                      <a:close/>
                    </a:path>
                  </a:pathLst>
                </a:custGeom>
                <a:solidFill>
                  <a:srgbClr val="3747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4" name="Google Shape;904;p42"/>
                <p:cNvSpPr/>
                <p:nvPr/>
              </p:nvSpPr>
              <p:spPr>
                <a:xfrm>
                  <a:off x="3641969" y="5224888"/>
                  <a:ext cx="253753" cy="984785"/>
                </a:xfrm>
                <a:custGeom>
                  <a:avLst/>
                  <a:gdLst/>
                  <a:ahLst/>
                  <a:cxnLst/>
                  <a:rect l="l" t="t" r="r" b="b"/>
                  <a:pathLst>
                    <a:path w="253753" h="984785" extrusionOk="0">
                      <a:moveTo>
                        <a:pt x="253753" y="0"/>
                      </a:moveTo>
                      <a:cubicBezTo>
                        <a:pt x="69953" y="216776"/>
                        <a:pt x="-45737" y="517982"/>
                        <a:pt x="32069" y="800688"/>
                      </a:cubicBezTo>
                      <a:cubicBezTo>
                        <a:pt x="49422" y="865070"/>
                        <a:pt x="76063" y="926272"/>
                        <a:pt x="108163" y="984785"/>
                      </a:cubicBezTo>
                      <a:cubicBezTo>
                        <a:pt x="62295" y="908751"/>
                        <a:pt x="27751" y="824892"/>
                        <a:pt x="11701" y="736959"/>
                      </a:cubicBezTo>
                      <a:cubicBezTo>
                        <a:pt x="-38078" y="470715"/>
                        <a:pt x="76308" y="196077"/>
                        <a:pt x="253672" y="0"/>
                      </a:cubicBezTo>
                      <a:lnTo>
                        <a:pt x="253672" y="0"/>
                      </a:lnTo>
                      <a:close/>
                    </a:path>
                  </a:pathLst>
                </a:custGeom>
                <a:solidFill>
                  <a:srgbClr val="3747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5" name="Google Shape;905;p42"/>
                <p:cNvSpPr/>
                <p:nvPr/>
              </p:nvSpPr>
              <p:spPr>
                <a:xfrm>
                  <a:off x="3552112" y="5169064"/>
                  <a:ext cx="306621" cy="1366996"/>
                </a:xfrm>
                <a:custGeom>
                  <a:avLst/>
                  <a:gdLst/>
                  <a:ahLst/>
                  <a:cxnLst/>
                  <a:rect l="l" t="t" r="r" b="b"/>
                  <a:pathLst>
                    <a:path w="306621" h="1366996" extrusionOk="0">
                      <a:moveTo>
                        <a:pt x="306622" y="1366997"/>
                      </a:moveTo>
                      <a:cubicBezTo>
                        <a:pt x="40209" y="1095618"/>
                        <a:pt x="-92427" y="673474"/>
                        <a:pt x="72554" y="315304"/>
                      </a:cubicBezTo>
                      <a:cubicBezTo>
                        <a:pt x="83878" y="290285"/>
                        <a:pt x="101150" y="253368"/>
                        <a:pt x="115163" y="230060"/>
                      </a:cubicBezTo>
                      <a:cubicBezTo>
                        <a:pt x="118748" y="223785"/>
                        <a:pt x="129013" y="205041"/>
                        <a:pt x="132517" y="198847"/>
                      </a:cubicBezTo>
                      <a:cubicBezTo>
                        <a:pt x="137324" y="190861"/>
                        <a:pt x="159728" y="157204"/>
                        <a:pt x="164942" y="148891"/>
                      </a:cubicBezTo>
                      <a:cubicBezTo>
                        <a:pt x="172275" y="136667"/>
                        <a:pt x="184007" y="121590"/>
                        <a:pt x="192643" y="110181"/>
                      </a:cubicBezTo>
                      <a:cubicBezTo>
                        <a:pt x="219610" y="72938"/>
                        <a:pt x="253176" y="34391"/>
                        <a:pt x="283158" y="0"/>
                      </a:cubicBezTo>
                      <a:cubicBezTo>
                        <a:pt x="263116" y="24530"/>
                        <a:pt x="242341" y="48489"/>
                        <a:pt x="222950" y="73508"/>
                      </a:cubicBezTo>
                      <a:cubicBezTo>
                        <a:pt x="213255" y="86792"/>
                        <a:pt x="190362" y="118494"/>
                        <a:pt x="181155" y="131125"/>
                      </a:cubicBezTo>
                      <a:cubicBezTo>
                        <a:pt x="168934" y="149298"/>
                        <a:pt x="148567" y="182548"/>
                        <a:pt x="136590" y="201211"/>
                      </a:cubicBezTo>
                      <a:cubicBezTo>
                        <a:pt x="128525" y="216124"/>
                        <a:pt x="116548" y="238373"/>
                        <a:pt x="108401" y="253368"/>
                      </a:cubicBezTo>
                      <a:cubicBezTo>
                        <a:pt x="39965" y="386449"/>
                        <a:pt x="1999" y="536563"/>
                        <a:pt x="7702" y="686595"/>
                      </a:cubicBezTo>
                      <a:cubicBezTo>
                        <a:pt x="17560" y="940045"/>
                        <a:pt x="136672" y="1181922"/>
                        <a:pt x="306622" y="1366915"/>
                      </a:cubicBezTo>
                      <a:lnTo>
                        <a:pt x="306622" y="1366915"/>
                      </a:lnTo>
                      <a:close/>
                    </a:path>
                  </a:pathLst>
                </a:custGeom>
                <a:solidFill>
                  <a:srgbClr val="3747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6" name="Google Shape;906;p42"/>
                <p:cNvSpPr/>
                <p:nvPr/>
              </p:nvSpPr>
              <p:spPr>
                <a:xfrm>
                  <a:off x="3485523" y="5565863"/>
                  <a:ext cx="184033" cy="954877"/>
                </a:xfrm>
                <a:custGeom>
                  <a:avLst/>
                  <a:gdLst/>
                  <a:ahLst/>
                  <a:cxnLst/>
                  <a:rect l="l" t="t" r="r" b="b"/>
                  <a:pathLst>
                    <a:path w="184033" h="954877" extrusionOk="0">
                      <a:moveTo>
                        <a:pt x="184033" y="954877"/>
                      </a:moveTo>
                      <a:cubicBezTo>
                        <a:pt x="12535" y="674371"/>
                        <a:pt x="-56390" y="315712"/>
                        <a:pt x="52212" y="0"/>
                      </a:cubicBezTo>
                      <a:cubicBezTo>
                        <a:pt x="34614" y="59573"/>
                        <a:pt x="21579" y="120124"/>
                        <a:pt x="14165" y="181734"/>
                      </a:cubicBezTo>
                      <a:cubicBezTo>
                        <a:pt x="-16061" y="448712"/>
                        <a:pt x="52864" y="722209"/>
                        <a:pt x="184033" y="954877"/>
                      </a:cubicBezTo>
                      <a:lnTo>
                        <a:pt x="184033" y="954877"/>
                      </a:lnTo>
                      <a:close/>
                    </a:path>
                  </a:pathLst>
                </a:custGeom>
                <a:solidFill>
                  <a:srgbClr val="3747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7" name="Google Shape;907;p42"/>
                <p:cNvSpPr/>
                <p:nvPr/>
              </p:nvSpPr>
              <p:spPr>
                <a:xfrm>
                  <a:off x="3408024" y="5006318"/>
                  <a:ext cx="442889" cy="1573423"/>
                </a:xfrm>
                <a:custGeom>
                  <a:avLst/>
                  <a:gdLst/>
                  <a:ahLst/>
                  <a:cxnLst/>
                  <a:rect l="l" t="t" r="r" b="b"/>
                  <a:pathLst>
                    <a:path w="442889" h="1573423" extrusionOk="0">
                      <a:moveTo>
                        <a:pt x="442726" y="0"/>
                      </a:moveTo>
                      <a:cubicBezTo>
                        <a:pt x="331191" y="89400"/>
                        <a:pt x="249883" y="211561"/>
                        <a:pt x="180550" y="335189"/>
                      </a:cubicBezTo>
                      <a:cubicBezTo>
                        <a:pt x="8482" y="648619"/>
                        <a:pt x="-40971" y="1025859"/>
                        <a:pt x="56143" y="1370909"/>
                      </a:cubicBezTo>
                      <a:cubicBezTo>
                        <a:pt x="56143" y="1370909"/>
                        <a:pt x="70563" y="1422495"/>
                        <a:pt x="70563" y="1422495"/>
                      </a:cubicBezTo>
                      <a:lnTo>
                        <a:pt x="87672" y="1473267"/>
                      </a:lnTo>
                      <a:cubicBezTo>
                        <a:pt x="91583" y="1485735"/>
                        <a:pt x="101034" y="1511406"/>
                        <a:pt x="106166" y="1523549"/>
                      </a:cubicBezTo>
                      <a:lnTo>
                        <a:pt x="125883" y="1573424"/>
                      </a:lnTo>
                      <a:lnTo>
                        <a:pt x="105270" y="1523956"/>
                      </a:lnTo>
                      <a:cubicBezTo>
                        <a:pt x="93294" y="1496900"/>
                        <a:pt x="78059" y="1451670"/>
                        <a:pt x="67793" y="1423473"/>
                      </a:cubicBezTo>
                      <a:cubicBezTo>
                        <a:pt x="-52377" y="1060658"/>
                        <a:pt x="-10501" y="665407"/>
                        <a:pt x="175255" y="332337"/>
                      </a:cubicBezTo>
                      <a:cubicBezTo>
                        <a:pt x="245891" y="208872"/>
                        <a:pt x="329236" y="87607"/>
                        <a:pt x="442889" y="163"/>
                      </a:cubicBezTo>
                      <a:lnTo>
                        <a:pt x="442889" y="163"/>
                      </a:lnTo>
                      <a:close/>
                    </a:path>
                  </a:pathLst>
                </a:custGeom>
                <a:solidFill>
                  <a:srgbClr val="3747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8" name="Google Shape;908;p42"/>
                <p:cNvSpPr/>
                <p:nvPr/>
              </p:nvSpPr>
              <p:spPr>
                <a:xfrm>
                  <a:off x="2406827" y="5027833"/>
                  <a:ext cx="1069723" cy="1551909"/>
                </a:xfrm>
                <a:custGeom>
                  <a:avLst/>
                  <a:gdLst/>
                  <a:ahLst/>
                  <a:cxnLst/>
                  <a:rect l="l" t="t" r="r" b="b"/>
                  <a:pathLst>
                    <a:path w="1069723" h="1551909" extrusionOk="0">
                      <a:moveTo>
                        <a:pt x="1069723" y="0"/>
                      </a:moveTo>
                      <a:cubicBezTo>
                        <a:pt x="818709" y="169265"/>
                        <a:pt x="573235" y="443577"/>
                        <a:pt x="457627" y="724979"/>
                      </a:cubicBezTo>
                      <a:cubicBezTo>
                        <a:pt x="426423" y="800199"/>
                        <a:pt x="367519" y="858876"/>
                        <a:pt x="313422" y="917878"/>
                      </a:cubicBezTo>
                      <a:cubicBezTo>
                        <a:pt x="187303" y="1046884"/>
                        <a:pt x="84323" y="1199851"/>
                        <a:pt x="36907" y="1375391"/>
                      </a:cubicBezTo>
                      <a:cubicBezTo>
                        <a:pt x="20368" y="1433252"/>
                        <a:pt x="8555" y="1492336"/>
                        <a:pt x="0" y="1551909"/>
                      </a:cubicBezTo>
                      <a:cubicBezTo>
                        <a:pt x="7577" y="1492173"/>
                        <a:pt x="18413" y="1432764"/>
                        <a:pt x="34055" y="1374576"/>
                      </a:cubicBezTo>
                      <a:cubicBezTo>
                        <a:pt x="78946" y="1197813"/>
                        <a:pt x="181845" y="1042402"/>
                        <a:pt x="307963" y="912907"/>
                      </a:cubicBezTo>
                      <a:cubicBezTo>
                        <a:pt x="361408" y="854231"/>
                        <a:pt x="419253" y="796369"/>
                        <a:pt x="450050" y="721964"/>
                      </a:cubicBezTo>
                      <a:cubicBezTo>
                        <a:pt x="568672" y="436813"/>
                        <a:pt x="811866" y="167554"/>
                        <a:pt x="1069642" y="82"/>
                      </a:cubicBezTo>
                      <a:lnTo>
                        <a:pt x="1069642" y="82"/>
                      </a:lnTo>
                      <a:close/>
                    </a:path>
                  </a:pathLst>
                </a:custGeom>
                <a:solidFill>
                  <a:srgbClr val="3747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9" name="Google Shape;909;p42"/>
                <p:cNvSpPr/>
                <p:nvPr/>
              </p:nvSpPr>
              <p:spPr>
                <a:xfrm>
                  <a:off x="2520643" y="5732113"/>
                  <a:ext cx="443694" cy="847547"/>
                </a:xfrm>
                <a:custGeom>
                  <a:avLst/>
                  <a:gdLst/>
                  <a:ahLst/>
                  <a:cxnLst/>
                  <a:rect l="l" t="t" r="r" b="b"/>
                  <a:pathLst>
                    <a:path w="443694" h="847547" extrusionOk="0">
                      <a:moveTo>
                        <a:pt x="443695" y="0"/>
                      </a:moveTo>
                      <a:cubicBezTo>
                        <a:pt x="398234" y="67478"/>
                        <a:pt x="341855" y="126806"/>
                        <a:pt x="292565" y="191350"/>
                      </a:cubicBezTo>
                      <a:cubicBezTo>
                        <a:pt x="141924" y="380256"/>
                        <a:pt x="15398" y="601596"/>
                        <a:pt x="0" y="847548"/>
                      </a:cubicBezTo>
                      <a:cubicBezTo>
                        <a:pt x="1222" y="806882"/>
                        <a:pt x="5703" y="766379"/>
                        <a:pt x="12710" y="726202"/>
                      </a:cubicBezTo>
                      <a:cubicBezTo>
                        <a:pt x="49779" y="524420"/>
                        <a:pt x="159685" y="344480"/>
                        <a:pt x="287677" y="187438"/>
                      </a:cubicBezTo>
                      <a:cubicBezTo>
                        <a:pt x="338189" y="123709"/>
                        <a:pt x="395382" y="65441"/>
                        <a:pt x="443695" y="0"/>
                      </a:cubicBezTo>
                      <a:lnTo>
                        <a:pt x="443695" y="0"/>
                      </a:lnTo>
                      <a:close/>
                    </a:path>
                  </a:pathLst>
                </a:custGeom>
                <a:solidFill>
                  <a:srgbClr val="3747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0" name="Google Shape;910;p42"/>
                <p:cNvSpPr/>
                <p:nvPr/>
              </p:nvSpPr>
              <p:spPr>
                <a:xfrm>
                  <a:off x="2921239" y="5245017"/>
                  <a:ext cx="432125" cy="948927"/>
                </a:xfrm>
                <a:custGeom>
                  <a:avLst/>
                  <a:gdLst/>
                  <a:ahLst/>
                  <a:cxnLst/>
                  <a:rect l="l" t="t" r="r" b="b"/>
                  <a:pathLst>
                    <a:path w="432125" h="948927" extrusionOk="0">
                      <a:moveTo>
                        <a:pt x="432126" y="82"/>
                      </a:moveTo>
                      <a:cubicBezTo>
                        <a:pt x="233416" y="255242"/>
                        <a:pt x="56704" y="559871"/>
                        <a:pt x="6762" y="883161"/>
                      </a:cubicBezTo>
                      <a:cubicBezTo>
                        <a:pt x="4155" y="905002"/>
                        <a:pt x="2363" y="927006"/>
                        <a:pt x="0" y="948928"/>
                      </a:cubicBezTo>
                      <a:cubicBezTo>
                        <a:pt x="15480" y="608197"/>
                        <a:pt x="217041" y="256954"/>
                        <a:pt x="432126" y="0"/>
                      </a:cubicBezTo>
                      <a:lnTo>
                        <a:pt x="432126" y="0"/>
                      </a:lnTo>
                      <a:close/>
                    </a:path>
                  </a:pathLst>
                </a:custGeom>
                <a:solidFill>
                  <a:srgbClr val="3747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1" name="Google Shape;911;p42"/>
                <p:cNvSpPr/>
                <p:nvPr/>
              </p:nvSpPr>
              <p:spPr>
                <a:xfrm>
                  <a:off x="3135957" y="5277941"/>
                  <a:ext cx="326498" cy="1301719"/>
                </a:xfrm>
                <a:custGeom>
                  <a:avLst/>
                  <a:gdLst/>
                  <a:ahLst/>
                  <a:cxnLst/>
                  <a:rect l="l" t="t" r="r" b="b"/>
                  <a:pathLst>
                    <a:path w="326498" h="1301719" extrusionOk="0">
                      <a:moveTo>
                        <a:pt x="14462" y="1301719"/>
                      </a:moveTo>
                      <a:cubicBezTo>
                        <a:pt x="-36213" y="906632"/>
                        <a:pt x="48191" y="495164"/>
                        <a:pt x="237776" y="145795"/>
                      </a:cubicBezTo>
                      <a:cubicBezTo>
                        <a:pt x="264906" y="95675"/>
                        <a:pt x="295376" y="47593"/>
                        <a:pt x="326499" y="0"/>
                      </a:cubicBezTo>
                      <a:cubicBezTo>
                        <a:pt x="296436" y="48326"/>
                        <a:pt x="267187" y="97060"/>
                        <a:pt x="241279" y="147669"/>
                      </a:cubicBezTo>
                      <a:cubicBezTo>
                        <a:pt x="57642" y="497934"/>
                        <a:pt x="-26111" y="907691"/>
                        <a:pt x="14462" y="1301719"/>
                      </a:cubicBezTo>
                      <a:lnTo>
                        <a:pt x="14462" y="1301719"/>
                      </a:lnTo>
                      <a:close/>
                    </a:path>
                  </a:pathLst>
                </a:custGeom>
                <a:solidFill>
                  <a:srgbClr val="3747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2" name="Google Shape;912;p42"/>
                <p:cNvSpPr/>
                <p:nvPr/>
              </p:nvSpPr>
              <p:spPr>
                <a:xfrm>
                  <a:off x="3289247" y="4982359"/>
                  <a:ext cx="405892" cy="1048677"/>
                </a:xfrm>
                <a:custGeom>
                  <a:avLst/>
                  <a:gdLst/>
                  <a:ahLst/>
                  <a:cxnLst/>
                  <a:rect l="l" t="t" r="r" b="b"/>
                  <a:pathLst>
                    <a:path w="405892" h="1048677" extrusionOk="0">
                      <a:moveTo>
                        <a:pt x="405811" y="82"/>
                      </a:moveTo>
                      <a:cubicBezTo>
                        <a:pt x="265435" y="204308"/>
                        <a:pt x="153900" y="430701"/>
                        <a:pt x="79028" y="666955"/>
                      </a:cubicBezTo>
                      <a:cubicBezTo>
                        <a:pt x="73976" y="683906"/>
                        <a:pt x="63874" y="718052"/>
                        <a:pt x="58823" y="735003"/>
                      </a:cubicBezTo>
                      <a:cubicBezTo>
                        <a:pt x="52142" y="758392"/>
                        <a:pt x="39269" y="814054"/>
                        <a:pt x="33078" y="838257"/>
                      </a:cubicBezTo>
                      <a:cubicBezTo>
                        <a:pt x="28922" y="860506"/>
                        <a:pt x="17516" y="921219"/>
                        <a:pt x="13361" y="942897"/>
                      </a:cubicBezTo>
                      <a:cubicBezTo>
                        <a:pt x="10428" y="966286"/>
                        <a:pt x="3015" y="1024800"/>
                        <a:pt x="0" y="1048678"/>
                      </a:cubicBezTo>
                      <a:cubicBezTo>
                        <a:pt x="2281" y="1024311"/>
                        <a:pt x="7984" y="965879"/>
                        <a:pt x="10347" y="942490"/>
                      </a:cubicBezTo>
                      <a:cubicBezTo>
                        <a:pt x="13769" y="920812"/>
                        <a:pt x="24197" y="859772"/>
                        <a:pt x="28108" y="837198"/>
                      </a:cubicBezTo>
                      <a:cubicBezTo>
                        <a:pt x="37558" y="796858"/>
                        <a:pt x="49779" y="738019"/>
                        <a:pt x="62244" y="698983"/>
                      </a:cubicBezTo>
                      <a:cubicBezTo>
                        <a:pt x="134673" y="448793"/>
                        <a:pt x="251748" y="209850"/>
                        <a:pt x="405892" y="0"/>
                      </a:cubicBezTo>
                      <a:lnTo>
                        <a:pt x="405892" y="0"/>
                      </a:lnTo>
                      <a:close/>
                    </a:path>
                  </a:pathLst>
                </a:custGeom>
                <a:solidFill>
                  <a:srgbClr val="3747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3" name="Google Shape;913;p42"/>
                <p:cNvSpPr/>
                <p:nvPr/>
              </p:nvSpPr>
              <p:spPr>
                <a:xfrm>
                  <a:off x="2983484" y="5579147"/>
                  <a:ext cx="236023" cy="1000514"/>
                </a:xfrm>
                <a:custGeom>
                  <a:avLst/>
                  <a:gdLst/>
                  <a:ahLst/>
                  <a:cxnLst/>
                  <a:rect l="l" t="t" r="r" b="b"/>
                  <a:pathLst>
                    <a:path w="236023" h="1000514" extrusionOk="0">
                      <a:moveTo>
                        <a:pt x="236023" y="0"/>
                      </a:moveTo>
                      <a:cubicBezTo>
                        <a:pt x="136872" y="143024"/>
                        <a:pt x="85627" y="313837"/>
                        <a:pt x="50105" y="482532"/>
                      </a:cubicBezTo>
                      <a:cubicBezTo>
                        <a:pt x="50105" y="482532"/>
                        <a:pt x="37558" y="546424"/>
                        <a:pt x="37558" y="546424"/>
                      </a:cubicBezTo>
                      <a:cubicBezTo>
                        <a:pt x="34381" y="567613"/>
                        <a:pt x="26234" y="622459"/>
                        <a:pt x="23138" y="642996"/>
                      </a:cubicBezTo>
                      <a:cubicBezTo>
                        <a:pt x="17924" y="693034"/>
                        <a:pt x="10428" y="754888"/>
                        <a:pt x="8147" y="805089"/>
                      </a:cubicBezTo>
                      <a:cubicBezTo>
                        <a:pt x="4237" y="847304"/>
                        <a:pt x="1629" y="956996"/>
                        <a:pt x="652" y="1000514"/>
                      </a:cubicBezTo>
                      <a:cubicBezTo>
                        <a:pt x="163" y="957077"/>
                        <a:pt x="81" y="913559"/>
                        <a:pt x="0" y="870041"/>
                      </a:cubicBezTo>
                      <a:cubicBezTo>
                        <a:pt x="2118" y="831901"/>
                        <a:pt x="3422" y="777055"/>
                        <a:pt x="6599" y="739649"/>
                      </a:cubicBezTo>
                      <a:cubicBezTo>
                        <a:pt x="8962" y="716260"/>
                        <a:pt x="13361" y="664592"/>
                        <a:pt x="15968" y="642099"/>
                      </a:cubicBezTo>
                      <a:cubicBezTo>
                        <a:pt x="18901" y="621726"/>
                        <a:pt x="26886" y="566228"/>
                        <a:pt x="29900" y="545120"/>
                      </a:cubicBezTo>
                      <a:cubicBezTo>
                        <a:pt x="65259" y="354585"/>
                        <a:pt x="118541" y="157286"/>
                        <a:pt x="236023" y="0"/>
                      </a:cubicBezTo>
                      <a:lnTo>
                        <a:pt x="236023" y="0"/>
                      </a:lnTo>
                      <a:close/>
                    </a:path>
                  </a:pathLst>
                </a:custGeom>
                <a:solidFill>
                  <a:srgbClr val="3747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4" name="Google Shape;914;p42"/>
                <p:cNvSpPr/>
                <p:nvPr/>
              </p:nvSpPr>
              <p:spPr>
                <a:xfrm>
                  <a:off x="2682038" y="5898118"/>
                  <a:ext cx="234801" cy="681542"/>
                </a:xfrm>
                <a:custGeom>
                  <a:avLst/>
                  <a:gdLst/>
                  <a:ahLst/>
                  <a:cxnLst/>
                  <a:rect l="l" t="t" r="r" b="b"/>
                  <a:pathLst>
                    <a:path w="234801" h="681542" extrusionOk="0">
                      <a:moveTo>
                        <a:pt x="234801" y="0"/>
                      </a:moveTo>
                      <a:cubicBezTo>
                        <a:pt x="117482" y="185483"/>
                        <a:pt x="37070" y="395903"/>
                        <a:pt x="7088" y="613576"/>
                      </a:cubicBezTo>
                      <a:lnTo>
                        <a:pt x="4807" y="636232"/>
                      </a:lnTo>
                      <a:lnTo>
                        <a:pt x="0" y="681543"/>
                      </a:lnTo>
                      <a:cubicBezTo>
                        <a:pt x="8799" y="439666"/>
                        <a:pt x="96381" y="197789"/>
                        <a:pt x="234801" y="0"/>
                      </a:cubicBezTo>
                      <a:lnTo>
                        <a:pt x="234801" y="0"/>
                      </a:lnTo>
                      <a:close/>
                    </a:path>
                  </a:pathLst>
                </a:custGeom>
                <a:solidFill>
                  <a:srgbClr val="3747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15" name="Google Shape;915;p42"/>
              <p:cNvSpPr/>
              <p:nvPr/>
            </p:nvSpPr>
            <p:spPr>
              <a:xfrm>
                <a:off x="2163797" y="4937858"/>
                <a:ext cx="1950269" cy="1641802"/>
              </a:xfrm>
              <a:custGeom>
                <a:avLst/>
                <a:gdLst/>
                <a:ahLst/>
                <a:cxnLst/>
                <a:rect l="l" t="t" r="r" b="b"/>
                <a:pathLst>
                  <a:path w="1950269" h="1641802" extrusionOk="0">
                    <a:moveTo>
                      <a:pt x="1950188" y="236666"/>
                    </a:moveTo>
                    <a:cubicBezTo>
                      <a:pt x="1905053" y="273502"/>
                      <a:pt x="1864317" y="311315"/>
                      <a:pt x="1827818" y="349863"/>
                    </a:cubicBezTo>
                    <a:cubicBezTo>
                      <a:pt x="1309658" y="301373"/>
                      <a:pt x="1130746" y="674539"/>
                      <a:pt x="971794" y="786105"/>
                    </a:cubicBezTo>
                    <a:cubicBezTo>
                      <a:pt x="807222" y="901747"/>
                      <a:pt x="522152" y="1641803"/>
                      <a:pt x="0" y="1641803"/>
                    </a:cubicBezTo>
                    <a:cubicBezTo>
                      <a:pt x="232194" y="1599752"/>
                      <a:pt x="91167" y="1218029"/>
                      <a:pt x="270730" y="1062455"/>
                    </a:cubicBezTo>
                    <a:cubicBezTo>
                      <a:pt x="598817" y="778445"/>
                      <a:pt x="510339" y="833943"/>
                      <a:pt x="506835" y="836143"/>
                    </a:cubicBezTo>
                    <a:cubicBezTo>
                      <a:pt x="569080" y="678288"/>
                      <a:pt x="749947" y="404464"/>
                      <a:pt x="749947" y="404464"/>
                    </a:cubicBezTo>
                    <a:cubicBezTo>
                      <a:pt x="815043" y="264537"/>
                      <a:pt x="993140" y="178234"/>
                      <a:pt x="993140" y="178234"/>
                    </a:cubicBezTo>
                    <a:cubicBezTo>
                      <a:pt x="1100683" y="88916"/>
                      <a:pt x="1383471" y="-39195"/>
                      <a:pt x="1547473" y="11495"/>
                    </a:cubicBezTo>
                    <a:cubicBezTo>
                      <a:pt x="1711476" y="62104"/>
                      <a:pt x="1950270" y="236585"/>
                      <a:pt x="1950270" y="236585"/>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16" name="Google Shape;916;p42"/>
            <p:cNvGrpSpPr/>
            <p:nvPr/>
          </p:nvGrpSpPr>
          <p:grpSpPr>
            <a:xfrm>
              <a:off x="-5" y="3157553"/>
              <a:ext cx="2388252" cy="1985952"/>
              <a:chOff x="2043545" y="4593953"/>
              <a:chExt cx="2388252" cy="1985952"/>
            </a:xfrm>
          </p:grpSpPr>
          <p:sp>
            <p:nvSpPr>
              <p:cNvPr id="917" name="Google Shape;917;p42"/>
              <p:cNvSpPr/>
              <p:nvPr/>
            </p:nvSpPr>
            <p:spPr>
              <a:xfrm>
                <a:off x="2043545" y="4594289"/>
                <a:ext cx="2359343" cy="1985616"/>
              </a:xfrm>
              <a:custGeom>
                <a:avLst/>
                <a:gdLst/>
                <a:ahLst/>
                <a:cxnLst/>
                <a:rect l="l" t="t" r="r" b="b"/>
                <a:pathLst>
                  <a:path w="2359343" h="1985616" extrusionOk="0">
                    <a:moveTo>
                      <a:pt x="2358117" y="715273"/>
                    </a:moveTo>
                    <a:cubicBezTo>
                      <a:pt x="2354206" y="737684"/>
                      <a:pt x="2330091" y="738580"/>
                      <a:pt x="2318277" y="724074"/>
                    </a:cubicBezTo>
                    <a:cubicBezTo>
                      <a:pt x="2309071" y="713072"/>
                      <a:pt x="2304998" y="683082"/>
                      <a:pt x="2284222" y="702967"/>
                    </a:cubicBezTo>
                    <a:cubicBezTo>
                      <a:pt x="2269720" y="717799"/>
                      <a:pt x="2267113" y="741025"/>
                      <a:pt x="2247153" y="751375"/>
                    </a:cubicBezTo>
                    <a:cubicBezTo>
                      <a:pt x="2227925" y="761399"/>
                      <a:pt x="2210490" y="747382"/>
                      <a:pt x="2203647" y="731572"/>
                    </a:cubicBezTo>
                    <a:cubicBezTo>
                      <a:pt x="2199736" y="721956"/>
                      <a:pt x="2198188" y="711524"/>
                      <a:pt x="2194196" y="701826"/>
                    </a:cubicBezTo>
                    <a:cubicBezTo>
                      <a:pt x="2187678" y="686668"/>
                      <a:pt x="2177005" y="672325"/>
                      <a:pt x="2161118" y="665642"/>
                    </a:cubicBezTo>
                    <a:cubicBezTo>
                      <a:pt x="2124049" y="651707"/>
                      <a:pt x="2137247" y="681208"/>
                      <a:pt x="2141076" y="702071"/>
                    </a:cubicBezTo>
                    <a:cubicBezTo>
                      <a:pt x="2142217" y="711361"/>
                      <a:pt x="2146453" y="720733"/>
                      <a:pt x="2144091" y="730186"/>
                    </a:cubicBezTo>
                    <a:cubicBezTo>
                      <a:pt x="2141239" y="738336"/>
                      <a:pt x="2132685" y="740944"/>
                      <a:pt x="2125189" y="738580"/>
                    </a:cubicBezTo>
                    <a:cubicBezTo>
                      <a:pt x="2116065" y="735565"/>
                      <a:pt x="2110280" y="727823"/>
                      <a:pt x="2104821" y="720733"/>
                    </a:cubicBezTo>
                    <a:cubicBezTo>
                      <a:pt x="2077447" y="685120"/>
                      <a:pt x="2060093" y="642661"/>
                      <a:pt x="2028238" y="610307"/>
                    </a:cubicBezTo>
                    <a:cubicBezTo>
                      <a:pt x="2012758" y="594008"/>
                      <a:pt x="1995160" y="579420"/>
                      <a:pt x="1977644" y="565078"/>
                    </a:cubicBezTo>
                    <a:cubicBezTo>
                      <a:pt x="1962979" y="553016"/>
                      <a:pt x="1944974" y="540059"/>
                      <a:pt x="1923465" y="545356"/>
                    </a:cubicBezTo>
                    <a:cubicBezTo>
                      <a:pt x="1912141" y="547964"/>
                      <a:pt x="1907578" y="555706"/>
                      <a:pt x="1899676" y="562959"/>
                    </a:cubicBezTo>
                    <a:cubicBezTo>
                      <a:pt x="1891691" y="570375"/>
                      <a:pt x="1880611" y="571434"/>
                      <a:pt x="1870916" y="569723"/>
                    </a:cubicBezTo>
                    <a:cubicBezTo>
                      <a:pt x="1831647" y="562959"/>
                      <a:pt x="1798977" y="542422"/>
                      <a:pt x="1760848" y="530605"/>
                    </a:cubicBezTo>
                    <a:cubicBezTo>
                      <a:pt x="1573626" y="472662"/>
                      <a:pt x="1428199" y="559944"/>
                      <a:pt x="1338662" y="668984"/>
                    </a:cubicBezTo>
                    <a:cubicBezTo>
                      <a:pt x="1344772" y="668984"/>
                      <a:pt x="1350882" y="669473"/>
                      <a:pt x="1356830" y="670369"/>
                    </a:cubicBezTo>
                    <a:cubicBezTo>
                      <a:pt x="1372309" y="672570"/>
                      <a:pt x="1387300" y="677622"/>
                      <a:pt x="1400661" y="685853"/>
                    </a:cubicBezTo>
                    <a:cubicBezTo>
                      <a:pt x="1423555" y="700115"/>
                      <a:pt x="1421192" y="705086"/>
                      <a:pt x="1441642" y="722607"/>
                    </a:cubicBezTo>
                    <a:cubicBezTo>
                      <a:pt x="1461276" y="739395"/>
                      <a:pt x="1485148" y="747789"/>
                      <a:pt x="1508856" y="756509"/>
                    </a:cubicBezTo>
                    <a:cubicBezTo>
                      <a:pt x="1530446" y="764414"/>
                      <a:pt x="1551058" y="773460"/>
                      <a:pt x="1569960" y="786907"/>
                    </a:cubicBezTo>
                    <a:cubicBezTo>
                      <a:pt x="1604096" y="811192"/>
                      <a:pt x="1630412" y="846561"/>
                      <a:pt x="1646380" y="886901"/>
                    </a:cubicBezTo>
                    <a:cubicBezTo>
                      <a:pt x="1654364" y="906705"/>
                      <a:pt x="1659497" y="928138"/>
                      <a:pt x="1661697" y="949897"/>
                    </a:cubicBezTo>
                    <a:cubicBezTo>
                      <a:pt x="1663897" y="970678"/>
                      <a:pt x="1665770" y="998875"/>
                      <a:pt x="1648091" y="1014033"/>
                    </a:cubicBezTo>
                    <a:cubicBezTo>
                      <a:pt x="1631634" y="1028213"/>
                      <a:pt x="1608740" y="1021287"/>
                      <a:pt x="1591631" y="1014767"/>
                    </a:cubicBezTo>
                    <a:cubicBezTo>
                      <a:pt x="1569308" y="1006373"/>
                      <a:pt x="1549103" y="993171"/>
                      <a:pt x="1530120" y="978746"/>
                    </a:cubicBezTo>
                    <a:cubicBezTo>
                      <a:pt x="1491584" y="949571"/>
                      <a:pt x="1457121" y="913143"/>
                      <a:pt x="1412801" y="892525"/>
                    </a:cubicBezTo>
                    <a:cubicBezTo>
                      <a:pt x="1393411" y="883723"/>
                      <a:pt x="1370924" y="878589"/>
                      <a:pt x="1349579" y="887227"/>
                    </a:cubicBezTo>
                    <a:cubicBezTo>
                      <a:pt x="1341269" y="890406"/>
                      <a:pt x="1333529" y="896273"/>
                      <a:pt x="1330107" y="905482"/>
                    </a:cubicBezTo>
                    <a:cubicBezTo>
                      <a:pt x="1325871" y="916810"/>
                      <a:pt x="1328315" y="929279"/>
                      <a:pt x="1324323" y="940770"/>
                    </a:cubicBezTo>
                    <a:cubicBezTo>
                      <a:pt x="1317153" y="961877"/>
                      <a:pt x="1297437" y="976546"/>
                      <a:pt x="1277558" y="981761"/>
                    </a:cubicBezTo>
                    <a:cubicBezTo>
                      <a:pt x="1255479" y="987466"/>
                      <a:pt x="1233645" y="982495"/>
                      <a:pt x="1213195" y="975894"/>
                    </a:cubicBezTo>
                    <a:cubicBezTo>
                      <a:pt x="1168549" y="961469"/>
                      <a:pt x="1143618" y="963017"/>
                      <a:pt x="1096446" y="957802"/>
                    </a:cubicBezTo>
                    <a:cubicBezTo>
                      <a:pt x="1051229" y="952749"/>
                      <a:pt x="1033224" y="982006"/>
                      <a:pt x="990207" y="1002135"/>
                    </a:cubicBezTo>
                    <a:cubicBezTo>
                      <a:pt x="950286" y="1020798"/>
                      <a:pt x="913950" y="1053477"/>
                      <a:pt x="895944" y="1096344"/>
                    </a:cubicBezTo>
                    <a:cubicBezTo>
                      <a:pt x="886005" y="1120222"/>
                      <a:pt x="884131" y="1146789"/>
                      <a:pt x="867918" y="1167652"/>
                    </a:cubicBezTo>
                    <a:cubicBezTo>
                      <a:pt x="851216" y="1189248"/>
                      <a:pt x="826612" y="1201065"/>
                      <a:pt x="806896" y="1218749"/>
                    </a:cubicBezTo>
                    <a:cubicBezTo>
                      <a:pt x="791661" y="1232196"/>
                      <a:pt x="779277" y="1247924"/>
                      <a:pt x="768523" y="1265201"/>
                    </a:cubicBezTo>
                    <a:cubicBezTo>
                      <a:pt x="129377" y="1719943"/>
                      <a:pt x="785061" y="1985617"/>
                      <a:pt x="785061" y="1985617"/>
                    </a:cubicBezTo>
                    <a:lnTo>
                      <a:pt x="0" y="1985617"/>
                    </a:lnTo>
                    <a:cubicBezTo>
                      <a:pt x="0" y="1985617"/>
                      <a:pt x="8717" y="1972822"/>
                      <a:pt x="105017" y="1759142"/>
                    </a:cubicBezTo>
                    <a:cubicBezTo>
                      <a:pt x="211338" y="1523296"/>
                      <a:pt x="287840" y="1538861"/>
                      <a:pt x="303808" y="1386873"/>
                    </a:cubicBezTo>
                    <a:cubicBezTo>
                      <a:pt x="301038" y="1381006"/>
                      <a:pt x="298268" y="1375056"/>
                      <a:pt x="295824" y="1369026"/>
                    </a:cubicBezTo>
                    <a:cubicBezTo>
                      <a:pt x="285070" y="1341969"/>
                      <a:pt x="281403" y="1311572"/>
                      <a:pt x="296231" y="1284026"/>
                    </a:cubicBezTo>
                    <a:cubicBezTo>
                      <a:pt x="309430" y="1258844"/>
                      <a:pt x="333382" y="1244827"/>
                      <a:pt x="359127" y="1253384"/>
                    </a:cubicBezTo>
                    <a:cubicBezTo>
                      <a:pt x="373140" y="1258029"/>
                      <a:pt x="386909" y="1267564"/>
                      <a:pt x="402715" y="1263653"/>
                    </a:cubicBezTo>
                    <a:cubicBezTo>
                      <a:pt x="415017" y="1260556"/>
                      <a:pt x="425201" y="1251103"/>
                      <a:pt x="432941" y="1240589"/>
                    </a:cubicBezTo>
                    <a:cubicBezTo>
                      <a:pt x="453309" y="1213533"/>
                      <a:pt x="456649" y="1180120"/>
                      <a:pt x="466100" y="1148582"/>
                    </a:cubicBezTo>
                    <a:cubicBezTo>
                      <a:pt x="471395" y="1131549"/>
                      <a:pt x="478565" y="1114272"/>
                      <a:pt x="490297" y="1100663"/>
                    </a:cubicBezTo>
                    <a:cubicBezTo>
                      <a:pt x="501866" y="1087216"/>
                      <a:pt x="516938" y="1079393"/>
                      <a:pt x="533151" y="1074829"/>
                    </a:cubicBezTo>
                    <a:cubicBezTo>
                      <a:pt x="545779" y="1071243"/>
                      <a:pt x="558733" y="1068961"/>
                      <a:pt x="571443" y="1066516"/>
                    </a:cubicBezTo>
                    <a:cubicBezTo>
                      <a:pt x="612260" y="1014930"/>
                      <a:pt x="657069" y="968967"/>
                      <a:pt x="703997" y="928301"/>
                    </a:cubicBezTo>
                    <a:cubicBezTo>
                      <a:pt x="728357" y="897740"/>
                      <a:pt x="760701" y="876226"/>
                      <a:pt x="794268" y="856422"/>
                    </a:cubicBezTo>
                    <a:cubicBezTo>
                      <a:pt x="826286" y="778839"/>
                      <a:pt x="874680" y="690825"/>
                      <a:pt x="919408" y="620902"/>
                    </a:cubicBezTo>
                    <a:cubicBezTo>
                      <a:pt x="939206" y="589037"/>
                      <a:pt x="962670" y="560025"/>
                      <a:pt x="982141" y="527835"/>
                    </a:cubicBezTo>
                    <a:cubicBezTo>
                      <a:pt x="1001287" y="496948"/>
                      <a:pt x="1012367" y="461905"/>
                      <a:pt x="1024181" y="427433"/>
                    </a:cubicBezTo>
                    <a:cubicBezTo>
                      <a:pt x="1035750" y="395568"/>
                      <a:pt x="1049437" y="361340"/>
                      <a:pt x="1074693" y="339092"/>
                    </a:cubicBezTo>
                    <a:cubicBezTo>
                      <a:pt x="1102557" y="316681"/>
                      <a:pt x="1122436" y="349360"/>
                      <a:pt x="1110704" y="378861"/>
                    </a:cubicBezTo>
                    <a:cubicBezTo>
                      <a:pt x="1102149" y="401599"/>
                      <a:pt x="1079174" y="419935"/>
                      <a:pt x="1082840" y="445932"/>
                    </a:cubicBezTo>
                    <a:cubicBezTo>
                      <a:pt x="1098890" y="429063"/>
                      <a:pt x="1114370" y="411623"/>
                      <a:pt x="1127894" y="392145"/>
                    </a:cubicBezTo>
                    <a:cubicBezTo>
                      <a:pt x="1163253" y="340967"/>
                      <a:pt x="1192583" y="275363"/>
                      <a:pt x="1247413" y="247492"/>
                    </a:cubicBezTo>
                    <a:cubicBezTo>
                      <a:pt x="1262404" y="239749"/>
                      <a:pt x="1278617" y="236816"/>
                      <a:pt x="1294015" y="230133"/>
                    </a:cubicBezTo>
                    <a:cubicBezTo>
                      <a:pt x="1308354" y="223777"/>
                      <a:pt x="1321390" y="213590"/>
                      <a:pt x="1332877" y="201528"/>
                    </a:cubicBezTo>
                    <a:cubicBezTo>
                      <a:pt x="1357074" y="176509"/>
                      <a:pt x="1376383" y="146275"/>
                      <a:pt x="1399358" y="120115"/>
                    </a:cubicBezTo>
                    <a:cubicBezTo>
                      <a:pt x="1433902" y="81079"/>
                      <a:pt x="1473090" y="47177"/>
                      <a:pt x="1515374" y="20365"/>
                    </a:cubicBezTo>
                    <a:cubicBezTo>
                      <a:pt x="1527594" y="12949"/>
                      <a:pt x="1560509" y="-11010"/>
                      <a:pt x="1570041" y="5940"/>
                    </a:cubicBezTo>
                    <a:cubicBezTo>
                      <a:pt x="1573300" y="12379"/>
                      <a:pt x="1569308" y="20039"/>
                      <a:pt x="1565479" y="25743"/>
                    </a:cubicBezTo>
                    <a:cubicBezTo>
                      <a:pt x="1552117" y="43917"/>
                      <a:pt x="1532972" y="54593"/>
                      <a:pt x="1515618" y="67061"/>
                    </a:cubicBezTo>
                    <a:cubicBezTo>
                      <a:pt x="1483844" y="96482"/>
                      <a:pt x="1443923" y="123619"/>
                      <a:pt x="1429584" y="168849"/>
                    </a:cubicBezTo>
                    <a:cubicBezTo>
                      <a:pt x="1427710" y="177488"/>
                      <a:pt x="1433983" y="179932"/>
                      <a:pt x="1440501" y="179362"/>
                    </a:cubicBezTo>
                    <a:cubicBezTo>
                      <a:pt x="1453048" y="178139"/>
                      <a:pt x="1465106" y="167545"/>
                      <a:pt x="1476838" y="161922"/>
                    </a:cubicBezTo>
                    <a:cubicBezTo>
                      <a:pt x="1495332" y="151246"/>
                      <a:pt x="1521240" y="156380"/>
                      <a:pt x="1524987" y="180177"/>
                    </a:cubicBezTo>
                    <a:cubicBezTo>
                      <a:pt x="1527187" y="208456"/>
                      <a:pt x="1487918" y="215627"/>
                      <a:pt x="1470564" y="226547"/>
                    </a:cubicBezTo>
                    <a:cubicBezTo>
                      <a:pt x="1446041" y="238119"/>
                      <a:pt x="1421763" y="255152"/>
                      <a:pt x="1410682" y="283675"/>
                    </a:cubicBezTo>
                    <a:cubicBezTo>
                      <a:pt x="1408483" y="288891"/>
                      <a:pt x="1406120" y="293862"/>
                      <a:pt x="1403269" y="298344"/>
                    </a:cubicBezTo>
                    <a:cubicBezTo>
                      <a:pt x="1434880" y="278297"/>
                      <a:pt x="1468202" y="279356"/>
                      <a:pt x="1514314" y="285305"/>
                    </a:cubicBezTo>
                    <a:cubicBezTo>
                      <a:pt x="1577129" y="288973"/>
                      <a:pt x="1631715" y="249610"/>
                      <a:pt x="1688664" y="225895"/>
                    </a:cubicBezTo>
                    <a:cubicBezTo>
                      <a:pt x="1763862" y="194520"/>
                      <a:pt x="1846067" y="184170"/>
                      <a:pt x="1923628" y="194520"/>
                    </a:cubicBezTo>
                    <a:cubicBezTo>
                      <a:pt x="1952469" y="193134"/>
                      <a:pt x="1981392" y="193868"/>
                      <a:pt x="2009499" y="197861"/>
                    </a:cubicBezTo>
                    <a:cubicBezTo>
                      <a:pt x="2020743" y="199572"/>
                      <a:pt x="2033045" y="200958"/>
                      <a:pt x="2041273" y="208537"/>
                    </a:cubicBezTo>
                    <a:cubicBezTo>
                      <a:pt x="2048361" y="215301"/>
                      <a:pt x="2051213" y="226466"/>
                      <a:pt x="2045428" y="235838"/>
                    </a:cubicBezTo>
                    <a:cubicBezTo>
                      <a:pt x="2035489" y="251648"/>
                      <a:pt x="2014795" y="250344"/>
                      <a:pt x="1998256" y="245862"/>
                    </a:cubicBezTo>
                    <a:cubicBezTo>
                      <a:pt x="1943019" y="248633"/>
                      <a:pt x="1876864" y="220028"/>
                      <a:pt x="1828551" y="263791"/>
                    </a:cubicBezTo>
                    <a:cubicBezTo>
                      <a:pt x="1850711" y="293944"/>
                      <a:pt x="1898779" y="291499"/>
                      <a:pt x="1934871" y="291825"/>
                    </a:cubicBezTo>
                    <a:cubicBezTo>
                      <a:pt x="2029949" y="293047"/>
                      <a:pt x="2124945" y="324912"/>
                      <a:pt x="2189878" y="388234"/>
                    </a:cubicBezTo>
                    <a:cubicBezTo>
                      <a:pt x="2205765" y="405347"/>
                      <a:pt x="2216682" y="427188"/>
                      <a:pt x="2214075" y="451881"/>
                    </a:cubicBezTo>
                    <a:cubicBezTo>
                      <a:pt x="2212853" y="464920"/>
                      <a:pt x="2208698" y="478449"/>
                      <a:pt x="2215134" y="490347"/>
                    </a:cubicBezTo>
                    <a:cubicBezTo>
                      <a:pt x="2225725" y="507216"/>
                      <a:pt x="2245197" y="516670"/>
                      <a:pt x="2257581" y="531991"/>
                    </a:cubicBezTo>
                    <a:cubicBezTo>
                      <a:pt x="2273386" y="537451"/>
                      <a:pt x="2288214" y="545437"/>
                      <a:pt x="2301820" y="554728"/>
                    </a:cubicBezTo>
                    <a:cubicBezTo>
                      <a:pt x="2319255" y="565567"/>
                      <a:pt x="2334327" y="581621"/>
                      <a:pt x="2323817" y="604032"/>
                    </a:cubicBezTo>
                    <a:cubicBezTo>
                      <a:pt x="2319907" y="614219"/>
                      <a:pt x="2319662" y="622043"/>
                      <a:pt x="2325610" y="630844"/>
                    </a:cubicBezTo>
                    <a:cubicBezTo>
                      <a:pt x="2345652" y="653907"/>
                      <a:pt x="2364879" y="681860"/>
                      <a:pt x="2357873" y="71535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18" name="Google Shape;918;p42"/>
              <p:cNvGrpSpPr/>
              <p:nvPr/>
            </p:nvGrpSpPr>
            <p:grpSpPr>
              <a:xfrm>
                <a:off x="2043545" y="4593953"/>
                <a:ext cx="2388252" cy="1985616"/>
                <a:chOff x="2043545" y="4593953"/>
                <a:chExt cx="2388252" cy="1985616"/>
              </a:xfrm>
            </p:grpSpPr>
            <p:grpSp>
              <p:nvGrpSpPr>
                <p:cNvPr id="919" name="Google Shape;919;p42"/>
                <p:cNvGrpSpPr/>
                <p:nvPr/>
              </p:nvGrpSpPr>
              <p:grpSpPr>
                <a:xfrm>
                  <a:off x="2994721" y="4628303"/>
                  <a:ext cx="1437076" cy="732749"/>
                  <a:chOff x="2994721" y="4628303"/>
                  <a:chExt cx="1437076" cy="732749"/>
                </a:xfrm>
              </p:grpSpPr>
              <p:sp>
                <p:nvSpPr>
                  <p:cNvPr id="920" name="Google Shape;920;p42"/>
                  <p:cNvSpPr/>
                  <p:nvPr/>
                </p:nvSpPr>
                <p:spPr>
                  <a:xfrm>
                    <a:off x="4395225" y="5124975"/>
                    <a:ext cx="81" cy="81"/>
                  </a:xfrm>
                  <a:custGeom>
                    <a:avLst/>
                    <a:gdLst/>
                    <a:ahLst/>
                    <a:cxnLst/>
                    <a:rect l="l" t="t" r="r" b="b"/>
                    <a:pathLst>
                      <a:path w="81" h="81" extrusionOk="0">
                        <a:moveTo>
                          <a:pt x="82" y="82"/>
                        </a:moveTo>
                        <a:lnTo>
                          <a:pt x="82" y="82"/>
                        </a:lnTo>
                        <a:lnTo>
                          <a:pt x="0" y="0"/>
                        </a:lnTo>
                        <a:lnTo>
                          <a:pt x="0" y="0"/>
                        </a:lnTo>
                        <a:lnTo>
                          <a:pt x="82" y="82"/>
                        </a:lnTo>
                        <a:close/>
                      </a:path>
                    </a:pathLst>
                  </a:custGeom>
                  <a:solidFill>
                    <a:srgbClr val="455A6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1" name="Google Shape;921;p42"/>
                  <p:cNvSpPr/>
                  <p:nvPr/>
                </p:nvSpPr>
                <p:spPr>
                  <a:xfrm>
                    <a:off x="2994721" y="4958695"/>
                    <a:ext cx="55573" cy="47575"/>
                  </a:xfrm>
                  <a:custGeom>
                    <a:avLst/>
                    <a:gdLst/>
                    <a:ahLst/>
                    <a:cxnLst/>
                    <a:rect l="l" t="t" r="r" b="b"/>
                    <a:pathLst>
                      <a:path w="55573" h="47575" extrusionOk="0">
                        <a:moveTo>
                          <a:pt x="24121" y="46889"/>
                        </a:moveTo>
                        <a:cubicBezTo>
                          <a:pt x="30639" y="45260"/>
                          <a:pt x="36179" y="41511"/>
                          <a:pt x="40660" y="36622"/>
                        </a:cubicBezTo>
                        <a:cubicBezTo>
                          <a:pt x="40904" y="36295"/>
                          <a:pt x="41067" y="36051"/>
                          <a:pt x="41312" y="35806"/>
                        </a:cubicBezTo>
                        <a:cubicBezTo>
                          <a:pt x="45385" y="33443"/>
                          <a:pt x="48807" y="30265"/>
                          <a:pt x="51577" y="26108"/>
                        </a:cubicBezTo>
                        <a:cubicBezTo>
                          <a:pt x="55080" y="20404"/>
                          <a:pt x="56791" y="13314"/>
                          <a:pt x="54592" y="7201"/>
                        </a:cubicBezTo>
                        <a:cubicBezTo>
                          <a:pt x="53207" y="3453"/>
                          <a:pt x="50274" y="-378"/>
                          <a:pt x="45711" y="30"/>
                        </a:cubicBezTo>
                        <a:cubicBezTo>
                          <a:pt x="41719" y="356"/>
                          <a:pt x="37564" y="682"/>
                          <a:pt x="33572" y="1334"/>
                        </a:cubicBezTo>
                        <a:cubicBezTo>
                          <a:pt x="25669" y="2557"/>
                          <a:pt x="16952" y="5001"/>
                          <a:pt x="10597" y="10380"/>
                        </a:cubicBezTo>
                        <a:cubicBezTo>
                          <a:pt x="5301" y="14944"/>
                          <a:pt x="1065" y="21219"/>
                          <a:pt x="168" y="27902"/>
                        </a:cubicBezTo>
                        <a:cubicBezTo>
                          <a:pt x="-646" y="34421"/>
                          <a:pt x="1472" y="40941"/>
                          <a:pt x="7012" y="44526"/>
                        </a:cubicBezTo>
                        <a:cubicBezTo>
                          <a:pt x="11819" y="47705"/>
                          <a:pt x="18174" y="48275"/>
                          <a:pt x="24121" y="46808"/>
                        </a:cubicBezTo>
                        <a:close/>
                      </a:path>
                    </a:pathLst>
                  </a:custGeom>
                  <a:solidFill>
                    <a:srgbClr val="455A6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2" name="Google Shape;922;p42"/>
                  <p:cNvSpPr/>
                  <p:nvPr/>
                </p:nvSpPr>
                <p:spPr>
                  <a:xfrm>
                    <a:off x="3629367" y="4628303"/>
                    <a:ext cx="129299" cy="94019"/>
                  </a:xfrm>
                  <a:custGeom>
                    <a:avLst/>
                    <a:gdLst/>
                    <a:ahLst/>
                    <a:cxnLst/>
                    <a:rect l="l" t="t" r="r" b="b"/>
                    <a:pathLst>
                      <a:path w="129299" h="94019" extrusionOk="0">
                        <a:moveTo>
                          <a:pt x="24385" y="92294"/>
                        </a:moveTo>
                        <a:cubicBezTo>
                          <a:pt x="30495" y="90746"/>
                          <a:pt x="36198" y="88301"/>
                          <a:pt x="41738" y="85123"/>
                        </a:cubicBezTo>
                        <a:cubicBezTo>
                          <a:pt x="52329" y="79174"/>
                          <a:pt x="62187" y="70861"/>
                          <a:pt x="72208" y="63201"/>
                        </a:cubicBezTo>
                        <a:cubicBezTo>
                          <a:pt x="74734" y="62223"/>
                          <a:pt x="77260" y="61408"/>
                          <a:pt x="79785" y="60349"/>
                        </a:cubicBezTo>
                        <a:cubicBezTo>
                          <a:pt x="89155" y="56355"/>
                          <a:pt x="98605" y="52362"/>
                          <a:pt x="107567" y="47554"/>
                        </a:cubicBezTo>
                        <a:cubicBezTo>
                          <a:pt x="114981" y="43642"/>
                          <a:pt x="121743" y="38508"/>
                          <a:pt x="125817" y="31336"/>
                        </a:cubicBezTo>
                        <a:cubicBezTo>
                          <a:pt x="132009" y="20416"/>
                          <a:pt x="130216" y="6154"/>
                          <a:pt x="118240" y="1509"/>
                        </a:cubicBezTo>
                        <a:cubicBezTo>
                          <a:pt x="107649" y="-2647"/>
                          <a:pt x="93717" y="2324"/>
                          <a:pt x="84918" y="9822"/>
                        </a:cubicBezTo>
                        <a:cubicBezTo>
                          <a:pt x="73186" y="19845"/>
                          <a:pt x="67157" y="35574"/>
                          <a:pt x="52411" y="42256"/>
                        </a:cubicBezTo>
                        <a:cubicBezTo>
                          <a:pt x="37094" y="49265"/>
                          <a:pt x="19985" y="48695"/>
                          <a:pt x="7927" y="62223"/>
                        </a:cubicBezTo>
                        <a:cubicBezTo>
                          <a:pt x="3609" y="67031"/>
                          <a:pt x="432" y="73062"/>
                          <a:pt x="25" y="79255"/>
                        </a:cubicBezTo>
                        <a:cubicBezTo>
                          <a:pt x="-220" y="83900"/>
                          <a:pt x="1328" y="90909"/>
                          <a:pt x="6135" y="92947"/>
                        </a:cubicBezTo>
                        <a:cubicBezTo>
                          <a:pt x="11023" y="95066"/>
                          <a:pt x="19170" y="93598"/>
                          <a:pt x="24303" y="92376"/>
                        </a:cubicBezTo>
                        <a:close/>
                      </a:path>
                    </a:pathLst>
                  </a:custGeom>
                  <a:solidFill>
                    <a:srgbClr val="455A6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3" name="Google Shape;923;p42"/>
                  <p:cNvSpPr/>
                  <p:nvPr/>
                </p:nvSpPr>
                <p:spPr>
                  <a:xfrm>
                    <a:off x="3326388" y="4685166"/>
                    <a:ext cx="48215" cy="37082"/>
                  </a:xfrm>
                  <a:custGeom>
                    <a:avLst/>
                    <a:gdLst/>
                    <a:ahLst/>
                    <a:cxnLst/>
                    <a:rect l="l" t="t" r="r" b="b"/>
                    <a:pathLst>
                      <a:path w="48215" h="37082" extrusionOk="0">
                        <a:moveTo>
                          <a:pt x="18585" y="36980"/>
                        </a:moveTo>
                        <a:cubicBezTo>
                          <a:pt x="23311" y="36491"/>
                          <a:pt x="27221" y="34616"/>
                          <a:pt x="30969" y="31845"/>
                        </a:cubicBezTo>
                        <a:cubicBezTo>
                          <a:pt x="34228" y="30379"/>
                          <a:pt x="37324" y="28341"/>
                          <a:pt x="39849" y="25896"/>
                        </a:cubicBezTo>
                        <a:cubicBezTo>
                          <a:pt x="43353" y="22392"/>
                          <a:pt x="45960" y="18154"/>
                          <a:pt x="47426" y="13591"/>
                        </a:cubicBezTo>
                        <a:cubicBezTo>
                          <a:pt x="48485" y="10412"/>
                          <a:pt x="48648" y="6990"/>
                          <a:pt x="46856" y="4137"/>
                        </a:cubicBezTo>
                        <a:cubicBezTo>
                          <a:pt x="45389" y="1774"/>
                          <a:pt x="42701" y="470"/>
                          <a:pt x="39849" y="62"/>
                        </a:cubicBezTo>
                        <a:cubicBezTo>
                          <a:pt x="37161" y="-182"/>
                          <a:pt x="34309" y="307"/>
                          <a:pt x="31621" y="1285"/>
                        </a:cubicBezTo>
                        <a:cubicBezTo>
                          <a:pt x="30562" y="1611"/>
                          <a:pt x="29502" y="2100"/>
                          <a:pt x="28606" y="2507"/>
                        </a:cubicBezTo>
                        <a:cubicBezTo>
                          <a:pt x="28362" y="2507"/>
                          <a:pt x="27629" y="2752"/>
                          <a:pt x="27547" y="2752"/>
                        </a:cubicBezTo>
                        <a:cubicBezTo>
                          <a:pt x="27221" y="2752"/>
                          <a:pt x="26977" y="2752"/>
                          <a:pt x="26732" y="2752"/>
                        </a:cubicBezTo>
                        <a:cubicBezTo>
                          <a:pt x="26732" y="2752"/>
                          <a:pt x="26732" y="2670"/>
                          <a:pt x="26406" y="2589"/>
                        </a:cubicBezTo>
                        <a:lnTo>
                          <a:pt x="26081" y="2263"/>
                        </a:lnTo>
                        <a:cubicBezTo>
                          <a:pt x="25184" y="1448"/>
                          <a:pt x="24207" y="877"/>
                          <a:pt x="23066" y="388"/>
                        </a:cubicBezTo>
                        <a:cubicBezTo>
                          <a:pt x="19563" y="-753"/>
                          <a:pt x="15978" y="1041"/>
                          <a:pt x="13208" y="3241"/>
                        </a:cubicBezTo>
                        <a:cubicBezTo>
                          <a:pt x="8646" y="6908"/>
                          <a:pt x="5550" y="11797"/>
                          <a:pt x="3268" y="17013"/>
                        </a:cubicBezTo>
                        <a:cubicBezTo>
                          <a:pt x="906" y="22392"/>
                          <a:pt x="-2516" y="29482"/>
                          <a:pt x="2861" y="33557"/>
                        </a:cubicBezTo>
                        <a:cubicBezTo>
                          <a:pt x="7016" y="36654"/>
                          <a:pt x="13371" y="37387"/>
                          <a:pt x="18667" y="36980"/>
                        </a:cubicBezTo>
                        <a:close/>
                      </a:path>
                    </a:pathLst>
                  </a:custGeom>
                  <a:solidFill>
                    <a:srgbClr val="455A6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4" name="Google Shape;924;p42"/>
                  <p:cNvSpPr/>
                  <p:nvPr/>
                </p:nvSpPr>
                <p:spPr>
                  <a:xfrm>
                    <a:off x="4415756" y="5278077"/>
                    <a:ext cx="16041" cy="16571"/>
                  </a:xfrm>
                  <a:custGeom>
                    <a:avLst/>
                    <a:gdLst/>
                    <a:ahLst/>
                    <a:cxnLst/>
                    <a:rect l="l" t="t" r="r" b="b"/>
                    <a:pathLst>
                      <a:path w="16041" h="16571" extrusionOk="0">
                        <a:moveTo>
                          <a:pt x="8392" y="16408"/>
                        </a:moveTo>
                        <a:cubicBezTo>
                          <a:pt x="12302" y="16164"/>
                          <a:pt x="15235" y="12496"/>
                          <a:pt x="15887" y="8992"/>
                        </a:cubicBezTo>
                        <a:cubicBezTo>
                          <a:pt x="16050" y="8258"/>
                          <a:pt x="16131" y="7362"/>
                          <a:pt x="15887" y="6628"/>
                        </a:cubicBezTo>
                        <a:cubicBezTo>
                          <a:pt x="15805" y="5732"/>
                          <a:pt x="15642" y="4999"/>
                          <a:pt x="15316" y="4265"/>
                        </a:cubicBezTo>
                        <a:cubicBezTo>
                          <a:pt x="14746" y="3124"/>
                          <a:pt x="14258" y="2473"/>
                          <a:pt x="13361" y="1576"/>
                        </a:cubicBezTo>
                        <a:cubicBezTo>
                          <a:pt x="12872" y="1087"/>
                          <a:pt x="12139" y="679"/>
                          <a:pt x="11406" y="516"/>
                        </a:cubicBezTo>
                        <a:cubicBezTo>
                          <a:pt x="10265" y="27"/>
                          <a:pt x="9206" y="-54"/>
                          <a:pt x="7903" y="27"/>
                        </a:cubicBezTo>
                        <a:cubicBezTo>
                          <a:pt x="7088" y="27"/>
                          <a:pt x="6110" y="272"/>
                          <a:pt x="5458" y="679"/>
                        </a:cubicBezTo>
                        <a:cubicBezTo>
                          <a:pt x="3503" y="1576"/>
                          <a:pt x="2037" y="3043"/>
                          <a:pt x="1140" y="4917"/>
                        </a:cubicBezTo>
                        <a:cubicBezTo>
                          <a:pt x="407" y="6384"/>
                          <a:pt x="81" y="8014"/>
                          <a:pt x="0" y="9563"/>
                        </a:cubicBezTo>
                        <a:cubicBezTo>
                          <a:pt x="0" y="11029"/>
                          <a:pt x="570" y="12659"/>
                          <a:pt x="1466" y="13800"/>
                        </a:cubicBezTo>
                        <a:cubicBezTo>
                          <a:pt x="2607" y="15430"/>
                          <a:pt x="4644" y="16326"/>
                          <a:pt x="6844" y="16164"/>
                        </a:cubicBezTo>
                        <a:lnTo>
                          <a:pt x="6844" y="16164"/>
                        </a:lnTo>
                        <a:cubicBezTo>
                          <a:pt x="7332" y="16326"/>
                          <a:pt x="7740" y="16571"/>
                          <a:pt x="8228" y="16571"/>
                        </a:cubicBezTo>
                        <a:close/>
                      </a:path>
                    </a:pathLst>
                  </a:custGeom>
                  <a:solidFill>
                    <a:srgbClr val="455A6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5" name="Google Shape;925;p42"/>
                  <p:cNvSpPr/>
                  <p:nvPr/>
                </p:nvSpPr>
                <p:spPr>
                  <a:xfrm>
                    <a:off x="4129566" y="5343666"/>
                    <a:ext cx="15758" cy="17386"/>
                  </a:xfrm>
                  <a:custGeom>
                    <a:avLst/>
                    <a:gdLst/>
                    <a:ahLst/>
                    <a:cxnLst/>
                    <a:rect l="l" t="t" r="r" b="b"/>
                    <a:pathLst>
                      <a:path w="15758" h="17386" extrusionOk="0">
                        <a:moveTo>
                          <a:pt x="15704" y="9170"/>
                        </a:moveTo>
                        <a:cubicBezTo>
                          <a:pt x="15785" y="7784"/>
                          <a:pt x="15867" y="6480"/>
                          <a:pt x="15215" y="5176"/>
                        </a:cubicBezTo>
                        <a:cubicBezTo>
                          <a:pt x="14400" y="3058"/>
                          <a:pt x="12608" y="1346"/>
                          <a:pt x="10327" y="613"/>
                        </a:cubicBezTo>
                        <a:cubicBezTo>
                          <a:pt x="8127" y="-202"/>
                          <a:pt x="5438" y="-284"/>
                          <a:pt x="3157" y="857"/>
                        </a:cubicBezTo>
                        <a:cubicBezTo>
                          <a:pt x="2424" y="1183"/>
                          <a:pt x="1772" y="1672"/>
                          <a:pt x="1202" y="2324"/>
                        </a:cubicBezTo>
                        <a:cubicBezTo>
                          <a:pt x="957" y="2650"/>
                          <a:pt x="713" y="2976"/>
                          <a:pt x="550" y="3302"/>
                        </a:cubicBezTo>
                        <a:cubicBezTo>
                          <a:pt x="305" y="3791"/>
                          <a:pt x="143" y="4443"/>
                          <a:pt x="143" y="5013"/>
                        </a:cubicBezTo>
                        <a:cubicBezTo>
                          <a:pt x="61" y="5584"/>
                          <a:pt x="143" y="6154"/>
                          <a:pt x="387" y="6643"/>
                        </a:cubicBezTo>
                        <a:lnTo>
                          <a:pt x="550" y="6969"/>
                        </a:lnTo>
                        <a:cubicBezTo>
                          <a:pt x="550" y="6969"/>
                          <a:pt x="713" y="7458"/>
                          <a:pt x="957" y="7703"/>
                        </a:cubicBezTo>
                        <a:lnTo>
                          <a:pt x="1039" y="7703"/>
                        </a:lnTo>
                        <a:cubicBezTo>
                          <a:pt x="1039" y="7703"/>
                          <a:pt x="1691" y="8436"/>
                          <a:pt x="2098" y="8599"/>
                        </a:cubicBezTo>
                        <a:cubicBezTo>
                          <a:pt x="1120" y="9495"/>
                          <a:pt x="469" y="10718"/>
                          <a:pt x="61" y="12103"/>
                        </a:cubicBezTo>
                        <a:cubicBezTo>
                          <a:pt x="-102" y="13081"/>
                          <a:pt x="61" y="14141"/>
                          <a:pt x="550" y="14955"/>
                        </a:cubicBezTo>
                        <a:cubicBezTo>
                          <a:pt x="795" y="15526"/>
                          <a:pt x="1120" y="15933"/>
                          <a:pt x="1609" y="16341"/>
                        </a:cubicBezTo>
                        <a:cubicBezTo>
                          <a:pt x="2017" y="16504"/>
                          <a:pt x="2342" y="16749"/>
                          <a:pt x="2587" y="16912"/>
                        </a:cubicBezTo>
                        <a:cubicBezTo>
                          <a:pt x="4868" y="17645"/>
                          <a:pt x="7557" y="17563"/>
                          <a:pt x="9756" y="16422"/>
                        </a:cubicBezTo>
                        <a:cubicBezTo>
                          <a:pt x="10408" y="16178"/>
                          <a:pt x="11060" y="15771"/>
                          <a:pt x="11549" y="15444"/>
                        </a:cubicBezTo>
                        <a:cubicBezTo>
                          <a:pt x="12119" y="14955"/>
                          <a:pt x="12608" y="14548"/>
                          <a:pt x="13097" y="14059"/>
                        </a:cubicBezTo>
                        <a:cubicBezTo>
                          <a:pt x="13830" y="13326"/>
                          <a:pt x="14400" y="12592"/>
                          <a:pt x="14807" y="11696"/>
                        </a:cubicBezTo>
                        <a:cubicBezTo>
                          <a:pt x="15215" y="10881"/>
                          <a:pt x="15622" y="9903"/>
                          <a:pt x="15704" y="9088"/>
                        </a:cubicBezTo>
                        <a:close/>
                      </a:path>
                    </a:pathLst>
                  </a:custGeom>
                  <a:solidFill>
                    <a:srgbClr val="455A6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6" name="Google Shape;926;p42"/>
                  <p:cNvSpPr/>
                  <p:nvPr/>
                </p:nvSpPr>
                <p:spPr>
                  <a:xfrm>
                    <a:off x="3139263" y="4763795"/>
                    <a:ext cx="83661" cy="102678"/>
                  </a:xfrm>
                  <a:custGeom>
                    <a:avLst/>
                    <a:gdLst/>
                    <a:ahLst/>
                    <a:cxnLst/>
                    <a:rect l="l" t="t" r="r" b="b"/>
                    <a:pathLst>
                      <a:path w="83661" h="102678" extrusionOk="0">
                        <a:moveTo>
                          <a:pt x="23051" y="102597"/>
                        </a:moveTo>
                        <a:cubicBezTo>
                          <a:pt x="28265" y="103086"/>
                          <a:pt x="33072" y="99745"/>
                          <a:pt x="36575" y="96078"/>
                        </a:cubicBezTo>
                        <a:cubicBezTo>
                          <a:pt x="36575" y="95915"/>
                          <a:pt x="36820" y="95751"/>
                          <a:pt x="36901" y="95751"/>
                        </a:cubicBezTo>
                        <a:cubicBezTo>
                          <a:pt x="40730" y="92981"/>
                          <a:pt x="43745" y="89069"/>
                          <a:pt x="45782" y="84505"/>
                        </a:cubicBezTo>
                        <a:cubicBezTo>
                          <a:pt x="45945" y="84342"/>
                          <a:pt x="45945" y="84098"/>
                          <a:pt x="45945" y="83934"/>
                        </a:cubicBezTo>
                        <a:cubicBezTo>
                          <a:pt x="46922" y="82468"/>
                          <a:pt x="47900" y="81082"/>
                          <a:pt x="48715" y="79697"/>
                        </a:cubicBezTo>
                        <a:cubicBezTo>
                          <a:pt x="52951" y="73585"/>
                          <a:pt x="56862" y="67228"/>
                          <a:pt x="60772" y="60790"/>
                        </a:cubicBezTo>
                        <a:cubicBezTo>
                          <a:pt x="67698" y="49870"/>
                          <a:pt x="74867" y="38786"/>
                          <a:pt x="81059" y="27377"/>
                        </a:cubicBezTo>
                        <a:cubicBezTo>
                          <a:pt x="85947" y="18250"/>
                          <a:pt x="83910" y="8471"/>
                          <a:pt x="75274" y="3255"/>
                        </a:cubicBezTo>
                        <a:cubicBezTo>
                          <a:pt x="55395" y="-8725"/>
                          <a:pt x="31932" y="15072"/>
                          <a:pt x="21422" y="30800"/>
                        </a:cubicBezTo>
                        <a:cubicBezTo>
                          <a:pt x="15311" y="39846"/>
                          <a:pt x="10504" y="49544"/>
                          <a:pt x="5942" y="59405"/>
                        </a:cubicBezTo>
                        <a:cubicBezTo>
                          <a:pt x="1624" y="68613"/>
                          <a:pt x="-2450" y="78067"/>
                          <a:pt x="1787" y="87439"/>
                        </a:cubicBezTo>
                        <a:cubicBezTo>
                          <a:pt x="4475" y="93470"/>
                          <a:pt x="9690" y="98115"/>
                          <a:pt x="16126" y="99908"/>
                        </a:cubicBezTo>
                        <a:cubicBezTo>
                          <a:pt x="17837" y="101538"/>
                          <a:pt x="20037" y="102434"/>
                          <a:pt x="22888" y="102679"/>
                        </a:cubicBezTo>
                        <a:close/>
                      </a:path>
                    </a:pathLst>
                  </a:custGeom>
                  <a:solidFill>
                    <a:srgbClr val="455A6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7" name="Google Shape;927;p42"/>
                  <p:cNvSpPr/>
                  <p:nvPr/>
                </p:nvSpPr>
                <p:spPr>
                  <a:xfrm>
                    <a:off x="4204826" y="5303286"/>
                    <a:ext cx="16569" cy="17778"/>
                  </a:xfrm>
                  <a:custGeom>
                    <a:avLst/>
                    <a:gdLst/>
                    <a:ahLst/>
                    <a:cxnLst/>
                    <a:rect l="l" t="t" r="r" b="b"/>
                    <a:pathLst>
                      <a:path w="16569" h="17778" extrusionOk="0">
                        <a:moveTo>
                          <a:pt x="3911" y="16462"/>
                        </a:moveTo>
                        <a:cubicBezTo>
                          <a:pt x="5051" y="17114"/>
                          <a:pt x="5948" y="17440"/>
                          <a:pt x="7251" y="17684"/>
                        </a:cubicBezTo>
                        <a:cubicBezTo>
                          <a:pt x="8880" y="18011"/>
                          <a:pt x="10347" y="17440"/>
                          <a:pt x="11650" y="16706"/>
                        </a:cubicBezTo>
                        <a:cubicBezTo>
                          <a:pt x="12139" y="16381"/>
                          <a:pt x="12710" y="16136"/>
                          <a:pt x="13198" y="15728"/>
                        </a:cubicBezTo>
                        <a:lnTo>
                          <a:pt x="13280" y="15728"/>
                        </a:lnTo>
                        <a:cubicBezTo>
                          <a:pt x="13769" y="15321"/>
                          <a:pt x="14258" y="14914"/>
                          <a:pt x="14746" y="14343"/>
                        </a:cubicBezTo>
                        <a:cubicBezTo>
                          <a:pt x="15398" y="13284"/>
                          <a:pt x="15968" y="12306"/>
                          <a:pt x="16294" y="11002"/>
                        </a:cubicBezTo>
                        <a:lnTo>
                          <a:pt x="16294" y="11002"/>
                        </a:lnTo>
                        <a:cubicBezTo>
                          <a:pt x="16539" y="9942"/>
                          <a:pt x="16620" y="9046"/>
                          <a:pt x="16539" y="8149"/>
                        </a:cubicBezTo>
                        <a:cubicBezTo>
                          <a:pt x="16539" y="7497"/>
                          <a:pt x="16213" y="6764"/>
                          <a:pt x="15724" y="6275"/>
                        </a:cubicBezTo>
                        <a:cubicBezTo>
                          <a:pt x="15724" y="6194"/>
                          <a:pt x="15561" y="6275"/>
                          <a:pt x="15561" y="6112"/>
                        </a:cubicBezTo>
                        <a:cubicBezTo>
                          <a:pt x="15398" y="5623"/>
                          <a:pt x="15154" y="5053"/>
                          <a:pt x="14909" y="4645"/>
                        </a:cubicBezTo>
                        <a:cubicBezTo>
                          <a:pt x="14176" y="3341"/>
                          <a:pt x="13036" y="2282"/>
                          <a:pt x="11732" y="1548"/>
                        </a:cubicBezTo>
                        <a:cubicBezTo>
                          <a:pt x="10999" y="1059"/>
                          <a:pt x="10184" y="652"/>
                          <a:pt x="9369" y="489"/>
                        </a:cubicBezTo>
                        <a:cubicBezTo>
                          <a:pt x="8718" y="245"/>
                          <a:pt x="8147" y="82"/>
                          <a:pt x="7414" y="0"/>
                        </a:cubicBezTo>
                        <a:cubicBezTo>
                          <a:pt x="6762" y="0"/>
                          <a:pt x="6110" y="0"/>
                          <a:pt x="5459" y="0"/>
                        </a:cubicBezTo>
                        <a:cubicBezTo>
                          <a:pt x="4481" y="82"/>
                          <a:pt x="3666" y="489"/>
                          <a:pt x="3014" y="978"/>
                        </a:cubicBezTo>
                        <a:cubicBezTo>
                          <a:pt x="2281" y="1548"/>
                          <a:pt x="1711" y="2119"/>
                          <a:pt x="1385" y="2934"/>
                        </a:cubicBezTo>
                        <a:cubicBezTo>
                          <a:pt x="407" y="4564"/>
                          <a:pt x="82" y="6438"/>
                          <a:pt x="0" y="8313"/>
                        </a:cubicBezTo>
                        <a:cubicBezTo>
                          <a:pt x="0" y="9616"/>
                          <a:pt x="244" y="11165"/>
                          <a:pt x="815" y="12387"/>
                        </a:cubicBezTo>
                        <a:cubicBezTo>
                          <a:pt x="1548" y="13936"/>
                          <a:pt x="2444" y="15403"/>
                          <a:pt x="3992" y="16381"/>
                        </a:cubicBezTo>
                        <a:close/>
                      </a:path>
                    </a:pathLst>
                  </a:custGeom>
                  <a:solidFill>
                    <a:srgbClr val="455A6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8" name="Google Shape;928;p42"/>
                  <p:cNvSpPr/>
                  <p:nvPr/>
                </p:nvSpPr>
                <p:spPr>
                  <a:xfrm>
                    <a:off x="4390414" y="5185515"/>
                    <a:ext cx="26411" cy="26823"/>
                  </a:xfrm>
                  <a:custGeom>
                    <a:avLst/>
                    <a:gdLst/>
                    <a:ahLst/>
                    <a:cxnLst/>
                    <a:rect l="l" t="t" r="r" b="b"/>
                    <a:pathLst>
                      <a:path w="26411" h="26823" extrusionOk="0">
                        <a:moveTo>
                          <a:pt x="11166" y="26742"/>
                        </a:moveTo>
                        <a:cubicBezTo>
                          <a:pt x="12958" y="26905"/>
                          <a:pt x="14669" y="26742"/>
                          <a:pt x="16380" y="26090"/>
                        </a:cubicBezTo>
                        <a:cubicBezTo>
                          <a:pt x="17439" y="25682"/>
                          <a:pt x="18417" y="25194"/>
                          <a:pt x="19313" y="24705"/>
                        </a:cubicBezTo>
                        <a:cubicBezTo>
                          <a:pt x="20698" y="23971"/>
                          <a:pt x="23142" y="22749"/>
                          <a:pt x="23468" y="21200"/>
                        </a:cubicBezTo>
                        <a:cubicBezTo>
                          <a:pt x="23550" y="20874"/>
                          <a:pt x="23713" y="20711"/>
                          <a:pt x="23876" y="20548"/>
                        </a:cubicBezTo>
                        <a:cubicBezTo>
                          <a:pt x="23957" y="20304"/>
                          <a:pt x="24120" y="20141"/>
                          <a:pt x="24283" y="19896"/>
                        </a:cubicBezTo>
                        <a:cubicBezTo>
                          <a:pt x="24527" y="19407"/>
                          <a:pt x="24690" y="18755"/>
                          <a:pt x="24853" y="18266"/>
                        </a:cubicBezTo>
                        <a:cubicBezTo>
                          <a:pt x="24853" y="17859"/>
                          <a:pt x="24853" y="17533"/>
                          <a:pt x="24772" y="17207"/>
                        </a:cubicBezTo>
                        <a:cubicBezTo>
                          <a:pt x="24935" y="17044"/>
                          <a:pt x="25179" y="16799"/>
                          <a:pt x="25261" y="16555"/>
                        </a:cubicBezTo>
                        <a:cubicBezTo>
                          <a:pt x="26809" y="13784"/>
                          <a:pt x="26727" y="10036"/>
                          <a:pt x="25424" y="7428"/>
                        </a:cubicBezTo>
                        <a:cubicBezTo>
                          <a:pt x="24120" y="4657"/>
                          <a:pt x="22165" y="2619"/>
                          <a:pt x="19395" y="1234"/>
                        </a:cubicBezTo>
                        <a:cubicBezTo>
                          <a:pt x="17113" y="93"/>
                          <a:pt x="14099" y="-314"/>
                          <a:pt x="11492" y="256"/>
                        </a:cubicBezTo>
                        <a:cubicBezTo>
                          <a:pt x="8070" y="989"/>
                          <a:pt x="4974" y="2782"/>
                          <a:pt x="3019" y="5798"/>
                        </a:cubicBezTo>
                        <a:cubicBezTo>
                          <a:pt x="982" y="8731"/>
                          <a:pt x="-77" y="11828"/>
                          <a:pt x="4" y="15251"/>
                        </a:cubicBezTo>
                        <a:cubicBezTo>
                          <a:pt x="4" y="21445"/>
                          <a:pt x="4893" y="26416"/>
                          <a:pt x="11329" y="26824"/>
                        </a:cubicBezTo>
                        <a:close/>
                      </a:path>
                    </a:pathLst>
                  </a:custGeom>
                  <a:solidFill>
                    <a:srgbClr val="455A6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9" name="Google Shape;929;p42"/>
                  <p:cNvSpPr/>
                  <p:nvPr/>
                </p:nvSpPr>
                <p:spPr>
                  <a:xfrm>
                    <a:off x="4373380" y="5113080"/>
                    <a:ext cx="32623" cy="30063"/>
                  </a:xfrm>
                  <a:custGeom>
                    <a:avLst/>
                    <a:gdLst/>
                    <a:ahLst/>
                    <a:cxnLst/>
                    <a:rect l="l" t="t" r="r" b="b"/>
                    <a:pathLst>
                      <a:path w="32623" h="30063" extrusionOk="0">
                        <a:moveTo>
                          <a:pt x="7588" y="29742"/>
                        </a:moveTo>
                        <a:cubicBezTo>
                          <a:pt x="10684" y="30476"/>
                          <a:pt x="14513" y="29906"/>
                          <a:pt x="17609" y="28520"/>
                        </a:cubicBezTo>
                        <a:cubicBezTo>
                          <a:pt x="19075" y="27868"/>
                          <a:pt x="20542" y="27134"/>
                          <a:pt x="21845" y="25993"/>
                        </a:cubicBezTo>
                        <a:cubicBezTo>
                          <a:pt x="23067" y="24934"/>
                          <a:pt x="24126" y="23712"/>
                          <a:pt x="24941" y="22489"/>
                        </a:cubicBezTo>
                        <a:cubicBezTo>
                          <a:pt x="24941" y="22489"/>
                          <a:pt x="25023" y="22489"/>
                          <a:pt x="24941" y="22327"/>
                        </a:cubicBezTo>
                        <a:cubicBezTo>
                          <a:pt x="28608" y="19963"/>
                          <a:pt x="31622" y="16703"/>
                          <a:pt x="32437" y="12465"/>
                        </a:cubicBezTo>
                        <a:cubicBezTo>
                          <a:pt x="33170" y="8554"/>
                          <a:pt x="31703" y="4723"/>
                          <a:pt x="28689" y="2360"/>
                        </a:cubicBezTo>
                        <a:cubicBezTo>
                          <a:pt x="25756" y="78"/>
                          <a:pt x="21438" y="-492"/>
                          <a:pt x="17690" y="404"/>
                        </a:cubicBezTo>
                        <a:cubicBezTo>
                          <a:pt x="13209" y="1545"/>
                          <a:pt x="9217" y="4071"/>
                          <a:pt x="6447" y="7739"/>
                        </a:cubicBezTo>
                        <a:cubicBezTo>
                          <a:pt x="5144" y="9450"/>
                          <a:pt x="3922" y="11243"/>
                          <a:pt x="2944" y="13118"/>
                        </a:cubicBezTo>
                        <a:cubicBezTo>
                          <a:pt x="1885" y="14910"/>
                          <a:pt x="826" y="16703"/>
                          <a:pt x="337" y="18659"/>
                        </a:cubicBezTo>
                        <a:cubicBezTo>
                          <a:pt x="-396" y="21186"/>
                          <a:pt x="92" y="24038"/>
                          <a:pt x="1559" y="26075"/>
                        </a:cubicBezTo>
                        <a:cubicBezTo>
                          <a:pt x="3025" y="27950"/>
                          <a:pt x="5225" y="29090"/>
                          <a:pt x="7669" y="29661"/>
                        </a:cubicBezTo>
                        <a:close/>
                      </a:path>
                    </a:pathLst>
                  </a:custGeom>
                  <a:solidFill>
                    <a:srgbClr val="455A6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0" name="Google Shape;930;p42"/>
                  <p:cNvSpPr/>
                  <p:nvPr/>
                </p:nvSpPr>
                <p:spPr>
                  <a:xfrm>
                    <a:off x="4062413" y="4866147"/>
                    <a:ext cx="12220" cy="7334"/>
                  </a:xfrm>
                  <a:custGeom>
                    <a:avLst/>
                    <a:gdLst/>
                    <a:ahLst/>
                    <a:cxnLst/>
                    <a:rect l="l" t="t" r="r" b="b"/>
                    <a:pathLst>
                      <a:path w="12220" h="7334" extrusionOk="0">
                        <a:moveTo>
                          <a:pt x="6029" y="0"/>
                        </a:moveTo>
                        <a:cubicBezTo>
                          <a:pt x="5214" y="163"/>
                          <a:pt x="4318" y="245"/>
                          <a:pt x="3422" y="326"/>
                        </a:cubicBezTo>
                        <a:cubicBezTo>
                          <a:pt x="2363" y="489"/>
                          <a:pt x="1548" y="1059"/>
                          <a:pt x="896" y="1712"/>
                        </a:cubicBezTo>
                        <a:cubicBezTo>
                          <a:pt x="489" y="2119"/>
                          <a:pt x="326" y="2445"/>
                          <a:pt x="163" y="2934"/>
                        </a:cubicBezTo>
                        <a:cubicBezTo>
                          <a:pt x="81" y="3178"/>
                          <a:pt x="0" y="3504"/>
                          <a:pt x="0" y="3831"/>
                        </a:cubicBezTo>
                        <a:cubicBezTo>
                          <a:pt x="0" y="4238"/>
                          <a:pt x="0" y="4727"/>
                          <a:pt x="163" y="5134"/>
                        </a:cubicBezTo>
                        <a:lnTo>
                          <a:pt x="570" y="5949"/>
                        </a:lnTo>
                        <a:cubicBezTo>
                          <a:pt x="570" y="5949"/>
                          <a:pt x="1141" y="6601"/>
                          <a:pt x="1548" y="6764"/>
                        </a:cubicBezTo>
                        <a:cubicBezTo>
                          <a:pt x="1955" y="7008"/>
                          <a:pt x="2363" y="7090"/>
                          <a:pt x="2851" y="7253"/>
                        </a:cubicBezTo>
                        <a:cubicBezTo>
                          <a:pt x="2933" y="7253"/>
                          <a:pt x="3096" y="7253"/>
                          <a:pt x="3096" y="7335"/>
                        </a:cubicBezTo>
                        <a:cubicBezTo>
                          <a:pt x="3340" y="7335"/>
                          <a:pt x="3585" y="7253"/>
                          <a:pt x="3829" y="7253"/>
                        </a:cubicBezTo>
                        <a:cubicBezTo>
                          <a:pt x="4644" y="7253"/>
                          <a:pt x="5540" y="7090"/>
                          <a:pt x="6355" y="7090"/>
                        </a:cubicBezTo>
                        <a:cubicBezTo>
                          <a:pt x="6762" y="7090"/>
                          <a:pt x="7169" y="7090"/>
                          <a:pt x="7577" y="6927"/>
                        </a:cubicBezTo>
                        <a:cubicBezTo>
                          <a:pt x="7984" y="6927"/>
                          <a:pt x="8473" y="6764"/>
                          <a:pt x="8880" y="6683"/>
                        </a:cubicBezTo>
                        <a:cubicBezTo>
                          <a:pt x="9532" y="6683"/>
                          <a:pt x="10184" y="6357"/>
                          <a:pt x="10673" y="5949"/>
                        </a:cubicBezTo>
                        <a:cubicBezTo>
                          <a:pt x="10917" y="5705"/>
                          <a:pt x="11080" y="5542"/>
                          <a:pt x="11325" y="5379"/>
                        </a:cubicBezTo>
                        <a:cubicBezTo>
                          <a:pt x="11650" y="5053"/>
                          <a:pt x="11895" y="4645"/>
                          <a:pt x="11976" y="4156"/>
                        </a:cubicBezTo>
                        <a:cubicBezTo>
                          <a:pt x="12221" y="3831"/>
                          <a:pt x="12221" y="3667"/>
                          <a:pt x="12221" y="3342"/>
                        </a:cubicBezTo>
                        <a:cubicBezTo>
                          <a:pt x="12221" y="2853"/>
                          <a:pt x="12221" y="2364"/>
                          <a:pt x="12058" y="2037"/>
                        </a:cubicBezTo>
                        <a:lnTo>
                          <a:pt x="11650" y="1304"/>
                        </a:lnTo>
                        <a:cubicBezTo>
                          <a:pt x="11650" y="1304"/>
                          <a:pt x="11080" y="652"/>
                          <a:pt x="10673" y="489"/>
                        </a:cubicBezTo>
                        <a:cubicBezTo>
                          <a:pt x="10347" y="245"/>
                          <a:pt x="9940" y="82"/>
                          <a:pt x="9532" y="0"/>
                        </a:cubicBezTo>
                        <a:cubicBezTo>
                          <a:pt x="9125" y="0"/>
                          <a:pt x="8636" y="0"/>
                          <a:pt x="8229" y="0"/>
                        </a:cubicBezTo>
                        <a:cubicBezTo>
                          <a:pt x="7495" y="0"/>
                          <a:pt x="6844" y="82"/>
                          <a:pt x="6110" y="82"/>
                        </a:cubicBezTo>
                        <a:close/>
                      </a:path>
                    </a:pathLst>
                  </a:custGeom>
                  <a:solidFill>
                    <a:srgbClr val="455A6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1" name="Google Shape;931;p42"/>
                  <p:cNvSpPr/>
                  <p:nvPr/>
                </p:nvSpPr>
                <p:spPr>
                  <a:xfrm>
                    <a:off x="4179515" y="4904687"/>
                    <a:ext cx="19812" cy="17039"/>
                  </a:xfrm>
                  <a:custGeom>
                    <a:avLst/>
                    <a:gdLst/>
                    <a:ahLst/>
                    <a:cxnLst/>
                    <a:rect l="l" t="t" r="r" b="b"/>
                    <a:pathLst>
                      <a:path w="19812" h="17039" extrusionOk="0">
                        <a:moveTo>
                          <a:pt x="11297" y="17040"/>
                        </a:moveTo>
                        <a:cubicBezTo>
                          <a:pt x="11868" y="17040"/>
                          <a:pt x="12438" y="16958"/>
                          <a:pt x="12927" y="16714"/>
                        </a:cubicBezTo>
                        <a:cubicBezTo>
                          <a:pt x="13171" y="16632"/>
                          <a:pt x="14067" y="16225"/>
                          <a:pt x="14312" y="15818"/>
                        </a:cubicBezTo>
                        <a:lnTo>
                          <a:pt x="14556" y="15818"/>
                        </a:lnTo>
                        <a:cubicBezTo>
                          <a:pt x="14556" y="15818"/>
                          <a:pt x="15208" y="15328"/>
                          <a:pt x="15452" y="15166"/>
                        </a:cubicBezTo>
                        <a:cubicBezTo>
                          <a:pt x="15778" y="14921"/>
                          <a:pt x="16023" y="14677"/>
                          <a:pt x="16348" y="14432"/>
                        </a:cubicBezTo>
                        <a:cubicBezTo>
                          <a:pt x="17163" y="13780"/>
                          <a:pt x="17734" y="12883"/>
                          <a:pt x="18222" y="12069"/>
                        </a:cubicBezTo>
                        <a:cubicBezTo>
                          <a:pt x="18711" y="11335"/>
                          <a:pt x="19037" y="10520"/>
                          <a:pt x="19200" y="9868"/>
                        </a:cubicBezTo>
                        <a:cubicBezTo>
                          <a:pt x="19200" y="9706"/>
                          <a:pt x="19282" y="9542"/>
                          <a:pt x="19363" y="9379"/>
                        </a:cubicBezTo>
                        <a:cubicBezTo>
                          <a:pt x="19363" y="9216"/>
                          <a:pt x="19363" y="9135"/>
                          <a:pt x="19444" y="9053"/>
                        </a:cubicBezTo>
                        <a:cubicBezTo>
                          <a:pt x="19607" y="8565"/>
                          <a:pt x="19689" y="8076"/>
                          <a:pt x="19770" y="7668"/>
                        </a:cubicBezTo>
                        <a:cubicBezTo>
                          <a:pt x="19933" y="6201"/>
                          <a:pt x="19607" y="4571"/>
                          <a:pt x="19037" y="3186"/>
                        </a:cubicBezTo>
                        <a:cubicBezTo>
                          <a:pt x="18956" y="2941"/>
                          <a:pt x="18548" y="2778"/>
                          <a:pt x="18304" y="2941"/>
                        </a:cubicBezTo>
                        <a:cubicBezTo>
                          <a:pt x="18141" y="2941"/>
                          <a:pt x="17815" y="3023"/>
                          <a:pt x="17652" y="3104"/>
                        </a:cubicBezTo>
                        <a:cubicBezTo>
                          <a:pt x="17245" y="2697"/>
                          <a:pt x="16919" y="2126"/>
                          <a:pt x="16512" y="1800"/>
                        </a:cubicBezTo>
                        <a:cubicBezTo>
                          <a:pt x="14393" y="497"/>
                          <a:pt x="12194" y="-74"/>
                          <a:pt x="9586" y="8"/>
                        </a:cubicBezTo>
                        <a:cubicBezTo>
                          <a:pt x="7550" y="8"/>
                          <a:pt x="5594" y="822"/>
                          <a:pt x="3802" y="1882"/>
                        </a:cubicBezTo>
                        <a:cubicBezTo>
                          <a:pt x="1602" y="3267"/>
                          <a:pt x="-353" y="5712"/>
                          <a:pt x="54" y="8157"/>
                        </a:cubicBezTo>
                        <a:cubicBezTo>
                          <a:pt x="299" y="10195"/>
                          <a:pt x="1032" y="12069"/>
                          <a:pt x="2498" y="13617"/>
                        </a:cubicBezTo>
                        <a:cubicBezTo>
                          <a:pt x="3232" y="14350"/>
                          <a:pt x="3883" y="14921"/>
                          <a:pt x="4780" y="15491"/>
                        </a:cubicBezTo>
                        <a:cubicBezTo>
                          <a:pt x="5920" y="16143"/>
                          <a:pt x="6816" y="16551"/>
                          <a:pt x="8120" y="16796"/>
                        </a:cubicBezTo>
                        <a:cubicBezTo>
                          <a:pt x="9179" y="16958"/>
                          <a:pt x="10238" y="16958"/>
                          <a:pt x="11297" y="16796"/>
                        </a:cubicBezTo>
                        <a:close/>
                      </a:path>
                    </a:pathLst>
                  </a:custGeom>
                  <a:solidFill>
                    <a:srgbClr val="455A6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2" name="Google Shape;932;p42"/>
                  <p:cNvSpPr/>
                  <p:nvPr/>
                </p:nvSpPr>
                <p:spPr>
                  <a:xfrm>
                    <a:off x="4294693" y="5055240"/>
                    <a:ext cx="57272" cy="54192"/>
                  </a:xfrm>
                  <a:custGeom>
                    <a:avLst/>
                    <a:gdLst/>
                    <a:ahLst/>
                    <a:cxnLst/>
                    <a:rect l="l" t="t" r="r" b="b"/>
                    <a:pathLst>
                      <a:path w="57272" h="54192" extrusionOk="0">
                        <a:moveTo>
                          <a:pt x="44643" y="54170"/>
                        </a:moveTo>
                        <a:cubicBezTo>
                          <a:pt x="51568" y="53762"/>
                          <a:pt x="57027" y="47650"/>
                          <a:pt x="57271" y="41131"/>
                        </a:cubicBezTo>
                        <a:cubicBezTo>
                          <a:pt x="57352" y="35834"/>
                          <a:pt x="54257" y="30944"/>
                          <a:pt x="50835" y="27277"/>
                        </a:cubicBezTo>
                        <a:cubicBezTo>
                          <a:pt x="45621" y="21817"/>
                          <a:pt x="39755" y="17009"/>
                          <a:pt x="34051" y="11956"/>
                        </a:cubicBezTo>
                        <a:cubicBezTo>
                          <a:pt x="29245" y="7555"/>
                          <a:pt x="24519" y="2339"/>
                          <a:pt x="17839" y="546"/>
                        </a:cubicBezTo>
                        <a:cubicBezTo>
                          <a:pt x="10017" y="-1573"/>
                          <a:pt x="1789" y="2584"/>
                          <a:pt x="241" y="11059"/>
                        </a:cubicBezTo>
                        <a:cubicBezTo>
                          <a:pt x="-981" y="18231"/>
                          <a:pt x="2604" y="24913"/>
                          <a:pt x="7492" y="29640"/>
                        </a:cubicBezTo>
                        <a:cubicBezTo>
                          <a:pt x="11728" y="33715"/>
                          <a:pt x="16943" y="35915"/>
                          <a:pt x="22645" y="37056"/>
                        </a:cubicBezTo>
                        <a:cubicBezTo>
                          <a:pt x="24356" y="39582"/>
                          <a:pt x="26149" y="42027"/>
                          <a:pt x="27941" y="44472"/>
                        </a:cubicBezTo>
                        <a:cubicBezTo>
                          <a:pt x="31689" y="49362"/>
                          <a:pt x="37555" y="54578"/>
                          <a:pt x="44643" y="54170"/>
                        </a:cubicBezTo>
                        <a:close/>
                      </a:path>
                    </a:pathLst>
                  </a:custGeom>
                  <a:solidFill>
                    <a:srgbClr val="455A6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3" name="Google Shape;933;p42"/>
                  <p:cNvSpPr/>
                  <p:nvPr/>
                </p:nvSpPr>
                <p:spPr>
                  <a:xfrm>
                    <a:off x="4113982" y="4824565"/>
                    <a:ext cx="77470" cy="59357"/>
                  </a:xfrm>
                  <a:custGeom>
                    <a:avLst/>
                    <a:gdLst/>
                    <a:ahLst/>
                    <a:cxnLst/>
                    <a:rect l="l" t="t" r="r" b="b"/>
                    <a:pathLst>
                      <a:path w="77470" h="59357" extrusionOk="0">
                        <a:moveTo>
                          <a:pt x="52960" y="59267"/>
                        </a:moveTo>
                        <a:cubicBezTo>
                          <a:pt x="62899" y="58859"/>
                          <a:pt x="71698" y="51606"/>
                          <a:pt x="75446" y="42723"/>
                        </a:cubicBezTo>
                        <a:cubicBezTo>
                          <a:pt x="79845" y="32291"/>
                          <a:pt x="76668" y="20964"/>
                          <a:pt x="69824" y="13058"/>
                        </a:cubicBezTo>
                        <a:cubicBezTo>
                          <a:pt x="59314" y="997"/>
                          <a:pt x="41309" y="-3077"/>
                          <a:pt x="24771" y="2383"/>
                        </a:cubicBezTo>
                        <a:cubicBezTo>
                          <a:pt x="16297" y="5154"/>
                          <a:pt x="9046" y="10858"/>
                          <a:pt x="4239" y="18356"/>
                        </a:cubicBezTo>
                        <a:cubicBezTo>
                          <a:pt x="-730" y="26179"/>
                          <a:pt x="-1871" y="36692"/>
                          <a:pt x="3751" y="43782"/>
                        </a:cubicBezTo>
                        <a:cubicBezTo>
                          <a:pt x="8476" y="49731"/>
                          <a:pt x="16134" y="51687"/>
                          <a:pt x="23711" y="52747"/>
                        </a:cubicBezTo>
                        <a:cubicBezTo>
                          <a:pt x="27133" y="53154"/>
                          <a:pt x="30636" y="53480"/>
                          <a:pt x="33977" y="54295"/>
                        </a:cubicBezTo>
                        <a:cubicBezTo>
                          <a:pt x="37317" y="54947"/>
                          <a:pt x="41472" y="57229"/>
                          <a:pt x="45301" y="58207"/>
                        </a:cubicBezTo>
                        <a:cubicBezTo>
                          <a:pt x="46686" y="58533"/>
                          <a:pt x="48234" y="58451"/>
                          <a:pt x="49619" y="58451"/>
                        </a:cubicBezTo>
                        <a:cubicBezTo>
                          <a:pt x="50515" y="59022"/>
                          <a:pt x="51493" y="59429"/>
                          <a:pt x="52878" y="59348"/>
                        </a:cubicBezTo>
                        <a:close/>
                      </a:path>
                    </a:pathLst>
                  </a:custGeom>
                  <a:solidFill>
                    <a:srgbClr val="455A6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4" name="Google Shape;934;p42"/>
                  <p:cNvSpPr/>
                  <p:nvPr/>
                </p:nvSpPr>
                <p:spPr>
                  <a:xfrm>
                    <a:off x="4112893" y="4789744"/>
                    <a:ext cx="27055" cy="25212"/>
                  </a:xfrm>
                  <a:custGeom>
                    <a:avLst/>
                    <a:gdLst/>
                    <a:ahLst/>
                    <a:cxnLst/>
                    <a:rect l="l" t="t" r="r" b="b"/>
                    <a:pathLst>
                      <a:path w="27055" h="25212" extrusionOk="0">
                        <a:moveTo>
                          <a:pt x="13475" y="25062"/>
                        </a:moveTo>
                        <a:cubicBezTo>
                          <a:pt x="15512" y="24573"/>
                          <a:pt x="17223" y="23839"/>
                          <a:pt x="18608" y="22291"/>
                        </a:cubicBezTo>
                        <a:cubicBezTo>
                          <a:pt x="19260" y="21721"/>
                          <a:pt x="19667" y="20905"/>
                          <a:pt x="19912" y="20091"/>
                        </a:cubicBezTo>
                        <a:cubicBezTo>
                          <a:pt x="21215" y="19275"/>
                          <a:pt x="22519" y="18379"/>
                          <a:pt x="23659" y="17320"/>
                        </a:cubicBezTo>
                        <a:cubicBezTo>
                          <a:pt x="24474" y="16423"/>
                          <a:pt x="25533" y="15445"/>
                          <a:pt x="26104" y="14386"/>
                        </a:cubicBezTo>
                        <a:cubicBezTo>
                          <a:pt x="27000" y="13082"/>
                          <a:pt x="27244" y="11696"/>
                          <a:pt x="26918" y="10311"/>
                        </a:cubicBezTo>
                        <a:cubicBezTo>
                          <a:pt x="26348" y="6888"/>
                          <a:pt x="24474" y="4036"/>
                          <a:pt x="21622" y="2243"/>
                        </a:cubicBezTo>
                        <a:cubicBezTo>
                          <a:pt x="18771" y="613"/>
                          <a:pt x="15756" y="-202"/>
                          <a:pt x="12416" y="43"/>
                        </a:cubicBezTo>
                        <a:cubicBezTo>
                          <a:pt x="8994" y="287"/>
                          <a:pt x="5980" y="1917"/>
                          <a:pt x="3536" y="4281"/>
                        </a:cubicBezTo>
                        <a:cubicBezTo>
                          <a:pt x="-293" y="8111"/>
                          <a:pt x="-945" y="14060"/>
                          <a:pt x="1255" y="18379"/>
                        </a:cubicBezTo>
                        <a:cubicBezTo>
                          <a:pt x="2395" y="20824"/>
                          <a:pt x="4025" y="22780"/>
                          <a:pt x="6632" y="24084"/>
                        </a:cubicBezTo>
                        <a:cubicBezTo>
                          <a:pt x="8587" y="25143"/>
                          <a:pt x="11194" y="25551"/>
                          <a:pt x="13638" y="24898"/>
                        </a:cubicBezTo>
                        <a:close/>
                      </a:path>
                    </a:pathLst>
                  </a:custGeom>
                  <a:solidFill>
                    <a:srgbClr val="455A6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35" name="Google Shape;935;p42"/>
                <p:cNvSpPr/>
                <p:nvPr/>
              </p:nvSpPr>
              <p:spPr>
                <a:xfrm>
                  <a:off x="2364869" y="5765640"/>
                  <a:ext cx="693" cy="293"/>
                </a:xfrm>
                <a:custGeom>
                  <a:avLst/>
                  <a:gdLst/>
                  <a:ahLst/>
                  <a:cxnLst/>
                  <a:rect l="l" t="t" r="r" b="b"/>
                  <a:pathLst>
                    <a:path w="693" h="293" extrusionOk="0">
                      <a:moveTo>
                        <a:pt x="0" y="294"/>
                      </a:moveTo>
                      <a:cubicBezTo>
                        <a:pt x="1222" y="-277"/>
                        <a:pt x="570" y="131"/>
                        <a:pt x="0" y="294"/>
                      </a:cubicBezTo>
                      <a:lnTo>
                        <a:pt x="0" y="294"/>
                      </a:lnTo>
                      <a:close/>
                    </a:path>
                  </a:pathLst>
                </a:custGeom>
                <a:solidFill>
                  <a:srgbClr val="455A6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6" name="Google Shape;936;p42"/>
                <p:cNvSpPr/>
                <p:nvPr/>
              </p:nvSpPr>
              <p:spPr>
                <a:xfrm>
                  <a:off x="2965478" y="5780358"/>
                  <a:ext cx="81" cy="163"/>
                </a:xfrm>
                <a:custGeom>
                  <a:avLst/>
                  <a:gdLst/>
                  <a:ahLst/>
                  <a:cxnLst/>
                  <a:rect l="l" t="t" r="r" b="b"/>
                  <a:pathLst>
                    <a:path w="81" h="163" extrusionOk="0">
                      <a:moveTo>
                        <a:pt x="81" y="163"/>
                      </a:moveTo>
                      <a:cubicBezTo>
                        <a:pt x="81" y="163"/>
                        <a:pt x="81" y="82"/>
                        <a:pt x="0" y="0"/>
                      </a:cubicBezTo>
                      <a:cubicBezTo>
                        <a:pt x="0" y="0"/>
                        <a:pt x="0" y="0"/>
                        <a:pt x="0" y="0"/>
                      </a:cubicBezTo>
                      <a:cubicBezTo>
                        <a:pt x="0" y="0"/>
                        <a:pt x="0" y="82"/>
                        <a:pt x="81" y="163"/>
                      </a:cubicBezTo>
                      <a:close/>
                    </a:path>
                  </a:pathLst>
                </a:custGeom>
                <a:solidFill>
                  <a:srgbClr val="455A6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7" name="Google Shape;937;p42"/>
                <p:cNvSpPr/>
                <p:nvPr/>
              </p:nvSpPr>
              <p:spPr>
                <a:xfrm>
                  <a:off x="2553064" y="5484240"/>
                  <a:ext cx="88704" cy="94861"/>
                </a:xfrm>
                <a:custGeom>
                  <a:avLst/>
                  <a:gdLst/>
                  <a:ahLst/>
                  <a:cxnLst/>
                  <a:rect l="l" t="t" r="r" b="b"/>
                  <a:pathLst>
                    <a:path w="88704" h="94861" extrusionOk="0">
                      <a:moveTo>
                        <a:pt x="64367" y="87898"/>
                      </a:moveTo>
                      <a:cubicBezTo>
                        <a:pt x="76017" y="80564"/>
                        <a:pt x="85550" y="67443"/>
                        <a:pt x="87994" y="53426"/>
                      </a:cubicBezTo>
                      <a:cubicBezTo>
                        <a:pt x="92800" y="26777"/>
                        <a:pt x="72514" y="2573"/>
                        <a:pt x="48317" y="209"/>
                      </a:cubicBezTo>
                      <a:cubicBezTo>
                        <a:pt x="35363" y="-1095"/>
                        <a:pt x="22653" y="3713"/>
                        <a:pt x="13284" y="14145"/>
                      </a:cubicBezTo>
                      <a:cubicBezTo>
                        <a:pt x="4404" y="24006"/>
                        <a:pt x="-159" y="38023"/>
                        <a:pt x="4" y="51388"/>
                      </a:cubicBezTo>
                      <a:cubicBezTo>
                        <a:pt x="86" y="65161"/>
                        <a:pt x="6033" y="78689"/>
                        <a:pt x="17032" y="85942"/>
                      </a:cubicBezTo>
                      <a:cubicBezTo>
                        <a:pt x="20046" y="87816"/>
                        <a:pt x="23142" y="89120"/>
                        <a:pt x="26564" y="89935"/>
                      </a:cubicBezTo>
                      <a:cubicBezTo>
                        <a:pt x="28682" y="91728"/>
                        <a:pt x="30882" y="93195"/>
                        <a:pt x="34059" y="93928"/>
                      </a:cubicBezTo>
                      <a:cubicBezTo>
                        <a:pt x="35363" y="94336"/>
                        <a:pt x="36829" y="94499"/>
                        <a:pt x="38051" y="94744"/>
                      </a:cubicBezTo>
                      <a:cubicBezTo>
                        <a:pt x="38948" y="94744"/>
                        <a:pt x="39925" y="94744"/>
                        <a:pt x="40903" y="94744"/>
                      </a:cubicBezTo>
                      <a:cubicBezTo>
                        <a:pt x="41147" y="94744"/>
                        <a:pt x="41636" y="94825"/>
                        <a:pt x="42288" y="94825"/>
                      </a:cubicBezTo>
                      <a:cubicBezTo>
                        <a:pt x="43021" y="94906"/>
                        <a:pt x="43755" y="94825"/>
                        <a:pt x="44325" y="94825"/>
                      </a:cubicBezTo>
                      <a:cubicBezTo>
                        <a:pt x="51331" y="94336"/>
                        <a:pt x="58256" y="91647"/>
                        <a:pt x="64285" y="87816"/>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8" name="Google Shape;938;p42"/>
                <p:cNvSpPr/>
                <p:nvPr/>
              </p:nvSpPr>
              <p:spPr>
                <a:xfrm>
                  <a:off x="2338829" y="5730439"/>
                  <a:ext cx="46652" cy="49665"/>
                </a:xfrm>
                <a:custGeom>
                  <a:avLst/>
                  <a:gdLst/>
                  <a:ahLst/>
                  <a:cxnLst/>
                  <a:rect l="l" t="t" r="r" b="b"/>
                  <a:pathLst>
                    <a:path w="46652" h="49665" extrusionOk="0">
                      <a:moveTo>
                        <a:pt x="13901" y="48451"/>
                      </a:moveTo>
                      <a:cubicBezTo>
                        <a:pt x="18871" y="50081"/>
                        <a:pt x="24248" y="50163"/>
                        <a:pt x="29299" y="48126"/>
                      </a:cubicBezTo>
                      <a:cubicBezTo>
                        <a:pt x="34025" y="46414"/>
                        <a:pt x="39157" y="42991"/>
                        <a:pt x="42009" y="38346"/>
                      </a:cubicBezTo>
                      <a:lnTo>
                        <a:pt x="42253" y="38020"/>
                      </a:lnTo>
                      <a:lnTo>
                        <a:pt x="42335" y="38020"/>
                      </a:lnTo>
                      <a:cubicBezTo>
                        <a:pt x="42742" y="37205"/>
                        <a:pt x="43231" y="36390"/>
                        <a:pt x="43638" y="35657"/>
                      </a:cubicBezTo>
                      <a:cubicBezTo>
                        <a:pt x="44127" y="34842"/>
                        <a:pt x="44616" y="34027"/>
                        <a:pt x="44942" y="33049"/>
                      </a:cubicBezTo>
                      <a:cubicBezTo>
                        <a:pt x="45919" y="30522"/>
                        <a:pt x="46653" y="27996"/>
                        <a:pt x="46653" y="25307"/>
                      </a:cubicBezTo>
                      <a:cubicBezTo>
                        <a:pt x="46653" y="24085"/>
                        <a:pt x="46571" y="22536"/>
                        <a:pt x="46245" y="21395"/>
                      </a:cubicBezTo>
                      <a:cubicBezTo>
                        <a:pt x="45838" y="19847"/>
                        <a:pt x="44371" y="18706"/>
                        <a:pt x="42986" y="17809"/>
                      </a:cubicBezTo>
                      <a:cubicBezTo>
                        <a:pt x="42986" y="17402"/>
                        <a:pt x="42986" y="17076"/>
                        <a:pt x="42823" y="16587"/>
                      </a:cubicBezTo>
                      <a:cubicBezTo>
                        <a:pt x="42579" y="16017"/>
                        <a:pt x="42498" y="15609"/>
                        <a:pt x="42253" y="15039"/>
                      </a:cubicBezTo>
                      <a:cubicBezTo>
                        <a:pt x="41927" y="14223"/>
                        <a:pt x="40542" y="12268"/>
                        <a:pt x="41601" y="13572"/>
                      </a:cubicBezTo>
                      <a:cubicBezTo>
                        <a:pt x="42172" y="14223"/>
                        <a:pt x="41927" y="13979"/>
                        <a:pt x="41764" y="13572"/>
                      </a:cubicBezTo>
                      <a:cubicBezTo>
                        <a:pt x="39809" y="6482"/>
                        <a:pt x="33943" y="2488"/>
                        <a:pt x="27507" y="614"/>
                      </a:cubicBezTo>
                      <a:cubicBezTo>
                        <a:pt x="22130" y="-853"/>
                        <a:pt x="16182" y="370"/>
                        <a:pt x="11294" y="3629"/>
                      </a:cubicBezTo>
                      <a:cubicBezTo>
                        <a:pt x="5835" y="7297"/>
                        <a:pt x="2414" y="13327"/>
                        <a:pt x="784" y="19602"/>
                      </a:cubicBezTo>
                      <a:cubicBezTo>
                        <a:pt x="-2067" y="31419"/>
                        <a:pt x="2984" y="44621"/>
                        <a:pt x="13901" y="4845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9" name="Google Shape;939;p42"/>
                <p:cNvSpPr/>
                <p:nvPr/>
              </p:nvSpPr>
              <p:spPr>
                <a:xfrm>
                  <a:off x="2294039" y="5813078"/>
                  <a:ext cx="18369" cy="19459"/>
                </a:xfrm>
                <a:custGeom>
                  <a:avLst/>
                  <a:gdLst/>
                  <a:ahLst/>
                  <a:cxnLst/>
                  <a:rect l="l" t="t" r="r" b="b"/>
                  <a:pathLst>
                    <a:path w="18369" h="19459" extrusionOk="0">
                      <a:moveTo>
                        <a:pt x="12496" y="18051"/>
                      </a:moveTo>
                      <a:cubicBezTo>
                        <a:pt x="12496" y="18051"/>
                        <a:pt x="12822" y="17643"/>
                        <a:pt x="12985" y="17399"/>
                      </a:cubicBezTo>
                      <a:cubicBezTo>
                        <a:pt x="13148" y="17399"/>
                        <a:pt x="13310" y="17399"/>
                        <a:pt x="13636" y="17236"/>
                      </a:cubicBezTo>
                      <a:cubicBezTo>
                        <a:pt x="13799" y="17236"/>
                        <a:pt x="14044" y="17073"/>
                        <a:pt x="14207" y="16910"/>
                      </a:cubicBezTo>
                      <a:cubicBezTo>
                        <a:pt x="14940" y="16666"/>
                        <a:pt x="15592" y="16177"/>
                        <a:pt x="16080" y="15525"/>
                      </a:cubicBezTo>
                      <a:lnTo>
                        <a:pt x="16162" y="15525"/>
                      </a:lnTo>
                      <a:cubicBezTo>
                        <a:pt x="16162" y="15525"/>
                        <a:pt x="16243" y="15280"/>
                        <a:pt x="16162" y="15117"/>
                      </a:cubicBezTo>
                      <a:cubicBezTo>
                        <a:pt x="16569" y="14547"/>
                        <a:pt x="17058" y="13977"/>
                        <a:pt x="17384" y="13161"/>
                      </a:cubicBezTo>
                      <a:cubicBezTo>
                        <a:pt x="17791" y="12428"/>
                        <a:pt x="18117" y="11450"/>
                        <a:pt x="18199" y="10472"/>
                      </a:cubicBezTo>
                      <a:cubicBezTo>
                        <a:pt x="18362" y="9657"/>
                        <a:pt x="18443" y="8761"/>
                        <a:pt x="18280" y="7864"/>
                      </a:cubicBezTo>
                      <a:cubicBezTo>
                        <a:pt x="18280" y="7131"/>
                        <a:pt x="18117" y="6479"/>
                        <a:pt x="17954" y="5827"/>
                      </a:cubicBezTo>
                      <a:cubicBezTo>
                        <a:pt x="17710" y="5257"/>
                        <a:pt x="17465" y="4686"/>
                        <a:pt x="17140" y="4034"/>
                      </a:cubicBezTo>
                      <a:cubicBezTo>
                        <a:pt x="16977" y="3708"/>
                        <a:pt x="16651" y="3219"/>
                        <a:pt x="16325" y="2974"/>
                      </a:cubicBezTo>
                      <a:cubicBezTo>
                        <a:pt x="16162" y="2649"/>
                        <a:pt x="15836" y="2160"/>
                        <a:pt x="15429" y="2078"/>
                      </a:cubicBezTo>
                      <a:cubicBezTo>
                        <a:pt x="14940" y="1671"/>
                        <a:pt x="14451" y="1263"/>
                        <a:pt x="14044" y="1019"/>
                      </a:cubicBezTo>
                      <a:cubicBezTo>
                        <a:pt x="13962" y="937"/>
                        <a:pt x="13881" y="856"/>
                        <a:pt x="13636" y="856"/>
                      </a:cubicBezTo>
                      <a:cubicBezTo>
                        <a:pt x="13066" y="530"/>
                        <a:pt x="12414" y="367"/>
                        <a:pt x="11762" y="122"/>
                      </a:cubicBezTo>
                      <a:cubicBezTo>
                        <a:pt x="10948" y="-41"/>
                        <a:pt x="10133" y="-41"/>
                        <a:pt x="9237" y="122"/>
                      </a:cubicBezTo>
                      <a:cubicBezTo>
                        <a:pt x="8259" y="122"/>
                        <a:pt x="7444" y="367"/>
                        <a:pt x="6548" y="693"/>
                      </a:cubicBezTo>
                      <a:cubicBezTo>
                        <a:pt x="5815" y="937"/>
                        <a:pt x="5245" y="1344"/>
                        <a:pt x="4674" y="1671"/>
                      </a:cubicBezTo>
                      <a:cubicBezTo>
                        <a:pt x="4511" y="1915"/>
                        <a:pt x="4349" y="1915"/>
                        <a:pt x="4104" y="1997"/>
                      </a:cubicBezTo>
                      <a:cubicBezTo>
                        <a:pt x="3941" y="2241"/>
                        <a:pt x="3534" y="2567"/>
                        <a:pt x="3371" y="2730"/>
                      </a:cubicBezTo>
                      <a:cubicBezTo>
                        <a:pt x="3126" y="3056"/>
                        <a:pt x="2801" y="3301"/>
                        <a:pt x="2638" y="3463"/>
                      </a:cubicBezTo>
                      <a:lnTo>
                        <a:pt x="2230" y="4034"/>
                      </a:lnTo>
                      <a:cubicBezTo>
                        <a:pt x="1741" y="4686"/>
                        <a:pt x="1253" y="5338"/>
                        <a:pt x="1008" y="5990"/>
                      </a:cubicBezTo>
                      <a:cubicBezTo>
                        <a:pt x="682" y="6642"/>
                        <a:pt x="356" y="7376"/>
                        <a:pt x="275" y="8027"/>
                      </a:cubicBezTo>
                      <a:cubicBezTo>
                        <a:pt x="31" y="8924"/>
                        <a:pt x="-51" y="9902"/>
                        <a:pt x="31" y="10798"/>
                      </a:cubicBezTo>
                      <a:cubicBezTo>
                        <a:pt x="31" y="11450"/>
                        <a:pt x="193" y="12183"/>
                        <a:pt x="275" y="12917"/>
                      </a:cubicBezTo>
                      <a:cubicBezTo>
                        <a:pt x="356" y="13161"/>
                        <a:pt x="356" y="13406"/>
                        <a:pt x="519" y="13488"/>
                      </a:cubicBezTo>
                      <a:cubicBezTo>
                        <a:pt x="764" y="14221"/>
                        <a:pt x="1090" y="14873"/>
                        <a:pt x="1334" y="15443"/>
                      </a:cubicBezTo>
                      <a:cubicBezTo>
                        <a:pt x="1334" y="15606"/>
                        <a:pt x="1497" y="15769"/>
                        <a:pt x="1660" y="15851"/>
                      </a:cubicBezTo>
                      <a:cubicBezTo>
                        <a:pt x="2067" y="16585"/>
                        <a:pt x="2475" y="17073"/>
                        <a:pt x="3045" y="17562"/>
                      </a:cubicBezTo>
                      <a:lnTo>
                        <a:pt x="3208" y="17725"/>
                      </a:lnTo>
                      <a:cubicBezTo>
                        <a:pt x="3208" y="17725"/>
                        <a:pt x="3778" y="18214"/>
                        <a:pt x="3941" y="18214"/>
                      </a:cubicBezTo>
                      <a:lnTo>
                        <a:pt x="4511" y="18703"/>
                      </a:lnTo>
                      <a:cubicBezTo>
                        <a:pt x="5163" y="18866"/>
                        <a:pt x="5815" y="19111"/>
                        <a:pt x="6467" y="19355"/>
                      </a:cubicBezTo>
                      <a:cubicBezTo>
                        <a:pt x="6630" y="19355"/>
                        <a:pt x="6874" y="19518"/>
                        <a:pt x="7037" y="19437"/>
                      </a:cubicBezTo>
                      <a:cubicBezTo>
                        <a:pt x="8259" y="19437"/>
                        <a:pt x="9400" y="19437"/>
                        <a:pt x="10622" y="18948"/>
                      </a:cubicBezTo>
                      <a:cubicBezTo>
                        <a:pt x="11274" y="18785"/>
                        <a:pt x="11844" y="18377"/>
                        <a:pt x="12251" y="18051"/>
                      </a:cubicBezTo>
                      <a:cubicBezTo>
                        <a:pt x="12414" y="18051"/>
                        <a:pt x="12496" y="17888"/>
                        <a:pt x="12496" y="1788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0" name="Google Shape;940;p42"/>
                <p:cNvSpPr/>
                <p:nvPr/>
              </p:nvSpPr>
              <p:spPr>
                <a:xfrm>
                  <a:off x="2234072" y="5801462"/>
                  <a:ext cx="53285" cy="81827"/>
                </a:xfrm>
                <a:custGeom>
                  <a:avLst/>
                  <a:gdLst/>
                  <a:ahLst/>
                  <a:cxnLst/>
                  <a:rect l="l" t="t" r="r" b="b"/>
                  <a:pathLst>
                    <a:path w="53285" h="81827" extrusionOk="0">
                      <a:moveTo>
                        <a:pt x="13803" y="3752"/>
                      </a:moveTo>
                      <a:cubicBezTo>
                        <a:pt x="6226" y="8886"/>
                        <a:pt x="2397" y="18421"/>
                        <a:pt x="1094" y="27304"/>
                      </a:cubicBezTo>
                      <a:cubicBezTo>
                        <a:pt x="-1513" y="43766"/>
                        <a:pt x="-128" y="65036"/>
                        <a:pt x="12663" y="75793"/>
                      </a:cubicBezTo>
                      <a:cubicBezTo>
                        <a:pt x="23906" y="85247"/>
                        <a:pt x="45740" y="84432"/>
                        <a:pt x="51851" y="67318"/>
                      </a:cubicBezTo>
                      <a:cubicBezTo>
                        <a:pt x="54213" y="60798"/>
                        <a:pt x="53399" y="53708"/>
                        <a:pt x="51280" y="47433"/>
                      </a:cubicBezTo>
                      <a:cubicBezTo>
                        <a:pt x="50547" y="45558"/>
                        <a:pt x="49569" y="43684"/>
                        <a:pt x="48592" y="41892"/>
                      </a:cubicBezTo>
                      <a:cubicBezTo>
                        <a:pt x="48999" y="40832"/>
                        <a:pt x="49325" y="39691"/>
                        <a:pt x="49651" y="38713"/>
                      </a:cubicBezTo>
                      <a:cubicBezTo>
                        <a:pt x="50629" y="33986"/>
                        <a:pt x="51036" y="29178"/>
                        <a:pt x="50303" y="24533"/>
                      </a:cubicBezTo>
                      <a:cubicBezTo>
                        <a:pt x="49081" y="15079"/>
                        <a:pt x="44192" y="7338"/>
                        <a:pt x="36371" y="2774"/>
                      </a:cubicBezTo>
                      <a:cubicBezTo>
                        <a:pt x="29446" y="-1301"/>
                        <a:pt x="20728" y="-812"/>
                        <a:pt x="13722" y="3752"/>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1" name="Google Shape;941;p42"/>
                <p:cNvSpPr/>
                <p:nvPr/>
              </p:nvSpPr>
              <p:spPr>
                <a:xfrm>
                  <a:off x="2236958" y="5761297"/>
                  <a:ext cx="17833" cy="16815"/>
                </a:xfrm>
                <a:custGeom>
                  <a:avLst/>
                  <a:gdLst/>
                  <a:ahLst/>
                  <a:cxnLst/>
                  <a:rect l="l" t="t" r="r" b="b"/>
                  <a:pathLst>
                    <a:path w="17833" h="16815" extrusionOk="0">
                      <a:moveTo>
                        <a:pt x="1792" y="3006"/>
                      </a:moveTo>
                      <a:cubicBezTo>
                        <a:pt x="1792" y="3006"/>
                        <a:pt x="1304" y="3821"/>
                        <a:pt x="1304" y="3821"/>
                      </a:cubicBezTo>
                      <a:cubicBezTo>
                        <a:pt x="1304" y="3821"/>
                        <a:pt x="896" y="4391"/>
                        <a:pt x="733" y="4718"/>
                      </a:cubicBezTo>
                      <a:cubicBezTo>
                        <a:pt x="489" y="5207"/>
                        <a:pt x="244" y="5940"/>
                        <a:pt x="163" y="6510"/>
                      </a:cubicBezTo>
                      <a:cubicBezTo>
                        <a:pt x="163" y="6510"/>
                        <a:pt x="81" y="6592"/>
                        <a:pt x="163" y="6836"/>
                      </a:cubicBezTo>
                      <a:cubicBezTo>
                        <a:pt x="163" y="7325"/>
                        <a:pt x="81" y="8222"/>
                        <a:pt x="0" y="8629"/>
                      </a:cubicBezTo>
                      <a:cubicBezTo>
                        <a:pt x="0" y="9037"/>
                        <a:pt x="163" y="9852"/>
                        <a:pt x="326" y="10340"/>
                      </a:cubicBezTo>
                      <a:lnTo>
                        <a:pt x="407" y="10340"/>
                      </a:lnTo>
                      <a:cubicBezTo>
                        <a:pt x="978" y="11970"/>
                        <a:pt x="1548" y="12867"/>
                        <a:pt x="2607" y="14171"/>
                      </a:cubicBezTo>
                      <a:lnTo>
                        <a:pt x="3096" y="14578"/>
                      </a:lnTo>
                      <a:cubicBezTo>
                        <a:pt x="3666" y="15067"/>
                        <a:pt x="4237" y="15394"/>
                        <a:pt x="4888" y="15801"/>
                      </a:cubicBezTo>
                      <a:cubicBezTo>
                        <a:pt x="4970" y="15883"/>
                        <a:pt x="5214" y="16045"/>
                        <a:pt x="5459" y="16127"/>
                      </a:cubicBezTo>
                      <a:cubicBezTo>
                        <a:pt x="6110" y="16290"/>
                        <a:pt x="6762" y="16534"/>
                        <a:pt x="7414" y="16697"/>
                      </a:cubicBezTo>
                      <a:cubicBezTo>
                        <a:pt x="7658" y="16697"/>
                        <a:pt x="7903" y="16697"/>
                        <a:pt x="8147" y="16779"/>
                      </a:cubicBezTo>
                      <a:cubicBezTo>
                        <a:pt x="8799" y="16779"/>
                        <a:pt x="9532" y="16860"/>
                        <a:pt x="10184" y="16779"/>
                      </a:cubicBezTo>
                      <a:cubicBezTo>
                        <a:pt x="10347" y="16779"/>
                        <a:pt x="10510" y="16779"/>
                        <a:pt x="10836" y="16779"/>
                      </a:cubicBezTo>
                      <a:cubicBezTo>
                        <a:pt x="11488" y="16616"/>
                        <a:pt x="11976" y="16534"/>
                        <a:pt x="12547" y="16290"/>
                      </a:cubicBezTo>
                      <a:cubicBezTo>
                        <a:pt x="13198" y="16127"/>
                        <a:pt x="13687" y="15638"/>
                        <a:pt x="14095" y="15556"/>
                      </a:cubicBezTo>
                      <a:cubicBezTo>
                        <a:pt x="14339" y="15394"/>
                        <a:pt x="14502" y="15230"/>
                        <a:pt x="14665" y="15230"/>
                      </a:cubicBezTo>
                      <a:lnTo>
                        <a:pt x="14746" y="15230"/>
                      </a:lnTo>
                      <a:cubicBezTo>
                        <a:pt x="15398" y="14660"/>
                        <a:pt x="15968" y="14008"/>
                        <a:pt x="16376" y="13275"/>
                      </a:cubicBezTo>
                      <a:cubicBezTo>
                        <a:pt x="16539" y="13030"/>
                        <a:pt x="16702" y="12867"/>
                        <a:pt x="16783" y="12541"/>
                      </a:cubicBezTo>
                      <a:lnTo>
                        <a:pt x="17028" y="12215"/>
                      </a:lnTo>
                      <a:cubicBezTo>
                        <a:pt x="17353" y="11400"/>
                        <a:pt x="17598" y="10748"/>
                        <a:pt x="17679" y="9770"/>
                      </a:cubicBezTo>
                      <a:cubicBezTo>
                        <a:pt x="17924" y="9037"/>
                        <a:pt x="17842" y="8548"/>
                        <a:pt x="17679" y="7896"/>
                      </a:cubicBezTo>
                      <a:cubicBezTo>
                        <a:pt x="17679" y="7325"/>
                        <a:pt x="17516" y="7081"/>
                        <a:pt x="17272" y="6592"/>
                      </a:cubicBezTo>
                      <a:cubicBezTo>
                        <a:pt x="17109" y="5940"/>
                        <a:pt x="16783" y="5451"/>
                        <a:pt x="16294" y="5044"/>
                      </a:cubicBezTo>
                      <a:cubicBezTo>
                        <a:pt x="15887" y="4718"/>
                        <a:pt x="15561" y="4555"/>
                        <a:pt x="15154" y="4228"/>
                      </a:cubicBezTo>
                      <a:cubicBezTo>
                        <a:pt x="14909" y="4228"/>
                        <a:pt x="14583" y="4147"/>
                        <a:pt x="14258" y="3984"/>
                      </a:cubicBezTo>
                      <a:cubicBezTo>
                        <a:pt x="13932" y="3169"/>
                        <a:pt x="13524" y="2273"/>
                        <a:pt x="12873" y="1702"/>
                      </a:cubicBezTo>
                      <a:cubicBezTo>
                        <a:pt x="11976" y="969"/>
                        <a:pt x="10999" y="398"/>
                        <a:pt x="9777" y="73"/>
                      </a:cubicBezTo>
                      <a:cubicBezTo>
                        <a:pt x="9777" y="73"/>
                        <a:pt x="9668" y="73"/>
                        <a:pt x="9451" y="73"/>
                      </a:cubicBezTo>
                      <a:cubicBezTo>
                        <a:pt x="8962" y="73"/>
                        <a:pt x="8310" y="-91"/>
                        <a:pt x="7740" y="73"/>
                      </a:cubicBezTo>
                      <a:cubicBezTo>
                        <a:pt x="7740" y="73"/>
                        <a:pt x="7685" y="73"/>
                        <a:pt x="7577" y="73"/>
                      </a:cubicBezTo>
                      <a:cubicBezTo>
                        <a:pt x="6925" y="73"/>
                        <a:pt x="6355" y="235"/>
                        <a:pt x="5703" y="398"/>
                      </a:cubicBezTo>
                      <a:cubicBezTo>
                        <a:pt x="5622" y="480"/>
                        <a:pt x="5540" y="398"/>
                        <a:pt x="5459" y="561"/>
                      </a:cubicBezTo>
                      <a:cubicBezTo>
                        <a:pt x="4970" y="806"/>
                        <a:pt x="4318" y="1213"/>
                        <a:pt x="3829" y="1458"/>
                      </a:cubicBezTo>
                      <a:lnTo>
                        <a:pt x="3748" y="1458"/>
                      </a:lnTo>
                      <a:cubicBezTo>
                        <a:pt x="3748" y="1458"/>
                        <a:pt x="3585" y="1621"/>
                        <a:pt x="3503" y="1702"/>
                      </a:cubicBezTo>
                      <a:cubicBezTo>
                        <a:pt x="3014" y="2110"/>
                        <a:pt x="2444" y="2599"/>
                        <a:pt x="2037" y="308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2" name="Google Shape;942;p42"/>
                <p:cNvSpPr/>
                <p:nvPr/>
              </p:nvSpPr>
              <p:spPr>
                <a:xfrm>
                  <a:off x="3449583" y="5533763"/>
                  <a:ext cx="22078" cy="18979"/>
                </a:xfrm>
                <a:custGeom>
                  <a:avLst/>
                  <a:gdLst/>
                  <a:ahLst/>
                  <a:cxnLst/>
                  <a:rect l="l" t="t" r="r" b="b"/>
                  <a:pathLst>
                    <a:path w="22078" h="18979" extrusionOk="0">
                      <a:moveTo>
                        <a:pt x="12547" y="18898"/>
                      </a:moveTo>
                      <a:cubicBezTo>
                        <a:pt x="13524" y="18654"/>
                        <a:pt x="14421" y="18572"/>
                        <a:pt x="15317" y="18246"/>
                      </a:cubicBezTo>
                      <a:cubicBezTo>
                        <a:pt x="16783" y="17757"/>
                        <a:pt x="18168" y="17024"/>
                        <a:pt x="19390" y="16127"/>
                      </a:cubicBezTo>
                      <a:cubicBezTo>
                        <a:pt x="20205" y="15475"/>
                        <a:pt x="20938" y="14579"/>
                        <a:pt x="21346" y="13601"/>
                      </a:cubicBezTo>
                      <a:cubicBezTo>
                        <a:pt x="21834" y="12623"/>
                        <a:pt x="22079" y="11564"/>
                        <a:pt x="22079" y="10504"/>
                      </a:cubicBezTo>
                      <a:cubicBezTo>
                        <a:pt x="21916" y="9689"/>
                        <a:pt x="21916" y="8874"/>
                        <a:pt x="21590" y="8059"/>
                      </a:cubicBezTo>
                      <a:cubicBezTo>
                        <a:pt x="21590" y="7489"/>
                        <a:pt x="21346" y="6918"/>
                        <a:pt x="21020" y="6511"/>
                      </a:cubicBezTo>
                      <a:cubicBezTo>
                        <a:pt x="20775" y="5940"/>
                        <a:pt x="20612" y="5451"/>
                        <a:pt x="20286" y="4963"/>
                      </a:cubicBezTo>
                      <a:cubicBezTo>
                        <a:pt x="19879" y="4229"/>
                        <a:pt x="19309" y="3740"/>
                        <a:pt x="18739" y="3088"/>
                      </a:cubicBezTo>
                      <a:cubicBezTo>
                        <a:pt x="18087" y="2355"/>
                        <a:pt x="17109" y="1703"/>
                        <a:pt x="16294" y="1132"/>
                      </a:cubicBezTo>
                      <a:cubicBezTo>
                        <a:pt x="15643" y="725"/>
                        <a:pt x="14909" y="643"/>
                        <a:pt x="14176" y="317"/>
                      </a:cubicBezTo>
                      <a:cubicBezTo>
                        <a:pt x="13932" y="317"/>
                        <a:pt x="13606" y="236"/>
                        <a:pt x="13361" y="154"/>
                      </a:cubicBezTo>
                      <a:cubicBezTo>
                        <a:pt x="12384" y="-9"/>
                        <a:pt x="11243" y="-90"/>
                        <a:pt x="10265" y="154"/>
                      </a:cubicBezTo>
                      <a:cubicBezTo>
                        <a:pt x="9451" y="317"/>
                        <a:pt x="8717" y="480"/>
                        <a:pt x="7903" y="725"/>
                      </a:cubicBezTo>
                      <a:cubicBezTo>
                        <a:pt x="7170" y="969"/>
                        <a:pt x="6599" y="1377"/>
                        <a:pt x="5866" y="1866"/>
                      </a:cubicBezTo>
                      <a:cubicBezTo>
                        <a:pt x="4888" y="2273"/>
                        <a:pt x="4074" y="3169"/>
                        <a:pt x="3340" y="3903"/>
                      </a:cubicBezTo>
                      <a:cubicBezTo>
                        <a:pt x="2526" y="4799"/>
                        <a:pt x="2037" y="5777"/>
                        <a:pt x="1385" y="6837"/>
                      </a:cubicBezTo>
                      <a:cubicBezTo>
                        <a:pt x="815" y="7733"/>
                        <a:pt x="407" y="8874"/>
                        <a:pt x="244" y="9934"/>
                      </a:cubicBezTo>
                      <a:cubicBezTo>
                        <a:pt x="0" y="10423"/>
                        <a:pt x="81" y="10993"/>
                        <a:pt x="0" y="11482"/>
                      </a:cubicBezTo>
                      <a:cubicBezTo>
                        <a:pt x="0" y="12378"/>
                        <a:pt x="0" y="13194"/>
                        <a:pt x="163" y="13927"/>
                      </a:cubicBezTo>
                      <a:lnTo>
                        <a:pt x="570" y="14660"/>
                      </a:lnTo>
                      <a:cubicBezTo>
                        <a:pt x="570" y="14660"/>
                        <a:pt x="570" y="14823"/>
                        <a:pt x="652" y="14905"/>
                      </a:cubicBezTo>
                      <a:cubicBezTo>
                        <a:pt x="815" y="15231"/>
                        <a:pt x="978" y="15720"/>
                        <a:pt x="1304" y="16127"/>
                      </a:cubicBezTo>
                      <a:cubicBezTo>
                        <a:pt x="1711" y="16860"/>
                        <a:pt x="2118" y="17349"/>
                        <a:pt x="2770" y="17757"/>
                      </a:cubicBezTo>
                      <a:cubicBezTo>
                        <a:pt x="3177" y="17920"/>
                        <a:pt x="3340" y="18083"/>
                        <a:pt x="3503" y="18246"/>
                      </a:cubicBezTo>
                      <a:cubicBezTo>
                        <a:pt x="4237" y="18572"/>
                        <a:pt x="4888" y="18735"/>
                        <a:pt x="5540" y="18979"/>
                      </a:cubicBezTo>
                      <a:cubicBezTo>
                        <a:pt x="6029" y="18979"/>
                        <a:pt x="6599" y="18979"/>
                        <a:pt x="7007" y="18979"/>
                      </a:cubicBezTo>
                      <a:cubicBezTo>
                        <a:pt x="7007" y="18979"/>
                        <a:pt x="7088" y="18979"/>
                        <a:pt x="7251" y="18979"/>
                      </a:cubicBezTo>
                      <a:cubicBezTo>
                        <a:pt x="7658" y="18817"/>
                        <a:pt x="7984" y="18735"/>
                        <a:pt x="8310" y="18654"/>
                      </a:cubicBezTo>
                      <a:lnTo>
                        <a:pt x="8392" y="18654"/>
                      </a:lnTo>
                      <a:cubicBezTo>
                        <a:pt x="8880" y="18735"/>
                        <a:pt x="9288" y="18817"/>
                        <a:pt x="9858" y="18898"/>
                      </a:cubicBezTo>
                      <a:cubicBezTo>
                        <a:pt x="10836" y="18898"/>
                        <a:pt x="11732" y="18898"/>
                        <a:pt x="12628" y="18898"/>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3" name="Google Shape;943;p42"/>
                <p:cNvSpPr/>
                <p:nvPr/>
              </p:nvSpPr>
              <p:spPr>
                <a:xfrm>
                  <a:off x="2248272" y="5935370"/>
                  <a:ext cx="22993" cy="24965"/>
                </a:xfrm>
                <a:custGeom>
                  <a:avLst/>
                  <a:gdLst/>
                  <a:ahLst/>
                  <a:cxnLst/>
                  <a:rect l="l" t="t" r="r" b="b"/>
                  <a:pathLst>
                    <a:path w="22993" h="24965" extrusionOk="0">
                      <a:moveTo>
                        <a:pt x="8076" y="806"/>
                      </a:moveTo>
                      <a:cubicBezTo>
                        <a:pt x="6284" y="1703"/>
                        <a:pt x="5143" y="2518"/>
                        <a:pt x="3595" y="4066"/>
                      </a:cubicBezTo>
                      <a:lnTo>
                        <a:pt x="2943" y="4881"/>
                      </a:lnTo>
                      <a:cubicBezTo>
                        <a:pt x="2455" y="5696"/>
                        <a:pt x="1884" y="6429"/>
                        <a:pt x="1477" y="7326"/>
                      </a:cubicBezTo>
                      <a:cubicBezTo>
                        <a:pt x="1314" y="7570"/>
                        <a:pt x="1151" y="7978"/>
                        <a:pt x="988" y="8304"/>
                      </a:cubicBezTo>
                      <a:cubicBezTo>
                        <a:pt x="744" y="9200"/>
                        <a:pt x="418" y="10097"/>
                        <a:pt x="173" y="10993"/>
                      </a:cubicBezTo>
                      <a:cubicBezTo>
                        <a:pt x="-153" y="13030"/>
                        <a:pt x="10" y="14660"/>
                        <a:pt x="418" y="16535"/>
                      </a:cubicBezTo>
                      <a:cubicBezTo>
                        <a:pt x="418" y="16942"/>
                        <a:pt x="581" y="17187"/>
                        <a:pt x="662" y="17431"/>
                      </a:cubicBezTo>
                      <a:cubicBezTo>
                        <a:pt x="988" y="18246"/>
                        <a:pt x="1233" y="19142"/>
                        <a:pt x="1721" y="19958"/>
                      </a:cubicBezTo>
                      <a:cubicBezTo>
                        <a:pt x="2210" y="20772"/>
                        <a:pt x="2943" y="21506"/>
                        <a:pt x="3677" y="22158"/>
                      </a:cubicBezTo>
                      <a:cubicBezTo>
                        <a:pt x="4084" y="22647"/>
                        <a:pt x="4654" y="22973"/>
                        <a:pt x="5225" y="23299"/>
                      </a:cubicBezTo>
                      <a:cubicBezTo>
                        <a:pt x="5550" y="23543"/>
                        <a:pt x="5876" y="23869"/>
                        <a:pt x="6365" y="24114"/>
                      </a:cubicBezTo>
                      <a:cubicBezTo>
                        <a:pt x="6936" y="24440"/>
                        <a:pt x="7750" y="24603"/>
                        <a:pt x="8402" y="24766"/>
                      </a:cubicBezTo>
                      <a:cubicBezTo>
                        <a:pt x="8891" y="24766"/>
                        <a:pt x="9135" y="24847"/>
                        <a:pt x="9543" y="24929"/>
                      </a:cubicBezTo>
                      <a:cubicBezTo>
                        <a:pt x="10276" y="25010"/>
                        <a:pt x="11254" y="24929"/>
                        <a:pt x="12231" y="24929"/>
                      </a:cubicBezTo>
                      <a:cubicBezTo>
                        <a:pt x="12964" y="24847"/>
                        <a:pt x="13779" y="24603"/>
                        <a:pt x="14594" y="24358"/>
                      </a:cubicBezTo>
                      <a:cubicBezTo>
                        <a:pt x="15734" y="24114"/>
                        <a:pt x="16875" y="23462"/>
                        <a:pt x="18016" y="22891"/>
                      </a:cubicBezTo>
                      <a:cubicBezTo>
                        <a:pt x="19075" y="22158"/>
                        <a:pt x="20052" y="21261"/>
                        <a:pt x="20786" y="20365"/>
                      </a:cubicBezTo>
                      <a:cubicBezTo>
                        <a:pt x="21845" y="19142"/>
                        <a:pt x="22660" y="17513"/>
                        <a:pt x="22904" y="15801"/>
                      </a:cubicBezTo>
                      <a:cubicBezTo>
                        <a:pt x="23148" y="14090"/>
                        <a:pt x="22904" y="12052"/>
                        <a:pt x="22008" y="10586"/>
                      </a:cubicBezTo>
                      <a:lnTo>
                        <a:pt x="21356" y="10015"/>
                      </a:lnTo>
                      <a:cubicBezTo>
                        <a:pt x="21193" y="8141"/>
                        <a:pt x="20786" y="6267"/>
                        <a:pt x="19808" y="4800"/>
                      </a:cubicBezTo>
                      <a:cubicBezTo>
                        <a:pt x="18260" y="2273"/>
                        <a:pt x="15816" y="643"/>
                        <a:pt x="13046" y="154"/>
                      </a:cubicBezTo>
                      <a:cubicBezTo>
                        <a:pt x="12231" y="-9"/>
                        <a:pt x="11335" y="-90"/>
                        <a:pt x="10357" y="154"/>
                      </a:cubicBezTo>
                      <a:cubicBezTo>
                        <a:pt x="9543" y="317"/>
                        <a:pt x="8646" y="480"/>
                        <a:pt x="7995" y="725"/>
                      </a:cubicBezTo>
                      <a:close/>
                    </a:path>
                  </a:pathLst>
                </a:custGeom>
                <a:solidFill>
                  <a:srgbClr val="455A6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4" name="Google Shape;944;p42"/>
                <p:cNvSpPr/>
                <p:nvPr/>
              </p:nvSpPr>
              <p:spPr>
                <a:xfrm>
                  <a:off x="2981505" y="5801333"/>
                  <a:ext cx="29005" cy="36451"/>
                </a:xfrm>
                <a:custGeom>
                  <a:avLst/>
                  <a:gdLst/>
                  <a:ahLst/>
                  <a:cxnLst/>
                  <a:rect l="l" t="t" r="r" b="b"/>
                  <a:pathLst>
                    <a:path w="29005" h="36451" extrusionOk="0">
                      <a:moveTo>
                        <a:pt x="27071" y="621"/>
                      </a:moveTo>
                      <a:cubicBezTo>
                        <a:pt x="26664" y="1681"/>
                        <a:pt x="26012" y="2740"/>
                        <a:pt x="25605" y="3800"/>
                      </a:cubicBezTo>
                      <a:cubicBezTo>
                        <a:pt x="24057" y="2088"/>
                        <a:pt x="21613" y="1762"/>
                        <a:pt x="19250" y="2006"/>
                      </a:cubicBezTo>
                      <a:cubicBezTo>
                        <a:pt x="16317" y="2251"/>
                        <a:pt x="13710" y="3392"/>
                        <a:pt x="11103" y="5022"/>
                      </a:cubicBezTo>
                      <a:cubicBezTo>
                        <a:pt x="6541" y="7956"/>
                        <a:pt x="3119" y="13171"/>
                        <a:pt x="1652" y="18713"/>
                      </a:cubicBezTo>
                      <a:cubicBezTo>
                        <a:pt x="430" y="19447"/>
                        <a:pt x="-385" y="20669"/>
                        <a:pt x="186" y="22462"/>
                      </a:cubicBezTo>
                      <a:cubicBezTo>
                        <a:pt x="430" y="23195"/>
                        <a:pt x="593" y="23766"/>
                        <a:pt x="919" y="24336"/>
                      </a:cubicBezTo>
                      <a:cubicBezTo>
                        <a:pt x="919" y="27922"/>
                        <a:pt x="1815" y="31589"/>
                        <a:pt x="4015" y="34523"/>
                      </a:cubicBezTo>
                      <a:cubicBezTo>
                        <a:pt x="5970" y="36968"/>
                        <a:pt x="8903" y="37131"/>
                        <a:pt x="11266" y="34768"/>
                      </a:cubicBezTo>
                      <a:cubicBezTo>
                        <a:pt x="12162" y="33790"/>
                        <a:pt x="12895" y="32649"/>
                        <a:pt x="13710" y="31671"/>
                      </a:cubicBezTo>
                      <a:cubicBezTo>
                        <a:pt x="15584" y="31508"/>
                        <a:pt x="17376" y="31100"/>
                        <a:pt x="19087" y="30286"/>
                      </a:cubicBezTo>
                      <a:cubicBezTo>
                        <a:pt x="26420" y="26700"/>
                        <a:pt x="29760" y="17654"/>
                        <a:pt x="28375" y="9667"/>
                      </a:cubicBezTo>
                      <a:cubicBezTo>
                        <a:pt x="28212" y="8608"/>
                        <a:pt x="27805" y="7711"/>
                        <a:pt x="27316" y="6733"/>
                      </a:cubicBezTo>
                      <a:cubicBezTo>
                        <a:pt x="27886" y="4940"/>
                        <a:pt x="28456" y="3066"/>
                        <a:pt x="28945" y="1192"/>
                      </a:cubicBezTo>
                      <a:cubicBezTo>
                        <a:pt x="29353" y="132"/>
                        <a:pt x="27560" y="-520"/>
                        <a:pt x="27234" y="540"/>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5" name="Google Shape;945;p42"/>
                <p:cNvSpPr/>
                <p:nvPr/>
              </p:nvSpPr>
              <p:spPr>
                <a:xfrm>
                  <a:off x="3729601" y="5541741"/>
                  <a:ext cx="19222" cy="24055"/>
                </a:xfrm>
                <a:custGeom>
                  <a:avLst/>
                  <a:gdLst/>
                  <a:ahLst/>
                  <a:cxnLst/>
                  <a:rect l="l" t="t" r="r" b="b"/>
                  <a:pathLst>
                    <a:path w="19222" h="24055" extrusionOk="0">
                      <a:moveTo>
                        <a:pt x="14339" y="20944"/>
                      </a:moveTo>
                      <a:cubicBezTo>
                        <a:pt x="14909" y="20374"/>
                        <a:pt x="15724" y="19803"/>
                        <a:pt x="16294" y="19070"/>
                      </a:cubicBezTo>
                      <a:cubicBezTo>
                        <a:pt x="16865" y="18500"/>
                        <a:pt x="17435" y="17440"/>
                        <a:pt x="17761" y="16625"/>
                      </a:cubicBezTo>
                      <a:cubicBezTo>
                        <a:pt x="18494" y="15321"/>
                        <a:pt x="18901" y="13935"/>
                        <a:pt x="19146" y="12468"/>
                      </a:cubicBezTo>
                      <a:cubicBezTo>
                        <a:pt x="19309" y="10676"/>
                        <a:pt x="19227" y="8802"/>
                        <a:pt x="18739" y="7090"/>
                      </a:cubicBezTo>
                      <a:cubicBezTo>
                        <a:pt x="17679" y="4401"/>
                        <a:pt x="15887" y="2282"/>
                        <a:pt x="13361" y="978"/>
                      </a:cubicBezTo>
                      <a:cubicBezTo>
                        <a:pt x="12221" y="326"/>
                        <a:pt x="10999" y="163"/>
                        <a:pt x="9614" y="0"/>
                      </a:cubicBezTo>
                      <a:cubicBezTo>
                        <a:pt x="8392" y="0"/>
                        <a:pt x="7088" y="163"/>
                        <a:pt x="5866" y="652"/>
                      </a:cubicBezTo>
                      <a:cubicBezTo>
                        <a:pt x="3748" y="1711"/>
                        <a:pt x="2281" y="3015"/>
                        <a:pt x="1222" y="5134"/>
                      </a:cubicBezTo>
                      <a:cubicBezTo>
                        <a:pt x="489" y="6845"/>
                        <a:pt x="163" y="8475"/>
                        <a:pt x="0" y="10350"/>
                      </a:cubicBezTo>
                      <a:cubicBezTo>
                        <a:pt x="0" y="11817"/>
                        <a:pt x="244" y="13039"/>
                        <a:pt x="489" y="14506"/>
                      </a:cubicBezTo>
                      <a:cubicBezTo>
                        <a:pt x="652" y="15321"/>
                        <a:pt x="978" y="16381"/>
                        <a:pt x="1222" y="17277"/>
                      </a:cubicBezTo>
                      <a:cubicBezTo>
                        <a:pt x="1629" y="18581"/>
                        <a:pt x="2118" y="20047"/>
                        <a:pt x="2933" y="21026"/>
                      </a:cubicBezTo>
                      <a:cubicBezTo>
                        <a:pt x="3911" y="22574"/>
                        <a:pt x="5540" y="23633"/>
                        <a:pt x="7333" y="23960"/>
                      </a:cubicBezTo>
                      <a:cubicBezTo>
                        <a:pt x="8392" y="24204"/>
                        <a:pt x="9858" y="23960"/>
                        <a:pt x="10917" y="23471"/>
                      </a:cubicBezTo>
                      <a:cubicBezTo>
                        <a:pt x="11895" y="23063"/>
                        <a:pt x="12710" y="22411"/>
                        <a:pt x="13361" y="21515"/>
                      </a:cubicBezTo>
                      <a:cubicBezTo>
                        <a:pt x="13687" y="21270"/>
                        <a:pt x="14013" y="21026"/>
                        <a:pt x="14421" y="20781"/>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6" name="Google Shape;946;p42"/>
                <p:cNvSpPr/>
                <p:nvPr/>
              </p:nvSpPr>
              <p:spPr>
                <a:xfrm>
                  <a:off x="2280383" y="5970407"/>
                  <a:ext cx="35603" cy="49900"/>
                </a:xfrm>
                <a:custGeom>
                  <a:avLst/>
                  <a:gdLst/>
                  <a:ahLst/>
                  <a:cxnLst/>
                  <a:rect l="l" t="t" r="r" b="b"/>
                  <a:pathLst>
                    <a:path w="35603" h="49900" extrusionOk="0">
                      <a:moveTo>
                        <a:pt x="11162" y="1301"/>
                      </a:moveTo>
                      <a:cubicBezTo>
                        <a:pt x="3992" y="4724"/>
                        <a:pt x="0" y="12466"/>
                        <a:pt x="0" y="20452"/>
                      </a:cubicBezTo>
                      <a:cubicBezTo>
                        <a:pt x="0" y="27217"/>
                        <a:pt x="3177" y="33410"/>
                        <a:pt x="6192" y="39033"/>
                      </a:cubicBezTo>
                      <a:cubicBezTo>
                        <a:pt x="8066" y="42782"/>
                        <a:pt x="11325" y="45797"/>
                        <a:pt x="14665" y="47835"/>
                      </a:cubicBezTo>
                      <a:cubicBezTo>
                        <a:pt x="17516" y="49546"/>
                        <a:pt x="21101" y="50280"/>
                        <a:pt x="24442" y="49709"/>
                      </a:cubicBezTo>
                      <a:cubicBezTo>
                        <a:pt x="28678" y="48976"/>
                        <a:pt x="32589" y="45879"/>
                        <a:pt x="34300" y="41722"/>
                      </a:cubicBezTo>
                      <a:cubicBezTo>
                        <a:pt x="35033" y="39522"/>
                        <a:pt x="35522" y="37485"/>
                        <a:pt x="35359" y="35285"/>
                      </a:cubicBezTo>
                      <a:cubicBezTo>
                        <a:pt x="35359" y="34877"/>
                        <a:pt x="35359" y="34632"/>
                        <a:pt x="35359" y="34225"/>
                      </a:cubicBezTo>
                      <a:lnTo>
                        <a:pt x="35277" y="34225"/>
                      </a:lnTo>
                      <a:cubicBezTo>
                        <a:pt x="35277" y="34225"/>
                        <a:pt x="35277" y="33818"/>
                        <a:pt x="35440" y="33736"/>
                      </a:cubicBezTo>
                      <a:cubicBezTo>
                        <a:pt x="35440" y="33166"/>
                        <a:pt x="35440" y="32513"/>
                        <a:pt x="35603" y="31943"/>
                      </a:cubicBezTo>
                      <a:cubicBezTo>
                        <a:pt x="35522" y="31454"/>
                        <a:pt x="35359" y="30802"/>
                        <a:pt x="35277" y="30232"/>
                      </a:cubicBezTo>
                      <a:cubicBezTo>
                        <a:pt x="35114" y="29172"/>
                        <a:pt x="35033" y="28276"/>
                        <a:pt x="34870" y="27217"/>
                      </a:cubicBezTo>
                      <a:cubicBezTo>
                        <a:pt x="34707" y="26565"/>
                        <a:pt x="34544" y="25994"/>
                        <a:pt x="34381" y="25342"/>
                      </a:cubicBezTo>
                      <a:cubicBezTo>
                        <a:pt x="34381" y="25179"/>
                        <a:pt x="34463" y="25261"/>
                        <a:pt x="34381" y="25179"/>
                      </a:cubicBezTo>
                      <a:cubicBezTo>
                        <a:pt x="34300" y="25098"/>
                        <a:pt x="34381" y="25179"/>
                        <a:pt x="34381" y="25016"/>
                      </a:cubicBezTo>
                      <a:cubicBezTo>
                        <a:pt x="34218" y="23631"/>
                        <a:pt x="34055" y="22408"/>
                        <a:pt x="33811" y="21023"/>
                      </a:cubicBezTo>
                      <a:cubicBezTo>
                        <a:pt x="33648" y="20208"/>
                        <a:pt x="33566" y="19556"/>
                        <a:pt x="33403" y="18660"/>
                      </a:cubicBezTo>
                      <a:cubicBezTo>
                        <a:pt x="33403" y="18660"/>
                        <a:pt x="33403" y="18497"/>
                        <a:pt x="33240" y="18008"/>
                      </a:cubicBezTo>
                      <a:cubicBezTo>
                        <a:pt x="33240" y="17844"/>
                        <a:pt x="33240" y="17682"/>
                        <a:pt x="33240" y="17600"/>
                      </a:cubicBezTo>
                      <a:cubicBezTo>
                        <a:pt x="33240" y="17111"/>
                        <a:pt x="33240" y="16622"/>
                        <a:pt x="33240" y="16622"/>
                      </a:cubicBezTo>
                      <a:cubicBezTo>
                        <a:pt x="33159" y="16378"/>
                        <a:pt x="32996" y="16052"/>
                        <a:pt x="32996" y="15726"/>
                      </a:cubicBezTo>
                      <a:cubicBezTo>
                        <a:pt x="32426" y="12955"/>
                        <a:pt x="31285" y="9940"/>
                        <a:pt x="29574" y="7576"/>
                      </a:cubicBezTo>
                      <a:cubicBezTo>
                        <a:pt x="25582" y="1627"/>
                        <a:pt x="18331" y="-2040"/>
                        <a:pt x="11243" y="1220"/>
                      </a:cubicBezTo>
                      <a:close/>
                    </a:path>
                  </a:pathLst>
                </a:custGeom>
                <a:solidFill>
                  <a:srgbClr val="455A6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7" name="Google Shape;947;p42"/>
                <p:cNvSpPr/>
                <p:nvPr/>
              </p:nvSpPr>
              <p:spPr>
                <a:xfrm>
                  <a:off x="3166055" y="5215827"/>
                  <a:ext cx="60734" cy="58544"/>
                </a:xfrm>
                <a:custGeom>
                  <a:avLst/>
                  <a:gdLst/>
                  <a:ahLst/>
                  <a:cxnLst/>
                  <a:rect l="l" t="t" r="r" b="b"/>
                  <a:pathLst>
                    <a:path w="60734" h="58544" extrusionOk="0">
                      <a:moveTo>
                        <a:pt x="36913" y="51112"/>
                      </a:moveTo>
                      <a:cubicBezTo>
                        <a:pt x="43757" y="47690"/>
                        <a:pt x="52067" y="44919"/>
                        <a:pt x="55163" y="36688"/>
                      </a:cubicBezTo>
                      <a:cubicBezTo>
                        <a:pt x="55407" y="36362"/>
                        <a:pt x="55407" y="35954"/>
                        <a:pt x="55570" y="35628"/>
                      </a:cubicBezTo>
                      <a:cubicBezTo>
                        <a:pt x="57444" y="33510"/>
                        <a:pt x="59074" y="30820"/>
                        <a:pt x="59888" y="27642"/>
                      </a:cubicBezTo>
                      <a:cubicBezTo>
                        <a:pt x="62088" y="19900"/>
                        <a:pt x="59888" y="11587"/>
                        <a:pt x="54593" y="6290"/>
                      </a:cubicBezTo>
                      <a:cubicBezTo>
                        <a:pt x="49378" y="1075"/>
                        <a:pt x="41150" y="-963"/>
                        <a:pt x="33980" y="423"/>
                      </a:cubicBezTo>
                      <a:cubicBezTo>
                        <a:pt x="25426" y="1889"/>
                        <a:pt x="18175" y="7024"/>
                        <a:pt x="12227" y="13543"/>
                      </a:cubicBezTo>
                      <a:cubicBezTo>
                        <a:pt x="6606" y="19655"/>
                        <a:pt x="1229" y="27805"/>
                        <a:pt x="170" y="36362"/>
                      </a:cubicBezTo>
                      <a:cubicBezTo>
                        <a:pt x="-971" y="46060"/>
                        <a:pt x="3673" y="56328"/>
                        <a:pt x="13124" y="58284"/>
                      </a:cubicBezTo>
                      <a:cubicBezTo>
                        <a:pt x="17116" y="59099"/>
                        <a:pt x="21434" y="57876"/>
                        <a:pt x="25263" y="56328"/>
                      </a:cubicBezTo>
                      <a:cubicBezTo>
                        <a:pt x="29174" y="54780"/>
                        <a:pt x="33166" y="52824"/>
                        <a:pt x="36995" y="51031"/>
                      </a:cubicBezTo>
                      <a:close/>
                    </a:path>
                  </a:pathLst>
                </a:custGeom>
                <a:solidFill>
                  <a:srgbClr val="455A6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8" name="Google Shape;948;p42"/>
                <p:cNvSpPr/>
                <p:nvPr/>
              </p:nvSpPr>
              <p:spPr>
                <a:xfrm>
                  <a:off x="3499031" y="5606090"/>
                  <a:ext cx="35825" cy="37792"/>
                </a:xfrm>
                <a:custGeom>
                  <a:avLst/>
                  <a:gdLst/>
                  <a:ahLst/>
                  <a:cxnLst/>
                  <a:rect l="l" t="t" r="r" b="b"/>
                  <a:pathLst>
                    <a:path w="35825" h="37792" extrusionOk="0">
                      <a:moveTo>
                        <a:pt x="12633" y="35075"/>
                      </a:moveTo>
                      <a:cubicBezTo>
                        <a:pt x="15322" y="37193"/>
                        <a:pt x="18499" y="38253"/>
                        <a:pt x="21677" y="37601"/>
                      </a:cubicBezTo>
                      <a:cubicBezTo>
                        <a:pt x="25425" y="36949"/>
                        <a:pt x="28358" y="35238"/>
                        <a:pt x="30965" y="32304"/>
                      </a:cubicBezTo>
                      <a:cubicBezTo>
                        <a:pt x="33083" y="29859"/>
                        <a:pt x="34386" y="26925"/>
                        <a:pt x="35201" y="23829"/>
                      </a:cubicBezTo>
                      <a:cubicBezTo>
                        <a:pt x="36586" y="18776"/>
                        <a:pt x="35527" y="13560"/>
                        <a:pt x="33409" y="9322"/>
                      </a:cubicBezTo>
                      <a:cubicBezTo>
                        <a:pt x="31128" y="4840"/>
                        <a:pt x="26973" y="1417"/>
                        <a:pt x="22329" y="358"/>
                      </a:cubicBezTo>
                      <a:cubicBezTo>
                        <a:pt x="17848" y="-702"/>
                        <a:pt x="12878" y="684"/>
                        <a:pt x="8967" y="3292"/>
                      </a:cubicBezTo>
                      <a:cubicBezTo>
                        <a:pt x="4812" y="5900"/>
                        <a:pt x="1879" y="10300"/>
                        <a:pt x="576" y="15027"/>
                      </a:cubicBezTo>
                      <a:cubicBezTo>
                        <a:pt x="-1950" y="23991"/>
                        <a:pt x="4160" y="33771"/>
                        <a:pt x="12552" y="34912"/>
                      </a:cubicBezTo>
                      <a:lnTo>
                        <a:pt x="12633" y="34912"/>
                      </a:ln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9" name="Google Shape;949;p42"/>
                <p:cNvSpPr/>
                <p:nvPr/>
              </p:nvSpPr>
              <p:spPr>
                <a:xfrm>
                  <a:off x="3709640" y="5584217"/>
                  <a:ext cx="40185" cy="58615"/>
                </a:xfrm>
                <a:custGeom>
                  <a:avLst/>
                  <a:gdLst/>
                  <a:ahLst/>
                  <a:cxnLst/>
                  <a:rect l="l" t="t" r="r" b="b"/>
                  <a:pathLst>
                    <a:path w="40185" h="58615" extrusionOk="0">
                      <a:moveTo>
                        <a:pt x="34789" y="50510"/>
                      </a:moveTo>
                      <a:cubicBezTo>
                        <a:pt x="37559" y="46353"/>
                        <a:pt x="38536" y="41627"/>
                        <a:pt x="37722" y="36982"/>
                      </a:cubicBezTo>
                      <a:cubicBezTo>
                        <a:pt x="40410" y="30706"/>
                        <a:pt x="40981" y="23616"/>
                        <a:pt x="39025" y="17097"/>
                      </a:cubicBezTo>
                      <a:cubicBezTo>
                        <a:pt x="37151" y="10822"/>
                        <a:pt x="33322" y="5525"/>
                        <a:pt x="27945" y="2346"/>
                      </a:cubicBezTo>
                      <a:cubicBezTo>
                        <a:pt x="21916" y="-1239"/>
                        <a:pt x="13199" y="-995"/>
                        <a:pt x="8147" y="5036"/>
                      </a:cubicBezTo>
                      <a:cubicBezTo>
                        <a:pt x="5377" y="8377"/>
                        <a:pt x="4155" y="12777"/>
                        <a:pt x="2933" y="16852"/>
                      </a:cubicBezTo>
                      <a:cubicBezTo>
                        <a:pt x="1956" y="19949"/>
                        <a:pt x="1141" y="22964"/>
                        <a:pt x="652" y="26061"/>
                      </a:cubicBezTo>
                      <a:cubicBezTo>
                        <a:pt x="-570" y="33559"/>
                        <a:pt x="-244" y="40975"/>
                        <a:pt x="3096" y="47413"/>
                      </a:cubicBezTo>
                      <a:cubicBezTo>
                        <a:pt x="6111" y="53199"/>
                        <a:pt x="11895" y="58089"/>
                        <a:pt x="18413" y="58578"/>
                      </a:cubicBezTo>
                      <a:cubicBezTo>
                        <a:pt x="24686" y="58985"/>
                        <a:pt x="30960" y="56133"/>
                        <a:pt x="34789" y="50428"/>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0" name="Google Shape;950;p42"/>
                <p:cNvSpPr/>
                <p:nvPr/>
              </p:nvSpPr>
              <p:spPr>
                <a:xfrm>
                  <a:off x="3389310" y="5551017"/>
                  <a:ext cx="79655" cy="72658"/>
                </a:xfrm>
                <a:custGeom>
                  <a:avLst/>
                  <a:gdLst/>
                  <a:ahLst/>
                  <a:cxnLst/>
                  <a:rect l="l" t="t" r="r" b="b"/>
                  <a:pathLst>
                    <a:path w="79655" h="72658" extrusionOk="0">
                      <a:moveTo>
                        <a:pt x="66791" y="18513"/>
                      </a:moveTo>
                      <a:cubicBezTo>
                        <a:pt x="62799" y="17046"/>
                        <a:pt x="58970" y="16639"/>
                        <a:pt x="54733" y="16557"/>
                      </a:cubicBezTo>
                      <a:cubicBezTo>
                        <a:pt x="52859" y="16313"/>
                        <a:pt x="50904" y="16313"/>
                        <a:pt x="49030" y="16068"/>
                      </a:cubicBezTo>
                      <a:cubicBezTo>
                        <a:pt x="48297" y="15986"/>
                        <a:pt x="47564" y="15905"/>
                        <a:pt x="46912" y="15661"/>
                      </a:cubicBezTo>
                      <a:cubicBezTo>
                        <a:pt x="46586" y="15661"/>
                        <a:pt x="46179" y="15579"/>
                        <a:pt x="45853" y="15416"/>
                      </a:cubicBezTo>
                      <a:cubicBezTo>
                        <a:pt x="45609" y="15416"/>
                        <a:pt x="45201" y="15253"/>
                        <a:pt x="44875" y="15090"/>
                      </a:cubicBezTo>
                      <a:cubicBezTo>
                        <a:pt x="44712" y="14764"/>
                        <a:pt x="44142" y="14112"/>
                        <a:pt x="44061" y="14275"/>
                      </a:cubicBezTo>
                      <a:cubicBezTo>
                        <a:pt x="42757" y="12238"/>
                        <a:pt x="41779" y="9793"/>
                        <a:pt x="40313" y="7837"/>
                      </a:cubicBezTo>
                      <a:cubicBezTo>
                        <a:pt x="36647" y="2866"/>
                        <a:pt x="31514" y="176"/>
                        <a:pt x="25404" y="14"/>
                      </a:cubicBezTo>
                      <a:cubicBezTo>
                        <a:pt x="14160" y="-394"/>
                        <a:pt x="4221" y="8326"/>
                        <a:pt x="1125" y="19899"/>
                      </a:cubicBezTo>
                      <a:cubicBezTo>
                        <a:pt x="-1727" y="30085"/>
                        <a:pt x="1125" y="41413"/>
                        <a:pt x="6502" y="49644"/>
                      </a:cubicBezTo>
                      <a:cubicBezTo>
                        <a:pt x="11146" y="56897"/>
                        <a:pt x="17745" y="62276"/>
                        <a:pt x="25241" y="65617"/>
                      </a:cubicBezTo>
                      <a:cubicBezTo>
                        <a:pt x="26789" y="66921"/>
                        <a:pt x="28418" y="68143"/>
                        <a:pt x="30210" y="69284"/>
                      </a:cubicBezTo>
                      <a:cubicBezTo>
                        <a:pt x="39254" y="74092"/>
                        <a:pt x="50171" y="73685"/>
                        <a:pt x="59703" y="68551"/>
                      </a:cubicBezTo>
                      <a:cubicBezTo>
                        <a:pt x="68828" y="63661"/>
                        <a:pt x="75835" y="55349"/>
                        <a:pt x="78686" y="44836"/>
                      </a:cubicBezTo>
                      <a:cubicBezTo>
                        <a:pt x="81863" y="33671"/>
                        <a:pt x="77057" y="22180"/>
                        <a:pt x="66791" y="18676"/>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1" name="Google Shape;951;p42"/>
                <p:cNvSpPr/>
                <p:nvPr/>
              </p:nvSpPr>
              <p:spPr>
                <a:xfrm>
                  <a:off x="3244354" y="5235568"/>
                  <a:ext cx="27625" cy="30286"/>
                </a:xfrm>
                <a:custGeom>
                  <a:avLst/>
                  <a:gdLst/>
                  <a:ahLst/>
                  <a:cxnLst/>
                  <a:rect l="l" t="t" r="r" b="b"/>
                  <a:pathLst>
                    <a:path w="27625" h="30286" extrusionOk="0">
                      <a:moveTo>
                        <a:pt x="15237" y="29579"/>
                      </a:moveTo>
                      <a:cubicBezTo>
                        <a:pt x="18251" y="28601"/>
                        <a:pt x="20940" y="25993"/>
                        <a:pt x="22895" y="23466"/>
                      </a:cubicBezTo>
                      <a:cubicBezTo>
                        <a:pt x="24850" y="20940"/>
                        <a:pt x="26806" y="17273"/>
                        <a:pt x="26317" y="14176"/>
                      </a:cubicBezTo>
                      <a:cubicBezTo>
                        <a:pt x="26317" y="14176"/>
                        <a:pt x="26292" y="14094"/>
                        <a:pt x="26235" y="13932"/>
                      </a:cubicBezTo>
                      <a:cubicBezTo>
                        <a:pt x="27050" y="12139"/>
                        <a:pt x="27539" y="10264"/>
                        <a:pt x="27620" y="8553"/>
                      </a:cubicBezTo>
                      <a:cubicBezTo>
                        <a:pt x="27783" y="4071"/>
                        <a:pt x="24117" y="1218"/>
                        <a:pt x="20451" y="322"/>
                      </a:cubicBezTo>
                      <a:cubicBezTo>
                        <a:pt x="16214" y="-819"/>
                        <a:pt x="11082" y="1218"/>
                        <a:pt x="7660" y="4152"/>
                      </a:cubicBezTo>
                      <a:cubicBezTo>
                        <a:pt x="3342" y="7820"/>
                        <a:pt x="-80" y="13605"/>
                        <a:pt x="1" y="19636"/>
                      </a:cubicBezTo>
                      <a:cubicBezTo>
                        <a:pt x="1" y="23711"/>
                        <a:pt x="2283" y="27134"/>
                        <a:pt x="5542" y="28926"/>
                      </a:cubicBezTo>
                      <a:cubicBezTo>
                        <a:pt x="8556" y="30638"/>
                        <a:pt x="11978" y="30556"/>
                        <a:pt x="15237" y="29660"/>
                      </a:cubicBezTo>
                      <a:close/>
                    </a:path>
                  </a:pathLst>
                </a:custGeom>
                <a:solidFill>
                  <a:srgbClr val="455A6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2" name="Google Shape;952;p42"/>
                <p:cNvSpPr/>
                <p:nvPr/>
              </p:nvSpPr>
              <p:spPr>
                <a:xfrm>
                  <a:off x="2885496" y="5818450"/>
                  <a:ext cx="76326" cy="71119"/>
                </a:xfrm>
                <a:custGeom>
                  <a:avLst/>
                  <a:gdLst/>
                  <a:ahLst/>
                  <a:cxnLst/>
                  <a:rect l="l" t="t" r="r" b="b"/>
                  <a:pathLst>
                    <a:path w="76326" h="71119" extrusionOk="0">
                      <a:moveTo>
                        <a:pt x="62629" y="2655"/>
                      </a:moveTo>
                      <a:cubicBezTo>
                        <a:pt x="51630" y="-2642"/>
                        <a:pt x="38595" y="617"/>
                        <a:pt x="28003" y="6893"/>
                      </a:cubicBezTo>
                      <a:cubicBezTo>
                        <a:pt x="9346" y="18221"/>
                        <a:pt x="-2549" y="42343"/>
                        <a:pt x="466" y="64347"/>
                      </a:cubicBezTo>
                      <a:cubicBezTo>
                        <a:pt x="1281" y="69644"/>
                        <a:pt x="4947" y="71926"/>
                        <a:pt x="9835" y="70866"/>
                      </a:cubicBezTo>
                      <a:cubicBezTo>
                        <a:pt x="19367" y="68503"/>
                        <a:pt x="29062" y="66058"/>
                        <a:pt x="38595" y="63450"/>
                      </a:cubicBezTo>
                      <a:cubicBezTo>
                        <a:pt x="46009" y="61576"/>
                        <a:pt x="54482" y="59131"/>
                        <a:pt x="60429" y="53427"/>
                      </a:cubicBezTo>
                      <a:cubicBezTo>
                        <a:pt x="62955" y="50981"/>
                        <a:pt x="64991" y="47640"/>
                        <a:pt x="66539" y="43973"/>
                      </a:cubicBezTo>
                      <a:cubicBezTo>
                        <a:pt x="70776" y="40876"/>
                        <a:pt x="74035" y="36639"/>
                        <a:pt x="75501" y="31341"/>
                      </a:cubicBezTo>
                      <a:cubicBezTo>
                        <a:pt x="78679" y="19688"/>
                        <a:pt x="72324" y="7382"/>
                        <a:pt x="62629" y="2736"/>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3" name="Google Shape;953;p42"/>
                <p:cNvSpPr/>
                <p:nvPr/>
              </p:nvSpPr>
              <p:spPr>
                <a:xfrm>
                  <a:off x="2043545" y="4593953"/>
                  <a:ext cx="2359343" cy="1985616"/>
                </a:xfrm>
                <a:custGeom>
                  <a:avLst/>
                  <a:gdLst/>
                  <a:ahLst/>
                  <a:cxnLst/>
                  <a:rect l="l" t="t" r="r" b="b"/>
                  <a:pathLst>
                    <a:path w="2359343" h="1985616" extrusionOk="0">
                      <a:moveTo>
                        <a:pt x="2358117" y="715273"/>
                      </a:moveTo>
                      <a:cubicBezTo>
                        <a:pt x="2354206" y="737684"/>
                        <a:pt x="2330091" y="738580"/>
                        <a:pt x="2318277" y="724074"/>
                      </a:cubicBezTo>
                      <a:cubicBezTo>
                        <a:pt x="2309071" y="713072"/>
                        <a:pt x="2304998" y="683082"/>
                        <a:pt x="2284222" y="702967"/>
                      </a:cubicBezTo>
                      <a:cubicBezTo>
                        <a:pt x="2269720" y="717799"/>
                        <a:pt x="2267113" y="741025"/>
                        <a:pt x="2247153" y="751375"/>
                      </a:cubicBezTo>
                      <a:cubicBezTo>
                        <a:pt x="2227925" y="761399"/>
                        <a:pt x="2210490" y="747382"/>
                        <a:pt x="2203647" y="731572"/>
                      </a:cubicBezTo>
                      <a:cubicBezTo>
                        <a:pt x="2199736" y="721956"/>
                        <a:pt x="2198188" y="711524"/>
                        <a:pt x="2194196" y="701826"/>
                      </a:cubicBezTo>
                      <a:cubicBezTo>
                        <a:pt x="2187678" y="686668"/>
                        <a:pt x="2177005" y="672325"/>
                        <a:pt x="2161118" y="665642"/>
                      </a:cubicBezTo>
                      <a:cubicBezTo>
                        <a:pt x="2124049" y="651707"/>
                        <a:pt x="2137247" y="681208"/>
                        <a:pt x="2141076" y="702071"/>
                      </a:cubicBezTo>
                      <a:cubicBezTo>
                        <a:pt x="2142217" y="711361"/>
                        <a:pt x="2146453" y="720733"/>
                        <a:pt x="2144091" y="730186"/>
                      </a:cubicBezTo>
                      <a:cubicBezTo>
                        <a:pt x="2141239" y="738336"/>
                        <a:pt x="2132685" y="740944"/>
                        <a:pt x="2125189" y="738580"/>
                      </a:cubicBezTo>
                      <a:cubicBezTo>
                        <a:pt x="2116065" y="735565"/>
                        <a:pt x="2110280" y="727823"/>
                        <a:pt x="2104821" y="720733"/>
                      </a:cubicBezTo>
                      <a:cubicBezTo>
                        <a:pt x="2077447" y="685120"/>
                        <a:pt x="2060093" y="642661"/>
                        <a:pt x="2028238" y="610307"/>
                      </a:cubicBezTo>
                      <a:cubicBezTo>
                        <a:pt x="2012758" y="594008"/>
                        <a:pt x="1995160" y="579420"/>
                        <a:pt x="1977644" y="565078"/>
                      </a:cubicBezTo>
                      <a:cubicBezTo>
                        <a:pt x="1962979" y="553016"/>
                        <a:pt x="1944974" y="540059"/>
                        <a:pt x="1923465" y="545356"/>
                      </a:cubicBezTo>
                      <a:cubicBezTo>
                        <a:pt x="1912141" y="547964"/>
                        <a:pt x="1907578" y="555706"/>
                        <a:pt x="1899676" y="562959"/>
                      </a:cubicBezTo>
                      <a:cubicBezTo>
                        <a:pt x="1891691" y="570375"/>
                        <a:pt x="1880611" y="571434"/>
                        <a:pt x="1870916" y="569723"/>
                      </a:cubicBezTo>
                      <a:cubicBezTo>
                        <a:pt x="1831647" y="562959"/>
                        <a:pt x="1798977" y="542422"/>
                        <a:pt x="1760848" y="530605"/>
                      </a:cubicBezTo>
                      <a:cubicBezTo>
                        <a:pt x="1573626" y="472662"/>
                        <a:pt x="1428199" y="559944"/>
                        <a:pt x="1338662" y="668984"/>
                      </a:cubicBezTo>
                      <a:cubicBezTo>
                        <a:pt x="1344772" y="668984"/>
                        <a:pt x="1350882" y="669473"/>
                        <a:pt x="1356830" y="670369"/>
                      </a:cubicBezTo>
                      <a:cubicBezTo>
                        <a:pt x="1372309" y="672570"/>
                        <a:pt x="1387300" y="677622"/>
                        <a:pt x="1400661" y="685853"/>
                      </a:cubicBezTo>
                      <a:cubicBezTo>
                        <a:pt x="1423555" y="700115"/>
                        <a:pt x="1421192" y="705086"/>
                        <a:pt x="1441642" y="722607"/>
                      </a:cubicBezTo>
                      <a:cubicBezTo>
                        <a:pt x="1461276" y="739395"/>
                        <a:pt x="1485148" y="747789"/>
                        <a:pt x="1508856" y="756509"/>
                      </a:cubicBezTo>
                      <a:cubicBezTo>
                        <a:pt x="1530446" y="764414"/>
                        <a:pt x="1551058" y="773460"/>
                        <a:pt x="1569960" y="786907"/>
                      </a:cubicBezTo>
                      <a:cubicBezTo>
                        <a:pt x="1604096" y="811192"/>
                        <a:pt x="1630412" y="846561"/>
                        <a:pt x="1646380" y="886901"/>
                      </a:cubicBezTo>
                      <a:cubicBezTo>
                        <a:pt x="1654364" y="906705"/>
                        <a:pt x="1659497" y="928138"/>
                        <a:pt x="1661697" y="949897"/>
                      </a:cubicBezTo>
                      <a:cubicBezTo>
                        <a:pt x="1663897" y="970678"/>
                        <a:pt x="1665770" y="998875"/>
                        <a:pt x="1648091" y="1014033"/>
                      </a:cubicBezTo>
                      <a:cubicBezTo>
                        <a:pt x="1631634" y="1028213"/>
                        <a:pt x="1608740" y="1021287"/>
                        <a:pt x="1591631" y="1014767"/>
                      </a:cubicBezTo>
                      <a:cubicBezTo>
                        <a:pt x="1569308" y="1006373"/>
                        <a:pt x="1549103" y="993171"/>
                        <a:pt x="1530120" y="978746"/>
                      </a:cubicBezTo>
                      <a:cubicBezTo>
                        <a:pt x="1491584" y="949571"/>
                        <a:pt x="1457121" y="913143"/>
                        <a:pt x="1412801" y="892525"/>
                      </a:cubicBezTo>
                      <a:cubicBezTo>
                        <a:pt x="1393411" y="883723"/>
                        <a:pt x="1370924" y="878589"/>
                        <a:pt x="1349579" y="887227"/>
                      </a:cubicBezTo>
                      <a:cubicBezTo>
                        <a:pt x="1341269" y="890406"/>
                        <a:pt x="1333529" y="896273"/>
                        <a:pt x="1330107" y="905482"/>
                      </a:cubicBezTo>
                      <a:cubicBezTo>
                        <a:pt x="1325871" y="916810"/>
                        <a:pt x="1328315" y="929279"/>
                        <a:pt x="1324323" y="940770"/>
                      </a:cubicBezTo>
                      <a:cubicBezTo>
                        <a:pt x="1317153" y="961877"/>
                        <a:pt x="1297437" y="976546"/>
                        <a:pt x="1277558" y="981761"/>
                      </a:cubicBezTo>
                      <a:cubicBezTo>
                        <a:pt x="1255479" y="987466"/>
                        <a:pt x="1233645" y="982495"/>
                        <a:pt x="1213195" y="975894"/>
                      </a:cubicBezTo>
                      <a:cubicBezTo>
                        <a:pt x="1168549" y="961469"/>
                        <a:pt x="1143618" y="963017"/>
                        <a:pt x="1096446" y="957802"/>
                      </a:cubicBezTo>
                      <a:cubicBezTo>
                        <a:pt x="1051229" y="952749"/>
                        <a:pt x="1033224" y="982006"/>
                        <a:pt x="990207" y="1002135"/>
                      </a:cubicBezTo>
                      <a:cubicBezTo>
                        <a:pt x="950286" y="1020798"/>
                        <a:pt x="913950" y="1053477"/>
                        <a:pt x="895944" y="1096344"/>
                      </a:cubicBezTo>
                      <a:cubicBezTo>
                        <a:pt x="886005" y="1120222"/>
                        <a:pt x="884131" y="1146789"/>
                        <a:pt x="867918" y="1167652"/>
                      </a:cubicBezTo>
                      <a:cubicBezTo>
                        <a:pt x="851216" y="1189248"/>
                        <a:pt x="826612" y="1201065"/>
                        <a:pt x="806896" y="1218749"/>
                      </a:cubicBezTo>
                      <a:cubicBezTo>
                        <a:pt x="791661" y="1232196"/>
                        <a:pt x="779277" y="1247924"/>
                        <a:pt x="768523" y="1265201"/>
                      </a:cubicBezTo>
                      <a:cubicBezTo>
                        <a:pt x="129377" y="1719943"/>
                        <a:pt x="785061" y="1985617"/>
                        <a:pt x="785061" y="1985617"/>
                      </a:cubicBezTo>
                      <a:lnTo>
                        <a:pt x="0" y="1985617"/>
                      </a:lnTo>
                      <a:cubicBezTo>
                        <a:pt x="0" y="1985617"/>
                        <a:pt x="8717" y="1972822"/>
                        <a:pt x="105017" y="1759142"/>
                      </a:cubicBezTo>
                      <a:cubicBezTo>
                        <a:pt x="211338" y="1523296"/>
                        <a:pt x="287840" y="1538861"/>
                        <a:pt x="303808" y="1386873"/>
                      </a:cubicBezTo>
                      <a:cubicBezTo>
                        <a:pt x="301038" y="1381006"/>
                        <a:pt x="298268" y="1375056"/>
                        <a:pt x="295824" y="1369026"/>
                      </a:cubicBezTo>
                      <a:cubicBezTo>
                        <a:pt x="285070" y="1341969"/>
                        <a:pt x="281403" y="1311572"/>
                        <a:pt x="296231" y="1284026"/>
                      </a:cubicBezTo>
                      <a:cubicBezTo>
                        <a:pt x="309430" y="1258844"/>
                        <a:pt x="333382" y="1244827"/>
                        <a:pt x="359127" y="1253384"/>
                      </a:cubicBezTo>
                      <a:cubicBezTo>
                        <a:pt x="373140" y="1258029"/>
                        <a:pt x="386909" y="1267564"/>
                        <a:pt x="402715" y="1263653"/>
                      </a:cubicBezTo>
                      <a:cubicBezTo>
                        <a:pt x="415017" y="1260556"/>
                        <a:pt x="425201" y="1251103"/>
                        <a:pt x="432941" y="1240589"/>
                      </a:cubicBezTo>
                      <a:cubicBezTo>
                        <a:pt x="453309" y="1213533"/>
                        <a:pt x="456649" y="1180120"/>
                        <a:pt x="466100" y="1148582"/>
                      </a:cubicBezTo>
                      <a:cubicBezTo>
                        <a:pt x="471395" y="1131549"/>
                        <a:pt x="478565" y="1114272"/>
                        <a:pt x="490297" y="1100663"/>
                      </a:cubicBezTo>
                      <a:cubicBezTo>
                        <a:pt x="501866" y="1087216"/>
                        <a:pt x="516938" y="1079393"/>
                        <a:pt x="533151" y="1074829"/>
                      </a:cubicBezTo>
                      <a:cubicBezTo>
                        <a:pt x="545779" y="1071243"/>
                        <a:pt x="558733" y="1068961"/>
                        <a:pt x="571443" y="1066516"/>
                      </a:cubicBezTo>
                      <a:cubicBezTo>
                        <a:pt x="612260" y="1014930"/>
                        <a:pt x="657069" y="968967"/>
                        <a:pt x="703997" y="928301"/>
                      </a:cubicBezTo>
                      <a:cubicBezTo>
                        <a:pt x="728357" y="897740"/>
                        <a:pt x="760701" y="876226"/>
                        <a:pt x="794268" y="856422"/>
                      </a:cubicBezTo>
                      <a:cubicBezTo>
                        <a:pt x="826286" y="778839"/>
                        <a:pt x="874680" y="690825"/>
                        <a:pt x="919408" y="620902"/>
                      </a:cubicBezTo>
                      <a:cubicBezTo>
                        <a:pt x="939206" y="589037"/>
                        <a:pt x="962670" y="560025"/>
                        <a:pt x="982141" y="527835"/>
                      </a:cubicBezTo>
                      <a:cubicBezTo>
                        <a:pt x="1001287" y="496948"/>
                        <a:pt x="1012367" y="461905"/>
                        <a:pt x="1024181" y="427433"/>
                      </a:cubicBezTo>
                      <a:cubicBezTo>
                        <a:pt x="1035750" y="395568"/>
                        <a:pt x="1049437" y="361340"/>
                        <a:pt x="1074693" y="339092"/>
                      </a:cubicBezTo>
                      <a:cubicBezTo>
                        <a:pt x="1102557" y="316681"/>
                        <a:pt x="1122436" y="349360"/>
                        <a:pt x="1110704" y="378861"/>
                      </a:cubicBezTo>
                      <a:cubicBezTo>
                        <a:pt x="1102149" y="401599"/>
                        <a:pt x="1079174" y="419935"/>
                        <a:pt x="1082840" y="445932"/>
                      </a:cubicBezTo>
                      <a:cubicBezTo>
                        <a:pt x="1098890" y="429063"/>
                        <a:pt x="1114370" y="411623"/>
                        <a:pt x="1127894" y="392145"/>
                      </a:cubicBezTo>
                      <a:cubicBezTo>
                        <a:pt x="1163253" y="340967"/>
                        <a:pt x="1192583" y="275363"/>
                        <a:pt x="1247413" y="247492"/>
                      </a:cubicBezTo>
                      <a:cubicBezTo>
                        <a:pt x="1262404" y="239749"/>
                        <a:pt x="1278617" y="236816"/>
                        <a:pt x="1294015" y="230133"/>
                      </a:cubicBezTo>
                      <a:cubicBezTo>
                        <a:pt x="1308354" y="223777"/>
                        <a:pt x="1321390" y="213590"/>
                        <a:pt x="1332877" y="201528"/>
                      </a:cubicBezTo>
                      <a:cubicBezTo>
                        <a:pt x="1357074" y="176509"/>
                        <a:pt x="1376383" y="146275"/>
                        <a:pt x="1399358" y="120115"/>
                      </a:cubicBezTo>
                      <a:cubicBezTo>
                        <a:pt x="1433902" y="81079"/>
                        <a:pt x="1473090" y="47177"/>
                        <a:pt x="1515374" y="20365"/>
                      </a:cubicBezTo>
                      <a:cubicBezTo>
                        <a:pt x="1527594" y="12949"/>
                        <a:pt x="1560509" y="-11010"/>
                        <a:pt x="1570041" y="5940"/>
                      </a:cubicBezTo>
                      <a:cubicBezTo>
                        <a:pt x="1573300" y="12379"/>
                        <a:pt x="1569308" y="20039"/>
                        <a:pt x="1565479" y="25743"/>
                      </a:cubicBezTo>
                      <a:cubicBezTo>
                        <a:pt x="1552117" y="43917"/>
                        <a:pt x="1532972" y="54593"/>
                        <a:pt x="1515618" y="67061"/>
                      </a:cubicBezTo>
                      <a:cubicBezTo>
                        <a:pt x="1483844" y="96482"/>
                        <a:pt x="1443923" y="123619"/>
                        <a:pt x="1429584" y="168849"/>
                      </a:cubicBezTo>
                      <a:cubicBezTo>
                        <a:pt x="1427710" y="177488"/>
                        <a:pt x="1433983" y="179932"/>
                        <a:pt x="1440501" y="179362"/>
                      </a:cubicBezTo>
                      <a:cubicBezTo>
                        <a:pt x="1453048" y="178139"/>
                        <a:pt x="1465106" y="167545"/>
                        <a:pt x="1476838" y="161922"/>
                      </a:cubicBezTo>
                      <a:cubicBezTo>
                        <a:pt x="1495332" y="151246"/>
                        <a:pt x="1521240" y="156380"/>
                        <a:pt x="1524987" y="180177"/>
                      </a:cubicBezTo>
                      <a:cubicBezTo>
                        <a:pt x="1527187" y="208456"/>
                        <a:pt x="1487918" y="215627"/>
                        <a:pt x="1470564" y="226547"/>
                      </a:cubicBezTo>
                      <a:cubicBezTo>
                        <a:pt x="1446041" y="238119"/>
                        <a:pt x="1421763" y="255152"/>
                        <a:pt x="1410682" y="283675"/>
                      </a:cubicBezTo>
                      <a:cubicBezTo>
                        <a:pt x="1408483" y="288891"/>
                        <a:pt x="1406120" y="293862"/>
                        <a:pt x="1403269" y="298344"/>
                      </a:cubicBezTo>
                      <a:cubicBezTo>
                        <a:pt x="1434880" y="278297"/>
                        <a:pt x="1468202" y="279356"/>
                        <a:pt x="1514314" y="285305"/>
                      </a:cubicBezTo>
                      <a:cubicBezTo>
                        <a:pt x="1577129" y="288973"/>
                        <a:pt x="1631715" y="249610"/>
                        <a:pt x="1688664" y="225895"/>
                      </a:cubicBezTo>
                      <a:cubicBezTo>
                        <a:pt x="1763862" y="194520"/>
                        <a:pt x="1846067" y="184170"/>
                        <a:pt x="1923628" y="194520"/>
                      </a:cubicBezTo>
                      <a:cubicBezTo>
                        <a:pt x="1952469" y="193134"/>
                        <a:pt x="1981392" y="193868"/>
                        <a:pt x="2009499" y="197861"/>
                      </a:cubicBezTo>
                      <a:cubicBezTo>
                        <a:pt x="2020743" y="199572"/>
                        <a:pt x="2033045" y="200958"/>
                        <a:pt x="2041273" y="208537"/>
                      </a:cubicBezTo>
                      <a:cubicBezTo>
                        <a:pt x="2048361" y="215301"/>
                        <a:pt x="2051213" y="226466"/>
                        <a:pt x="2045428" y="235838"/>
                      </a:cubicBezTo>
                      <a:cubicBezTo>
                        <a:pt x="2035489" y="251648"/>
                        <a:pt x="2014795" y="250344"/>
                        <a:pt x="1998256" y="245862"/>
                      </a:cubicBezTo>
                      <a:cubicBezTo>
                        <a:pt x="1943019" y="248633"/>
                        <a:pt x="1876864" y="220028"/>
                        <a:pt x="1828551" y="263791"/>
                      </a:cubicBezTo>
                      <a:cubicBezTo>
                        <a:pt x="1850711" y="293944"/>
                        <a:pt x="1898779" y="291499"/>
                        <a:pt x="1934871" y="291825"/>
                      </a:cubicBezTo>
                      <a:cubicBezTo>
                        <a:pt x="2029949" y="293047"/>
                        <a:pt x="2124945" y="324912"/>
                        <a:pt x="2189878" y="388234"/>
                      </a:cubicBezTo>
                      <a:cubicBezTo>
                        <a:pt x="2205765" y="405347"/>
                        <a:pt x="2216682" y="427188"/>
                        <a:pt x="2214075" y="451881"/>
                      </a:cubicBezTo>
                      <a:cubicBezTo>
                        <a:pt x="2212853" y="464920"/>
                        <a:pt x="2208698" y="478449"/>
                        <a:pt x="2215134" y="490347"/>
                      </a:cubicBezTo>
                      <a:cubicBezTo>
                        <a:pt x="2225725" y="507216"/>
                        <a:pt x="2245197" y="516670"/>
                        <a:pt x="2257581" y="531991"/>
                      </a:cubicBezTo>
                      <a:cubicBezTo>
                        <a:pt x="2273386" y="537451"/>
                        <a:pt x="2288214" y="545437"/>
                        <a:pt x="2301820" y="554728"/>
                      </a:cubicBezTo>
                      <a:cubicBezTo>
                        <a:pt x="2319255" y="565567"/>
                        <a:pt x="2334327" y="581621"/>
                        <a:pt x="2323817" y="604032"/>
                      </a:cubicBezTo>
                      <a:cubicBezTo>
                        <a:pt x="2319907" y="614219"/>
                        <a:pt x="2319662" y="622043"/>
                        <a:pt x="2325610" y="630844"/>
                      </a:cubicBezTo>
                      <a:cubicBezTo>
                        <a:pt x="2345652" y="653907"/>
                        <a:pt x="2364879" y="681860"/>
                        <a:pt x="2357873" y="71535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4" name="Google Shape;954;p42"/>
                <p:cNvSpPr/>
                <p:nvPr/>
              </p:nvSpPr>
              <p:spPr>
                <a:xfrm>
                  <a:off x="2945160" y="5768377"/>
                  <a:ext cx="22550" cy="24961"/>
                </a:xfrm>
                <a:custGeom>
                  <a:avLst/>
                  <a:gdLst/>
                  <a:ahLst/>
                  <a:cxnLst/>
                  <a:rect l="l" t="t" r="r" b="b"/>
                  <a:pathLst>
                    <a:path w="22550" h="24961" extrusionOk="0">
                      <a:moveTo>
                        <a:pt x="16081" y="21028"/>
                      </a:moveTo>
                      <a:cubicBezTo>
                        <a:pt x="16081" y="21028"/>
                        <a:pt x="15918" y="21028"/>
                        <a:pt x="15755" y="21028"/>
                      </a:cubicBezTo>
                      <a:cubicBezTo>
                        <a:pt x="15837" y="20946"/>
                        <a:pt x="16000" y="20864"/>
                        <a:pt x="16081" y="20783"/>
                      </a:cubicBezTo>
                      <a:cubicBezTo>
                        <a:pt x="17140" y="20294"/>
                        <a:pt x="18200" y="19968"/>
                        <a:pt x="19014" y="19234"/>
                      </a:cubicBezTo>
                      <a:cubicBezTo>
                        <a:pt x="20236" y="18093"/>
                        <a:pt x="21051" y="16871"/>
                        <a:pt x="21214" y="15241"/>
                      </a:cubicBezTo>
                      <a:cubicBezTo>
                        <a:pt x="21295" y="13856"/>
                        <a:pt x="20888" y="12959"/>
                        <a:pt x="20318" y="12144"/>
                      </a:cubicBezTo>
                      <a:cubicBezTo>
                        <a:pt x="20236" y="12063"/>
                        <a:pt x="20318" y="11981"/>
                        <a:pt x="20318" y="11981"/>
                      </a:cubicBezTo>
                      <a:cubicBezTo>
                        <a:pt x="20807" y="8151"/>
                        <a:pt x="19503" y="4158"/>
                        <a:pt x="16815" y="1632"/>
                      </a:cubicBezTo>
                      <a:cubicBezTo>
                        <a:pt x="15348" y="165"/>
                        <a:pt x="12741" y="-487"/>
                        <a:pt x="10704" y="409"/>
                      </a:cubicBezTo>
                      <a:cubicBezTo>
                        <a:pt x="8423" y="1469"/>
                        <a:pt x="6794" y="2691"/>
                        <a:pt x="5001" y="4565"/>
                      </a:cubicBezTo>
                      <a:cubicBezTo>
                        <a:pt x="3698" y="5788"/>
                        <a:pt x="2720" y="7418"/>
                        <a:pt x="1905" y="8966"/>
                      </a:cubicBezTo>
                      <a:cubicBezTo>
                        <a:pt x="1091" y="10596"/>
                        <a:pt x="439" y="12470"/>
                        <a:pt x="276" y="14345"/>
                      </a:cubicBezTo>
                      <a:cubicBezTo>
                        <a:pt x="-132" y="16708"/>
                        <a:pt x="-50" y="18664"/>
                        <a:pt x="276" y="21028"/>
                      </a:cubicBezTo>
                      <a:cubicBezTo>
                        <a:pt x="520" y="22494"/>
                        <a:pt x="1987" y="23798"/>
                        <a:pt x="3209" y="24450"/>
                      </a:cubicBezTo>
                      <a:cubicBezTo>
                        <a:pt x="4349" y="25102"/>
                        <a:pt x="6223" y="25102"/>
                        <a:pt x="7445" y="24613"/>
                      </a:cubicBezTo>
                      <a:cubicBezTo>
                        <a:pt x="8179" y="24369"/>
                        <a:pt x="8667" y="24043"/>
                        <a:pt x="9401" y="23798"/>
                      </a:cubicBezTo>
                      <a:cubicBezTo>
                        <a:pt x="9564" y="23798"/>
                        <a:pt x="9727" y="23798"/>
                        <a:pt x="9971" y="23798"/>
                      </a:cubicBezTo>
                      <a:cubicBezTo>
                        <a:pt x="10378" y="23961"/>
                        <a:pt x="10623" y="23961"/>
                        <a:pt x="10867" y="24043"/>
                      </a:cubicBezTo>
                      <a:cubicBezTo>
                        <a:pt x="11519" y="24205"/>
                        <a:pt x="12252" y="24369"/>
                        <a:pt x="12985" y="24287"/>
                      </a:cubicBezTo>
                      <a:lnTo>
                        <a:pt x="13474" y="24287"/>
                      </a:lnTo>
                      <a:cubicBezTo>
                        <a:pt x="13474" y="24287"/>
                        <a:pt x="13719" y="24369"/>
                        <a:pt x="13963" y="24287"/>
                      </a:cubicBezTo>
                      <a:cubicBezTo>
                        <a:pt x="14207" y="24287"/>
                        <a:pt x="14533" y="24287"/>
                        <a:pt x="14859" y="24205"/>
                      </a:cubicBezTo>
                      <a:cubicBezTo>
                        <a:pt x="15511" y="24205"/>
                        <a:pt x="16081" y="24043"/>
                        <a:pt x="16733" y="23880"/>
                      </a:cubicBezTo>
                      <a:cubicBezTo>
                        <a:pt x="19177" y="23146"/>
                        <a:pt x="21458" y="21598"/>
                        <a:pt x="22436" y="19071"/>
                      </a:cubicBezTo>
                      <a:cubicBezTo>
                        <a:pt x="23006" y="17768"/>
                        <a:pt x="21295" y="17034"/>
                        <a:pt x="20725" y="18175"/>
                      </a:cubicBezTo>
                      <a:cubicBezTo>
                        <a:pt x="19829" y="19886"/>
                        <a:pt x="17955" y="21109"/>
                        <a:pt x="16163" y="21109"/>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5" name="Google Shape;955;p42"/>
                <p:cNvSpPr/>
                <p:nvPr/>
              </p:nvSpPr>
              <p:spPr>
                <a:xfrm>
                  <a:off x="2237773" y="6030973"/>
                  <a:ext cx="15825" cy="18970"/>
                </a:xfrm>
                <a:custGeom>
                  <a:avLst/>
                  <a:gdLst/>
                  <a:ahLst/>
                  <a:cxnLst/>
                  <a:rect l="l" t="t" r="r" b="b"/>
                  <a:pathLst>
                    <a:path w="15825" h="18970" extrusionOk="0">
                      <a:moveTo>
                        <a:pt x="4318" y="1205"/>
                      </a:moveTo>
                      <a:cubicBezTo>
                        <a:pt x="4318" y="1205"/>
                        <a:pt x="3503" y="2101"/>
                        <a:pt x="3014" y="2427"/>
                      </a:cubicBezTo>
                      <a:lnTo>
                        <a:pt x="2933" y="2427"/>
                      </a:lnTo>
                      <a:cubicBezTo>
                        <a:pt x="2933" y="2427"/>
                        <a:pt x="2933" y="2753"/>
                        <a:pt x="2933" y="2835"/>
                      </a:cubicBezTo>
                      <a:lnTo>
                        <a:pt x="2852" y="2835"/>
                      </a:lnTo>
                      <a:cubicBezTo>
                        <a:pt x="2852" y="2835"/>
                        <a:pt x="2770" y="3079"/>
                        <a:pt x="2770" y="3079"/>
                      </a:cubicBezTo>
                      <a:cubicBezTo>
                        <a:pt x="2444" y="3486"/>
                        <a:pt x="2037" y="4057"/>
                        <a:pt x="1792" y="4546"/>
                      </a:cubicBezTo>
                      <a:cubicBezTo>
                        <a:pt x="1629" y="4791"/>
                        <a:pt x="1629" y="4954"/>
                        <a:pt x="1548" y="5035"/>
                      </a:cubicBezTo>
                      <a:cubicBezTo>
                        <a:pt x="1548" y="5361"/>
                        <a:pt x="1304" y="5524"/>
                        <a:pt x="1141" y="5769"/>
                      </a:cubicBezTo>
                      <a:cubicBezTo>
                        <a:pt x="978" y="6176"/>
                        <a:pt x="815" y="6746"/>
                        <a:pt x="733" y="7317"/>
                      </a:cubicBezTo>
                      <a:cubicBezTo>
                        <a:pt x="733" y="7317"/>
                        <a:pt x="652" y="7399"/>
                        <a:pt x="570" y="7561"/>
                      </a:cubicBezTo>
                      <a:cubicBezTo>
                        <a:pt x="652" y="7643"/>
                        <a:pt x="570" y="7724"/>
                        <a:pt x="570" y="7724"/>
                      </a:cubicBezTo>
                      <a:cubicBezTo>
                        <a:pt x="407" y="8132"/>
                        <a:pt x="244" y="8540"/>
                        <a:pt x="326" y="8865"/>
                      </a:cubicBezTo>
                      <a:cubicBezTo>
                        <a:pt x="81" y="9599"/>
                        <a:pt x="163" y="10332"/>
                        <a:pt x="0" y="11066"/>
                      </a:cubicBezTo>
                      <a:cubicBezTo>
                        <a:pt x="0" y="11799"/>
                        <a:pt x="244" y="12533"/>
                        <a:pt x="326" y="13348"/>
                      </a:cubicBezTo>
                      <a:cubicBezTo>
                        <a:pt x="489" y="14407"/>
                        <a:pt x="978" y="15141"/>
                        <a:pt x="1385" y="16037"/>
                      </a:cubicBezTo>
                      <a:cubicBezTo>
                        <a:pt x="1385" y="16200"/>
                        <a:pt x="1466" y="16281"/>
                        <a:pt x="1466" y="16526"/>
                      </a:cubicBezTo>
                      <a:cubicBezTo>
                        <a:pt x="1874" y="16852"/>
                        <a:pt x="2118" y="17259"/>
                        <a:pt x="2444" y="17585"/>
                      </a:cubicBezTo>
                      <a:cubicBezTo>
                        <a:pt x="2852" y="17911"/>
                        <a:pt x="3177" y="18238"/>
                        <a:pt x="3666" y="18482"/>
                      </a:cubicBezTo>
                      <a:cubicBezTo>
                        <a:pt x="4074" y="18645"/>
                        <a:pt x="4644" y="18808"/>
                        <a:pt x="5051" y="18971"/>
                      </a:cubicBezTo>
                      <a:cubicBezTo>
                        <a:pt x="5703" y="18971"/>
                        <a:pt x="6273" y="18971"/>
                        <a:pt x="6925" y="18971"/>
                      </a:cubicBezTo>
                      <a:cubicBezTo>
                        <a:pt x="7658" y="18889"/>
                        <a:pt x="8229" y="18726"/>
                        <a:pt x="8880" y="18563"/>
                      </a:cubicBezTo>
                      <a:cubicBezTo>
                        <a:pt x="9206" y="18563"/>
                        <a:pt x="9451" y="18563"/>
                        <a:pt x="9614" y="18319"/>
                      </a:cubicBezTo>
                      <a:cubicBezTo>
                        <a:pt x="10428" y="17911"/>
                        <a:pt x="11325" y="17504"/>
                        <a:pt x="12058" y="16852"/>
                      </a:cubicBezTo>
                      <a:cubicBezTo>
                        <a:pt x="13361" y="15792"/>
                        <a:pt x="14013" y="14978"/>
                        <a:pt x="14828" y="13511"/>
                      </a:cubicBezTo>
                      <a:cubicBezTo>
                        <a:pt x="15154" y="12859"/>
                        <a:pt x="15398" y="12206"/>
                        <a:pt x="15561" y="11473"/>
                      </a:cubicBezTo>
                      <a:cubicBezTo>
                        <a:pt x="15561" y="11147"/>
                        <a:pt x="15561" y="10984"/>
                        <a:pt x="15724" y="10658"/>
                      </a:cubicBezTo>
                      <a:cubicBezTo>
                        <a:pt x="15887" y="9191"/>
                        <a:pt x="15887" y="7969"/>
                        <a:pt x="15480" y="6502"/>
                      </a:cubicBezTo>
                      <a:cubicBezTo>
                        <a:pt x="15317" y="5850"/>
                        <a:pt x="14909" y="5116"/>
                        <a:pt x="14746" y="4627"/>
                      </a:cubicBezTo>
                      <a:cubicBezTo>
                        <a:pt x="14665" y="4383"/>
                        <a:pt x="14502" y="4057"/>
                        <a:pt x="14420" y="3976"/>
                      </a:cubicBezTo>
                      <a:cubicBezTo>
                        <a:pt x="13932" y="3405"/>
                        <a:pt x="13524" y="2835"/>
                        <a:pt x="12954" y="2346"/>
                      </a:cubicBezTo>
                      <a:cubicBezTo>
                        <a:pt x="12547" y="1857"/>
                        <a:pt x="11895" y="1449"/>
                        <a:pt x="11325" y="1123"/>
                      </a:cubicBezTo>
                      <a:cubicBezTo>
                        <a:pt x="11162" y="960"/>
                        <a:pt x="10836" y="879"/>
                        <a:pt x="10673" y="716"/>
                      </a:cubicBezTo>
                      <a:cubicBezTo>
                        <a:pt x="10673" y="716"/>
                        <a:pt x="10618" y="716"/>
                        <a:pt x="10510" y="716"/>
                      </a:cubicBezTo>
                      <a:cubicBezTo>
                        <a:pt x="10510" y="716"/>
                        <a:pt x="10428" y="471"/>
                        <a:pt x="10102" y="390"/>
                      </a:cubicBezTo>
                      <a:cubicBezTo>
                        <a:pt x="9369" y="64"/>
                        <a:pt x="8555" y="-99"/>
                        <a:pt x="7658" y="64"/>
                      </a:cubicBezTo>
                      <a:cubicBezTo>
                        <a:pt x="6925" y="-18"/>
                        <a:pt x="6436" y="227"/>
                        <a:pt x="5703" y="471"/>
                      </a:cubicBezTo>
                      <a:cubicBezTo>
                        <a:pt x="5703" y="471"/>
                        <a:pt x="5648" y="553"/>
                        <a:pt x="5540" y="716"/>
                      </a:cubicBezTo>
                      <a:cubicBezTo>
                        <a:pt x="5540" y="716"/>
                        <a:pt x="5214" y="716"/>
                        <a:pt x="5133" y="879"/>
                      </a:cubicBezTo>
                      <a:cubicBezTo>
                        <a:pt x="4888" y="1042"/>
                        <a:pt x="4725" y="1042"/>
                        <a:pt x="4399" y="1123"/>
                      </a:cubicBezTo>
                      <a:close/>
                    </a:path>
                  </a:pathLst>
                </a:custGeom>
                <a:solidFill>
                  <a:srgbClr val="455A6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56" name="Google Shape;956;p42"/>
              <p:cNvGrpSpPr/>
              <p:nvPr/>
            </p:nvGrpSpPr>
            <p:grpSpPr>
              <a:xfrm>
                <a:off x="2197770" y="4616609"/>
                <a:ext cx="1976993" cy="1696888"/>
                <a:chOff x="2197770" y="4616609"/>
                <a:chExt cx="1976993" cy="1696888"/>
              </a:xfrm>
            </p:grpSpPr>
            <p:sp>
              <p:nvSpPr>
                <p:cNvPr id="957" name="Google Shape;957;p42"/>
                <p:cNvSpPr/>
                <p:nvPr/>
              </p:nvSpPr>
              <p:spPr>
                <a:xfrm>
                  <a:off x="2860217" y="4957910"/>
                  <a:ext cx="257532" cy="490029"/>
                </a:xfrm>
                <a:custGeom>
                  <a:avLst/>
                  <a:gdLst/>
                  <a:ahLst/>
                  <a:cxnLst/>
                  <a:rect l="l" t="t" r="r" b="b"/>
                  <a:pathLst>
                    <a:path w="257532" h="490029" extrusionOk="0">
                      <a:moveTo>
                        <a:pt x="81" y="489296"/>
                      </a:moveTo>
                      <a:cubicBezTo>
                        <a:pt x="16783" y="445941"/>
                        <a:pt x="35522" y="403563"/>
                        <a:pt x="58089" y="362979"/>
                      </a:cubicBezTo>
                      <a:cubicBezTo>
                        <a:pt x="82449" y="323372"/>
                        <a:pt x="106158" y="283684"/>
                        <a:pt x="127259" y="242122"/>
                      </a:cubicBezTo>
                      <a:cubicBezTo>
                        <a:pt x="134021" y="229327"/>
                        <a:pt x="141679" y="216206"/>
                        <a:pt x="150560" y="204390"/>
                      </a:cubicBezTo>
                      <a:cubicBezTo>
                        <a:pt x="156100" y="197789"/>
                        <a:pt x="162536" y="192328"/>
                        <a:pt x="167017" y="185238"/>
                      </a:cubicBezTo>
                      <a:cubicBezTo>
                        <a:pt x="197895" y="131533"/>
                        <a:pt x="206123" y="63322"/>
                        <a:pt x="243275" y="11980"/>
                      </a:cubicBezTo>
                      <a:cubicBezTo>
                        <a:pt x="246941" y="7335"/>
                        <a:pt x="251259" y="2852"/>
                        <a:pt x="256636" y="0"/>
                      </a:cubicBezTo>
                      <a:lnTo>
                        <a:pt x="257532" y="1385"/>
                      </a:lnTo>
                      <a:cubicBezTo>
                        <a:pt x="241889" y="18011"/>
                        <a:pt x="237083" y="41807"/>
                        <a:pt x="229995" y="62995"/>
                      </a:cubicBezTo>
                      <a:cubicBezTo>
                        <a:pt x="223477" y="84999"/>
                        <a:pt x="217122" y="107248"/>
                        <a:pt x="209790" y="129414"/>
                      </a:cubicBezTo>
                      <a:cubicBezTo>
                        <a:pt x="200013" y="156226"/>
                        <a:pt x="189503" y="187764"/>
                        <a:pt x="166691" y="207975"/>
                      </a:cubicBezTo>
                      <a:cubicBezTo>
                        <a:pt x="154552" y="219466"/>
                        <a:pt x="144694" y="233239"/>
                        <a:pt x="134754" y="246848"/>
                      </a:cubicBezTo>
                      <a:cubicBezTo>
                        <a:pt x="107217" y="284173"/>
                        <a:pt x="88234" y="326714"/>
                        <a:pt x="70066" y="369172"/>
                      </a:cubicBezTo>
                      <a:cubicBezTo>
                        <a:pt x="49942" y="410898"/>
                        <a:pt x="28108" y="451890"/>
                        <a:pt x="1466" y="490029"/>
                      </a:cubicBezTo>
                      <a:lnTo>
                        <a:pt x="0" y="489215"/>
                      </a:lnTo>
                      <a:lnTo>
                        <a:pt x="0" y="489215"/>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8" name="Google Shape;958;p42"/>
                <p:cNvSpPr/>
                <p:nvPr/>
              </p:nvSpPr>
              <p:spPr>
                <a:xfrm>
                  <a:off x="3158485" y="4616609"/>
                  <a:ext cx="430496" cy="411794"/>
                </a:xfrm>
                <a:custGeom>
                  <a:avLst/>
                  <a:gdLst/>
                  <a:ahLst/>
                  <a:cxnLst/>
                  <a:rect l="l" t="t" r="r" b="b"/>
                  <a:pathLst>
                    <a:path w="430496" h="411794" extrusionOk="0">
                      <a:moveTo>
                        <a:pt x="81" y="410572"/>
                      </a:moveTo>
                      <a:cubicBezTo>
                        <a:pt x="14909" y="395251"/>
                        <a:pt x="30633" y="367135"/>
                        <a:pt x="42528" y="349043"/>
                      </a:cubicBezTo>
                      <a:cubicBezTo>
                        <a:pt x="68925" y="306177"/>
                        <a:pt x="101351" y="261762"/>
                        <a:pt x="151945" y="246197"/>
                      </a:cubicBezTo>
                      <a:cubicBezTo>
                        <a:pt x="186407" y="230875"/>
                        <a:pt x="214596" y="205531"/>
                        <a:pt x="238386" y="176844"/>
                      </a:cubicBezTo>
                      <a:cubicBezTo>
                        <a:pt x="275863" y="126725"/>
                        <a:pt x="307882" y="69760"/>
                        <a:pt x="361327" y="33494"/>
                      </a:cubicBezTo>
                      <a:cubicBezTo>
                        <a:pt x="382347" y="18663"/>
                        <a:pt x="405403" y="6683"/>
                        <a:pt x="429926" y="0"/>
                      </a:cubicBezTo>
                      <a:lnTo>
                        <a:pt x="430496" y="1548"/>
                      </a:lnTo>
                      <a:cubicBezTo>
                        <a:pt x="385524" y="24612"/>
                        <a:pt x="349351" y="58676"/>
                        <a:pt x="318147" y="96898"/>
                      </a:cubicBezTo>
                      <a:cubicBezTo>
                        <a:pt x="293543" y="125502"/>
                        <a:pt x="273989" y="157856"/>
                        <a:pt x="248163" y="186053"/>
                      </a:cubicBezTo>
                      <a:cubicBezTo>
                        <a:pt x="216715" y="217836"/>
                        <a:pt x="176957" y="240166"/>
                        <a:pt x="137117" y="259317"/>
                      </a:cubicBezTo>
                      <a:cubicBezTo>
                        <a:pt x="120741" y="267792"/>
                        <a:pt x="108846" y="281973"/>
                        <a:pt x="97603" y="296397"/>
                      </a:cubicBezTo>
                      <a:cubicBezTo>
                        <a:pt x="82449" y="315712"/>
                        <a:pt x="67947" y="336004"/>
                        <a:pt x="52875" y="356215"/>
                      </a:cubicBezTo>
                      <a:cubicBezTo>
                        <a:pt x="37395" y="376100"/>
                        <a:pt x="22649" y="397940"/>
                        <a:pt x="978" y="411794"/>
                      </a:cubicBezTo>
                      <a:cubicBezTo>
                        <a:pt x="978" y="411794"/>
                        <a:pt x="0" y="410490"/>
                        <a:pt x="0" y="410490"/>
                      </a:cubicBezTo>
                      <a:lnTo>
                        <a:pt x="0" y="41049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9" name="Google Shape;959;p42"/>
                <p:cNvSpPr/>
                <p:nvPr/>
              </p:nvSpPr>
              <p:spPr>
                <a:xfrm>
                  <a:off x="3485023" y="4798667"/>
                  <a:ext cx="431555" cy="115384"/>
                </a:xfrm>
                <a:custGeom>
                  <a:avLst/>
                  <a:gdLst/>
                  <a:ahLst/>
                  <a:cxnLst/>
                  <a:rect l="l" t="t" r="r" b="b"/>
                  <a:pathLst>
                    <a:path w="431555" h="115384" extrusionOk="0">
                      <a:moveTo>
                        <a:pt x="0" y="102279"/>
                      </a:moveTo>
                      <a:cubicBezTo>
                        <a:pt x="51083" y="89403"/>
                        <a:pt x="103551" y="107902"/>
                        <a:pt x="154878" y="99671"/>
                      </a:cubicBezTo>
                      <a:cubicBezTo>
                        <a:pt x="178179" y="95596"/>
                        <a:pt x="197324" y="81171"/>
                        <a:pt x="215982" y="66829"/>
                      </a:cubicBezTo>
                      <a:cubicBezTo>
                        <a:pt x="274315" y="16709"/>
                        <a:pt x="354972" y="-9125"/>
                        <a:pt x="431556" y="2936"/>
                      </a:cubicBezTo>
                      <a:cubicBezTo>
                        <a:pt x="431556" y="2936"/>
                        <a:pt x="431556" y="4566"/>
                        <a:pt x="431556" y="4566"/>
                      </a:cubicBezTo>
                      <a:cubicBezTo>
                        <a:pt x="388946" y="10190"/>
                        <a:pt x="348373" y="17932"/>
                        <a:pt x="308859" y="31867"/>
                      </a:cubicBezTo>
                      <a:cubicBezTo>
                        <a:pt x="277819" y="42624"/>
                        <a:pt x="249792" y="58190"/>
                        <a:pt x="220951" y="74245"/>
                      </a:cubicBezTo>
                      <a:cubicBezTo>
                        <a:pt x="167995" y="107250"/>
                        <a:pt x="118786" y="124201"/>
                        <a:pt x="56134" y="110754"/>
                      </a:cubicBezTo>
                      <a:cubicBezTo>
                        <a:pt x="37396" y="107576"/>
                        <a:pt x="19390" y="104560"/>
                        <a:pt x="326" y="103909"/>
                      </a:cubicBezTo>
                      <a:lnTo>
                        <a:pt x="82" y="102279"/>
                      </a:lnTo>
                      <a:lnTo>
                        <a:pt x="82" y="102279"/>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0" name="Google Shape;960;p42"/>
                <p:cNvSpPr/>
                <p:nvPr/>
              </p:nvSpPr>
              <p:spPr>
                <a:xfrm>
                  <a:off x="3298779" y="5271767"/>
                  <a:ext cx="400433" cy="305749"/>
                </a:xfrm>
                <a:custGeom>
                  <a:avLst/>
                  <a:gdLst/>
                  <a:ahLst/>
                  <a:cxnLst/>
                  <a:rect l="l" t="t" r="r" b="b"/>
                  <a:pathLst>
                    <a:path w="400433" h="305749" extrusionOk="0">
                      <a:moveTo>
                        <a:pt x="163" y="7804"/>
                      </a:moveTo>
                      <a:cubicBezTo>
                        <a:pt x="44158" y="-6376"/>
                        <a:pt x="95403" y="-1242"/>
                        <a:pt x="135162" y="23288"/>
                      </a:cubicBezTo>
                      <a:cubicBezTo>
                        <a:pt x="152515" y="34534"/>
                        <a:pt x="166039" y="50752"/>
                        <a:pt x="176956" y="68029"/>
                      </a:cubicBezTo>
                      <a:cubicBezTo>
                        <a:pt x="191703" y="88484"/>
                        <a:pt x="216878" y="95574"/>
                        <a:pt x="240586" y="100219"/>
                      </a:cubicBezTo>
                      <a:cubicBezTo>
                        <a:pt x="273663" y="105924"/>
                        <a:pt x="311711" y="119615"/>
                        <a:pt x="334604" y="147568"/>
                      </a:cubicBezTo>
                      <a:cubicBezTo>
                        <a:pt x="368252" y="193694"/>
                        <a:pt x="390331" y="248948"/>
                        <a:pt x="400433" y="305016"/>
                      </a:cubicBezTo>
                      <a:cubicBezTo>
                        <a:pt x="400433" y="305016"/>
                        <a:pt x="398071" y="305750"/>
                        <a:pt x="398071" y="305750"/>
                      </a:cubicBezTo>
                      <a:cubicBezTo>
                        <a:pt x="377214" y="265899"/>
                        <a:pt x="355543" y="227433"/>
                        <a:pt x="332079" y="190353"/>
                      </a:cubicBezTo>
                      <a:cubicBezTo>
                        <a:pt x="326946" y="182530"/>
                        <a:pt x="320347" y="171283"/>
                        <a:pt x="314481" y="164356"/>
                      </a:cubicBezTo>
                      <a:cubicBezTo>
                        <a:pt x="280833" y="120186"/>
                        <a:pt x="216389" y="118148"/>
                        <a:pt x="176712" y="79520"/>
                      </a:cubicBezTo>
                      <a:cubicBezTo>
                        <a:pt x="162536" y="62650"/>
                        <a:pt x="146405" y="48307"/>
                        <a:pt x="125629" y="40565"/>
                      </a:cubicBezTo>
                      <a:cubicBezTo>
                        <a:pt x="87338" y="23614"/>
                        <a:pt x="45135" y="13753"/>
                        <a:pt x="407" y="10331"/>
                      </a:cubicBezTo>
                      <a:lnTo>
                        <a:pt x="0" y="7885"/>
                      </a:lnTo>
                      <a:lnTo>
                        <a:pt x="0" y="7885"/>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1" name="Google Shape;961;p42"/>
                <p:cNvSpPr/>
                <p:nvPr/>
              </p:nvSpPr>
              <p:spPr>
                <a:xfrm>
                  <a:off x="2532293" y="5514766"/>
                  <a:ext cx="251991" cy="246929"/>
                </a:xfrm>
                <a:custGeom>
                  <a:avLst/>
                  <a:gdLst/>
                  <a:ahLst/>
                  <a:cxnLst/>
                  <a:rect l="l" t="t" r="r" b="b"/>
                  <a:pathLst>
                    <a:path w="251991" h="246929" extrusionOk="0">
                      <a:moveTo>
                        <a:pt x="81" y="246115"/>
                      </a:moveTo>
                      <a:cubicBezTo>
                        <a:pt x="1466" y="206345"/>
                        <a:pt x="37070" y="165109"/>
                        <a:pt x="79109" y="167472"/>
                      </a:cubicBezTo>
                      <a:cubicBezTo>
                        <a:pt x="81961" y="167554"/>
                        <a:pt x="85301" y="167879"/>
                        <a:pt x="88071" y="166657"/>
                      </a:cubicBezTo>
                      <a:cubicBezTo>
                        <a:pt x="118297" y="151499"/>
                        <a:pt x="127014" y="113359"/>
                        <a:pt x="146893" y="87851"/>
                      </a:cubicBezTo>
                      <a:cubicBezTo>
                        <a:pt x="171661" y="49793"/>
                        <a:pt x="205553" y="12550"/>
                        <a:pt x="250851" y="0"/>
                      </a:cubicBezTo>
                      <a:cubicBezTo>
                        <a:pt x="250851" y="0"/>
                        <a:pt x="251992" y="2119"/>
                        <a:pt x="251992" y="2119"/>
                      </a:cubicBezTo>
                      <a:cubicBezTo>
                        <a:pt x="219403" y="33983"/>
                        <a:pt x="195369" y="68619"/>
                        <a:pt x="165225" y="101869"/>
                      </a:cubicBezTo>
                      <a:cubicBezTo>
                        <a:pt x="145020" y="124850"/>
                        <a:pt x="115771" y="154759"/>
                        <a:pt x="92878" y="175458"/>
                      </a:cubicBezTo>
                      <a:cubicBezTo>
                        <a:pt x="89945" y="178066"/>
                        <a:pt x="83753" y="180022"/>
                        <a:pt x="80494" y="180919"/>
                      </a:cubicBezTo>
                      <a:cubicBezTo>
                        <a:pt x="48394" y="193958"/>
                        <a:pt x="24197" y="216206"/>
                        <a:pt x="2363" y="246930"/>
                      </a:cubicBezTo>
                      <a:cubicBezTo>
                        <a:pt x="2363" y="246930"/>
                        <a:pt x="0" y="246196"/>
                        <a:pt x="0" y="246196"/>
                      </a:cubicBezTo>
                      <a:lnTo>
                        <a:pt x="0" y="246196"/>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2" name="Google Shape;962;p42"/>
                <p:cNvSpPr/>
                <p:nvPr/>
              </p:nvSpPr>
              <p:spPr>
                <a:xfrm>
                  <a:off x="2197770" y="5861532"/>
                  <a:ext cx="213537" cy="451965"/>
                </a:xfrm>
                <a:custGeom>
                  <a:avLst/>
                  <a:gdLst/>
                  <a:ahLst/>
                  <a:cxnLst/>
                  <a:rect l="l" t="t" r="r" b="b"/>
                  <a:pathLst>
                    <a:path w="213537" h="451965" extrusionOk="0">
                      <a:moveTo>
                        <a:pt x="212967" y="9285"/>
                      </a:moveTo>
                      <a:cubicBezTo>
                        <a:pt x="178912" y="6270"/>
                        <a:pt x="154063" y="22487"/>
                        <a:pt x="167750" y="58997"/>
                      </a:cubicBezTo>
                      <a:cubicBezTo>
                        <a:pt x="196347" y="134136"/>
                        <a:pt x="176060" y="155976"/>
                        <a:pt x="147953" y="224595"/>
                      </a:cubicBezTo>
                      <a:cubicBezTo>
                        <a:pt x="130681" y="266565"/>
                        <a:pt x="105343" y="306090"/>
                        <a:pt x="77235" y="341296"/>
                      </a:cubicBezTo>
                      <a:cubicBezTo>
                        <a:pt x="50675" y="375768"/>
                        <a:pt x="27456" y="413989"/>
                        <a:pt x="2281" y="451966"/>
                      </a:cubicBezTo>
                      <a:lnTo>
                        <a:pt x="0" y="450988"/>
                      </a:lnTo>
                      <a:cubicBezTo>
                        <a:pt x="5133" y="428577"/>
                        <a:pt x="13035" y="407062"/>
                        <a:pt x="22323" y="386036"/>
                      </a:cubicBezTo>
                      <a:cubicBezTo>
                        <a:pt x="39432" y="343740"/>
                        <a:pt x="69984" y="308372"/>
                        <a:pt x="97277" y="272595"/>
                      </a:cubicBezTo>
                      <a:cubicBezTo>
                        <a:pt x="108765" y="256296"/>
                        <a:pt x="125141" y="234374"/>
                        <a:pt x="136139" y="218157"/>
                      </a:cubicBezTo>
                      <a:cubicBezTo>
                        <a:pt x="153248" y="191182"/>
                        <a:pt x="174349" y="160295"/>
                        <a:pt x="168321" y="127208"/>
                      </a:cubicBezTo>
                      <a:cubicBezTo>
                        <a:pt x="161314" y="94121"/>
                        <a:pt x="134591" y="60953"/>
                        <a:pt x="146731" y="25421"/>
                      </a:cubicBezTo>
                      <a:cubicBezTo>
                        <a:pt x="156263" y="-1065"/>
                        <a:pt x="192110" y="-6118"/>
                        <a:pt x="213537" y="6840"/>
                      </a:cubicBezTo>
                      <a:cubicBezTo>
                        <a:pt x="213537" y="6840"/>
                        <a:pt x="212804" y="9204"/>
                        <a:pt x="212804" y="9204"/>
                      </a:cubicBezTo>
                      <a:lnTo>
                        <a:pt x="212804" y="9204"/>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3" name="Google Shape;963;p42"/>
                <p:cNvSpPr/>
                <p:nvPr/>
              </p:nvSpPr>
              <p:spPr>
                <a:xfrm>
                  <a:off x="2563091" y="5491599"/>
                  <a:ext cx="34461" cy="59432"/>
                </a:xfrm>
                <a:custGeom>
                  <a:avLst/>
                  <a:gdLst/>
                  <a:ahLst/>
                  <a:cxnLst/>
                  <a:rect l="l" t="t" r="r" b="b"/>
                  <a:pathLst>
                    <a:path w="34461" h="59432" extrusionOk="0">
                      <a:moveTo>
                        <a:pt x="34462" y="1163"/>
                      </a:moveTo>
                      <a:cubicBezTo>
                        <a:pt x="29329" y="5319"/>
                        <a:pt x="25255" y="8416"/>
                        <a:pt x="20693" y="11595"/>
                      </a:cubicBezTo>
                      <a:cubicBezTo>
                        <a:pt x="15397" y="14039"/>
                        <a:pt x="10590" y="18358"/>
                        <a:pt x="10183" y="24634"/>
                      </a:cubicBezTo>
                      <a:cubicBezTo>
                        <a:pt x="8554" y="36858"/>
                        <a:pt x="8635" y="46800"/>
                        <a:pt x="6598" y="59269"/>
                      </a:cubicBezTo>
                      <a:lnTo>
                        <a:pt x="5784" y="59432"/>
                      </a:lnTo>
                      <a:cubicBezTo>
                        <a:pt x="-5215" y="44844"/>
                        <a:pt x="1058" y="27812"/>
                        <a:pt x="11405" y="15099"/>
                      </a:cubicBezTo>
                      <a:cubicBezTo>
                        <a:pt x="14664" y="5808"/>
                        <a:pt x="23789" y="-1934"/>
                        <a:pt x="34299" y="429"/>
                      </a:cubicBezTo>
                      <a:cubicBezTo>
                        <a:pt x="34299" y="429"/>
                        <a:pt x="34462" y="1245"/>
                        <a:pt x="34462" y="1245"/>
                      </a:cubicBezTo>
                      <a:lnTo>
                        <a:pt x="34462" y="1245"/>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4" name="Google Shape;964;p42"/>
                <p:cNvSpPr/>
                <p:nvPr/>
              </p:nvSpPr>
              <p:spPr>
                <a:xfrm>
                  <a:off x="2893370" y="5831291"/>
                  <a:ext cx="40985" cy="43437"/>
                </a:xfrm>
                <a:custGeom>
                  <a:avLst/>
                  <a:gdLst/>
                  <a:ahLst/>
                  <a:cxnLst/>
                  <a:rect l="l" t="t" r="r" b="b"/>
                  <a:pathLst>
                    <a:path w="40985" h="43437" extrusionOk="0">
                      <a:moveTo>
                        <a:pt x="40986" y="1060"/>
                      </a:moveTo>
                      <a:cubicBezTo>
                        <a:pt x="35446" y="8232"/>
                        <a:pt x="28602" y="9862"/>
                        <a:pt x="21025" y="12225"/>
                      </a:cubicBezTo>
                      <a:cubicBezTo>
                        <a:pt x="11900" y="19234"/>
                        <a:pt x="8804" y="33007"/>
                        <a:pt x="3101" y="43438"/>
                      </a:cubicBezTo>
                      <a:cubicBezTo>
                        <a:pt x="3101" y="43438"/>
                        <a:pt x="2287" y="43438"/>
                        <a:pt x="2287" y="43438"/>
                      </a:cubicBezTo>
                      <a:cubicBezTo>
                        <a:pt x="-483" y="38385"/>
                        <a:pt x="-646" y="32191"/>
                        <a:pt x="1309" y="26650"/>
                      </a:cubicBezTo>
                      <a:cubicBezTo>
                        <a:pt x="4324" y="17930"/>
                        <a:pt x="12797" y="14751"/>
                        <a:pt x="19477" y="10025"/>
                      </a:cubicBezTo>
                      <a:cubicBezTo>
                        <a:pt x="24610" y="3505"/>
                        <a:pt x="31617" y="-1140"/>
                        <a:pt x="40660" y="245"/>
                      </a:cubicBezTo>
                      <a:cubicBezTo>
                        <a:pt x="40660" y="245"/>
                        <a:pt x="40986" y="979"/>
                        <a:pt x="40986" y="979"/>
                      </a:cubicBezTo>
                      <a:lnTo>
                        <a:pt x="40986" y="979"/>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5" name="Google Shape;965;p42"/>
                <p:cNvSpPr/>
                <p:nvPr/>
              </p:nvSpPr>
              <p:spPr>
                <a:xfrm>
                  <a:off x="3399803" y="5559588"/>
                  <a:ext cx="30389" cy="48918"/>
                </a:xfrm>
                <a:custGeom>
                  <a:avLst/>
                  <a:gdLst/>
                  <a:ahLst/>
                  <a:cxnLst/>
                  <a:rect l="l" t="t" r="r" b="b"/>
                  <a:pathLst>
                    <a:path w="30389" h="48918" extrusionOk="0">
                      <a:moveTo>
                        <a:pt x="12303" y="733"/>
                      </a:moveTo>
                      <a:cubicBezTo>
                        <a:pt x="10266" y="6438"/>
                        <a:pt x="8474" y="10594"/>
                        <a:pt x="6519" y="14832"/>
                      </a:cubicBezTo>
                      <a:cubicBezTo>
                        <a:pt x="3423" y="18825"/>
                        <a:pt x="2445" y="24856"/>
                        <a:pt x="6600" y="28686"/>
                      </a:cubicBezTo>
                      <a:cubicBezTo>
                        <a:pt x="14340" y="36346"/>
                        <a:pt x="22406" y="39932"/>
                        <a:pt x="30390" y="48001"/>
                      </a:cubicBezTo>
                      <a:lnTo>
                        <a:pt x="30146" y="48734"/>
                      </a:lnTo>
                      <a:cubicBezTo>
                        <a:pt x="13607" y="50608"/>
                        <a:pt x="1630" y="37976"/>
                        <a:pt x="1060" y="21922"/>
                      </a:cubicBezTo>
                      <a:cubicBezTo>
                        <a:pt x="-2117" y="12795"/>
                        <a:pt x="1956" y="2526"/>
                        <a:pt x="11814" y="0"/>
                      </a:cubicBezTo>
                      <a:cubicBezTo>
                        <a:pt x="11814" y="0"/>
                        <a:pt x="12385" y="571"/>
                        <a:pt x="12385" y="571"/>
                      </a:cubicBezTo>
                      <a:lnTo>
                        <a:pt x="12385" y="57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6" name="Google Shape;966;p42"/>
                <p:cNvSpPr/>
                <p:nvPr/>
              </p:nvSpPr>
              <p:spPr>
                <a:xfrm>
                  <a:off x="3150405" y="4777568"/>
                  <a:ext cx="52644" cy="67390"/>
                </a:xfrm>
                <a:custGeom>
                  <a:avLst/>
                  <a:gdLst/>
                  <a:ahLst/>
                  <a:cxnLst/>
                  <a:rect l="l" t="t" r="r" b="b"/>
                  <a:pathLst>
                    <a:path w="52644" h="67390" extrusionOk="0">
                      <a:moveTo>
                        <a:pt x="2784" y="67227"/>
                      </a:moveTo>
                      <a:cubicBezTo>
                        <a:pt x="-3571" y="55981"/>
                        <a:pt x="1887" y="43186"/>
                        <a:pt x="9790" y="34629"/>
                      </a:cubicBezTo>
                      <a:cubicBezTo>
                        <a:pt x="18345" y="18167"/>
                        <a:pt x="31054" y="-2451"/>
                        <a:pt x="52644" y="238"/>
                      </a:cubicBezTo>
                      <a:cubicBezTo>
                        <a:pt x="52644" y="238"/>
                        <a:pt x="52644" y="1053"/>
                        <a:pt x="52644" y="1053"/>
                      </a:cubicBezTo>
                      <a:cubicBezTo>
                        <a:pt x="39772" y="8714"/>
                        <a:pt x="30484" y="18167"/>
                        <a:pt x="18834" y="27457"/>
                      </a:cubicBezTo>
                      <a:cubicBezTo>
                        <a:pt x="15982" y="29821"/>
                        <a:pt x="13538" y="32673"/>
                        <a:pt x="11990" y="36014"/>
                      </a:cubicBezTo>
                      <a:cubicBezTo>
                        <a:pt x="8731" y="46609"/>
                        <a:pt x="6531" y="55981"/>
                        <a:pt x="3517" y="67227"/>
                      </a:cubicBezTo>
                      <a:cubicBezTo>
                        <a:pt x="3517" y="67227"/>
                        <a:pt x="2702" y="67390"/>
                        <a:pt x="2702" y="67390"/>
                      </a:cubicBezTo>
                      <a:lnTo>
                        <a:pt x="2702" y="6739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7" name="Google Shape;967;p42"/>
                <p:cNvSpPr/>
                <p:nvPr/>
              </p:nvSpPr>
              <p:spPr>
                <a:xfrm>
                  <a:off x="4128324" y="4834341"/>
                  <a:ext cx="46439" cy="20396"/>
                </a:xfrm>
                <a:custGeom>
                  <a:avLst/>
                  <a:gdLst/>
                  <a:ahLst/>
                  <a:cxnLst/>
                  <a:rect l="l" t="t" r="r" b="b"/>
                  <a:pathLst>
                    <a:path w="46439" h="20396" extrusionOk="0">
                      <a:moveTo>
                        <a:pt x="815" y="20315"/>
                      </a:moveTo>
                      <a:cubicBezTo>
                        <a:pt x="-1466" y="15263"/>
                        <a:pt x="1304" y="8906"/>
                        <a:pt x="5866" y="6379"/>
                      </a:cubicBezTo>
                      <a:cubicBezTo>
                        <a:pt x="8229" y="5076"/>
                        <a:pt x="11080" y="5076"/>
                        <a:pt x="13362" y="4424"/>
                      </a:cubicBezTo>
                      <a:cubicBezTo>
                        <a:pt x="20205" y="1816"/>
                        <a:pt x="27538" y="-1688"/>
                        <a:pt x="34952" y="919"/>
                      </a:cubicBezTo>
                      <a:cubicBezTo>
                        <a:pt x="39677" y="2468"/>
                        <a:pt x="43751" y="5646"/>
                        <a:pt x="46439" y="10047"/>
                      </a:cubicBezTo>
                      <a:lnTo>
                        <a:pt x="46032" y="10780"/>
                      </a:lnTo>
                      <a:cubicBezTo>
                        <a:pt x="37314" y="11025"/>
                        <a:pt x="28597" y="8254"/>
                        <a:pt x="20613" y="6216"/>
                      </a:cubicBezTo>
                      <a:cubicBezTo>
                        <a:pt x="16050" y="4831"/>
                        <a:pt x="11976" y="7846"/>
                        <a:pt x="10021" y="11677"/>
                      </a:cubicBezTo>
                      <a:cubicBezTo>
                        <a:pt x="7414" y="14611"/>
                        <a:pt x="5052" y="16485"/>
                        <a:pt x="1548" y="20397"/>
                      </a:cubicBezTo>
                      <a:lnTo>
                        <a:pt x="733" y="20397"/>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68" name="Google Shape;968;p42"/>
              <p:cNvSpPr/>
              <p:nvPr/>
            </p:nvSpPr>
            <p:spPr>
              <a:xfrm>
                <a:off x="2123142" y="5486568"/>
                <a:ext cx="792149" cy="1054219"/>
              </a:xfrm>
              <a:custGeom>
                <a:avLst/>
                <a:gdLst/>
                <a:ahLst/>
                <a:cxnLst/>
                <a:rect l="l" t="t" r="r" b="b"/>
                <a:pathLst>
                  <a:path w="792149" h="1054219" extrusionOk="0">
                    <a:moveTo>
                      <a:pt x="0" y="1053649"/>
                    </a:moveTo>
                    <a:cubicBezTo>
                      <a:pt x="40084" y="1014368"/>
                      <a:pt x="68436" y="964983"/>
                      <a:pt x="99151" y="918367"/>
                    </a:cubicBezTo>
                    <a:cubicBezTo>
                      <a:pt x="129214" y="871019"/>
                      <a:pt x="157811" y="822692"/>
                      <a:pt x="187548" y="775018"/>
                    </a:cubicBezTo>
                    <a:cubicBezTo>
                      <a:pt x="198954" y="757251"/>
                      <a:pt x="209464" y="739486"/>
                      <a:pt x="217692" y="720090"/>
                    </a:cubicBezTo>
                    <a:cubicBezTo>
                      <a:pt x="254925" y="636639"/>
                      <a:pt x="271382" y="545120"/>
                      <a:pt x="317332" y="465255"/>
                    </a:cubicBezTo>
                    <a:cubicBezTo>
                      <a:pt x="360023" y="389791"/>
                      <a:pt x="442799" y="352711"/>
                      <a:pt x="512783" y="307807"/>
                    </a:cubicBezTo>
                    <a:cubicBezTo>
                      <a:pt x="538691" y="290611"/>
                      <a:pt x="565658" y="273335"/>
                      <a:pt x="582604" y="247582"/>
                    </a:cubicBezTo>
                    <a:cubicBezTo>
                      <a:pt x="608757" y="201782"/>
                      <a:pt x="638249" y="157856"/>
                      <a:pt x="671408" y="116864"/>
                    </a:cubicBezTo>
                    <a:cubicBezTo>
                      <a:pt x="706767" y="74487"/>
                      <a:pt x="744814" y="26893"/>
                      <a:pt x="792149" y="0"/>
                    </a:cubicBezTo>
                    <a:cubicBezTo>
                      <a:pt x="746281" y="32354"/>
                      <a:pt x="710433" y="76605"/>
                      <a:pt x="676052" y="120450"/>
                    </a:cubicBezTo>
                    <a:cubicBezTo>
                      <a:pt x="650633" y="153863"/>
                      <a:pt x="627006" y="188661"/>
                      <a:pt x="605579" y="224682"/>
                    </a:cubicBezTo>
                    <a:cubicBezTo>
                      <a:pt x="598165" y="236824"/>
                      <a:pt x="592218" y="249945"/>
                      <a:pt x="583337" y="261029"/>
                    </a:cubicBezTo>
                    <a:cubicBezTo>
                      <a:pt x="545779" y="304873"/>
                      <a:pt x="492578" y="328262"/>
                      <a:pt x="444917" y="358089"/>
                    </a:cubicBezTo>
                    <a:cubicBezTo>
                      <a:pt x="397500" y="386775"/>
                      <a:pt x="349677" y="418640"/>
                      <a:pt x="321161" y="467537"/>
                    </a:cubicBezTo>
                    <a:cubicBezTo>
                      <a:pt x="269264" y="551558"/>
                      <a:pt x="254681" y="652286"/>
                      <a:pt x="213863" y="741441"/>
                    </a:cubicBezTo>
                    <a:cubicBezTo>
                      <a:pt x="180786" y="803541"/>
                      <a:pt x="142005" y="862217"/>
                      <a:pt x="104447" y="921709"/>
                    </a:cubicBezTo>
                    <a:cubicBezTo>
                      <a:pt x="81146" y="956833"/>
                      <a:pt x="57519" y="992038"/>
                      <a:pt x="30226" y="1024147"/>
                    </a:cubicBezTo>
                    <a:cubicBezTo>
                      <a:pt x="21183" y="1034905"/>
                      <a:pt x="11406" y="1045173"/>
                      <a:pt x="570" y="1054219"/>
                    </a:cubicBezTo>
                    <a:lnTo>
                      <a:pt x="81" y="1053568"/>
                    </a:lnTo>
                    <a:lnTo>
                      <a:pt x="81" y="1053568"/>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9" name="Google Shape;969;p42"/>
              <p:cNvSpPr/>
              <p:nvPr/>
            </p:nvSpPr>
            <p:spPr>
              <a:xfrm>
                <a:off x="2820622" y="5399774"/>
                <a:ext cx="744569" cy="299170"/>
              </a:xfrm>
              <a:custGeom>
                <a:avLst/>
                <a:gdLst/>
                <a:ahLst/>
                <a:cxnLst/>
                <a:rect l="l" t="t" r="r" b="b"/>
                <a:pathLst>
                  <a:path w="744569" h="299170" extrusionOk="0">
                    <a:moveTo>
                      <a:pt x="0" y="299171"/>
                    </a:moveTo>
                    <a:cubicBezTo>
                      <a:pt x="35440" y="220854"/>
                      <a:pt x="115608" y="124527"/>
                      <a:pt x="198384" y="95352"/>
                    </a:cubicBezTo>
                    <a:cubicBezTo>
                      <a:pt x="254762" y="76934"/>
                      <a:pt x="314155" y="93070"/>
                      <a:pt x="370452" y="102361"/>
                    </a:cubicBezTo>
                    <a:cubicBezTo>
                      <a:pt x="388294" y="104642"/>
                      <a:pt x="408825" y="109043"/>
                      <a:pt x="422920" y="95108"/>
                    </a:cubicBezTo>
                    <a:cubicBezTo>
                      <a:pt x="436525" y="82476"/>
                      <a:pt x="447768" y="66421"/>
                      <a:pt x="460804" y="52078"/>
                    </a:cubicBezTo>
                    <a:cubicBezTo>
                      <a:pt x="505287" y="-894"/>
                      <a:pt x="556696" y="-14340"/>
                      <a:pt x="619755" y="15813"/>
                    </a:cubicBezTo>
                    <a:cubicBezTo>
                      <a:pt x="655929" y="30808"/>
                      <a:pt x="687132" y="57375"/>
                      <a:pt x="707745" y="90544"/>
                    </a:cubicBezTo>
                    <a:cubicBezTo>
                      <a:pt x="718417" y="106435"/>
                      <a:pt x="728357" y="123142"/>
                      <a:pt x="744570" y="134062"/>
                    </a:cubicBezTo>
                    <a:lnTo>
                      <a:pt x="744163" y="134714"/>
                    </a:lnTo>
                    <a:cubicBezTo>
                      <a:pt x="727298" y="124690"/>
                      <a:pt x="715647" y="108228"/>
                      <a:pt x="704404" y="92825"/>
                    </a:cubicBezTo>
                    <a:cubicBezTo>
                      <a:pt x="682570" y="61287"/>
                      <a:pt x="652425" y="36838"/>
                      <a:pt x="616659" y="22984"/>
                    </a:cubicBezTo>
                    <a:cubicBezTo>
                      <a:pt x="556289" y="-4805"/>
                      <a:pt x="509605" y="7664"/>
                      <a:pt x="466507" y="57131"/>
                    </a:cubicBezTo>
                    <a:cubicBezTo>
                      <a:pt x="453553" y="71148"/>
                      <a:pt x="442147" y="86713"/>
                      <a:pt x="427156" y="99915"/>
                    </a:cubicBezTo>
                    <a:cubicBezTo>
                      <a:pt x="411839" y="114829"/>
                      <a:pt x="388539" y="110102"/>
                      <a:pt x="369719" y="106680"/>
                    </a:cubicBezTo>
                    <a:cubicBezTo>
                      <a:pt x="314155" y="95271"/>
                      <a:pt x="255088" y="78645"/>
                      <a:pt x="199932" y="99508"/>
                    </a:cubicBezTo>
                    <a:cubicBezTo>
                      <a:pt x="146731" y="121186"/>
                      <a:pt x="104691" y="163156"/>
                      <a:pt x="66888" y="205452"/>
                    </a:cubicBezTo>
                    <a:cubicBezTo>
                      <a:pt x="41469" y="233812"/>
                      <a:pt x="18901" y="267551"/>
                      <a:pt x="81" y="299008"/>
                    </a:cubicBezTo>
                    <a:lnTo>
                      <a:pt x="81" y="299008"/>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70" name="Google Shape;970;p42"/>
            <p:cNvSpPr/>
            <p:nvPr/>
          </p:nvSpPr>
          <p:spPr>
            <a:xfrm>
              <a:off x="693482" y="4442404"/>
              <a:ext cx="610385" cy="406800"/>
            </a:xfrm>
            <a:custGeom>
              <a:avLst/>
              <a:gdLst/>
              <a:ahLst/>
              <a:cxnLst/>
              <a:rect l="l" t="t" r="r" b="b"/>
              <a:pathLst>
                <a:path w="610385" h="406800" extrusionOk="0">
                  <a:moveTo>
                    <a:pt x="1141" y="163"/>
                  </a:moveTo>
                  <a:cubicBezTo>
                    <a:pt x="45543" y="48082"/>
                    <a:pt x="75524" y="107003"/>
                    <a:pt x="110476" y="161442"/>
                  </a:cubicBezTo>
                  <a:cubicBezTo>
                    <a:pt x="122941" y="181897"/>
                    <a:pt x="135569" y="202596"/>
                    <a:pt x="152271" y="219792"/>
                  </a:cubicBezTo>
                  <a:cubicBezTo>
                    <a:pt x="181682" y="247582"/>
                    <a:pt x="220788" y="261762"/>
                    <a:pt x="258836" y="274068"/>
                  </a:cubicBezTo>
                  <a:cubicBezTo>
                    <a:pt x="287188" y="283277"/>
                    <a:pt x="325235" y="291997"/>
                    <a:pt x="352365" y="305199"/>
                  </a:cubicBezTo>
                  <a:cubicBezTo>
                    <a:pt x="381613" y="321498"/>
                    <a:pt x="406218" y="341464"/>
                    <a:pt x="434407" y="358334"/>
                  </a:cubicBezTo>
                  <a:cubicBezTo>
                    <a:pt x="485245" y="391502"/>
                    <a:pt x="558000" y="413913"/>
                    <a:pt x="609001" y="370395"/>
                  </a:cubicBezTo>
                  <a:cubicBezTo>
                    <a:pt x="609001" y="370395"/>
                    <a:pt x="610386" y="371454"/>
                    <a:pt x="610386" y="371454"/>
                  </a:cubicBezTo>
                  <a:cubicBezTo>
                    <a:pt x="589366" y="398592"/>
                    <a:pt x="552704" y="408453"/>
                    <a:pt x="519626" y="406579"/>
                  </a:cubicBezTo>
                  <a:cubicBezTo>
                    <a:pt x="450946" y="403319"/>
                    <a:pt x="398885" y="354585"/>
                    <a:pt x="344707" y="319460"/>
                  </a:cubicBezTo>
                  <a:cubicBezTo>
                    <a:pt x="317169" y="305362"/>
                    <a:pt x="284499" y="295827"/>
                    <a:pt x="255658" y="282869"/>
                  </a:cubicBezTo>
                  <a:cubicBezTo>
                    <a:pt x="211175" y="263147"/>
                    <a:pt x="163269" y="244485"/>
                    <a:pt x="129621" y="207649"/>
                  </a:cubicBezTo>
                  <a:cubicBezTo>
                    <a:pt x="73895" y="147180"/>
                    <a:pt x="42936" y="69352"/>
                    <a:pt x="0" y="1141"/>
                  </a:cubicBezTo>
                  <a:lnTo>
                    <a:pt x="1304" y="0"/>
                  </a:lnTo>
                  <a:lnTo>
                    <a:pt x="1304" y="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1" name="Google Shape;971;p42"/>
            <p:cNvSpPr/>
            <p:nvPr/>
          </p:nvSpPr>
          <p:spPr>
            <a:xfrm>
              <a:off x="1354950" y="4799617"/>
              <a:ext cx="287024" cy="100754"/>
            </a:xfrm>
            <a:custGeom>
              <a:avLst/>
              <a:gdLst/>
              <a:ahLst/>
              <a:cxnLst/>
              <a:rect l="l" t="t" r="r" b="b"/>
              <a:pathLst>
                <a:path w="287024" h="100754" extrusionOk="0">
                  <a:moveTo>
                    <a:pt x="0" y="100300"/>
                  </a:moveTo>
                  <a:cubicBezTo>
                    <a:pt x="27212" y="96389"/>
                    <a:pt x="47905" y="77074"/>
                    <a:pt x="69740" y="61997"/>
                  </a:cubicBezTo>
                  <a:cubicBezTo>
                    <a:pt x="91411" y="45780"/>
                    <a:pt x="113164" y="29236"/>
                    <a:pt x="137280" y="14894"/>
                  </a:cubicBezTo>
                  <a:cubicBezTo>
                    <a:pt x="183556" y="-15016"/>
                    <a:pt x="218752" y="4055"/>
                    <a:pt x="254762" y="37386"/>
                  </a:cubicBezTo>
                  <a:cubicBezTo>
                    <a:pt x="265027" y="46432"/>
                    <a:pt x="274723" y="55641"/>
                    <a:pt x="287025" y="61834"/>
                  </a:cubicBezTo>
                  <a:cubicBezTo>
                    <a:pt x="273338" y="59308"/>
                    <a:pt x="261198" y="51240"/>
                    <a:pt x="249711" y="44150"/>
                  </a:cubicBezTo>
                  <a:cubicBezTo>
                    <a:pt x="226247" y="29481"/>
                    <a:pt x="199687" y="9678"/>
                    <a:pt x="171579" y="17746"/>
                  </a:cubicBezTo>
                  <a:cubicBezTo>
                    <a:pt x="137443" y="30622"/>
                    <a:pt x="109417" y="54582"/>
                    <a:pt x="77317" y="73162"/>
                  </a:cubicBezTo>
                  <a:cubicBezTo>
                    <a:pt x="54097" y="86283"/>
                    <a:pt x="27945" y="103804"/>
                    <a:pt x="0" y="100300"/>
                  </a:cubicBezTo>
                  <a:lnTo>
                    <a:pt x="0" y="10030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2" name="Google Shape;972;p42"/>
            <p:cNvSpPr/>
            <p:nvPr/>
          </p:nvSpPr>
          <p:spPr>
            <a:xfrm>
              <a:off x="1684862" y="4691024"/>
              <a:ext cx="39317" cy="69943"/>
            </a:xfrm>
            <a:custGeom>
              <a:avLst/>
              <a:gdLst/>
              <a:ahLst/>
              <a:cxnLst/>
              <a:rect l="l" t="t" r="r" b="b"/>
              <a:pathLst>
                <a:path w="39317" h="69943" extrusionOk="0">
                  <a:moveTo>
                    <a:pt x="39318" y="673"/>
                  </a:moveTo>
                  <a:cubicBezTo>
                    <a:pt x="24816" y="3362"/>
                    <a:pt x="17076" y="15179"/>
                    <a:pt x="13084" y="28626"/>
                  </a:cubicBezTo>
                  <a:cubicBezTo>
                    <a:pt x="8521" y="41746"/>
                    <a:pt x="5833" y="55926"/>
                    <a:pt x="863" y="69944"/>
                  </a:cubicBezTo>
                  <a:cubicBezTo>
                    <a:pt x="-115" y="62527"/>
                    <a:pt x="-278" y="55112"/>
                    <a:pt x="456" y="47777"/>
                  </a:cubicBezTo>
                  <a:cubicBezTo>
                    <a:pt x="1596" y="27077"/>
                    <a:pt x="12921" y="-5358"/>
                    <a:pt x="39318" y="754"/>
                  </a:cubicBezTo>
                  <a:lnTo>
                    <a:pt x="39318" y="754"/>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3" name="Google Shape;973;p42"/>
            <p:cNvSpPr/>
            <p:nvPr/>
          </p:nvSpPr>
          <p:spPr>
            <a:xfrm>
              <a:off x="1765486" y="4598304"/>
              <a:ext cx="615681" cy="396742"/>
            </a:xfrm>
            <a:custGeom>
              <a:avLst/>
              <a:gdLst/>
              <a:ahLst/>
              <a:cxnLst/>
              <a:rect l="l" t="t" r="r" b="b"/>
              <a:pathLst>
                <a:path w="615681" h="396742" extrusionOk="0">
                  <a:moveTo>
                    <a:pt x="0" y="385879"/>
                  </a:moveTo>
                  <a:cubicBezTo>
                    <a:pt x="32752" y="380419"/>
                    <a:pt x="64852" y="365179"/>
                    <a:pt x="99314" y="371536"/>
                  </a:cubicBezTo>
                  <a:cubicBezTo>
                    <a:pt x="126851" y="375529"/>
                    <a:pt x="152922" y="387264"/>
                    <a:pt x="179156" y="377322"/>
                  </a:cubicBezTo>
                  <a:cubicBezTo>
                    <a:pt x="195125" y="367053"/>
                    <a:pt x="200094" y="346924"/>
                    <a:pt x="211826" y="329973"/>
                  </a:cubicBezTo>
                  <a:cubicBezTo>
                    <a:pt x="220788" y="315548"/>
                    <a:pt x="234476" y="302673"/>
                    <a:pt x="250933" y="297375"/>
                  </a:cubicBezTo>
                  <a:cubicBezTo>
                    <a:pt x="281974" y="285885"/>
                    <a:pt x="317821" y="294605"/>
                    <a:pt x="346907" y="278795"/>
                  </a:cubicBezTo>
                  <a:cubicBezTo>
                    <a:pt x="360594" y="271623"/>
                    <a:pt x="372326" y="260621"/>
                    <a:pt x="379984" y="247093"/>
                  </a:cubicBezTo>
                  <a:cubicBezTo>
                    <a:pt x="405566" y="204226"/>
                    <a:pt x="421290" y="155493"/>
                    <a:pt x="455264" y="117353"/>
                  </a:cubicBezTo>
                  <a:cubicBezTo>
                    <a:pt x="503821" y="71797"/>
                    <a:pt x="571361" y="46371"/>
                    <a:pt x="615682" y="0"/>
                  </a:cubicBezTo>
                  <a:cubicBezTo>
                    <a:pt x="601180" y="30479"/>
                    <a:pt x="570465" y="49549"/>
                    <a:pt x="545127" y="70249"/>
                  </a:cubicBezTo>
                  <a:cubicBezTo>
                    <a:pt x="522641" y="87526"/>
                    <a:pt x="487771" y="110589"/>
                    <a:pt x="468707" y="130229"/>
                  </a:cubicBezTo>
                  <a:cubicBezTo>
                    <a:pt x="433429" y="169754"/>
                    <a:pt x="416565" y="223296"/>
                    <a:pt x="383243" y="264859"/>
                  </a:cubicBezTo>
                  <a:cubicBezTo>
                    <a:pt x="374200" y="274312"/>
                    <a:pt x="362875" y="282054"/>
                    <a:pt x="350899" y="287107"/>
                  </a:cubicBezTo>
                  <a:cubicBezTo>
                    <a:pt x="304052" y="305851"/>
                    <a:pt x="244985" y="279609"/>
                    <a:pt x="220055" y="334700"/>
                  </a:cubicBezTo>
                  <a:cubicBezTo>
                    <a:pt x="210360" y="351732"/>
                    <a:pt x="206123" y="377648"/>
                    <a:pt x="186652" y="390198"/>
                  </a:cubicBezTo>
                  <a:cubicBezTo>
                    <a:pt x="158300" y="405030"/>
                    <a:pt x="124489" y="390850"/>
                    <a:pt x="96951" y="384819"/>
                  </a:cubicBezTo>
                  <a:cubicBezTo>
                    <a:pt x="81227" y="381315"/>
                    <a:pt x="65666" y="381804"/>
                    <a:pt x="49698" y="383515"/>
                  </a:cubicBezTo>
                  <a:cubicBezTo>
                    <a:pt x="35603" y="384738"/>
                    <a:pt x="14339" y="388813"/>
                    <a:pt x="82" y="387509"/>
                  </a:cubicBezTo>
                  <a:cubicBezTo>
                    <a:pt x="82" y="387509"/>
                    <a:pt x="82" y="385798"/>
                    <a:pt x="82" y="385798"/>
                  </a:cubicBezTo>
                  <a:lnTo>
                    <a:pt x="82" y="385798"/>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4" name="Google Shape;974;p42"/>
            <p:cNvSpPr/>
            <p:nvPr/>
          </p:nvSpPr>
          <p:spPr>
            <a:xfrm>
              <a:off x="2395884" y="4457399"/>
              <a:ext cx="34085" cy="76849"/>
            </a:xfrm>
            <a:custGeom>
              <a:avLst/>
              <a:gdLst/>
              <a:ahLst/>
              <a:cxnLst/>
              <a:rect l="l" t="t" r="r" b="b"/>
              <a:pathLst>
                <a:path w="34085" h="76849" extrusionOk="0">
                  <a:moveTo>
                    <a:pt x="34085" y="0"/>
                  </a:moveTo>
                  <a:cubicBezTo>
                    <a:pt x="7525" y="16543"/>
                    <a:pt x="10051" y="49549"/>
                    <a:pt x="1985" y="76850"/>
                  </a:cubicBezTo>
                  <a:cubicBezTo>
                    <a:pt x="-3310" y="49956"/>
                    <a:pt x="274" y="4890"/>
                    <a:pt x="34085" y="0"/>
                  </a:cubicBezTo>
                  <a:lnTo>
                    <a:pt x="34085" y="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5" name="Google Shape;975;p42"/>
            <p:cNvSpPr/>
            <p:nvPr/>
          </p:nvSpPr>
          <p:spPr>
            <a:xfrm>
              <a:off x="2509323" y="4423531"/>
              <a:ext cx="94833" cy="48130"/>
            </a:xfrm>
            <a:custGeom>
              <a:avLst/>
              <a:gdLst/>
              <a:ahLst/>
              <a:cxnLst/>
              <a:rect l="l" t="t" r="r" b="b"/>
              <a:pathLst>
                <a:path w="94833" h="48130" extrusionOk="0">
                  <a:moveTo>
                    <a:pt x="0" y="48130"/>
                  </a:moveTo>
                  <a:cubicBezTo>
                    <a:pt x="20857" y="19607"/>
                    <a:pt x="58089" y="-6472"/>
                    <a:pt x="94833" y="1433"/>
                  </a:cubicBezTo>
                  <a:cubicBezTo>
                    <a:pt x="58660" y="6242"/>
                    <a:pt x="29900" y="28327"/>
                    <a:pt x="0" y="48130"/>
                  </a:cubicBezTo>
                  <a:lnTo>
                    <a:pt x="0" y="4813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6" name="Google Shape;976;p42"/>
            <p:cNvSpPr/>
            <p:nvPr/>
          </p:nvSpPr>
          <p:spPr>
            <a:xfrm>
              <a:off x="1905210" y="4760642"/>
              <a:ext cx="462433" cy="363677"/>
            </a:xfrm>
            <a:custGeom>
              <a:avLst/>
              <a:gdLst/>
              <a:ahLst/>
              <a:cxnLst/>
              <a:rect l="l" t="t" r="r" b="b"/>
              <a:pathLst>
                <a:path w="462433" h="363677" extrusionOk="0">
                  <a:moveTo>
                    <a:pt x="244" y="360615"/>
                  </a:moveTo>
                  <a:cubicBezTo>
                    <a:pt x="61430" y="353200"/>
                    <a:pt x="121556" y="339671"/>
                    <a:pt x="182741" y="331033"/>
                  </a:cubicBezTo>
                  <a:cubicBezTo>
                    <a:pt x="244171" y="324024"/>
                    <a:pt x="305356" y="315142"/>
                    <a:pt x="365401" y="299739"/>
                  </a:cubicBezTo>
                  <a:cubicBezTo>
                    <a:pt x="384139" y="295257"/>
                    <a:pt x="403366" y="290448"/>
                    <a:pt x="422431" y="287270"/>
                  </a:cubicBezTo>
                  <a:cubicBezTo>
                    <a:pt x="425852" y="286618"/>
                    <a:pt x="427319" y="286374"/>
                    <a:pt x="429600" y="284581"/>
                  </a:cubicBezTo>
                  <a:cubicBezTo>
                    <a:pt x="441576" y="270075"/>
                    <a:pt x="434733" y="244403"/>
                    <a:pt x="432533" y="225578"/>
                  </a:cubicBezTo>
                  <a:cubicBezTo>
                    <a:pt x="427482" y="195099"/>
                    <a:pt x="420068" y="165109"/>
                    <a:pt x="416972" y="133896"/>
                  </a:cubicBezTo>
                  <a:cubicBezTo>
                    <a:pt x="414772" y="118005"/>
                    <a:pt x="416972" y="100647"/>
                    <a:pt x="422920" y="85326"/>
                  </a:cubicBezTo>
                  <a:cubicBezTo>
                    <a:pt x="433266" y="55661"/>
                    <a:pt x="446058" y="27301"/>
                    <a:pt x="460885" y="0"/>
                  </a:cubicBezTo>
                  <a:lnTo>
                    <a:pt x="462433" y="734"/>
                  </a:lnTo>
                  <a:cubicBezTo>
                    <a:pt x="451760" y="33902"/>
                    <a:pt x="440762" y="66582"/>
                    <a:pt x="433511" y="100239"/>
                  </a:cubicBezTo>
                  <a:cubicBezTo>
                    <a:pt x="430904" y="110670"/>
                    <a:pt x="431963" y="120939"/>
                    <a:pt x="433511" y="131940"/>
                  </a:cubicBezTo>
                  <a:cubicBezTo>
                    <a:pt x="436444" y="168451"/>
                    <a:pt x="477424" y="284907"/>
                    <a:pt x="431067" y="300472"/>
                  </a:cubicBezTo>
                  <a:cubicBezTo>
                    <a:pt x="380228" y="307644"/>
                    <a:pt x="325561" y="313593"/>
                    <a:pt x="275456" y="324350"/>
                  </a:cubicBezTo>
                  <a:cubicBezTo>
                    <a:pt x="215085" y="338123"/>
                    <a:pt x="155041" y="353770"/>
                    <a:pt x="93204" y="359556"/>
                  </a:cubicBezTo>
                  <a:cubicBezTo>
                    <a:pt x="62407" y="362816"/>
                    <a:pt x="31122" y="365342"/>
                    <a:pt x="0" y="362327"/>
                  </a:cubicBezTo>
                  <a:lnTo>
                    <a:pt x="0" y="360615"/>
                  </a:lnTo>
                  <a:lnTo>
                    <a:pt x="0" y="360615"/>
                  </a:lnTo>
                  <a:close/>
                </a:path>
              </a:pathLst>
            </a:custGeom>
            <a:solidFill>
              <a:srgbClr val="455A64">
                <a:alpha val="6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7" name="Google Shape;977;p42"/>
            <p:cNvSpPr/>
            <p:nvPr/>
          </p:nvSpPr>
          <p:spPr>
            <a:xfrm>
              <a:off x="857240" y="5105801"/>
              <a:ext cx="462351" cy="22694"/>
            </a:xfrm>
            <a:custGeom>
              <a:avLst/>
              <a:gdLst/>
              <a:ahLst/>
              <a:cxnLst/>
              <a:rect l="l" t="t" r="r" b="b"/>
              <a:pathLst>
                <a:path w="462351" h="22694" extrusionOk="0">
                  <a:moveTo>
                    <a:pt x="407" y="1601"/>
                  </a:moveTo>
                  <a:cubicBezTo>
                    <a:pt x="58660" y="-1903"/>
                    <a:pt x="115527" y="461"/>
                    <a:pt x="173372" y="7551"/>
                  </a:cubicBezTo>
                  <a:cubicBezTo>
                    <a:pt x="231135" y="9343"/>
                    <a:pt x="288899" y="2009"/>
                    <a:pt x="346744" y="4291"/>
                  </a:cubicBezTo>
                  <a:cubicBezTo>
                    <a:pt x="385117" y="5432"/>
                    <a:pt x="423897" y="8284"/>
                    <a:pt x="461945" y="13092"/>
                  </a:cubicBezTo>
                  <a:lnTo>
                    <a:pt x="462352" y="14804"/>
                  </a:lnTo>
                  <a:cubicBezTo>
                    <a:pt x="404588" y="23931"/>
                    <a:pt x="346744" y="23931"/>
                    <a:pt x="288654" y="20834"/>
                  </a:cubicBezTo>
                  <a:cubicBezTo>
                    <a:pt x="250118" y="19693"/>
                    <a:pt x="211745" y="12685"/>
                    <a:pt x="173209" y="13174"/>
                  </a:cubicBezTo>
                  <a:cubicBezTo>
                    <a:pt x="134673" y="14722"/>
                    <a:pt x="96055" y="18308"/>
                    <a:pt x="57519" y="13418"/>
                  </a:cubicBezTo>
                  <a:cubicBezTo>
                    <a:pt x="38292" y="11299"/>
                    <a:pt x="18983" y="9507"/>
                    <a:pt x="0" y="3231"/>
                  </a:cubicBezTo>
                  <a:lnTo>
                    <a:pt x="407" y="1520"/>
                  </a:lnTo>
                  <a:lnTo>
                    <a:pt x="407" y="1520"/>
                  </a:lnTo>
                  <a:close/>
                </a:path>
              </a:pathLst>
            </a:custGeom>
            <a:solidFill>
              <a:srgbClr val="455A64">
                <a:alpha val="6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8" name="Google Shape;978;p42"/>
            <p:cNvSpPr/>
            <p:nvPr/>
          </p:nvSpPr>
          <p:spPr>
            <a:xfrm>
              <a:off x="420063" y="4726088"/>
              <a:ext cx="160743" cy="348493"/>
            </a:xfrm>
            <a:custGeom>
              <a:avLst/>
              <a:gdLst/>
              <a:ahLst/>
              <a:cxnLst/>
              <a:rect l="l" t="t" r="r" b="b"/>
              <a:pathLst>
                <a:path w="160743" h="348493" extrusionOk="0">
                  <a:moveTo>
                    <a:pt x="1629" y="0"/>
                  </a:moveTo>
                  <a:cubicBezTo>
                    <a:pt x="25664" y="64952"/>
                    <a:pt x="41306" y="132674"/>
                    <a:pt x="54260" y="200641"/>
                  </a:cubicBezTo>
                  <a:cubicBezTo>
                    <a:pt x="59311" y="225985"/>
                    <a:pt x="62326" y="252227"/>
                    <a:pt x="63385" y="277979"/>
                  </a:cubicBezTo>
                  <a:cubicBezTo>
                    <a:pt x="68925" y="291670"/>
                    <a:pt x="75035" y="308866"/>
                    <a:pt x="91574" y="312696"/>
                  </a:cubicBezTo>
                  <a:cubicBezTo>
                    <a:pt x="116667" y="319624"/>
                    <a:pt x="141272" y="328017"/>
                    <a:pt x="160744" y="346598"/>
                  </a:cubicBezTo>
                  <a:lnTo>
                    <a:pt x="160173" y="348228"/>
                  </a:lnTo>
                  <a:cubicBezTo>
                    <a:pt x="150723" y="349043"/>
                    <a:pt x="141842" y="347902"/>
                    <a:pt x="133206" y="345865"/>
                  </a:cubicBezTo>
                  <a:cubicBezTo>
                    <a:pt x="120171" y="343094"/>
                    <a:pt x="108357" y="336493"/>
                    <a:pt x="97440" y="328833"/>
                  </a:cubicBezTo>
                  <a:cubicBezTo>
                    <a:pt x="86930" y="319949"/>
                    <a:pt x="78376" y="310170"/>
                    <a:pt x="65177" y="304384"/>
                  </a:cubicBezTo>
                  <a:cubicBezTo>
                    <a:pt x="61022" y="302020"/>
                    <a:pt x="56867" y="299087"/>
                    <a:pt x="53934" y="294686"/>
                  </a:cubicBezTo>
                  <a:cubicBezTo>
                    <a:pt x="49535" y="288329"/>
                    <a:pt x="48476" y="278957"/>
                    <a:pt x="50675" y="271460"/>
                  </a:cubicBezTo>
                  <a:cubicBezTo>
                    <a:pt x="51246" y="265592"/>
                    <a:pt x="50838" y="259317"/>
                    <a:pt x="50431" y="253205"/>
                  </a:cubicBezTo>
                  <a:cubicBezTo>
                    <a:pt x="41306" y="167961"/>
                    <a:pt x="24360" y="82799"/>
                    <a:pt x="0" y="571"/>
                  </a:cubicBezTo>
                  <a:cubicBezTo>
                    <a:pt x="0" y="571"/>
                    <a:pt x="1629" y="0"/>
                    <a:pt x="1629" y="0"/>
                  </a:cubicBezTo>
                  <a:lnTo>
                    <a:pt x="1629" y="0"/>
                  </a:lnTo>
                  <a:close/>
                </a:path>
              </a:pathLst>
            </a:custGeom>
            <a:solidFill>
              <a:srgbClr val="455A64">
                <a:alpha val="6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9" name="Google Shape;979;p42"/>
            <p:cNvSpPr/>
            <p:nvPr/>
          </p:nvSpPr>
          <p:spPr>
            <a:xfrm>
              <a:off x="2164698" y="4650379"/>
              <a:ext cx="249547" cy="414972"/>
            </a:xfrm>
            <a:custGeom>
              <a:avLst/>
              <a:gdLst/>
              <a:ahLst/>
              <a:cxnLst/>
              <a:rect l="l" t="t" r="r" b="b"/>
              <a:pathLst>
                <a:path w="249547" h="414972" extrusionOk="0">
                  <a:moveTo>
                    <a:pt x="249548" y="733"/>
                  </a:moveTo>
                  <a:cubicBezTo>
                    <a:pt x="229832" y="24530"/>
                    <a:pt x="216470" y="52890"/>
                    <a:pt x="202783" y="80436"/>
                  </a:cubicBezTo>
                  <a:cubicBezTo>
                    <a:pt x="183556" y="122079"/>
                    <a:pt x="163188" y="164783"/>
                    <a:pt x="149989" y="208545"/>
                  </a:cubicBezTo>
                  <a:cubicBezTo>
                    <a:pt x="149175" y="254753"/>
                    <a:pt x="156426" y="301124"/>
                    <a:pt x="159277" y="347413"/>
                  </a:cubicBezTo>
                  <a:cubicBezTo>
                    <a:pt x="159114" y="351162"/>
                    <a:pt x="160499" y="355155"/>
                    <a:pt x="158218" y="358660"/>
                  </a:cubicBezTo>
                  <a:cubicBezTo>
                    <a:pt x="151619" y="363386"/>
                    <a:pt x="150886" y="348310"/>
                    <a:pt x="149826" y="344805"/>
                  </a:cubicBezTo>
                  <a:cubicBezTo>
                    <a:pt x="149826" y="344805"/>
                    <a:pt x="145834" y="321905"/>
                    <a:pt x="145834" y="321905"/>
                  </a:cubicBezTo>
                  <a:cubicBezTo>
                    <a:pt x="144694" y="316119"/>
                    <a:pt x="143798" y="310088"/>
                    <a:pt x="141679" y="304710"/>
                  </a:cubicBezTo>
                  <a:cubicBezTo>
                    <a:pt x="142168" y="305525"/>
                    <a:pt x="143472" y="306177"/>
                    <a:pt x="144694" y="306014"/>
                  </a:cubicBezTo>
                  <a:cubicBezTo>
                    <a:pt x="145590" y="305932"/>
                    <a:pt x="146405" y="305443"/>
                    <a:pt x="146893" y="304791"/>
                  </a:cubicBezTo>
                  <a:cubicBezTo>
                    <a:pt x="147464" y="303813"/>
                    <a:pt x="147056" y="304465"/>
                    <a:pt x="147138" y="304710"/>
                  </a:cubicBezTo>
                  <a:cubicBezTo>
                    <a:pt x="144938" y="323943"/>
                    <a:pt x="148441" y="344479"/>
                    <a:pt x="144694" y="363712"/>
                  </a:cubicBezTo>
                  <a:cubicBezTo>
                    <a:pt x="144042" y="365912"/>
                    <a:pt x="140294" y="368031"/>
                    <a:pt x="137768" y="366564"/>
                  </a:cubicBezTo>
                  <a:cubicBezTo>
                    <a:pt x="132799" y="363386"/>
                    <a:pt x="132473" y="358496"/>
                    <a:pt x="130273" y="353770"/>
                  </a:cubicBezTo>
                  <a:cubicBezTo>
                    <a:pt x="127259" y="345620"/>
                    <a:pt x="123674" y="333477"/>
                    <a:pt x="121556" y="327284"/>
                  </a:cubicBezTo>
                  <a:cubicBezTo>
                    <a:pt x="121963" y="327854"/>
                    <a:pt x="123592" y="328995"/>
                    <a:pt x="125385" y="328669"/>
                  </a:cubicBezTo>
                  <a:cubicBezTo>
                    <a:pt x="127340" y="328262"/>
                    <a:pt x="128318" y="327284"/>
                    <a:pt x="128725" y="326062"/>
                  </a:cubicBezTo>
                  <a:lnTo>
                    <a:pt x="128562" y="326795"/>
                  </a:lnTo>
                  <a:cubicBezTo>
                    <a:pt x="128318" y="328425"/>
                    <a:pt x="127829" y="339019"/>
                    <a:pt x="127748" y="340893"/>
                  </a:cubicBezTo>
                  <a:cubicBezTo>
                    <a:pt x="126770" y="351243"/>
                    <a:pt x="127992" y="361593"/>
                    <a:pt x="123430" y="371780"/>
                  </a:cubicBezTo>
                  <a:cubicBezTo>
                    <a:pt x="122533" y="373573"/>
                    <a:pt x="119437" y="375366"/>
                    <a:pt x="117238" y="375121"/>
                  </a:cubicBezTo>
                  <a:cubicBezTo>
                    <a:pt x="107380" y="373736"/>
                    <a:pt x="102410" y="363875"/>
                    <a:pt x="94996" y="359393"/>
                  </a:cubicBezTo>
                  <a:cubicBezTo>
                    <a:pt x="94833" y="359393"/>
                    <a:pt x="95485" y="359556"/>
                    <a:pt x="96218" y="359230"/>
                  </a:cubicBezTo>
                  <a:cubicBezTo>
                    <a:pt x="96870" y="358985"/>
                    <a:pt x="97033" y="358578"/>
                    <a:pt x="96951" y="358741"/>
                  </a:cubicBezTo>
                  <a:cubicBezTo>
                    <a:pt x="94507" y="364445"/>
                    <a:pt x="94344" y="371046"/>
                    <a:pt x="91900" y="377240"/>
                  </a:cubicBezTo>
                  <a:cubicBezTo>
                    <a:pt x="90108" y="384168"/>
                    <a:pt x="81879" y="391828"/>
                    <a:pt x="74058" y="385797"/>
                  </a:cubicBezTo>
                  <a:cubicBezTo>
                    <a:pt x="71043" y="383923"/>
                    <a:pt x="68925" y="382374"/>
                    <a:pt x="65585" y="383026"/>
                  </a:cubicBezTo>
                  <a:cubicBezTo>
                    <a:pt x="60615" y="384493"/>
                    <a:pt x="59067" y="390198"/>
                    <a:pt x="55156" y="394191"/>
                  </a:cubicBezTo>
                  <a:cubicBezTo>
                    <a:pt x="47091" y="403726"/>
                    <a:pt x="33729" y="405356"/>
                    <a:pt x="22730" y="408860"/>
                  </a:cubicBezTo>
                  <a:lnTo>
                    <a:pt x="244" y="414972"/>
                  </a:lnTo>
                  <a:lnTo>
                    <a:pt x="0" y="414158"/>
                  </a:lnTo>
                  <a:cubicBezTo>
                    <a:pt x="17028" y="406660"/>
                    <a:pt x="38292" y="404215"/>
                    <a:pt x="51327" y="390931"/>
                  </a:cubicBezTo>
                  <a:cubicBezTo>
                    <a:pt x="56052" y="384086"/>
                    <a:pt x="60859" y="373818"/>
                    <a:pt x="71613" y="377240"/>
                  </a:cubicBezTo>
                  <a:cubicBezTo>
                    <a:pt x="76257" y="378707"/>
                    <a:pt x="79761" y="381967"/>
                    <a:pt x="80575" y="381071"/>
                  </a:cubicBezTo>
                  <a:cubicBezTo>
                    <a:pt x="88723" y="376099"/>
                    <a:pt x="85464" y="361919"/>
                    <a:pt x="90515" y="354096"/>
                  </a:cubicBezTo>
                  <a:cubicBezTo>
                    <a:pt x="94100" y="348554"/>
                    <a:pt x="100699" y="352955"/>
                    <a:pt x="103713" y="355644"/>
                  </a:cubicBezTo>
                  <a:cubicBezTo>
                    <a:pt x="107461" y="358741"/>
                    <a:pt x="112757" y="363956"/>
                    <a:pt x="116504" y="365912"/>
                  </a:cubicBezTo>
                  <a:cubicBezTo>
                    <a:pt x="117075" y="366239"/>
                    <a:pt x="117564" y="366320"/>
                    <a:pt x="117401" y="366239"/>
                  </a:cubicBezTo>
                  <a:cubicBezTo>
                    <a:pt x="117156" y="366075"/>
                    <a:pt x="116016" y="366809"/>
                    <a:pt x="116097" y="366890"/>
                  </a:cubicBezTo>
                  <a:cubicBezTo>
                    <a:pt x="119600" y="354503"/>
                    <a:pt x="118134" y="338612"/>
                    <a:pt x="119600" y="325409"/>
                  </a:cubicBezTo>
                  <a:cubicBezTo>
                    <a:pt x="119926" y="323698"/>
                    <a:pt x="120008" y="322149"/>
                    <a:pt x="121556" y="320683"/>
                  </a:cubicBezTo>
                  <a:cubicBezTo>
                    <a:pt x="122370" y="320112"/>
                    <a:pt x="122452" y="319786"/>
                    <a:pt x="124081" y="319460"/>
                  </a:cubicBezTo>
                  <a:cubicBezTo>
                    <a:pt x="125548" y="319134"/>
                    <a:pt x="127748" y="320357"/>
                    <a:pt x="127829" y="320601"/>
                  </a:cubicBezTo>
                  <a:cubicBezTo>
                    <a:pt x="130110" y="322965"/>
                    <a:pt x="130599" y="326224"/>
                    <a:pt x="131495" y="328425"/>
                  </a:cubicBezTo>
                  <a:cubicBezTo>
                    <a:pt x="133450" y="333966"/>
                    <a:pt x="138991" y="353036"/>
                    <a:pt x="141598" y="358007"/>
                  </a:cubicBezTo>
                  <a:lnTo>
                    <a:pt x="142087" y="358822"/>
                  </a:lnTo>
                  <a:cubicBezTo>
                    <a:pt x="142087" y="358822"/>
                    <a:pt x="142494" y="359067"/>
                    <a:pt x="141272" y="358333"/>
                  </a:cubicBezTo>
                  <a:cubicBezTo>
                    <a:pt x="139805" y="357437"/>
                    <a:pt x="136954" y="358660"/>
                    <a:pt x="136546" y="359963"/>
                  </a:cubicBezTo>
                  <a:cubicBezTo>
                    <a:pt x="138176" y="350021"/>
                    <a:pt x="137687" y="338775"/>
                    <a:pt x="138176" y="328343"/>
                  </a:cubicBezTo>
                  <a:cubicBezTo>
                    <a:pt x="138502" y="320031"/>
                    <a:pt x="138176" y="311637"/>
                    <a:pt x="139642" y="302917"/>
                  </a:cubicBezTo>
                  <a:cubicBezTo>
                    <a:pt x="139887" y="302183"/>
                    <a:pt x="139642" y="301857"/>
                    <a:pt x="140783" y="300065"/>
                  </a:cubicBezTo>
                  <a:cubicBezTo>
                    <a:pt x="143634" y="296397"/>
                    <a:pt x="148197" y="299331"/>
                    <a:pt x="148767" y="302998"/>
                  </a:cubicBezTo>
                  <a:cubicBezTo>
                    <a:pt x="153411" y="318156"/>
                    <a:pt x="153656" y="339508"/>
                    <a:pt x="157322" y="354666"/>
                  </a:cubicBezTo>
                  <a:cubicBezTo>
                    <a:pt x="157322" y="354911"/>
                    <a:pt x="157892" y="355481"/>
                    <a:pt x="157077" y="354666"/>
                  </a:cubicBezTo>
                  <a:cubicBezTo>
                    <a:pt x="154389" y="353525"/>
                    <a:pt x="153900" y="356133"/>
                    <a:pt x="154144" y="355481"/>
                  </a:cubicBezTo>
                  <a:cubicBezTo>
                    <a:pt x="155611" y="306258"/>
                    <a:pt x="146568" y="256953"/>
                    <a:pt x="144857" y="207731"/>
                  </a:cubicBezTo>
                  <a:cubicBezTo>
                    <a:pt x="155041" y="161767"/>
                    <a:pt x="175897" y="119309"/>
                    <a:pt x="196673" y="77339"/>
                  </a:cubicBezTo>
                  <a:cubicBezTo>
                    <a:pt x="211500" y="50038"/>
                    <a:pt x="226491" y="21922"/>
                    <a:pt x="248814" y="0"/>
                  </a:cubicBezTo>
                  <a:cubicBezTo>
                    <a:pt x="248814" y="0"/>
                    <a:pt x="249466" y="571"/>
                    <a:pt x="249466" y="571"/>
                  </a:cubicBezTo>
                  <a:lnTo>
                    <a:pt x="249466" y="571"/>
                  </a:lnTo>
                  <a:close/>
                </a:path>
              </a:pathLst>
            </a:custGeom>
            <a:solidFill>
              <a:srgbClr val="455A6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0" name="Google Shape;980;p42"/>
            <p:cNvSpPr/>
            <p:nvPr/>
          </p:nvSpPr>
          <p:spPr>
            <a:xfrm>
              <a:off x="1062711" y="4078366"/>
              <a:ext cx="81" cy="8149"/>
            </a:xfrm>
            <a:custGeom>
              <a:avLst/>
              <a:gdLst/>
              <a:ahLst/>
              <a:cxnLst/>
              <a:rect l="l" t="t" r="r" b="b"/>
              <a:pathLst>
                <a:path w="81" h="8149" extrusionOk="0">
                  <a:moveTo>
                    <a:pt x="0" y="0"/>
                  </a:moveTo>
                  <a:lnTo>
                    <a:pt x="81" y="0"/>
                  </a:lnTo>
                  <a:lnTo>
                    <a:pt x="0" y="0"/>
                  </a:lnTo>
                  <a:lnTo>
                    <a:pt x="0" y="0"/>
                  </a:lnTo>
                  <a:lnTo>
                    <a:pt x="0" y="0"/>
                  </a:lnTo>
                  <a:close/>
                </a:path>
              </a:pathLst>
            </a:custGeom>
            <a:solidFill>
              <a:srgbClr val="455A6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1" name="Google Shape;981;p42"/>
            <p:cNvSpPr/>
            <p:nvPr/>
          </p:nvSpPr>
          <p:spPr>
            <a:xfrm>
              <a:off x="592359" y="4143264"/>
              <a:ext cx="19648" cy="18725"/>
            </a:xfrm>
            <a:custGeom>
              <a:avLst/>
              <a:gdLst/>
              <a:ahLst/>
              <a:cxnLst/>
              <a:rect l="l" t="t" r="r" b="b"/>
              <a:pathLst>
                <a:path w="19648" h="18725" extrusionOk="0">
                  <a:moveTo>
                    <a:pt x="19162" y="12440"/>
                  </a:moveTo>
                  <a:cubicBezTo>
                    <a:pt x="20791" y="8202"/>
                    <a:pt x="18103" y="3638"/>
                    <a:pt x="14518" y="1438"/>
                  </a:cubicBezTo>
                  <a:cubicBezTo>
                    <a:pt x="13703" y="949"/>
                    <a:pt x="12807" y="542"/>
                    <a:pt x="11911" y="379"/>
                  </a:cubicBezTo>
                  <a:cubicBezTo>
                    <a:pt x="10852" y="134"/>
                    <a:pt x="9955" y="-110"/>
                    <a:pt x="8978" y="53"/>
                  </a:cubicBezTo>
                  <a:cubicBezTo>
                    <a:pt x="7348" y="134"/>
                    <a:pt x="6452" y="379"/>
                    <a:pt x="4986" y="949"/>
                  </a:cubicBezTo>
                  <a:cubicBezTo>
                    <a:pt x="4171" y="1275"/>
                    <a:pt x="3356" y="1846"/>
                    <a:pt x="2786" y="2579"/>
                  </a:cubicBezTo>
                  <a:cubicBezTo>
                    <a:pt x="1645" y="3638"/>
                    <a:pt x="1075" y="4616"/>
                    <a:pt x="505" y="6002"/>
                  </a:cubicBezTo>
                  <a:cubicBezTo>
                    <a:pt x="179" y="6898"/>
                    <a:pt x="-66" y="7958"/>
                    <a:pt x="16" y="8854"/>
                  </a:cubicBezTo>
                  <a:cubicBezTo>
                    <a:pt x="97" y="11217"/>
                    <a:pt x="1075" y="13418"/>
                    <a:pt x="2623" y="15129"/>
                  </a:cubicBezTo>
                  <a:cubicBezTo>
                    <a:pt x="3845" y="16515"/>
                    <a:pt x="5556" y="17493"/>
                    <a:pt x="7267" y="18226"/>
                  </a:cubicBezTo>
                  <a:cubicBezTo>
                    <a:pt x="8978" y="18796"/>
                    <a:pt x="11014" y="18878"/>
                    <a:pt x="12725" y="18471"/>
                  </a:cubicBezTo>
                  <a:cubicBezTo>
                    <a:pt x="15088" y="17900"/>
                    <a:pt x="17043" y="16189"/>
                    <a:pt x="17940" y="13744"/>
                  </a:cubicBezTo>
                  <a:lnTo>
                    <a:pt x="18021" y="13744"/>
                  </a:lnTo>
                  <a:cubicBezTo>
                    <a:pt x="18347" y="13255"/>
                    <a:pt x="18836" y="12929"/>
                    <a:pt x="19080" y="12358"/>
                  </a:cubicBezTo>
                  <a:close/>
                </a:path>
              </a:pathLst>
            </a:custGeom>
            <a:solidFill>
              <a:srgbClr val="455A64">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2" name="Google Shape;982;p42"/>
            <p:cNvSpPr/>
            <p:nvPr/>
          </p:nvSpPr>
          <p:spPr>
            <a:xfrm>
              <a:off x="15366" y="3910886"/>
              <a:ext cx="20832" cy="19534"/>
            </a:xfrm>
            <a:custGeom>
              <a:avLst/>
              <a:gdLst/>
              <a:ahLst/>
              <a:cxnLst/>
              <a:rect l="l" t="t" r="r" b="b"/>
              <a:pathLst>
                <a:path w="20832" h="19534" extrusionOk="0">
                  <a:moveTo>
                    <a:pt x="15425" y="1148"/>
                  </a:moveTo>
                  <a:cubicBezTo>
                    <a:pt x="13958" y="497"/>
                    <a:pt x="12492" y="-74"/>
                    <a:pt x="10781" y="8"/>
                  </a:cubicBezTo>
                  <a:cubicBezTo>
                    <a:pt x="8011" y="8"/>
                    <a:pt x="5159" y="1148"/>
                    <a:pt x="3204" y="3186"/>
                  </a:cubicBezTo>
                  <a:cubicBezTo>
                    <a:pt x="1249" y="5142"/>
                    <a:pt x="-218" y="7994"/>
                    <a:pt x="27" y="10846"/>
                  </a:cubicBezTo>
                  <a:cubicBezTo>
                    <a:pt x="27" y="11743"/>
                    <a:pt x="271" y="12639"/>
                    <a:pt x="678" y="13454"/>
                  </a:cubicBezTo>
                  <a:cubicBezTo>
                    <a:pt x="923" y="13780"/>
                    <a:pt x="1167" y="14269"/>
                    <a:pt x="1493" y="14595"/>
                  </a:cubicBezTo>
                  <a:cubicBezTo>
                    <a:pt x="1982" y="15084"/>
                    <a:pt x="2552" y="15492"/>
                    <a:pt x="3204" y="15736"/>
                  </a:cubicBezTo>
                  <a:cubicBezTo>
                    <a:pt x="3774" y="16062"/>
                    <a:pt x="4426" y="16225"/>
                    <a:pt x="5159" y="16225"/>
                  </a:cubicBezTo>
                  <a:lnTo>
                    <a:pt x="5648" y="16225"/>
                  </a:lnTo>
                  <a:cubicBezTo>
                    <a:pt x="5648" y="16225"/>
                    <a:pt x="6300" y="16225"/>
                    <a:pt x="6707" y="16144"/>
                  </a:cubicBezTo>
                  <a:lnTo>
                    <a:pt x="6707" y="16144"/>
                  </a:lnTo>
                  <a:cubicBezTo>
                    <a:pt x="7278" y="15899"/>
                    <a:pt x="7848" y="15655"/>
                    <a:pt x="8337" y="15329"/>
                  </a:cubicBezTo>
                  <a:cubicBezTo>
                    <a:pt x="8907" y="16714"/>
                    <a:pt x="9966" y="17936"/>
                    <a:pt x="11270" y="18833"/>
                  </a:cubicBezTo>
                  <a:cubicBezTo>
                    <a:pt x="12329" y="19404"/>
                    <a:pt x="13551" y="19648"/>
                    <a:pt x="14692" y="19485"/>
                  </a:cubicBezTo>
                  <a:cubicBezTo>
                    <a:pt x="15506" y="19485"/>
                    <a:pt x="16077" y="19240"/>
                    <a:pt x="16728" y="18914"/>
                  </a:cubicBezTo>
                  <a:cubicBezTo>
                    <a:pt x="17054" y="18588"/>
                    <a:pt x="17543" y="18344"/>
                    <a:pt x="17869" y="18099"/>
                  </a:cubicBezTo>
                  <a:cubicBezTo>
                    <a:pt x="19824" y="16062"/>
                    <a:pt x="21046" y="13210"/>
                    <a:pt x="20802" y="10357"/>
                  </a:cubicBezTo>
                  <a:cubicBezTo>
                    <a:pt x="20802" y="9543"/>
                    <a:pt x="20720" y="8727"/>
                    <a:pt x="20558" y="8076"/>
                  </a:cubicBezTo>
                  <a:cubicBezTo>
                    <a:pt x="20313" y="7260"/>
                    <a:pt x="20069" y="6609"/>
                    <a:pt x="19743" y="5875"/>
                  </a:cubicBezTo>
                  <a:cubicBezTo>
                    <a:pt x="19254" y="4816"/>
                    <a:pt x="18684" y="3919"/>
                    <a:pt x="17950" y="3105"/>
                  </a:cubicBezTo>
                  <a:cubicBezTo>
                    <a:pt x="17299" y="2289"/>
                    <a:pt x="16321" y="1475"/>
                    <a:pt x="15425" y="106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3" name="Google Shape;983;p42"/>
            <p:cNvSpPr/>
            <p:nvPr/>
          </p:nvSpPr>
          <p:spPr>
            <a:xfrm>
              <a:off x="6827" y="3815044"/>
              <a:ext cx="21909" cy="18278"/>
            </a:xfrm>
            <a:custGeom>
              <a:avLst/>
              <a:gdLst/>
              <a:ahLst/>
              <a:cxnLst/>
              <a:rect l="l" t="t" r="r" b="b"/>
              <a:pathLst>
                <a:path w="21909" h="18278" extrusionOk="0">
                  <a:moveTo>
                    <a:pt x="17854" y="16718"/>
                  </a:moveTo>
                  <a:cubicBezTo>
                    <a:pt x="19076" y="15821"/>
                    <a:pt x="19890" y="15006"/>
                    <a:pt x="20787" y="13784"/>
                  </a:cubicBezTo>
                  <a:cubicBezTo>
                    <a:pt x="21927" y="12154"/>
                    <a:pt x="22009" y="10443"/>
                    <a:pt x="21846" y="8731"/>
                  </a:cubicBezTo>
                  <a:cubicBezTo>
                    <a:pt x="21764" y="8079"/>
                    <a:pt x="21764" y="7346"/>
                    <a:pt x="21520" y="6694"/>
                  </a:cubicBezTo>
                  <a:lnTo>
                    <a:pt x="21520" y="6694"/>
                  </a:lnTo>
                  <a:cubicBezTo>
                    <a:pt x="21438" y="5879"/>
                    <a:pt x="21194" y="5227"/>
                    <a:pt x="20705" y="4494"/>
                  </a:cubicBezTo>
                  <a:cubicBezTo>
                    <a:pt x="19809" y="3352"/>
                    <a:pt x="18994" y="2293"/>
                    <a:pt x="17772" y="1560"/>
                  </a:cubicBezTo>
                  <a:lnTo>
                    <a:pt x="17691" y="1560"/>
                  </a:lnTo>
                  <a:cubicBezTo>
                    <a:pt x="16794" y="908"/>
                    <a:pt x="15735" y="419"/>
                    <a:pt x="14758" y="174"/>
                  </a:cubicBezTo>
                  <a:cubicBezTo>
                    <a:pt x="13943" y="-70"/>
                    <a:pt x="13047" y="-70"/>
                    <a:pt x="12232" y="256"/>
                  </a:cubicBezTo>
                  <a:cubicBezTo>
                    <a:pt x="12151" y="256"/>
                    <a:pt x="12151" y="337"/>
                    <a:pt x="11988" y="337"/>
                  </a:cubicBezTo>
                  <a:cubicBezTo>
                    <a:pt x="11336" y="337"/>
                    <a:pt x="10603" y="337"/>
                    <a:pt x="10032" y="419"/>
                  </a:cubicBezTo>
                  <a:cubicBezTo>
                    <a:pt x="8240" y="663"/>
                    <a:pt x="6529" y="1478"/>
                    <a:pt x="4981" y="2456"/>
                  </a:cubicBezTo>
                  <a:cubicBezTo>
                    <a:pt x="4085" y="3027"/>
                    <a:pt x="3270" y="3679"/>
                    <a:pt x="2618" y="4494"/>
                  </a:cubicBezTo>
                  <a:cubicBezTo>
                    <a:pt x="2048" y="5064"/>
                    <a:pt x="1559" y="5635"/>
                    <a:pt x="1152" y="6286"/>
                  </a:cubicBezTo>
                  <a:cubicBezTo>
                    <a:pt x="826" y="6938"/>
                    <a:pt x="500" y="7672"/>
                    <a:pt x="256" y="8324"/>
                  </a:cubicBezTo>
                  <a:cubicBezTo>
                    <a:pt x="-70" y="9383"/>
                    <a:pt x="-70" y="10361"/>
                    <a:pt x="174" y="11258"/>
                  </a:cubicBezTo>
                  <a:cubicBezTo>
                    <a:pt x="419" y="12317"/>
                    <a:pt x="826" y="13050"/>
                    <a:pt x="1559" y="13784"/>
                  </a:cubicBezTo>
                  <a:cubicBezTo>
                    <a:pt x="2944" y="15495"/>
                    <a:pt x="4900" y="16636"/>
                    <a:pt x="6936" y="17451"/>
                  </a:cubicBezTo>
                  <a:cubicBezTo>
                    <a:pt x="8403" y="18021"/>
                    <a:pt x="10277" y="18348"/>
                    <a:pt x="11988" y="18266"/>
                  </a:cubicBezTo>
                  <a:cubicBezTo>
                    <a:pt x="14024" y="18185"/>
                    <a:pt x="16224" y="17777"/>
                    <a:pt x="18017" y="1655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4" name="Google Shape;984;p42"/>
            <p:cNvSpPr/>
            <p:nvPr/>
          </p:nvSpPr>
          <p:spPr>
            <a:xfrm>
              <a:off x="297407" y="4114505"/>
              <a:ext cx="31895" cy="30831"/>
            </a:xfrm>
            <a:custGeom>
              <a:avLst/>
              <a:gdLst/>
              <a:ahLst/>
              <a:cxnLst/>
              <a:rect l="l" t="t" r="r" b="b"/>
              <a:pathLst>
                <a:path w="31895" h="30831" extrusionOk="0">
                  <a:moveTo>
                    <a:pt x="30103" y="22863"/>
                  </a:moveTo>
                  <a:cubicBezTo>
                    <a:pt x="31162" y="21070"/>
                    <a:pt x="31814" y="19196"/>
                    <a:pt x="31896" y="17159"/>
                  </a:cubicBezTo>
                  <a:cubicBezTo>
                    <a:pt x="31896" y="15937"/>
                    <a:pt x="31896" y="14632"/>
                    <a:pt x="31814" y="13491"/>
                  </a:cubicBezTo>
                  <a:cubicBezTo>
                    <a:pt x="31733" y="11780"/>
                    <a:pt x="31488" y="8683"/>
                    <a:pt x="29859" y="7624"/>
                  </a:cubicBezTo>
                  <a:cubicBezTo>
                    <a:pt x="29533" y="7379"/>
                    <a:pt x="29370" y="7135"/>
                    <a:pt x="29289" y="6972"/>
                  </a:cubicBezTo>
                  <a:cubicBezTo>
                    <a:pt x="29044" y="6728"/>
                    <a:pt x="28963" y="6483"/>
                    <a:pt x="28718" y="6320"/>
                  </a:cubicBezTo>
                  <a:cubicBezTo>
                    <a:pt x="28229" y="5831"/>
                    <a:pt x="27659" y="5423"/>
                    <a:pt x="27089" y="5098"/>
                  </a:cubicBezTo>
                  <a:cubicBezTo>
                    <a:pt x="26600" y="4853"/>
                    <a:pt x="26274" y="4771"/>
                    <a:pt x="25867" y="4771"/>
                  </a:cubicBezTo>
                  <a:cubicBezTo>
                    <a:pt x="25785" y="4527"/>
                    <a:pt x="25622" y="4201"/>
                    <a:pt x="25378" y="3956"/>
                  </a:cubicBezTo>
                  <a:cubicBezTo>
                    <a:pt x="23015" y="1186"/>
                    <a:pt x="18779" y="-281"/>
                    <a:pt x="15194" y="45"/>
                  </a:cubicBezTo>
                  <a:cubicBezTo>
                    <a:pt x="11446" y="289"/>
                    <a:pt x="8269" y="1512"/>
                    <a:pt x="5254" y="3793"/>
                  </a:cubicBezTo>
                  <a:cubicBezTo>
                    <a:pt x="2892" y="5750"/>
                    <a:pt x="936" y="8683"/>
                    <a:pt x="366" y="11699"/>
                  </a:cubicBezTo>
                  <a:cubicBezTo>
                    <a:pt x="-449" y="15610"/>
                    <a:pt x="40" y="19603"/>
                    <a:pt x="2403" y="22863"/>
                  </a:cubicBezTo>
                  <a:cubicBezTo>
                    <a:pt x="4684" y="26204"/>
                    <a:pt x="7617" y="28568"/>
                    <a:pt x="11528" y="29953"/>
                  </a:cubicBezTo>
                  <a:cubicBezTo>
                    <a:pt x="18453" y="32480"/>
                    <a:pt x="26518" y="29383"/>
                    <a:pt x="30022" y="22863"/>
                  </a:cubicBezTo>
                  <a:close/>
                </a:path>
              </a:pathLst>
            </a:custGeom>
            <a:solidFill>
              <a:srgbClr val="455A64">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5" name="Google Shape;985;p42"/>
            <p:cNvSpPr/>
            <p:nvPr/>
          </p:nvSpPr>
          <p:spPr>
            <a:xfrm>
              <a:off x="279380" y="4019036"/>
              <a:ext cx="50004" cy="63451"/>
            </a:xfrm>
            <a:custGeom>
              <a:avLst/>
              <a:gdLst/>
              <a:ahLst/>
              <a:cxnLst/>
              <a:rect l="l" t="t" r="r" b="b"/>
              <a:pathLst>
                <a:path w="50004" h="63451" extrusionOk="0">
                  <a:moveTo>
                    <a:pt x="44383" y="55092"/>
                  </a:moveTo>
                  <a:cubicBezTo>
                    <a:pt x="48131" y="50365"/>
                    <a:pt x="50005" y="43764"/>
                    <a:pt x="50005" y="37815"/>
                  </a:cubicBezTo>
                  <a:cubicBezTo>
                    <a:pt x="50005" y="34963"/>
                    <a:pt x="49842" y="32029"/>
                    <a:pt x="48782" y="29177"/>
                  </a:cubicBezTo>
                  <a:cubicBezTo>
                    <a:pt x="47886" y="26487"/>
                    <a:pt x="46420" y="23961"/>
                    <a:pt x="45035" y="21761"/>
                  </a:cubicBezTo>
                  <a:cubicBezTo>
                    <a:pt x="45035" y="21761"/>
                    <a:pt x="45035" y="21598"/>
                    <a:pt x="44872" y="21598"/>
                  </a:cubicBezTo>
                  <a:cubicBezTo>
                    <a:pt x="43405" y="14019"/>
                    <a:pt x="39984" y="6847"/>
                    <a:pt x="33140" y="2854"/>
                  </a:cubicBezTo>
                  <a:cubicBezTo>
                    <a:pt x="26867" y="-895"/>
                    <a:pt x="18882" y="-895"/>
                    <a:pt x="12446" y="2528"/>
                  </a:cubicBezTo>
                  <a:cubicBezTo>
                    <a:pt x="6173" y="5951"/>
                    <a:pt x="1855" y="12633"/>
                    <a:pt x="551" y="19479"/>
                  </a:cubicBezTo>
                  <a:cubicBezTo>
                    <a:pt x="-915" y="27628"/>
                    <a:pt x="551" y="35859"/>
                    <a:pt x="4869" y="42949"/>
                  </a:cubicBezTo>
                  <a:cubicBezTo>
                    <a:pt x="6825" y="46209"/>
                    <a:pt x="9187" y="49469"/>
                    <a:pt x="11713" y="52321"/>
                  </a:cubicBezTo>
                  <a:cubicBezTo>
                    <a:pt x="14076" y="55174"/>
                    <a:pt x="16357" y="58107"/>
                    <a:pt x="19453" y="60226"/>
                  </a:cubicBezTo>
                  <a:cubicBezTo>
                    <a:pt x="23445" y="63078"/>
                    <a:pt x="28822" y="64219"/>
                    <a:pt x="33466" y="62916"/>
                  </a:cubicBezTo>
                  <a:cubicBezTo>
                    <a:pt x="37947" y="61611"/>
                    <a:pt x="41613" y="58759"/>
                    <a:pt x="44464" y="55174"/>
                  </a:cubicBezTo>
                  <a:close/>
                </a:path>
              </a:pathLst>
            </a:custGeom>
            <a:solidFill>
              <a:srgbClr val="455A64">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6" name="Google Shape;986;p42"/>
            <p:cNvSpPr/>
            <p:nvPr/>
          </p:nvSpPr>
          <p:spPr>
            <a:xfrm>
              <a:off x="611126" y="4309270"/>
              <a:ext cx="10273" cy="13825"/>
            </a:xfrm>
            <a:custGeom>
              <a:avLst/>
              <a:gdLst/>
              <a:ahLst/>
              <a:cxnLst/>
              <a:rect l="l" t="t" r="r" b="b"/>
              <a:pathLst>
                <a:path w="10273" h="13825" extrusionOk="0">
                  <a:moveTo>
                    <a:pt x="1047" y="5676"/>
                  </a:moveTo>
                  <a:cubicBezTo>
                    <a:pt x="803" y="6573"/>
                    <a:pt x="477" y="7632"/>
                    <a:pt x="151" y="8528"/>
                  </a:cubicBezTo>
                  <a:cubicBezTo>
                    <a:pt x="-175" y="9669"/>
                    <a:pt x="70" y="10810"/>
                    <a:pt x="477" y="11706"/>
                  </a:cubicBezTo>
                  <a:cubicBezTo>
                    <a:pt x="721" y="12277"/>
                    <a:pt x="1047" y="12603"/>
                    <a:pt x="1536" y="12929"/>
                  </a:cubicBezTo>
                  <a:cubicBezTo>
                    <a:pt x="1780" y="13174"/>
                    <a:pt x="2106" y="13418"/>
                    <a:pt x="2432" y="13499"/>
                  </a:cubicBezTo>
                  <a:cubicBezTo>
                    <a:pt x="2921" y="13744"/>
                    <a:pt x="3491" y="13825"/>
                    <a:pt x="4062" y="13825"/>
                  </a:cubicBezTo>
                  <a:lnTo>
                    <a:pt x="5202" y="13825"/>
                  </a:lnTo>
                  <a:cubicBezTo>
                    <a:pt x="5691" y="13581"/>
                    <a:pt x="6261" y="13336"/>
                    <a:pt x="6587" y="13011"/>
                  </a:cubicBezTo>
                  <a:cubicBezTo>
                    <a:pt x="7076" y="12685"/>
                    <a:pt x="7402" y="12358"/>
                    <a:pt x="7728" y="11869"/>
                  </a:cubicBezTo>
                  <a:cubicBezTo>
                    <a:pt x="7728" y="11788"/>
                    <a:pt x="7809" y="11625"/>
                    <a:pt x="7972" y="11625"/>
                  </a:cubicBezTo>
                  <a:cubicBezTo>
                    <a:pt x="8054" y="11381"/>
                    <a:pt x="8054" y="11055"/>
                    <a:pt x="8217" y="10810"/>
                  </a:cubicBezTo>
                  <a:cubicBezTo>
                    <a:pt x="8543" y="9914"/>
                    <a:pt x="8868" y="9017"/>
                    <a:pt x="9276" y="8039"/>
                  </a:cubicBezTo>
                  <a:cubicBezTo>
                    <a:pt x="9357" y="7551"/>
                    <a:pt x="9602" y="7143"/>
                    <a:pt x="9765" y="6654"/>
                  </a:cubicBezTo>
                  <a:cubicBezTo>
                    <a:pt x="9846" y="6165"/>
                    <a:pt x="10009" y="5594"/>
                    <a:pt x="10091" y="5187"/>
                  </a:cubicBezTo>
                  <a:cubicBezTo>
                    <a:pt x="10335" y="4535"/>
                    <a:pt x="10335" y="3720"/>
                    <a:pt x="10091" y="2987"/>
                  </a:cubicBezTo>
                  <a:cubicBezTo>
                    <a:pt x="10009" y="2661"/>
                    <a:pt x="9846" y="2416"/>
                    <a:pt x="9765" y="2090"/>
                  </a:cubicBezTo>
                  <a:cubicBezTo>
                    <a:pt x="9520" y="1601"/>
                    <a:pt x="9194" y="1194"/>
                    <a:pt x="8706" y="949"/>
                  </a:cubicBezTo>
                  <a:cubicBezTo>
                    <a:pt x="8461" y="623"/>
                    <a:pt x="8217" y="460"/>
                    <a:pt x="7891" y="379"/>
                  </a:cubicBezTo>
                  <a:cubicBezTo>
                    <a:pt x="7321" y="134"/>
                    <a:pt x="6832" y="-110"/>
                    <a:pt x="6261" y="53"/>
                  </a:cubicBezTo>
                  <a:lnTo>
                    <a:pt x="5202" y="53"/>
                  </a:lnTo>
                  <a:cubicBezTo>
                    <a:pt x="4632" y="297"/>
                    <a:pt x="4143" y="542"/>
                    <a:pt x="3817" y="868"/>
                  </a:cubicBezTo>
                  <a:cubicBezTo>
                    <a:pt x="3328" y="1112"/>
                    <a:pt x="3003" y="1438"/>
                    <a:pt x="2677" y="1927"/>
                  </a:cubicBezTo>
                  <a:cubicBezTo>
                    <a:pt x="2432" y="2416"/>
                    <a:pt x="2188" y="2824"/>
                    <a:pt x="2025" y="3313"/>
                  </a:cubicBezTo>
                  <a:cubicBezTo>
                    <a:pt x="1699" y="4127"/>
                    <a:pt x="1455" y="4779"/>
                    <a:pt x="1129" y="5594"/>
                  </a:cubicBezTo>
                  <a:close/>
                </a:path>
              </a:pathLst>
            </a:custGeom>
            <a:solidFill>
              <a:srgbClr val="455A64">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7" name="Google Shape;987;p42"/>
            <p:cNvSpPr/>
            <p:nvPr/>
          </p:nvSpPr>
          <p:spPr>
            <a:xfrm>
              <a:off x="713883" y="4195625"/>
              <a:ext cx="20986" cy="22409"/>
            </a:xfrm>
            <a:custGeom>
              <a:avLst/>
              <a:gdLst/>
              <a:ahLst/>
              <a:cxnLst/>
              <a:rect l="l" t="t" r="r" b="b"/>
              <a:pathLst>
                <a:path w="20986" h="22409" extrusionOk="0">
                  <a:moveTo>
                    <a:pt x="20498" y="13703"/>
                  </a:moveTo>
                  <a:cubicBezTo>
                    <a:pt x="20742" y="13133"/>
                    <a:pt x="20987" y="12481"/>
                    <a:pt x="20987" y="11910"/>
                  </a:cubicBezTo>
                  <a:cubicBezTo>
                    <a:pt x="20987" y="11584"/>
                    <a:pt x="20987" y="10525"/>
                    <a:pt x="20661" y="10117"/>
                  </a:cubicBezTo>
                  <a:lnTo>
                    <a:pt x="20661" y="9791"/>
                  </a:lnTo>
                  <a:cubicBezTo>
                    <a:pt x="20661" y="9791"/>
                    <a:pt x="20579" y="8976"/>
                    <a:pt x="20579" y="8651"/>
                  </a:cubicBezTo>
                  <a:cubicBezTo>
                    <a:pt x="20498" y="8162"/>
                    <a:pt x="20335" y="7835"/>
                    <a:pt x="20253" y="7428"/>
                  </a:cubicBezTo>
                  <a:cubicBezTo>
                    <a:pt x="19927" y="6287"/>
                    <a:pt x="19194" y="5391"/>
                    <a:pt x="18542" y="4494"/>
                  </a:cubicBezTo>
                  <a:cubicBezTo>
                    <a:pt x="17972" y="3679"/>
                    <a:pt x="17157" y="3027"/>
                    <a:pt x="16587" y="2538"/>
                  </a:cubicBezTo>
                  <a:cubicBezTo>
                    <a:pt x="16506" y="2457"/>
                    <a:pt x="16261" y="2294"/>
                    <a:pt x="16098" y="2212"/>
                  </a:cubicBezTo>
                  <a:cubicBezTo>
                    <a:pt x="16017" y="2131"/>
                    <a:pt x="15854" y="2131"/>
                    <a:pt x="15772" y="1968"/>
                  </a:cubicBezTo>
                  <a:cubicBezTo>
                    <a:pt x="15284" y="1642"/>
                    <a:pt x="14876" y="1316"/>
                    <a:pt x="14387" y="1071"/>
                  </a:cubicBezTo>
                  <a:cubicBezTo>
                    <a:pt x="12758" y="256"/>
                    <a:pt x="10884" y="-69"/>
                    <a:pt x="9010" y="12"/>
                  </a:cubicBezTo>
                  <a:cubicBezTo>
                    <a:pt x="8684" y="12"/>
                    <a:pt x="8358" y="338"/>
                    <a:pt x="8358" y="664"/>
                  </a:cubicBezTo>
                  <a:cubicBezTo>
                    <a:pt x="8358" y="908"/>
                    <a:pt x="8277" y="1234"/>
                    <a:pt x="8277" y="1479"/>
                  </a:cubicBezTo>
                  <a:cubicBezTo>
                    <a:pt x="7625" y="1723"/>
                    <a:pt x="6811" y="1805"/>
                    <a:pt x="6240" y="2131"/>
                  </a:cubicBezTo>
                  <a:cubicBezTo>
                    <a:pt x="3715" y="3842"/>
                    <a:pt x="2004" y="5880"/>
                    <a:pt x="863" y="8651"/>
                  </a:cubicBezTo>
                  <a:cubicBezTo>
                    <a:pt x="-33" y="10851"/>
                    <a:pt x="-196" y="13214"/>
                    <a:pt x="211" y="15496"/>
                  </a:cubicBezTo>
                  <a:cubicBezTo>
                    <a:pt x="700" y="18349"/>
                    <a:pt x="2493" y="21445"/>
                    <a:pt x="5426" y="22015"/>
                  </a:cubicBezTo>
                  <a:cubicBezTo>
                    <a:pt x="7788" y="22586"/>
                    <a:pt x="10314" y="22586"/>
                    <a:pt x="12758" y="21690"/>
                  </a:cubicBezTo>
                  <a:cubicBezTo>
                    <a:pt x="13899" y="21201"/>
                    <a:pt x="14958" y="20793"/>
                    <a:pt x="15935" y="20060"/>
                  </a:cubicBezTo>
                  <a:cubicBezTo>
                    <a:pt x="17157" y="19163"/>
                    <a:pt x="18135" y="18349"/>
                    <a:pt x="19031" y="17126"/>
                  </a:cubicBezTo>
                  <a:cubicBezTo>
                    <a:pt x="19683" y="16066"/>
                    <a:pt x="20253" y="14925"/>
                    <a:pt x="20661" y="13785"/>
                  </a:cubicBezTo>
                  <a:close/>
                </a:path>
              </a:pathLst>
            </a:custGeom>
            <a:solidFill>
              <a:srgbClr val="455A64">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8" name="Google Shape;988;p42"/>
            <p:cNvSpPr/>
            <p:nvPr/>
          </p:nvSpPr>
          <p:spPr>
            <a:xfrm>
              <a:off x="347614" y="4070448"/>
              <a:ext cx="73236" cy="59345"/>
            </a:xfrm>
            <a:custGeom>
              <a:avLst/>
              <a:gdLst/>
              <a:ahLst/>
              <a:cxnLst/>
              <a:rect l="l" t="t" r="r" b="b"/>
              <a:pathLst>
                <a:path w="73236" h="59345" extrusionOk="0">
                  <a:moveTo>
                    <a:pt x="61776" y="59178"/>
                  </a:moveTo>
                  <a:cubicBezTo>
                    <a:pt x="69678" y="57712"/>
                    <a:pt x="74322" y="49807"/>
                    <a:pt x="73019" y="42065"/>
                  </a:cubicBezTo>
                  <a:cubicBezTo>
                    <a:pt x="71797" y="35789"/>
                    <a:pt x="66990" y="30574"/>
                    <a:pt x="62183" y="26744"/>
                  </a:cubicBezTo>
                  <a:cubicBezTo>
                    <a:pt x="54850" y="21120"/>
                    <a:pt x="46866" y="16312"/>
                    <a:pt x="39045" y="11178"/>
                  </a:cubicBezTo>
                  <a:cubicBezTo>
                    <a:pt x="32446" y="6696"/>
                    <a:pt x="25684" y="1317"/>
                    <a:pt x="17536" y="176"/>
                  </a:cubicBezTo>
                  <a:cubicBezTo>
                    <a:pt x="8086" y="-1128"/>
                    <a:pt x="-469" y="4903"/>
                    <a:pt x="20" y="15008"/>
                  </a:cubicBezTo>
                  <a:cubicBezTo>
                    <a:pt x="427" y="23565"/>
                    <a:pt x="6212" y="30900"/>
                    <a:pt x="13055" y="35708"/>
                  </a:cubicBezTo>
                  <a:cubicBezTo>
                    <a:pt x="18921" y="39864"/>
                    <a:pt x="25439" y="41657"/>
                    <a:pt x="32283" y="42227"/>
                  </a:cubicBezTo>
                  <a:cubicBezTo>
                    <a:pt x="34890" y="44917"/>
                    <a:pt x="37497" y="47606"/>
                    <a:pt x="40267" y="50133"/>
                  </a:cubicBezTo>
                  <a:cubicBezTo>
                    <a:pt x="45807" y="55267"/>
                    <a:pt x="53873" y="60564"/>
                    <a:pt x="61857" y="59097"/>
                  </a:cubicBezTo>
                  <a:close/>
                </a:path>
              </a:pathLst>
            </a:custGeom>
            <a:solidFill>
              <a:srgbClr val="455A64">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9" name="Google Shape;989;p42"/>
            <p:cNvSpPr/>
            <p:nvPr/>
          </p:nvSpPr>
          <p:spPr>
            <a:xfrm>
              <a:off x="602098" y="4180065"/>
              <a:ext cx="79903" cy="84909"/>
            </a:xfrm>
            <a:custGeom>
              <a:avLst/>
              <a:gdLst/>
              <a:ahLst/>
              <a:cxnLst/>
              <a:rect l="l" t="t" r="r" b="b"/>
              <a:pathLst>
                <a:path w="79903" h="84909" extrusionOk="0">
                  <a:moveTo>
                    <a:pt x="78022" y="38798"/>
                  </a:moveTo>
                  <a:cubicBezTo>
                    <a:pt x="82503" y="28204"/>
                    <a:pt x="78593" y="15898"/>
                    <a:pt x="70364" y="8401"/>
                  </a:cubicBezTo>
                  <a:cubicBezTo>
                    <a:pt x="60750" y="-482"/>
                    <a:pt x="46493" y="-1868"/>
                    <a:pt x="34272" y="2126"/>
                  </a:cubicBezTo>
                  <a:cubicBezTo>
                    <a:pt x="15533" y="8156"/>
                    <a:pt x="2172" y="25433"/>
                    <a:pt x="217" y="44992"/>
                  </a:cubicBezTo>
                  <a:cubicBezTo>
                    <a:pt x="-842" y="55016"/>
                    <a:pt x="2009" y="64958"/>
                    <a:pt x="8120" y="73108"/>
                  </a:cubicBezTo>
                  <a:cubicBezTo>
                    <a:pt x="14474" y="81583"/>
                    <a:pt x="25717" y="87043"/>
                    <a:pt x="36472" y="84109"/>
                  </a:cubicBezTo>
                  <a:cubicBezTo>
                    <a:pt x="45515" y="81583"/>
                    <a:pt x="51462" y="74412"/>
                    <a:pt x="56351" y="66833"/>
                  </a:cubicBezTo>
                  <a:cubicBezTo>
                    <a:pt x="58550" y="63410"/>
                    <a:pt x="60587" y="59824"/>
                    <a:pt x="63113" y="56646"/>
                  </a:cubicBezTo>
                  <a:cubicBezTo>
                    <a:pt x="65476" y="53467"/>
                    <a:pt x="70038" y="50045"/>
                    <a:pt x="73052" y="46377"/>
                  </a:cubicBezTo>
                  <a:cubicBezTo>
                    <a:pt x="74112" y="44992"/>
                    <a:pt x="74763" y="43444"/>
                    <a:pt x="75415" y="41895"/>
                  </a:cubicBezTo>
                  <a:cubicBezTo>
                    <a:pt x="76474" y="41243"/>
                    <a:pt x="77452" y="40265"/>
                    <a:pt x="78022" y="38798"/>
                  </a:cubicBezTo>
                  <a:close/>
                </a:path>
              </a:pathLst>
            </a:custGeom>
            <a:solidFill>
              <a:srgbClr val="455A64">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0" name="Google Shape;990;p42"/>
            <p:cNvSpPr/>
            <p:nvPr/>
          </p:nvSpPr>
          <p:spPr>
            <a:xfrm>
              <a:off x="63032" y="3722734"/>
              <a:ext cx="81712" cy="82945"/>
            </a:xfrm>
            <a:custGeom>
              <a:avLst/>
              <a:gdLst/>
              <a:ahLst/>
              <a:cxnLst/>
              <a:rect l="l" t="t" r="r" b="b"/>
              <a:pathLst>
                <a:path w="81712" h="82945" extrusionOk="0">
                  <a:moveTo>
                    <a:pt x="37661" y="79120"/>
                  </a:moveTo>
                  <a:cubicBezTo>
                    <a:pt x="47356" y="85313"/>
                    <a:pt x="60066" y="83602"/>
                    <a:pt x="68946" y="76756"/>
                  </a:cubicBezTo>
                  <a:cubicBezTo>
                    <a:pt x="79375" y="68851"/>
                    <a:pt x="83123" y="54997"/>
                    <a:pt x="81249" y="42284"/>
                  </a:cubicBezTo>
                  <a:cubicBezTo>
                    <a:pt x="78479" y="22806"/>
                    <a:pt x="63732" y="6670"/>
                    <a:pt x="44831" y="1455"/>
                  </a:cubicBezTo>
                  <a:cubicBezTo>
                    <a:pt x="35054" y="-1235"/>
                    <a:pt x="24789" y="-175"/>
                    <a:pt x="15745" y="4470"/>
                  </a:cubicBezTo>
                  <a:cubicBezTo>
                    <a:pt x="6295" y="9360"/>
                    <a:pt x="-956" y="19465"/>
                    <a:pt x="103" y="30548"/>
                  </a:cubicBezTo>
                  <a:cubicBezTo>
                    <a:pt x="1081" y="39839"/>
                    <a:pt x="7109" y="46929"/>
                    <a:pt x="13709" y="53041"/>
                  </a:cubicBezTo>
                  <a:cubicBezTo>
                    <a:pt x="16723" y="55731"/>
                    <a:pt x="19901" y="58420"/>
                    <a:pt x="22589" y="61435"/>
                  </a:cubicBezTo>
                  <a:cubicBezTo>
                    <a:pt x="25359" y="64369"/>
                    <a:pt x="27966" y="69422"/>
                    <a:pt x="31062" y="73008"/>
                  </a:cubicBezTo>
                  <a:cubicBezTo>
                    <a:pt x="32203" y="74230"/>
                    <a:pt x="33669" y="75208"/>
                    <a:pt x="35054" y="76104"/>
                  </a:cubicBezTo>
                  <a:cubicBezTo>
                    <a:pt x="35543" y="77245"/>
                    <a:pt x="36276" y="78386"/>
                    <a:pt x="37661" y="7920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1" name="Google Shape;991;p42"/>
            <p:cNvSpPr/>
            <p:nvPr/>
          </p:nvSpPr>
          <p:spPr>
            <a:xfrm>
              <a:off x="553370" y="4212524"/>
              <a:ext cx="29707" cy="30756"/>
            </a:xfrm>
            <a:custGeom>
              <a:avLst/>
              <a:gdLst/>
              <a:ahLst/>
              <a:cxnLst/>
              <a:rect l="l" t="t" r="r" b="b"/>
              <a:pathLst>
                <a:path w="29707" h="30756" extrusionOk="0">
                  <a:moveTo>
                    <a:pt x="29392" y="20437"/>
                  </a:moveTo>
                  <a:cubicBezTo>
                    <a:pt x="29880" y="18156"/>
                    <a:pt x="29880" y="15955"/>
                    <a:pt x="28821" y="13918"/>
                  </a:cubicBezTo>
                  <a:cubicBezTo>
                    <a:pt x="28495" y="13022"/>
                    <a:pt x="27762" y="12206"/>
                    <a:pt x="27029" y="11636"/>
                  </a:cubicBezTo>
                  <a:cubicBezTo>
                    <a:pt x="26785" y="9925"/>
                    <a:pt x="26377" y="8213"/>
                    <a:pt x="25807" y="6583"/>
                  </a:cubicBezTo>
                  <a:cubicBezTo>
                    <a:pt x="25237" y="5361"/>
                    <a:pt x="24666" y="3813"/>
                    <a:pt x="23770" y="2835"/>
                  </a:cubicBezTo>
                  <a:cubicBezTo>
                    <a:pt x="22711" y="1368"/>
                    <a:pt x="21244" y="553"/>
                    <a:pt x="19534" y="308"/>
                  </a:cubicBezTo>
                  <a:cubicBezTo>
                    <a:pt x="15460" y="-507"/>
                    <a:pt x="11305" y="308"/>
                    <a:pt x="7883" y="2590"/>
                  </a:cubicBezTo>
                  <a:cubicBezTo>
                    <a:pt x="4706" y="4872"/>
                    <a:pt x="2262" y="7724"/>
                    <a:pt x="876" y="11392"/>
                  </a:cubicBezTo>
                  <a:cubicBezTo>
                    <a:pt x="-509" y="15059"/>
                    <a:pt x="-183" y="18971"/>
                    <a:pt x="1365" y="22475"/>
                  </a:cubicBezTo>
                  <a:cubicBezTo>
                    <a:pt x="3728" y="28098"/>
                    <a:pt x="10164" y="31195"/>
                    <a:pt x="16112" y="30706"/>
                  </a:cubicBezTo>
                  <a:cubicBezTo>
                    <a:pt x="19452" y="30462"/>
                    <a:pt x="22385" y="29565"/>
                    <a:pt x="25155" y="27365"/>
                  </a:cubicBezTo>
                  <a:cubicBezTo>
                    <a:pt x="27355" y="25735"/>
                    <a:pt x="29066" y="23127"/>
                    <a:pt x="29473" y="20356"/>
                  </a:cubicBezTo>
                  <a:close/>
                </a:path>
              </a:pathLst>
            </a:custGeom>
            <a:solidFill>
              <a:srgbClr val="455A64">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2" name="Google Shape;992;p42"/>
            <p:cNvSpPr/>
            <p:nvPr/>
          </p:nvSpPr>
          <p:spPr>
            <a:xfrm>
              <a:off x="2517399" y="4227159"/>
              <a:ext cx="42924" cy="34366"/>
            </a:xfrm>
            <a:custGeom>
              <a:avLst/>
              <a:gdLst/>
              <a:ahLst/>
              <a:cxnLst/>
              <a:rect l="l" t="t" r="r" b="b"/>
              <a:pathLst>
                <a:path w="42924" h="34366" extrusionOk="0">
                  <a:moveTo>
                    <a:pt x="25816" y="17"/>
                  </a:moveTo>
                  <a:cubicBezTo>
                    <a:pt x="21580" y="261"/>
                    <a:pt x="18076" y="1810"/>
                    <a:pt x="14818" y="4255"/>
                  </a:cubicBezTo>
                  <a:cubicBezTo>
                    <a:pt x="11966" y="5477"/>
                    <a:pt x="9196" y="7189"/>
                    <a:pt x="6996" y="9470"/>
                  </a:cubicBezTo>
                  <a:cubicBezTo>
                    <a:pt x="3900" y="12567"/>
                    <a:pt x="1701" y="16397"/>
                    <a:pt x="560" y="20635"/>
                  </a:cubicBezTo>
                  <a:cubicBezTo>
                    <a:pt x="-255" y="23569"/>
                    <a:pt x="-336" y="26747"/>
                    <a:pt x="1375" y="29437"/>
                  </a:cubicBezTo>
                  <a:cubicBezTo>
                    <a:pt x="2760" y="31718"/>
                    <a:pt x="5204" y="33023"/>
                    <a:pt x="7811" y="33511"/>
                  </a:cubicBezTo>
                  <a:cubicBezTo>
                    <a:pt x="10255" y="33837"/>
                    <a:pt x="12781" y="33511"/>
                    <a:pt x="15225" y="32696"/>
                  </a:cubicBezTo>
                  <a:cubicBezTo>
                    <a:pt x="16203" y="32452"/>
                    <a:pt x="17099" y="32045"/>
                    <a:pt x="17914" y="31718"/>
                  </a:cubicBezTo>
                  <a:cubicBezTo>
                    <a:pt x="18076" y="31718"/>
                    <a:pt x="18810" y="31556"/>
                    <a:pt x="18891" y="31556"/>
                  </a:cubicBezTo>
                  <a:cubicBezTo>
                    <a:pt x="19136" y="31556"/>
                    <a:pt x="19380" y="31556"/>
                    <a:pt x="19624" y="31556"/>
                  </a:cubicBezTo>
                  <a:cubicBezTo>
                    <a:pt x="19624" y="31556"/>
                    <a:pt x="19624" y="31637"/>
                    <a:pt x="19869" y="31718"/>
                  </a:cubicBezTo>
                  <a:lnTo>
                    <a:pt x="20195" y="32045"/>
                  </a:lnTo>
                  <a:cubicBezTo>
                    <a:pt x="21010" y="32859"/>
                    <a:pt x="21906" y="33430"/>
                    <a:pt x="22965" y="33919"/>
                  </a:cubicBezTo>
                  <a:cubicBezTo>
                    <a:pt x="26142" y="35141"/>
                    <a:pt x="29320" y="33675"/>
                    <a:pt x="31764" y="31718"/>
                  </a:cubicBezTo>
                  <a:cubicBezTo>
                    <a:pt x="35756" y="28459"/>
                    <a:pt x="38363" y="24058"/>
                    <a:pt x="40318" y="19331"/>
                  </a:cubicBezTo>
                  <a:cubicBezTo>
                    <a:pt x="42274" y="14441"/>
                    <a:pt x="45125" y="7922"/>
                    <a:pt x="40155" y="3929"/>
                  </a:cubicBezTo>
                  <a:cubicBezTo>
                    <a:pt x="36326" y="832"/>
                    <a:pt x="30542" y="-146"/>
                    <a:pt x="25816" y="17"/>
                  </a:cubicBezTo>
                  <a:close/>
                </a:path>
              </a:pathLst>
            </a:custGeom>
            <a:solidFill>
              <a:srgbClr val="455A64">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3" name="Google Shape;993;p42"/>
            <p:cNvSpPr/>
            <p:nvPr/>
          </p:nvSpPr>
          <p:spPr>
            <a:xfrm>
              <a:off x="2516714" y="4275687"/>
              <a:ext cx="16523" cy="17535"/>
            </a:xfrm>
            <a:custGeom>
              <a:avLst/>
              <a:gdLst/>
              <a:ahLst/>
              <a:cxnLst/>
              <a:rect l="l" t="t" r="r" b="b"/>
              <a:pathLst>
                <a:path w="16523" h="17535" extrusionOk="0">
                  <a:moveTo>
                    <a:pt x="8169" y="60"/>
                  </a:moveTo>
                  <a:cubicBezTo>
                    <a:pt x="5807" y="386"/>
                    <a:pt x="3444" y="1527"/>
                    <a:pt x="2059" y="3483"/>
                  </a:cubicBezTo>
                  <a:cubicBezTo>
                    <a:pt x="593" y="5439"/>
                    <a:pt x="-141" y="7720"/>
                    <a:pt x="22" y="10165"/>
                  </a:cubicBezTo>
                  <a:cubicBezTo>
                    <a:pt x="267" y="12447"/>
                    <a:pt x="1407" y="14729"/>
                    <a:pt x="3363" y="16033"/>
                  </a:cubicBezTo>
                  <a:cubicBezTo>
                    <a:pt x="5236" y="17418"/>
                    <a:pt x="7681" y="17826"/>
                    <a:pt x="10043" y="17337"/>
                  </a:cubicBezTo>
                  <a:cubicBezTo>
                    <a:pt x="12243" y="16848"/>
                    <a:pt x="14361" y="15381"/>
                    <a:pt x="15176" y="13262"/>
                  </a:cubicBezTo>
                  <a:cubicBezTo>
                    <a:pt x="15909" y="11306"/>
                    <a:pt x="15909" y="9106"/>
                    <a:pt x="15013" y="7313"/>
                  </a:cubicBezTo>
                  <a:cubicBezTo>
                    <a:pt x="15746" y="6987"/>
                    <a:pt x="16317" y="6335"/>
                    <a:pt x="16480" y="5439"/>
                  </a:cubicBezTo>
                  <a:cubicBezTo>
                    <a:pt x="16724" y="4135"/>
                    <a:pt x="15909" y="3075"/>
                    <a:pt x="15013" y="2260"/>
                  </a:cubicBezTo>
                  <a:cubicBezTo>
                    <a:pt x="14198" y="1527"/>
                    <a:pt x="13221" y="957"/>
                    <a:pt x="12243" y="630"/>
                  </a:cubicBezTo>
                  <a:cubicBezTo>
                    <a:pt x="10940" y="60"/>
                    <a:pt x="9554" y="-103"/>
                    <a:pt x="8169" y="60"/>
                  </a:cubicBezTo>
                  <a:close/>
                </a:path>
              </a:pathLst>
            </a:custGeom>
            <a:solidFill>
              <a:srgbClr val="455A64">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4" name="Google Shape;994;p42"/>
            <p:cNvSpPr/>
            <p:nvPr/>
          </p:nvSpPr>
          <p:spPr>
            <a:xfrm>
              <a:off x="2430039" y="4315027"/>
              <a:ext cx="18690" cy="19921"/>
            </a:xfrm>
            <a:custGeom>
              <a:avLst/>
              <a:gdLst/>
              <a:ahLst/>
              <a:cxnLst/>
              <a:rect l="l" t="t" r="r" b="b"/>
              <a:pathLst>
                <a:path w="18690" h="19921" extrusionOk="0">
                  <a:moveTo>
                    <a:pt x="10114" y="82"/>
                  </a:moveTo>
                  <a:cubicBezTo>
                    <a:pt x="9462" y="82"/>
                    <a:pt x="8810" y="245"/>
                    <a:pt x="8240" y="489"/>
                  </a:cubicBezTo>
                  <a:cubicBezTo>
                    <a:pt x="7018" y="978"/>
                    <a:pt x="5877" y="1956"/>
                    <a:pt x="5144" y="3015"/>
                  </a:cubicBezTo>
                  <a:cubicBezTo>
                    <a:pt x="4492" y="4156"/>
                    <a:pt x="4004" y="5460"/>
                    <a:pt x="4004" y="6846"/>
                  </a:cubicBezTo>
                  <a:cubicBezTo>
                    <a:pt x="4004" y="7742"/>
                    <a:pt x="4166" y="8394"/>
                    <a:pt x="4411" y="9209"/>
                  </a:cubicBezTo>
                  <a:cubicBezTo>
                    <a:pt x="3840" y="9861"/>
                    <a:pt x="3270" y="10432"/>
                    <a:pt x="2781" y="11165"/>
                  </a:cubicBezTo>
                  <a:cubicBezTo>
                    <a:pt x="1478" y="10757"/>
                    <a:pt x="-152" y="11491"/>
                    <a:pt x="11" y="13121"/>
                  </a:cubicBezTo>
                  <a:cubicBezTo>
                    <a:pt x="174" y="14669"/>
                    <a:pt x="826" y="15973"/>
                    <a:pt x="1967" y="17033"/>
                  </a:cubicBezTo>
                  <a:cubicBezTo>
                    <a:pt x="2048" y="17033"/>
                    <a:pt x="2293" y="17033"/>
                    <a:pt x="2456" y="17195"/>
                  </a:cubicBezTo>
                  <a:cubicBezTo>
                    <a:pt x="2618" y="17522"/>
                    <a:pt x="2700" y="18011"/>
                    <a:pt x="2863" y="18255"/>
                  </a:cubicBezTo>
                  <a:cubicBezTo>
                    <a:pt x="3759" y="19803"/>
                    <a:pt x="6122" y="20292"/>
                    <a:pt x="7670" y="19641"/>
                  </a:cubicBezTo>
                  <a:cubicBezTo>
                    <a:pt x="10684" y="18581"/>
                    <a:pt x="13943" y="17033"/>
                    <a:pt x="16143" y="14588"/>
                  </a:cubicBezTo>
                  <a:cubicBezTo>
                    <a:pt x="18017" y="12387"/>
                    <a:pt x="19157" y="9372"/>
                    <a:pt x="18506" y="6520"/>
                  </a:cubicBezTo>
                  <a:cubicBezTo>
                    <a:pt x="18180" y="4808"/>
                    <a:pt x="17446" y="3015"/>
                    <a:pt x="16143" y="1874"/>
                  </a:cubicBezTo>
                  <a:cubicBezTo>
                    <a:pt x="15002" y="978"/>
                    <a:pt x="13617" y="82"/>
                    <a:pt x="12151" y="0"/>
                  </a:cubicBezTo>
                  <a:cubicBezTo>
                    <a:pt x="11988" y="0"/>
                    <a:pt x="11662" y="0"/>
                    <a:pt x="11418" y="0"/>
                  </a:cubicBezTo>
                  <a:cubicBezTo>
                    <a:pt x="11418" y="0"/>
                    <a:pt x="11336" y="0"/>
                    <a:pt x="11336" y="0"/>
                  </a:cubicBezTo>
                  <a:cubicBezTo>
                    <a:pt x="10928" y="0"/>
                    <a:pt x="10521" y="0"/>
                    <a:pt x="10195" y="0"/>
                  </a:cubicBezTo>
                  <a:close/>
                </a:path>
              </a:pathLst>
            </a:custGeom>
            <a:solidFill>
              <a:srgbClr val="455A64">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5" name="Google Shape;995;p42"/>
            <p:cNvSpPr/>
            <p:nvPr/>
          </p:nvSpPr>
          <p:spPr>
            <a:xfrm>
              <a:off x="2462127" y="4312570"/>
              <a:ext cx="73523" cy="94004"/>
            </a:xfrm>
            <a:custGeom>
              <a:avLst/>
              <a:gdLst/>
              <a:ahLst/>
              <a:cxnLst/>
              <a:rect l="l" t="t" r="r" b="b"/>
              <a:pathLst>
                <a:path w="73523" h="94004" extrusionOk="0">
                  <a:moveTo>
                    <a:pt x="52166" y="94"/>
                  </a:moveTo>
                  <a:cubicBezTo>
                    <a:pt x="47441" y="-558"/>
                    <a:pt x="43204" y="2294"/>
                    <a:pt x="40108" y="5554"/>
                  </a:cubicBezTo>
                  <a:cubicBezTo>
                    <a:pt x="40108" y="5635"/>
                    <a:pt x="39945" y="5798"/>
                    <a:pt x="39864" y="5880"/>
                  </a:cubicBezTo>
                  <a:cubicBezTo>
                    <a:pt x="36523" y="8325"/>
                    <a:pt x="33916" y="11747"/>
                    <a:pt x="32205" y="15985"/>
                  </a:cubicBezTo>
                  <a:cubicBezTo>
                    <a:pt x="32043" y="16148"/>
                    <a:pt x="32043" y="16311"/>
                    <a:pt x="32043" y="16555"/>
                  </a:cubicBezTo>
                  <a:cubicBezTo>
                    <a:pt x="31228" y="17860"/>
                    <a:pt x="30413" y="19163"/>
                    <a:pt x="29680" y="20386"/>
                  </a:cubicBezTo>
                  <a:cubicBezTo>
                    <a:pt x="26014" y="25927"/>
                    <a:pt x="22673" y="31632"/>
                    <a:pt x="19333" y="37419"/>
                  </a:cubicBezTo>
                  <a:cubicBezTo>
                    <a:pt x="13467" y="47279"/>
                    <a:pt x="7275" y="57303"/>
                    <a:pt x="2061" y="67653"/>
                  </a:cubicBezTo>
                  <a:cubicBezTo>
                    <a:pt x="-2094" y="75965"/>
                    <a:pt x="106" y="85174"/>
                    <a:pt x="8008" y="90390"/>
                  </a:cubicBezTo>
                  <a:cubicBezTo>
                    <a:pt x="26258" y="102533"/>
                    <a:pt x="46789" y="81344"/>
                    <a:pt x="55751" y="67164"/>
                  </a:cubicBezTo>
                  <a:cubicBezTo>
                    <a:pt x="60965" y="59014"/>
                    <a:pt x="65039" y="50132"/>
                    <a:pt x="68786" y="41249"/>
                  </a:cubicBezTo>
                  <a:cubicBezTo>
                    <a:pt x="72453" y="32854"/>
                    <a:pt x="75711" y="24216"/>
                    <a:pt x="71638" y="15333"/>
                  </a:cubicBezTo>
                  <a:cubicBezTo>
                    <a:pt x="69031" y="9547"/>
                    <a:pt x="64224" y="4983"/>
                    <a:pt x="58276" y="3027"/>
                  </a:cubicBezTo>
                  <a:cubicBezTo>
                    <a:pt x="56647" y="1479"/>
                    <a:pt x="54610" y="501"/>
                    <a:pt x="52085" y="175"/>
                  </a:cubicBezTo>
                  <a:close/>
                </a:path>
              </a:pathLst>
            </a:custGeom>
            <a:solidFill>
              <a:srgbClr val="455A64">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6" name="Google Shape;996;p42"/>
            <p:cNvSpPr/>
            <p:nvPr/>
          </p:nvSpPr>
          <p:spPr>
            <a:xfrm>
              <a:off x="69696" y="3730914"/>
              <a:ext cx="25864" cy="43230"/>
            </a:xfrm>
            <a:custGeom>
              <a:avLst/>
              <a:gdLst/>
              <a:ahLst/>
              <a:cxnLst/>
              <a:rect l="l" t="t" r="r" b="b"/>
              <a:pathLst>
                <a:path w="25864" h="43230" extrusionOk="0">
                  <a:moveTo>
                    <a:pt x="25783" y="772"/>
                  </a:moveTo>
                  <a:cubicBezTo>
                    <a:pt x="14377" y="12507"/>
                    <a:pt x="-6643" y="9900"/>
                    <a:pt x="10466" y="30436"/>
                  </a:cubicBezTo>
                  <a:cubicBezTo>
                    <a:pt x="13237" y="34266"/>
                    <a:pt x="16658" y="37933"/>
                    <a:pt x="19428" y="42742"/>
                  </a:cubicBezTo>
                  <a:lnTo>
                    <a:pt x="19021" y="43231"/>
                  </a:lnTo>
                  <a:cubicBezTo>
                    <a:pt x="8674" y="40541"/>
                    <a:pt x="-2976" y="30029"/>
                    <a:pt x="690" y="18375"/>
                  </a:cubicBezTo>
                  <a:cubicBezTo>
                    <a:pt x="5171" y="8351"/>
                    <a:pt x="13562" y="-1184"/>
                    <a:pt x="25620" y="120"/>
                  </a:cubicBezTo>
                  <a:cubicBezTo>
                    <a:pt x="25620" y="120"/>
                    <a:pt x="25865" y="772"/>
                    <a:pt x="25865" y="772"/>
                  </a:cubicBezTo>
                  <a:lnTo>
                    <a:pt x="25865" y="772"/>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7" name="Google Shape;997;p42"/>
            <p:cNvSpPr/>
            <p:nvPr/>
          </p:nvSpPr>
          <p:spPr>
            <a:xfrm>
              <a:off x="285512" y="4026826"/>
              <a:ext cx="19024" cy="38011"/>
            </a:xfrm>
            <a:custGeom>
              <a:avLst/>
              <a:gdLst/>
              <a:ahLst/>
              <a:cxnLst/>
              <a:rect l="l" t="t" r="r" b="b"/>
              <a:pathLst>
                <a:path w="19024" h="38011" extrusionOk="0">
                  <a:moveTo>
                    <a:pt x="18943" y="605"/>
                  </a:moveTo>
                  <a:cubicBezTo>
                    <a:pt x="16417" y="4435"/>
                    <a:pt x="13647" y="6880"/>
                    <a:pt x="10632" y="8836"/>
                  </a:cubicBezTo>
                  <a:cubicBezTo>
                    <a:pt x="7129" y="10058"/>
                    <a:pt x="3463" y="12830"/>
                    <a:pt x="4441" y="16986"/>
                  </a:cubicBezTo>
                  <a:cubicBezTo>
                    <a:pt x="5255" y="23342"/>
                    <a:pt x="12588" y="32307"/>
                    <a:pt x="11773" y="38011"/>
                  </a:cubicBezTo>
                  <a:cubicBezTo>
                    <a:pt x="286" y="33529"/>
                    <a:pt x="-3788" y="20490"/>
                    <a:pt x="4033" y="10629"/>
                  </a:cubicBezTo>
                  <a:cubicBezTo>
                    <a:pt x="6070" y="4273"/>
                    <a:pt x="11610" y="-454"/>
                    <a:pt x="18698" y="35"/>
                  </a:cubicBezTo>
                  <a:lnTo>
                    <a:pt x="19024" y="605"/>
                  </a:lnTo>
                  <a:lnTo>
                    <a:pt x="19024" y="605"/>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8" name="Google Shape;998;p42"/>
            <p:cNvSpPr/>
            <p:nvPr/>
          </p:nvSpPr>
          <p:spPr>
            <a:xfrm>
              <a:off x="352380" y="4075269"/>
              <a:ext cx="45196" cy="46165"/>
            </a:xfrm>
            <a:custGeom>
              <a:avLst/>
              <a:gdLst/>
              <a:ahLst/>
              <a:cxnLst/>
              <a:rect l="l" t="t" r="r" b="b"/>
              <a:pathLst>
                <a:path w="45196" h="46165" extrusionOk="0">
                  <a:moveTo>
                    <a:pt x="9757" y="489"/>
                  </a:moveTo>
                  <a:cubicBezTo>
                    <a:pt x="3728" y="8557"/>
                    <a:pt x="3402" y="25590"/>
                    <a:pt x="15297" y="27138"/>
                  </a:cubicBezTo>
                  <a:cubicBezTo>
                    <a:pt x="15297" y="27138"/>
                    <a:pt x="23933" y="28442"/>
                    <a:pt x="23933" y="28442"/>
                  </a:cubicBezTo>
                  <a:cubicBezTo>
                    <a:pt x="33546" y="28279"/>
                    <a:pt x="40797" y="38221"/>
                    <a:pt x="45197" y="46126"/>
                  </a:cubicBezTo>
                  <a:cubicBezTo>
                    <a:pt x="41775" y="46778"/>
                    <a:pt x="32650" y="39199"/>
                    <a:pt x="29717" y="37080"/>
                  </a:cubicBezTo>
                  <a:cubicBezTo>
                    <a:pt x="25725" y="34961"/>
                    <a:pt x="18230" y="33657"/>
                    <a:pt x="13912" y="30479"/>
                  </a:cubicBezTo>
                  <a:cubicBezTo>
                    <a:pt x="6090" y="25345"/>
                    <a:pt x="-3849" y="16381"/>
                    <a:pt x="1528" y="6112"/>
                  </a:cubicBezTo>
                  <a:cubicBezTo>
                    <a:pt x="3157" y="2934"/>
                    <a:pt x="6172" y="571"/>
                    <a:pt x="9349" y="0"/>
                  </a:cubicBezTo>
                  <a:lnTo>
                    <a:pt x="9675" y="571"/>
                  </a:lnTo>
                  <a:lnTo>
                    <a:pt x="9675" y="57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9" name="Google Shape;999;p42"/>
            <p:cNvSpPr/>
            <p:nvPr/>
          </p:nvSpPr>
          <p:spPr>
            <a:xfrm>
              <a:off x="607753" y="4182763"/>
              <a:ext cx="46133" cy="54355"/>
            </a:xfrm>
            <a:custGeom>
              <a:avLst/>
              <a:gdLst/>
              <a:ahLst/>
              <a:cxnLst/>
              <a:rect l="l" t="t" r="r" b="b"/>
              <a:pathLst>
                <a:path w="46133" h="54355" extrusionOk="0">
                  <a:moveTo>
                    <a:pt x="46134" y="731"/>
                  </a:moveTo>
                  <a:cubicBezTo>
                    <a:pt x="38231" y="6925"/>
                    <a:pt x="30084" y="9778"/>
                    <a:pt x="21611" y="14015"/>
                  </a:cubicBezTo>
                  <a:cubicBezTo>
                    <a:pt x="9797" y="24120"/>
                    <a:pt x="6294" y="39279"/>
                    <a:pt x="3768" y="54273"/>
                  </a:cubicBezTo>
                  <a:cubicBezTo>
                    <a:pt x="3768" y="54273"/>
                    <a:pt x="3117" y="54355"/>
                    <a:pt x="3117" y="54355"/>
                  </a:cubicBezTo>
                  <a:cubicBezTo>
                    <a:pt x="-5927" y="37241"/>
                    <a:pt x="6213" y="21431"/>
                    <a:pt x="20307" y="12304"/>
                  </a:cubicBezTo>
                  <a:cubicBezTo>
                    <a:pt x="26743" y="4806"/>
                    <a:pt x="35624" y="-736"/>
                    <a:pt x="45971" y="80"/>
                  </a:cubicBezTo>
                  <a:cubicBezTo>
                    <a:pt x="45971" y="80"/>
                    <a:pt x="46134" y="731"/>
                    <a:pt x="46134" y="731"/>
                  </a:cubicBezTo>
                  <a:lnTo>
                    <a:pt x="46134" y="73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0" name="Google Shape;1000;p42"/>
            <p:cNvSpPr/>
            <p:nvPr/>
          </p:nvSpPr>
          <p:spPr>
            <a:xfrm>
              <a:off x="2471498" y="4321998"/>
              <a:ext cx="45320" cy="73220"/>
            </a:xfrm>
            <a:custGeom>
              <a:avLst/>
              <a:gdLst/>
              <a:ahLst/>
              <a:cxnLst/>
              <a:rect l="l" t="t" r="r" b="b"/>
              <a:pathLst>
                <a:path w="45320" h="73220" extrusionOk="0">
                  <a:moveTo>
                    <a:pt x="4258" y="73220"/>
                  </a:moveTo>
                  <a:cubicBezTo>
                    <a:pt x="837" y="70856"/>
                    <a:pt x="-385" y="65967"/>
                    <a:pt x="103" y="61974"/>
                  </a:cubicBezTo>
                  <a:cubicBezTo>
                    <a:pt x="918" y="49586"/>
                    <a:pt x="12406" y="42904"/>
                    <a:pt x="16561" y="32065"/>
                  </a:cubicBezTo>
                  <a:cubicBezTo>
                    <a:pt x="22101" y="20330"/>
                    <a:pt x="27559" y="-3549"/>
                    <a:pt x="45320" y="445"/>
                  </a:cubicBezTo>
                  <a:lnTo>
                    <a:pt x="45320" y="1097"/>
                  </a:lnTo>
                  <a:cubicBezTo>
                    <a:pt x="30818" y="5416"/>
                    <a:pt x="30329" y="24323"/>
                    <a:pt x="19494" y="34021"/>
                  </a:cubicBezTo>
                  <a:cubicBezTo>
                    <a:pt x="14035" y="39236"/>
                    <a:pt x="10695" y="46001"/>
                    <a:pt x="8739" y="53091"/>
                  </a:cubicBezTo>
                  <a:cubicBezTo>
                    <a:pt x="6377" y="59855"/>
                    <a:pt x="2629" y="65641"/>
                    <a:pt x="4829" y="72731"/>
                  </a:cubicBezTo>
                  <a:lnTo>
                    <a:pt x="4340" y="73139"/>
                  </a:lnTo>
                  <a:lnTo>
                    <a:pt x="4340" y="73139"/>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1" name="Google Shape;1001;p42"/>
            <p:cNvSpPr/>
            <p:nvPr/>
          </p:nvSpPr>
          <p:spPr>
            <a:xfrm>
              <a:off x="2286986" y="4727555"/>
              <a:ext cx="123755" cy="124279"/>
            </a:xfrm>
            <a:custGeom>
              <a:avLst/>
              <a:gdLst/>
              <a:ahLst/>
              <a:cxnLst/>
              <a:rect l="l" t="t" r="r" b="b"/>
              <a:pathLst>
                <a:path w="123755" h="124279" extrusionOk="0">
                  <a:moveTo>
                    <a:pt x="82" y="123872"/>
                  </a:moveTo>
                  <a:cubicBezTo>
                    <a:pt x="7577" y="93475"/>
                    <a:pt x="25256" y="68049"/>
                    <a:pt x="42447" y="42459"/>
                  </a:cubicBezTo>
                  <a:cubicBezTo>
                    <a:pt x="50920" y="29094"/>
                    <a:pt x="66481" y="22330"/>
                    <a:pt x="80250" y="15566"/>
                  </a:cubicBezTo>
                  <a:cubicBezTo>
                    <a:pt x="94263" y="9291"/>
                    <a:pt x="108602" y="3749"/>
                    <a:pt x="123511" y="0"/>
                  </a:cubicBezTo>
                  <a:lnTo>
                    <a:pt x="123756" y="652"/>
                  </a:lnTo>
                  <a:cubicBezTo>
                    <a:pt x="110557" y="8638"/>
                    <a:pt x="97033" y="15566"/>
                    <a:pt x="83427" y="22493"/>
                  </a:cubicBezTo>
                  <a:lnTo>
                    <a:pt x="62896" y="32272"/>
                  </a:lnTo>
                  <a:cubicBezTo>
                    <a:pt x="49698" y="38629"/>
                    <a:pt x="39025" y="50364"/>
                    <a:pt x="31774" y="63159"/>
                  </a:cubicBezTo>
                  <a:cubicBezTo>
                    <a:pt x="24767" y="76687"/>
                    <a:pt x="19961" y="91193"/>
                    <a:pt x="12465" y="104477"/>
                  </a:cubicBezTo>
                  <a:cubicBezTo>
                    <a:pt x="8962" y="111241"/>
                    <a:pt x="5214" y="117924"/>
                    <a:pt x="652" y="124280"/>
                  </a:cubicBezTo>
                  <a:lnTo>
                    <a:pt x="0" y="123954"/>
                  </a:lnTo>
                  <a:lnTo>
                    <a:pt x="0" y="123954"/>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02" name="Google Shape;1002;p42"/>
            <p:cNvGrpSpPr/>
            <p:nvPr/>
          </p:nvGrpSpPr>
          <p:grpSpPr>
            <a:xfrm>
              <a:off x="598893" y="3030715"/>
              <a:ext cx="3474686" cy="2112708"/>
              <a:chOff x="2642443" y="4467115"/>
              <a:chExt cx="3474686" cy="2112708"/>
            </a:xfrm>
          </p:grpSpPr>
          <p:sp>
            <p:nvSpPr>
              <p:cNvPr id="1003" name="Google Shape;1003;p42"/>
              <p:cNvSpPr/>
              <p:nvPr/>
            </p:nvSpPr>
            <p:spPr>
              <a:xfrm>
                <a:off x="2642443" y="4467223"/>
                <a:ext cx="3474686" cy="2112519"/>
              </a:xfrm>
              <a:custGeom>
                <a:avLst/>
                <a:gdLst/>
                <a:ahLst/>
                <a:cxnLst/>
                <a:rect l="l" t="t" r="r" b="b"/>
                <a:pathLst>
                  <a:path w="3474686" h="2112519" extrusionOk="0">
                    <a:moveTo>
                      <a:pt x="3474687" y="2112438"/>
                    </a:moveTo>
                    <a:cubicBezTo>
                      <a:pt x="2042821" y="2062238"/>
                      <a:pt x="1617458" y="1032630"/>
                      <a:pt x="2509410" y="304390"/>
                    </a:cubicBezTo>
                    <a:cubicBezTo>
                      <a:pt x="2509410" y="304390"/>
                      <a:pt x="2202262" y="79872"/>
                      <a:pt x="1991168" y="14757"/>
                    </a:cubicBezTo>
                    <a:cubicBezTo>
                      <a:pt x="1780075" y="-50358"/>
                      <a:pt x="1416223" y="114344"/>
                      <a:pt x="1277965" y="229252"/>
                    </a:cubicBezTo>
                    <a:cubicBezTo>
                      <a:pt x="1277965" y="229252"/>
                      <a:pt x="1048704" y="340329"/>
                      <a:pt x="965032" y="520434"/>
                    </a:cubicBezTo>
                    <a:cubicBezTo>
                      <a:pt x="965032" y="520434"/>
                      <a:pt x="732105" y="872900"/>
                      <a:pt x="652100" y="1075903"/>
                    </a:cubicBezTo>
                    <a:cubicBezTo>
                      <a:pt x="652100" y="1075903"/>
                      <a:pt x="778788" y="994490"/>
                      <a:pt x="348454" y="1367085"/>
                    </a:cubicBezTo>
                    <a:cubicBezTo>
                      <a:pt x="117401" y="1567155"/>
                      <a:pt x="298838" y="2058407"/>
                      <a:pt x="0" y="2112520"/>
                    </a:cubicBezTo>
                    <a:lnTo>
                      <a:pt x="3474687" y="211252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04" name="Google Shape;1004;p42"/>
              <p:cNvGrpSpPr/>
              <p:nvPr/>
            </p:nvGrpSpPr>
            <p:grpSpPr>
              <a:xfrm>
                <a:off x="2955213" y="4524439"/>
                <a:ext cx="2543872" cy="2055384"/>
                <a:chOff x="2955213" y="4524439"/>
                <a:chExt cx="2543872" cy="2055384"/>
              </a:xfrm>
            </p:grpSpPr>
            <p:sp>
              <p:nvSpPr>
                <p:cNvPr id="1005" name="Google Shape;1005;p42"/>
                <p:cNvSpPr/>
                <p:nvPr/>
              </p:nvSpPr>
              <p:spPr>
                <a:xfrm>
                  <a:off x="4632214" y="4731191"/>
                  <a:ext cx="866871" cy="1803810"/>
                </a:xfrm>
                <a:custGeom>
                  <a:avLst/>
                  <a:gdLst/>
                  <a:ahLst/>
                  <a:cxnLst/>
                  <a:rect l="l" t="t" r="r" b="b"/>
                  <a:pathLst>
                    <a:path w="866871" h="1803810" extrusionOk="0">
                      <a:moveTo>
                        <a:pt x="400772" y="0"/>
                      </a:moveTo>
                      <a:cubicBezTo>
                        <a:pt x="364517" y="32680"/>
                        <a:pt x="334699" y="71797"/>
                        <a:pt x="304798" y="110181"/>
                      </a:cubicBezTo>
                      <a:cubicBezTo>
                        <a:pt x="217216" y="227127"/>
                        <a:pt x="142833" y="354585"/>
                        <a:pt x="88328" y="490274"/>
                      </a:cubicBezTo>
                      <a:cubicBezTo>
                        <a:pt x="-72904" y="889600"/>
                        <a:pt x="2701" y="1266840"/>
                        <a:pt x="350748" y="1533410"/>
                      </a:cubicBezTo>
                      <a:cubicBezTo>
                        <a:pt x="505463" y="1652474"/>
                        <a:pt x="684049" y="1737148"/>
                        <a:pt x="866872" y="1803810"/>
                      </a:cubicBezTo>
                      <a:cubicBezTo>
                        <a:pt x="682664" y="1739918"/>
                        <a:pt x="502938" y="1656875"/>
                        <a:pt x="347408" y="1537729"/>
                      </a:cubicBezTo>
                      <a:cubicBezTo>
                        <a:pt x="-6179" y="1268877"/>
                        <a:pt x="-81378" y="891881"/>
                        <a:pt x="83277" y="488318"/>
                      </a:cubicBezTo>
                      <a:cubicBezTo>
                        <a:pt x="138596" y="352466"/>
                        <a:pt x="213387" y="224845"/>
                        <a:pt x="303169" y="109040"/>
                      </a:cubicBezTo>
                      <a:cubicBezTo>
                        <a:pt x="333558" y="70982"/>
                        <a:pt x="363947" y="32272"/>
                        <a:pt x="400691" y="0"/>
                      </a:cubicBezTo>
                      <a:lnTo>
                        <a:pt x="400691" y="0"/>
                      </a:lnTo>
                      <a:close/>
                    </a:path>
                  </a:pathLst>
                </a:custGeom>
                <a:solidFill>
                  <a:srgbClr val="3747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6" name="Google Shape;1006;p42"/>
                <p:cNvSpPr/>
                <p:nvPr/>
              </p:nvSpPr>
              <p:spPr>
                <a:xfrm>
                  <a:off x="4546365" y="4836320"/>
                  <a:ext cx="324654" cy="1267247"/>
                </a:xfrm>
                <a:custGeom>
                  <a:avLst/>
                  <a:gdLst/>
                  <a:ahLst/>
                  <a:cxnLst/>
                  <a:rect l="l" t="t" r="r" b="b"/>
                  <a:pathLst>
                    <a:path w="324654" h="1267247" extrusionOk="0">
                      <a:moveTo>
                        <a:pt x="324655" y="82"/>
                      </a:moveTo>
                      <a:cubicBezTo>
                        <a:pt x="86839" y="278224"/>
                        <a:pt x="-62173" y="666711"/>
                        <a:pt x="38689" y="1030585"/>
                      </a:cubicBezTo>
                      <a:cubicBezTo>
                        <a:pt x="40482" y="1036128"/>
                        <a:pt x="52376" y="1076549"/>
                        <a:pt x="54006" y="1081846"/>
                      </a:cubicBezTo>
                      <a:cubicBezTo>
                        <a:pt x="56776" y="1090158"/>
                        <a:pt x="62397" y="1103850"/>
                        <a:pt x="65168" y="1111918"/>
                      </a:cubicBezTo>
                      <a:cubicBezTo>
                        <a:pt x="83906" y="1165949"/>
                        <a:pt x="110058" y="1216965"/>
                        <a:pt x="137351" y="1267247"/>
                      </a:cubicBezTo>
                      <a:cubicBezTo>
                        <a:pt x="-121810" y="848526"/>
                        <a:pt x="11152" y="348880"/>
                        <a:pt x="324655" y="0"/>
                      </a:cubicBezTo>
                      <a:lnTo>
                        <a:pt x="324655" y="0"/>
                      </a:lnTo>
                      <a:close/>
                    </a:path>
                  </a:pathLst>
                </a:custGeom>
                <a:solidFill>
                  <a:srgbClr val="3747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7" name="Google Shape;1007;p42"/>
                <p:cNvSpPr/>
                <p:nvPr/>
              </p:nvSpPr>
              <p:spPr>
                <a:xfrm>
                  <a:off x="4430264" y="4764686"/>
                  <a:ext cx="393176" cy="1758906"/>
                </a:xfrm>
                <a:custGeom>
                  <a:avLst/>
                  <a:gdLst/>
                  <a:ahLst/>
                  <a:cxnLst/>
                  <a:rect l="l" t="t" r="r" b="b"/>
                  <a:pathLst>
                    <a:path w="393176" h="1758906" extrusionOk="0">
                      <a:moveTo>
                        <a:pt x="393177" y="1758907"/>
                      </a:moveTo>
                      <a:cubicBezTo>
                        <a:pt x="32176" y="1385008"/>
                        <a:pt x="-127916" y="830108"/>
                        <a:pt x="118617" y="350428"/>
                      </a:cubicBezTo>
                      <a:cubicBezTo>
                        <a:pt x="130430" y="324839"/>
                        <a:pt x="149087" y="294605"/>
                        <a:pt x="162367" y="269586"/>
                      </a:cubicBezTo>
                      <a:cubicBezTo>
                        <a:pt x="171981" y="250760"/>
                        <a:pt x="199926" y="210176"/>
                        <a:pt x="211413" y="191921"/>
                      </a:cubicBezTo>
                      <a:cubicBezTo>
                        <a:pt x="220782" y="176274"/>
                        <a:pt x="235855" y="156634"/>
                        <a:pt x="246854" y="142046"/>
                      </a:cubicBezTo>
                      <a:cubicBezTo>
                        <a:pt x="246854" y="142046"/>
                        <a:pt x="283679" y="93149"/>
                        <a:pt x="283679" y="93149"/>
                      </a:cubicBezTo>
                      <a:cubicBezTo>
                        <a:pt x="294433" y="78317"/>
                        <a:pt x="311461" y="60632"/>
                        <a:pt x="323111" y="46371"/>
                      </a:cubicBezTo>
                      <a:cubicBezTo>
                        <a:pt x="323111" y="46371"/>
                        <a:pt x="362951" y="0"/>
                        <a:pt x="362951" y="0"/>
                      </a:cubicBezTo>
                      <a:cubicBezTo>
                        <a:pt x="349264" y="16299"/>
                        <a:pt x="317327" y="54928"/>
                        <a:pt x="304291" y="70493"/>
                      </a:cubicBezTo>
                      <a:cubicBezTo>
                        <a:pt x="281805" y="96735"/>
                        <a:pt x="252068" y="140742"/>
                        <a:pt x="231211" y="168451"/>
                      </a:cubicBezTo>
                      <a:cubicBezTo>
                        <a:pt x="215406" y="191840"/>
                        <a:pt x="189090" y="234543"/>
                        <a:pt x="173773" y="258584"/>
                      </a:cubicBezTo>
                      <a:cubicBezTo>
                        <a:pt x="160412" y="283195"/>
                        <a:pt x="143466" y="314489"/>
                        <a:pt x="130105" y="339101"/>
                      </a:cubicBezTo>
                      <a:cubicBezTo>
                        <a:pt x="84725" y="434858"/>
                        <a:pt x="45455" y="536563"/>
                        <a:pt x="26717" y="641122"/>
                      </a:cubicBezTo>
                      <a:cubicBezTo>
                        <a:pt x="-53940" y="1045418"/>
                        <a:pt x="119595" y="1463814"/>
                        <a:pt x="393095" y="1758907"/>
                      </a:cubicBezTo>
                      <a:lnTo>
                        <a:pt x="393095" y="1758907"/>
                      </a:lnTo>
                      <a:close/>
                    </a:path>
                  </a:pathLst>
                </a:custGeom>
                <a:solidFill>
                  <a:srgbClr val="3747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8" name="Google Shape;1008;p42"/>
                <p:cNvSpPr/>
                <p:nvPr/>
              </p:nvSpPr>
              <p:spPr>
                <a:xfrm>
                  <a:off x="4344321" y="5275170"/>
                  <a:ext cx="235763" cy="1228700"/>
                </a:xfrm>
                <a:custGeom>
                  <a:avLst/>
                  <a:gdLst/>
                  <a:ahLst/>
                  <a:cxnLst/>
                  <a:rect l="l" t="t" r="r" b="b"/>
                  <a:pathLst>
                    <a:path w="235763" h="1228700" extrusionOk="0">
                      <a:moveTo>
                        <a:pt x="235763" y="1228619"/>
                      </a:moveTo>
                      <a:cubicBezTo>
                        <a:pt x="16523" y="866862"/>
                        <a:pt x="-71955" y="406660"/>
                        <a:pt x="66139" y="0"/>
                      </a:cubicBezTo>
                      <a:cubicBezTo>
                        <a:pt x="37054" y="95431"/>
                        <a:pt x="18479" y="193714"/>
                        <a:pt x="10657" y="293219"/>
                      </a:cubicBezTo>
                      <a:cubicBezTo>
                        <a:pt x="-11992" y="617977"/>
                        <a:pt x="75183" y="947054"/>
                        <a:pt x="235763" y="1228700"/>
                      </a:cubicBezTo>
                      <a:lnTo>
                        <a:pt x="235763" y="1228700"/>
                      </a:lnTo>
                      <a:close/>
                    </a:path>
                  </a:pathLst>
                </a:custGeom>
                <a:solidFill>
                  <a:srgbClr val="3747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9" name="Google Shape;1009;p42"/>
                <p:cNvSpPr/>
                <p:nvPr/>
              </p:nvSpPr>
              <p:spPr>
                <a:xfrm>
                  <a:off x="4244209" y="4554999"/>
                  <a:ext cx="569047" cy="2024661"/>
                </a:xfrm>
                <a:custGeom>
                  <a:avLst/>
                  <a:gdLst/>
                  <a:ahLst/>
                  <a:cxnLst/>
                  <a:rect l="l" t="t" r="r" b="b"/>
                  <a:pathLst>
                    <a:path w="569047" h="2024661" extrusionOk="0">
                      <a:moveTo>
                        <a:pt x="569048" y="163"/>
                      </a:moveTo>
                      <a:cubicBezTo>
                        <a:pt x="495805" y="55987"/>
                        <a:pt x="435760" y="126888"/>
                        <a:pt x="379870" y="199581"/>
                      </a:cubicBezTo>
                      <a:cubicBezTo>
                        <a:pt x="213831" y="419129"/>
                        <a:pt x="96430" y="676327"/>
                        <a:pt x="42333" y="946320"/>
                      </a:cubicBezTo>
                      <a:cubicBezTo>
                        <a:pt x="10396" y="1102546"/>
                        <a:pt x="-1254" y="1266432"/>
                        <a:pt x="11618" y="1425592"/>
                      </a:cubicBezTo>
                      <a:lnTo>
                        <a:pt x="14062" y="1459902"/>
                      </a:lnTo>
                      <a:lnTo>
                        <a:pt x="18217" y="1494048"/>
                      </a:lnTo>
                      <a:cubicBezTo>
                        <a:pt x="21069" y="1513851"/>
                        <a:pt x="23513" y="1542863"/>
                        <a:pt x="27179" y="1562341"/>
                      </a:cubicBezTo>
                      <a:cubicBezTo>
                        <a:pt x="31497" y="1585241"/>
                        <a:pt x="40378" y="1641798"/>
                        <a:pt x="46244" y="1663883"/>
                      </a:cubicBezTo>
                      <a:cubicBezTo>
                        <a:pt x="50154" y="1680509"/>
                        <a:pt x="57894" y="1714410"/>
                        <a:pt x="61723" y="1731036"/>
                      </a:cubicBezTo>
                      <a:cubicBezTo>
                        <a:pt x="67915" y="1754995"/>
                        <a:pt x="83069" y="1806418"/>
                        <a:pt x="89587" y="1830541"/>
                      </a:cubicBezTo>
                      <a:cubicBezTo>
                        <a:pt x="102052" y="1866561"/>
                        <a:pt x="120709" y="1925482"/>
                        <a:pt x="135618" y="1960525"/>
                      </a:cubicBezTo>
                      <a:cubicBezTo>
                        <a:pt x="135618" y="1960525"/>
                        <a:pt x="161119" y="2024662"/>
                        <a:pt x="161119" y="2024662"/>
                      </a:cubicBezTo>
                      <a:lnTo>
                        <a:pt x="134722" y="1960933"/>
                      </a:lnTo>
                      <a:lnTo>
                        <a:pt x="121524" y="1929068"/>
                      </a:lnTo>
                      <a:lnTo>
                        <a:pt x="109873" y="1896552"/>
                      </a:lnTo>
                      <a:lnTo>
                        <a:pt x="86817" y="1831518"/>
                      </a:lnTo>
                      <a:cubicBezTo>
                        <a:pt x="79647" y="1807152"/>
                        <a:pt x="63923" y="1755647"/>
                        <a:pt x="57650" y="1732094"/>
                      </a:cubicBezTo>
                      <a:cubicBezTo>
                        <a:pt x="53739" y="1715225"/>
                        <a:pt x="45755" y="1681731"/>
                        <a:pt x="41763" y="1664861"/>
                      </a:cubicBezTo>
                      <a:cubicBezTo>
                        <a:pt x="35978" y="1643102"/>
                        <a:pt x="26528" y="1586219"/>
                        <a:pt x="22128" y="1563156"/>
                      </a:cubicBezTo>
                      <a:cubicBezTo>
                        <a:pt x="18299" y="1543760"/>
                        <a:pt x="15692" y="1514585"/>
                        <a:pt x="12759" y="1494700"/>
                      </a:cubicBezTo>
                      <a:cubicBezTo>
                        <a:pt x="12759" y="1494700"/>
                        <a:pt x="8441" y="1460390"/>
                        <a:pt x="8441" y="1460390"/>
                      </a:cubicBezTo>
                      <a:lnTo>
                        <a:pt x="5834" y="1425918"/>
                      </a:lnTo>
                      <a:cubicBezTo>
                        <a:pt x="-7854" y="1266106"/>
                        <a:pt x="2901" y="1101649"/>
                        <a:pt x="34349" y="944527"/>
                      </a:cubicBezTo>
                      <a:cubicBezTo>
                        <a:pt x="101318" y="612190"/>
                        <a:pt x="300028" y="212132"/>
                        <a:pt x="568966" y="0"/>
                      </a:cubicBezTo>
                      <a:lnTo>
                        <a:pt x="568966" y="0"/>
                      </a:lnTo>
                      <a:close/>
                    </a:path>
                  </a:pathLst>
                </a:custGeom>
                <a:solidFill>
                  <a:srgbClr val="3747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0" name="Google Shape;1010;p42"/>
                <p:cNvSpPr/>
                <p:nvPr/>
              </p:nvSpPr>
              <p:spPr>
                <a:xfrm>
                  <a:off x="2955213" y="4582870"/>
                  <a:ext cx="1376464" cy="1996953"/>
                </a:xfrm>
                <a:custGeom>
                  <a:avLst/>
                  <a:gdLst/>
                  <a:ahLst/>
                  <a:cxnLst/>
                  <a:rect l="l" t="t" r="r" b="b"/>
                  <a:pathLst>
                    <a:path w="1376464" h="1996953" extrusionOk="0">
                      <a:moveTo>
                        <a:pt x="1376464" y="0"/>
                      </a:moveTo>
                      <a:cubicBezTo>
                        <a:pt x="1119584" y="172117"/>
                        <a:pt x="901158" y="401526"/>
                        <a:pt x="731046" y="658969"/>
                      </a:cubicBezTo>
                      <a:cubicBezTo>
                        <a:pt x="675156" y="745517"/>
                        <a:pt x="626110" y="836628"/>
                        <a:pt x="587818" y="932385"/>
                      </a:cubicBezTo>
                      <a:cubicBezTo>
                        <a:pt x="577960" y="956588"/>
                        <a:pt x="565332" y="979488"/>
                        <a:pt x="551563" y="1001574"/>
                      </a:cubicBezTo>
                      <a:cubicBezTo>
                        <a:pt x="509280" y="1066933"/>
                        <a:pt x="454856" y="1123327"/>
                        <a:pt x="402307" y="1180129"/>
                      </a:cubicBezTo>
                      <a:cubicBezTo>
                        <a:pt x="331753" y="1255431"/>
                        <a:pt x="263235" y="1332932"/>
                        <a:pt x="206531" y="1419154"/>
                      </a:cubicBezTo>
                      <a:cubicBezTo>
                        <a:pt x="134999" y="1526239"/>
                        <a:pt x="82694" y="1646036"/>
                        <a:pt x="47091" y="1769664"/>
                      </a:cubicBezTo>
                      <a:cubicBezTo>
                        <a:pt x="25908" y="1844151"/>
                        <a:pt x="10917" y="1920267"/>
                        <a:pt x="0" y="1996954"/>
                      </a:cubicBezTo>
                      <a:cubicBezTo>
                        <a:pt x="11569" y="1907553"/>
                        <a:pt x="28678" y="1817991"/>
                        <a:pt x="55075" y="1731688"/>
                      </a:cubicBezTo>
                      <a:cubicBezTo>
                        <a:pt x="88397" y="1620365"/>
                        <a:pt x="138257" y="1513444"/>
                        <a:pt x="201968" y="1416220"/>
                      </a:cubicBezTo>
                      <a:cubicBezTo>
                        <a:pt x="258510" y="1329346"/>
                        <a:pt x="327027" y="1251193"/>
                        <a:pt x="397256" y="1175565"/>
                      </a:cubicBezTo>
                      <a:cubicBezTo>
                        <a:pt x="449479" y="1118682"/>
                        <a:pt x="503169" y="1062613"/>
                        <a:pt x="544883" y="997417"/>
                      </a:cubicBezTo>
                      <a:cubicBezTo>
                        <a:pt x="558326" y="975577"/>
                        <a:pt x="570546" y="953084"/>
                        <a:pt x="580160" y="929369"/>
                      </a:cubicBezTo>
                      <a:cubicBezTo>
                        <a:pt x="619022" y="833368"/>
                        <a:pt x="668720" y="741931"/>
                        <a:pt x="725261" y="655383"/>
                      </a:cubicBezTo>
                      <a:cubicBezTo>
                        <a:pt x="896922" y="398185"/>
                        <a:pt x="1116244" y="168451"/>
                        <a:pt x="1376383" y="82"/>
                      </a:cubicBezTo>
                      <a:lnTo>
                        <a:pt x="1376383" y="82"/>
                      </a:lnTo>
                      <a:close/>
                    </a:path>
                  </a:pathLst>
                </a:custGeom>
                <a:solidFill>
                  <a:srgbClr val="3747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1" name="Google Shape;1011;p42"/>
                <p:cNvSpPr/>
                <p:nvPr/>
              </p:nvSpPr>
              <p:spPr>
                <a:xfrm>
                  <a:off x="3101699" y="5488932"/>
                  <a:ext cx="570872" cy="1090647"/>
                </a:xfrm>
                <a:custGeom>
                  <a:avLst/>
                  <a:gdLst/>
                  <a:ahLst/>
                  <a:cxnLst/>
                  <a:rect l="l" t="t" r="r" b="b"/>
                  <a:pathLst>
                    <a:path w="570872" h="1090647" extrusionOk="0">
                      <a:moveTo>
                        <a:pt x="570872" y="81"/>
                      </a:moveTo>
                      <a:cubicBezTo>
                        <a:pt x="511805" y="86466"/>
                        <a:pt x="439458" y="162827"/>
                        <a:pt x="375747" y="245707"/>
                      </a:cubicBezTo>
                      <a:cubicBezTo>
                        <a:pt x="181519" y="488562"/>
                        <a:pt x="18413" y="773958"/>
                        <a:pt x="0" y="1090647"/>
                      </a:cubicBezTo>
                      <a:cubicBezTo>
                        <a:pt x="2037" y="1038409"/>
                        <a:pt x="7740" y="986252"/>
                        <a:pt x="16946" y="934585"/>
                      </a:cubicBezTo>
                      <a:cubicBezTo>
                        <a:pt x="65177" y="675267"/>
                        <a:pt x="206612" y="443985"/>
                        <a:pt x="370859" y="241714"/>
                      </a:cubicBezTo>
                      <a:cubicBezTo>
                        <a:pt x="435548" y="159485"/>
                        <a:pt x="509443" y="84673"/>
                        <a:pt x="570872" y="0"/>
                      </a:cubicBezTo>
                      <a:lnTo>
                        <a:pt x="570872" y="0"/>
                      </a:lnTo>
                      <a:close/>
                    </a:path>
                  </a:pathLst>
                </a:custGeom>
                <a:solidFill>
                  <a:srgbClr val="3747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2" name="Google Shape;1012;p42"/>
                <p:cNvSpPr/>
                <p:nvPr/>
              </p:nvSpPr>
              <p:spPr>
                <a:xfrm>
                  <a:off x="3617089" y="4862317"/>
                  <a:ext cx="556044" cy="1221039"/>
                </a:xfrm>
                <a:custGeom>
                  <a:avLst/>
                  <a:gdLst/>
                  <a:ahLst/>
                  <a:cxnLst/>
                  <a:rect l="l" t="t" r="r" b="b"/>
                  <a:pathLst>
                    <a:path w="556044" h="1221039" extrusionOk="0">
                      <a:moveTo>
                        <a:pt x="556044" y="82"/>
                      </a:moveTo>
                      <a:cubicBezTo>
                        <a:pt x="311222" y="309518"/>
                        <a:pt x="83508" y="702242"/>
                        <a:pt x="15154" y="1094396"/>
                      </a:cubicBezTo>
                      <a:cubicBezTo>
                        <a:pt x="7495" y="1134655"/>
                        <a:pt x="3666" y="1180373"/>
                        <a:pt x="0" y="1221039"/>
                      </a:cubicBezTo>
                      <a:cubicBezTo>
                        <a:pt x="2689" y="1180373"/>
                        <a:pt x="5459" y="1134492"/>
                        <a:pt x="12221" y="1093907"/>
                      </a:cubicBezTo>
                      <a:cubicBezTo>
                        <a:pt x="71695" y="703302"/>
                        <a:pt x="304786" y="300227"/>
                        <a:pt x="556044" y="0"/>
                      </a:cubicBezTo>
                      <a:lnTo>
                        <a:pt x="556044" y="0"/>
                      </a:lnTo>
                      <a:close/>
                    </a:path>
                  </a:pathLst>
                </a:custGeom>
                <a:solidFill>
                  <a:srgbClr val="3747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3" name="Google Shape;1013;p42"/>
                <p:cNvSpPr/>
                <p:nvPr/>
              </p:nvSpPr>
              <p:spPr>
                <a:xfrm>
                  <a:off x="3894184" y="4904613"/>
                  <a:ext cx="419487" cy="1675047"/>
                </a:xfrm>
                <a:custGeom>
                  <a:avLst/>
                  <a:gdLst/>
                  <a:ahLst/>
                  <a:cxnLst/>
                  <a:rect l="l" t="t" r="r" b="b"/>
                  <a:pathLst>
                    <a:path w="419487" h="1675047" extrusionOk="0">
                      <a:moveTo>
                        <a:pt x="17914" y="1675048"/>
                      </a:moveTo>
                      <a:cubicBezTo>
                        <a:pt x="-50196" y="1132536"/>
                        <a:pt x="78447" y="560033"/>
                        <a:pt x="360665" y="92741"/>
                      </a:cubicBezTo>
                      <a:cubicBezTo>
                        <a:pt x="377041" y="64462"/>
                        <a:pt x="402053" y="27871"/>
                        <a:pt x="419488" y="0"/>
                      </a:cubicBezTo>
                      <a:cubicBezTo>
                        <a:pt x="402216" y="28360"/>
                        <a:pt x="378345" y="65359"/>
                        <a:pt x="362376" y="93719"/>
                      </a:cubicBezTo>
                      <a:cubicBezTo>
                        <a:pt x="88468" y="564434"/>
                        <a:pt x="-39687" y="1132454"/>
                        <a:pt x="17914" y="1674966"/>
                      </a:cubicBezTo>
                      <a:lnTo>
                        <a:pt x="17914" y="1674966"/>
                      </a:lnTo>
                      <a:close/>
                    </a:path>
                  </a:pathLst>
                </a:custGeom>
                <a:solidFill>
                  <a:srgbClr val="3747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4" name="Google Shape;1014;p42"/>
                <p:cNvSpPr/>
                <p:nvPr/>
              </p:nvSpPr>
              <p:spPr>
                <a:xfrm>
                  <a:off x="4090602" y="4524439"/>
                  <a:ext cx="522233" cy="1349312"/>
                </a:xfrm>
                <a:custGeom>
                  <a:avLst/>
                  <a:gdLst/>
                  <a:ahLst/>
                  <a:cxnLst/>
                  <a:rect l="l" t="t" r="r" b="b"/>
                  <a:pathLst>
                    <a:path w="522233" h="1349312" extrusionOk="0">
                      <a:moveTo>
                        <a:pt x="522234" y="0"/>
                      </a:moveTo>
                      <a:cubicBezTo>
                        <a:pt x="282218" y="348962"/>
                        <a:pt x="100047" y="750161"/>
                        <a:pt x="24442" y="1168150"/>
                      </a:cubicBezTo>
                      <a:cubicBezTo>
                        <a:pt x="20286" y="1190397"/>
                        <a:pt x="13117" y="1235953"/>
                        <a:pt x="10347" y="1258446"/>
                      </a:cubicBezTo>
                      <a:cubicBezTo>
                        <a:pt x="8636" y="1269448"/>
                        <a:pt x="5785" y="1292674"/>
                        <a:pt x="4807" y="1303838"/>
                      </a:cubicBezTo>
                      <a:cubicBezTo>
                        <a:pt x="4807" y="1303838"/>
                        <a:pt x="0" y="1349313"/>
                        <a:pt x="0" y="1349313"/>
                      </a:cubicBezTo>
                      <a:cubicBezTo>
                        <a:pt x="8636" y="1227641"/>
                        <a:pt x="27293" y="1106539"/>
                        <a:pt x="56949" y="988045"/>
                      </a:cubicBezTo>
                      <a:cubicBezTo>
                        <a:pt x="146242" y="633216"/>
                        <a:pt x="307230" y="295745"/>
                        <a:pt x="522234" y="0"/>
                      </a:cubicBezTo>
                      <a:lnTo>
                        <a:pt x="522234" y="0"/>
                      </a:lnTo>
                      <a:close/>
                    </a:path>
                  </a:pathLst>
                </a:custGeom>
                <a:solidFill>
                  <a:srgbClr val="3747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5" name="Google Shape;1015;p42"/>
                <p:cNvSpPr/>
                <p:nvPr/>
              </p:nvSpPr>
              <p:spPr>
                <a:xfrm>
                  <a:off x="3697664" y="5292285"/>
                  <a:ext cx="303237" cy="1287457"/>
                </a:xfrm>
                <a:custGeom>
                  <a:avLst/>
                  <a:gdLst/>
                  <a:ahLst/>
                  <a:cxnLst/>
                  <a:rect l="l" t="t" r="r" b="b"/>
                  <a:pathLst>
                    <a:path w="303237" h="1287457" extrusionOk="0">
                      <a:moveTo>
                        <a:pt x="303238" y="0"/>
                      </a:moveTo>
                      <a:cubicBezTo>
                        <a:pt x="253051" y="67396"/>
                        <a:pt x="216715" y="143676"/>
                        <a:pt x="183148" y="220281"/>
                      </a:cubicBezTo>
                      <a:cubicBezTo>
                        <a:pt x="117564" y="373980"/>
                        <a:pt x="76746" y="538763"/>
                        <a:pt x="46683" y="702975"/>
                      </a:cubicBezTo>
                      <a:cubicBezTo>
                        <a:pt x="42610" y="730358"/>
                        <a:pt x="32100" y="800851"/>
                        <a:pt x="28189" y="827337"/>
                      </a:cubicBezTo>
                      <a:cubicBezTo>
                        <a:pt x="21509" y="891637"/>
                        <a:pt x="11976" y="971420"/>
                        <a:pt x="9125" y="1035964"/>
                      </a:cubicBezTo>
                      <a:cubicBezTo>
                        <a:pt x="4155" y="1090158"/>
                        <a:pt x="1222" y="1231552"/>
                        <a:pt x="244" y="1287458"/>
                      </a:cubicBezTo>
                      <a:cubicBezTo>
                        <a:pt x="244" y="1287458"/>
                        <a:pt x="0" y="1119578"/>
                        <a:pt x="0" y="1119578"/>
                      </a:cubicBezTo>
                      <a:lnTo>
                        <a:pt x="3992" y="1035720"/>
                      </a:lnTo>
                      <a:cubicBezTo>
                        <a:pt x="5866" y="971013"/>
                        <a:pt x="14421" y="890903"/>
                        <a:pt x="21020" y="826441"/>
                      </a:cubicBezTo>
                      <a:cubicBezTo>
                        <a:pt x="24767" y="800199"/>
                        <a:pt x="35114" y="728891"/>
                        <a:pt x="39025" y="701672"/>
                      </a:cubicBezTo>
                      <a:cubicBezTo>
                        <a:pt x="68599" y="536889"/>
                        <a:pt x="110476" y="371617"/>
                        <a:pt x="178423" y="218325"/>
                      </a:cubicBezTo>
                      <a:cubicBezTo>
                        <a:pt x="212723" y="141883"/>
                        <a:pt x="251422" y="66337"/>
                        <a:pt x="303156" y="81"/>
                      </a:cubicBezTo>
                      <a:lnTo>
                        <a:pt x="303156" y="81"/>
                      </a:lnTo>
                      <a:close/>
                    </a:path>
                  </a:pathLst>
                </a:custGeom>
                <a:solidFill>
                  <a:srgbClr val="3747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6" name="Google Shape;1016;p42"/>
                <p:cNvSpPr/>
                <p:nvPr/>
              </p:nvSpPr>
              <p:spPr>
                <a:xfrm>
                  <a:off x="3309289" y="5702530"/>
                  <a:ext cx="302097" cy="877049"/>
                </a:xfrm>
                <a:custGeom>
                  <a:avLst/>
                  <a:gdLst/>
                  <a:ahLst/>
                  <a:cxnLst/>
                  <a:rect l="l" t="t" r="r" b="b"/>
                  <a:pathLst>
                    <a:path w="302097" h="877049" extrusionOk="0">
                      <a:moveTo>
                        <a:pt x="302097" y="82"/>
                      </a:moveTo>
                      <a:cubicBezTo>
                        <a:pt x="155448" y="229816"/>
                        <a:pt x="52794" y="490600"/>
                        <a:pt x="13117" y="760593"/>
                      </a:cubicBezTo>
                      <a:cubicBezTo>
                        <a:pt x="9940" y="777788"/>
                        <a:pt x="7332" y="801259"/>
                        <a:pt x="5866" y="818699"/>
                      </a:cubicBezTo>
                      <a:cubicBezTo>
                        <a:pt x="5866" y="818699"/>
                        <a:pt x="0" y="877049"/>
                        <a:pt x="0" y="877049"/>
                      </a:cubicBezTo>
                      <a:cubicBezTo>
                        <a:pt x="6029" y="720823"/>
                        <a:pt x="37803" y="564923"/>
                        <a:pt x="90108" y="417662"/>
                      </a:cubicBezTo>
                      <a:cubicBezTo>
                        <a:pt x="142575" y="270319"/>
                        <a:pt x="211663" y="127866"/>
                        <a:pt x="302097" y="0"/>
                      </a:cubicBezTo>
                      <a:lnTo>
                        <a:pt x="302097" y="0"/>
                      </a:lnTo>
                      <a:close/>
                    </a:path>
                  </a:pathLst>
                </a:custGeom>
                <a:solidFill>
                  <a:srgbClr val="3747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17" name="Google Shape;1017;p42"/>
              <p:cNvSpPr/>
              <p:nvPr/>
            </p:nvSpPr>
            <p:spPr>
              <a:xfrm>
                <a:off x="2642443" y="4467115"/>
                <a:ext cx="2509409" cy="2112546"/>
              </a:xfrm>
              <a:custGeom>
                <a:avLst/>
                <a:gdLst/>
                <a:ahLst/>
                <a:cxnLst/>
                <a:rect l="l" t="t" r="r" b="b"/>
                <a:pathLst>
                  <a:path w="2509409" h="2112546" extrusionOk="0">
                    <a:moveTo>
                      <a:pt x="2509410" y="304498"/>
                    </a:moveTo>
                    <a:cubicBezTo>
                      <a:pt x="2451321" y="351847"/>
                      <a:pt x="2398853" y="400499"/>
                      <a:pt x="2351925" y="450130"/>
                    </a:cubicBezTo>
                    <a:cubicBezTo>
                      <a:pt x="1685161" y="387786"/>
                      <a:pt x="1455003" y="867873"/>
                      <a:pt x="1250509" y="1011468"/>
                    </a:cubicBezTo>
                    <a:cubicBezTo>
                      <a:pt x="1038764" y="1160278"/>
                      <a:pt x="671979" y="2112546"/>
                      <a:pt x="0" y="2112546"/>
                    </a:cubicBezTo>
                    <a:cubicBezTo>
                      <a:pt x="298757" y="2058434"/>
                      <a:pt x="117319" y="1567264"/>
                      <a:pt x="348373" y="1367112"/>
                    </a:cubicBezTo>
                    <a:cubicBezTo>
                      <a:pt x="770478" y="1001688"/>
                      <a:pt x="656662" y="1073078"/>
                      <a:pt x="652100" y="1075930"/>
                    </a:cubicBezTo>
                    <a:cubicBezTo>
                      <a:pt x="732186" y="872844"/>
                      <a:pt x="964951" y="520460"/>
                      <a:pt x="964951" y="520460"/>
                    </a:cubicBezTo>
                    <a:cubicBezTo>
                      <a:pt x="1048704" y="340438"/>
                      <a:pt x="1277884" y="229360"/>
                      <a:pt x="1277884" y="229360"/>
                    </a:cubicBezTo>
                    <a:cubicBezTo>
                      <a:pt x="1416223" y="114370"/>
                      <a:pt x="1780075" y="-50412"/>
                      <a:pt x="1991168" y="14784"/>
                    </a:cubicBezTo>
                    <a:cubicBezTo>
                      <a:pt x="2202180" y="79898"/>
                      <a:pt x="2509410" y="304498"/>
                      <a:pt x="2509410" y="304498"/>
                    </a:cubicBez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18" name="Google Shape;1018;p42"/>
            <p:cNvGrpSpPr/>
            <p:nvPr/>
          </p:nvGrpSpPr>
          <p:grpSpPr>
            <a:xfrm>
              <a:off x="444178" y="2588354"/>
              <a:ext cx="3073138" cy="2554906"/>
              <a:chOff x="2487728" y="4024754"/>
              <a:chExt cx="3073138" cy="2554906"/>
            </a:xfrm>
          </p:grpSpPr>
          <p:sp>
            <p:nvSpPr>
              <p:cNvPr id="1019" name="Google Shape;1019;p42"/>
              <p:cNvSpPr/>
              <p:nvPr/>
            </p:nvSpPr>
            <p:spPr>
              <a:xfrm>
                <a:off x="2487728" y="4024754"/>
                <a:ext cx="3036533" cy="2554906"/>
              </a:xfrm>
              <a:custGeom>
                <a:avLst/>
                <a:gdLst/>
                <a:ahLst/>
                <a:cxnLst/>
                <a:rect l="l" t="t" r="r" b="b"/>
                <a:pathLst>
                  <a:path w="3036533" h="2554906" extrusionOk="0">
                    <a:moveTo>
                      <a:pt x="3034332" y="920606"/>
                    </a:moveTo>
                    <a:cubicBezTo>
                      <a:pt x="3029281" y="949374"/>
                      <a:pt x="2998240" y="950596"/>
                      <a:pt x="2983005" y="931933"/>
                    </a:cubicBezTo>
                    <a:cubicBezTo>
                      <a:pt x="2971191" y="917753"/>
                      <a:pt x="2965896" y="879125"/>
                      <a:pt x="2939173" y="904714"/>
                    </a:cubicBezTo>
                    <a:cubicBezTo>
                      <a:pt x="2920516" y="923784"/>
                      <a:pt x="2917176" y="953693"/>
                      <a:pt x="2891512" y="966977"/>
                    </a:cubicBezTo>
                    <a:cubicBezTo>
                      <a:pt x="2866745" y="979853"/>
                      <a:pt x="2844340" y="961842"/>
                      <a:pt x="2835460" y="941469"/>
                    </a:cubicBezTo>
                    <a:cubicBezTo>
                      <a:pt x="2830408" y="929081"/>
                      <a:pt x="2828453" y="915716"/>
                      <a:pt x="2823320" y="903248"/>
                    </a:cubicBezTo>
                    <a:cubicBezTo>
                      <a:pt x="2814929" y="883770"/>
                      <a:pt x="2801242" y="865271"/>
                      <a:pt x="2780711" y="856714"/>
                    </a:cubicBezTo>
                    <a:cubicBezTo>
                      <a:pt x="2732968" y="838785"/>
                      <a:pt x="2749996" y="876762"/>
                      <a:pt x="2754884" y="903573"/>
                    </a:cubicBezTo>
                    <a:cubicBezTo>
                      <a:pt x="2756269" y="915472"/>
                      <a:pt x="2761809" y="927614"/>
                      <a:pt x="2758713" y="939757"/>
                    </a:cubicBezTo>
                    <a:cubicBezTo>
                      <a:pt x="2755047" y="950270"/>
                      <a:pt x="2744048" y="953611"/>
                      <a:pt x="2734435" y="950515"/>
                    </a:cubicBezTo>
                    <a:cubicBezTo>
                      <a:pt x="2722703" y="946685"/>
                      <a:pt x="2715289" y="936660"/>
                      <a:pt x="2708282" y="927533"/>
                    </a:cubicBezTo>
                    <a:cubicBezTo>
                      <a:pt x="2673086" y="881651"/>
                      <a:pt x="2650763" y="827131"/>
                      <a:pt x="2609783" y="785487"/>
                    </a:cubicBezTo>
                    <a:cubicBezTo>
                      <a:pt x="2589822" y="764461"/>
                      <a:pt x="2567173" y="745718"/>
                      <a:pt x="2544687" y="727218"/>
                    </a:cubicBezTo>
                    <a:cubicBezTo>
                      <a:pt x="2525786" y="711653"/>
                      <a:pt x="2502648" y="695028"/>
                      <a:pt x="2474947" y="701792"/>
                    </a:cubicBezTo>
                    <a:cubicBezTo>
                      <a:pt x="2460445" y="705133"/>
                      <a:pt x="2454579" y="715075"/>
                      <a:pt x="2444314" y="724448"/>
                    </a:cubicBezTo>
                    <a:cubicBezTo>
                      <a:pt x="2434049" y="733982"/>
                      <a:pt x="2419791" y="735286"/>
                      <a:pt x="2407244" y="733168"/>
                    </a:cubicBezTo>
                    <a:cubicBezTo>
                      <a:pt x="2356732" y="724448"/>
                      <a:pt x="2314693" y="697962"/>
                      <a:pt x="2265646" y="682804"/>
                    </a:cubicBezTo>
                    <a:cubicBezTo>
                      <a:pt x="2024653" y="608236"/>
                      <a:pt x="1837594" y="720617"/>
                      <a:pt x="1722475" y="860870"/>
                    </a:cubicBezTo>
                    <a:cubicBezTo>
                      <a:pt x="1730296" y="860952"/>
                      <a:pt x="1738117" y="861522"/>
                      <a:pt x="1745939" y="862663"/>
                    </a:cubicBezTo>
                    <a:cubicBezTo>
                      <a:pt x="1765899" y="865515"/>
                      <a:pt x="1785126" y="871953"/>
                      <a:pt x="1802317" y="882548"/>
                    </a:cubicBezTo>
                    <a:cubicBezTo>
                      <a:pt x="1831810" y="900965"/>
                      <a:pt x="1828714" y="907322"/>
                      <a:pt x="1855029" y="929815"/>
                    </a:cubicBezTo>
                    <a:cubicBezTo>
                      <a:pt x="1880367" y="951411"/>
                      <a:pt x="1911082" y="962250"/>
                      <a:pt x="1941552" y="973415"/>
                    </a:cubicBezTo>
                    <a:cubicBezTo>
                      <a:pt x="1969334" y="983601"/>
                      <a:pt x="1995894" y="995255"/>
                      <a:pt x="2020172" y="1012532"/>
                    </a:cubicBezTo>
                    <a:cubicBezTo>
                      <a:pt x="2064085" y="1043745"/>
                      <a:pt x="2097978" y="1089219"/>
                      <a:pt x="2118509" y="1141213"/>
                    </a:cubicBezTo>
                    <a:cubicBezTo>
                      <a:pt x="2128774" y="1166721"/>
                      <a:pt x="2135373" y="1194266"/>
                      <a:pt x="2138225" y="1222219"/>
                    </a:cubicBezTo>
                    <a:cubicBezTo>
                      <a:pt x="2141076" y="1248949"/>
                      <a:pt x="2143439" y="1285215"/>
                      <a:pt x="2120790" y="1304773"/>
                    </a:cubicBezTo>
                    <a:cubicBezTo>
                      <a:pt x="2099607" y="1323028"/>
                      <a:pt x="2070196" y="1314064"/>
                      <a:pt x="2048199" y="1305670"/>
                    </a:cubicBezTo>
                    <a:cubicBezTo>
                      <a:pt x="2019439" y="1294913"/>
                      <a:pt x="1993531" y="1277880"/>
                      <a:pt x="1969008" y="1259381"/>
                    </a:cubicBezTo>
                    <a:cubicBezTo>
                      <a:pt x="1919392" y="1221893"/>
                      <a:pt x="1875071" y="1174952"/>
                      <a:pt x="1818041" y="1148466"/>
                    </a:cubicBezTo>
                    <a:cubicBezTo>
                      <a:pt x="1793111" y="1137138"/>
                      <a:pt x="1764188" y="1130537"/>
                      <a:pt x="1736732" y="1141620"/>
                    </a:cubicBezTo>
                    <a:cubicBezTo>
                      <a:pt x="1726059" y="1145777"/>
                      <a:pt x="1716038" y="1153274"/>
                      <a:pt x="1711720" y="1165091"/>
                    </a:cubicBezTo>
                    <a:cubicBezTo>
                      <a:pt x="1706262" y="1179597"/>
                      <a:pt x="1709439" y="1195652"/>
                      <a:pt x="1704306" y="1210484"/>
                    </a:cubicBezTo>
                    <a:cubicBezTo>
                      <a:pt x="1695019" y="1237703"/>
                      <a:pt x="1669763" y="1256528"/>
                      <a:pt x="1644099" y="1263211"/>
                    </a:cubicBezTo>
                    <a:cubicBezTo>
                      <a:pt x="1615665" y="1270546"/>
                      <a:pt x="1587639" y="1264107"/>
                      <a:pt x="1561242" y="1255632"/>
                    </a:cubicBezTo>
                    <a:cubicBezTo>
                      <a:pt x="1503805" y="1237051"/>
                      <a:pt x="1471705" y="1239007"/>
                      <a:pt x="1411090" y="1232406"/>
                    </a:cubicBezTo>
                    <a:cubicBezTo>
                      <a:pt x="1352919" y="1225968"/>
                      <a:pt x="1329781" y="1263537"/>
                      <a:pt x="1274380" y="1289452"/>
                    </a:cubicBezTo>
                    <a:cubicBezTo>
                      <a:pt x="1222972" y="1313493"/>
                      <a:pt x="1176207" y="1355545"/>
                      <a:pt x="1153069" y="1410717"/>
                    </a:cubicBezTo>
                    <a:cubicBezTo>
                      <a:pt x="1140278" y="1441440"/>
                      <a:pt x="1137834" y="1475587"/>
                      <a:pt x="1116977" y="1502398"/>
                    </a:cubicBezTo>
                    <a:cubicBezTo>
                      <a:pt x="1095550" y="1530189"/>
                      <a:pt x="1063776" y="1545428"/>
                      <a:pt x="1038438" y="1568165"/>
                    </a:cubicBezTo>
                    <a:cubicBezTo>
                      <a:pt x="1018804" y="1585523"/>
                      <a:pt x="1002917" y="1605653"/>
                      <a:pt x="989066" y="1627901"/>
                    </a:cubicBezTo>
                    <a:cubicBezTo>
                      <a:pt x="166610" y="2213035"/>
                      <a:pt x="1010331" y="2554907"/>
                      <a:pt x="1010331" y="2554907"/>
                    </a:cubicBezTo>
                    <a:lnTo>
                      <a:pt x="0" y="2554907"/>
                    </a:lnTo>
                    <a:cubicBezTo>
                      <a:pt x="0" y="2554907"/>
                      <a:pt x="11243" y="2538363"/>
                      <a:pt x="135162" y="2263480"/>
                    </a:cubicBezTo>
                    <a:cubicBezTo>
                      <a:pt x="271953" y="1959993"/>
                      <a:pt x="370452" y="1980123"/>
                      <a:pt x="390983" y="1784453"/>
                    </a:cubicBezTo>
                    <a:cubicBezTo>
                      <a:pt x="387398" y="1776874"/>
                      <a:pt x="383895" y="1769295"/>
                      <a:pt x="380717" y="1761471"/>
                    </a:cubicBezTo>
                    <a:cubicBezTo>
                      <a:pt x="366949" y="1726673"/>
                      <a:pt x="362223" y="1687555"/>
                      <a:pt x="381288" y="1652105"/>
                    </a:cubicBezTo>
                    <a:cubicBezTo>
                      <a:pt x="398315" y="1619751"/>
                      <a:pt x="429111" y="1601660"/>
                      <a:pt x="462189" y="1612743"/>
                    </a:cubicBezTo>
                    <a:cubicBezTo>
                      <a:pt x="480276" y="1618774"/>
                      <a:pt x="497874" y="1630998"/>
                      <a:pt x="518323" y="1625945"/>
                    </a:cubicBezTo>
                    <a:cubicBezTo>
                      <a:pt x="534210" y="1622034"/>
                      <a:pt x="547245" y="1609809"/>
                      <a:pt x="557266" y="1596199"/>
                    </a:cubicBezTo>
                    <a:cubicBezTo>
                      <a:pt x="583419" y="1561401"/>
                      <a:pt x="587737" y="1518372"/>
                      <a:pt x="599958" y="1477869"/>
                    </a:cubicBezTo>
                    <a:cubicBezTo>
                      <a:pt x="606720" y="1455947"/>
                      <a:pt x="616008" y="1433698"/>
                      <a:pt x="631161" y="1416177"/>
                    </a:cubicBezTo>
                    <a:cubicBezTo>
                      <a:pt x="646071" y="1398900"/>
                      <a:pt x="665461" y="1388795"/>
                      <a:pt x="686318" y="1383009"/>
                    </a:cubicBezTo>
                    <a:cubicBezTo>
                      <a:pt x="702530" y="1378445"/>
                      <a:pt x="719151" y="1375430"/>
                      <a:pt x="735608" y="1372333"/>
                    </a:cubicBezTo>
                    <a:cubicBezTo>
                      <a:pt x="788157" y="1305914"/>
                      <a:pt x="845758" y="1246749"/>
                      <a:pt x="906210" y="1194429"/>
                    </a:cubicBezTo>
                    <a:cubicBezTo>
                      <a:pt x="937576" y="1155148"/>
                      <a:pt x="979127" y="1127440"/>
                      <a:pt x="1022388" y="1101932"/>
                    </a:cubicBezTo>
                    <a:cubicBezTo>
                      <a:pt x="1063613" y="1002019"/>
                      <a:pt x="1125776" y="888904"/>
                      <a:pt x="1183458" y="798852"/>
                    </a:cubicBezTo>
                    <a:cubicBezTo>
                      <a:pt x="1208959" y="757860"/>
                      <a:pt x="1239103" y="720536"/>
                      <a:pt x="1264196" y="679136"/>
                    </a:cubicBezTo>
                    <a:cubicBezTo>
                      <a:pt x="1288882" y="639367"/>
                      <a:pt x="1303140" y="594300"/>
                      <a:pt x="1318294" y="549885"/>
                    </a:cubicBezTo>
                    <a:cubicBezTo>
                      <a:pt x="1333203" y="508893"/>
                      <a:pt x="1350801" y="464805"/>
                      <a:pt x="1383308" y="436200"/>
                    </a:cubicBezTo>
                    <a:cubicBezTo>
                      <a:pt x="1419156" y="407350"/>
                      <a:pt x="1444738" y="449402"/>
                      <a:pt x="1429665" y="487378"/>
                    </a:cubicBezTo>
                    <a:cubicBezTo>
                      <a:pt x="1418748" y="516635"/>
                      <a:pt x="1389011" y="540269"/>
                      <a:pt x="1393818" y="573682"/>
                    </a:cubicBezTo>
                    <a:cubicBezTo>
                      <a:pt x="1414512" y="552004"/>
                      <a:pt x="1434309" y="529512"/>
                      <a:pt x="1451826" y="504493"/>
                    </a:cubicBezTo>
                    <a:cubicBezTo>
                      <a:pt x="1497368" y="438645"/>
                      <a:pt x="1535008" y="354297"/>
                      <a:pt x="1605644" y="318358"/>
                    </a:cubicBezTo>
                    <a:cubicBezTo>
                      <a:pt x="1624953" y="308416"/>
                      <a:pt x="1645810" y="304585"/>
                      <a:pt x="1665607" y="296028"/>
                    </a:cubicBezTo>
                    <a:cubicBezTo>
                      <a:pt x="1684020" y="287879"/>
                      <a:pt x="1700885" y="274758"/>
                      <a:pt x="1715550" y="259274"/>
                    </a:cubicBezTo>
                    <a:cubicBezTo>
                      <a:pt x="1746672" y="227083"/>
                      <a:pt x="1771521" y="188211"/>
                      <a:pt x="1801095" y="154553"/>
                    </a:cubicBezTo>
                    <a:cubicBezTo>
                      <a:pt x="1845578" y="104271"/>
                      <a:pt x="1895928" y="60671"/>
                      <a:pt x="1950351" y="26198"/>
                    </a:cubicBezTo>
                    <a:cubicBezTo>
                      <a:pt x="1966157" y="16663"/>
                      <a:pt x="2008440" y="-14142"/>
                      <a:pt x="2020742" y="7617"/>
                    </a:cubicBezTo>
                    <a:cubicBezTo>
                      <a:pt x="2024898" y="15848"/>
                      <a:pt x="2019765" y="25791"/>
                      <a:pt x="2014877" y="33125"/>
                    </a:cubicBezTo>
                    <a:cubicBezTo>
                      <a:pt x="1997686" y="56514"/>
                      <a:pt x="1973082" y="70287"/>
                      <a:pt x="1950758" y="86260"/>
                    </a:cubicBezTo>
                    <a:cubicBezTo>
                      <a:pt x="1909860" y="124155"/>
                      <a:pt x="1858451" y="159035"/>
                      <a:pt x="1840038" y="217304"/>
                    </a:cubicBezTo>
                    <a:cubicBezTo>
                      <a:pt x="1837594" y="228388"/>
                      <a:pt x="1845660" y="231566"/>
                      <a:pt x="1854133" y="230832"/>
                    </a:cubicBezTo>
                    <a:cubicBezTo>
                      <a:pt x="1870264" y="229202"/>
                      <a:pt x="1885825" y="215674"/>
                      <a:pt x="1900898" y="208421"/>
                    </a:cubicBezTo>
                    <a:cubicBezTo>
                      <a:pt x="1924688" y="194648"/>
                      <a:pt x="1958009" y="201331"/>
                      <a:pt x="1962898" y="231973"/>
                    </a:cubicBezTo>
                    <a:cubicBezTo>
                      <a:pt x="1965749" y="268320"/>
                      <a:pt x="1915155" y="277529"/>
                      <a:pt x="1892913" y="291628"/>
                    </a:cubicBezTo>
                    <a:cubicBezTo>
                      <a:pt x="1861384" y="306541"/>
                      <a:pt x="1830099" y="328382"/>
                      <a:pt x="1815841" y="365136"/>
                    </a:cubicBezTo>
                    <a:cubicBezTo>
                      <a:pt x="1812990" y="371900"/>
                      <a:pt x="1809975" y="378257"/>
                      <a:pt x="1806309" y="383961"/>
                    </a:cubicBezTo>
                    <a:cubicBezTo>
                      <a:pt x="1847045" y="358209"/>
                      <a:pt x="1889899" y="359513"/>
                      <a:pt x="1949210" y="367173"/>
                    </a:cubicBezTo>
                    <a:cubicBezTo>
                      <a:pt x="2030030" y="371900"/>
                      <a:pt x="2100259" y="321210"/>
                      <a:pt x="2173584" y="290731"/>
                    </a:cubicBezTo>
                    <a:cubicBezTo>
                      <a:pt x="2270290" y="250391"/>
                      <a:pt x="2376122" y="237026"/>
                      <a:pt x="2475925" y="250391"/>
                    </a:cubicBezTo>
                    <a:cubicBezTo>
                      <a:pt x="2513076" y="248598"/>
                      <a:pt x="2550227" y="249576"/>
                      <a:pt x="2586401" y="254710"/>
                    </a:cubicBezTo>
                    <a:cubicBezTo>
                      <a:pt x="2600903" y="256829"/>
                      <a:pt x="2616708" y="258622"/>
                      <a:pt x="2627299" y="268483"/>
                    </a:cubicBezTo>
                    <a:cubicBezTo>
                      <a:pt x="2636424" y="277203"/>
                      <a:pt x="2640009" y="291546"/>
                      <a:pt x="2632677" y="303689"/>
                    </a:cubicBezTo>
                    <a:cubicBezTo>
                      <a:pt x="2619967" y="324063"/>
                      <a:pt x="2593326" y="322351"/>
                      <a:pt x="2571899" y="316646"/>
                    </a:cubicBezTo>
                    <a:cubicBezTo>
                      <a:pt x="2500774" y="320232"/>
                      <a:pt x="2415636" y="283478"/>
                      <a:pt x="2353473" y="339709"/>
                    </a:cubicBezTo>
                    <a:cubicBezTo>
                      <a:pt x="2381988" y="378501"/>
                      <a:pt x="2443907" y="375323"/>
                      <a:pt x="2490264" y="375812"/>
                    </a:cubicBezTo>
                    <a:cubicBezTo>
                      <a:pt x="2612553" y="377442"/>
                      <a:pt x="2734842" y="418352"/>
                      <a:pt x="2818432" y="499847"/>
                    </a:cubicBezTo>
                    <a:cubicBezTo>
                      <a:pt x="2838800" y="521851"/>
                      <a:pt x="2852895" y="549885"/>
                      <a:pt x="2849636" y="581750"/>
                    </a:cubicBezTo>
                    <a:cubicBezTo>
                      <a:pt x="2848006" y="598538"/>
                      <a:pt x="2842711" y="615978"/>
                      <a:pt x="2850939" y="631299"/>
                    </a:cubicBezTo>
                    <a:cubicBezTo>
                      <a:pt x="2864545" y="652976"/>
                      <a:pt x="2889638" y="665119"/>
                      <a:pt x="2905525" y="684841"/>
                    </a:cubicBezTo>
                    <a:cubicBezTo>
                      <a:pt x="2925812" y="691850"/>
                      <a:pt x="2944958" y="702118"/>
                      <a:pt x="2962474" y="714097"/>
                    </a:cubicBezTo>
                    <a:cubicBezTo>
                      <a:pt x="2984960" y="728033"/>
                      <a:pt x="3004350" y="748733"/>
                      <a:pt x="2990826" y="777501"/>
                    </a:cubicBezTo>
                    <a:cubicBezTo>
                      <a:pt x="2985856" y="790621"/>
                      <a:pt x="2985449" y="800645"/>
                      <a:pt x="2993107" y="811973"/>
                    </a:cubicBezTo>
                    <a:cubicBezTo>
                      <a:pt x="3018934" y="841637"/>
                      <a:pt x="3043620" y="877658"/>
                      <a:pt x="3034658" y="920769"/>
                    </a:cubicBezTo>
                    <a:close/>
                  </a:path>
                </a:pathLst>
              </a:custGeom>
              <a:solidFill>
                <a:srgbClr val="455A6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20" name="Google Shape;1020;p42"/>
              <p:cNvGrpSpPr/>
              <p:nvPr/>
            </p:nvGrpSpPr>
            <p:grpSpPr>
              <a:xfrm>
                <a:off x="2487728" y="4024754"/>
                <a:ext cx="3073138" cy="2554906"/>
                <a:chOff x="2487728" y="4024754"/>
                <a:chExt cx="3073138" cy="2554906"/>
              </a:xfrm>
            </p:grpSpPr>
            <p:grpSp>
              <p:nvGrpSpPr>
                <p:cNvPr id="1021" name="Google Shape;1021;p42"/>
                <p:cNvGrpSpPr/>
                <p:nvPr/>
              </p:nvGrpSpPr>
              <p:grpSpPr>
                <a:xfrm>
                  <a:off x="3711785" y="4068558"/>
                  <a:ext cx="1849081" cy="943047"/>
                  <a:chOff x="3711785" y="4068558"/>
                  <a:chExt cx="1849081" cy="943047"/>
                </a:xfrm>
              </p:grpSpPr>
              <p:sp>
                <p:nvSpPr>
                  <p:cNvPr id="1022" name="Google Shape;1022;p42"/>
                  <p:cNvSpPr/>
                  <p:nvPr/>
                </p:nvSpPr>
                <p:spPr>
                  <a:xfrm>
                    <a:off x="5513832" y="4707884"/>
                    <a:ext cx="8147" cy="8149"/>
                  </a:xfrm>
                  <a:custGeom>
                    <a:avLst/>
                    <a:gdLst/>
                    <a:ahLst/>
                    <a:cxnLst/>
                    <a:rect l="l" t="t" r="r" b="b"/>
                    <a:pathLst>
                      <a:path w="8147" h="8149" extrusionOk="0">
                        <a:moveTo>
                          <a:pt x="0" y="0"/>
                        </a:moveTo>
                        <a:lnTo>
                          <a:pt x="0" y="0"/>
                        </a:lnTo>
                        <a:lnTo>
                          <a:pt x="0" y="0"/>
                        </a:lnTo>
                        <a:lnTo>
                          <a:pt x="0" y="0"/>
                        </a:lnTo>
                        <a:lnTo>
                          <a:pt x="0" y="0"/>
                        </a:lnTo>
                        <a:close/>
                      </a:path>
                    </a:pathLst>
                  </a:custGeom>
                  <a:solidFill>
                    <a:srgbClr val="455A6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3" name="Google Shape;1023;p42"/>
                  <p:cNvSpPr/>
                  <p:nvPr/>
                </p:nvSpPr>
                <p:spPr>
                  <a:xfrm>
                    <a:off x="3711785" y="4493762"/>
                    <a:ext cx="71523" cy="61355"/>
                  </a:xfrm>
                  <a:custGeom>
                    <a:avLst/>
                    <a:gdLst/>
                    <a:ahLst/>
                    <a:cxnLst/>
                    <a:rect l="l" t="t" r="r" b="b"/>
                    <a:pathLst>
                      <a:path w="71523" h="61355" extrusionOk="0">
                        <a:moveTo>
                          <a:pt x="30933" y="60422"/>
                        </a:moveTo>
                        <a:cubicBezTo>
                          <a:pt x="39325" y="58303"/>
                          <a:pt x="46413" y="53576"/>
                          <a:pt x="52279" y="47220"/>
                        </a:cubicBezTo>
                        <a:cubicBezTo>
                          <a:pt x="52523" y="46812"/>
                          <a:pt x="52849" y="46486"/>
                          <a:pt x="53175" y="46160"/>
                        </a:cubicBezTo>
                        <a:cubicBezTo>
                          <a:pt x="58389" y="43063"/>
                          <a:pt x="62870" y="39070"/>
                          <a:pt x="66374" y="33610"/>
                        </a:cubicBezTo>
                        <a:cubicBezTo>
                          <a:pt x="70936" y="26276"/>
                          <a:pt x="73054" y="17067"/>
                          <a:pt x="70284" y="9324"/>
                        </a:cubicBezTo>
                        <a:cubicBezTo>
                          <a:pt x="68492" y="4435"/>
                          <a:pt x="64744" y="-455"/>
                          <a:pt x="58797" y="34"/>
                        </a:cubicBezTo>
                        <a:cubicBezTo>
                          <a:pt x="53664" y="441"/>
                          <a:pt x="48368" y="931"/>
                          <a:pt x="43236" y="1745"/>
                        </a:cubicBezTo>
                        <a:cubicBezTo>
                          <a:pt x="33052" y="3294"/>
                          <a:pt x="21808" y="6472"/>
                          <a:pt x="13661" y="13399"/>
                        </a:cubicBezTo>
                        <a:cubicBezTo>
                          <a:pt x="6818" y="19267"/>
                          <a:pt x="1359" y="27417"/>
                          <a:pt x="218" y="35973"/>
                        </a:cubicBezTo>
                        <a:cubicBezTo>
                          <a:pt x="-841" y="44367"/>
                          <a:pt x="1929" y="52761"/>
                          <a:pt x="9017" y="57407"/>
                        </a:cubicBezTo>
                        <a:cubicBezTo>
                          <a:pt x="15209" y="61481"/>
                          <a:pt x="23356" y="62296"/>
                          <a:pt x="31096" y="60340"/>
                        </a:cubicBezTo>
                        <a:close/>
                      </a:path>
                    </a:pathLst>
                  </a:custGeom>
                  <a:solidFill>
                    <a:srgbClr val="455A6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4" name="Google Shape;1024;p42"/>
                  <p:cNvSpPr/>
                  <p:nvPr/>
                </p:nvSpPr>
                <p:spPr>
                  <a:xfrm>
                    <a:off x="4528397" y="4068558"/>
                    <a:ext cx="166200" cy="120945"/>
                  </a:xfrm>
                  <a:custGeom>
                    <a:avLst/>
                    <a:gdLst/>
                    <a:ahLst/>
                    <a:cxnLst/>
                    <a:rect l="l" t="t" r="r" b="b"/>
                    <a:pathLst>
                      <a:path w="166200" h="120945" extrusionOk="0">
                        <a:moveTo>
                          <a:pt x="31238" y="118899"/>
                        </a:moveTo>
                        <a:cubicBezTo>
                          <a:pt x="39141" y="116861"/>
                          <a:pt x="46473" y="113765"/>
                          <a:pt x="53561" y="109690"/>
                        </a:cubicBezTo>
                        <a:cubicBezTo>
                          <a:pt x="67248" y="102029"/>
                          <a:pt x="79876" y="91353"/>
                          <a:pt x="92831" y="81492"/>
                        </a:cubicBezTo>
                        <a:cubicBezTo>
                          <a:pt x="96089" y="80188"/>
                          <a:pt x="99348" y="79210"/>
                          <a:pt x="102607" y="77744"/>
                        </a:cubicBezTo>
                        <a:cubicBezTo>
                          <a:pt x="114583" y="72691"/>
                          <a:pt x="126886" y="67475"/>
                          <a:pt x="138292" y="61282"/>
                        </a:cubicBezTo>
                        <a:cubicBezTo>
                          <a:pt x="147824" y="56229"/>
                          <a:pt x="156541" y="49709"/>
                          <a:pt x="161756" y="40337"/>
                        </a:cubicBezTo>
                        <a:cubicBezTo>
                          <a:pt x="169658" y="26320"/>
                          <a:pt x="167377" y="7902"/>
                          <a:pt x="152060" y="1953"/>
                        </a:cubicBezTo>
                        <a:cubicBezTo>
                          <a:pt x="138455" y="-3425"/>
                          <a:pt x="120531" y="3013"/>
                          <a:pt x="109206" y="12629"/>
                        </a:cubicBezTo>
                        <a:cubicBezTo>
                          <a:pt x="94053" y="25505"/>
                          <a:pt x="86313" y="45716"/>
                          <a:pt x="67411" y="54355"/>
                        </a:cubicBezTo>
                        <a:cubicBezTo>
                          <a:pt x="47695" y="63319"/>
                          <a:pt x="25698" y="62667"/>
                          <a:pt x="10218" y="80025"/>
                        </a:cubicBezTo>
                        <a:cubicBezTo>
                          <a:pt x="4678" y="86219"/>
                          <a:pt x="605" y="94043"/>
                          <a:pt x="34" y="101948"/>
                        </a:cubicBezTo>
                        <a:cubicBezTo>
                          <a:pt x="-292" y="107978"/>
                          <a:pt x="1664" y="116943"/>
                          <a:pt x="7937" y="119550"/>
                        </a:cubicBezTo>
                        <a:cubicBezTo>
                          <a:pt x="14210" y="122321"/>
                          <a:pt x="24639" y="120366"/>
                          <a:pt x="31319" y="118817"/>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5" name="Google Shape;1025;p42"/>
                  <p:cNvSpPr/>
                  <p:nvPr/>
                </p:nvSpPr>
                <p:spPr>
                  <a:xfrm>
                    <a:off x="4138322" y="4141655"/>
                    <a:ext cx="62118" cy="47757"/>
                  </a:xfrm>
                  <a:custGeom>
                    <a:avLst/>
                    <a:gdLst/>
                    <a:ahLst/>
                    <a:cxnLst/>
                    <a:rect l="l" t="t" r="r" b="b"/>
                    <a:pathLst>
                      <a:path w="62118" h="47757" extrusionOk="0">
                        <a:moveTo>
                          <a:pt x="24057" y="47758"/>
                        </a:moveTo>
                        <a:cubicBezTo>
                          <a:pt x="30086" y="47106"/>
                          <a:pt x="35218" y="44742"/>
                          <a:pt x="39944" y="41075"/>
                        </a:cubicBezTo>
                        <a:cubicBezTo>
                          <a:pt x="44099" y="39119"/>
                          <a:pt x="48172" y="36593"/>
                          <a:pt x="51350" y="33333"/>
                        </a:cubicBezTo>
                        <a:cubicBezTo>
                          <a:pt x="55912" y="28851"/>
                          <a:pt x="59253" y="23391"/>
                          <a:pt x="61126" y="17442"/>
                        </a:cubicBezTo>
                        <a:cubicBezTo>
                          <a:pt x="62430" y="13367"/>
                          <a:pt x="62674" y="8884"/>
                          <a:pt x="60475" y="5299"/>
                        </a:cubicBezTo>
                        <a:cubicBezTo>
                          <a:pt x="58601" y="2202"/>
                          <a:pt x="55098" y="572"/>
                          <a:pt x="51431" y="83"/>
                        </a:cubicBezTo>
                        <a:cubicBezTo>
                          <a:pt x="47928" y="-243"/>
                          <a:pt x="44262" y="409"/>
                          <a:pt x="40840" y="1713"/>
                        </a:cubicBezTo>
                        <a:cubicBezTo>
                          <a:pt x="39455" y="2202"/>
                          <a:pt x="38151" y="2772"/>
                          <a:pt x="36929" y="3261"/>
                        </a:cubicBezTo>
                        <a:cubicBezTo>
                          <a:pt x="36685" y="3261"/>
                          <a:pt x="35626" y="3587"/>
                          <a:pt x="35544" y="3587"/>
                        </a:cubicBezTo>
                        <a:cubicBezTo>
                          <a:pt x="35137" y="3587"/>
                          <a:pt x="34893" y="3587"/>
                          <a:pt x="34485" y="3669"/>
                        </a:cubicBezTo>
                        <a:cubicBezTo>
                          <a:pt x="34485" y="3669"/>
                          <a:pt x="34485" y="3587"/>
                          <a:pt x="34078" y="3424"/>
                        </a:cubicBezTo>
                        <a:lnTo>
                          <a:pt x="33589" y="2935"/>
                        </a:lnTo>
                        <a:cubicBezTo>
                          <a:pt x="32448" y="1876"/>
                          <a:pt x="31226" y="1143"/>
                          <a:pt x="29678" y="572"/>
                        </a:cubicBezTo>
                        <a:cubicBezTo>
                          <a:pt x="25197" y="-895"/>
                          <a:pt x="20635" y="1387"/>
                          <a:pt x="16969" y="4239"/>
                        </a:cubicBezTo>
                        <a:cubicBezTo>
                          <a:pt x="11103" y="8966"/>
                          <a:pt x="7192" y="15323"/>
                          <a:pt x="4178" y="21924"/>
                        </a:cubicBezTo>
                        <a:cubicBezTo>
                          <a:pt x="1163" y="28851"/>
                          <a:pt x="-3236" y="37978"/>
                          <a:pt x="3689" y="43194"/>
                        </a:cubicBezTo>
                        <a:cubicBezTo>
                          <a:pt x="8985" y="47187"/>
                          <a:pt x="17295" y="48165"/>
                          <a:pt x="24057" y="47595"/>
                        </a:cubicBezTo>
                        <a:close/>
                      </a:path>
                    </a:pathLst>
                  </a:custGeom>
                  <a:solidFill>
                    <a:srgbClr val="455A6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6" name="Google Shape;1026;p42"/>
                  <p:cNvSpPr/>
                  <p:nvPr/>
                </p:nvSpPr>
                <p:spPr>
                  <a:xfrm>
                    <a:off x="5540147" y="4904750"/>
                    <a:ext cx="20719" cy="21227"/>
                  </a:xfrm>
                  <a:custGeom>
                    <a:avLst/>
                    <a:gdLst/>
                    <a:ahLst/>
                    <a:cxnLst/>
                    <a:rect l="l" t="t" r="r" b="b"/>
                    <a:pathLst>
                      <a:path w="20719" h="21227" extrusionOk="0">
                        <a:moveTo>
                          <a:pt x="10836" y="21215"/>
                        </a:moveTo>
                        <a:cubicBezTo>
                          <a:pt x="15887" y="20889"/>
                          <a:pt x="19635" y="16244"/>
                          <a:pt x="20531" y="11680"/>
                        </a:cubicBezTo>
                        <a:cubicBezTo>
                          <a:pt x="20694" y="10702"/>
                          <a:pt x="20857" y="9561"/>
                          <a:pt x="20531" y="8664"/>
                        </a:cubicBezTo>
                        <a:cubicBezTo>
                          <a:pt x="20368" y="7524"/>
                          <a:pt x="20287" y="6546"/>
                          <a:pt x="19716" y="5568"/>
                        </a:cubicBezTo>
                        <a:cubicBezTo>
                          <a:pt x="18983" y="4020"/>
                          <a:pt x="18413" y="3286"/>
                          <a:pt x="17191" y="2063"/>
                        </a:cubicBezTo>
                        <a:cubicBezTo>
                          <a:pt x="16539" y="1412"/>
                          <a:pt x="15643" y="923"/>
                          <a:pt x="14665" y="678"/>
                        </a:cubicBezTo>
                        <a:cubicBezTo>
                          <a:pt x="13117" y="26"/>
                          <a:pt x="11813" y="-55"/>
                          <a:pt x="10184" y="26"/>
                        </a:cubicBezTo>
                        <a:cubicBezTo>
                          <a:pt x="9125" y="107"/>
                          <a:pt x="7903" y="352"/>
                          <a:pt x="7007" y="841"/>
                        </a:cubicBezTo>
                        <a:cubicBezTo>
                          <a:pt x="4562" y="2063"/>
                          <a:pt x="2607" y="3938"/>
                          <a:pt x="1466" y="6301"/>
                        </a:cubicBezTo>
                        <a:cubicBezTo>
                          <a:pt x="489" y="8175"/>
                          <a:pt x="82" y="10294"/>
                          <a:pt x="0" y="12250"/>
                        </a:cubicBezTo>
                        <a:cubicBezTo>
                          <a:pt x="0" y="14206"/>
                          <a:pt x="733" y="16244"/>
                          <a:pt x="1874" y="17711"/>
                        </a:cubicBezTo>
                        <a:cubicBezTo>
                          <a:pt x="3422" y="19830"/>
                          <a:pt x="5948" y="20889"/>
                          <a:pt x="8799" y="20726"/>
                        </a:cubicBezTo>
                        <a:lnTo>
                          <a:pt x="8799" y="20726"/>
                        </a:lnTo>
                        <a:cubicBezTo>
                          <a:pt x="9369" y="20970"/>
                          <a:pt x="9940" y="21296"/>
                          <a:pt x="10591" y="2121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7" name="Google Shape;1027;p42"/>
                  <p:cNvSpPr/>
                  <p:nvPr/>
                </p:nvSpPr>
                <p:spPr>
                  <a:xfrm>
                    <a:off x="5171753" y="4989183"/>
                    <a:ext cx="20515" cy="22422"/>
                  </a:xfrm>
                  <a:custGeom>
                    <a:avLst/>
                    <a:gdLst/>
                    <a:ahLst/>
                    <a:cxnLst/>
                    <a:rect l="l" t="t" r="r" b="b"/>
                    <a:pathLst>
                      <a:path w="20515" h="22422" extrusionOk="0">
                        <a:moveTo>
                          <a:pt x="20428" y="11838"/>
                        </a:moveTo>
                        <a:cubicBezTo>
                          <a:pt x="20591" y="10045"/>
                          <a:pt x="20591" y="8334"/>
                          <a:pt x="19857" y="6704"/>
                        </a:cubicBezTo>
                        <a:cubicBezTo>
                          <a:pt x="18798" y="4015"/>
                          <a:pt x="16517" y="1733"/>
                          <a:pt x="13584" y="755"/>
                        </a:cubicBezTo>
                        <a:cubicBezTo>
                          <a:pt x="10814" y="-223"/>
                          <a:pt x="7229" y="-386"/>
                          <a:pt x="4378" y="1081"/>
                        </a:cubicBezTo>
                        <a:cubicBezTo>
                          <a:pt x="3400" y="1489"/>
                          <a:pt x="2585" y="2140"/>
                          <a:pt x="1852" y="2955"/>
                        </a:cubicBezTo>
                        <a:cubicBezTo>
                          <a:pt x="1608" y="3363"/>
                          <a:pt x="1200" y="3770"/>
                          <a:pt x="956" y="4259"/>
                        </a:cubicBezTo>
                        <a:cubicBezTo>
                          <a:pt x="630" y="4911"/>
                          <a:pt x="386" y="5645"/>
                          <a:pt x="386" y="6460"/>
                        </a:cubicBezTo>
                        <a:cubicBezTo>
                          <a:pt x="223" y="7193"/>
                          <a:pt x="386" y="7926"/>
                          <a:pt x="630" y="8579"/>
                        </a:cubicBezTo>
                        <a:lnTo>
                          <a:pt x="793" y="8986"/>
                        </a:lnTo>
                        <a:cubicBezTo>
                          <a:pt x="793" y="8986"/>
                          <a:pt x="1037" y="9638"/>
                          <a:pt x="1282" y="9964"/>
                        </a:cubicBezTo>
                        <a:lnTo>
                          <a:pt x="1363" y="9964"/>
                        </a:lnTo>
                        <a:cubicBezTo>
                          <a:pt x="1689" y="10453"/>
                          <a:pt x="2178" y="10860"/>
                          <a:pt x="2667" y="11186"/>
                        </a:cubicBezTo>
                        <a:cubicBezTo>
                          <a:pt x="1445" y="12327"/>
                          <a:pt x="549" y="13957"/>
                          <a:pt x="60" y="15669"/>
                        </a:cubicBezTo>
                        <a:cubicBezTo>
                          <a:pt x="-103" y="16972"/>
                          <a:pt x="60" y="18276"/>
                          <a:pt x="630" y="19336"/>
                        </a:cubicBezTo>
                        <a:cubicBezTo>
                          <a:pt x="956" y="20151"/>
                          <a:pt x="1363" y="20558"/>
                          <a:pt x="2015" y="21047"/>
                        </a:cubicBezTo>
                        <a:cubicBezTo>
                          <a:pt x="2504" y="21210"/>
                          <a:pt x="2911" y="21536"/>
                          <a:pt x="3319" y="21781"/>
                        </a:cubicBezTo>
                        <a:cubicBezTo>
                          <a:pt x="6252" y="22759"/>
                          <a:pt x="9673" y="22677"/>
                          <a:pt x="12607" y="21129"/>
                        </a:cubicBezTo>
                        <a:cubicBezTo>
                          <a:pt x="13421" y="20803"/>
                          <a:pt x="14236" y="20314"/>
                          <a:pt x="14888" y="19825"/>
                        </a:cubicBezTo>
                        <a:cubicBezTo>
                          <a:pt x="15621" y="19254"/>
                          <a:pt x="16273" y="18684"/>
                          <a:pt x="16843" y="18032"/>
                        </a:cubicBezTo>
                        <a:cubicBezTo>
                          <a:pt x="17739" y="17135"/>
                          <a:pt x="18473" y="16158"/>
                          <a:pt x="19043" y="15016"/>
                        </a:cubicBezTo>
                        <a:cubicBezTo>
                          <a:pt x="19613" y="13957"/>
                          <a:pt x="20102" y="12735"/>
                          <a:pt x="20265" y="1159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8" name="Google Shape;1028;p42"/>
                  <p:cNvSpPr/>
                  <p:nvPr/>
                </p:nvSpPr>
                <p:spPr>
                  <a:xfrm>
                    <a:off x="3897877" y="4242982"/>
                    <a:ext cx="107588" cy="132141"/>
                  </a:xfrm>
                  <a:custGeom>
                    <a:avLst/>
                    <a:gdLst/>
                    <a:ahLst/>
                    <a:cxnLst/>
                    <a:rect l="l" t="t" r="r" b="b"/>
                    <a:pathLst>
                      <a:path w="107588" h="132141" extrusionOk="0">
                        <a:moveTo>
                          <a:pt x="29456" y="132076"/>
                        </a:moveTo>
                        <a:cubicBezTo>
                          <a:pt x="36137" y="132728"/>
                          <a:pt x="42328" y="128409"/>
                          <a:pt x="46891" y="123682"/>
                        </a:cubicBezTo>
                        <a:cubicBezTo>
                          <a:pt x="46891" y="123519"/>
                          <a:pt x="47135" y="123275"/>
                          <a:pt x="47298" y="123275"/>
                        </a:cubicBezTo>
                        <a:cubicBezTo>
                          <a:pt x="52186" y="119689"/>
                          <a:pt x="56097" y="114718"/>
                          <a:pt x="58704" y="108769"/>
                        </a:cubicBezTo>
                        <a:cubicBezTo>
                          <a:pt x="58867" y="108525"/>
                          <a:pt x="58949" y="108280"/>
                          <a:pt x="58949" y="108036"/>
                        </a:cubicBezTo>
                        <a:cubicBezTo>
                          <a:pt x="60171" y="106161"/>
                          <a:pt x="61393" y="104368"/>
                          <a:pt x="62533" y="102575"/>
                        </a:cubicBezTo>
                        <a:cubicBezTo>
                          <a:pt x="67992" y="94670"/>
                          <a:pt x="73043" y="86521"/>
                          <a:pt x="78095" y="78290"/>
                        </a:cubicBezTo>
                        <a:cubicBezTo>
                          <a:pt x="86975" y="64191"/>
                          <a:pt x="96263" y="50011"/>
                          <a:pt x="104247" y="35260"/>
                        </a:cubicBezTo>
                        <a:cubicBezTo>
                          <a:pt x="110520" y="23525"/>
                          <a:pt x="107913" y="10893"/>
                          <a:pt x="96833" y="4211"/>
                        </a:cubicBezTo>
                        <a:cubicBezTo>
                          <a:pt x="71332" y="-11273"/>
                          <a:pt x="41025" y="19451"/>
                          <a:pt x="27501" y="39661"/>
                        </a:cubicBezTo>
                        <a:cubicBezTo>
                          <a:pt x="19598" y="51315"/>
                          <a:pt x="13406" y="63783"/>
                          <a:pt x="7621" y="76415"/>
                        </a:cubicBezTo>
                        <a:cubicBezTo>
                          <a:pt x="2000" y="88232"/>
                          <a:pt x="-3133" y="100456"/>
                          <a:pt x="2326" y="112436"/>
                        </a:cubicBezTo>
                        <a:cubicBezTo>
                          <a:pt x="5829" y="120178"/>
                          <a:pt x="12510" y="126209"/>
                          <a:pt x="20820" y="128490"/>
                        </a:cubicBezTo>
                        <a:cubicBezTo>
                          <a:pt x="23020" y="130528"/>
                          <a:pt x="25871" y="131750"/>
                          <a:pt x="29537" y="132076"/>
                        </a:cubicBezTo>
                        <a:close/>
                      </a:path>
                    </a:pathLst>
                  </a:custGeom>
                  <a:solidFill>
                    <a:srgbClr val="455A6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9" name="Google Shape;1029;p42"/>
                  <p:cNvSpPr/>
                  <p:nvPr/>
                </p:nvSpPr>
                <p:spPr>
                  <a:xfrm>
                    <a:off x="5268602" y="4937211"/>
                    <a:ext cx="21505" cy="22941"/>
                  </a:xfrm>
                  <a:custGeom>
                    <a:avLst/>
                    <a:gdLst/>
                    <a:ahLst/>
                    <a:cxnLst/>
                    <a:rect l="l" t="t" r="r" b="b"/>
                    <a:pathLst>
                      <a:path w="21505" h="22941" extrusionOk="0">
                        <a:moveTo>
                          <a:pt x="5296" y="21270"/>
                        </a:moveTo>
                        <a:cubicBezTo>
                          <a:pt x="6762" y="22085"/>
                          <a:pt x="7903" y="22493"/>
                          <a:pt x="9532" y="22818"/>
                        </a:cubicBezTo>
                        <a:cubicBezTo>
                          <a:pt x="11650" y="23226"/>
                          <a:pt x="13524" y="22574"/>
                          <a:pt x="15154" y="21514"/>
                        </a:cubicBezTo>
                        <a:cubicBezTo>
                          <a:pt x="15806" y="21107"/>
                          <a:pt x="16539" y="20781"/>
                          <a:pt x="17190" y="20211"/>
                        </a:cubicBezTo>
                        <a:lnTo>
                          <a:pt x="17272" y="20211"/>
                        </a:lnTo>
                        <a:cubicBezTo>
                          <a:pt x="17924" y="19722"/>
                          <a:pt x="18576" y="19233"/>
                          <a:pt x="19146" y="18418"/>
                        </a:cubicBezTo>
                        <a:cubicBezTo>
                          <a:pt x="19960" y="17032"/>
                          <a:pt x="20775" y="15728"/>
                          <a:pt x="21101" y="14180"/>
                        </a:cubicBezTo>
                        <a:lnTo>
                          <a:pt x="21101" y="14180"/>
                        </a:lnTo>
                        <a:cubicBezTo>
                          <a:pt x="21508" y="12876"/>
                          <a:pt x="21590" y="11654"/>
                          <a:pt x="21427" y="10513"/>
                        </a:cubicBezTo>
                        <a:cubicBezTo>
                          <a:pt x="21427" y="9616"/>
                          <a:pt x="21020" y="8720"/>
                          <a:pt x="20368" y="8068"/>
                        </a:cubicBezTo>
                        <a:cubicBezTo>
                          <a:pt x="20368" y="7986"/>
                          <a:pt x="20205" y="8068"/>
                          <a:pt x="20124" y="7905"/>
                        </a:cubicBezTo>
                        <a:cubicBezTo>
                          <a:pt x="19879" y="7253"/>
                          <a:pt x="19635" y="6601"/>
                          <a:pt x="19227" y="6031"/>
                        </a:cubicBezTo>
                        <a:cubicBezTo>
                          <a:pt x="18250" y="4319"/>
                          <a:pt x="16783" y="3015"/>
                          <a:pt x="15154" y="2037"/>
                        </a:cubicBezTo>
                        <a:cubicBezTo>
                          <a:pt x="14176" y="1385"/>
                          <a:pt x="13198" y="896"/>
                          <a:pt x="12058" y="652"/>
                        </a:cubicBezTo>
                        <a:cubicBezTo>
                          <a:pt x="11243" y="326"/>
                          <a:pt x="10428" y="163"/>
                          <a:pt x="9614" y="0"/>
                        </a:cubicBezTo>
                        <a:cubicBezTo>
                          <a:pt x="8799" y="0"/>
                          <a:pt x="7903" y="0"/>
                          <a:pt x="7088" y="0"/>
                        </a:cubicBezTo>
                        <a:cubicBezTo>
                          <a:pt x="5866" y="163"/>
                          <a:pt x="4807" y="571"/>
                          <a:pt x="3910" y="1222"/>
                        </a:cubicBezTo>
                        <a:cubicBezTo>
                          <a:pt x="2933" y="1874"/>
                          <a:pt x="2281" y="2689"/>
                          <a:pt x="1792" y="3667"/>
                        </a:cubicBezTo>
                        <a:cubicBezTo>
                          <a:pt x="489" y="5786"/>
                          <a:pt x="81" y="8231"/>
                          <a:pt x="0" y="10594"/>
                        </a:cubicBezTo>
                        <a:cubicBezTo>
                          <a:pt x="0" y="12306"/>
                          <a:pt x="326" y="14262"/>
                          <a:pt x="1059" y="15892"/>
                        </a:cubicBezTo>
                        <a:cubicBezTo>
                          <a:pt x="1955" y="17847"/>
                          <a:pt x="3177" y="19803"/>
                          <a:pt x="5214" y="2102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0" name="Google Shape;1030;p42"/>
                  <p:cNvSpPr/>
                  <p:nvPr/>
                </p:nvSpPr>
                <p:spPr>
                  <a:xfrm>
                    <a:off x="5507473" y="4785583"/>
                    <a:ext cx="33967" cy="34657"/>
                  </a:xfrm>
                  <a:custGeom>
                    <a:avLst/>
                    <a:gdLst/>
                    <a:ahLst/>
                    <a:cxnLst/>
                    <a:rect l="l" t="t" r="r" b="b"/>
                    <a:pathLst>
                      <a:path w="33967" h="34657" extrusionOk="0">
                        <a:moveTo>
                          <a:pt x="14505" y="34601"/>
                        </a:moveTo>
                        <a:cubicBezTo>
                          <a:pt x="16787" y="34764"/>
                          <a:pt x="18986" y="34601"/>
                          <a:pt x="21186" y="33786"/>
                        </a:cubicBezTo>
                        <a:cubicBezTo>
                          <a:pt x="22489" y="33215"/>
                          <a:pt x="23793" y="32645"/>
                          <a:pt x="24934" y="31993"/>
                        </a:cubicBezTo>
                        <a:cubicBezTo>
                          <a:pt x="26726" y="31097"/>
                          <a:pt x="29822" y="29467"/>
                          <a:pt x="30311" y="27430"/>
                        </a:cubicBezTo>
                        <a:cubicBezTo>
                          <a:pt x="30392" y="27022"/>
                          <a:pt x="30637" y="26778"/>
                          <a:pt x="30800" y="26533"/>
                        </a:cubicBezTo>
                        <a:cubicBezTo>
                          <a:pt x="30963" y="26207"/>
                          <a:pt x="31125" y="25962"/>
                          <a:pt x="31289" y="25636"/>
                        </a:cubicBezTo>
                        <a:cubicBezTo>
                          <a:pt x="31614" y="24984"/>
                          <a:pt x="31859" y="24251"/>
                          <a:pt x="32022" y="23518"/>
                        </a:cubicBezTo>
                        <a:cubicBezTo>
                          <a:pt x="32022" y="22947"/>
                          <a:pt x="32022" y="22540"/>
                          <a:pt x="31859" y="22132"/>
                        </a:cubicBezTo>
                        <a:cubicBezTo>
                          <a:pt x="32022" y="21888"/>
                          <a:pt x="32348" y="21643"/>
                          <a:pt x="32511" y="21318"/>
                        </a:cubicBezTo>
                        <a:cubicBezTo>
                          <a:pt x="34466" y="17732"/>
                          <a:pt x="34384" y="12923"/>
                          <a:pt x="32673" y="9582"/>
                        </a:cubicBezTo>
                        <a:cubicBezTo>
                          <a:pt x="30963" y="5996"/>
                          <a:pt x="28437" y="3470"/>
                          <a:pt x="24934" y="1595"/>
                        </a:cubicBezTo>
                        <a:cubicBezTo>
                          <a:pt x="22001" y="129"/>
                          <a:pt x="18090" y="-442"/>
                          <a:pt x="14831" y="373"/>
                        </a:cubicBezTo>
                        <a:cubicBezTo>
                          <a:pt x="10432" y="1351"/>
                          <a:pt x="6439" y="3633"/>
                          <a:pt x="3914" y="7463"/>
                        </a:cubicBezTo>
                        <a:cubicBezTo>
                          <a:pt x="1307" y="11212"/>
                          <a:pt x="-78" y="15205"/>
                          <a:pt x="3" y="19606"/>
                        </a:cubicBezTo>
                        <a:cubicBezTo>
                          <a:pt x="3" y="27592"/>
                          <a:pt x="6358" y="33949"/>
                          <a:pt x="14505" y="3443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1" name="Google Shape;1031;p42"/>
                  <p:cNvSpPr/>
                  <p:nvPr/>
                </p:nvSpPr>
                <p:spPr>
                  <a:xfrm>
                    <a:off x="5485437" y="4692649"/>
                    <a:ext cx="42167" cy="38555"/>
                  </a:xfrm>
                  <a:custGeom>
                    <a:avLst/>
                    <a:gdLst/>
                    <a:ahLst/>
                    <a:cxnLst/>
                    <a:rect l="l" t="t" r="r" b="b"/>
                    <a:pathLst>
                      <a:path w="42167" h="38555" extrusionOk="0">
                        <a:moveTo>
                          <a:pt x="9981" y="38135"/>
                        </a:moveTo>
                        <a:cubicBezTo>
                          <a:pt x="13973" y="39113"/>
                          <a:pt x="18862" y="38298"/>
                          <a:pt x="22854" y="36586"/>
                        </a:cubicBezTo>
                        <a:cubicBezTo>
                          <a:pt x="24809" y="35772"/>
                          <a:pt x="26602" y="34794"/>
                          <a:pt x="28313" y="33326"/>
                        </a:cubicBezTo>
                        <a:cubicBezTo>
                          <a:pt x="29861" y="32023"/>
                          <a:pt x="31245" y="30393"/>
                          <a:pt x="32305" y="28844"/>
                        </a:cubicBezTo>
                        <a:cubicBezTo>
                          <a:pt x="32305" y="28844"/>
                          <a:pt x="32386" y="28844"/>
                          <a:pt x="32305" y="28682"/>
                        </a:cubicBezTo>
                        <a:cubicBezTo>
                          <a:pt x="36949" y="25585"/>
                          <a:pt x="40941" y="21429"/>
                          <a:pt x="41918" y="15969"/>
                        </a:cubicBezTo>
                        <a:cubicBezTo>
                          <a:pt x="42896" y="10997"/>
                          <a:pt x="40941" y="6026"/>
                          <a:pt x="37111" y="3011"/>
                        </a:cubicBezTo>
                        <a:cubicBezTo>
                          <a:pt x="33282" y="77"/>
                          <a:pt x="27824" y="-657"/>
                          <a:pt x="22935" y="566"/>
                        </a:cubicBezTo>
                        <a:cubicBezTo>
                          <a:pt x="17232" y="2033"/>
                          <a:pt x="12018" y="5292"/>
                          <a:pt x="8433" y="10019"/>
                        </a:cubicBezTo>
                        <a:cubicBezTo>
                          <a:pt x="6723" y="12220"/>
                          <a:pt x="5175" y="14583"/>
                          <a:pt x="3871" y="16946"/>
                        </a:cubicBezTo>
                        <a:cubicBezTo>
                          <a:pt x="2486" y="19228"/>
                          <a:pt x="1182" y="21510"/>
                          <a:pt x="449" y="24036"/>
                        </a:cubicBezTo>
                        <a:cubicBezTo>
                          <a:pt x="-529" y="27296"/>
                          <a:pt x="123" y="30963"/>
                          <a:pt x="2079" y="33571"/>
                        </a:cubicBezTo>
                        <a:cubicBezTo>
                          <a:pt x="4034" y="36016"/>
                          <a:pt x="6804" y="37401"/>
                          <a:pt x="9900" y="3813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2" name="Google Shape;1032;p42"/>
                  <p:cNvSpPr/>
                  <p:nvPr/>
                </p:nvSpPr>
                <p:spPr>
                  <a:xfrm>
                    <a:off x="5085535" y="4374569"/>
                    <a:ext cx="15733" cy="9616"/>
                  </a:xfrm>
                  <a:custGeom>
                    <a:avLst/>
                    <a:gdLst/>
                    <a:ahLst/>
                    <a:cxnLst/>
                    <a:rect l="l" t="t" r="r" b="b"/>
                    <a:pathLst>
                      <a:path w="15733" h="9616" extrusionOk="0">
                        <a:moveTo>
                          <a:pt x="7740" y="245"/>
                        </a:moveTo>
                        <a:cubicBezTo>
                          <a:pt x="6681" y="408"/>
                          <a:pt x="5458" y="571"/>
                          <a:pt x="4400" y="652"/>
                        </a:cubicBezTo>
                        <a:cubicBezTo>
                          <a:pt x="3096" y="815"/>
                          <a:pt x="1955" y="1548"/>
                          <a:pt x="1140" y="2445"/>
                        </a:cubicBezTo>
                        <a:cubicBezTo>
                          <a:pt x="652" y="2934"/>
                          <a:pt x="407" y="3423"/>
                          <a:pt x="244" y="3994"/>
                        </a:cubicBezTo>
                        <a:cubicBezTo>
                          <a:pt x="82" y="4319"/>
                          <a:pt x="0" y="4727"/>
                          <a:pt x="0" y="5134"/>
                        </a:cubicBezTo>
                        <a:cubicBezTo>
                          <a:pt x="0" y="5705"/>
                          <a:pt x="0" y="6275"/>
                          <a:pt x="244" y="6846"/>
                        </a:cubicBezTo>
                        <a:lnTo>
                          <a:pt x="815" y="7905"/>
                        </a:lnTo>
                        <a:cubicBezTo>
                          <a:pt x="815" y="7905"/>
                          <a:pt x="1548" y="8720"/>
                          <a:pt x="2037" y="8965"/>
                        </a:cubicBezTo>
                        <a:cubicBezTo>
                          <a:pt x="2607" y="9291"/>
                          <a:pt x="3096" y="9454"/>
                          <a:pt x="3666" y="9535"/>
                        </a:cubicBezTo>
                        <a:cubicBezTo>
                          <a:pt x="3748" y="9535"/>
                          <a:pt x="3910" y="9535"/>
                          <a:pt x="3992" y="9616"/>
                        </a:cubicBezTo>
                        <a:cubicBezTo>
                          <a:pt x="4236" y="9616"/>
                          <a:pt x="4644" y="9454"/>
                          <a:pt x="4888" y="9454"/>
                        </a:cubicBezTo>
                        <a:cubicBezTo>
                          <a:pt x="5947" y="9454"/>
                          <a:pt x="7088" y="9291"/>
                          <a:pt x="8147" y="9209"/>
                        </a:cubicBezTo>
                        <a:cubicBezTo>
                          <a:pt x="8636" y="9127"/>
                          <a:pt x="9206" y="9209"/>
                          <a:pt x="9776" y="9046"/>
                        </a:cubicBezTo>
                        <a:cubicBezTo>
                          <a:pt x="10266" y="8965"/>
                          <a:pt x="10917" y="8802"/>
                          <a:pt x="11488" y="8720"/>
                        </a:cubicBezTo>
                        <a:cubicBezTo>
                          <a:pt x="12302" y="8638"/>
                          <a:pt x="13117" y="8231"/>
                          <a:pt x="13769" y="7742"/>
                        </a:cubicBezTo>
                        <a:cubicBezTo>
                          <a:pt x="14094" y="7498"/>
                          <a:pt x="14258" y="7253"/>
                          <a:pt x="14584" y="7009"/>
                        </a:cubicBezTo>
                        <a:cubicBezTo>
                          <a:pt x="14991" y="6601"/>
                          <a:pt x="15317" y="6031"/>
                          <a:pt x="15398" y="5461"/>
                        </a:cubicBezTo>
                        <a:cubicBezTo>
                          <a:pt x="15642" y="5053"/>
                          <a:pt x="15724" y="4808"/>
                          <a:pt x="15724" y="4401"/>
                        </a:cubicBezTo>
                        <a:cubicBezTo>
                          <a:pt x="15724" y="3749"/>
                          <a:pt x="15806" y="3178"/>
                          <a:pt x="15480" y="2689"/>
                        </a:cubicBezTo>
                        <a:lnTo>
                          <a:pt x="14991" y="1712"/>
                        </a:lnTo>
                        <a:cubicBezTo>
                          <a:pt x="14665" y="1223"/>
                          <a:pt x="14258" y="897"/>
                          <a:pt x="13769" y="652"/>
                        </a:cubicBezTo>
                        <a:cubicBezTo>
                          <a:pt x="13361" y="326"/>
                          <a:pt x="12872" y="163"/>
                          <a:pt x="12221" y="0"/>
                        </a:cubicBezTo>
                        <a:cubicBezTo>
                          <a:pt x="11650" y="0"/>
                          <a:pt x="11080" y="0"/>
                          <a:pt x="10510" y="0"/>
                        </a:cubicBezTo>
                        <a:cubicBezTo>
                          <a:pt x="9532" y="0"/>
                          <a:pt x="8718" y="82"/>
                          <a:pt x="7740" y="16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3" name="Google Shape;1033;p42"/>
                  <p:cNvSpPr/>
                  <p:nvPr/>
                </p:nvSpPr>
                <p:spPr>
                  <a:xfrm>
                    <a:off x="5236176" y="4424667"/>
                    <a:ext cx="25652" cy="21691"/>
                  </a:xfrm>
                  <a:custGeom>
                    <a:avLst/>
                    <a:gdLst/>
                    <a:ahLst/>
                    <a:cxnLst/>
                    <a:rect l="l" t="t" r="r" b="b"/>
                    <a:pathLst>
                      <a:path w="25652" h="21691" extrusionOk="0">
                        <a:moveTo>
                          <a:pt x="14583" y="21619"/>
                        </a:moveTo>
                        <a:cubicBezTo>
                          <a:pt x="15235" y="21619"/>
                          <a:pt x="16050" y="21455"/>
                          <a:pt x="16701" y="21211"/>
                        </a:cubicBezTo>
                        <a:cubicBezTo>
                          <a:pt x="17027" y="21048"/>
                          <a:pt x="18168" y="20559"/>
                          <a:pt x="18494" y="20070"/>
                        </a:cubicBezTo>
                        <a:lnTo>
                          <a:pt x="18820" y="19907"/>
                        </a:lnTo>
                        <a:cubicBezTo>
                          <a:pt x="18820" y="19907"/>
                          <a:pt x="19634" y="19418"/>
                          <a:pt x="19960" y="19255"/>
                        </a:cubicBezTo>
                        <a:cubicBezTo>
                          <a:pt x="20367" y="18929"/>
                          <a:pt x="20693" y="18684"/>
                          <a:pt x="21182" y="18359"/>
                        </a:cubicBezTo>
                        <a:cubicBezTo>
                          <a:pt x="22241" y="17462"/>
                          <a:pt x="22975" y="16403"/>
                          <a:pt x="23626" y="15343"/>
                        </a:cubicBezTo>
                        <a:cubicBezTo>
                          <a:pt x="24278" y="14447"/>
                          <a:pt x="24685" y="13306"/>
                          <a:pt x="24930" y="12572"/>
                        </a:cubicBezTo>
                        <a:cubicBezTo>
                          <a:pt x="24930" y="12410"/>
                          <a:pt x="25011" y="12165"/>
                          <a:pt x="25093" y="12002"/>
                        </a:cubicBezTo>
                        <a:cubicBezTo>
                          <a:pt x="25093" y="11839"/>
                          <a:pt x="25093" y="11757"/>
                          <a:pt x="25174" y="11594"/>
                        </a:cubicBezTo>
                        <a:cubicBezTo>
                          <a:pt x="25337" y="11024"/>
                          <a:pt x="25582" y="10372"/>
                          <a:pt x="25582" y="9802"/>
                        </a:cubicBezTo>
                        <a:cubicBezTo>
                          <a:pt x="25826" y="7846"/>
                          <a:pt x="25419" y="5809"/>
                          <a:pt x="24604" y="4097"/>
                        </a:cubicBezTo>
                        <a:cubicBezTo>
                          <a:pt x="24441" y="3771"/>
                          <a:pt x="23952" y="3608"/>
                          <a:pt x="23626" y="3771"/>
                        </a:cubicBezTo>
                        <a:cubicBezTo>
                          <a:pt x="23382" y="3852"/>
                          <a:pt x="22975" y="3934"/>
                          <a:pt x="22730" y="4015"/>
                        </a:cubicBezTo>
                        <a:cubicBezTo>
                          <a:pt x="22241" y="3445"/>
                          <a:pt x="21834" y="2712"/>
                          <a:pt x="21182" y="2304"/>
                        </a:cubicBezTo>
                        <a:cubicBezTo>
                          <a:pt x="18412" y="593"/>
                          <a:pt x="15642" y="-141"/>
                          <a:pt x="12302" y="22"/>
                        </a:cubicBezTo>
                        <a:cubicBezTo>
                          <a:pt x="9695" y="104"/>
                          <a:pt x="7088" y="1082"/>
                          <a:pt x="4888" y="2467"/>
                        </a:cubicBezTo>
                        <a:cubicBezTo>
                          <a:pt x="2036" y="4179"/>
                          <a:pt x="-489" y="7438"/>
                          <a:pt x="81" y="10535"/>
                        </a:cubicBezTo>
                        <a:cubicBezTo>
                          <a:pt x="407" y="13143"/>
                          <a:pt x="1385" y="15588"/>
                          <a:pt x="3258" y="17544"/>
                        </a:cubicBezTo>
                        <a:cubicBezTo>
                          <a:pt x="4155" y="18440"/>
                          <a:pt x="5051" y="19255"/>
                          <a:pt x="6191" y="19907"/>
                        </a:cubicBezTo>
                        <a:cubicBezTo>
                          <a:pt x="7658" y="20722"/>
                          <a:pt x="8799" y="21211"/>
                          <a:pt x="10509" y="21537"/>
                        </a:cubicBezTo>
                        <a:cubicBezTo>
                          <a:pt x="11813" y="21700"/>
                          <a:pt x="13279" y="21781"/>
                          <a:pt x="14583" y="21537"/>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4" name="Google Shape;1034;p42"/>
                  <p:cNvSpPr/>
                  <p:nvPr/>
                </p:nvSpPr>
                <p:spPr>
                  <a:xfrm>
                    <a:off x="5384562" y="4617955"/>
                    <a:ext cx="73625" cy="69824"/>
                  </a:xfrm>
                  <a:custGeom>
                    <a:avLst/>
                    <a:gdLst/>
                    <a:ahLst/>
                    <a:cxnLst/>
                    <a:rect l="l" t="t" r="r" b="b"/>
                    <a:pathLst>
                      <a:path w="73625" h="69824" extrusionOk="0">
                        <a:moveTo>
                          <a:pt x="57330" y="69799"/>
                        </a:moveTo>
                        <a:cubicBezTo>
                          <a:pt x="66210" y="69310"/>
                          <a:pt x="73217" y="61405"/>
                          <a:pt x="73624" y="53011"/>
                        </a:cubicBezTo>
                        <a:cubicBezTo>
                          <a:pt x="73706" y="46166"/>
                          <a:pt x="69714" y="39890"/>
                          <a:pt x="65396" y="35164"/>
                        </a:cubicBezTo>
                        <a:cubicBezTo>
                          <a:pt x="58715" y="28155"/>
                          <a:pt x="51057" y="21880"/>
                          <a:pt x="43806" y="15442"/>
                        </a:cubicBezTo>
                        <a:cubicBezTo>
                          <a:pt x="37614" y="9737"/>
                          <a:pt x="31585" y="3136"/>
                          <a:pt x="22868" y="691"/>
                        </a:cubicBezTo>
                        <a:cubicBezTo>
                          <a:pt x="12847" y="-1998"/>
                          <a:pt x="2174" y="3299"/>
                          <a:pt x="300" y="14138"/>
                        </a:cubicBezTo>
                        <a:cubicBezTo>
                          <a:pt x="-1248" y="23347"/>
                          <a:pt x="3396" y="31986"/>
                          <a:pt x="9669" y="38016"/>
                        </a:cubicBezTo>
                        <a:cubicBezTo>
                          <a:pt x="15046" y="43232"/>
                          <a:pt x="21808" y="46084"/>
                          <a:pt x="29141" y="47633"/>
                        </a:cubicBezTo>
                        <a:cubicBezTo>
                          <a:pt x="31341" y="50811"/>
                          <a:pt x="33622" y="54071"/>
                          <a:pt x="35984" y="57249"/>
                        </a:cubicBezTo>
                        <a:cubicBezTo>
                          <a:pt x="40791" y="63524"/>
                          <a:pt x="48368" y="70288"/>
                          <a:pt x="57412" y="6979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5" name="Google Shape;1035;p42"/>
                  <p:cNvSpPr/>
                  <p:nvPr/>
                </p:nvSpPr>
                <p:spPr>
                  <a:xfrm>
                    <a:off x="5151936" y="4321228"/>
                    <a:ext cx="99629" cy="76351"/>
                  </a:xfrm>
                  <a:custGeom>
                    <a:avLst/>
                    <a:gdLst/>
                    <a:ahLst/>
                    <a:cxnLst/>
                    <a:rect l="l" t="t" r="r" b="b"/>
                    <a:pathLst>
                      <a:path w="99629" h="76351" extrusionOk="0">
                        <a:moveTo>
                          <a:pt x="68108" y="76323"/>
                        </a:moveTo>
                        <a:cubicBezTo>
                          <a:pt x="80981" y="75834"/>
                          <a:pt x="92305" y="66463"/>
                          <a:pt x="97031" y="54972"/>
                        </a:cubicBezTo>
                        <a:cubicBezTo>
                          <a:pt x="102652" y="41525"/>
                          <a:pt x="98660" y="26937"/>
                          <a:pt x="89780" y="16832"/>
                        </a:cubicBezTo>
                        <a:cubicBezTo>
                          <a:pt x="76256" y="1267"/>
                          <a:pt x="53036" y="-3949"/>
                          <a:pt x="31853" y="3059"/>
                        </a:cubicBezTo>
                        <a:cubicBezTo>
                          <a:pt x="20936" y="6645"/>
                          <a:pt x="11648" y="13980"/>
                          <a:pt x="5457" y="23596"/>
                        </a:cubicBezTo>
                        <a:cubicBezTo>
                          <a:pt x="-980" y="33701"/>
                          <a:pt x="-2365" y="47148"/>
                          <a:pt x="4805" y="56276"/>
                        </a:cubicBezTo>
                        <a:cubicBezTo>
                          <a:pt x="10915" y="63936"/>
                          <a:pt x="20692" y="66463"/>
                          <a:pt x="30468" y="67848"/>
                        </a:cubicBezTo>
                        <a:cubicBezTo>
                          <a:pt x="34868" y="68418"/>
                          <a:pt x="39430" y="68826"/>
                          <a:pt x="43667" y="69804"/>
                        </a:cubicBezTo>
                        <a:cubicBezTo>
                          <a:pt x="47903" y="70700"/>
                          <a:pt x="53280" y="73634"/>
                          <a:pt x="58250" y="74856"/>
                        </a:cubicBezTo>
                        <a:cubicBezTo>
                          <a:pt x="60042" y="75264"/>
                          <a:pt x="61998" y="75182"/>
                          <a:pt x="63872" y="75182"/>
                        </a:cubicBezTo>
                        <a:cubicBezTo>
                          <a:pt x="65012" y="75916"/>
                          <a:pt x="66316" y="76486"/>
                          <a:pt x="68108" y="7632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6" name="Google Shape;1036;p42"/>
                  <p:cNvSpPr/>
                  <p:nvPr/>
                </p:nvSpPr>
                <p:spPr>
                  <a:xfrm>
                    <a:off x="5150416" y="4276632"/>
                    <a:ext cx="34897" cy="32484"/>
                  </a:xfrm>
                  <a:custGeom>
                    <a:avLst/>
                    <a:gdLst/>
                    <a:ahLst/>
                    <a:cxnLst/>
                    <a:rect l="l" t="t" r="r" b="b"/>
                    <a:pathLst>
                      <a:path w="34897" h="32484" extrusionOk="0">
                        <a:moveTo>
                          <a:pt x="17406" y="32089"/>
                        </a:moveTo>
                        <a:cubicBezTo>
                          <a:pt x="20012" y="31518"/>
                          <a:pt x="22212" y="30541"/>
                          <a:pt x="24005" y="28585"/>
                        </a:cubicBezTo>
                        <a:cubicBezTo>
                          <a:pt x="24819" y="27851"/>
                          <a:pt x="25390" y="26792"/>
                          <a:pt x="25716" y="25732"/>
                        </a:cubicBezTo>
                        <a:cubicBezTo>
                          <a:pt x="27426" y="24754"/>
                          <a:pt x="29056" y="23532"/>
                          <a:pt x="30522" y="22228"/>
                        </a:cubicBezTo>
                        <a:cubicBezTo>
                          <a:pt x="31582" y="21087"/>
                          <a:pt x="32967" y="19865"/>
                          <a:pt x="33700" y="18479"/>
                        </a:cubicBezTo>
                        <a:cubicBezTo>
                          <a:pt x="34840" y="16768"/>
                          <a:pt x="35166" y="14975"/>
                          <a:pt x="34677" y="13182"/>
                        </a:cubicBezTo>
                        <a:cubicBezTo>
                          <a:pt x="33944" y="8781"/>
                          <a:pt x="31500" y="5114"/>
                          <a:pt x="27834" y="2832"/>
                        </a:cubicBezTo>
                        <a:cubicBezTo>
                          <a:pt x="24249" y="713"/>
                          <a:pt x="20338" y="-265"/>
                          <a:pt x="15939" y="62"/>
                        </a:cubicBezTo>
                        <a:cubicBezTo>
                          <a:pt x="11621" y="387"/>
                          <a:pt x="7629" y="2506"/>
                          <a:pt x="4533" y="5522"/>
                        </a:cubicBezTo>
                        <a:cubicBezTo>
                          <a:pt x="-437" y="10411"/>
                          <a:pt x="-1170" y="18072"/>
                          <a:pt x="1600" y="23695"/>
                        </a:cubicBezTo>
                        <a:cubicBezTo>
                          <a:pt x="3148" y="26792"/>
                          <a:pt x="5185" y="29318"/>
                          <a:pt x="8525" y="31030"/>
                        </a:cubicBezTo>
                        <a:cubicBezTo>
                          <a:pt x="11051" y="32415"/>
                          <a:pt x="14472" y="32904"/>
                          <a:pt x="17487" y="3208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37" name="Google Shape;1037;p42"/>
                <p:cNvSpPr/>
                <p:nvPr/>
              </p:nvSpPr>
              <p:spPr>
                <a:xfrm>
                  <a:off x="2901197" y="5532248"/>
                  <a:ext cx="906" cy="365"/>
                </a:xfrm>
                <a:custGeom>
                  <a:avLst/>
                  <a:gdLst/>
                  <a:ahLst/>
                  <a:cxnLst/>
                  <a:rect l="l" t="t" r="r" b="b"/>
                  <a:pathLst>
                    <a:path w="906" h="365" extrusionOk="0">
                      <a:moveTo>
                        <a:pt x="0" y="365"/>
                      </a:moveTo>
                      <a:cubicBezTo>
                        <a:pt x="1548" y="-368"/>
                        <a:pt x="815" y="202"/>
                        <a:pt x="0" y="365"/>
                      </a:cubicBezTo>
                      <a:lnTo>
                        <a:pt x="0" y="365"/>
                      </a:lnTo>
                      <a:close/>
                    </a:path>
                  </a:pathLst>
                </a:custGeom>
                <a:solidFill>
                  <a:srgbClr val="455A6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8" name="Google Shape;1038;p42"/>
                <p:cNvSpPr/>
                <p:nvPr/>
              </p:nvSpPr>
              <p:spPr>
                <a:xfrm>
                  <a:off x="3673956" y="5551194"/>
                  <a:ext cx="162" cy="163"/>
                </a:xfrm>
                <a:custGeom>
                  <a:avLst/>
                  <a:gdLst/>
                  <a:ahLst/>
                  <a:cxnLst/>
                  <a:rect l="l" t="t" r="r" b="b"/>
                  <a:pathLst>
                    <a:path w="162" h="163" extrusionOk="0">
                      <a:moveTo>
                        <a:pt x="163" y="163"/>
                      </a:moveTo>
                      <a:cubicBezTo>
                        <a:pt x="163" y="163"/>
                        <a:pt x="82" y="82"/>
                        <a:pt x="0" y="0"/>
                      </a:cubicBezTo>
                      <a:cubicBezTo>
                        <a:pt x="0" y="0"/>
                        <a:pt x="0" y="0"/>
                        <a:pt x="0" y="0"/>
                      </a:cubicBezTo>
                      <a:cubicBezTo>
                        <a:pt x="0" y="0"/>
                        <a:pt x="82" y="82"/>
                        <a:pt x="163" y="163"/>
                      </a:cubicBezTo>
                      <a:close/>
                    </a:path>
                  </a:pathLst>
                </a:custGeom>
                <a:solidFill>
                  <a:srgbClr val="455A6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9" name="Google Shape;1039;p42"/>
                <p:cNvSpPr/>
                <p:nvPr/>
              </p:nvSpPr>
              <p:spPr>
                <a:xfrm>
                  <a:off x="3143487" y="5170110"/>
                  <a:ext cx="114086" cy="122084"/>
                </a:xfrm>
                <a:custGeom>
                  <a:avLst/>
                  <a:gdLst/>
                  <a:ahLst/>
                  <a:cxnLst/>
                  <a:rect l="l" t="t" r="r" b="b"/>
                  <a:pathLst>
                    <a:path w="114086" h="122084" extrusionOk="0">
                      <a:moveTo>
                        <a:pt x="82701" y="113047"/>
                      </a:moveTo>
                      <a:cubicBezTo>
                        <a:pt x="97692" y="103675"/>
                        <a:pt x="109913" y="86806"/>
                        <a:pt x="113171" y="68714"/>
                      </a:cubicBezTo>
                      <a:cubicBezTo>
                        <a:pt x="119363" y="34486"/>
                        <a:pt x="93211" y="3273"/>
                        <a:pt x="62170" y="258"/>
                      </a:cubicBezTo>
                      <a:cubicBezTo>
                        <a:pt x="45468" y="-1372"/>
                        <a:pt x="29093" y="4740"/>
                        <a:pt x="17116" y="18105"/>
                      </a:cubicBezTo>
                      <a:cubicBezTo>
                        <a:pt x="5710" y="30819"/>
                        <a:pt x="-237" y="48829"/>
                        <a:pt x="7" y="66024"/>
                      </a:cubicBezTo>
                      <a:cubicBezTo>
                        <a:pt x="89" y="83790"/>
                        <a:pt x="7747" y="101149"/>
                        <a:pt x="21923" y="110520"/>
                      </a:cubicBezTo>
                      <a:cubicBezTo>
                        <a:pt x="25752" y="112966"/>
                        <a:pt x="29826" y="114677"/>
                        <a:pt x="34225" y="115655"/>
                      </a:cubicBezTo>
                      <a:cubicBezTo>
                        <a:pt x="36914" y="118018"/>
                        <a:pt x="39847" y="119811"/>
                        <a:pt x="43839" y="120789"/>
                      </a:cubicBezTo>
                      <a:cubicBezTo>
                        <a:pt x="45468" y="121278"/>
                        <a:pt x="47342" y="121523"/>
                        <a:pt x="48972" y="121848"/>
                      </a:cubicBezTo>
                      <a:cubicBezTo>
                        <a:pt x="50112" y="121930"/>
                        <a:pt x="51416" y="121848"/>
                        <a:pt x="52638" y="121848"/>
                      </a:cubicBezTo>
                      <a:cubicBezTo>
                        <a:pt x="52964" y="121848"/>
                        <a:pt x="53534" y="122011"/>
                        <a:pt x="54349" y="122011"/>
                      </a:cubicBezTo>
                      <a:cubicBezTo>
                        <a:pt x="55245" y="122175"/>
                        <a:pt x="56223" y="122011"/>
                        <a:pt x="57037" y="122011"/>
                      </a:cubicBezTo>
                      <a:cubicBezTo>
                        <a:pt x="65999" y="121359"/>
                        <a:pt x="74961" y="117855"/>
                        <a:pt x="82701" y="112966"/>
                      </a:cubicBezTo>
                      <a:close/>
                    </a:path>
                  </a:pathLst>
                </a:custGeom>
                <a:solidFill>
                  <a:srgbClr val="455A6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0" name="Google Shape;1040;p42"/>
                <p:cNvSpPr/>
                <p:nvPr/>
              </p:nvSpPr>
              <p:spPr>
                <a:xfrm>
                  <a:off x="2867677" y="5486888"/>
                  <a:ext cx="59997" cy="63920"/>
                </a:xfrm>
                <a:custGeom>
                  <a:avLst/>
                  <a:gdLst/>
                  <a:ahLst/>
                  <a:cxnLst/>
                  <a:rect l="l" t="t" r="r" b="b"/>
                  <a:pathLst>
                    <a:path w="59997" h="63920" extrusionOk="0">
                      <a:moveTo>
                        <a:pt x="17877" y="62350"/>
                      </a:moveTo>
                      <a:cubicBezTo>
                        <a:pt x="24232" y="64469"/>
                        <a:pt x="31238" y="64550"/>
                        <a:pt x="37675" y="61942"/>
                      </a:cubicBezTo>
                      <a:cubicBezTo>
                        <a:pt x="43785" y="59660"/>
                        <a:pt x="50303" y="55341"/>
                        <a:pt x="53969" y="49311"/>
                      </a:cubicBezTo>
                      <a:lnTo>
                        <a:pt x="54295" y="48903"/>
                      </a:lnTo>
                      <a:lnTo>
                        <a:pt x="54295" y="48740"/>
                      </a:lnTo>
                      <a:cubicBezTo>
                        <a:pt x="54947" y="47844"/>
                        <a:pt x="55517" y="46784"/>
                        <a:pt x="56087" y="45807"/>
                      </a:cubicBezTo>
                      <a:cubicBezTo>
                        <a:pt x="56739" y="44747"/>
                        <a:pt x="57309" y="43688"/>
                        <a:pt x="57717" y="42383"/>
                      </a:cubicBezTo>
                      <a:cubicBezTo>
                        <a:pt x="59020" y="39124"/>
                        <a:pt x="59917" y="35864"/>
                        <a:pt x="59998" y="32441"/>
                      </a:cubicBezTo>
                      <a:cubicBezTo>
                        <a:pt x="59998" y="30811"/>
                        <a:pt x="59917" y="28937"/>
                        <a:pt x="59428" y="27389"/>
                      </a:cubicBezTo>
                      <a:cubicBezTo>
                        <a:pt x="58939" y="25351"/>
                        <a:pt x="56984" y="23884"/>
                        <a:pt x="55191" y="22825"/>
                      </a:cubicBezTo>
                      <a:cubicBezTo>
                        <a:pt x="55191" y="22336"/>
                        <a:pt x="55191" y="21847"/>
                        <a:pt x="54947" y="21276"/>
                      </a:cubicBezTo>
                      <a:cubicBezTo>
                        <a:pt x="54702" y="20543"/>
                        <a:pt x="54539" y="19972"/>
                        <a:pt x="54213" y="19321"/>
                      </a:cubicBezTo>
                      <a:cubicBezTo>
                        <a:pt x="53806" y="18261"/>
                        <a:pt x="52014" y="15816"/>
                        <a:pt x="53399" y="17446"/>
                      </a:cubicBezTo>
                      <a:cubicBezTo>
                        <a:pt x="54132" y="18343"/>
                        <a:pt x="53806" y="18016"/>
                        <a:pt x="53643" y="17446"/>
                      </a:cubicBezTo>
                      <a:cubicBezTo>
                        <a:pt x="51118" y="8319"/>
                        <a:pt x="43541" y="3184"/>
                        <a:pt x="35312" y="821"/>
                      </a:cubicBezTo>
                      <a:cubicBezTo>
                        <a:pt x="28387" y="-1135"/>
                        <a:pt x="20729" y="495"/>
                        <a:pt x="14455" y="4733"/>
                      </a:cubicBezTo>
                      <a:cubicBezTo>
                        <a:pt x="7449" y="9460"/>
                        <a:pt x="2968" y="17202"/>
                        <a:pt x="1012" y="25351"/>
                      </a:cubicBezTo>
                      <a:cubicBezTo>
                        <a:pt x="-2654" y="40509"/>
                        <a:pt x="3783" y="57542"/>
                        <a:pt x="17959" y="62513"/>
                      </a:cubicBezTo>
                      <a:close/>
                    </a:path>
                  </a:pathLst>
                </a:custGeom>
                <a:solidFill>
                  <a:srgbClr val="455A6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1" name="Google Shape;1041;p42"/>
                <p:cNvSpPr/>
                <p:nvPr/>
              </p:nvSpPr>
              <p:spPr>
                <a:xfrm>
                  <a:off x="2810253" y="5593225"/>
                  <a:ext cx="23633" cy="25287"/>
                </a:xfrm>
                <a:custGeom>
                  <a:avLst/>
                  <a:gdLst/>
                  <a:ahLst/>
                  <a:cxnLst/>
                  <a:rect l="l" t="t" r="r" b="b"/>
                  <a:pathLst>
                    <a:path w="23633" h="25287" extrusionOk="0">
                      <a:moveTo>
                        <a:pt x="15908" y="23246"/>
                      </a:moveTo>
                      <a:cubicBezTo>
                        <a:pt x="15908" y="23246"/>
                        <a:pt x="16316" y="22676"/>
                        <a:pt x="16560" y="22432"/>
                      </a:cubicBezTo>
                      <a:cubicBezTo>
                        <a:pt x="16804" y="22432"/>
                        <a:pt x="17049" y="22432"/>
                        <a:pt x="17375" y="22187"/>
                      </a:cubicBezTo>
                      <a:cubicBezTo>
                        <a:pt x="17619" y="22187"/>
                        <a:pt x="17945" y="22024"/>
                        <a:pt x="18189" y="21698"/>
                      </a:cubicBezTo>
                      <a:cubicBezTo>
                        <a:pt x="19086" y="21372"/>
                        <a:pt x="19982" y="20720"/>
                        <a:pt x="20634" y="19905"/>
                      </a:cubicBezTo>
                      <a:lnTo>
                        <a:pt x="20634" y="19742"/>
                      </a:lnTo>
                      <a:cubicBezTo>
                        <a:pt x="20634" y="19742"/>
                        <a:pt x="20878" y="19579"/>
                        <a:pt x="20797" y="19335"/>
                      </a:cubicBezTo>
                      <a:cubicBezTo>
                        <a:pt x="21367" y="18683"/>
                        <a:pt x="21937" y="17868"/>
                        <a:pt x="22344" y="16808"/>
                      </a:cubicBezTo>
                      <a:cubicBezTo>
                        <a:pt x="22833" y="15912"/>
                        <a:pt x="23241" y="14608"/>
                        <a:pt x="23404" y="13385"/>
                      </a:cubicBezTo>
                      <a:cubicBezTo>
                        <a:pt x="23567" y="12407"/>
                        <a:pt x="23729" y="11104"/>
                        <a:pt x="23567" y="10044"/>
                      </a:cubicBezTo>
                      <a:cubicBezTo>
                        <a:pt x="23567" y="9066"/>
                        <a:pt x="23322" y="8252"/>
                        <a:pt x="23159" y="7436"/>
                      </a:cubicBezTo>
                      <a:cubicBezTo>
                        <a:pt x="22915" y="6703"/>
                        <a:pt x="22507" y="5969"/>
                        <a:pt x="22100" y="5155"/>
                      </a:cubicBezTo>
                      <a:cubicBezTo>
                        <a:pt x="21856" y="4666"/>
                        <a:pt x="21448" y="4095"/>
                        <a:pt x="21122" y="3851"/>
                      </a:cubicBezTo>
                      <a:cubicBezTo>
                        <a:pt x="20878" y="3362"/>
                        <a:pt x="20471" y="2873"/>
                        <a:pt x="19982" y="2628"/>
                      </a:cubicBezTo>
                      <a:cubicBezTo>
                        <a:pt x="19330" y="2058"/>
                        <a:pt x="18760" y="1569"/>
                        <a:pt x="18189" y="1243"/>
                      </a:cubicBezTo>
                      <a:cubicBezTo>
                        <a:pt x="18026" y="1161"/>
                        <a:pt x="17945" y="998"/>
                        <a:pt x="17701" y="1080"/>
                      </a:cubicBezTo>
                      <a:cubicBezTo>
                        <a:pt x="16967" y="672"/>
                        <a:pt x="16153" y="428"/>
                        <a:pt x="15338" y="183"/>
                      </a:cubicBezTo>
                      <a:cubicBezTo>
                        <a:pt x="14279" y="-61"/>
                        <a:pt x="13220" y="-61"/>
                        <a:pt x="12079" y="183"/>
                      </a:cubicBezTo>
                      <a:cubicBezTo>
                        <a:pt x="10775" y="183"/>
                        <a:pt x="9798" y="509"/>
                        <a:pt x="8657" y="835"/>
                      </a:cubicBezTo>
                      <a:cubicBezTo>
                        <a:pt x="7761" y="1161"/>
                        <a:pt x="6946" y="1651"/>
                        <a:pt x="6213" y="2139"/>
                      </a:cubicBezTo>
                      <a:cubicBezTo>
                        <a:pt x="5969" y="2384"/>
                        <a:pt x="5806" y="2465"/>
                        <a:pt x="5398" y="2628"/>
                      </a:cubicBezTo>
                      <a:cubicBezTo>
                        <a:pt x="5154" y="2873"/>
                        <a:pt x="4665" y="3362"/>
                        <a:pt x="4421" y="3606"/>
                      </a:cubicBezTo>
                      <a:cubicBezTo>
                        <a:pt x="4095" y="4014"/>
                        <a:pt x="3687" y="4339"/>
                        <a:pt x="3443" y="4584"/>
                      </a:cubicBezTo>
                      <a:lnTo>
                        <a:pt x="2873" y="5236"/>
                      </a:lnTo>
                      <a:cubicBezTo>
                        <a:pt x="2221" y="6051"/>
                        <a:pt x="1569" y="6866"/>
                        <a:pt x="1325" y="7763"/>
                      </a:cubicBezTo>
                      <a:cubicBezTo>
                        <a:pt x="917" y="8577"/>
                        <a:pt x="510" y="9555"/>
                        <a:pt x="347" y="10370"/>
                      </a:cubicBezTo>
                      <a:cubicBezTo>
                        <a:pt x="103" y="11511"/>
                        <a:pt x="-60" y="12734"/>
                        <a:pt x="21" y="13956"/>
                      </a:cubicBezTo>
                      <a:cubicBezTo>
                        <a:pt x="21" y="14853"/>
                        <a:pt x="266" y="15749"/>
                        <a:pt x="347" y="16727"/>
                      </a:cubicBezTo>
                      <a:cubicBezTo>
                        <a:pt x="510" y="17053"/>
                        <a:pt x="510" y="17297"/>
                        <a:pt x="591" y="17460"/>
                      </a:cubicBezTo>
                      <a:cubicBezTo>
                        <a:pt x="917" y="18438"/>
                        <a:pt x="1243" y="19172"/>
                        <a:pt x="1651" y="19987"/>
                      </a:cubicBezTo>
                      <a:cubicBezTo>
                        <a:pt x="1651" y="20231"/>
                        <a:pt x="1895" y="20476"/>
                        <a:pt x="2058" y="20557"/>
                      </a:cubicBezTo>
                      <a:cubicBezTo>
                        <a:pt x="2547" y="21454"/>
                        <a:pt x="3117" y="22105"/>
                        <a:pt x="3850" y="22757"/>
                      </a:cubicBezTo>
                      <a:lnTo>
                        <a:pt x="4095" y="23002"/>
                      </a:lnTo>
                      <a:cubicBezTo>
                        <a:pt x="4095" y="23002"/>
                        <a:pt x="4828" y="23654"/>
                        <a:pt x="5072" y="23654"/>
                      </a:cubicBezTo>
                      <a:lnTo>
                        <a:pt x="5806" y="24306"/>
                      </a:lnTo>
                      <a:cubicBezTo>
                        <a:pt x="6620" y="24551"/>
                        <a:pt x="7435" y="24795"/>
                        <a:pt x="8250" y="25121"/>
                      </a:cubicBezTo>
                      <a:cubicBezTo>
                        <a:pt x="8494" y="25121"/>
                        <a:pt x="8739" y="25284"/>
                        <a:pt x="8983" y="25284"/>
                      </a:cubicBezTo>
                      <a:cubicBezTo>
                        <a:pt x="10613" y="25284"/>
                        <a:pt x="11998" y="25365"/>
                        <a:pt x="13545" y="24713"/>
                      </a:cubicBezTo>
                      <a:cubicBezTo>
                        <a:pt x="14360" y="24469"/>
                        <a:pt x="15093" y="23980"/>
                        <a:pt x="15664" y="23572"/>
                      </a:cubicBezTo>
                      <a:cubicBezTo>
                        <a:pt x="15908" y="23572"/>
                        <a:pt x="15990" y="23410"/>
                        <a:pt x="15990" y="23410"/>
                      </a:cubicBezTo>
                      <a:close/>
                    </a:path>
                  </a:pathLst>
                </a:custGeom>
                <a:solidFill>
                  <a:srgbClr val="455A6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2" name="Google Shape;1042;p42"/>
                <p:cNvSpPr/>
                <p:nvPr/>
              </p:nvSpPr>
              <p:spPr>
                <a:xfrm>
                  <a:off x="2733026" y="5578272"/>
                  <a:ext cx="68562" cy="105278"/>
                </a:xfrm>
                <a:custGeom>
                  <a:avLst/>
                  <a:gdLst/>
                  <a:ahLst/>
                  <a:cxnLst/>
                  <a:rect l="l" t="t" r="r" b="b"/>
                  <a:pathLst>
                    <a:path w="68562" h="105278" extrusionOk="0">
                      <a:moveTo>
                        <a:pt x="17693" y="4869"/>
                      </a:moveTo>
                      <a:cubicBezTo>
                        <a:pt x="7916" y="11470"/>
                        <a:pt x="3028" y="23775"/>
                        <a:pt x="1399" y="35103"/>
                      </a:cubicBezTo>
                      <a:cubicBezTo>
                        <a:pt x="-1942" y="56210"/>
                        <a:pt x="-149" y="83674"/>
                        <a:pt x="16226" y="97528"/>
                      </a:cubicBezTo>
                      <a:cubicBezTo>
                        <a:pt x="30647" y="109671"/>
                        <a:pt x="58755" y="108612"/>
                        <a:pt x="66739" y="86689"/>
                      </a:cubicBezTo>
                      <a:cubicBezTo>
                        <a:pt x="69753" y="78377"/>
                        <a:pt x="68694" y="69168"/>
                        <a:pt x="66006" y="61018"/>
                      </a:cubicBezTo>
                      <a:cubicBezTo>
                        <a:pt x="65028" y="58573"/>
                        <a:pt x="63806" y="56129"/>
                        <a:pt x="62502" y="53847"/>
                      </a:cubicBezTo>
                      <a:cubicBezTo>
                        <a:pt x="62991" y="52461"/>
                        <a:pt x="63480" y="50995"/>
                        <a:pt x="63887" y="49772"/>
                      </a:cubicBezTo>
                      <a:cubicBezTo>
                        <a:pt x="65109" y="43741"/>
                        <a:pt x="65598" y="37548"/>
                        <a:pt x="64784" y="31517"/>
                      </a:cubicBezTo>
                      <a:cubicBezTo>
                        <a:pt x="63154" y="19374"/>
                        <a:pt x="56962" y="9351"/>
                        <a:pt x="46860" y="3564"/>
                      </a:cubicBezTo>
                      <a:cubicBezTo>
                        <a:pt x="37979" y="-1651"/>
                        <a:pt x="26736" y="-1081"/>
                        <a:pt x="17774" y="4869"/>
                      </a:cubicBezTo>
                      <a:close/>
                    </a:path>
                  </a:pathLst>
                </a:custGeom>
                <a:solidFill>
                  <a:srgbClr val="455A6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3" name="Google Shape;1043;p42"/>
                <p:cNvSpPr/>
                <p:nvPr/>
              </p:nvSpPr>
              <p:spPr>
                <a:xfrm>
                  <a:off x="2736461" y="5526641"/>
                  <a:ext cx="22864" cy="21773"/>
                </a:xfrm>
                <a:custGeom>
                  <a:avLst/>
                  <a:gdLst/>
                  <a:ahLst/>
                  <a:cxnLst/>
                  <a:rect l="l" t="t" r="r" b="b"/>
                  <a:pathLst>
                    <a:path w="22864" h="21773" extrusionOk="0">
                      <a:moveTo>
                        <a:pt x="2444" y="3853"/>
                      </a:moveTo>
                      <a:cubicBezTo>
                        <a:pt x="2444" y="3853"/>
                        <a:pt x="1792" y="4913"/>
                        <a:pt x="1792" y="4913"/>
                      </a:cubicBezTo>
                      <a:cubicBezTo>
                        <a:pt x="1792" y="4913"/>
                        <a:pt x="1222" y="5565"/>
                        <a:pt x="1059" y="6135"/>
                      </a:cubicBezTo>
                      <a:cubicBezTo>
                        <a:pt x="733" y="6787"/>
                        <a:pt x="489" y="7683"/>
                        <a:pt x="244" y="8417"/>
                      </a:cubicBezTo>
                      <a:cubicBezTo>
                        <a:pt x="244" y="8417"/>
                        <a:pt x="163" y="8580"/>
                        <a:pt x="163" y="8824"/>
                      </a:cubicBezTo>
                      <a:cubicBezTo>
                        <a:pt x="163" y="9476"/>
                        <a:pt x="81" y="10536"/>
                        <a:pt x="0" y="11188"/>
                      </a:cubicBezTo>
                      <a:cubicBezTo>
                        <a:pt x="0" y="11677"/>
                        <a:pt x="244" y="12736"/>
                        <a:pt x="407" y="13306"/>
                      </a:cubicBezTo>
                      <a:lnTo>
                        <a:pt x="570" y="13306"/>
                      </a:lnTo>
                      <a:cubicBezTo>
                        <a:pt x="1304" y="15425"/>
                        <a:pt x="2037" y="16566"/>
                        <a:pt x="3422" y="18196"/>
                      </a:cubicBezTo>
                      <a:lnTo>
                        <a:pt x="4074" y="18767"/>
                      </a:lnTo>
                      <a:cubicBezTo>
                        <a:pt x="4807" y="19418"/>
                        <a:pt x="5540" y="19826"/>
                        <a:pt x="6355" y="20315"/>
                      </a:cubicBezTo>
                      <a:cubicBezTo>
                        <a:pt x="6518" y="20396"/>
                        <a:pt x="6762" y="20641"/>
                        <a:pt x="7088" y="20723"/>
                      </a:cubicBezTo>
                      <a:cubicBezTo>
                        <a:pt x="7903" y="20967"/>
                        <a:pt x="8717" y="21212"/>
                        <a:pt x="9532" y="21537"/>
                      </a:cubicBezTo>
                      <a:cubicBezTo>
                        <a:pt x="9858" y="21537"/>
                        <a:pt x="10102" y="21537"/>
                        <a:pt x="10428" y="21701"/>
                      </a:cubicBezTo>
                      <a:cubicBezTo>
                        <a:pt x="11243" y="21701"/>
                        <a:pt x="12139" y="21864"/>
                        <a:pt x="13117" y="21701"/>
                      </a:cubicBezTo>
                      <a:cubicBezTo>
                        <a:pt x="13361" y="21701"/>
                        <a:pt x="13606" y="21701"/>
                        <a:pt x="13932" y="21701"/>
                      </a:cubicBezTo>
                      <a:cubicBezTo>
                        <a:pt x="14746" y="21456"/>
                        <a:pt x="15398" y="21375"/>
                        <a:pt x="16050" y="21048"/>
                      </a:cubicBezTo>
                      <a:cubicBezTo>
                        <a:pt x="16865" y="20804"/>
                        <a:pt x="17516" y="20234"/>
                        <a:pt x="18087" y="20071"/>
                      </a:cubicBezTo>
                      <a:cubicBezTo>
                        <a:pt x="18413" y="19907"/>
                        <a:pt x="18657" y="19663"/>
                        <a:pt x="18901" y="19582"/>
                      </a:cubicBezTo>
                      <a:lnTo>
                        <a:pt x="18901" y="19418"/>
                      </a:lnTo>
                      <a:cubicBezTo>
                        <a:pt x="19879" y="18848"/>
                        <a:pt x="20531" y="18033"/>
                        <a:pt x="21020" y="17055"/>
                      </a:cubicBezTo>
                      <a:cubicBezTo>
                        <a:pt x="21264" y="16811"/>
                        <a:pt x="21427" y="16485"/>
                        <a:pt x="21509" y="16159"/>
                      </a:cubicBezTo>
                      <a:lnTo>
                        <a:pt x="21834" y="15752"/>
                      </a:lnTo>
                      <a:cubicBezTo>
                        <a:pt x="22242" y="14692"/>
                        <a:pt x="22486" y="13795"/>
                        <a:pt x="22649" y="12573"/>
                      </a:cubicBezTo>
                      <a:cubicBezTo>
                        <a:pt x="22975" y="11677"/>
                        <a:pt x="22894" y="10943"/>
                        <a:pt x="22649" y="10128"/>
                      </a:cubicBezTo>
                      <a:cubicBezTo>
                        <a:pt x="22649" y="9395"/>
                        <a:pt x="22486" y="9069"/>
                        <a:pt x="22079" y="8498"/>
                      </a:cubicBezTo>
                      <a:cubicBezTo>
                        <a:pt x="21916" y="7683"/>
                        <a:pt x="21427" y="7032"/>
                        <a:pt x="20775" y="6461"/>
                      </a:cubicBezTo>
                      <a:cubicBezTo>
                        <a:pt x="20286" y="6054"/>
                        <a:pt x="19798" y="5809"/>
                        <a:pt x="19309" y="5402"/>
                      </a:cubicBezTo>
                      <a:cubicBezTo>
                        <a:pt x="18983" y="5402"/>
                        <a:pt x="18576" y="5238"/>
                        <a:pt x="18168" y="5076"/>
                      </a:cubicBezTo>
                      <a:cubicBezTo>
                        <a:pt x="17761" y="4016"/>
                        <a:pt x="17191" y="2875"/>
                        <a:pt x="16376" y="2142"/>
                      </a:cubicBezTo>
                      <a:cubicBezTo>
                        <a:pt x="15235" y="1164"/>
                        <a:pt x="13932" y="512"/>
                        <a:pt x="12384" y="104"/>
                      </a:cubicBezTo>
                      <a:cubicBezTo>
                        <a:pt x="12384" y="104"/>
                        <a:pt x="12221" y="104"/>
                        <a:pt x="11895" y="104"/>
                      </a:cubicBezTo>
                      <a:cubicBezTo>
                        <a:pt x="11325" y="104"/>
                        <a:pt x="10347" y="-58"/>
                        <a:pt x="9695" y="23"/>
                      </a:cubicBezTo>
                      <a:cubicBezTo>
                        <a:pt x="9695" y="23"/>
                        <a:pt x="9614" y="23"/>
                        <a:pt x="9451" y="23"/>
                      </a:cubicBezTo>
                      <a:cubicBezTo>
                        <a:pt x="8636" y="23"/>
                        <a:pt x="7821" y="267"/>
                        <a:pt x="7007" y="431"/>
                      </a:cubicBezTo>
                      <a:cubicBezTo>
                        <a:pt x="6925" y="593"/>
                        <a:pt x="6762" y="431"/>
                        <a:pt x="6681" y="593"/>
                      </a:cubicBezTo>
                      <a:cubicBezTo>
                        <a:pt x="6029" y="919"/>
                        <a:pt x="5214" y="1408"/>
                        <a:pt x="4562" y="1734"/>
                      </a:cubicBezTo>
                      <a:lnTo>
                        <a:pt x="4562" y="1897"/>
                      </a:lnTo>
                      <a:cubicBezTo>
                        <a:pt x="4562" y="1897"/>
                        <a:pt x="4237" y="1897"/>
                        <a:pt x="4155" y="2060"/>
                      </a:cubicBezTo>
                      <a:cubicBezTo>
                        <a:pt x="3503" y="2631"/>
                        <a:pt x="2851" y="3201"/>
                        <a:pt x="2281" y="3853"/>
                      </a:cubicBezTo>
                      <a:close/>
                    </a:path>
                  </a:pathLst>
                </a:custGeom>
                <a:solidFill>
                  <a:srgbClr val="455A6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4" name="Google Shape;1044;p42"/>
                <p:cNvSpPr/>
                <p:nvPr/>
              </p:nvSpPr>
              <p:spPr>
                <a:xfrm>
                  <a:off x="4296717" y="5233943"/>
                  <a:ext cx="28616" cy="24358"/>
                </a:xfrm>
                <a:custGeom>
                  <a:avLst/>
                  <a:gdLst/>
                  <a:ahLst/>
                  <a:cxnLst/>
                  <a:rect l="l" t="t" r="r" b="b"/>
                  <a:pathLst>
                    <a:path w="28616" h="24358" extrusionOk="0">
                      <a:moveTo>
                        <a:pt x="16385" y="24196"/>
                      </a:moveTo>
                      <a:cubicBezTo>
                        <a:pt x="17607" y="23951"/>
                        <a:pt x="18747" y="23788"/>
                        <a:pt x="19888" y="23380"/>
                      </a:cubicBezTo>
                      <a:cubicBezTo>
                        <a:pt x="21843" y="22729"/>
                        <a:pt x="23636" y="21832"/>
                        <a:pt x="25184" y="20610"/>
                      </a:cubicBezTo>
                      <a:cubicBezTo>
                        <a:pt x="26325" y="19713"/>
                        <a:pt x="27139" y="18654"/>
                        <a:pt x="27709" y="17350"/>
                      </a:cubicBezTo>
                      <a:cubicBezTo>
                        <a:pt x="28280" y="16046"/>
                        <a:pt x="28687" y="14742"/>
                        <a:pt x="28606" y="13357"/>
                      </a:cubicBezTo>
                      <a:cubicBezTo>
                        <a:pt x="28443" y="12297"/>
                        <a:pt x="28361" y="11319"/>
                        <a:pt x="27954" y="10260"/>
                      </a:cubicBezTo>
                      <a:cubicBezTo>
                        <a:pt x="27954" y="9526"/>
                        <a:pt x="27628" y="8793"/>
                        <a:pt x="27221" y="8304"/>
                      </a:cubicBezTo>
                      <a:cubicBezTo>
                        <a:pt x="26976" y="7570"/>
                        <a:pt x="26650" y="6919"/>
                        <a:pt x="26243" y="6348"/>
                      </a:cubicBezTo>
                      <a:cubicBezTo>
                        <a:pt x="25754" y="5451"/>
                        <a:pt x="25021" y="4800"/>
                        <a:pt x="24206" y="3903"/>
                      </a:cubicBezTo>
                      <a:cubicBezTo>
                        <a:pt x="23310" y="2925"/>
                        <a:pt x="22088" y="2110"/>
                        <a:pt x="21029" y="1377"/>
                      </a:cubicBezTo>
                      <a:cubicBezTo>
                        <a:pt x="20214" y="888"/>
                        <a:pt x="19237" y="725"/>
                        <a:pt x="18340" y="399"/>
                      </a:cubicBezTo>
                      <a:cubicBezTo>
                        <a:pt x="18014" y="399"/>
                        <a:pt x="17607" y="236"/>
                        <a:pt x="17281" y="154"/>
                      </a:cubicBezTo>
                      <a:cubicBezTo>
                        <a:pt x="15977" y="-9"/>
                        <a:pt x="14593" y="-90"/>
                        <a:pt x="13371" y="154"/>
                      </a:cubicBezTo>
                      <a:cubicBezTo>
                        <a:pt x="12311" y="399"/>
                        <a:pt x="11415" y="562"/>
                        <a:pt x="10275" y="888"/>
                      </a:cubicBezTo>
                      <a:cubicBezTo>
                        <a:pt x="9378" y="1214"/>
                        <a:pt x="8563" y="1703"/>
                        <a:pt x="7667" y="2355"/>
                      </a:cubicBezTo>
                      <a:cubicBezTo>
                        <a:pt x="6445" y="2844"/>
                        <a:pt x="5305" y="3984"/>
                        <a:pt x="4327" y="4962"/>
                      </a:cubicBezTo>
                      <a:cubicBezTo>
                        <a:pt x="3268" y="6103"/>
                        <a:pt x="2616" y="7408"/>
                        <a:pt x="1801" y="8711"/>
                      </a:cubicBezTo>
                      <a:cubicBezTo>
                        <a:pt x="1068" y="9934"/>
                        <a:pt x="579" y="11319"/>
                        <a:pt x="335" y="12705"/>
                      </a:cubicBezTo>
                      <a:cubicBezTo>
                        <a:pt x="9" y="13357"/>
                        <a:pt x="91" y="14090"/>
                        <a:pt x="9" y="14742"/>
                      </a:cubicBezTo>
                      <a:cubicBezTo>
                        <a:pt x="9" y="15883"/>
                        <a:pt x="-72" y="16942"/>
                        <a:pt x="253" y="17920"/>
                      </a:cubicBezTo>
                      <a:lnTo>
                        <a:pt x="742" y="18817"/>
                      </a:lnTo>
                      <a:cubicBezTo>
                        <a:pt x="742" y="18817"/>
                        <a:pt x="742" y="19061"/>
                        <a:pt x="905" y="19143"/>
                      </a:cubicBezTo>
                      <a:cubicBezTo>
                        <a:pt x="1150" y="19632"/>
                        <a:pt x="1313" y="20202"/>
                        <a:pt x="1720" y="20772"/>
                      </a:cubicBezTo>
                      <a:cubicBezTo>
                        <a:pt x="2209" y="21669"/>
                        <a:pt x="2779" y="22321"/>
                        <a:pt x="3594" y="22891"/>
                      </a:cubicBezTo>
                      <a:cubicBezTo>
                        <a:pt x="4083" y="23055"/>
                        <a:pt x="4327" y="23299"/>
                        <a:pt x="4571" y="23462"/>
                      </a:cubicBezTo>
                      <a:cubicBezTo>
                        <a:pt x="5549" y="23869"/>
                        <a:pt x="6364" y="24114"/>
                        <a:pt x="7179" y="24358"/>
                      </a:cubicBezTo>
                      <a:cubicBezTo>
                        <a:pt x="7749" y="24358"/>
                        <a:pt x="8563" y="24358"/>
                        <a:pt x="9053" y="24358"/>
                      </a:cubicBezTo>
                      <a:cubicBezTo>
                        <a:pt x="9053" y="24358"/>
                        <a:pt x="9158" y="24358"/>
                        <a:pt x="9378" y="24358"/>
                      </a:cubicBezTo>
                      <a:cubicBezTo>
                        <a:pt x="9949" y="24196"/>
                        <a:pt x="10275" y="24032"/>
                        <a:pt x="10763" y="23951"/>
                      </a:cubicBezTo>
                      <a:lnTo>
                        <a:pt x="10926" y="23951"/>
                      </a:lnTo>
                      <a:cubicBezTo>
                        <a:pt x="11497" y="24114"/>
                        <a:pt x="12067" y="24114"/>
                        <a:pt x="12800" y="24277"/>
                      </a:cubicBezTo>
                      <a:cubicBezTo>
                        <a:pt x="14104" y="24277"/>
                        <a:pt x="15244" y="24277"/>
                        <a:pt x="16385" y="24196"/>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5" name="Google Shape;1045;p42"/>
                <p:cNvSpPr/>
                <p:nvPr/>
              </p:nvSpPr>
              <p:spPr>
                <a:xfrm>
                  <a:off x="2751328" y="5750805"/>
                  <a:ext cx="29818" cy="32173"/>
                </a:xfrm>
                <a:custGeom>
                  <a:avLst/>
                  <a:gdLst/>
                  <a:ahLst/>
                  <a:cxnLst/>
                  <a:rect l="l" t="t" r="r" b="b"/>
                  <a:pathLst>
                    <a:path w="29818" h="32173" extrusionOk="0">
                      <a:moveTo>
                        <a:pt x="10308" y="867"/>
                      </a:moveTo>
                      <a:cubicBezTo>
                        <a:pt x="7945" y="2008"/>
                        <a:pt x="6479" y="3067"/>
                        <a:pt x="4524" y="5023"/>
                      </a:cubicBezTo>
                      <a:lnTo>
                        <a:pt x="3709" y="6082"/>
                      </a:lnTo>
                      <a:cubicBezTo>
                        <a:pt x="3057" y="7142"/>
                        <a:pt x="2324" y="8120"/>
                        <a:pt x="1835" y="9261"/>
                      </a:cubicBezTo>
                      <a:cubicBezTo>
                        <a:pt x="1591" y="9506"/>
                        <a:pt x="1428" y="10076"/>
                        <a:pt x="1265" y="10565"/>
                      </a:cubicBezTo>
                      <a:cubicBezTo>
                        <a:pt x="1020" y="11706"/>
                        <a:pt x="450" y="12847"/>
                        <a:pt x="206" y="13988"/>
                      </a:cubicBezTo>
                      <a:cubicBezTo>
                        <a:pt x="-202" y="16596"/>
                        <a:pt x="43" y="18633"/>
                        <a:pt x="532" y="21159"/>
                      </a:cubicBezTo>
                      <a:cubicBezTo>
                        <a:pt x="532" y="21648"/>
                        <a:pt x="694" y="21974"/>
                        <a:pt x="857" y="22381"/>
                      </a:cubicBezTo>
                      <a:cubicBezTo>
                        <a:pt x="1265" y="23441"/>
                        <a:pt x="1591" y="24582"/>
                        <a:pt x="2242" y="25641"/>
                      </a:cubicBezTo>
                      <a:cubicBezTo>
                        <a:pt x="2894" y="26701"/>
                        <a:pt x="3790" y="27679"/>
                        <a:pt x="4768" y="28494"/>
                      </a:cubicBezTo>
                      <a:cubicBezTo>
                        <a:pt x="5257" y="29146"/>
                        <a:pt x="5990" y="29553"/>
                        <a:pt x="6723" y="29961"/>
                      </a:cubicBezTo>
                      <a:cubicBezTo>
                        <a:pt x="7131" y="30287"/>
                        <a:pt x="7620" y="30694"/>
                        <a:pt x="8190" y="31020"/>
                      </a:cubicBezTo>
                      <a:cubicBezTo>
                        <a:pt x="8923" y="31428"/>
                        <a:pt x="9982" y="31672"/>
                        <a:pt x="10797" y="31917"/>
                      </a:cubicBezTo>
                      <a:cubicBezTo>
                        <a:pt x="11367" y="31917"/>
                        <a:pt x="11693" y="32079"/>
                        <a:pt x="12345" y="32079"/>
                      </a:cubicBezTo>
                      <a:cubicBezTo>
                        <a:pt x="13241" y="32242"/>
                        <a:pt x="14545" y="32161"/>
                        <a:pt x="15848" y="32079"/>
                      </a:cubicBezTo>
                      <a:cubicBezTo>
                        <a:pt x="16744" y="31998"/>
                        <a:pt x="17804" y="31672"/>
                        <a:pt x="18944" y="31346"/>
                      </a:cubicBezTo>
                      <a:cubicBezTo>
                        <a:pt x="20411" y="31020"/>
                        <a:pt x="21877" y="30205"/>
                        <a:pt x="23344" y="29472"/>
                      </a:cubicBezTo>
                      <a:cubicBezTo>
                        <a:pt x="24647" y="28575"/>
                        <a:pt x="25951" y="27435"/>
                        <a:pt x="26928" y="26212"/>
                      </a:cubicBezTo>
                      <a:cubicBezTo>
                        <a:pt x="28313" y="24664"/>
                        <a:pt x="29373" y="22626"/>
                        <a:pt x="29698" y="20344"/>
                      </a:cubicBezTo>
                      <a:cubicBezTo>
                        <a:pt x="30024" y="18062"/>
                        <a:pt x="29698" y="15536"/>
                        <a:pt x="28558" y="13662"/>
                      </a:cubicBezTo>
                      <a:lnTo>
                        <a:pt x="27662" y="12928"/>
                      </a:lnTo>
                      <a:cubicBezTo>
                        <a:pt x="27499" y="10483"/>
                        <a:pt x="26847" y="8120"/>
                        <a:pt x="25706" y="6164"/>
                      </a:cubicBezTo>
                      <a:cubicBezTo>
                        <a:pt x="23751" y="2823"/>
                        <a:pt x="20574" y="786"/>
                        <a:pt x="16989" y="215"/>
                      </a:cubicBezTo>
                      <a:cubicBezTo>
                        <a:pt x="15930" y="-30"/>
                        <a:pt x="14789" y="-111"/>
                        <a:pt x="13486" y="215"/>
                      </a:cubicBezTo>
                      <a:cubicBezTo>
                        <a:pt x="12426" y="459"/>
                        <a:pt x="11286" y="622"/>
                        <a:pt x="10390" y="949"/>
                      </a:cubicBezTo>
                      <a:close/>
                    </a:path>
                  </a:pathLst>
                </a:custGeom>
                <a:solidFill>
                  <a:srgbClr val="455A6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6" name="Google Shape;1046;p42"/>
                <p:cNvSpPr/>
                <p:nvPr/>
              </p:nvSpPr>
              <p:spPr>
                <a:xfrm>
                  <a:off x="3694657" y="5578348"/>
                  <a:ext cx="37212" cy="46683"/>
                </a:xfrm>
                <a:custGeom>
                  <a:avLst/>
                  <a:gdLst/>
                  <a:ahLst/>
                  <a:cxnLst/>
                  <a:rect l="l" t="t" r="r" b="b"/>
                  <a:pathLst>
                    <a:path w="37212" h="46683" extrusionOk="0">
                      <a:moveTo>
                        <a:pt x="34863" y="554"/>
                      </a:moveTo>
                      <a:cubicBezTo>
                        <a:pt x="34374" y="1939"/>
                        <a:pt x="33559" y="3324"/>
                        <a:pt x="32908" y="4629"/>
                      </a:cubicBezTo>
                      <a:cubicBezTo>
                        <a:pt x="30952" y="2428"/>
                        <a:pt x="27775" y="2021"/>
                        <a:pt x="24761" y="2347"/>
                      </a:cubicBezTo>
                      <a:cubicBezTo>
                        <a:pt x="20931" y="2673"/>
                        <a:pt x="17591" y="4140"/>
                        <a:pt x="14251" y="6259"/>
                      </a:cubicBezTo>
                      <a:cubicBezTo>
                        <a:pt x="8385" y="10089"/>
                        <a:pt x="3904" y="16771"/>
                        <a:pt x="2111" y="23861"/>
                      </a:cubicBezTo>
                      <a:cubicBezTo>
                        <a:pt x="563" y="24758"/>
                        <a:pt x="-496" y="26388"/>
                        <a:pt x="238" y="28670"/>
                      </a:cubicBezTo>
                      <a:cubicBezTo>
                        <a:pt x="563" y="29648"/>
                        <a:pt x="808" y="30299"/>
                        <a:pt x="1215" y="31115"/>
                      </a:cubicBezTo>
                      <a:cubicBezTo>
                        <a:pt x="1215" y="35760"/>
                        <a:pt x="2437" y="40405"/>
                        <a:pt x="5207" y="44235"/>
                      </a:cubicBezTo>
                      <a:cubicBezTo>
                        <a:pt x="7733" y="47332"/>
                        <a:pt x="11481" y="47577"/>
                        <a:pt x="14495" y="44480"/>
                      </a:cubicBezTo>
                      <a:cubicBezTo>
                        <a:pt x="15717" y="43257"/>
                        <a:pt x="16613" y="41790"/>
                        <a:pt x="17591" y="40568"/>
                      </a:cubicBezTo>
                      <a:cubicBezTo>
                        <a:pt x="20035" y="40405"/>
                        <a:pt x="22316" y="39835"/>
                        <a:pt x="24516" y="38857"/>
                      </a:cubicBezTo>
                      <a:cubicBezTo>
                        <a:pt x="33967" y="34211"/>
                        <a:pt x="38285" y="22639"/>
                        <a:pt x="36411" y="12371"/>
                      </a:cubicBezTo>
                      <a:cubicBezTo>
                        <a:pt x="36248" y="11067"/>
                        <a:pt x="35678" y="9926"/>
                        <a:pt x="35026" y="8622"/>
                      </a:cubicBezTo>
                      <a:cubicBezTo>
                        <a:pt x="35841" y="6340"/>
                        <a:pt x="36492" y="3895"/>
                        <a:pt x="37144" y="1532"/>
                      </a:cubicBezTo>
                      <a:cubicBezTo>
                        <a:pt x="37633" y="147"/>
                        <a:pt x="35352" y="-669"/>
                        <a:pt x="34863" y="717"/>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7" name="Google Shape;1047;p42"/>
                <p:cNvSpPr/>
                <p:nvPr/>
              </p:nvSpPr>
              <p:spPr>
                <a:xfrm>
                  <a:off x="4657238" y="5244121"/>
                  <a:ext cx="24692" cy="31097"/>
                </a:xfrm>
                <a:custGeom>
                  <a:avLst/>
                  <a:gdLst/>
                  <a:ahLst/>
                  <a:cxnLst/>
                  <a:rect l="l" t="t" r="r" b="b"/>
                  <a:pathLst>
                    <a:path w="24692" h="31097" extrusionOk="0">
                      <a:moveTo>
                        <a:pt x="18494" y="26893"/>
                      </a:moveTo>
                      <a:cubicBezTo>
                        <a:pt x="19227" y="26160"/>
                        <a:pt x="20286" y="25426"/>
                        <a:pt x="21020" y="24530"/>
                      </a:cubicBezTo>
                      <a:cubicBezTo>
                        <a:pt x="21753" y="23796"/>
                        <a:pt x="22486" y="22411"/>
                        <a:pt x="22894" y="21352"/>
                      </a:cubicBezTo>
                      <a:cubicBezTo>
                        <a:pt x="23790" y="19641"/>
                        <a:pt x="24442" y="17847"/>
                        <a:pt x="24604" y="15973"/>
                      </a:cubicBezTo>
                      <a:cubicBezTo>
                        <a:pt x="24767" y="13610"/>
                        <a:pt x="24767" y="11328"/>
                        <a:pt x="24034" y="9046"/>
                      </a:cubicBezTo>
                      <a:cubicBezTo>
                        <a:pt x="22649" y="5542"/>
                        <a:pt x="20368" y="2934"/>
                        <a:pt x="17191" y="1223"/>
                      </a:cubicBezTo>
                      <a:cubicBezTo>
                        <a:pt x="15724" y="407"/>
                        <a:pt x="14095" y="163"/>
                        <a:pt x="12384" y="0"/>
                      </a:cubicBezTo>
                      <a:cubicBezTo>
                        <a:pt x="10754" y="0"/>
                        <a:pt x="9125" y="163"/>
                        <a:pt x="7577" y="896"/>
                      </a:cubicBezTo>
                      <a:cubicBezTo>
                        <a:pt x="4888" y="2201"/>
                        <a:pt x="2933" y="3912"/>
                        <a:pt x="1548" y="6683"/>
                      </a:cubicBezTo>
                      <a:cubicBezTo>
                        <a:pt x="652" y="8883"/>
                        <a:pt x="244" y="11002"/>
                        <a:pt x="0" y="13365"/>
                      </a:cubicBezTo>
                      <a:cubicBezTo>
                        <a:pt x="0" y="15240"/>
                        <a:pt x="326" y="16870"/>
                        <a:pt x="570" y="18663"/>
                      </a:cubicBezTo>
                      <a:cubicBezTo>
                        <a:pt x="733" y="19722"/>
                        <a:pt x="1222" y="21026"/>
                        <a:pt x="1466" y="22248"/>
                      </a:cubicBezTo>
                      <a:cubicBezTo>
                        <a:pt x="2037" y="23878"/>
                        <a:pt x="2607" y="25753"/>
                        <a:pt x="3666" y="27138"/>
                      </a:cubicBezTo>
                      <a:cubicBezTo>
                        <a:pt x="4970" y="29175"/>
                        <a:pt x="7007" y="30479"/>
                        <a:pt x="9369" y="30968"/>
                      </a:cubicBezTo>
                      <a:cubicBezTo>
                        <a:pt x="10754" y="31294"/>
                        <a:pt x="12628" y="30968"/>
                        <a:pt x="13932" y="30397"/>
                      </a:cubicBezTo>
                      <a:cubicBezTo>
                        <a:pt x="15154" y="29909"/>
                        <a:pt x="16294" y="29012"/>
                        <a:pt x="17109" y="27871"/>
                      </a:cubicBezTo>
                      <a:cubicBezTo>
                        <a:pt x="17516" y="27545"/>
                        <a:pt x="18005" y="27301"/>
                        <a:pt x="18413" y="2697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8" name="Google Shape;1048;p42"/>
                <p:cNvSpPr/>
                <p:nvPr/>
              </p:nvSpPr>
              <p:spPr>
                <a:xfrm>
                  <a:off x="2792595" y="5795715"/>
                  <a:ext cx="45542" cy="64145"/>
                </a:xfrm>
                <a:custGeom>
                  <a:avLst/>
                  <a:gdLst/>
                  <a:ahLst/>
                  <a:cxnLst/>
                  <a:rect l="l" t="t" r="r" b="b"/>
                  <a:pathLst>
                    <a:path w="45542" h="64145" extrusionOk="0">
                      <a:moveTo>
                        <a:pt x="14339" y="1675"/>
                      </a:moveTo>
                      <a:cubicBezTo>
                        <a:pt x="5133" y="6076"/>
                        <a:pt x="0" y="16018"/>
                        <a:pt x="0" y="26287"/>
                      </a:cubicBezTo>
                      <a:cubicBezTo>
                        <a:pt x="0" y="35006"/>
                        <a:pt x="4074" y="42912"/>
                        <a:pt x="7903" y="50165"/>
                      </a:cubicBezTo>
                      <a:cubicBezTo>
                        <a:pt x="10265" y="54973"/>
                        <a:pt x="14502" y="58885"/>
                        <a:pt x="18820" y="61492"/>
                      </a:cubicBezTo>
                      <a:cubicBezTo>
                        <a:pt x="22405" y="63693"/>
                        <a:pt x="27130" y="64589"/>
                        <a:pt x="31367" y="63937"/>
                      </a:cubicBezTo>
                      <a:cubicBezTo>
                        <a:pt x="36825" y="62960"/>
                        <a:pt x="41795" y="59047"/>
                        <a:pt x="43995" y="53587"/>
                      </a:cubicBezTo>
                      <a:cubicBezTo>
                        <a:pt x="44972" y="50735"/>
                        <a:pt x="45624" y="48127"/>
                        <a:pt x="45298" y="45356"/>
                      </a:cubicBezTo>
                      <a:cubicBezTo>
                        <a:pt x="45298" y="44867"/>
                        <a:pt x="45298" y="44460"/>
                        <a:pt x="45298" y="43971"/>
                      </a:cubicBezTo>
                      <a:lnTo>
                        <a:pt x="45217" y="43971"/>
                      </a:lnTo>
                      <a:cubicBezTo>
                        <a:pt x="45217" y="43971"/>
                        <a:pt x="45298" y="43482"/>
                        <a:pt x="45380" y="43319"/>
                      </a:cubicBezTo>
                      <a:cubicBezTo>
                        <a:pt x="45380" y="42586"/>
                        <a:pt x="45380" y="41689"/>
                        <a:pt x="45543" y="40956"/>
                      </a:cubicBezTo>
                      <a:cubicBezTo>
                        <a:pt x="45380" y="40385"/>
                        <a:pt x="45217" y="39489"/>
                        <a:pt x="45135" y="38837"/>
                      </a:cubicBezTo>
                      <a:cubicBezTo>
                        <a:pt x="44972" y="37533"/>
                        <a:pt x="44891" y="36310"/>
                        <a:pt x="44646" y="35006"/>
                      </a:cubicBezTo>
                      <a:cubicBezTo>
                        <a:pt x="44484" y="34192"/>
                        <a:pt x="44239" y="33458"/>
                        <a:pt x="43995" y="32643"/>
                      </a:cubicBezTo>
                      <a:cubicBezTo>
                        <a:pt x="43995" y="32399"/>
                        <a:pt x="44076" y="32480"/>
                        <a:pt x="43995" y="32399"/>
                      </a:cubicBezTo>
                      <a:cubicBezTo>
                        <a:pt x="43913" y="32317"/>
                        <a:pt x="43995" y="32399"/>
                        <a:pt x="43995" y="32154"/>
                      </a:cubicBezTo>
                      <a:cubicBezTo>
                        <a:pt x="43750" y="30362"/>
                        <a:pt x="43506" y="28813"/>
                        <a:pt x="43343" y="26938"/>
                      </a:cubicBezTo>
                      <a:cubicBezTo>
                        <a:pt x="43180" y="25879"/>
                        <a:pt x="43017" y="25064"/>
                        <a:pt x="42773" y="23923"/>
                      </a:cubicBezTo>
                      <a:cubicBezTo>
                        <a:pt x="42773" y="23923"/>
                        <a:pt x="42773" y="23679"/>
                        <a:pt x="42610" y="23108"/>
                      </a:cubicBezTo>
                      <a:cubicBezTo>
                        <a:pt x="42610" y="22864"/>
                        <a:pt x="42691" y="22701"/>
                        <a:pt x="42610" y="22619"/>
                      </a:cubicBezTo>
                      <a:cubicBezTo>
                        <a:pt x="42610" y="21967"/>
                        <a:pt x="42610" y="21397"/>
                        <a:pt x="42610" y="21397"/>
                      </a:cubicBezTo>
                      <a:cubicBezTo>
                        <a:pt x="42447" y="21071"/>
                        <a:pt x="42365" y="20664"/>
                        <a:pt x="42284" y="20175"/>
                      </a:cubicBezTo>
                      <a:cubicBezTo>
                        <a:pt x="41551" y="16589"/>
                        <a:pt x="40084" y="12758"/>
                        <a:pt x="37884" y="9743"/>
                      </a:cubicBezTo>
                      <a:cubicBezTo>
                        <a:pt x="32752" y="2082"/>
                        <a:pt x="23382" y="-2644"/>
                        <a:pt x="14339" y="1594"/>
                      </a:cubicBezTo>
                      <a:close/>
                    </a:path>
                  </a:pathLst>
                </a:custGeom>
                <a:solidFill>
                  <a:srgbClr val="455A6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9" name="Google Shape;1049;p42"/>
                <p:cNvSpPr/>
                <p:nvPr/>
              </p:nvSpPr>
              <p:spPr>
                <a:xfrm>
                  <a:off x="3932166" y="4824678"/>
                  <a:ext cx="78133" cy="75470"/>
                </a:xfrm>
                <a:custGeom>
                  <a:avLst/>
                  <a:gdLst/>
                  <a:ahLst/>
                  <a:cxnLst/>
                  <a:rect l="l" t="t" r="r" b="b"/>
                  <a:pathLst>
                    <a:path w="78133" h="75470" extrusionOk="0">
                      <a:moveTo>
                        <a:pt x="47554" y="65755"/>
                      </a:moveTo>
                      <a:cubicBezTo>
                        <a:pt x="56434" y="61354"/>
                        <a:pt x="67025" y="57768"/>
                        <a:pt x="71018" y="47174"/>
                      </a:cubicBezTo>
                      <a:cubicBezTo>
                        <a:pt x="71344" y="46767"/>
                        <a:pt x="71344" y="46278"/>
                        <a:pt x="71506" y="45789"/>
                      </a:cubicBezTo>
                      <a:cubicBezTo>
                        <a:pt x="73869" y="43018"/>
                        <a:pt x="75987" y="39595"/>
                        <a:pt x="77047" y="35520"/>
                      </a:cubicBezTo>
                      <a:cubicBezTo>
                        <a:pt x="79898" y="25578"/>
                        <a:pt x="76965" y="14821"/>
                        <a:pt x="70284" y="8056"/>
                      </a:cubicBezTo>
                      <a:cubicBezTo>
                        <a:pt x="63604" y="1292"/>
                        <a:pt x="53012" y="-1234"/>
                        <a:pt x="43725" y="559"/>
                      </a:cubicBezTo>
                      <a:cubicBezTo>
                        <a:pt x="32726" y="2433"/>
                        <a:pt x="23438" y="9034"/>
                        <a:pt x="15780" y="17510"/>
                      </a:cubicBezTo>
                      <a:cubicBezTo>
                        <a:pt x="8529" y="25415"/>
                        <a:pt x="1604" y="35846"/>
                        <a:pt x="219" y="46848"/>
                      </a:cubicBezTo>
                      <a:cubicBezTo>
                        <a:pt x="-1248" y="59317"/>
                        <a:pt x="4700" y="72519"/>
                        <a:pt x="16920" y="75127"/>
                      </a:cubicBezTo>
                      <a:cubicBezTo>
                        <a:pt x="22053" y="76186"/>
                        <a:pt x="27675" y="74638"/>
                        <a:pt x="32482" y="72682"/>
                      </a:cubicBezTo>
                      <a:cubicBezTo>
                        <a:pt x="37533" y="70645"/>
                        <a:pt x="42584" y="68200"/>
                        <a:pt x="47554" y="65836"/>
                      </a:cubicBezTo>
                      <a:close/>
                    </a:path>
                  </a:pathLst>
                </a:custGeom>
                <a:solidFill>
                  <a:srgbClr val="455A6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0" name="Google Shape;1050;p42"/>
                <p:cNvSpPr/>
                <p:nvPr/>
              </p:nvSpPr>
              <p:spPr>
                <a:xfrm>
                  <a:off x="4360423" y="5327020"/>
                  <a:ext cx="46281" cy="48466"/>
                </a:xfrm>
                <a:custGeom>
                  <a:avLst/>
                  <a:gdLst/>
                  <a:ahLst/>
                  <a:cxnLst/>
                  <a:rect l="l" t="t" r="r" b="b"/>
                  <a:pathLst>
                    <a:path w="46281" h="48466" extrusionOk="0">
                      <a:moveTo>
                        <a:pt x="16389" y="44967"/>
                      </a:moveTo>
                      <a:cubicBezTo>
                        <a:pt x="19811" y="47738"/>
                        <a:pt x="23966" y="49041"/>
                        <a:pt x="28040" y="48227"/>
                      </a:cubicBezTo>
                      <a:cubicBezTo>
                        <a:pt x="32846" y="47330"/>
                        <a:pt x="36676" y="45130"/>
                        <a:pt x="40016" y="41462"/>
                      </a:cubicBezTo>
                      <a:cubicBezTo>
                        <a:pt x="42704" y="38284"/>
                        <a:pt x="44415" y="34536"/>
                        <a:pt x="45474" y="30624"/>
                      </a:cubicBezTo>
                      <a:cubicBezTo>
                        <a:pt x="47267" y="24186"/>
                        <a:pt x="45882" y="17503"/>
                        <a:pt x="43193" y="11961"/>
                      </a:cubicBezTo>
                      <a:cubicBezTo>
                        <a:pt x="40260" y="6175"/>
                        <a:pt x="34883" y="1774"/>
                        <a:pt x="28854" y="470"/>
                      </a:cubicBezTo>
                      <a:cubicBezTo>
                        <a:pt x="23070" y="-915"/>
                        <a:pt x="16715" y="878"/>
                        <a:pt x="11582" y="4301"/>
                      </a:cubicBezTo>
                      <a:cubicBezTo>
                        <a:pt x="6287" y="7642"/>
                        <a:pt x="2457" y="13347"/>
                        <a:pt x="747" y="19377"/>
                      </a:cubicBezTo>
                      <a:cubicBezTo>
                        <a:pt x="-2512" y="30950"/>
                        <a:pt x="5309" y="43500"/>
                        <a:pt x="16226" y="44967"/>
                      </a:cubicBezTo>
                      <a:lnTo>
                        <a:pt x="16308" y="44967"/>
                      </a:ln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1" name="Google Shape;1051;p42"/>
                <p:cNvSpPr/>
                <p:nvPr/>
              </p:nvSpPr>
              <p:spPr>
                <a:xfrm>
                  <a:off x="4631565" y="5298703"/>
                  <a:ext cx="51670" cy="75622"/>
                </a:xfrm>
                <a:custGeom>
                  <a:avLst/>
                  <a:gdLst/>
                  <a:ahLst/>
                  <a:cxnLst/>
                  <a:rect l="l" t="t" r="r" b="b"/>
                  <a:pathLst>
                    <a:path w="51670" h="75622" extrusionOk="0">
                      <a:moveTo>
                        <a:pt x="44737" y="64971"/>
                      </a:moveTo>
                      <a:cubicBezTo>
                        <a:pt x="48322" y="59593"/>
                        <a:pt x="49544" y="53562"/>
                        <a:pt x="48485" y="47613"/>
                      </a:cubicBezTo>
                      <a:cubicBezTo>
                        <a:pt x="51907" y="39545"/>
                        <a:pt x="52721" y="30417"/>
                        <a:pt x="50196" y="22024"/>
                      </a:cubicBezTo>
                      <a:cubicBezTo>
                        <a:pt x="47833" y="14037"/>
                        <a:pt x="42863" y="7191"/>
                        <a:pt x="36020" y="3035"/>
                      </a:cubicBezTo>
                      <a:cubicBezTo>
                        <a:pt x="28280" y="-1610"/>
                        <a:pt x="17118" y="-1284"/>
                        <a:pt x="10519" y="6539"/>
                      </a:cubicBezTo>
                      <a:cubicBezTo>
                        <a:pt x="7016" y="10777"/>
                        <a:pt x="5386" y="16482"/>
                        <a:pt x="3757" y="21697"/>
                      </a:cubicBezTo>
                      <a:cubicBezTo>
                        <a:pt x="2535" y="25691"/>
                        <a:pt x="1476" y="29603"/>
                        <a:pt x="824" y="33596"/>
                      </a:cubicBezTo>
                      <a:cubicBezTo>
                        <a:pt x="-724" y="43212"/>
                        <a:pt x="-317" y="52747"/>
                        <a:pt x="4001" y="61141"/>
                      </a:cubicBezTo>
                      <a:cubicBezTo>
                        <a:pt x="7830" y="68638"/>
                        <a:pt x="15326" y="74914"/>
                        <a:pt x="23718" y="75566"/>
                      </a:cubicBezTo>
                      <a:cubicBezTo>
                        <a:pt x="31783" y="76136"/>
                        <a:pt x="39849" y="72387"/>
                        <a:pt x="44819" y="6505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2" name="Google Shape;1052;p42"/>
                <p:cNvSpPr/>
                <p:nvPr/>
              </p:nvSpPr>
              <p:spPr>
                <a:xfrm>
                  <a:off x="4219429" y="5256004"/>
                  <a:ext cx="102488" cy="93506"/>
                </a:xfrm>
                <a:custGeom>
                  <a:avLst/>
                  <a:gdLst/>
                  <a:ahLst/>
                  <a:cxnLst/>
                  <a:rect l="l" t="t" r="r" b="b"/>
                  <a:pathLst>
                    <a:path w="102488" h="93506" extrusionOk="0">
                      <a:moveTo>
                        <a:pt x="85932" y="23812"/>
                      </a:moveTo>
                      <a:cubicBezTo>
                        <a:pt x="80800" y="21856"/>
                        <a:pt x="75830" y="21449"/>
                        <a:pt x="70371" y="21286"/>
                      </a:cubicBezTo>
                      <a:cubicBezTo>
                        <a:pt x="67927" y="20960"/>
                        <a:pt x="65483" y="20960"/>
                        <a:pt x="63039" y="20633"/>
                      </a:cubicBezTo>
                      <a:cubicBezTo>
                        <a:pt x="62143" y="20471"/>
                        <a:pt x="61165" y="20389"/>
                        <a:pt x="60350" y="20144"/>
                      </a:cubicBezTo>
                      <a:cubicBezTo>
                        <a:pt x="59862" y="20144"/>
                        <a:pt x="59454" y="19982"/>
                        <a:pt x="58965" y="19819"/>
                      </a:cubicBezTo>
                      <a:cubicBezTo>
                        <a:pt x="58639" y="19819"/>
                        <a:pt x="58150" y="19574"/>
                        <a:pt x="57662" y="19411"/>
                      </a:cubicBezTo>
                      <a:cubicBezTo>
                        <a:pt x="57417" y="18922"/>
                        <a:pt x="56766" y="18189"/>
                        <a:pt x="56684" y="18352"/>
                      </a:cubicBezTo>
                      <a:cubicBezTo>
                        <a:pt x="54973" y="15744"/>
                        <a:pt x="53751" y="12566"/>
                        <a:pt x="51877" y="10039"/>
                      </a:cubicBezTo>
                      <a:cubicBezTo>
                        <a:pt x="47152" y="3683"/>
                        <a:pt x="40553" y="178"/>
                        <a:pt x="32650" y="15"/>
                      </a:cubicBezTo>
                      <a:cubicBezTo>
                        <a:pt x="18148" y="-473"/>
                        <a:pt x="5438" y="10691"/>
                        <a:pt x="1446" y="25605"/>
                      </a:cubicBezTo>
                      <a:cubicBezTo>
                        <a:pt x="-2220" y="38726"/>
                        <a:pt x="1446" y="53313"/>
                        <a:pt x="8371" y="63907"/>
                      </a:cubicBezTo>
                      <a:cubicBezTo>
                        <a:pt x="14319" y="73198"/>
                        <a:pt x="22873" y="80206"/>
                        <a:pt x="32569" y="84444"/>
                      </a:cubicBezTo>
                      <a:cubicBezTo>
                        <a:pt x="34524" y="86156"/>
                        <a:pt x="36642" y="87704"/>
                        <a:pt x="39005" y="89171"/>
                      </a:cubicBezTo>
                      <a:cubicBezTo>
                        <a:pt x="50655" y="95365"/>
                        <a:pt x="64750" y="94794"/>
                        <a:pt x="76889" y="88275"/>
                      </a:cubicBezTo>
                      <a:cubicBezTo>
                        <a:pt x="88621" y="81999"/>
                        <a:pt x="97664" y="71324"/>
                        <a:pt x="101249" y="57714"/>
                      </a:cubicBezTo>
                      <a:cubicBezTo>
                        <a:pt x="105323" y="43371"/>
                        <a:pt x="99131" y="28620"/>
                        <a:pt x="85932" y="24057"/>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3" name="Google Shape;1053;p42"/>
                <p:cNvSpPr/>
                <p:nvPr/>
              </p:nvSpPr>
              <p:spPr>
                <a:xfrm>
                  <a:off x="4032834" y="4850054"/>
                  <a:ext cx="35530" cy="38965"/>
                </a:xfrm>
                <a:custGeom>
                  <a:avLst/>
                  <a:gdLst/>
                  <a:ahLst/>
                  <a:cxnLst/>
                  <a:rect l="l" t="t" r="r" b="b"/>
                  <a:pathLst>
                    <a:path w="35530" h="38965" extrusionOk="0">
                      <a:moveTo>
                        <a:pt x="19639" y="38178"/>
                      </a:moveTo>
                      <a:cubicBezTo>
                        <a:pt x="23468" y="36956"/>
                        <a:pt x="26972" y="33533"/>
                        <a:pt x="29579" y="30273"/>
                      </a:cubicBezTo>
                      <a:cubicBezTo>
                        <a:pt x="32104" y="27013"/>
                        <a:pt x="34630" y="22287"/>
                        <a:pt x="33978" y="18293"/>
                      </a:cubicBezTo>
                      <a:cubicBezTo>
                        <a:pt x="33978" y="18293"/>
                        <a:pt x="33921" y="18187"/>
                        <a:pt x="33815" y="17968"/>
                      </a:cubicBezTo>
                      <a:cubicBezTo>
                        <a:pt x="34793" y="15604"/>
                        <a:pt x="35445" y="13241"/>
                        <a:pt x="35526" y="11040"/>
                      </a:cubicBezTo>
                      <a:cubicBezTo>
                        <a:pt x="35689" y="5254"/>
                        <a:pt x="30964" y="1587"/>
                        <a:pt x="26238" y="446"/>
                      </a:cubicBezTo>
                      <a:cubicBezTo>
                        <a:pt x="20780" y="-1102"/>
                        <a:pt x="14181" y="1587"/>
                        <a:pt x="9781" y="5336"/>
                      </a:cubicBezTo>
                      <a:cubicBezTo>
                        <a:pt x="4159" y="10062"/>
                        <a:pt x="-159" y="17479"/>
                        <a:pt x="4" y="25220"/>
                      </a:cubicBezTo>
                      <a:cubicBezTo>
                        <a:pt x="4" y="30518"/>
                        <a:pt x="2937" y="34918"/>
                        <a:pt x="7174" y="37200"/>
                      </a:cubicBezTo>
                      <a:cubicBezTo>
                        <a:pt x="11003" y="39400"/>
                        <a:pt x="15403" y="39319"/>
                        <a:pt x="19639" y="38178"/>
                      </a:cubicBezTo>
                      <a:close/>
                    </a:path>
                  </a:pathLst>
                </a:custGeom>
                <a:solidFill>
                  <a:srgbClr val="455A6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4" name="Google Shape;1054;p42"/>
                <p:cNvSpPr/>
                <p:nvPr/>
              </p:nvSpPr>
              <p:spPr>
                <a:xfrm>
                  <a:off x="3571122" y="5600105"/>
                  <a:ext cx="98189" cy="91514"/>
                </a:xfrm>
                <a:custGeom>
                  <a:avLst/>
                  <a:gdLst/>
                  <a:ahLst/>
                  <a:cxnLst/>
                  <a:rect l="l" t="t" r="r" b="b"/>
                  <a:pathLst>
                    <a:path w="98189" h="91514" extrusionOk="0">
                      <a:moveTo>
                        <a:pt x="80593" y="3409"/>
                      </a:moveTo>
                      <a:cubicBezTo>
                        <a:pt x="66498" y="-3355"/>
                        <a:pt x="49634" y="720"/>
                        <a:pt x="36028" y="8869"/>
                      </a:cubicBezTo>
                      <a:cubicBezTo>
                        <a:pt x="11994" y="23457"/>
                        <a:pt x="-3242" y="54425"/>
                        <a:pt x="588" y="82785"/>
                      </a:cubicBezTo>
                      <a:cubicBezTo>
                        <a:pt x="1647" y="89630"/>
                        <a:pt x="6291" y="92565"/>
                        <a:pt x="12564" y="91179"/>
                      </a:cubicBezTo>
                      <a:cubicBezTo>
                        <a:pt x="24866" y="88164"/>
                        <a:pt x="37250" y="84985"/>
                        <a:pt x="49552" y="81644"/>
                      </a:cubicBezTo>
                      <a:cubicBezTo>
                        <a:pt x="59084" y="79199"/>
                        <a:pt x="70001" y="76103"/>
                        <a:pt x="77660" y="68768"/>
                      </a:cubicBezTo>
                      <a:cubicBezTo>
                        <a:pt x="80919" y="65671"/>
                        <a:pt x="83526" y="61270"/>
                        <a:pt x="85563" y="56625"/>
                      </a:cubicBezTo>
                      <a:cubicBezTo>
                        <a:pt x="90940" y="52632"/>
                        <a:pt x="95258" y="47172"/>
                        <a:pt x="97132" y="40326"/>
                      </a:cubicBezTo>
                      <a:cubicBezTo>
                        <a:pt x="101205" y="25331"/>
                        <a:pt x="93058" y="9521"/>
                        <a:pt x="80593" y="3490"/>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5" name="Google Shape;1055;p42"/>
                <p:cNvSpPr/>
                <p:nvPr/>
              </p:nvSpPr>
              <p:spPr>
                <a:xfrm>
                  <a:off x="2487728" y="4024754"/>
                  <a:ext cx="3036533" cy="2554906"/>
                </a:xfrm>
                <a:custGeom>
                  <a:avLst/>
                  <a:gdLst/>
                  <a:ahLst/>
                  <a:cxnLst/>
                  <a:rect l="l" t="t" r="r" b="b"/>
                  <a:pathLst>
                    <a:path w="3036533" h="2554906" extrusionOk="0">
                      <a:moveTo>
                        <a:pt x="3034332" y="920606"/>
                      </a:moveTo>
                      <a:cubicBezTo>
                        <a:pt x="3029281" y="949374"/>
                        <a:pt x="2998240" y="950596"/>
                        <a:pt x="2983005" y="931933"/>
                      </a:cubicBezTo>
                      <a:cubicBezTo>
                        <a:pt x="2971191" y="917753"/>
                        <a:pt x="2965896" y="879125"/>
                        <a:pt x="2939173" y="904714"/>
                      </a:cubicBezTo>
                      <a:cubicBezTo>
                        <a:pt x="2920516" y="923784"/>
                        <a:pt x="2917176" y="953693"/>
                        <a:pt x="2891512" y="966977"/>
                      </a:cubicBezTo>
                      <a:cubicBezTo>
                        <a:pt x="2866745" y="979853"/>
                        <a:pt x="2844340" y="961842"/>
                        <a:pt x="2835460" y="941469"/>
                      </a:cubicBezTo>
                      <a:cubicBezTo>
                        <a:pt x="2830408" y="929081"/>
                        <a:pt x="2828453" y="915716"/>
                        <a:pt x="2823320" y="903248"/>
                      </a:cubicBezTo>
                      <a:cubicBezTo>
                        <a:pt x="2814929" y="883770"/>
                        <a:pt x="2801242" y="865271"/>
                        <a:pt x="2780711" y="856714"/>
                      </a:cubicBezTo>
                      <a:cubicBezTo>
                        <a:pt x="2732968" y="838785"/>
                        <a:pt x="2749996" y="876762"/>
                        <a:pt x="2754884" y="903573"/>
                      </a:cubicBezTo>
                      <a:cubicBezTo>
                        <a:pt x="2756269" y="915472"/>
                        <a:pt x="2761809" y="927614"/>
                        <a:pt x="2758713" y="939757"/>
                      </a:cubicBezTo>
                      <a:cubicBezTo>
                        <a:pt x="2755047" y="950270"/>
                        <a:pt x="2744048" y="953611"/>
                        <a:pt x="2734435" y="950515"/>
                      </a:cubicBezTo>
                      <a:cubicBezTo>
                        <a:pt x="2722703" y="946685"/>
                        <a:pt x="2715289" y="936660"/>
                        <a:pt x="2708282" y="927533"/>
                      </a:cubicBezTo>
                      <a:cubicBezTo>
                        <a:pt x="2673086" y="881651"/>
                        <a:pt x="2650763" y="827131"/>
                        <a:pt x="2609783" y="785487"/>
                      </a:cubicBezTo>
                      <a:cubicBezTo>
                        <a:pt x="2589822" y="764461"/>
                        <a:pt x="2567173" y="745718"/>
                        <a:pt x="2544687" y="727218"/>
                      </a:cubicBezTo>
                      <a:cubicBezTo>
                        <a:pt x="2525786" y="711653"/>
                        <a:pt x="2502648" y="695028"/>
                        <a:pt x="2474947" y="701792"/>
                      </a:cubicBezTo>
                      <a:cubicBezTo>
                        <a:pt x="2460445" y="705133"/>
                        <a:pt x="2454579" y="715075"/>
                        <a:pt x="2444314" y="724448"/>
                      </a:cubicBezTo>
                      <a:cubicBezTo>
                        <a:pt x="2434049" y="733982"/>
                        <a:pt x="2419791" y="735286"/>
                        <a:pt x="2407244" y="733168"/>
                      </a:cubicBezTo>
                      <a:cubicBezTo>
                        <a:pt x="2356732" y="724448"/>
                        <a:pt x="2314693" y="697962"/>
                        <a:pt x="2265646" y="682804"/>
                      </a:cubicBezTo>
                      <a:cubicBezTo>
                        <a:pt x="2024653" y="608236"/>
                        <a:pt x="1837594" y="720617"/>
                        <a:pt x="1722475" y="860870"/>
                      </a:cubicBezTo>
                      <a:cubicBezTo>
                        <a:pt x="1730296" y="860952"/>
                        <a:pt x="1738117" y="861522"/>
                        <a:pt x="1745939" y="862663"/>
                      </a:cubicBezTo>
                      <a:cubicBezTo>
                        <a:pt x="1765899" y="865515"/>
                        <a:pt x="1785126" y="871953"/>
                        <a:pt x="1802317" y="882548"/>
                      </a:cubicBezTo>
                      <a:cubicBezTo>
                        <a:pt x="1831810" y="900965"/>
                        <a:pt x="1828714" y="907322"/>
                        <a:pt x="1855029" y="929815"/>
                      </a:cubicBezTo>
                      <a:cubicBezTo>
                        <a:pt x="1880367" y="951411"/>
                        <a:pt x="1911082" y="962250"/>
                        <a:pt x="1941552" y="973415"/>
                      </a:cubicBezTo>
                      <a:cubicBezTo>
                        <a:pt x="1969334" y="983601"/>
                        <a:pt x="1995894" y="995255"/>
                        <a:pt x="2020172" y="1012532"/>
                      </a:cubicBezTo>
                      <a:cubicBezTo>
                        <a:pt x="2064085" y="1043745"/>
                        <a:pt x="2097978" y="1089219"/>
                        <a:pt x="2118509" y="1141213"/>
                      </a:cubicBezTo>
                      <a:cubicBezTo>
                        <a:pt x="2128774" y="1166721"/>
                        <a:pt x="2135373" y="1194266"/>
                        <a:pt x="2138225" y="1222219"/>
                      </a:cubicBezTo>
                      <a:cubicBezTo>
                        <a:pt x="2141076" y="1248949"/>
                        <a:pt x="2143439" y="1285215"/>
                        <a:pt x="2120790" y="1304773"/>
                      </a:cubicBezTo>
                      <a:cubicBezTo>
                        <a:pt x="2099607" y="1323028"/>
                        <a:pt x="2070196" y="1314064"/>
                        <a:pt x="2048199" y="1305670"/>
                      </a:cubicBezTo>
                      <a:cubicBezTo>
                        <a:pt x="2019439" y="1294913"/>
                        <a:pt x="1993531" y="1277880"/>
                        <a:pt x="1969008" y="1259381"/>
                      </a:cubicBezTo>
                      <a:cubicBezTo>
                        <a:pt x="1919392" y="1221893"/>
                        <a:pt x="1875071" y="1174952"/>
                        <a:pt x="1818041" y="1148466"/>
                      </a:cubicBezTo>
                      <a:cubicBezTo>
                        <a:pt x="1793111" y="1137138"/>
                        <a:pt x="1764188" y="1130537"/>
                        <a:pt x="1736732" y="1141620"/>
                      </a:cubicBezTo>
                      <a:cubicBezTo>
                        <a:pt x="1726059" y="1145777"/>
                        <a:pt x="1716038" y="1153274"/>
                        <a:pt x="1711720" y="1165091"/>
                      </a:cubicBezTo>
                      <a:cubicBezTo>
                        <a:pt x="1706262" y="1179597"/>
                        <a:pt x="1709439" y="1195652"/>
                        <a:pt x="1704306" y="1210484"/>
                      </a:cubicBezTo>
                      <a:cubicBezTo>
                        <a:pt x="1695019" y="1237703"/>
                        <a:pt x="1669763" y="1256528"/>
                        <a:pt x="1644099" y="1263211"/>
                      </a:cubicBezTo>
                      <a:cubicBezTo>
                        <a:pt x="1615665" y="1270546"/>
                        <a:pt x="1587639" y="1264107"/>
                        <a:pt x="1561242" y="1255632"/>
                      </a:cubicBezTo>
                      <a:cubicBezTo>
                        <a:pt x="1503805" y="1237051"/>
                        <a:pt x="1471705" y="1239007"/>
                        <a:pt x="1411090" y="1232406"/>
                      </a:cubicBezTo>
                      <a:cubicBezTo>
                        <a:pt x="1352919" y="1225968"/>
                        <a:pt x="1329781" y="1263537"/>
                        <a:pt x="1274380" y="1289452"/>
                      </a:cubicBezTo>
                      <a:cubicBezTo>
                        <a:pt x="1222972" y="1313493"/>
                        <a:pt x="1176207" y="1355545"/>
                        <a:pt x="1153069" y="1410717"/>
                      </a:cubicBezTo>
                      <a:cubicBezTo>
                        <a:pt x="1140278" y="1441440"/>
                        <a:pt x="1137834" y="1475587"/>
                        <a:pt x="1116977" y="1502398"/>
                      </a:cubicBezTo>
                      <a:cubicBezTo>
                        <a:pt x="1095550" y="1530189"/>
                        <a:pt x="1063776" y="1545428"/>
                        <a:pt x="1038438" y="1568165"/>
                      </a:cubicBezTo>
                      <a:cubicBezTo>
                        <a:pt x="1018804" y="1585523"/>
                        <a:pt x="1002917" y="1605653"/>
                        <a:pt x="989066" y="1627901"/>
                      </a:cubicBezTo>
                      <a:cubicBezTo>
                        <a:pt x="166610" y="2213035"/>
                        <a:pt x="1010331" y="2554907"/>
                        <a:pt x="1010331" y="2554907"/>
                      </a:cubicBezTo>
                      <a:lnTo>
                        <a:pt x="0" y="2554907"/>
                      </a:lnTo>
                      <a:cubicBezTo>
                        <a:pt x="0" y="2554907"/>
                        <a:pt x="11243" y="2538363"/>
                        <a:pt x="135162" y="2263480"/>
                      </a:cubicBezTo>
                      <a:cubicBezTo>
                        <a:pt x="271953" y="1959993"/>
                        <a:pt x="370452" y="1980123"/>
                        <a:pt x="390983" y="1784453"/>
                      </a:cubicBezTo>
                      <a:cubicBezTo>
                        <a:pt x="387398" y="1776874"/>
                        <a:pt x="383895" y="1769295"/>
                        <a:pt x="380717" y="1761471"/>
                      </a:cubicBezTo>
                      <a:cubicBezTo>
                        <a:pt x="366949" y="1726673"/>
                        <a:pt x="362223" y="1687555"/>
                        <a:pt x="381288" y="1652105"/>
                      </a:cubicBezTo>
                      <a:cubicBezTo>
                        <a:pt x="398315" y="1619751"/>
                        <a:pt x="429111" y="1601660"/>
                        <a:pt x="462189" y="1612743"/>
                      </a:cubicBezTo>
                      <a:cubicBezTo>
                        <a:pt x="480276" y="1618774"/>
                        <a:pt x="497874" y="1630998"/>
                        <a:pt x="518323" y="1625945"/>
                      </a:cubicBezTo>
                      <a:cubicBezTo>
                        <a:pt x="534210" y="1622034"/>
                        <a:pt x="547245" y="1609809"/>
                        <a:pt x="557266" y="1596199"/>
                      </a:cubicBezTo>
                      <a:cubicBezTo>
                        <a:pt x="583419" y="1561401"/>
                        <a:pt x="587737" y="1518372"/>
                        <a:pt x="599958" y="1477869"/>
                      </a:cubicBezTo>
                      <a:cubicBezTo>
                        <a:pt x="606720" y="1455947"/>
                        <a:pt x="616008" y="1433698"/>
                        <a:pt x="631161" y="1416177"/>
                      </a:cubicBezTo>
                      <a:cubicBezTo>
                        <a:pt x="646071" y="1398900"/>
                        <a:pt x="665461" y="1388795"/>
                        <a:pt x="686318" y="1383009"/>
                      </a:cubicBezTo>
                      <a:cubicBezTo>
                        <a:pt x="702530" y="1378445"/>
                        <a:pt x="719151" y="1375430"/>
                        <a:pt x="735608" y="1372333"/>
                      </a:cubicBezTo>
                      <a:cubicBezTo>
                        <a:pt x="788157" y="1305914"/>
                        <a:pt x="845758" y="1246749"/>
                        <a:pt x="906210" y="1194429"/>
                      </a:cubicBezTo>
                      <a:cubicBezTo>
                        <a:pt x="937576" y="1155148"/>
                        <a:pt x="979127" y="1127440"/>
                        <a:pt x="1022388" y="1101932"/>
                      </a:cubicBezTo>
                      <a:cubicBezTo>
                        <a:pt x="1063613" y="1002019"/>
                        <a:pt x="1125776" y="888904"/>
                        <a:pt x="1183458" y="798852"/>
                      </a:cubicBezTo>
                      <a:cubicBezTo>
                        <a:pt x="1208959" y="757860"/>
                        <a:pt x="1239103" y="720536"/>
                        <a:pt x="1264196" y="679136"/>
                      </a:cubicBezTo>
                      <a:cubicBezTo>
                        <a:pt x="1288882" y="639367"/>
                        <a:pt x="1303140" y="594300"/>
                        <a:pt x="1318294" y="549885"/>
                      </a:cubicBezTo>
                      <a:cubicBezTo>
                        <a:pt x="1333203" y="508893"/>
                        <a:pt x="1350801" y="464805"/>
                        <a:pt x="1383308" y="436200"/>
                      </a:cubicBezTo>
                      <a:cubicBezTo>
                        <a:pt x="1419156" y="407350"/>
                        <a:pt x="1444738" y="449402"/>
                        <a:pt x="1429665" y="487378"/>
                      </a:cubicBezTo>
                      <a:cubicBezTo>
                        <a:pt x="1418748" y="516635"/>
                        <a:pt x="1389011" y="540269"/>
                        <a:pt x="1393818" y="573682"/>
                      </a:cubicBezTo>
                      <a:cubicBezTo>
                        <a:pt x="1414512" y="552004"/>
                        <a:pt x="1434309" y="529512"/>
                        <a:pt x="1451826" y="504493"/>
                      </a:cubicBezTo>
                      <a:cubicBezTo>
                        <a:pt x="1497368" y="438645"/>
                        <a:pt x="1535008" y="354297"/>
                        <a:pt x="1605644" y="318358"/>
                      </a:cubicBezTo>
                      <a:cubicBezTo>
                        <a:pt x="1624953" y="308416"/>
                        <a:pt x="1645810" y="304585"/>
                        <a:pt x="1665607" y="296028"/>
                      </a:cubicBezTo>
                      <a:cubicBezTo>
                        <a:pt x="1684020" y="287879"/>
                        <a:pt x="1700885" y="274758"/>
                        <a:pt x="1715550" y="259274"/>
                      </a:cubicBezTo>
                      <a:cubicBezTo>
                        <a:pt x="1746672" y="227083"/>
                        <a:pt x="1771521" y="188211"/>
                        <a:pt x="1801095" y="154553"/>
                      </a:cubicBezTo>
                      <a:cubicBezTo>
                        <a:pt x="1845578" y="104271"/>
                        <a:pt x="1895928" y="60671"/>
                        <a:pt x="1950351" y="26198"/>
                      </a:cubicBezTo>
                      <a:cubicBezTo>
                        <a:pt x="1966157" y="16663"/>
                        <a:pt x="2008440" y="-14142"/>
                        <a:pt x="2020742" y="7617"/>
                      </a:cubicBezTo>
                      <a:cubicBezTo>
                        <a:pt x="2024898" y="15848"/>
                        <a:pt x="2019765" y="25791"/>
                        <a:pt x="2014877" y="33125"/>
                      </a:cubicBezTo>
                      <a:cubicBezTo>
                        <a:pt x="1997686" y="56514"/>
                        <a:pt x="1973082" y="70287"/>
                        <a:pt x="1950758" y="86260"/>
                      </a:cubicBezTo>
                      <a:cubicBezTo>
                        <a:pt x="1909860" y="124155"/>
                        <a:pt x="1858451" y="159035"/>
                        <a:pt x="1840038" y="217304"/>
                      </a:cubicBezTo>
                      <a:cubicBezTo>
                        <a:pt x="1837594" y="228388"/>
                        <a:pt x="1845660" y="231566"/>
                        <a:pt x="1854133" y="230832"/>
                      </a:cubicBezTo>
                      <a:cubicBezTo>
                        <a:pt x="1870264" y="229202"/>
                        <a:pt x="1885825" y="215674"/>
                        <a:pt x="1900898" y="208421"/>
                      </a:cubicBezTo>
                      <a:cubicBezTo>
                        <a:pt x="1924688" y="194648"/>
                        <a:pt x="1958009" y="201331"/>
                        <a:pt x="1962898" y="231973"/>
                      </a:cubicBezTo>
                      <a:cubicBezTo>
                        <a:pt x="1965749" y="268320"/>
                        <a:pt x="1915155" y="277529"/>
                        <a:pt x="1892913" y="291628"/>
                      </a:cubicBezTo>
                      <a:cubicBezTo>
                        <a:pt x="1861384" y="306541"/>
                        <a:pt x="1830099" y="328382"/>
                        <a:pt x="1815841" y="365136"/>
                      </a:cubicBezTo>
                      <a:cubicBezTo>
                        <a:pt x="1812990" y="371900"/>
                        <a:pt x="1809975" y="378257"/>
                        <a:pt x="1806309" y="383961"/>
                      </a:cubicBezTo>
                      <a:cubicBezTo>
                        <a:pt x="1847045" y="358209"/>
                        <a:pt x="1889899" y="359513"/>
                        <a:pt x="1949210" y="367173"/>
                      </a:cubicBezTo>
                      <a:cubicBezTo>
                        <a:pt x="2030030" y="371900"/>
                        <a:pt x="2100259" y="321210"/>
                        <a:pt x="2173584" y="290731"/>
                      </a:cubicBezTo>
                      <a:cubicBezTo>
                        <a:pt x="2270290" y="250391"/>
                        <a:pt x="2376122" y="237026"/>
                        <a:pt x="2475925" y="250391"/>
                      </a:cubicBezTo>
                      <a:cubicBezTo>
                        <a:pt x="2513076" y="248598"/>
                        <a:pt x="2550227" y="249576"/>
                        <a:pt x="2586401" y="254710"/>
                      </a:cubicBezTo>
                      <a:cubicBezTo>
                        <a:pt x="2600903" y="256829"/>
                        <a:pt x="2616708" y="258622"/>
                        <a:pt x="2627299" y="268483"/>
                      </a:cubicBezTo>
                      <a:cubicBezTo>
                        <a:pt x="2636424" y="277203"/>
                        <a:pt x="2640009" y="291546"/>
                        <a:pt x="2632677" y="303689"/>
                      </a:cubicBezTo>
                      <a:cubicBezTo>
                        <a:pt x="2619967" y="324063"/>
                        <a:pt x="2593326" y="322351"/>
                        <a:pt x="2571899" y="316646"/>
                      </a:cubicBezTo>
                      <a:cubicBezTo>
                        <a:pt x="2500774" y="320232"/>
                        <a:pt x="2415636" y="283478"/>
                        <a:pt x="2353473" y="339709"/>
                      </a:cubicBezTo>
                      <a:cubicBezTo>
                        <a:pt x="2381988" y="378501"/>
                        <a:pt x="2443907" y="375323"/>
                        <a:pt x="2490264" y="375812"/>
                      </a:cubicBezTo>
                      <a:cubicBezTo>
                        <a:pt x="2612553" y="377442"/>
                        <a:pt x="2734842" y="418352"/>
                        <a:pt x="2818432" y="499847"/>
                      </a:cubicBezTo>
                      <a:cubicBezTo>
                        <a:pt x="2838800" y="521851"/>
                        <a:pt x="2852895" y="549885"/>
                        <a:pt x="2849636" y="581750"/>
                      </a:cubicBezTo>
                      <a:cubicBezTo>
                        <a:pt x="2848006" y="598538"/>
                        <a:pt x="2842711" y="615978"/>
                        <a:pt x="2850939" y="631299"/>
                      </a:cubicBezTo>
                      <a:cubicBezTo>
                        <a:pt x="2864545" y="652976"/>
                        <a:pt x="2889638" y="665119"/>
                        <a:pt x="2905525" y="684841"/>
                      </a:cubicBezTo>
                      <a:cubicBezTo>
                        <a:pt x="2925812" y="691850"/>
                        <a:pt x="2944958" y="702118"/>
                        <a:pt x="2962474" y="714097"/>
                      </a:cubicBezTo>
                      <a:cubicBezTo>
                        <a:pt x="2984960" y="728033"/>
                        <a:pt x="3004350" y="748733"/>
                        <a:pt x="2990826" y="777501"/>
                      </a:cubicBezTo>
                      <a:cubicBezTo>
                        <a:pt x="2985856" y="790621"/>
                        <a:pt x="2985449" y="800645"/>
                        <a:pt x="2993107" y="811973"/>
                      </a:cubicBezTo>
                      <a:cubicBezTo>
                        <a:pt x="3018934" y="841637"/>
                        <a:pt x="3043620" y="877658"/>
                        <a:pt x="3034658" y="920769"/>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6" name="Google Shape;1056;p42"/>
                <p:cNvSpPr/>
                <p:nvPr/>
              </p:nvSpPr>
              <p:spPr>
                <a:xfrm>
                  <a:off x="3647883" y="5535720"/>
                  <a:ext cx="28665" cy="31998"/>
                </a:xfrm>
                <a:custGeom>
                  <a:avLst/>
                  <a:gdLst/>
                  <a:ahLst/>
                  <a:cxnLst/>
                  <a:rect l="l" t="t" r="r" b="b"/>
                  <a:pathLst>
                    <a:path w="28665" h="31998" extrusionOk="0">
                      <a:moveTo>
                        <a:pt x="20696" y="27046"/>
                      </a:moveTo>
                      <a:cubicBezTo>
                        <a:pt x="20696" y="27046"/>
                        <a:pt x="20452" y="27046"/>
                        <a:pt x="20207" y="27046"/>
                      </a:cubicBezTo>
                      <a:cubicBezTo>
                        <a:pt x="20289" y="26883"/>
                        <a:pt x="20533" y="26883"/>
                        <a:pt x="20615" y="26720"/>
                      </a:cubicBezTo>
                      <a:cubicBezTo>
                        <a:pt x="22000" y="26068"/>
                        <a:pt x="23303" y="25660"/>
                        <a:pt x="24444" y="24764"/>
                      </a:cubicBezTo>
                      <a:cubicBezTo>
                        <a:pt x="25992" y="23379"/>
                        <a:pt x="27051" y="21749"/>
                        <a:pt x="27214" y="19630"/>
                      </a:cubicBezTo>
                      <a:cubicBezTo>
                        <a:pt x="27296" y="17918"/>
                        <a:pt x="26807" y="16778"/>
                        <a:pt x="25992" y="15637"/>
                      </a:cubicBezTo>
                      <a:cubicBezTo>
                        <a:pt x="25829" y="15555"/>
                        <a:pt x="25992" y="15392"/>
                        <a:pt x="25992" y="15392"/>
                      </a:cubicBezTo>
                      <a:cubicBezTo>
                        <a:pt x="26562" y="10421"/>
                        <a:pt x="25014" y="5368"/>
                        <a:pt x="21511" y="2109"/>
                      </a:cubicBezTo>
                      <a:cubicBezTo>
                        <a:pt x="19637" y="234"/>
                        <a:pt x="16215" y="-662"/>
                        <a:pt x="13690" y="560"/>
                      </a:cubicBezTo>
                      <a:cubicBezTo>
                        <a:pt x="10757" y="1946"/>
                        <a:pt x="8639" y="3494"/>
                        <a:pt x="6439" y="5939"/>
                      </a:cubicBezTo>
                      <a:cubicBezTo>
                        <a:pt x="4809" y="7487"/>
                        <a:pt x="3587" y="9606"/>
                        <a:pt x="2447" y="11562"/>
                      </a:cubicBezTo>
                      <a:cubicBezTo>
                        <a:pt x="1388" y="13681"/>
                        <a:pt x="573" y="16126"/>
                        <a:pt x="328" y="18408"/>
                      </a:cubicBezTo>
                      <a:cubicBezTo>
                        <a:pt x="-160" y="21423"/>
                        <a:pt x="-79" y="23949"/>
                        <a:pt x="410" y="26965"/>
                      </a:cubicBezTo>
                      <a:cubicBezTo>
                        <a:pt x="736" y="28920"/>
                        <a:pt x="2610" y="30469"/>
                        <a:pt x="4158" y="31365"/>
                      </a:cubicBezTo>
                      <a:cubicBezTo>
                        <a:pt x="5624" y="32180"/>
                        <a:pt x="8068" y="32180"/>
                        <a:pt x="9616" y="31528"/>
                      </a:cubicBezTo>
                      <a:cubicBezTo>
                        <a:pt x="10512" y="31202"/>
                        <a:pt x="11164" y="30876"/>
                        <a:pt x="12060" y="30469"/>
                      </a:cubicBezTo>
                      <a:cubicBezTo>
                        <a:pt x="12305" y="30469"/>
                        <a:pt x="12549" y="30469"/>
                        <a:pt x="12712" y="30387"/>
                      </a:cubicBezTo>
                      <a:cubicBezTo>
                        <a:pt x="13201" y="30550"/>
                        <a:pt x="13527" y="30632"/>
                        <a:pt x="13853" y="30713"/>
                      </a:cubicBezTo>
                      <a:cubicBezTo>
                        <a:pt x="14667" y="30958"/>
                        <a:pt x="15645" y="31121"/>
                        <a:pt x="16541" y="30958"/>
                      </a:cubicBezTo>
                      <a:lnTo>
                        <a:pt x="17112" y="30958"/>
                      </a:lnTo>
                      <a:cubicBezTo>
                        <a:pt x="17112" y="30958"/>
                        <a:pt x="17437" y="31121"/>
                        <a:pt x="17682" y="31039"/>
                      </a:cubicBezTo>
                      <a:cubicBezTo>
                        <a:pt x="18008" y="31039"/>
                        <a:pt x="18334" y="30958"/>
                        <a:pt x="18822" y="30876"/>
                      </a:cubicBezTo>
                      <a:cubicBezTo>
                        <a:pt x="19637" y="30876"/>
                        <a:pt x="20452" y="30632"/>
                        <a:pt x="21185" y="30469"/>
                      </a:cubicBezTo>
                      <a:cubicBezTo>
                        <a:pt x="24363" y="29572"/>
                        <a:pt x="27214" y="27454"/>
                        <a:pt x="28518" y="24275"/>
                      </a:cubicBezTo>
                      <a:cubicBezTo>
                        <a:pt x="29251" y="22564"/>
                        <a:pt x="27051" y="21667"/>
                        <a:pt x="26318" y="23052"/>
                      </a:cubicBezTo>
                      <a:cubicBezTo>
                        <a:pt x="25177" y="25253"/>
                        <a:pt x="22733" y="26801"/>
                        <a:pt x="20452" y="26883"/>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7" name="Google Shape;1057;p42"/>
                <p:cNvSpPr/>
                <p:nvPr/>
              </p:nvSpPr>
              <p:spPr>
                <a:xfrm>
                  <a:off x="2737520" y="5873714"/>
                  <a:ext cx="20278" cy="24322"/>
                </a:xfrm>
                <a:custGeom>
                  <a:avLst/>
                  <a:gdLst/>
                  <a:ahLst/>
                  <a:cxnLst/>
                  <a:rect l="l" t="t" r="r" b="b"/>
                  <a:pathLst>
                    <a:path w="20278" h="24322" extrusionOk="0">
                      <a:moveTo>
                        <a:pt x="5703" y="1504"/>
                      </a:moveTo>
                      <a:cubicBezTo>
                        <a:pt x="5296" y="1830"/>
                        <a:pt x="4644" y="2645"/>
                        <a:pt x="4074" y="3052"/>
                      </a:cubicBezTo>
                      <a:lnTo>
                        <a:pt x="4074" y="3216"/>
                      </a:lnTo>
                      <a:cubicBezTo>
                        <a:pt x="4074" y="3216"/>
                        <a:pt x="3992" y="3460"/>
                        <a:pt x="3911" y="3623"/>
                      </a:cubicBezTo>
                      <a:lnTo>
                        <a:pt x="3911" y="3786"/>
                      </a:lnTo>
                      <a:cubicBezTo>
                        <a:pt x="3911" y="3786"/>
                        <a:pt x="3666" y="3949"/>
                        <a:pt x="3666" y="3949"/>
                      </a:cubicBezTo>
                      <a:cubicBezTo>
                        <a:pt x="3259" y="4519"/>
                        <a:pt x="2689" y="5171"/>
                        <a:pt x="2363" y="5823"/>
                      </a:cubicBezTo>
                      <a:cubicBezTo>
                        <a:pt x="2118" y="6068"/>
                        <a:pt x="2200" y="6312"/>
                        <a:pt x="2037" y="6475"/>
                      </a:cubicBezTo>
                      <a:cubicBezTo>
                        <a:pt x="1955" y="6883"/>
                        <a:pt x="1711" y="7127"/>
                        <a:pt x="1548" y="7372"/>
                      </a:cubicBezTo>
                      <a:cubicBezTo>
                        <a:pt x="1385" y="7861"/>
                        <a:pt x="1141" y="8676"/>
                        <a:pt x="978" y="9409"/>
                      </a:cubicBezTo>
                      <a:cubicBezTo>
                        <a:pt x="978" y="9409"/>
                        <a:pt x="896" y="9572"/>
                        <a:pt x="733" y="9653"/>
                      </a:cubicBezTo>
                      <a:cubicBezTo>
                        <a:pt x="896" y="9735"/>
                        <a:pt x="733" y="9898"/>
                        <a:pt x="733" y="9898"/>
                      </a:cubicBezTo>
                      <a:cubicBezTo>
                        <a:pt x="570" y="10387"/>
                        <a:pt x="326" y="10958"/>
                        <a:pt x="407" y="11447"/>
                      </a:cubicBezTo>
                      <a:cubicBezTo>
                        <a:pt x="81" y="12343"/>
                        <a:pt x="163" y="13321"/>
                        <a:pt x="0" y="14299"/>
                      </a:cubicBezTo>
                      <a:cubicBezTo>
                        <a:pt x="0" y="15277"/>
                        <a:pt x="326" y="16173"/>
                        <a:pt x="407" y="17151"/>
                      </a:cubicBezTo>
                      <a:cubicBezTo>
                        <a:pt x="570" y="18455"/>
                        <a:pt x="1222" y="19515"/>
                        <a:pt x="1792" y="20656"/>
                      </a:cubicBezTo>
                      <a:cubicBezTo>
                        <a:pt x="1792" y="20900"/>
                        <a:pt x="1955" y="20981"/>
                        <a:pt x="1955" y="21226"/>
                      </a:cubicBezTo>
                      <a:cubicBezTo>
                        <a:pt x="2444" y="21634"/>
                        <a:pt x="2851" y="22204"/>
                        <a:pt x="3177" y="22530"/>
                      </a:cubicBezTo>
                      <a:cubicBezTo>
                        <a:pt x="3666" y="22937"/>
                        <a:pt x="4155" y="23345"/>
                        <a:pt x="4725" y="23671"/>
                      </a:cubicBezTo>
                      <a:cubicBezTo>
                        <a:pt x="5214" y="23834"/>
                        <a:pt x="6029" y="24078"/>
                        <a:pt x="6518" y="24322"/>
                      </a:cubicBezTo>
                      <a:cubicBezTo>
                        <a:pt x="7332" y="24322"/>
                        <a:pt x="8147" y="24322"/>
                        <a:pt x="8962" y="24322"/>
                      </a:cubicBezTo>
                      <a:cubicBezTo>
                        <a:pt x="9858" y="24241"/>
                        <a:pt x="10673" y="23997"/>
                        <a:pt x="11487" y="23752"/>
                      </a:cubicBezTo>
                      <a:cubicBezTo>
                        <a:pt x="11976" y="23752"/>
                        <a:pt x="12139" y="23671"/>
                        <a:pt x="12384" y="23426"/>
                      </a:cubicBezTo>
                      <a:cubicBezTo>
                        <a:pt x="13361" y="22937"/>
                        <a:pt x="14665" y="22367"/>
                        <a:pt x="15480" y="21552"/>
                      </a:cubicBezTo>
                      <a:cubicBezTo>
                        <a:pt x="17109" y="20248"/>
                        <a:pt x="18005" y="19188"/>
                        <a:pt x="18983" y="17314"/>
                      </a:cubicBezTo>
                      <a:cubicBezTo>
                        <a:pt x="19390" y="16499"/>
                        <a:pt x="19716" y="15602"/>
                        <a:pt x="19961" y="14706"/>
                      </a:cubicBezTo>
                      <a:cubicBezTo>
                        <a:pt x="20042" y="14299"/>
                        <a:pt x="19961" y="14054"/>
                        <a:pt x="20124" y="13728"/>
                      </a:cubicBezTo>
                      <a:cubicBezTo>
                        <a:pt x="20368" y="11854"/>
                        <a:pt x="20368" y="10306"/>
                        <a:pt x="19798" y="8350"/>
                      </a:cubicBezTo>
                      <a:cubicBezTo>
                        <a:pt x="19635" y="7535"/>
                        <a:pt x="19064" y="6638"/>
                        <a:pt x="18820" y="5905"/>
                      </a:cubicBezTo>
                      <a:cubicBezTo>
                        <a:pt x="18657" y="5579"/>
                        <a:pt x="18576" y="5171"/>
                        <a:pt x="18413" y="5090"/>
                      </a:cubicBezTo>
                      <a:cubicBezTo>
                        <a:pt x="17761" y="4275"/>
                        <a:pt x="17272" y="3623"/>
                        <a:pt x="16539" y="2971"/>
                      </a:cubicBezTo>
                      <a:cubicBezTo>
                        <a:pt x="16050" y="2319"/>
                        <a:pt x="15154" y="1830"/>
                        <a:pt x="14502" y="1422"/>
                      </a:cubicBezTo>
                      <a:cubicBezTo>
                        <a:pt x="14258" y="1178"/>
                        <a:pt x="13932" y="1097"/>
                        <a:pt x="13687" y="933"/>
                      </a:cubicBezTo>
                      <a:cubicBezTo>
                        <a:pt x="13687" y="933"/>
                        <a:pt x="13606" y="933"/>
                        <a:pt x="13443" y="933"/>
                      </a:cubicBezTo>
                      <a:cubicBezTo>
                        <a:pt x="13443" y="933"/>
                        <a:pt x="13280" y="608"/>
                        <a:pt x="12954" y="526"/>
                      </a:cubicBezTo>
                      <a:cubicBezTo>
                        <a:pt x="11976" y="119"/>
                        <a:pt x="10917" y="-44"/>
                        <a:pt x="9777" y="37"/>
                      </a:cubicBezTo>
                      <a:cubicBezTo>
                        <a:pt x="8880" y="-126"/>
                        <a:pt x="8147" y="282"/>
                        <a:pt x="7251" y="608"/>
                      </a:cubicBezTo>
                      <a:cubicBezTo>
                        <a:pt x="7251" y="608"/>
                        <a:pt x="7169" y="689"/>
                        <a:pt x="7007" y="852"/>
                      </a:cubicBezTo>
                      <a:cubicBezTo>
                        <a:pt x="7007" y="852"/>
                        <a:pt x="6518" y="852"/>
                        <a:pt x="6436" y="1015"/>
                      </a:cubicBezTo>
                      <a:cubicBezTo>
                        <a:pt x="6110" y="1178"/>
                        <a:pt x="5866" y="1178"/>
                        <a:pt x="5540" y="1341"/>
                      </a:cubicBezTo>
                      <a:close/>
                    </a:path>
                  </a:pathLst>
                </a:custGeom>
                <a:solidFill>
                  <a:srgbClr val="455A6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58" name="Google Shape;1058;p42"/>
              <p:cNvGrpSpPr/>
              <p:nvPr/>
            </p:nvGrpSpPr>
            <p:grpSpPr>
              <a:xfrm>
                <a:off x="2686601" y="4053968"/>
                <a:ext cx="2543464" cy="2183006"/>
                <a:chOff x="2686601" y="4053968"/>
                <a:chExt cx="2543464" cy="2183006"/>
              </a:xfrm>
            </p:grpSpPr>
            <p:sp>
              <p:nvSpPr>
                <p:cNvPr id="1059" name="Google Shape;1059;p42"/>
                <p:cNvSpPr/>
                <p:nvPr/>
              </p:nvSpPr>
              <p:spPr>
                <a:xfrm>
                  <a:off x="3538713" y="4493145"/>
                  <a:ext cx="331100" cy="630200"/>
                </a:xfrm>
                <a:custGeom>
                  <a:avLst/>
                  <a:gdLst/>
                  <a:ahLst/>
                  <a:cxnLst/>
                  <a:rect l="l" t="t" r="r" b="b"/>
                  <a:pathLst>
                    <a:path w="331100" h="630200" extrusionOk="0">
                      <a:moveTo>
                        <a:pt x="163" y="629467"/>
                      </a:moveTo>
                      <a:cubicBezTo>
                        <a:pt x="33648" y="546261"/>
                        <a:pt x="74710" y="466803"/>
                        <a:pt x="121637" y="390524"/>
                      </a:cubicBezTo>
                      <a:cubicBezTo>
                        <a:pt x="144205" y="351732"/>
                        <a:pt x="162780" y="310577"/>
                        <a:pt x="188363" y="273416"/>
                      </a:cubicBezTo>
                      <a:cubicBezTo>
                        <a:pt x="194229" y="264451"/>
                        <a:pt x="203272" y="255079"/>
                        <a:pt x="210441" y="247581"/>
                      </a:cubicBezTo>
                      <a:cubicBezTo>
                        <a:pt x="221766" y="234053"/>
                        <a:pt x="228773" y="217673"/>
                        <a:pt x="235698" y="200966"/>
                      </a:cubicBezTo>
                      <a:cubicBezTo>
                        <a:pt x="261443" y="139519"/>
                        <a:pt x="275456" y="71389"/>
                        <a:pt x="313585" y="15647"/>
                      </a:cubicBezTo>
                      <a:cubicBezTo>
                        <a:pt x="318228" y="9616"/>
                        <a:pt x="323524" y="3748"/>
                        <a:pt x="330205" y="0"/>
                      </a:cubicBezTo>
                      <a:lnTo>
                        <a:pt x="331101" y="1385"/>
                      </a:lnTo>
                      <a:cubicBezTo>
                        <a:pt x="320102" y="11165"/>
                        <a:pt x="314399" y="25100"/>
                        <a:pt x="308615" y="38465"/>
                      </a:cubicBezTo>
                      <a:cubicBezTo>
                        <a:pt x="292320" y="79865"/>
                        <a:pt x="282055" y="123139"/>
                        <a:pt x="267472" y="165435"/>
                      </a:cubicBezTo>
                      <a:cubicBezTo>
                        <a:pt x="254192" y="203493"/>
                        <a:pt x="238468" y="246114"/>
                        <a:pt x="205472" y="273008"/>
                      </a:cubicBezTo>
                      <a:cubicBezTo>
                        <a:pt x="193740" y="286862"/>
                        <a:pt x="182578" y="301531"/>
                        <a:pt x="172150" y="316689"/>
                      </a:cubicBezTo>
                      <a:cubicBezTo>
                        <a:pt x="119926" y="389628"/>
                        <a:pt x="91900" y="475849"/>
                        <a:pt x="47335" y="553269"/>
                      </a:cubicBezTo>
                      <a:cubicBezTo>
                        <a:pt x="33077" y="579429"/>
                        <a:pt x="18168" y="605345"/>
                        <a:pt x="1466" y="630200"/>
                      </a:cubicBezTo>
                      <a:lnTo>
                        <a:pt x="0" y="629386"/>
                      </a:lnTo>
                      <a:lnTo>
                        <a:pt x="0" y="629386"/>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0" name="Google Shape;1060;p42"/>
                <p:cNvSpPr/>
                <p:nvPr/>
              </p:nvSpPr>
              <p:spPr>
                <a:xfrm>
                  <a:off x="3922608" y="4053968"/>
                  <a:ext cx="553600" cy="529472"/>
                </a:xfrm>
                <a:custGeom>
                  <a:avLst/>
                  <a:gdLst/>
                  <a:ahLst/>
                  <a:cxnLst/>
                  <a:rect l="l" t="t" r="r" b="b"/>
                  <a:pathLst>
                    <a:path w="553600" h="529472" extrusionOk="0">
                      <a:moveTo>
                        <a:pt x="0" y="528251"/>
                      </a:moveTo>
                      <a:cubicBezTo>
                        <a:pt x="19879" y="509181"/>
                        <a:pt x="40328" y="472997"/>
                        <a:pt x="55971" y="449934"/>
                      </a:cubicBezTo>
                      <a:cubicBezTo>
                        <a:pt x="82531" y="409431"/>
                        <a:pt x="110231" y="366564"/>
                        <a:pt x="151130" y="338448"/>
                      </a:cubicBezTo>
                      <a:cubicBezTo>
                        <a:pt x="164654" y="328914"/>
                        <a:pt x="180786" y="324513"/>
                        <a:pt x="195532" y="317260"/>
                      </a:cubicBezTo>
                      <a:cubicBezTo>
                        <a:pt x="239853" y="297294"/>
                        <a:pt x="276596" y="265266"/>
                        <a:pt x="307882" y="228757"/>
                      </a:cubicBezTo>
                      <a:cubicBezTo>
                        <a:pt x="338108" y="191513"/>
                        <a:pt x="361734" y="148239"/>
                        <a:pt x="393997" y="111730"/>
                      </a:cubicBezTo>
                      <a:cubicBezTo>
                        <a:pt x="415424" y="86873"/>
                        <a:pt x="439051" y="63729"/>
                        <a:pt x="465774" y="44333"/>
                      </a:cubicBezTo>
                      <a:cubicBezTo>
                        <a:pt x="492415" y="25100"/>
                        <a:pt x="521826" y="9372"/>
                        <a:pt x="553030" y="0"/>
                      </a:cubicBezTo>
                      <a:lnTo>
                        <a:pt x="553600" y="1548"/>
                      </a:lnTo>
                      <a:cubicBezTo>
                        <a:pt x="495185" y="29827"/>
                        <a:pt x="447605" y="73671"/>
                        <a:pt x="407277" y="122895"/>
                      </a:cubicBezTo>
                      <a:cubicBezTo>
                        <a:pt x="375503" y="159567"/>
                        <a:pt x="350654" y="201619"/>
                        <a:pt x="317658" y="237802"/>
                      </a:cubicBezTo>
                      <a:cubicBezTo>
                        <a:pt x="277818" y="279202"/>
                        <a:pt x="227387" y="308458"/>
                        <a:pt x="175979" y="332663"/>
                      </a:cubicBezTo>
                      <a:cubicBezTo>
                        <a:pt x="154633" y="343257"/>
                        <a:pt x="138828" y="361512"/>
                        <a:pt x="124000" y="379930"/>
                      </a:cubicBezTo>
                      <a:cubicBezTo>
                        <a:pt x="104121" y="404786"/>
                        <a:pt x="85545" y="431027"/>
                        <a:pt x="66399" y="457105"/>
                      </a:cubicBezTo>
                      <a:cubicBezTo>
                        <a:pt x="46846" y="482776"/>
                        <a:pt x="28026" y="510974"/>
                        <a:pt x="978" y="529473"/>
                      </a:cubicBezTo>
                      <a:cubicBezTo>
                        <a:pt x="978" y="529473"/>
                        <a:pt x="0" y="528169"/>
                        <a:pt x="0" y="528169"/>
                      </a:cubicBezTo>
                      <a:lnTo>
                        <a:pt x="0" y="528169"/>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1" name="Google Shape;1061;p42"/>
                <p:cNvSpPr/>
                <p:nvPr/>
              </p:nvSpPr>
              <p:spPr>
                <a:xfrm>
                  <a:off x="4342594" y="4289425"/>
                  <a:ext cx="555229" cy="144688"/>
                </a:xfrm>
                <a:custGeom>
                  <a:avLst/>
                  <a:gdLst/>
                  <a:ahLst/>
                  <a:cxnLst/>
                  <a:rect l="l" t="t" r="r" b="b"/>
                  <a:pathLst>
                    <a:path w="555229" h="144688" extrusionOk="0">
                      <a:moveTo>
                        <a:pt x="0" y="130374"/>
                      </a:moveTo>
                      <a:cubicBezTo>
                        <a:pt x="60045" y="116846"/>
                        <a:pt x="121230" y="136730"/>
                        <a:pt x="181600" y="129966"/>
                      </a:cubicBezTo>
                      <a:cubicBezTo>
                        <a:pt x="218752" y="128499"/>
                        <a:pt x="249792" y="107718"/>
                        <a:pt x="278552" y="85552"/>
                      </a:cubicBezTo>
                      <a:cubicBezTo>
                        <a:pt x="356031" y="21985"/>
                        <a:pt x="455101" y="-9635"/>
                        <a:pt x="555230" y="2589"/>
                      </a:cubicBezTo>
                      <a:cubicBezTo>
                        <a:pt x="555230" y="2589"/>
                        <a:pt x="555230" y="4219"/>
                        <a:pt x="555230" y="4219"/>
                      </a:cubicBezTo>
                      <a:cubicBezTo>
                        <a:pt x="482475" y="11473"/>
                        <a:pt x="412165" y="26142"/>
                        <a:pt x="346988" y="58087"/>
                      </a:cubicBezTo>
                      <a:cubicBezTo>
                        <a:pt x="303319" y="79195"/>
                        <a:pt x="263154" y="107963"/>
                        <a:pt x="218588" y="127929"/>
                      </a:cubicBezTo>
                      <a:cubicBezTo>
                        <a:pt x="172557" y="147162"/>
                        <a:pt x="120497" y="148221"/>
                        <a:pt x="72347" y="139257"/>
                      </a:cubicBezTo>
                      <a:cubicBezTo>
                        <a:pt x="48231" y="135508"/>
                        <a:pt x="24767" y="131922"/>
                        <a:pt x="244" y="132003"/>
                      </a:cubicBezTo>
                      <a:lnTo>
                        <a:pt x="0" y="130374"/>
                      </a:lnTo>
                      <a:lnTo>
                        <a:pt x="0" y="13037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2" name="Google Shape;1062;p42"/>
                <p:cNvSpPr/>
                <p:nvPr/>
              </p:nvSpPr>
              <p:spPr>
                <a:xfrm>
                  <a:off x="4103149" y="4899058"/>
                  <a:ext cx="514738" cy="391107"/>
                </a:xfrm>
                <a:custGeom>
                  <a:avLst/>
                  <a:gdLst/>
                  <a:ahLst/>
                  <a:cxnLst/>
                  <a:rect l="l" t="t" r="r" b="b"/>
                  <a:pathLst>
                    <a:path w="514738" h="391107" extrusionOk="0">
                      <a:moveTo>
                        <a:pt x="0" y="8081"/>
                      </a:moveTo>
                      <a:cubicBezTo>
                        <a:pt x="56786" y="-7729"/>
                        <a:pt x="121230" y="-313"/>
                        <a:pt x="172313" y="30085"/>
                      </a:cubicBezTo>
                      <a:cubicBezTo>
                        <a:pt x="194636" y="43939"/>
                        <a:pt x="212397" y="64068"/>
                        <a:pt x="226573" y="85990"/>
                      </a:cubicBezTo>
                      <a:cubicBezTo>
                        <a:pt x="237001" y="100007"/>
                        <a:pt x="251829" y="110031"/>
                        <a:pt x="267960" y="116795"/>
                      </a:cubicBezTo>
                      <a:cubicBezTo>
                        <a:pt x="280996" y="122093"/>
                        <a:pt x="294765" y="125515"/>
                        <a:pt x="308696" y="128775"/>
                      </a:cubicBezTo>
                      <a:cubicBezTo>
                        <a:pt x="370859" y="140592"/>
                        <a:pt x="422920" y="167974"/>
                        <a:pt x="452331" y="227791"/>
                      </a:cubicBezTo>
                      <a:cubicBezTo>
                        <a:pt x="480357" y="278889"/>
                        <a:pt x="503576" y="333083"/>
                        <a:pt x="514738" y="390374"/>
                      </a:cubicBezTo>
                      <a:lnTo>
                        <a:pt x="512376" y="391108"/>
                      </a:lnTo>
                      <a:cubicBezTo>
                        <a:pt x="487445" y="339032"/>
                        <a:pt x="460234" y="288994"/>
                        <a:pt x="430252" y="240831"/>
                      </a:cubicBezTo>
                      <a:lnTo>
                        <a:pt x="419009" y="222902"/>
                      </a:lnTo>
                      <a:cubicBezTo>
                        <a:pt x="393508" y="179872"/>
                        <a:pt x="350165" y="161129"/>
                        <a:pt x="304052" y="143363"/>
                      </a:cubicBezTo>
                      <a:cubicBezTo>
                        <a:pt x="277411" y="132279"/>
                        <a:pt x="249303" y="120463"/>
                        <a:pt x="228039" y="99274"/>
                      </a:cubicBezTo>
                      <a:cubicBezTo>
                        <a:pt x="209464" y="77189"/>
                        <a:pt x="189992" y="58363"/>
                        <a:pt x="162943" y="47443"/>
                      </a:cubicBezTo>
                      <a:cubicBezTo>
                        <a:pt x="113327" y="24462"/>
                        <a:pt x="57845" y="12563"/>
                        <a:pt x="407" y="10689"/>
                      </a:cubicBezTo>
                      <a:lnTo>
                        <a:pt x="0" y="8244"/>
                      </a:lnTo>
                      <a:lnTo>
                        <a:pt x="0" y="824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3" name="Google Shape;1063;p42"/>
                <p:cNvSpPr/>
                <p:nvPr/>
              </p:nvSpPr>
              <p:spPr>
                <a:xfrm>
                  <a:off x="3117097" y="5209649"/>
                  <a:ext cx="323687" cy="317341"/>
                </a:xfrm>
                <a:custGeom>
                  <a:avLst/>
                  <a:gdLst/>
                  <a:ahLst/>
                  <a:cxnLst/>
                  <a:rect l="l" t="t" r="r" b="b"/>
                  <a:pathLst>
                    <a:path w="323687" h="317341" extrusionOk="0">
                      <a:moveTo>
                        <a:pt x="0" y="316526"/>
                      </a:moveTo>
                      <a:cubicBezTo>
                        <a:pt x="4807" y="266733"/>
                        <a:pt x="48801" y="216288"/>
                        <a:pt x="101595" y="217103"/>
                      </a:cubicBezTo>
                      <a:cubicBezTo>
                        <a:pt x="111046" y="217918"/>
                        <a:pt x="117727" y="213924"/>
                        <a:pt x="125141" y="208383"/>
                      </a:cubicBezTo>
                      <a:cubicBezTo>
                        <a:pt x="154307" y="183527"/>
                        <a:pt x="168402" y="145143"/>
                        <a:pt x="191214" y="114745"/>
                      </a:cubicBezTo>
                      <a:cubicBezTo>
                        <a:pt x="223803" y="66663"/>
                        <a:pt x="265842" y="18988"/>
                        <a:pt x="322546" y="0"/>
                      </a:cubicBezTo>
                      <a:cubicBezTo>
                        <a:pt x="322546" y="0"/>
                        <a:pt x="323687" y="2119"/>
                        <a:pt x="323687" y="2119"/>
                      </a:cubicBezTo>
                      <a:cubicBezTo>
                        <a:pt x="279774" y="40421"/>
                        <a:pt x="247430" y="85488"/>
                        <a:pt x="209627" y="128762"/>
                      </a:cubicBezTo>
                      <a:cubicBezTo>
                        <a:pt x="185022" y="158671"/>
                        <a:pt x="157403" y="186216"/>
                        <a:pt x="130355" y="214332"/>
                      </a:cubicBezTo>
                      <a:cubicBezTo>
                        <a:pt x="124733" y="219629"/>
                        <a:pt x="118541" y="225089"/>
                        <a:pt x="111046" y="228268"/>
                      </a:cubicBezTo>
                      <a:cubicBezTo>
                        <a:pt x="99232" y="231445"/>
                        <a:pt x="89049" y="234624"/>
                        <a:pt x="78946" y="241062"/>
                      </a:cubicBezTo>
                      <a:cubicBezTo>
                        <a:pt x="48476" y="258258"/>
                        <a:pt x="22160" y="284091"/>
                        <a:pt x="2363" y="317342"/>
                      </a:cubicBezTo>
                      <a:lnTo>
                        <a:pt x="0" y="316608"/>
                      </a:lnTo>
                      <a:lnTo>
                        <a:pt x="0" y="316608"/>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4" name="Google Shape;1064;p42"/>
                <p:cNvSpPr/>
                <p:nvPr/>
              </p:nvSpPr>
              <p:spPr>
                <a:xfrm>
                  <a:off x="2686601" y="5657156"/>
                  <a:ext cx="274478" cy="579818"/>
                </a:xfrm>
                <a:custGeom>
                  <a:avLst/>
                  <a:gdLst/>
                  <a:ahLst/>
                  <a:cxnLst/>
                  <a:rect l="l" t="t" r="r" b="b"/>
                  <a:pathLst>
                    <a:path w="274478" h="579818" extrusionOk="0">
                      <a:moveTo>
                        <a:pt x="273745" y="10087"/>
                      </a:moveTo>
                      <a:cubicBezTo>
                        <a:pt x="228610" y="4056"/>
                        <a:pt x="194636" y="26223"/>
                        <a:pt x="212478" y="75202"/>
                      </a:cubicBezTo>
                      <a:cubicBezTo>
                        <a:pt x="237734" y="148303"/>
                        <a:pt x="239853" y="175278"/>
                        <a:pt x="205960" y="246341"/>
                      </a:cubicBezTo>
                      <a:cubicBezTo>
                        <a:pt x="183637" y="300617"/>
                        <a:pt x="156996" y="353181"/>
                        <a:pt x="122289" y="400693"/>
                      </a:cubicBezTo>
                      <a:cubicBezTo>
                        <a:pt x="77398" y="457495"/>
                        <a:pt x="39840" y="516415"/>
                        <a:pt x="2281" y="579819"/>
                      </a:cubicBezTo>
                      <a:cubicBezTo>
                        <a:pt x="2281" y="579819"/>
                        <a:pt x="0" y="578841"/>
                        <a:pt x="0" y="578841"/>
                      </a:cubicBezTo>
                      <a:cubicBezTo>
                        <a:pt x="16131" y="522039"/>
                        <a:pt x="40980" y="468252"/>
                        <a:pt x="75035" y="419762"/>
                      </a:cubicBezTo>
                      <a:cubicBezTo>
                        <a:pt x="111046" y="374207"/>
                        <a:pt x="144857" y="328651"/>
                        <a:pt x="176549" y="280080"/>
                      </a:cubicBezTo>
                      <a:cubicBezTo>
                        <a:pt x="192110" y="255958"/>
                        <a:pt x="206449" y="230287"/>
                        <a:pt x="215248" y="203230"/>
                      </a:cubicBezTo>
                      <a:cubicBezTo>
                        <a:pt x="224210" y="175522"/>
                        <a:pt x="216878" y="148466"/>
                        <a:pt x="205798" y="122550"/>
                      </a:cubicBezTo>
                      <a:cubicBezTo>
                        <a:pt x="192844" y="88975"/>
                        <a:pt x="171579" y="38773"/>
                        <a:pt x="206694" y="11146"/>
                      </a:cubicBezTo>
                      <a:cubicBezTo>
                        <a:pt x="226165" y="-3604"/>
                        <a:pt x="254192" y="-2626"/>
                        <a:pt x="274478" y="7724"/>
                      </a:cubicBezTo>
                      <a:lnTo>
                        <a:pt x="273745" y="10087"/>
                      </a:lnTo>
                      <a:lnTo>
                        <a:pt x="273745" y="10087"/>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5" name="Google Shape;1065;p42"/>
                <p:cNvSpPr/>
                <p:nvPr/>
              </p:nvSpPr>
              <p:spPr>
                <a:xfrm>
                  <a:off x="3157425" y="5179926"/>
                  <a:ext cx="43180" cy="76011"/>
                </a:xfrm>
                <a:custGeom>
                  <a:avLst/>
                  <a:gdLst/>
                  <a:ahLst/>
                  <a:cxnLst/>
                  <a:rect l="l" t="t" r="r" b="b"/>
                  <a:pathLst>
                    <a:path w="43180" h="76011" extrusionOk="0">
                      <a:moveTo>
                        <a:pt x="43181" y="1036"/>
                      </a:moveTo>
                      <a:cubicBezTo>
                        <a:pt x="33323" y="8207"/>
                        <a:pt x="24442" y="12934"/>
                        <a:pt x="15969" y="20757"/>
                      </a:cubicBezTo>
                      <a:cubicBezTo>
                        <a:pt x="9288" y="29804"/>
                        <a:pt x="9859" y="42517"/>
                        <a:pt x="8718" y="53030"/>
                      </a:cubicBezTo>
                      <a:cubicBezTo>
                        <a:pt x="8718" y="53030"/>
                        <a:pt x="7170" y="75848"/>
                        <a:pt x="7170" y="75848"/>
                      </a:cubicBezTo>
                      <a:lnTo>
                        <a:pt x="6355" y="76011"/>
                      </a:lnTo>
                      <a:cubicBezTo>
                        <a:pt x="1956" y="69084"/>
                        <a:pt x="1" y="60853"/>
                        <a:pt x="1" y="52622"/>
                      </a:cubicBezTo>
                      <a:cubicBezTo>
                        <a:pt x="-81" y="39909"/>
                        <a:pt x="6926" y="29233"/>
                        <a:pt x="13769" y="19209"/>
                      </a:cubicBezTo>
                      <a:cubicBezTo>
                        <a:pt x="18576" y="7800"/>
                        <a:pt x="29901" y="-1572"/>
                        <a:pt x="42936" y="221"/>
                      </a:cubicBezTo>
                      <a:cubicBezTo>
                        <a:pt x="42936" y="221"/>
                        <a:pt x="43099" y="1036"/>
                        <a:pt x="43099" y="1036"/>
                      </a:cubicBezTo>
                      <a:lnTo>
                        <a:pt x="43099" y="1036"/>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6" name="Google Shape;1066;p42"/>
                <p:cNvSpPr/>
                <p:nvPr/>
              </p:nvSpPr>
              <p:spPr>
                <a:xfrm>
                  <a:off x="3582227" y="5617247"/>
                  <a:ext cx="51807" cy="55456"/>
                </a:xfrm>
                <a:custGeom>
                  <a:avLst/>
                  <a:gdLst/>
                  <a:ahLst/>
                  <a:cxnLst/>
                  <a:rect l="l" t="t" r="r" b="b"/>
                  <a:pathLst>
                    <a:path w="51807" h="55456" extrusionOk="0">
                      <a:moveTo>
                        <a:pt x="51726" y="773"/>
                      </a:moveTo>
                      <a:cubicBezTo>
                        <a:pt x="44149" y="8678"/>
                        <a:pt x="35269" y="11367"/>
                        <a:pt x="25900" y="14953"/>
                      </a:cubicBezTo>
                      <a:cubicBezTo>
                        <a:pt x="12946" y="25058"/>
                        <a:pt x="8872" y="40461"/>
                        <a:pt x="3006" y="55456"/>
                      </a:cubicBezTo>
                      <a:cubicBezTo>
                        <a:pt x="3006" y="55456"/>
                        <a:pt x="2191" y="55456"/>
                        <a:pt x="2191" y="55456"/>
                      </a:cubicBezTo>
                      <a:cubicBezTo>
                        <a:pt x="-3919" y="42091"/>
                        <a:pt x="3413" y="25221"/>
                        <a:pt x="15960" y="18457"/>
                      </a:cubicBezTo>
                      <a:cubicBezTo>
                        <a:pt x="18975" y="16583"/>
                        <a:pt x="21908" y="14953"/>
                        <a:pt x="24433" y="12834"/>
                      </a:cubicBezTo>
                      <a:cubicBezTo>
                        <a:pt x="31358" y="5092"/>
                        <a:pt x="40483" y="-531"/>
                        <a:pt x="51482" y="40"/>
                      </a:cubicBezTo>
                      <a:cubicBezTo>
                        <a:pt x="51482" y="40"/>
                        <a:pt x="51808" y="773"/>
                        <a:pt x="51808" y="773"/>
                      </a:cubicBezTo>
                      <a:lnTo>
                        <a:pt x="51808" y="773"/>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7" name="Google Shape;1067;p42"/>
                <p:cNvSpPr/>
                <p:nvPr/>
              </p:nvSpPr>
              <p:spPr>
                <a:xfrm>
                  <a:off x="4233716" y="5267266"/>
                  <a:ext cx="38324" cy="62531"/>
                </a:xfrm>
                <a:custGeom>
                  <a:avLst/>
                  <a:gdLst/>
                  <a:ahLst/>
                  <a:cxnLst/>
                  <a:rect l="l" t="t" r="r" b="b"/>
                  <a:pathLst>
                    <a:path w="38324" h="62531" extrusionOk="0">
                      <a:moveTo>
                        <a:pt x="14942" y="652"/>
                      </a:moveTo>
                      <a:cubicBezTo>
                        <a:pt x="3210" y="25915"/>
                        <a:pt x="-5019" y="31620"/>
                        <a:pt x="21704" y="49549"/>
                      </a:cubicBezTo>
                      <a:cubicBezTo>
                        <a:pt x="26837" y="53542"/>
                        <a:pt x="32621" y="56883"/>
                        <a:pt x="38324" y="61773"/>
                      </a:cubicBezTo>
                      <a:lnTo>
                        <a:pt x="38080" y="62507"/>
                      </a:lnTo>
                      <a:cubicBezTo>
                        <a:pt x="18201" y="63240"/>
                        <a:pt x="1906" y="48000"/>
                        <a:pt x="1010" y="28116"/>
                      </a:cubicBezTo>
                      <a:cubicBezTo>
                        <a:pt x="-2412" y="16788"/>
                        <a:pt x="3047" y="3993"/>
                        <a:pt x="14534" y="0"/>
                      </a:cubicBezTo>
                      <a:cubicBezTo>
                        <a:pt x="14534" y="0"/>
                        <a:pt x="15105" y="571"/>
                        <a:pt x="15105" y="571"/>
                      </a:cubicBezTo>
                      <a:lnTo>
                        <a:pt x="15105" y="57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8" name="Google Shape;1068;p42"/>
                <p:cNvSpPr/>
                <p:nvPr/>
              </p:nvSpPr>
              <p:spPr>
                <a:xfrm>
                  <a:off x="3912828" y="4261135"/>
                  <a:ext cx="66972" cy="86215"/>
                </a:xfrm>
                <a:custGeom>
                  <a:avLst/>
                  <a:gdLst/>
                  <a:ahLst/>
                  <a:cxnLst/>
                  <a:rect l="l" t="t" r="r" b="b"/>
                  <a:pathLst>
                    <a:path w="66972" h="86215" extrusionOk="0">
                      <a:moveTo>
                        <a:pt x="2855" y="86215"/>
                      </a:moveTo>
                      <a:cubicBezTo>
                        <a:pt x="-4070" y="71709"/>
                        <a:pt x="2610" y="55736"/>
                        <a:pt x="12142" y="44409"/>
                      </a:cubicBezTo>
                      <a:cubicBezTo>
                        <a:pt x="23467" y="23627"/>
                        <a:pt x="40087" y="-1555"/>
                        <a:pt x="66973" y="75"/>
                      </a:cubicBezTo>
                      <a:cubicBezTo>
                        <a:pt x="66973" y="75"/>
                        <a:pt x="66973" y="890"/>
                        <a:pt x="66973" y="890"/>
                      </a:cubicBezTo>
                      <a:cubicBezTo>
                        <a:pt x="58174" y="4883"/>
                        <a:pt x="51167" y="10506"/>
                        <a:pt x="44079" y="16293"/>
                      </a:cubicBezTo>
                      <a:cubicBezTo>
                        <a:pt x="33895" y="25176"/>
                        <a:pt x="21267" y="33570"/>
                        <a:pt x="14342" y="45712"/>
                      </a:cubicBezTo>
                      <a:cubicBezTo>
                        <a:pt x="9535" y="59078"/>
                        <a:pt x="6114" y="71628"/>
                        <a:pt x="3588" y="86052"/>
                      </a:cubicBezTo>
                      <a:cubicBezTo>
                        <a:pt x="3588" y="86052"/>
                        <a:pt x="2773" y="86215"/>
                        <a:pt x="2773" y="86215"/>
                      </a:cubicBezTo>
                      <a:lnTo>
                        <a:pt x="2773" y="86215"/>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9" name="Google Shape;1069;p42"/>
                <p:cNvSpPr/>
                <p:nvPr/>
              </p:nvSpPr>
              <p:spPr>
                <a:xfrm>
                  <a:off x="5170935" y="4335316"/>
                  <a:ext cx="59130" cy="24829"/>
                </a:xfrm>
                <a:custGeom>
                  <a:avLst/>
                  <a:gdLst/>
                  <a:ahLst/>
                  <a:cxnLst/>
                  <a:rect l="l" t="t" r="r" b="b"/>
                  <a:pathLst>
                    <a:path w="59130" h="24829" extrusionOk="0">
                      <a:moveTo>
                        <a:pt x="634" y="24748"/>
                      </a:moveTo>
                      <a:cubicBezTo>
                        <a:pt x="-2543" y="13746"/>
                        <a:pt x="6745" y="5759"/>
                        <a:pt x="16766" y="4618"/>
                      </a:cubicBezTo>
                      <a:cubicBezTo>
                        <a:pt x="31349" y="-2309"/>
                        <a:pt x="48703" y="-2553"/>
                        <a:pt x="59131" y="11627"/>
                      </a:cubicBezTo>
                      <a:cubicBezTo>
                        <a:pt x="59131" y="11627"/>
                        <a:pt x="58724" y="12360"/>
                        <a:pt x="58724" y="12360"/>
                      </a:cubicBezTo>
                      <a:cubicBezTo>
                        <a:pt x="52369" y="11953"/>
                        <a:pt x="47073" y="10323"/>
                        <a:pt x="41777" y="9427"/>
                      </a:cubicBezTo>
                      <a:cubicBezTo>
                        <a:pt x="31838" y="7226"/>
                        <a:pt x="18232" y="1440"/>
                        <a:pt x="11796" y="12849"/>
                      </a:cubicBezTo>
                      <a:cubicBezTo>
                        <a:pt x="8130" y="16598"/>
                        <a:pt x="5034" y="19613"/>
                        <a:pt x="1449" y="24829"/>
                      </a:cubicBezTo>
                      <a:lnTo>
                        <a:pt x="634" y="24829"/>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70" name="Google Shape;1070;p42"/>
              <p:cNvSpPr/>
              <p:nvPr/>
            </p:nvSpPr>
            <p:spPr>
              <a:xfrm>
                <a:off x="2590220" y="5172976"/>
                <a:ext cx="1019129" cy="1356646"/>
              </a:xfrm>
              <a:custGeom>
                <a:avLst/>
                <a:gdLst/>
                <a:ahLst/>
                <a:cxnLst/>
                <a:rect l="l" t="t" r="r" b="b"/>
                <a:pathLst>
                  <a:path w="1019129" h="1356646" extrusionOk="0">
                    <a:moveTo>
                      <a:pt x="81" y="1355995"/>
                    </a:moveTo>
                    <a:cubicBezTo>
                      <a:pt x="51979" y="1305713"/>
                      <a:pt x="88723" y="1242228"/>
                      <a:pt x="128318" y="1182330"/>
                    </a:cubicBezTo>
                    <a:cubicBezTo>
                      <a:pt x="167098" y="1121453"/>
                      <a:pt x="203924" y="1059272"/>
                      <a:pt x="242134" y="997906"/>
                    </a:cubicBezTo>
                    <a:cubicBezTo>
                      <a:pt x="254192" y="979081"/>
                      <a:pt x="265761" y="959522"/>
                      <a:pt x="275293" y="939311"/>
                    </a:cubicBezTo>
                    <a:cubicBezTo>
                      <a:pt x="326457" y="828478"/>
                      <a:pt x="347232" y="705584"/>
                      <a:pt x="408825" y="599151"/>
                    </a:cubicBezTo>
                    <a:cubicBezTo>
                      <a:pt x="444754" y="534933"/>
                      <a:pt x="506428" y="491007"/>
                      <a:pt x="567858" y="453438"/>
                    </a:cubicBezTo>
                    <a:cubicBezTo>
                      <a:pt x="627658" y="415136"/>
                      <a:pt x="696257" y="384412"/>
                      <a:pt x="743103" y="330136"/>
                    </a:cubicBezTo>
                    <a:cubicBezTo>
                      <a:pt x="754509" y="316364"/>
                      <a:pt x="761597" y="299576"/>
                      <a:pt x="771048" y="284499"/>
                    </a:cubicBezTo>
                    <a:cubicBezTo>
                      <a:pt x="798830" y="237721"/>
                      <a:pt x="830848" y="193632"/>
                      <a:pt x="864496" y="151010"/>
                    </a:cubicBezTo>
                    <a:cubicBezTo>
                      <a:pt x="909632" y="96409"/>
                      <a:pt x="958759" y="35532"/>
                      <a:pt x="1019130" y="0"/>
                    </a:cubicBezTo>
                    <a:cubicBezTo>
                      <a:pt x="959818" y="41318"/>
                      <a:pt x="913461" y="98201"/>
                      <a:pt x="869140" y="154596"/>
                    </a:cubicBezTo>
                    <a:cubicBezTo>
                      <a:pt x="841766" y="190372"/>
                      <a:pt x="815939" y="227371"/>
                      <a:pt x="792231" y="265592"/>
                    </a:cubicBezTo>
                    <a:cubicBezTo>
                      <a:pt x="776833" y="288166"/>
                      <a:pt x="766323" y="313674"/>
                      <a:pt x="749703" y="335352"/>
                    </a:cubicBezTo>
                    <a:cubicBezTo>
                      <a:pt x="702123" y="391420"/>
                      <a:pt x="632791" y="421655"/>
                      <a:pt x="571850" y="459958"/>
                    </a:cubicBezTo>
                    <a:cubicBezTo>
                      <a:pt x="510665" y="496875"/>
                      <a:pt x="449235" y="538356"/>
                      <a:pt x="412654" y="601433"/>
                    </a:cubicBezTo>
                    <a:cubicBezTo>
                      <a:pt x="348943" y="706073"/>
                      <a:pt x="328168" y="829864"/>
                      <a:pt x="280181" y="941593"/>
                    </a:cubicBezTo>
                    <a:cubicBezTo>
                      <a:pt x="270975" y="962048"/>
                      <a:pt x="259732" y="982504"/>
                      <a:pt x="247837" y="1001492"/>
                    </a:cubicBezTo>
                    <a:cubicBezTo>
                      <a:pt x="210441" y="1063265"/>
                      <a:pt x="172883" y="1125120"/>
                      <a:pt x="133451" y="1185752"/>
                    </a:cubicBezTo>
                    <a:cubicBezTo>
                      <a:pt x="103632" y="1231063"/>
                      <a:pt x="73325" y="1276293"/>
                      <a:pt x="38455" y="1317855"/>
                    </a:cubicBezTo>
                    <a:cubicBezTo>
                      <a:pt x="26886" y="1331710"/>
                      <a:pt x="14339" y="1344993"/>
                      <a:pt x="489" y="1356647"/>
                    </a:cubicBezTo>
                    <a:lnTo>
                      <a:pt x="0" y="1355995"/>
                    </a:lnTo>
                    <a:lnTo>
                      <a:pt x="0" y="1355995"/>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1" name="Google Shape;1071;p42"/>
              <p:cNvSpPr/>
              <p:nvPr/>
            </p:nvSpPr>
            <p:spPr>
              <a:xfrm>
                <a:off x="3487712" y="5062583"/>
                <a:ext cx="957862" cy="383889"/>
              </a:xfrm>
              <a:custGeom>
                <a:avLst/>
                <a:gdLst/>
                <a:ahLst/>
                <a:cxnLst/>
                <a:rect l="l" t="t" r="r" b="b"/>
                <a:pathLst>
                  <a:path w="957862" h="383889" extrusionOk="0">
                    <a:moveTo>
                      <a:pt x="82" y="383890"/>
                    </a:moveTo>
                    <a:cubicBezTo>
                      <a:pt x="45217" y="285036"/>
                      <a:pt x="150967" y="158882"/>
                      <a:pt x="255414" y="122128"/>
                    </a:cubicBezTo>
                    <a:cubicBezTo>
                      <a:pt x="327761" y="98087"/>
                      <a:pt x="404181" y="118868"/>
                      <a:pt x="476447" y="131174"/>
                    </a:cubicBezTo>
                    <a:cubicBezTo>
                      <a:pt x="499585" y="134189"/>
                      <a:pt x="526389" y="139975"/>
                      <a:pt x="544720" y="121883"/>
                    </a:cubicBezTo>
                    <a:cubicBezTo>
                      <a:pt x="562481" y="105503"/>
                      <a:pt x="576901" y="84966"/>
                      <a:pt x="593684" y="66548"/>
                    </a:cubicBezTo>
                    <a:cubicBezTo>
                      <a:pt x="651611" y="-1419"/>
                      <a:pt x="715322" y="-18207"/>
                      <a:pt x="796956" y="20259"/>
                    </a:cubicBezTo>
                    <a:cubicBezTo>
                      <a:pt x="843395" y="39410"/>
                      <a:pt x="883479" y="73313"/>
                      <a:pt x="910120" y="115690"/>
                    </a:cubicBezTo>
                    <a:cubicBezTo>
                      <a:pt x="923889" y="136063"/>
                      <a:pt x="937006" y="157578"/>
                      <a:pt x="957863" y="171514"/>
                    </a:cubicBezTo>
                    <a:cubicBezTo>
                      <a:pt x="936599" y="161979"/>
                      <a:pt x="921119" y="137042"/>
                      <a:pt x="906699" y="118053"/>
                    </a:cubicBezTo>
                    <a:cubicBezTo>
                      <a:pt x="878754" y="77224"/>
                      <a:pt x="839810" y="45523"/>
                      <a:pt x="793779" y="27431"/>
                    </a:cubicBezTo>
                    <a:cubicBezTo>
                      <a:pt x="714914" y="-8590"/>
                      <a:pt x="655766" y="7220"/>
                      <a:pt x="599306" y="71683"/>
                    </a:cubicBezTo>
                    <a:cubicBezTo>
                      <a:pt x="582604" y="89693"/>
                      <a:pt x="567939" y="109822"/>
                      <a:pt x="548875" y="126773"/>
                    </a:cubicBezTo>
                    <a:cubicBezTo>
                      <a:pt x="529322" y="145761"/>
                      <a:pt x="499748" y="139812"/>
                      <a:pt x="475632" y="135574"/>
                    </a:cubicBezTo>
                    <a:cubicBezTo>
                      <a:pt x="404018" y="121150"/>
                      <a:pt x="327924" y="99880"/>
                      <a:pt x="256880" y="126365"/>
                    </a:cubicBezTo>
                    <a:cubicBezTo>
                      <a:pt x="188118" y="153911"/>
                      <a:pt x="133777" y="208105"/>
                      <a:pt x="85219" y="262788"/>
                    </a:cubicBezTo>
                    <a:cubicBezTo>
                      <a:pt x="52712" y="299624"/>
                      <a:pt x="23545" y="342327"/>
                      <a:pt x="0" y="383808"/>
                    </a:cubicBezTo>
                    <a:lnTo>
                      <a:pt x="0" y="383808"/>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72" name="Google Shape;1072;p42"/>
            <p:cNvSpPr/>
            <p:nvPr/>
          </p:nvSpPr>
          <p:spPr>
            <a:xfrm rot="-430698">
              <a:off x="1607844" y="1383060"/>
              <a:ext cx="859167" cy="859412"/>
            </a:xfrm>
            <a:custGeom>
              <a:avLst/>
              <a:gdLst/>
              <a:ahLst/>
              <a:cxnLst/>
              <a:rect l="l" t="t" r="r" b="b"/>
              <a:pathLst>
                <a:path w="858874" h="859119" extrusionOk="0">
                  <a:moveTo>
                    <a:pt x="858874" y="429560"/>
                  </a:moveTo>
                  <a:cubicBezTo>
                    <a:pt x="858874" y="666800"/>
                    <a:pt x="666609" y="859120"/>
                    <a:pt x="429437" y="859120"/>
                  </a:cubicBezTo>
                  <a:cubicBezTo>
                    <a:pt x="192265" y="859120"/>
                    <a:pt x="0" y="666800"/>
                    <a:pt x="0" y="429560"/>
                  </a:cubicBezTo>
                  <a:cubicBezTo>
                    <a:pt x="0" y="192321"/>
                    <a:pt x="192265" y="0"/>
                    <a:pt x="429437" y="0"/>
                  </a:cubicBezTo>
                  <a:cubicBezTo>
                    <a:pt x="666609" y="0"/>
                    <a:pt x="858874" y="192321"/>
                    <a:pt x="858874" y="429560"/>
                  </a:cubicBezTo>
                  <a:close/>
                </a:path>
              </a:pathLst>
            </a:custGeom>
            <a:solidFill>
              <a:srgbClr val="F0D08D">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3" name="Google Shape;1073;p42"/>
            <p:cNvSpPr/>
            <p:nvPr/>
          </p:nvSpPr>
          <p:spPr>
            <a:xfrm rot="10800000">
              <a:off x="1780721" y="1985411"/>
              <a:ext cx="512131" cy="233238"/>
            </a:xfrm>
            <a:custGeom>
              <a:avLst/>
              <a:gdLst/>
              <a:ahLst/>
              <a:cxnLst/>
              <a:rect l="l" t="t" r="r" b="b"/>
              <a:pathLst>
                <a:path w="512131" h="233238" extrusionOk="0">
                  <a:moveTo>
                    <a:pt x="0" y="0"/>
                  </a:moveTo>
                  <a:lnTo>
                    <a:pt x="512131" y="0"/>
                  </a:lnTo>
                  <a:lnTo>
                    <a:pt x="512131" y="233239"/>
                  </a:lnTo>
                  <a:lnTo>
                    <a:pt x="0" y="23323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4" name="Google Shape;1074;p42"/>
            <p:cNvSpPr/>
            <p:nvPr/>
          </p:nvSpPr>
          <p:spPr>
            <a:xfrm rot="10800000">
              <a:off x="2275825" y="1805878"/>
              <a:ext cx="17027" cy="179533"/>
            </a:xfrm>
            <a:custGeom>
              <a:avLst/>
              <a:gdLst/>
              <a:ahLst/>
              <a:cxnLst/>
              <a:rect l="l" t="t" r="r" b="b"/>
              <a:pathLst>
                <a:path w="17027" h="179533" extrusionOk="0">
                  <a:moveTo>
                    <a:pt x="0" y="0"/>
                  </a:moveTo>
                  <a:lnTo>
                    <a:pt x="17028" y="0"/>
                  </a:lnTo>
                  <a:lnTo>
                    <a:pt x="17028" y="179533"/>
                  </a:lnTo>
                  <a:lnTo>
                    <a:pt x="0" y="17953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5" name="Google Shape;1075;p42"/>
            <p:cNvSpPr/>
            <p:nvPr/>
          </p:nvSpPr>
          <p:spPr>
            <a:xfrm rot="10800000">
              <a:off x="2142945" y="1805878"/>
              <a:ext cx="17027" cy="179533"/>
            </a:xfrm>
            <a:custGeom>
              <a:avLst/>
              <a:gdLst/>
              <a:ahLst/>
              <a:cxnLst/>
              <a:rect l="l" t="t" r="r" b="b"/>
              <a:pathLst>
                <a:path w="17027" h="179533" extrusionOk="0">
                  <a:moveTo>
                    <a:pt x="0" y="0"/>
                  </a:moveTo>
                  <a:lnTo>
                    <a:pt x="17027" y="0"/>
                  </a:lnTo>
                  <a:lnTo>
                    <a:pt x="17027" y="179533"/>
                  </a:lnTo>
                  <a:lnTo>
                    <a:pt x="0" y="17953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6" name="Google Shape;1076;p42"/>
            <p:cNvSpPr/>
            <p:nvPr/>
          </p:nvSpPr>
          <p:spPr>
            <a:xfrm rot="10800000">
              <a:off x="1913439" y="1805878"/>
              <a:ext cx="17027" cy="179533"/>
            </a:xfrm>
            <a:custGeom>
              <a:avLst/>
              <a:gdLst/>
              <a:ahLst/>
              <a:cxnLst/>
              <a:rect l="l" t="t" r="r" b="b"/>
              <a:pathLst>
                <a:path w="17027" h="179533" extrusionOk="0">
                  <a:moveTo>
                    <a:pt x="0" y="0"/>
                  </a:moveTo>
                  <a:lnTo>
                    <a:pt x="17028" y="0"/>
                  </a:lnTo>
                  <a:lnTo>
                    <a:pt x="17028" y="179533"/>
                  </a:lnTo>
                  <a:lnTo>
                    <a:pt x="0" y="17953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7" name="Google Shape;1077;p42"/>
            <p:cNvSpPr/>
            <p:nvPr/>
          </p:nvSpPr>
          <p:spPr>
            <a:xfrm rot="10800000">
              <a:off x="1780721" y="1805878"/>
              <a:ext cx="17027" cy="179533"/>
            </a:xfrm>
            <a:custGeom>
              <a:avLst/>
              <a:gdLst/>
              <a:ahLst/>
              <a:cxnLst/>
              <a:rect l="l" t="t" r="r" b="b"/>
              <a:pathLst>
                <a:path w="17027" h="179533" extrusionOk="0">
                  <a:moveTo>
                    <a:pt x="0" y="0"/>
                  </a:moveTo>
                  <a:lnTo>
                    <a:pt x="17028" y="0"/>
                  </a:lnTo>
                  <a:lnTo>
                    <a:pt x="17028" y="179533"/>
                  </a:lnTo>
                  <a:lnTo>
                    <a:pt x="0" y="17953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8" name="Google Shape;1078;p42"/>
            <p:cNvSpPr/>
            <p:nvPr/>
          </p:nvSpPr>
          <p:spPr>
            <a:xfrm rot="10800000">
              <a:off x="1780721" y="1774502"/>
              <a:ext cx="512131" cy="31294"/>
            </a:xfrm>
            <a:custGeom>
              <a:avLst/>
              <a:gdLst/>
              <a:ahLst/>
              <a:cxnLst/>
              <a:rect l="l" t="t" r="r" b="b"/>
              <a:pathLst>
                <a:path w="512131" h="31294" extrusionOk="0">
                  <a:moveTo>
                    <a:pt x="0" y="0"/>
                  </a:moveTo>
                  <a:lnTo>
                    <a:pt x="512131" y="0"/>
                  </a:lnTo>
                  <a:lnTo>
                    <a:pt x="512131" y="31294"/>
                  </a:lnTo>
                  <a:lnTo>
                    <a:pt x="0" y="3129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79" name="Google Shape;1079;p42"/>
            <p:cNvGrpSpPr/>
            <p:nvPr/>
          </p:nvGrpSpPr>
          <p:grpSpPr>
            <a:xfrm>
              <a:off x="1708538" y="1530017"/>
              <a:ext cx="656498" cy="244485"/>
              <a:chOff x="3752088" y="2966417"/>
              <a:chExt cx="656498" cy="244485"/>
            </a:xfrm>
          </p:grpSpPr>
          <p:sp>
            <p:nvSpPr>
              <p:cNvPr id="1080" name="Google Shape;1080;p42"/>
              <p:cNvSpPr/>
              <p:nvPr/>
            </p:nvSpPr>
            <p:spPr>
              <a:xfrm>
                <a:off x="3752088" y="2966417"/>
                <a:ext cx="656498" cy="244484"/>
              </a:xfrm>
              <a:custGeom>
                <a:avLst/>
                <a:gdLst/>
                <a:ahLst/>
                <a:cxnLst/>
                <a:rect l="l" t="t" r="r" b="b"/>
                <a:pathLst>
                  <a:path w="656498" h="244484" extrusionOk="0">
                    <a:moveTo>
                      <a:pt x="0" y="225986"/>
                    </a:moveTo>
                    <a:lnTo>
                      <a:pt x="72265" y="244485"/>
                    </a:lnTo>
                    <a:lnTo>
                      <a:pt x="584234" y="244485"/>
                    </a:lnTo>
                    <a:lnTo>
                      <a:pt x="656499" y="225986"/>
                    </a:lnTo>
                    <a:lnTo>
                      <a:pt x="328249" y="0"/>
                    </a:lnTo>
                    <a:lnTo>
                      <a:pt x="0" y="22598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1" name="Google Shape;1081;p42"/>
              <p:cNvSpPr/>
              <p:nvPr/>
            </p:nvSpPr>
            <p:spPr>
              <a:xfrm>
                <a:off x="3752088" y="3192403"/>
                <a:ext cx="656498" cy="18499"/>
              </a:xfrm>
              <a:custGeom>
                <a:avLst/>
                <a:gdLst/>
                <a:ahLst/>
                <a:cxnLst/>
                <a:rect l="l" t="t" r="r" b="b"/>
                <a:pathLst>
                  <a:path w="656498" h="18499" extrusionOk="0">
                    <a:moveTo>
                      <a:pt x="656499" y="0"/>
                    </a:moveTo>
                    <a:lnTo>
                      <a:pt x="0" y="0"/>
                    </a:lnTo>
                    <a:lnTo>
                      <a:pt x="72265" y="18499"/>
                    </a:lnTo>
                    <a:lnTo>
                      <a:pt x="584234" y="18499"/>
                    </a:lnTo>
                    <a:lnTo>
                      <a:pt x="656499" y="0"/>
                    </a:ln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82" name="Google Shape;1082;p42"/>
            <p:cNvGrpSpPr/>
            <p:nvPr/>
          </p:nvGrpSpPr>
          <p:grpSpPr>
            <a:xfrm>
              <a:off x="1979349" y="1416087"/>
              <a:ext cx="114712" cy="166086"/>
              <a:chOff x="4022899" y="2852487"/>
              <a:chExt cx="114712" cy="166086"/>
            </a:xfrm>
          </p:grpSpPr>
          <p:grpSp>
            <p:nvGrpSpPr>
              <p:cNvPr id="1083" name="Google Shape;1083;p42"/>
              <p:cNvGrpSpPr/>
              <p:nvPr/>
            </p:nvGrpSpPr>
            <p:grpSpPr>
              <a:xfrm>
                <a:off x="4022899" y="2852487"/>
                <a:ext cx="114712" cy="55905"/>
                <a:chOff x="4022899" y="2852487"/>
                <a:chExt cx="114712" cy="55905"/>
              </a:xfrm>
            </p:grpSpPr>
            <p:sp>
              <p:nvSpPr>
                <p:cNvPr id="1084" name="Google Shape;1084;p42"/>
                <p:cNvSpPr/>
                <p:nvPr/>
              </p:nvSpPr>
              <p:spPr>
                <a:xfrm>
                  <a:off x="4022899" y="2852487"/>
                  <a:ext cx="114712" cy="55905"/>
                </a:xfrm>
                <a:custGeom>
                  <a:avLst/>
                  <a:gdLst/>
                  <a:ahLst/>
                  <a:cxnLst/>
                  <a:rect l="l" t="t" r="r" b="b"/>
                  <a:pathLst>
                    <a:path w="114712" h="55905" extrusionOk="0">
                      <a:moveTo>
                        <a:pt x="0" y="49549"/>
                      </a:moveTo>
                      <a:lnTo>
                        <a:pt x="12628" y="55906"/>
                      </a:lnTo>
                      <a:lnTo>
                        <a:pt x="102084" y="55906"/>
                      </a:lnTo>
                      <a:lnTo>
                        <a:pt x="114712" y="49549"/>
                      </a:lnTo>
                      <a:lnTo>
                        <a:pt x="57356" y="0"/>
                      </a:lnTo>
                      <a:lnTo>
                        <a:pt x="0" y="4954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5" name="Google Shape;1085;p42"/>
                <p:cNvSpPr/>
                <p:nvPr/>
              </p:nvSpPr>
              <p:spPr>
                <a:xfrm>
                  <a:off x="4022899" y="2902036"/>
                  <a:ext cx="114712" cy="6356"/>
                </a:xfrm>
                <a:custGeom>
                  <a:avLst/>
                  <a:gdLst/>
                  <a:ahLst/>
                  <a:cxnLst/>
                  <a:rect l="l" t="t" r="r" b="b"/>
                  <a:pathLst>
                    <a:path w="114712" h="6356" extrusionOk="0">
                      <a:moveTo>
                        <a:pt x="114712" y="0"/>
                      </a:moveTo>
                      <a:lnTo>
                        <a:pt x="0" y="0"/>
                      </a:lnTo>
                      <a:lnTo>
                        <a:pt x="12628" y="6357"/>
                      </a:lnTo>
                      <a:lnTo>
                        <a:pt x="102084" y="6357"/>
                      </a:lnTo>
                      <a:lnTo>
                        <a:pt x="114712" y="0"/>
                      </a:ln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86" name="Google Shape;1086;p42"/>
              <p:cNvSpPr/>
              <p:nvPr/>
            </p:nvSpPr>
            <p:spPr>
              <a:xfrm rot="10800000">
                <a:off x="4036505" y="2908474"/>
                <a:ext cx="87500" cy="110099"/>
              </a:xfrm>
              <a:custGeom>
                <a:avLst/>
                <a:gdLst/>
                <a:ahLst/>
                <a:cxnLst/>
                <a:rect l="l" t="t" r="r" b="b"/>
                <a:pathLst>
                  <a:path w="87500" h="110099" extrusionOk="0">
                    <a:moveTo>
                      <a:pt x="0" y="0"/>
                    </a:moveTo>
                    <a:lnTo>
                      <a:pt x="87501" y="0"/>
                    </a:lnTo>
                    <a:lnTo>
                      <a:pt x="87501" y="110100"/>
                    </a:lnTo>
                    <a:lnTo>
                      <a:pt x="0" y="11010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87" name="Google Shape;1087;p42"/>
            <p:cNvGrpSpPr/>
            <p:nvPr/>
          </p:nvGrpSpPr>
          <p:grpSpPr>
            <a:xfrm>
              <a:off x="1954093" y="1863087"/>
              <a:ext cx="165388" cy="122242"/>
              <a:chOff x="3997643" y="3299487"/>
              <a:chExt cx="165388" cy="122242"/>
            </a:xfrm>
          </p:grpSpPr>
          <p:sp>
            <p:nvSpPr>
              <p:cNvPr id="1088" name="Google Shape;1088;p42"/>
              <p:cNvSpPr/>
              <p:nvPr/>
            </p:nvSpPr>
            <p:spPr>
              <a:xfrm rot="10800000">
                <a:off x="3997643" y="3315623"/>
                <a:ext cx="165387" cy="72775"/>
              </a:xfrm>
              <a:custGeom>
                <a:avLst/>
                <a:gdLst/>
                <a:ahLst/>
                <a:cxnLst/>
                <a:rect l="l" t="t" r="r" b="b"/>
                <a:pathLst>
                  <a:path w="165387" h="72775" extrusionOk="0">
                    <a:moveTo>
                      <a:pt x="0" y="0"/>
                    </a:moveTo>
                    <a:lnTo>
                      <a:pt x="165388" y="0"/>
                    </a:lnTo>
                    <a:lnTo>
                      <a:pt x="165388" y="72775"/>
                    </a:lnTo>
                    <a:lnTo>
                      <a:pt x="0" y="72775"/>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9" name="Google Shape;1089;p42"/>
              <p:cNvSpPr/>
              <p:nvPr/>
            </p:nvSpPr>
            <p:spPr>
              <a:xfrm rot="10800000">
                <a:off x="3997643" y="3315623"/>
                <a:ext cx="165387" cy="72775"/>
              </a:xfrm>
              <a:custGeom>
                <a:avLst/>
                <a:gdLst/>
                <a:ahLst/>
                <a:cxnLst/>
                <a:rect l="l" t="t" r="r" b="b"/>
                <a:pathLst>
                  <a:path w="165387" h="72775" extrusionOk="0">
                    <a:moveTo>
                      <a:pt x="0" y="0"/>
                    </a:moveTo>
                    <a:lnTo>
                      <a:pt x="165388" y="0"/>
                    </a:lnTo>
                    <a:lnTo>
                      <a:pt x="165388" y="72775"/>
                    </a:lnTo>
                    <a:lnTo>
                      <a:pt x="0" y="7277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0" name="Google Shape;1090;p42"/>
              <p:cNvSpPr/>
              <p:nvPr/>
            </p:nvSpPr>
            <p:spPr>
              <a:xfrm rot="10800000">
                <a:off x="3997643" y="3299487"/>
                <a:ext cx="165387" cy="16136"/>
              </a:xfrm>
              <a:custGeom>
                <a:avLst/>
                <a:gdLst/>
                <a:ahLst/>
                <a:cxnLst/>
                <a:rect l="l" t="t" r="r" b="b"/>
                <a:pathLst>
                  <a:path w="165387" h="16136" extrusionOk="0">
                    <a:moveTo>
                      <a:pt x="0" y="0"/>
                    </a:moveTo>
                    <a:lnTo>
                      <a:pt x="165388" y="0"/>
                    </a:lnTo>
                    <a:lnTo>
                      <a:pt x="165388" y="16136"/>
                    </a:lnTo>
                    <a:lnTo>
                      <a:pt x="0" y="1613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1" name="Google Shape;1091;p42"/>
              <p:cNvSpPr/>
              <p:nvPr/>
            </p:nvSpPr>
            <p:spPr>
              <a:xfrm rot="10800000">
                <a:off x="3997643" y="3388398"/>
                <a:ext cx="165387" cy="16136"/>
              </a:xfrm>
              <a:custGeom>
                <a:avLst/>
                <a:gdLst/>
                <a:ahLst/>
                <a:cxnLst/>
                <a:rect l="l" t="t" r="r" b="b"/>
                <a:pathLst>
                  <a:path w="165387" h="16136" extrusionOk="0">
                    <a:moveTo>
                      <a:pt x="0" y="0"/>
                    </a:moveTo>
                    <a:lnTo>
                      <a:pt x="165388" y="0"/>
                    </a:lnTo>
                    <a:lnTo>
                      <a:pt x="165388" y="16136"/>
                    </a:lnTo>
                    <a:lnTo>
                      <a:pt x="0" y="1613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2" name="Google Shape;1092;p42"/>
              <p:cNvSpPr/>
              <p:nvPr/>
            </p:nvSpPr>
            <p:spPr>
              <a:xfrm rot="10800000">
                <a:off x="4058828" y="3404453"/>
                <a:ext cx="42935" cy="17276"/>
              </a:xfrm>
              <a:custGeom>
                <a:avLst/>
                <a:gdLst/>
                <a:ahLst/>
                <a:cxnLst/>
                <a:rect l="l" t="t" r="r" b="b"/>
                <a:pathLst>
                  <a:path w="42935" h="17276" extrusionOk="0">
                    <a:moveTo>
                      <a:pt x="0" y="0"/>
                    </a:moveTo>
                    <a:lnTo>
                      <a:pt x="42936" y="0"/>
                    </a:lnTo>
                    <a:lnTo>
                      <a:pt x="42936" y="17277"/>
                    </a:lnTo>
                    <a:lnTo>
                      <a:pt x="0" y="1727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3" name="Google Shape;1093;p42"/>
              <p:cNvSpPr/>
              <p:nvPr/>
            </p:nvSpPr>
            <p:spPr>
              <a:xfrm rot="10800000">
                <a:off x="4124332" y="3299487"/>
                <a:ext cx="38699" cy="104965"/>
              </a:xfrm>
              <a:custGeom>
                <a:avLst/>
                <a:gdLst/>
                <a:ahLst/>
                <a:cxnLst/>
                <a:rect l="l" t="t" r="r" b="b"/>
                <a:pathLst>
                  <a:path w="38699" h="104965" extrusionOk="0">
                    <a:moveTo>
                      <a:pt x="0" y="0"/>
                    </a:moveTo>
                    <a:lnTo>
                      <a:pt x="38699" y="0"/>
                    </a:lnTo>
                    <a:lnTo>
                      <a:pt x="38699" y="104966"/>
                    </a:lnTo>
                    <a:lnTo>
                      <a:pt x="0" y="104966"/>
                    </a:ln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4" name="Google Shape;1094;p42"/>
              <p:cNvSpPr/>
              <p:nvPr/>
            </p:nvSpPr>
            <p:spPr>
              <a:xfrm rot="10800000">
                <a:off x="3997725" y="3299487"/>
                <a:ext cx="53282" cy="104965"/>
              </a:xfrm>
              <a:custGeom>
                <a:avLst/>
                <a:gdLst/>
                <a:ahLst/>
                <a:cxnLst/>
                <a:rect l="l" t="t" r="r" b="b"/>
                <a:pathLst>
                  <a:path w="53282" h="104965" extrusionOk="0">
                    <a:moveTo>
                      <a:pt x="0" y="0"/>
                    </a:moveTo>
                    <a:lnTo>
                      <a:pt x="53282" y="0"/>
                    </a:lnTo>
                    <a:lnTo>
                      <a:pt x="53282" y="104966"/>
                    </a:lnTo>
                    <a:lnTo>
                      <a:pt x="0" y="104966"/>
                    </a:ln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95" name="Google Shape;1095;p42"/>
            <p:cNvSpPr/>
            <p:nvPr/>
          </p:nvSpPr>
          <p:spPr>
            <a:xfrm>
              <a:off x="1444406" y="2500460"/>
              <a:ext cx="1184761" cy="2642801"/>
            </a:xfrm>
            <a:custGeom>
              <a:avLst/>
              <a:gdLst/>
              <a:ahLst/>
              <a:cxnLst/>
              <a:rect l="l" t="t" r="r" b="b"/>
              <a:pathLst>
                <a:path w="1184761" h="2642801" extrusionOk="0">
                  <a:moveTo>
                    <a:pt x="0" y="2642801"/>
                  </a:moveTo>
                  <a:lnTo>
                    <a:pt x="1184761" y="2642801"/>
                  </a:lnTo>
                  <a:lnTo>
                    <a:pt x="951915" y="56232"/>
                  </a:lnTo>
                  <a:lnTo>
                    <a:pt x="977497" y="0"/>
                  </a:lnTo>
                  <a:lnTo>
                    <a:pt x="207101" y="0"/>
                  </a:lnTo>
                  <a:lnTo>
                    <a:pt x="232765" y="56232"/>
                  </a:lnTo>
                  <a:lnTo>
                    <a:pt x="0" y="2642801"/>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6" name="Google Shape;1096;p42"/>
            <p:cNvSpPr/>
            <p:nvPr/>
          </p:nvSpPr>
          <p:spPr>
            <a:xfrm>
              <a:off x="1444406" y="2500460"/>
              <a:ext cx="1184761" cy="2642801"/>
            </a:xfrm>
            <a:custGeom>
              <a:avLst/>
              <a:gdLst/>
              <a:ahLst/>
              <a:cxnLst/>
              <a:rect l="l" t="t" r="r" b="b"/>
              <a:pathLst>
                <a:path w="1184761" h="2642801" extrusionOk="0">
                  <a:moveTo>
                    <a:pt x="0" y="2642801"/>
                  </a:moveTo>
                  <a:lnTo>
                    <a:pt x="1184761" y="2642801"/>
                  </a:lnTo>
                  <a:lnTo>
                    <a:pt x="951915" y="56232"/>
                  </a:lnTo>
                  <a:lnTo>
                    <a:pt x="977497" y="0"/>
                  </a:lnTo>
                  <a:lnTo>
                    <a:pt x="207101" y="0"/>
                  </a:lnTo>
                  <a:lnTo>
                    <a:pt x="232765" y="56232"/>
                  </a:lnTo>
                  <a:lnTo>
                    <a:pt x="0" y="264280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7" name="Google Shape;1097;p42"/>
            <p:cNvSpPr/>
            <p:nvPr/>
          </p:nvSpPr>
          <p:spPr>
            <a:xfrm>
              <a:off x="1630488" y="2500460"/>
              <a:ext cx="812435" cy="574784"/>
            </a:xfrm>
            <a:custGeom>
              <a:avLst/>
              <a:gdLst/>
              <a:ahLst/>
              <a:cxnLst/>
              <a:rect l="l" t="t" r="r" b="b"/>
              <a:pathLst>
                <a:path w="812435" h="574784" extrusionOk="0">
                  <a:moveTo>
                    <a:pt x="812436" y="574784"/>
                  </a:moveTo>
                  <a:lnTo>
                    <a:pt x="765834" y="56232"/>
                  </a:lnTo>
                  <a:lnTo>
                    <a:pt x="791416" y="0"/>
                  </a:lnTo>
                  <a:lnTo>
                    <a:pt x="21020" y="0"/>
                  </a:lnTo>
                  <a:lnTo>
                    <a:pt x="46683" y="56232"/>
                  </a:lnTo>
                  <a:lnTo>
                    <a:pt x="0" y="574784"/>
                  </a:lnTo>
                  <a:lnTo>
                    <a:pt x="812436" y="57478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8" name="Google Shape;1098;p42"/>
            <p:cNvSpPr/>
            <p:nvPr/>
          </p:nvSpPr>
          <p:spPr>
            <a:xfrm>
              <a:off x="1517160" y="3678633"/>
              <a:ext cx="1039171" cy="655464"/>
            </a:xfrm>
            <a:custGeom>
              <a:avLst/>
              <a:gdLst/>
              <a:ahLst/>
              <a:cxnLst/>
              <a:rect l="l" t="t" r="r" b="b"/>
              <a:pathLst>
                <a:path w="1039171" h="655464" extrusionOk="0">
                  <a:moveTo>
                    <a:pt x="0" y="655464"/>
                  </a:moveTo>
                  <a:lnTo>
                    <a:pt x="1039171" y="655464"/>
                  </a:lnTo>
                  <a:lnTo>
                    <a:pt x="980104" y="0"/>
                  </a:lnTo>
                  <a:lnTo>
                    <a:pt x="58986" y="0"/>
                  </a:lnTo>
                  <a:lnTo>
                    <a:pt x="0" y="65546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9" name="Google Shape;1099;p42"/>
            <p:cNvSpPr/>
            <p:nvPr/>
          </p:nvSpPr>
          <p:spPr>
            <a:xfrm>
              <a:off x="1444406" y="2500460"/>
              <a:ext cx="977497" cy="2642801"/>
            </a:xfrm>
            <a:custGeom>
              <a:avLst/>
              <a:gdLst/>
              <a:ahLst/>
              <a:cxnLst/>
              <a:rect l="l" t="t" r="r" b="b"/>
              <a:pathLst>
                <a:path w="977497" h="2642801" extrusionOk="0">
                  <a:moveTo>
                    <a:pt x="951915" y="56232"/>
                  </a:moveTo>
                  <a:lnTo>
                    <a:pt x="671164" y="56232"/>
                  </a:lnTo>
                  <a:lnTo>
                    <a:pt x="458849" y="175296"/>
                  </a:lnTo>
                  <a:lnTo>
                    <a:pt x="393753" y="2642801"/>
                  </a:lnTo>
                  <a:lnTo>
                    <a:pt x="0" y="2642801"/>
                  </a:lnTo>
                  <a:lnTo>
                    <a:pt x="232765" y="56232"/>
                  </a:lnTo>
                  <a:lnTo>
                    <a:pt x="207101" y="0"/>
                  </a:lnTo>
                  <a:lnTo>
                    <a:pt x="977497" y="0"/>
                  </a:lnTo>
                  <a:lnTo>
                    <a:pt x="951915" y="56232"/>
                  </a:ln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0" name="Google Shape;1100;p42"/>
            <p:cNvSpPr/>
            <p:nvPr/>
          </p:nvSpPr>
          <p:spPr>
            <a:xfrm>
              <a:off x="2293586" y="2500460"/>
              <a:ext cx="335581" cy="2642801"/>
            </a:xfrm>
            <a:custGeom>
              <a:avLst/>
              <a:gdLst/>
              <a:ahLst/>
              <a:cxnLst/>
              <a:rect l="l" t="t" r="r" b="b"/>
              <a:pathLst>
                <a:path w="335581" h="2642801" extrusionOk="0">
                  <a:moveTo>
                    <a:pt x="0" y="0"/>
                  </a:moveTo>
                  <a:lnTo>
                    <a:pt x="181519" y="2642801"/>
                  </a:lnTo>
                  <a:lnTo>
                    <a:pt x="335582" y="2642801"/>
                  </a:lnTo>
                  <a:lnTo>
                    <a:pt x="102736" y="56232"/>
                  </a:lnTo>
                  <a:lnTo>
                    <a:pt x="128318" y="0"/>
                  </a:lnTo>
                  <a:lnTo>
                    <a:pt x="0" y="0"/>
                  </a:ln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1" name="Google Shape;1101;p42"/>
            <p:cNvSpPr/>
            <p:nvPr/>
          </p:nvSpPr>
          <p:spPr>
            <a:xfrm rot="10800000">
              <a:off x="2078745" y="4659914"/>
              <a:ext cx="189747" cy="483346"/>
            </a:xfrm>
            <a:custGeom>
              <a:avLst/>
              <a:gdLst/>
              <a:ahLst/>
              <a:cxnLst/>
              <a:rect l="l" t="t" r="r" b="b"/>
              <a:pathLst>
                <a:path w="189747" h="483346" extrusionOk="0">
                  <a:moveTo>
                    <a:pt x="0" y="0"/>
                  </a:moveTo>
                  <a:lnTo>
                    <a:pt x="189748" y="0"/>
                  </a:lnTo>
                  <a:lnTo>
                    <a:pt x="189748" y="483347"/>
                  </a:lnTo>
                  <a:lnTo>
                    <a:pt x="0" y="483347"/>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2" name="Google Shape;1102;p42"/>
            <p:cNvSpPr/>
            <p:nvPr/>
          </p:nvSpPr>
          <p:spPr>
            <a:xfrm rot="10800000">
              <a:off x="2078745" y="4659914"/>
              <a:ext cx="189747" cy="483346"/>
            </a:xfrm>
            <a:custGeom>
              <a:avLst/>
              <a:gdLst/>
              <a:ahLst/>
              <a:cxnLst/>
              <a:rect l="l" t="t" r="r" b="b"/>
              <a:pathLst>
                <a:path w="189747" h="483346" extrusionOk="0">
                  <a:moveTo>
                    <a:pt x="0" y="0"/>
                  </a:moveTo>
                  <a:lnTo>
                    <a:pt x="189748" y="0"/>
                  </a:lnTo>
                  <a:lnTo>
                    <a:pt x="189748" y="483347"/>
                  </a:lnTo>
                  <a:lnTo>
                    <a:pt x="0" y="483347"/>
                  </a:ln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3" name="Google Shape;1103;p42"/>
            <p:cNvSpPr/>
            <p:nvPr/>
          </p:nvSpPr>
          <p:spPr>
            <a:xfrm rot="10800000">
              <a:off x="2095935" y="4677109"/>
              <a:ext cx="156425" cy="466151"/>
            </a:xfrm>
            <a:custGeom>
              <a:avLst/>
              <a:gdLst/>
              <a:ahLst/>
              <a:cxnLst/>
              <a:rect l="l" t="t" r="r" b="b"/>
              <a:pathLst>
                <a:path w="156425" h="466151" extrusionOk="0">
                  <a:moveTo>
                    <a:pt x="0" y="0"/>
                  </a:moveTo>
                  <a:lnTo>
                    <a:pt x="156426" y="0"/>
                  </a:lnTo>
                  <a:lnTo>
                    <a:pt x="156426" y="466151"/>
                  </a:lnTo>
                  <a:lnTo>
                    <a:pt x="0" y="466151"/>
                  </a:lnTo>
                  <a:close/>
                </a:path>
              </a:pathLst>
            </a:custGeom>
            <a:solidFill>
              <a:srgbClr val="FFC727">
                <a:alpha val="6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4" name="Google Shape;1104;p42"/>
            <p:cNvSpPr/>
            <p:nvPr/>
          </p:nvSpPr>
          <p:spPr>
            <a:xfrm>
              <a:off x="2095854" y="4677109"/>
              <a:ext cx="156425" cy="466151"/>
            </a:xfrm>
            <a:custGeom>
              <a:avLst/>
              <a:gdLst/>
              <a:ahLst/>
              <a:cxnLst/>
              <a:rect l="l" t="t" r="r" b="b"/>
              <a:pathLst>
                <a:path w="156425" h="466151" extrusionOk="0">
                  <a:moveTo>
                    <a:pt x="156426" y="466151"/>
                  </a:moveTo>
                  <a:lnTo>
                    <a:pt x="156426" y="0"/>
                  </a:lnTo>
                  <a:lnTo>
                    <a:pt x="0" y="0"/>
                  </a:lnTo>
                  <a:lnTo>
                    <a:pt x="0" y="49223"/>
                  </a:lnTo>
                  <a:lnTo>
                    <a:pt x="132066" y="49223"/>
                  </a:lnTo>
                  <a:lnTo>
                    <a:pt x="132066" y="466151"/>
                  </a:lnTo>
                  <a:lnTo>
                    <a:pt x="156426" y="466151"/>
                  </a:lnTo>
                  <a:close/>
                </a:path>
              </a:pathLst>
            </a:custGeom>
            <a:solidFill>
              <a:srgbClr val="000000">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5" name="Google Shape;1105;p42"/>
            <p:cNvSpPr/>
            <p:nvPr/>
          </p:nvSpPr>
          <p:spPr>
            <a:xfrm rot="10800000">
              <a:off x="2117933" y="3414996"/>
              <a:ext cx="104283" cy="194854"/>
            </a:xfrm>
            <a:custGeom>
              <a:avLst/>
              <a:gdLst/>
              <a:ahLst/>
              <a:cxnLst/>
              <a:rect l="l" t="t" r="r" b="b"/>
              <a:pathLst>
                <a:path w="104283" h="194854" extrusionOk="0">
                  <a:moveTo>
                    <a:pt x="0" y="0"/>
                  </a:moveTo>
                  <a:lnTo>
                    <a:pt x="104284" y="0"/>
                  </a:lnTo>
                  <a:lnTo>
                    <a:pt x="104284" y="194854"/>
                  </a:lnTo>
                  <a:lnTo>
                    <a:pt x="0" y="19485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06" name="Google Shape;1106;p42"/>
            <p:cNvGrpSpPr/>
            <p:nvPr/>
          </p:nvGrpSpPr>
          <p:grpSpPr>
            <a:xfrm>
              <a:off x="2198834" y="3414996"/>
              <a:ext cx="23382" cy="194854"/>
              <a:chOff x="4242384" y="4851396"/>
              <a:chExt cx="23382" cy="194854"/>
            </a:xfrm>
          </p:grpSpPr>
          <p:sp>
            <p:nvSpPr>
              <p:cNvPr id="1107" name="Google Shape;1107;p42"/>
              <p:cNvSpPr/>
              <p:nvPr/>
            </p:nvSpPr>
            <p:spPr>
              <a:xfrm rot="10800000">
                <a:off x="4242384" y="4851396"/>
                <a:ext cx="23382" cy="194854"/>
              </a:xfrm>
              <a:custGeom>
                <a:avLst/>
                <a:gdLst/>
                <a:ahLst/>
                <a:cxnLst/>
                <a:rect l="l" t="t" r="r" b="b"/>
                <a:pathLst>
                  <a:path w="23382" h="194854" extrusionOk="0">
                    <a:moveTo>
                      <a:pt x="0" y="0"/>
                    </a:moveTo>
                    <a:lnTo>
                      <a:pt x="23382" y="0"/>
                    </a:lnTo>
                    <a:lnTo>
                      <a:pt x="23382" y="194854"/>
                    </a:lnTo>
                    <a:lnTo>
                      <a:pt x="0" y="194854"/>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8" name="Google Shape;1108;p42"/>
              <p:cNvSpPr/>
              <p:nvPr/>
            </p:nvSpPr>
            <p:spPr>
              <a:xfrm rot="10800000">
                <a:off x="4242384" y="4851396"/>
                <a:ext cx="23382" cy="194854"/>
              </a:xfrm>
              <a:custGeom>
                <a:avLst/>
                <a:gdLst/>
                <a:ahLst/>
                <a:cxnLst/>
                <a:rect l="l" t="t" r="r" b="b"/>
                <a:pathLst>
                  <a:path w="23382" h="194854" extrusionOk="0">
                    <a:moveTo>
                      <a:pt x="0" y="0"/>
                    </a:moveTo>
                    <a:lnTo>
                      <a:pt x="23382" y="0"/>
                    </a:lnTo>
                    <a:lnTo>
                      <a:pt x="23382" y="194854"/>
                    </a:lnTo>
                    <a:lnTo>
                      <a:pt x="0" y="194854"/>
                    </a:lnTo>
                    <a:close/>
                  </a:path>
                </a:pathLst>
              </a:custGeom>
              <a:solidFill>
                <a:srgbClr val="000000">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9" name="Google Shape;1109;p42"/>
              <p:cNvSpPr/>
              <p:nvPr/>
            </p:nvSpPr>
            <p:spPr>
              <a:xfrm rot="10800000">
                <a:off x="4242384" y="4851396"/>
                <a:ext cx="23382" cy="194854"/>
              </a:xfrm>
              <a:custGeom>
                <a:avLst/>
                <a:gdLst/>
                <a:ahLst/>
                <a:cxnLst/>
                <a:rect l="l" t="t" r="r" b="b"/>
                <a:pathLst>
                  <a:path w="23382" h="194854" extrusionOk="0">
                    <a:moveTo>
                      <a:pt x="0" y="0"/>
                    </a:moveTo>
                    <a:lnTo>
                      <a:pt x="23382" y="0"/>
                    </a:lnTo>
                    <a:lnTo>
                      <a:pt x="23382" y="194854"/>
                    </a:lnTo>
                    <a:lnTo>
                      <a:pt x="0" y="194854"/>
                    </a:ln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10" name="Google Shape;1110;p42"/>
            <p:cNvSpPr/>
            <p:nvPr/>
          </p:nvSpPr>
          <p:spPr>
            <a:xfrm rot="10800000">
              <a:off x="2165349" y="3414996"/>
              <a:ext cx="9369" cy="194854"/>
            </a:xfrm>
            <a:custGeom>
              <a:avLst/>
              <a:gdLst/>
              <a:ahLst/>
              <a:cxnLst/>
              <a:rect l="l" t="t" r="r" b="b"/>
              <a:pathLst>
                <a:path w="9369" h="194854" extrusionOk="0">
                  <a:moveTo>
                    <a:pt x="0" y="0"/>
                  </a:moveTo>
                  <a:lnTo>
                    <a:pt x="9369" y="0"/>
                  </a:lnTo>
                  <a:lnTo>
                    <a:pt x="9369" y="194854"/>
                  </a:lnTo>
                  <a:lnTo>
                    <a:pt x="0" y="194854"/>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1" name="Google Shape;1111;p42"/>
            <p:cNvSpPr/>
            <p:nvPr/>
          </p:nvSpPr>
          <p:spPr>
            <a:xfrm rot="10800000">
              <a:off x="2165349" y="3414996"/>
              <a:ext cx="9369" cy="194854"/>
            </a:xfrm>
            <a:custGeom>
              <a:avLst/>
              <a:gdLst/>
              <a:ahLst/>
              <a:cxnLst/>
              <a:rect l="l" t="t" r="r" b="b"/>
              <a:pathLst>
                <a:path w="9369" h="194854" extrusionOk="0">
                  <a:moveTo>
                    <a:pt x="0" y="0"/>
                  </a:moveTo>
                  <a:lnTo>
                    <a:pt x="9369" y="0"/>
                  </a:lnTo>
                  <a:lnTo>
                    <a:pt x="9369" y="194854"/>
                  </a:lnTo>
                  <a:lnTo>
                    <a:pt x="0" y="19485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2" name="Google Shape;1112;p42"/>
            <p:cNvSpPr/>
            <p:nvPr/>
          </p:nvSpPr>
          <p:spPr>
            <a:xfrm rot="5400000">
              <a:off x="2165309" y="3455622"/>
              <a:ext cx="9369" cy="104313"/>
            </a:xfrm>
            <a:custGeom>
              <a:avLst/>
              <a:gdLst/>
              <a:ahLst/>
              <a:cxnLst/>
              <a:rect l="l" t="t" r="r" b="b"/>
              <a:pathLst>
                <a:path w="9369" h="104313" extrusionOk="0">
                  <a:moveTo>
                    <a:pt x="0" y="0"/>
                  </a:moveTo>
                  <a:lnTo>
                    <a:pt x="9369" y="0"/>
                  </a:lnTo>
                  <a:lnTo>
                    <a:pt x="9369" y="104314"/>
                  </a:lnTo>
                  <a:lnTo>
                    <a:pt x="0" y="104314"/>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3" name="Google Shape;1113;p42"/>
            <p:cNvSpPr/>
            <p:nvPr/>
          </p:nvSpPr>
          <p:spPr>
            <a:xfrm rot="5400000">
              <a:off x="2165309" y="3455622"/>
              <a:ext cx="9369" cy="104313"/>
            </a:xfrm>
            <a:custGeom>
              <a:avLst/>
              <a:gdLst/>
              <a:ahLst/>
              <a:cxnLst/>
              <a:rect l="l" t="t" r="r" b="b"/>
              <a:pathLst>
                <a:path w="9369" h="104313" extrusionOk="0">
                  <a:moveTo>
                    <a:pt x="0" y="0"/>
                  </a:moveTo>
                  <a:lnTo>
                    <a:pt x="9369" y="0"/>
                  </a:lnTo>
                  <a:lnTo>
                    <a:pt x="9369" y="104314"/>
                  </a:lnTo>
                  <a:lnTo>
                    <a:pt x="0" y="10431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4" name="Google Shape;1114;p42"/>
            <p:cNvSpPr/>
            <p:nvPr/>
          </p:nvSpPr>
          <p:spPr>
            <a:xfrm rot="10800000">
              <a:off x="2117933" y="2752279"/>
              <a:ext cx="104283" cy="194854"/>
            </a:xfrm>
            <a:custGeom>
              <a:avLst/>
              <a:gdLst/>
              <a:ahLst/>
              <a:cxnLst/>
              <a:rect l="l" t="t" r="r" b="b"/>
              <a:pathLst>
                <a:path w="104283" h="194854" extrusionOk="0">
                  <a:moveTo>
                    <a:pt x="0" y="0"/>
                  </a:moveTo>
                  <a:lnTo>
                    <a:pt x="104284" y="0"/>
                  </a:lnTo>
                  <a:lnTo>
                    <a:pt x="104284" y="194854"/>
                  </a:lnTo>
                  <a:lnTo>
                    <a:pt x="0" y="19485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15" name="Google Shape;1115;p42"/>
            <p:cNvGrpSpPr/>
            <p:nvPr/>
          </p:nvGrpSpPr>
          <p:grpSpPr>
            <a:xfrm>
              <a:off x="2198834" y="2752279"/>
              <a:ext cx="23382" cy="194854"/>
              <a:chOff x="4242384" y="4188679"/>
              <a:chExt cx="23382" cy="194854"/>
            </a:xfrm>
          </p:grpSpPr>
          <p:sp>
            <p:nvSpPr>
              <p:cNvPr id="1116" name="Google Shape;1116;p42"/>
              <p:cNvSpPr/>
              <p:nvPr/>
            </p:nvSpPr>
            <p:spPr>
              <a:xfrm rot="10800000">
                <a:off x="4242384" y="4188679"/>
                <a:ext cx="23382" cy="194854"/>
              </a:xfrm>
              <a:custGeom>
                <a:avLst/>
                <a:gdLst/>
                <a:ahLst/>
                <a:cxnLst/>
                <a:rect l="l" t="t" r="r" b="b"/>
                <a:pathLst>
                  <a:path w="23382" h="194854" extrusionOk="0">
                    <a:moveTo>
                      <a:pt x="0" y="0"/>
                    </a:moveTo>
                    <a:lnTo>
                      <a:pt x="23382" y="0"/>
                    </a:lnTo>
                    <a:lnTo>
                      <a:pt x="23382" y="194854"/>
                    </a:lnTo>
                    <a:lnTo>
                      <a:pt x="0" y="194854"/>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7" name="Google Shape;1117;p42"/>
              <p:cNvSpPr/>
              <p:nvPr/>
            </p:nvSpPr>
            <p:spPr>
              <a:xfrm rot="10800000">
                <a:off x="4242384" y="4188679"/>
                <a:ext cx="23382" cy="194854"/>
              </a:xfrm>
              <a:custGeom>
                <a:avLst/>
                <a:gdLst/>
                <a:ahLst/>
                <a:cxnLst/>
                <a:rect l="l" t="t" r="r" b="b"/>
                <a:pathLst>
                  <a:path w="23382" h="194854" extrusionOk="0">
                    <a:moveTo>
                      <a:pt x="0" y="0"/>
                    </a:moveTo>
                    <a:lnTo>
                      <a:pt x="23382" y="0"/>
                    </a:lnTo>
                    <a:lnTo>
                      <a:pt x="23382" y="194854"/>
                    </a:lnTo>
                    <a:lnTo>
                      <a:pt x="0" y="194854"/>
                    </a:lnTo>
                    <a:close/>
                  </a:path>
                </a:pathLst>
              </a:custGeom>
              <a:solidFill>
                <a:srgbClr val="000000">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8" name="Google Shape;1118;p42"/>
              <p:cNvSpPr/>
              <p:nvPr/>
            </p:nvSpPr>
            <p:spPr>
              <a:xfrm rot="10800000">
                <a:off x="4242384" y="4188679"/>
                <a:ext cx="23382" cy="194854"/>
              </a:xfrm>
              <a:custGeom>
                <a:avLst/>
                <a:gdLst/>
                <a:ahLst/>
                <a:cxnLst/>
                <a:rect l="l" t="t" r="r" b="b"/>
                <a:pathLst>
                  <a:path w="23382" h="194854" extrusionOk="0">
                    <a:moveTo>
                      <a:pt x="0" y="0"/>
                    </a:moveTo>
                    <a:lnTo>
                      <a:pt x="23382" y="0"/>
                    </a:lnTo>
                    <a:lnTo>
                      <a:pt x="23382" y="194854"/>
                    </a:lnTo>
                    <a:lnTo>
                      <a:pt x="0" y="194854"/>
                    </a:lnTo>
                    <a:close/>
                  </a:path>
                </a:pathLst>
              </a:custGeom>
              <a:solidFill>
                <a:srgbClr val="FFFFFF">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19" name="Google Shape;1119;p42"/>
            <p:cNvSpPr/>
            <p:nvPr/>
          </p:nvSpPr>
          <p:spPr>
            <a:xfrm rot="10800000">
              <a:off x="2165349" y="2752279"/>
              <a:ext cx="9369" cy="194854"/>
            </a:xfrm>
            <a:custGeom>
              <a:avLst/>
              <a:gdLst/>
              <a:ahLst/>
              <a:cxnLst/>
              <a:rect l="l" t="t" r="r" b="b"/>
              <a:pathLst>
                <a:path w="9369" h="194854" extrusionOk="0">
                  <a:moveTo>
                    <a:pt x="0" y="0"/>
                  </a:moveTo>
                  <a:lnTo>
                    <a:pt x="9369" y="0"/>
                  </a:lnTo>
                  <a:lnTo>
                    <a:pt x="9369" y="194854"/>
                  </a:lnTo>
                  <a:lnTo>
                    <a:pt x="0" y="194854"/>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0" name="Google Shape;1120;p42"/>
            <p:cNvSpPr/>
            <p:nvPr/>
          </p:nvSpPr>
          <p:spPr>
            <a:xfrm rot="10800000">
              <a:off x="2165349" y="2752279"/>
              <a:ext cx="9369" cy="194854"/>
            </a:xfrm>
            <a:custGeom>
              <a:avLst/>
              <a:gdLst/>
              <a:ahLst/>
              <a:cxnLst/>
              <a:rect l="l" t="t" r="r" b="b"/>
              <a:pathLst>
                <a:path w="9369" h="194854" extrusionOk="0">
                  <a:moveTo>
                    <a:pt x="0" y="0"/>
                  </a:moveTo>
                  <a:lnTo>
                    <a:pt x="9369" y="0"/>
                  </a:lnTo>
                  <a:lnTo>
                    <a:pt x="9369" y="194854"/>
                  </a:lnTo>
                  <a:lnTo>
                    <a:pt x="0" y="194854"/>
                  </a:ln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1" name="Google Shape;1121;p42"/>
            <p:cNvSpPr/>
            <p:nvPr/>
          </p:nvSpPr>
          <p:spPr>
            <a:xfrm rot="10800000">
              <a:off x="2165349" y="2752279"/>
              <a:ext cx="9369" cy="194854"/>
            </a:xfrm>
            <a:custGeom>
              <a:avLst/>
              <a:gdLst/>
              <a:ahLst/>
              <a:cxnLst/>
              <a:rect l="l" t="t" r="r" b="b"/>
              <a:pathLst>
                <a:path w="9369" h="194854" extrusionOk="0">
                  <a:moveTo>
                    <a:pt x="0" y="0"/>
                  </a:moveTo>
                  <a:lnTo>
                    <a:pt x="9369" y="0"/>
                  </a:lnTo>
                  <a:lnTo>
                    <a:pt x="9369" y="194854"/>
                  </a:lnTo>
                  <a:lnTo>
                    <a:pt x="0" y="19485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2" name="Google Shape;1122;p42"/>
            <p:cNvSpPr/>
            <p:nvPr/>
          </p:nvSpPr>
          <p:spPr>
            <a:xfrm rot="5400000">
              <a:off x="2165309" y="2792904"/>
              <a:ext cx="9369" cy="104313"/>
            </a:xfrm>
            <a:custGeom>
              <a:avLst/>
              <a:gdLst/>
              <a:ahLst/>
              <a:cxnLst/>
              <a:rect l="l" t="t" r="r" b="b"/>
              <a:pathLst>
                <a:path w="9369" h="104313" extrusionOk="0">
                  <a:moveTo>
                    <a:pt x="0" y="0"/>
                  </a:moveTo>
                  <a:lnTo>
                    <a:pt x="9369" y="0"/>
                  </a:lnTo>
                  <a:lnTo>
                    <a:pt x="9369" y="104313"/>
                  </a:lnTo>
                  <a:lnTo>
                    <a:pt x="0" y="104313"/>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3" name="Google Shape;1123;p42"/>
            <p:cNvSpPr/>
            <p:nvPr/>
          </p:nvSpPr>
          <p:spPr>
            <a:xfrm rot="5400000">
              <a:off x="2165309" y="2792904"/>
              <a:ext cx="9369" cy="104313"/>
            </a:xfrm>
            <a:custGeom>
              <a:avLst/>
              <a:gdLst/>
              <a:ahLst/>
              <a:cxnLst/>
              <a:rect l="l" t="t" r="r" b="b"/>
              <a:pathLst>
                <a:path w="9369" h="104313" extrusionOk="0">
                  <a:moveTo>
                    <a:pt x="0" y="0"/>
                  </a:moveTo>
                  <a:lnTo>
                    <a:pt x="9369" y="0"/>
                  </a:lnTo>
                  <a:lnTo>
                    <a:pt x="9369" y="104313"/>
                  </a:lnTo>
                  <a:lnTo>
                    <a:pt x="0" y="104313"/>
                  </a:ln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4" name="Google Shape;1124;p42"/>
            <p:cNvSpPr/>
            <p:nvPr/>
          </p:nvSpPr>
          <p:spPr>
            <a:xfrm rot="5400000">
              <a:off x="2165309" y="2792904"/>
              <a:ext cx="9369" cy="104313"/>
            </a:xfrm>
            <a:custGeom>
              <a:avLst/>
              <a:gdLst/>
              <a:ahLst/>
              <a:cxnLst/>
              <a:rect l="l" t="t" r="r" b="b"/>
              <a:pathLst>
                <a:path w="9369" h="104313" extrusionOk="0">
                  <a:moveTo>
                    <a:pt x="0" y="0"/>
                  </a:moveTo>
                  <a:lnTo>
                    <a:pt x="9369" y="0"/>
                  </a:lnTo>
                  <a:lnTo>
                    <a:pt x="9369" y="104313"/>
                  </a:lnTo>
                  <a:lnTo>
                    <a:pt x="0" y="104313"/>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5" name="Google Shape;1125;p42"/>
            <p:cNvSpPr/>
            <p:nvPr/>
          </p:nvSpPr>
          <p:spPr>
            <a:xfrm rot="10800000">
              <a:off x="2117933" y="4077632"/>
              <a:ext cx="104283" cy="194854"/>
            </a:xfrm>
            <a:custGeom>
              <a:avLst/>
              <a:gdLst/>
              <a:ahLst/>
              <a:cxnLst/>
              <a:rect l="l" t="t" r="r" b="b"/>
              <a:pathLst>
                <a:path w="104283" h="194854" extrusionOk="0">
                  <a:moveTo>
                    <a:pt x="0" y="0"/>
                  </a:moveTo>
                  <a:lnTo>
                    <a:pt x="104284" y="0"/>
                  </a:lnTo>
                  <a:lnTo>
                    <a:pt x="104284" y="194854"/>
                  </a:lnTo>
                  <a:lnTo>
                    <a:pt x="0" y="194854"/>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26" name="Google Shape;1126;p42"/>
            <p:cNvGrpSpPr/>
            <p:nvPr/>
          </p:nvGrpSpPr>
          <p:grpSpPr>
            <a:xfrm>
              <a:off x="2198834" y="4077632"/>
              <a:ext cx="23382" cy="194854"/>
              <a:chOff x="4242384" y="5514032"/>
              <a:chExt cx="23382" cy="194854"/>
            </a:xfrm>
          </p:grpSpPr>
          <p:sp>
            <p:nvSpPr>
              <p:cNvPr id="1127" name="Google Shape;1127;p42"/>
              <p:cNvSpPr/>
              <p:nvPr/>
            </p:nvSpPr>
            <p:spPr>
              <a:xfrm rot="10800000">
                <a:off x="4242384" y="5514032"/>
                <a:ext cx="23382" cy="194854"/>
              </a:xfrm>
              <a:custGeom>
                <a:avLst/>
                <a:gdLst/>
                <a:ahLst/>
                <a:cxnLst/>
                <a:rect l="l" t="t" r="r" b="b"/>
                <a:pathLst>
                  <a:path w="23382" h="194854" extrusionOk="0">
                    <a:moveTo>
                      <a:pt x="0" y="0"/>
                    </a:moveTo>
                    <a:lnTo>
                      <a:pt x="23382" y="0"/>
                    </a:lnTo>
                    <a:lnTo>
                      <a:pt x="23382" y="194854"/>
                    </a:lnTo>
                    <a:lnTo>
                      <a:pt x="0" y="19485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8" name="Google Shape;1128;p42"/>
              <p:cNvSpPr/>
              <p:nvPr/>
            </p:nvSpPr>
            <p:spPr>
              <a:xfrm rot="10800000">
                <a:off x="4242384" y="5514032"/>
                <a:ext cx="23382" cy="194854"/>
              </a:xfrm>
              <a:custGeom>
                <a:avLst/>
                <a:gdLst/>
                <a:ahLst/>
                <a:cxnLst/>
                <a:rect l="l" t="t" r="r" b="b"/>
                <a:pathLst>
                  <a:path w="23382" h="194854" extrusionOk="0">
                    <a:moveTo>
                      <a:pt x="0" y="0"/>
                    </a:moveTo>
                    <a:lnTo>
                      <a:pt x="23382" y="0"/>
                    </a:lnTo>
                    <a:lnTo>
                      <a:pt x="23382" y="194854"/>
                    </a:lnTo>
                    <a:lnTo>
                      <a:pt x="0" y="19485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9" name="Google Shape;1129;p42"/>
              <p:cNvSpPr/>
              <p:nvPr/>
            </p:nvSpPr>
            <p:spPr>
              <a:xfrm rot="10800000">
                <a:off x="4242384" y="5514032"/>
                <a:ext cx="23382" cy="194854"/>
              </a:xfrm>
              <a:custGeom>
                <a:avLst/>
                <a:gdLst/>
                <a:ahLst/>
                <a:cxnLst/>
                <a:rect l="l" t="t" r="r" b="b"/>
                <a:pathLst>
                  <a:path w="23382" h="194854" extrusionOk="0">
                    <a:moveTo>
                      <a:pt x="0" y="0"/>
                    </a:moveTo>
                    <a:lnTo>
                      <a:pt x="23382" y="0"/>
                    </a:lnTo>
                    <a:lnTo>
                      <a:pt x="23382" y="194854"/>
                    </a:lnTo>
                    <a:lnTo>
                      <a:pt x="0" y="19485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30" name="Google Shape;1130;p42"/>
            <p:cNvSpPr/>
            <p:nvPr/>
          </p:nvSpPr>
          <p:spPr>
            <a:xfrm rot="10800000">
              <a:off x="2165349" y="4077632"/>
              <a:ext cx="9369" cy="194854"/>
            </a:xfrm>
            <a:custGeom>
              <a:avLst/>
              <a:gdLst/>
              <a:ahLst/>
              <a:cxnLst/>
              <a:rect l="l" t="t" r="r" b="b"/>
              <a:pathLst>
                <a:path w="9369" h="194854" extrusionOk="0">
                  <a:moveTo>
                    <a:pt x="0" y="0"/>
                  </a:moveTo>
                  <a:lnTo>
                    <a:pt x="9369" y="0"/>
                  </a:lnTo>
                  <a:lnTo>
                    <a:pt x="9369" y="194854"/>
                  </a:lnTo>
                  <a:lnTo>
                    <a:pt x="0" y="194854"/>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1" name="Google Shape;1131;p42"/>
            <p:cNvSpPr/>
            <p:nvPr/>
          </p:nvSpPr>
          <p:spPr>
            <a:xfrm rot="10800000">
              <a:off x="2165349" y="4077632"/>
              <a:ext cx="9369" cy="194854"/>
            </a:xfrm>
            <a:custGeom>
              <a:avLst/>
              <a:gdLst/>
              <a:ahLst/>
              <a:cxnLst/>
              <a:rect l="l" t="t" r="r" b="b"/>
              <a:pathLst>
                <a:path w="9369" h="194854" extrusionOk="0">
                  <a:moveTo>
                    <a:pt x="0" y="0"/>
                  </a:moveTo>
                  <a:lnTo>
                    <a:pt x="9369" y="0"/>
                  </a:lnTo>
                  <a:lnTo>
                    <a:pt x="9369" y="194854"/>
                  </a:lnTo>
                  <a:lnTo>
                    <a:pt x="0" y="194854"/>
                  </a:ln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2" name="Google Shape;1132;p42"/>
            <p:cNvSpPr/>
            <p:nvPr/>
          </p:nvSpPr>
          <p:spPr>
            <a:xfrm rot="10800000">
              <a:off x="2165349" y="4077632"/>
              <a:ext cx="9369" cy="194854"/>
            </a:xfrm>
            <a:custGeom>
              <a:avLst/>
              <a:gdLst/>
              <a:ahLst/>
              <a:cxnLst/>
              <a:rect l="l" t="t" r="r" b="b"/>
              <a:pathLst>
                <a:path w="9369" h="194854" extrusionOk="0">
                  <a:moveTo>
                    <a:pt x="0" y="0"/>
                  </a:moveTo>
                  <a:lnTo>
                    <a:pt x="9369" y="0"/>
                  </a:lnTo>
                  <a:lnTo>
                    <a:pt x="9369" y="194854"/>
                  </a:lnTo>
                  <a:lnTo>
                    <a:pt x="0" y="194854"/>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3" name="Google Shape;1133;p42"/>
            <p:cNvSpPr/>
            <p:nvPr/>
          </p:nvSpPr>
          <p:spPr>
            <a:xfrm rot="5400000">
              <a:off x="2165309" y="4118258"/>
              <a:ext cx="9369" cy="104313"/>
            </a:xfrm>
            <a:custGeom>
              <a:avLst/>
              <a:gdLst/>
              <a:ahLst/>
              <a:cxnLst/>
              <a:rect l="l" t="t" r="r" b="b"/>
              <a:pathLst>
                <a:path w="9369" h="104313" extrusionOk="0">
                  <a:moveTo>
                    <a:pt x="0" y="0"/>
                  </a:moveTo>
                  <a:lnTo>
                    <a:pt x="9369" y="0"/>
                  </a:lnTo>
                  <a:lnTo>
                    <a:pt x="9369" y="104314"/>
                  </a:lnTo>
                  <a:lnTo>
                    <a:pt x="0" y="104314"/>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4" name="Google Shape;1134;p42"/>
            <p:cNvSpPr/>
            <p:nvPr/>
          </p:nvSpPr>
          <p:spPr>
            <a:xfrm rot="5400000">
              <a:off x="2165309" y="4118258"/>
              <a:ext cx="9369" cy="104313"/>
            </a:xfrm>
            <a:custGeom>
              <a:avLst/>
              <a:gdLst/>
              <a:ahLst/>
              <a:cxnLst/>
              <a:rect l="l" t="t" r="r" b="b"/>
              <a:pathLst>
                <a:path w="9369" h="104313" extrusionOk="0">
                  <a:moveTo>
                    <a:pt x="0" y="0"/>
                  </a:moveTo>
                  <a:lnTo>
                    <a:pt x="9369" y="0"/>
                  </a:lnTo>
                  <a:lnTo>
                    <a:pt x="9369" y="104314"/>
                  </a:lnTo>
                  <a:lnTo>
                    <a:pt x="0" y="104314"/>
                  </a:lnTo>
                  <a:close/>
                </a:path>
              </a:pathLst>
            </a:custGeom>
            <a:solidFill>
              <a:srgbClr val="FFF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5" name="Google Shape;1135;p42"/>
            <p:cNvSpPr/>
            <p:nvPr/>
          </p:nvSpPr>
          <p:spPr>
            <a:xfrm rot="5400000">
              <a:off x="2165309" y="4118258"/>
              <a:ext cx="9369" cy="104313"/>
            </a:xfrm>
            <a:custGeom>
              <a:avLst/>
              <a:gdLst/>
              <a:ahLst/>
              <a:cxnLst/>
              <a:rect l="l" t="t" r="r" b="b"/>
              <a:pathLst>
                <a:path w="9369" h="104313" extrusionOk="0">
                  <a:moveTo>
                    <a:pt x="0" y="0"/>
                  </a:moveTo>
                  <a:lnTo>
                    <a:pt x="9369" y="0"/>
                  </a:lnTo>
                  <a:lnTo>
                    <a:pt x="9369" y="104314"/>
                  </a:lnTo>
                  <a:lnTo>
                    <a:pt x="0" y="104314"/>
                  </a:ln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6" name="Google Shape;1136;p42"/>
            <p:cNvSpPr/>
            <p:nvPr/>
          </p:nvSpPr>
          <p:spPr>
            <a:xfrm rot="10800000">
              <a:off x="1628858" y="2426870"/>
              <a:ext cx="815694" cy="73589"/>
            </a:xfrm>
            <a:custGeom>
              <a:avLst/>
              <a:gdLst/>
              <a:ahLst/>
              <a:cxnLst/>
              <a:rect l="l" t="t" r="r" b="b"/>
              <a:pathLst>
                <a:path w="815694" h="73589" extrusionOk="0">
                  <a:moveTo>
                    <a:pt x="0" y="0"/>
                  </a:moveTo>
                  <a:lnTo>
                    <a:pt x="815695" y="0"/>
                  </a:lnTo>
                  <a:lnTo>
                    <a:pt x="815695" y="73590"/>
                  </a:lnTo>
                  <a:lnTo>
                    <a:pt x="0" y="7359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7" name="Google Shape;1137;p42"/>
            <p:cNvSpPr/>
            <p:nvPr/>
          </p:nvSpPr>
          <p:spPr>
            <a:xfrm>
              <a:off x="1628858" y="2426951"/>
              <a:ext cx="815694" cy="36754"/>
            </a:xfrm>
            <a:custGeom>
              <a:avLst/>
              <a:gdLst/>
              <a:ahLst/>
              <a:cxnLst/>
              <a:rect l="l" t="t" r="r" b="b"/>
              <a:pathLst>
                <a:path w="815694" h="36754" extrusionOk="0">
                  <a:moveTo>
                    <a:pt x="0" y="0"/>
                  </a:moveTo>
                  <a:lnTo>
                    <a:pt x="815695" y="0"/>
                  </a:lnTo>
                  <a:lnTo>
                    <a:pt x="815695" y="22818"/>
                  </a:lnTo>
                  <a:lnTo>
                    <a:pt x="0" y="36754"/>
                  </a:lnTo>
                  <a:lnTo>
                    <a:pt x="0" y="0"/>
                  </a:ln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8" name="Google Shape;1138;p42"/>
            <p:cNvSpPr/>
            <p:nvPr/>
          </p:nvSpPr>
          <p:spPr>
            <a:xfrm rot="10800000">
              <a:off x="1559444" y="2345049"/>
              <a:ext cx="954685" cy="81902"/>
            </a:xfrm>
            <a:custGeom>
              <a:avLst/>
              <a:gdLst/>
              <a:ahLst/>
              <a:cxnLst/>
              <a:rect l="l" t="t" r="r" b="b"/>
              <a:pathLst>
                <a:path w="954685" h="81902" extrusionOk="0">
                  <a:moveTo>
                    <a:pt x="0" y="0"/>
                  </a:moveTo>
                  <a:lnTo>
                    <a:pt x="954685" y="0"/>
                  </a:lnTo>
                  <a:lnTo>
                    <a:pt x="954685" y="81902"/>
                  </a:lnTo>
                  <a:lnTo>
                    <a:pt x="0" y="8190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9" name="Google Shape;1139;p42"/>
            <p:cNvSpPr/>
            <p:nvPr/>
          </p:nvSpPr>
          <p:spPr>
            <a:xfrm rot="10800000">
              <a:off x="1559444" y="2218568"/>
              <a:ext cx="954685" cy="50771"/>
            </a:xfrm>
            <a:custGeom>
              <a:avLst/>
              <a:gdLst/>
              <a:ahLst/>
              <a:cxnLst/>
              <a:rect l="l" t="t" r="r" b="b"/>
              <a:pathLst>
                <a:path w="954685" h="50771" extrusionOk="0">
                  <a:moveTo>
                    <a:pt x="0" y="0"/>
                  </a:moveTo>
                  <a:lnTo>
                    <a:pt x="954685" y="0"/>
                  </a:lnTo>
                  <a:lnTo>
                    <a:pt x="954685" y="50771"/>
                  </a:lnTo>
                  <a:lnTo>
                    <a:pt x="0" y="5077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0" name="Google Shape;1140;p42"/>
            <p:cNvSpPr/>
            <p:nvPr/>
          </p:nvSpPr>
          <p:spPr>
            <a:xfrm rot="10800000">
              <a:off x="1761820" y="2269340"/>
              <a:ext cx="549933" cy="75708"/>
            </a:xfrm>
            <a:custGeom>
              <a:avLst/>
              <a:gdLst/>
              <a:ahLst/>
              <a:cxnLst/>
              <a:rect l="l" t="t" r="r" b="b"/>
              <a:pathLst>
                <a:path w="549933" h="75708" extrusionOk="0">
                  <a:moveTo>
                    <a:pt x="0" y="0"/>
                  </a:moveTo>
                  <a:lnTo>
                    <a:pt x="549934" y="0"/>
                  </a:lnTo>
                  <a:lnTo>
                    <a:pt x="549934" y="75709"/>
                  </a:lnTo>
                  <a:lnTo>
                    <a:pt x="0" y="7570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1" name="Google Shape;1141;p42"/>
            <p:cNvSpPr/>
            <p:nvPr/>
          </p:nvSpPr>
          <p:spPr>
            <a:xfrm>
              <a:off x="1761820" y="2322312"/>
              <a:ext cx="549933" cy="22737"/>
            </a:xfrm>
            <a:custGeom>
              <a:avLst/>
              <a:gdLst/>
              <a:ahLst/>
              <a:cxnLst/>
              <a:rect l="l" t="t" r="r" b="b"/>
              <a:pathLst>
                <a:path w="549933" h="22737" extrusionOk="0">
                  <a:moveTo>
                    <a:pt x="0" y="0"/>
                  </a:moveTo>
                  <a:lnTo>
                    <a:pt x="549934" y="9046"/>
                  </a:lnTo>
                  <a:lnTo>
                    <a:pt x="549934" y="22737"/>
                  </a:lnTo>
                  <a:lnTo>
                    <a:pt x="0" y="22737"/>
                  </a:lnTo>
                  <a:lnTo>
                    <a:pt x="0" y="0"/>
                  </a:ln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2" name="Google Shape;1142;p42"/>
            <p:cNvSpPr/>
            <p:nvPr/>
          </p:nvSpPr>
          <p:spPr>
            <a:xfrm>
              <a:off x="1761820" y="2269340"/>
              <a:ext cx="549933" cy="22737"/>
            </a:xfrm>
            <a:custGeom>
              <a:avLst/>
              <a:gdLst/>
              <a:ahLst/>
              <a:cxnLst/>
              <a:rect l="l" t="t" r="r" b="b"/>
              <a:pathLst>
                <a:path w="549933" h="22737" extrusionOk="0">
                  <a:moveTo>
                    <a:pt x="549934" y="22737"/>
                  </a:moveTo>
                  <a:lnTo>
                    <a:pt x="0" y="13610"/>
                  </a:lnTo>
                  <a:lnTo>
                    <a:pt x="0" y="0"/>
                  </a:lnTo>
                  <a:lnTo>
                    <a:pt x="549934" y="0"/>
                  </a:lnTo>
                  <a:lnTo>
                    <a:pt x="549934" y="22737"/>
                  </a:ln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3" name="Google Shape;1143;p42"/>
            <p:cNvSpPr/>
            <p:nvPr/>
          </p:nvSpPr>
          <p:spPr>
            <a:xfrm rot="10800000">
              <a:off x="2458484" y="2022084"/>
              <a:ext cx="15479" cy="196484"/>
            </a:xfrm>
            <a:custGeom>
              <a:avLst/>
              <a:gdLst/>
              <a:ahLst/>
              <a:cxnLst/>
              <a:rect l="l" t="t" r="r" b="b"/>
              <a:pathLst>
                <a:path w="15479" h="196484" extrusionOk="0">
                  <a:moveTo>
                    <a:pt x="0" y="0"/>
                  </a:moveTo>
                  <a:lnTo>
                    <a:pt x="15479" y="0"/>
                  </a:lnTo>
                  <a:lnTo>
                    <a:pt x="15479" y="196484"/>
                  </a:lnTo>
                  <a:lnTo>
                    <a:pt x="0" y="19648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4" name="Google Shape;1144;p42"/>
            <p:cNvSpPr/>
            <p:nvPr/>
          </p:nvSpPr>
          <p:spPr>
            <a:xfrm rot="5400000">
              <a:off x="2029006" y="1553203"/>
              <a:ext cx="15479" cy="922278"/>
            </a:xfrm>
            <a:custGeom>
              <a:avLst/>
              <a:gdLst/>
              <a:ahLst/>
              <a:cxnLst/>
              <a:rect l="l" t="t" r="r" b="b"/>
              <a:pathLst>
                <a:path w="15479" h="922278" extrusionOk="0">
                  <a:moveTo>
                    <a:pt x="0" y="0"/>
                  </a:moveTo>
                  <a:lnTo>
                    <a:pt x="15480" y="0"/>
                  </a:lnTo>
                  <a:lnTo>
                    <a:pt x="15480" y="922279"/>
                  </a:lnTo>
                  <a:lnTo>
                    <a:pt x="0" y="92227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5" name="Google Shape;1145;p42"/>
            <p:cNvSpPr/>
            <p:nvPr/>
          </p:nvSpPr>
          <p:spPr>
            <a:xfrm rot="5400000">
              <a:off x="2029129" y="1675323"/>
              <a:ext cx="15479" cy="874604"/>
            </a:xfrm>
            <a:custGeom>
              <a:avLst/>
              <a:gdLst/>
              <a:ahLst/>
              <a:cxnLst/>
              <a:rect l="l" t="t" r="r" b="b"/>
              <a:pathLst>
                <a:path w="15479" h="874604" extrusionOk="0">
                  <a:moveTo>
                    <a:pt x="0" y="0"/>
                  </a:moveTo>
                  <a:lnTo>
                    <a:pt x="15480" y="0"/>
                  </a:lnTo>
                  <a:lnTo>
                    <a:pt x="15480" y="874604"/>
                  </a:lnTo>
                  <a:lnTo>
                    <a:pt x="0" y="87460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6" name="Google Shape;1146;p42"/>
            <p:cNvSpPr/>
            <p:nvPr/>
          </p:nvSpPr>
          <p:spPr>
            <a:xfrm rot="5400000">
              <a:off x="2029047" y="1712974"/>
              <a:ext cx="15479" cy="874604"/>
            </a:xfrm>
            <a:custGeom>
              <a:avLst/>
              <a:gdLst/>
              <a:ahLst/>
              <a:cxnLst/>
              <a:rect l="l" t="t" r="r" b="b"/>
              <a:pathLst>
                <a:path w="15479" h="874604" extrusionOk="0">
                  <a:moveTo>
                    <a:pt x="0" y="0"/>
                  </a:moveTo>
                  <a:lnTo>
                    <a:pt x="15480" y="0"/>
                  </a:lnTo>
                  <a:lnTo>
                    <a:pt x="15480" y="874604"/>
                  </a:lnTo>
                  <a:lnTo>
                    <a:pt x="0" y="87460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7" name="Google Shape;1147;p42"/>
            <p:cNvSpPr/>
            <p:nvPr/>
          </p:nvSpPr>
          <p:spPr>
            <a:xfrm rot="5400000">
              <a:off x="2029047" y="1750624"/>
              <a:ext cx="15479" cy="874604"/>
            </a:xfrm>
            <a:custGeom>
              <a:avLst/>
              <a:gdLst/>
              <a:ahLst/>
              <a:cxnLst/>
              <a:rect l="l" t="t" r="r" b="b"/>
              <a:pathLst>
                <a:path w="15479" h="874604" extrusionOk="0">
                  <a:moveTo>
                    <a:pt x="0" y="0"/>
                  </a:moveTo>
                  <a:lnTo>
                    <a:pt x="15480" y="0"/>
                  </a:lnTo>
                  <a:lnTo>
                    <a:pt x="15480" y="874604"/>
                  </a:lnTo>
                  <a:lnTo>
                    <a:pt x="0" y="87460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8" name="Google Shape;1148;p42"/>
            <p:cNvSpPr/>
            <p:nvPr/>
          </p:nvSpPr>
          <p:spPr>
            <a:xfrm rot="10800000">
              <a:off x="2349557" y="2120367"/>
              <a:ext cx="15479" cy="98282"/>
            </a:xfrm>
            <a:custGeom>
              <a:avLst/>
              <a:gdLst/>
              <a:ahLst/>
              <a:cxnLst/>
              <a:rect l="l" t="t" r="r" b="b"/>
              <a:pathLst>
                <a:path w="15479" h="98282" extrusionOk="0">
                  <a:moveTo>
                    <a:pt x="0" y="0"/>
                  </a:moveTo>
                  <a:lnTo>
                    <a:pt x="15480" y="0"/>
                  </a:lnTo>
                  <a:lnTo>
                    <a:pt x="15480" y="98283"/>
                  </a:lnTo>
                  <a:lnTo>
                    <a:pt x="0" y="982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9" name="Google Shape;1149;p42"/>
            <p:cNvSpPr/>
            <p:nvPr/>
          </p:nvSpPr>
          <p:spPr>
            <a:xfrm rot="10800000">
              <a:off x="2221320" y="2120367"/>
              <a:ext cx="15479" cy="98282"/>
            </a:xfrm>
            <a:custGeom>
              <a:avLst/>
              <a:gdLst/>
              <a:ahLst/>
              <a:cxnLst/>
              <a:rect l="l" t="t" r="r" b="b"/>
              <a:pathLst>
                <a:path w="15479" h="98282" extrusionOk="0">
                  <a:moveTo>
                    <a:pt x="0" y="0"/>
                  </a:moveTo>
                  <a:lnTo>
                    <a:pt x="15480" y="0"/>
                  </a:lnTo>
                  <a:lnTo>
                    <a:pt x="15480" y="98283"/>
                  </a:lnTo>
                  <a:lnTo>
                    <a:pt x="0" y="982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0" name="Google Shape;1150;p42"/>
            <p:cNvSpPr/>
            <p:nvPr/>
          </p:nvSpPr>
          <p:spPr>
            <a:xfrm rot="10800000">
              <a:off x="2093165" y="2120367"/>
              <a:ext cx="15479" cy="98282"/>
            </a:xfrm>
            <a:custGeom>
              <a:avLst/>
              <a:gdLst/>
              <a:ahLst/>
              <a:cxnLst/>
              <a:rect l="l" t="t" r="r" b="b"/>
              <a:pathLst>
                <a:path w="15479" h="98282" extrusionOk="0">
                  <a:moveTo>
                    <a:pt x="0" y="0"/>
                  </a:moveTo>
                  <a:lnTo>
                    <a:pt x="15480" y="0"/>
                  </a:lnTo>
                  <a:lnTo>
                    <a:pt x="15480" y="98283"/>
                  </a:lnTo>
                  <a:lnTo>
                    <a:pt x="0" y="982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1" name="Google Shape;1151;p42"/>
            <p:cNvSpPr/>
            <p:nvPr/>
          </p:nvSpPr>
          <p:spPr>
            <a:xfrm rot="10800000">
              <a:off x="1964929" y="2120367"/>
              <a:ext cx="15479" cy="98282"/>
            </a:xfrm>
            <a:custGeom>
              <a:avLst/>
              <a:gdLst/>
              <a:ahLst/>
              <a:cxnLst/>
              <a:rect l="l" t="t" r="r" b="b"/>
              <a:pathLst>
                <a:path w="15479" h="98282" extrusionOk="0">
                  <a:moveTo>
                    <a:pt x="0" y="0"/>
                  </a:moveTo>
                  <a:lnTo>
                    <a:pt x="15480" y="0"/>
                  </a:lnTo>
                  <a:lnTo>
                    <a:pt x="15480" y="98283"/>
                  </a:lnTo>
                  <a:lnTo>
                    <a:pt x="0" y="982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2" name="Google Shape;1152;p42"/>
            <p:cNvSpPr/>
            <p:nvPr/>
          </p:nvSpPr>
          <p:spPr>
            <a:xfrm rot="10800000">
              <a:off x="1836692" y="2120367"/>
              <a:ext cx="15479" cy="98282"/>
            </a:xfrm>
            <a:custGeom>
              <a:avLst/>
              <a:gdLst/>
              <a:ahLst/>
              <a:cxnLst/>
              <a:rect l="l" t="t" r="r" b="b"/>
              <a:pathLst>
                <a:path w="15479" h="98282" extrusionOk="0">
                  <a:moveTo>
                    <a:pt x="0" y="0"/>
                  </a:moveTo>
                  <a:lnTo>
                    <a:pt x="15480" y="0"/>
                  </a:lnTo>
                  <a:lnTo>
                    <a:pt x="15480" y="98283"/>
                  </a:lnTo>
                  <a:lnTo>
                    <a:pt x="0" y="982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3" name="Google Shape;1153;p42"/>
            <p:cNvSpPr/>
            <p:nvPr/>
          </p:nvSpPr>
          <p:spPr>
            <a:xfrm rot="10800000">
              <a:off x="1708456" y="2120367"/>
              <a:ext cx="15479" cy="98282"/>
            </a:xfrm>
            <a:custGeom>
              <a:avLst/>
              <a:gdLst/>
              <a:ahLst/>
              <a:cxnLst/>
              <a:rect l="l" t="t" r="r" b="b"/>
              <a:pathLst>
                <a:path w="15479" h="98282" extrusionOk="0">
                  <a:moveTo>
                    <a:pt x="0" y="0"/>
                  </a:moveTo>
                  <a:lnTo>
                    <a:pt x="15480" y="0"/>
                  </a:lnTo>
                  <a:lnTo>
                    <a:pt x="15480" y="98283"/>
                  </a:lnTo>
                  <a:lnTo>
                    <a:pt x="0" y="982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4" name="Google Shape;1154;p42"/>
            <p:cNvSpPr/>
            <p:nvPr/>
          </p:nvSpPr>
          <p:spPr>
            <a:xfrm rot="10800000">
              <a:off x="1599528" y="2022084"/>
              <a:ext cx="15479" cy="196484"/>
            </a:xfrm>
            <a:custGeom>
              <a:avLst/>
              <a:gdLst/>
              <a:ahLst/>
              <a:cxnLst/>
              <a:rect l="l" t="t" r="r" b="b"/>
              <a:pathLst>
                <a:path w="15479" h="196484" extrusionOk="0">
                  <a:moveTo>
                    <a:pt x="0" y="0"/>
                  </a:moveTo>
                  <a:lnTo>
                    <a:pt x="15480" y="0"/>
                  </a:lnTo>
                  <a:lnTo>
                    <a:pt x="15480" y="196484"/>
                  </a:lnTo>
                  <a:lnTo>
                    <a:pt x="0" y="19648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55" name="Google Shape;1155;p42"/>
            <p:cNvGrpSpPr/>
            <p:nvPr/>
          </p:nvGrpSpPr>
          <p:grpSpPr>
            <a:xfrm>
              <a:off x="402762" y="4564088"/>
              <a:ext cx="2466626" cy="515697"/>
              <a:chOff x="2446312" y="6000488"/>
              <a:chExt cx="2466626" cy="515697"/>
            </a:xfrm>
          </p:grpSpPr>
          <p:sp>
            <p:nvSpPr>
              <p:cNvPr id="1156" name="Google Shape;1156;p42"/>
              <p:cNvSpPr/>
              <p:nvPr/>
            </p:nvSpPr>
            <p:spPr>
              <a:xfrm>
                <a:off x="4045824" y="6352601"/>
                <a:ext cx="73497" cy="43907"/>
              </a:xfrm>
              <a:custGeom>
                <a:avLst/>
                <a:gdLst/>
                <a:ahLst/>
                <a:cxnLst/>
                <a:rect l="l" t="t" r="r" b="b"/>
                <a:pathLst>
                  <a:path w="73497" h="43907" extrusionOk="0">
                    <a:moveTo>
                      <a:pt x="865" y="12076"/>
                    </a:moveTo>
                    <a:cubicBezTo>
                      <a:pt x="12516" y="-10906"/>
                      <a:pt x="63925" y="4742"/>
                      <a:pt x="71827" y="11587"/>
                    </a:cubicBezTo>
                    <a:cubicBezTo>
                      <a:pt x="79730" y="18433"/>
                      <a:pt x="58222" y="47526"/>
                      <a:pt x="35898" y="43533"/>
                    </a:cubicBezTo>
                    <a:cubicBezTo>
                      <a:pt x="13575" y="39540"/>
                      <a:pt x="-4186" y="22100"/>
                      <a:pt x="865" y="12076"/>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7" name="Google Shape;1157;p42"/>
              <p:cNvSpPr/>
              <p:nvPr/>
            </p:nvSpPr>
            <p:spPr>
              <a:xfrm>
                <a:off x="3054353" y="6012961"/>
                <a:ext cx="57611" cy="48183"/>
              </a:xfrm>
              <a:custGeom>
                <a:avLst/>
                <a:gdLst/>
                <a:ahLst/>
                <a:cxnLst/>
                <a:rect l="l" t="t" r="r" b="b"/>
                <a:pathLst>
                  <a:path w="57611" h="48183" extrusionOk="0">
                    <a:moveTo>
                      <a:pt x="21601" y="66"/>
                    </a:moveTo>
                    <a:cubicBezTo>
                      <a:pt x="34147" y="1044"/>
                      <a:pt x="55004" y="16365"/>
                      <a:pt x="57448" y="30300"/>
                    </a:cubicBezTo>
                    <a:cubicBezTo>
                      <a:pt x="59892" y="44236"/>
                      <a:pt x="34392" y="53934"/>
                      <a:pt x="17283" y="44317"/>
                    </a:cubicBezTo>
                    <a:cubicBezTo>
                      <a:pt x="173" y="34620"/>
                      <a:pt x="-12780" y="-2624"/>
                      <a:pt x="21601" y="14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8" name="Google Shape;1158;p42"/>
              <p:cNvSpPr/>
              <p:nvPr/>
            </p:nvSpPr>
            <p:spPr>
              <a:xfrm>
                <a:off x="4133120" y="6399573"/>
                <a:ext cx="57611" cy="48183"/>
              </a:xfrm>
              <a:custGeom>
                <a:avLst/>
                <a:gdLst/>
                <a:ahLst/>
                <a:cxnLst/>
                <a:rect l="l" t="t" r="r" b="b"/>
                <a:pathLst>
                  <a:path w="57611" h="48183" extrusionOk="0">
                    <a:moveTo>
                      <a:pt x="21601" y="66"/>
                    </a:moveTo>
                    <a:cubicBezTo>
                      <a:pt x="34147" y="1044"/>
                      <a:pt x="55004" y="16365"/>
                      <a:pt x="57448" y="30300"/>
                    </a:cubicBezTo>
                    <a:cubicBezTo>
                      <a:pt x="59892" y="44236"/>
                      <a:pt x="34392" y="53934"/>
                      <a:pt x="17283" y="44317"/>
                    </a:cubicBezTo>
                    <a:cubicBezTo>
                      <a:pt x="173" y="34620"/>
                      <a:pt x="-12780" y="-2624"/>
                      <a:pt x="21601" y="14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9" name="Google Shape;1159;p42"/>
              <p:cNvSpPr/>
              <p:nvPr/>
            </p:nvSpPr>
            <p:spPr>
              <a:xfrm>
                <a:off x="3491189" y="6060940"/>
                <a:ext cx="27028" cy="24207"/>
              </a:xfrm>
              <a:custGeom>
                <a:avLst/>
                <a:gdLst/>
                <a:ahLst/>
                <a:cxnLst/>
                <a:rect l="l" t="t" r="r" b="b"/>
                <a:pathLst>
                  <a:path w="27028" h="24207" extrusionOk="0">
                    <a:moveTo>
                      <a:pt x="6381" y="1227"/>
                    </a:moveTo>
                    <a:cubicBezTo>
                      <a:pt x="-5107" y="6443"/>
                      <a:pt x="-1033" y="28936"/>
                      <a:pt x="18194" y="23312"/>
                    </a:cubicBezTo>
                    <a:cubicBezTo>
                      <a:pt x="37503" y="17608"/>
                      <a:pt x="21290" y="-5537"/>
                      <a:pt x="6381" y="122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0" name="Google Shape;1160;p42"/>
              <p:cNvSpPr/>
              <p:nvPr/>
            </p:nvSpPr>
            <p:spPr>
              <a:xfrm>
                <a:off x="3473265" y="6372251"/>
                <a:ext cx="27028" cy="24207"/>
              </a:xfrm>
              <a:custGeom>
                <a:avLst/>
                <a:gdLst/>
                <a:ahLst/>
                <a:cxnLst/>
                <a:rect l="l" t="t" r="r" b="b"/>
                <a:pathLst>
                  <a:path w="27028" h="24207" extrusionOk="0">
                    <a:moveTo>
                      <a:pt x="6381" y="1227"/>
                    </a:moveTo>
                    <a:cubicBezTo>
                      <a:pt x="-5107" y="6443"/>
                      <a:pt x="-1033" y="28935"/>
                      <a:pt x="18194" y="23312"/>
                    </a:cubicBezTo>
                    <a:cubicBezTo>
                      <a:pt x="37503" y="17608"/>
                      <a:pt x="21290" y="-5537"/>
                      <a:pt x="6381" y="122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1" name="Google Shape;1161;p42"/>
              <p:cNvSpPr/>
              <p:nvPr/>
            </p:nvSpPr>
            <p:spPr>
              <a:xfrm>
                <a:off x="2892372" y="6307463"/>
                <a:ext cx="27028" cy="24207"/>
              </a:xfrm>
              <a:custGeom>
                <a:avLst/>
                <a:gdLst/>
                <a:ahLst/>
                <a:cxnLst/>
                <a:rect l="l" t="t" r="r" b="b"/>
                <a:pathLst>
                  <a:path w="27028" h="24207" extrusionOk="0">
                    <a:moveTo>
                      <a:pt x="6381" y="1227"/>
                    </a:moveTo>
                    <a:cubicBezTo>
                      <a:pt x="-5107" y="6443"/>
                      <a:pt x="-1033" y="28936"/>
                      <a:pt x="18194" y="23312"/>
                    </a:cubicBezTo>
                    <a:cubicBezTo>
                      <a:pt x="37503" y="17608"/>
                      <a:pt x="21290" y="-5537"/>
                      <a:pt x="6381" y="122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2" name="Google Shape;1162;p42"/>
              <p:cNvSpPr/>
              <p:nvPr/>
            </p:nvSpPr>
            <p:spPr>
              <a:xfrm>
                <a:off x="2494706" y="6017956"/>
                <a:ext cx="16224" cy="18302"/>
              </a:xfrm>
              <a:custGeom>
                <a:avLst/>
                <a:gdLst/>
                <a:ahLst/>
                <a:cxnLst/>
                <a:rect l="l" t="t" r="r" b="b"/>
                <a:pathLst>
                  <a:path w="16224" h="18302" extrusionOk="0">
                    <a:moveTo>
                      <a:pt x="14857" y="3464"/>
                    </a:moveTo>
                    <a:cubicBezTo>
                      <a:pt x="10457" y="-3789"/>
                      <a:pt x="-4208" y="775"/>
                      <a:pt x="1169" y="13162"/>
                    </a:cubicBezTo>
                    <a:cubicBezTo>
                      <a:pt x="6546" y="25550"/>
                      <a:pt x="20641" y="12837"/>
                      <a:pt x="14857" y="346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3" name="Google Shape;1163;p42"/>
              <p:cNvSpPr/>
              <p:nvPr/>
            </p:nvSpPr>
            <p:spPr>
              <a:xfrm>
                <a:off x="2446312" y="6337253"/>
                <a:ext cx="16224" cy="18302"/>
              </a:xfrm>
              <a:custGeom>
                <a:avLst/>
                <a:gdLst/>
                <a:ahLst/>
                <a:cxnLst/>
                <a:rect l="l" t="t" r="r" b="b"/>
                <a:pathLst>
                  <a:path w="16224" h="18302" extrusionOk="0">
                    <a:moveTo>
                      <a:pt x="14856" y="3464"/>
                    </a:moveTo>
                    <a:cubicBezTo>
                      <a:pt x="10457" y="-3789"/>
                      <a:pt x="-4208" y="775"/>
                      <a:pt x="1169" y="13162"/>
                    </a:cubicBezTo>
                    <a:cubicBezTo>
                      <a:pt x="6546" y="25550"/>
                      <a:pt x="20641" y="12837"/>
                      <a:pt x="14856" y="346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4" name="Google Shape;1164;p42"/>
              <p:cNvSpPr/>
              <p:nvPr/>
            </p:nvSpPr>
            <p:spPr>
              <a:xfrm>
                <a:off x="3426905" y="6326251"/>
                <a:ext cx="16224" cy="18302"/>
              </a:xfrm>
              <a:custGeom>
                <a:avLst/>
                <a:gdLst/>
                <a:ahLst/>
                <a:cxnLst/>
                <a:rect l="l" t="t" r="r" b="b"/>
                <a:pathLst>
                  <a:path w="16224" h="18302" extrusionOk="0">
                    <a:moveTo>
                      <a:pt x="14856" y="3464"/>
                    </a:moveTo>
                    <a:cubicBezTo>
                      <a:pt x="10457" y="-3789"/>
                      <a:pt x="-4208" y="775"/>
                      <a:pt x="1169" y="13162"/>
                    </a:cubicBezTo>
                    <a:cubicBezTo>
                      <a:pt x="6546" y="25549"/>
                      <a:pt x="20641" y="12836"/>
                      <a:pt x="14856" y="346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5" name="Google Shape;1165;p42"/>
              <p:cNvSpPr/>
              <p:nvPr/>
            </p:nvSpPr>
            <p:spPr>
              <a:xfrm>
                <a:off x="4500702" y="6380527"/>
                <a:ext cx="16224" cy="18317"/>
              </a:xfrm>
              <a:custGeom>
                <a:avLst/>
                <a:gdLst/>
                <a:ahLst/>
                <a:cxnLst/>
                <a:rect l="l" t="t" r="r" b="b"/>
                <a:pathLst>
                  <a:path w="16224" h="18317" extrusionOk="0">
                    <a:moveTo>
                      <a:pt x="14857" y="3464"/>
                    </a:moveTo>
                    <a:cubicBezTo>
                      <a:pt x="10457" y="-3789"/>
                      <a:pt x="-4208" y="775"/>
                      <a:pt x="1169" y="13162"/>
                    </a:cubicBezTo>
                    <a:cubicBezTo>
                      <a:pt x="6546" y="25550"/>
                      <a:pt x="20641" y="12918"/>
                      <a:pt x="14857" y="346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6" name="Google Shape;1166;p42"/>
              <p:cNvSpPr/>
              <p:nvPr/>
            </p:nvSpPr>
            <p:spPr>
              <a:xfrm>
                <a:off x="3118616" y="6000488"/>
                <a:ext cx="17474" cy="16044"/>
              </a:xfrm>
              <a:custGeom>
                <a:avLst/>
                <a:gdLst/>
                <a:ahLst/>
                <a:cxnLst/>
                <a:rect l="l" t="t" r="r" b="b"/>
                <a:pathLst>
                  <a:path w="17474" h="16044" extrusionOk="0">
                    <a:moveTo>
                      <a:pt x="4999" y="1455"/>
                    </a:moveTo>
                    <a:cubicBezTo>
                      <a:pt x="-4370" y="6507"/>
                      <a:pt x="355" y="19221"/>
                      <a:pt x="11517" y="15309"/>
                    </a:cubicBezTo>
                    <a:cubicBezTo>
                      <a:pt x="22679" y="11397"/>
                      <a:pt x="16813" y="-4902"/>
                      <a:pt x="4999" y="145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7" name="Google Shape;1167;p42"/>
              <p:cNvSpPr/>
              <p:nvPr/>
            </p:nvSpPr>
            <p:spPr>
              <a:xfrm>
                <a:off x="4901937" y="6452656"/>
                <a:ext cx="11001" cy="12065"/>
              </a:xfrm>
              <a:custGeom>
                <a:avLst/>
                <a:gdLst/>
                <a:ahLst/>
                <a:cxnLst/>
                <a:rect l="l" t="t" r="r" b="b"/>
                <a:pathLst>
                  <a:path w="11001" h="12065" extrusionOk="0">
                    <a:moveTo>
                      <a:pt x="10063" y="3540"/>
                    </a:moveTo>
                    <a:cubicBezTo>
                      <a:pt x="6723" y="-2980"/>
                      <a:pt x="-2076" y="117"/>
                      <a:pt x="449" y="7859"/>
                    </a:cubicBezTo>
                    <a:cubicBezTo>
                      <a:pt x="2975" y="15601"/>
                      <a:pt x="14299" y="11771"/>
                      <a:pt x="10063" y="354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8" name="Google Shape;1168;p42"/>
              <p:cNvSpPr/>
              <p:nvPr/>
            </p:nvSpPr>
            <p:spPr>
              <a:xfrm>
                <a:off x="3393163" y="6372302"/>
                <a:ext cx="11001" cy="12065"/>
              </a:xfrm>
              <a:custGeom>
                <a:avLst/>
                <a:gdLst/>
                <a:ahLst/>
                <a:cxnLst/>
                <a:rect l="l" t="t" r="r" b="b"/>
                <a:pathLst>
                  <a:path w="11001" h="12065" extrusionOk="0">
                    <a:moveTo>
                      <a:pt x="10063" y="3540"/>
                    </a:moveTo>
                    <a:cubicBezTo>
                      <a:pt x="6722" y="-2980"/>
                      <a:pt x="-2076" y="117"/>
                      <a:pt x="449" y="7859"/>
                    </a:cubicBezTo>
                    <a:cubicBezTo>
                      <a:pt x="2975" y="15601"/>
                      <a:pt x="14299" y="11771"/>
                      <a:pt x="10063" y="354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9" name="Google Shape;1169;p42"/>
              <p:cNvSpPr/>
              <p:nvPr/>
            </p:nvSpPr>
            <p:spPr>
              <a:xfrm>
                <a:off x="4645220" y="6438313"/>
                <a:ext cx="11001" cy="12065"/>
              </a:xfrm>
              <a:custGeom>
                <a:avLst/>
                <a:gdLst/>
                <a:ahLst/>
                <a:cxnLst/>
                <a:rect l="l" t="t" r="r" b="b"/>
                <a:pathLst>
                  <a:path w="11001" h="12065" extrusionOk="0">
                    <a:moveTo>
                      <a:pt x="10063" y="3540"/>
                    </a:moveTo>
                    <a:cubicBezTo>
                      <a:pt x="6723" y="-2980"/>
                      <a:pt x="-2077" y="117"/>
                      <a:pt x="449" y="7859"/>
                    </a:cubicBezTo>
                    <a:cubicBezTo>
                      <a:pt x="2975" y="15601"/>
                      <a:pt x="14299" y="11771"/>
                      <a:pt x="10063" y="354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0" name="Google Shape;1170;p42"/>
              <p:cNvSpPr/>
              <p:nvPr/>
            </p:nvSpPr>
            <p:spPr>
              <a:xfrm>
                <a:off x="4190689" y="6312648"/>
                <a:ext cx="11001" cy="12065"/>
              </a:xfrm>
              <a:custGeom>
                <a:avLst/>
                <a:gdLst/>
                <a:ahLst/>
                <a:cxnLst/>
                <a:rect l="l" t="t" r="r" b="b"/>
                <a:pathLst>
                  <a:path w="11001" h="12065" extrusionOk="0">
                    <a:moveTo>
                      <a:pt x="10063" y="3540"/>
                    </a:moveTo>
                    <a:cubicBezTo>
                      <a:pt x="6722" y="-2980"/>
                      <a:pt x="-2076" y="117"/>
                      <a:pt x="449" y="7859"/>
                    </a:cubicBezTo>
                    <a:cubicBezTo>
                      <a:pt x="2975" y="15601"/>
                      <a:pt x="14299" y="11771"/>
                      <a:pt x="10063" y="354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1" name="Google Shape;1171;p42"/>
              <p:cNvSpPr/>
              <p:nvPr/>
            </p:nvSpPr>
            <p:spPr>
              <a:xfrm>
                <a:off x="4838592" y="6475528"/>
                <a:ext cx="55956" cy="40657"/>
              </a:xfrm>
              <a:custGeom>
                <a:avLst/>
                <a:gdLst/>
                <a:ahLst/>
                <a:cxnLst/>
                <a:rect l="l" t="t" r="r" b="b"/>
                <a:pathLst>
                  <a:path w="55956" h="40657" extrusionOk="0">
                    <a:moveTo>
                      <a:pt x="6031" y="4709"/>
                    </a:moveTo>
                    <a:cubicBezTo>
                      <a:pt x="-9286" y="13185"/>
                      <a:pt x="5216" y="56214"/>
                      <a:pt x="42205" y="34699"/>
                    </a:cubicBezTo>
                    <a:cubicBezTo>
                      <a:pt x="79111" y="13185"/>
                      <a:pt x="32998" y="-10204"/>
                      <a:pt x="6031" y="470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72" name="Google Shape;1172;p42"/>
            <p:cNvGrpSpPr/>
            <p:nvPr/>
          </p:nvGrpSpPr>
          <p:grpSpPr>
            <a:xfrm>
              <a:off x="237973" y="3613253"/>
              <a:ext cx="2113294" cy="1530089"/>
              <a:chOff x="2281523" y="5049653"/>
              <a:chExt cx="2113294" cy="1530089"/>
            </a:xfrm>
          </p:grpSpPr>
          <p:sp>
            <p:nvSpPr>
              <p:cNvPr id="1173" name="Google Shape;1173;p42"/>
              <p:cNvSpPr/>
              <p:nvPr/>
            </p:nvSpPr>
            <p:spPr>
              <a:xfrm>
                <a:off x="2281523" y="5049816"/>
                <a:ext cx="2113294" cy="1529844"/>
              </a:xfrm>
              <a:custGeom>
                <a:avLst/>
                <a:gdLst/>
                <a:ahLst/>
                <a:cxnLst/>
                <a:rect l="l" t="t" r="r" b="b"/>
                <a:pathLst>
                  <a:path w="2113294" h="1529844" extrusionOk="0">
                    <a:moveTo>
                      <a:pt x="0" y="1529845"/>
                    </a:moveTo>
                    <a:cubicBezTo>
                      <a:pt x="200665" y="1489261"/>
                      <a:pt x="841521" y="958484"/>
                      <a:pt x="200665" y="220465"/>
                    </a:cubicBezTo>
                    <a:cubicBezTo>
                      <a:pt x="200665" y="220465"/>
                      <a:pt x="434814" y="57882"/>
                      <a:pt x="595640" y="10697"/>
                    </a:cubicBezTo>
                    <a:cubicBezTo>
                      <a:pt x="756465" y="-36489"/>
                      <a:pt x="1033876" y="82820"/>
                      <a:pt x="1139219" y="166026"/>
                    </a:cubicBezTo>
                    <a:cubicBezTo>
                      <a:pt x="1139219" y="166026"/>
                      <a:pt x="1313976" y="246462"/>
                      <a:pt x="1377768" y="376854"/>
                    </a:cubicBezTo>
                    <a:cubicBezTo>
                      <a:pt x="1377768" y="376854"/>
                      <a:pt x="1555295" y="632096"/>
                      <a:pt x="1616317" y="779113"/>
                    </a:cubicBezTo>
                    <a:cubicBezTo>
                      <a:pt x="1616317" y="779113"/>
                      <a:pt x="1519773" y="720192"/>
                      <a:pt x="1847778" y="989941"/>
                    </a:cubicBezTo>
                    <a:cubicBezTo>
                      <a:pt x="2023920" y="1134839"/>
                      <a:pt x="1885581" y="1490564"/>
                      <a:pt x="2113295" y="1529763"/>
                    </a:cubicBezTo>
                    <a:lnTo>
                      <a:pt x="0" y="1529763"/>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74" name="Google Shape;1174;p42"/>
              <p:cNvGrpSpPr/>
              <p:nvPr/>
            </p:nvGrpSpPr>
            <p:grpSpPr>
              <a:xfrm>
                <a:off x="2417907" y="5091318"/>
                <a:ext cx="1738361" cy="1488424"/>
                <a:chOff x="2417907" y="5091318"/>
                <a:chExt cx="1738361" cy="1488424"/>
              </a:xfrm>
            </p:grpSpPr>
            <p:sp>
              <p:nvSpPr>
                <p:cNvPr id="1175" name="Google Shape;1175;p42"/>
                <p:cNvSpPr/>
                <p:nvPr/>
              </p:nvSpPr>
              <p:spPr>
                <a:xfrm>
                  <a:off x="2417907" y="5241024"/>
                  <a:ext cx="445170" cy="1312884"/>
                </a:xfrm>
                <a:custGeom>
                  <a:avLst/>
                  <a:gdLst/>
                  <a:ahLst/>
                  <a:cxnLst/>
                  <a:rect l="l" t="t" r="r" b="b"/>
                  <a:pathLst>
                    <a:path w="445170" h="1312884" extrusionOk="0">
                      <a:moveTo>
                        <a:pt x="154878" y="0"/>
                      </a:moveTo>
                      <a:cubicBezTo>
                        <a:pt x="203516" y="43600"/>
                        <a:pt x="240504" y="98853"/>
                        <a:pt x="276515" y="152885"/>
                      </a:cubicBezTo>
                      <a:cubicBezTo>
                        <a:pt x="346499" y="263229"/>
                        <a:pt x="401167" y="384493"/>
                        <a:pt x="428052" y="512848"/>
                      </a:cubicBezTo>
                      <a:cubicBezTo>
                        <a:pt x="481905" y="757822"/>
                        <a:pt x="407603" y="991876"/>
                        <a:pt x="220544" y="1159266"/>
                      </a:cubicBezTo>
                      <a:cubicBezTo>
                        <a:pt x="154470" y="1220143"/>
                        <a:pt x="78702" y="1270181"/>
                        <a:pt x="0" y="1312885"/>
                      </a:cubicBezTo>
                      <a:cubicBezTo>
                        <a:pt x="84893" y="1264558"/>
                        <a:pt x="165388" y="1207593"/>
                        <a:pt x="234801" y="1138730"/>
                      </a:cubicBezTo>
                      <a:cubicBezTo>
                        <a:pt x="406462" y="971420"/>
                        <a:pt x="470662" y="748043"/>
                        <a:pt x="420801" y="514315"/>
                      </a:cubicBezTo>
                      <a:cubicBezTo>
                        <a:pt x="394323" y="386857"/>
                        <a:pt x="341448" y="265592"/>
                        <a:pt x="273175" y="155004"/>
                      </a:cubicBezTo>
                      <a:cubicBezTo>
                        <a:pt x="238386" y="100320"/>
                        <a:pt x="202539" y="44415"/>
                        <a:pt x="154878" y="0"/>
                      </a:cubicBezTo>
                      <a:lnTo>
                        <a:pt x="154878" y="0"/>
                      </a:lnTo>
                      <a:close/>
                    </a:path>
                  </a:pathLst>
                </a:custGeom>
                <a:solidFill>
                  <a:srgbClr val="3747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6" name="Google Shape;1176;p42"/>
                <p:cNvSpPr/>
                <p:nvPr/>
              </p:nvSpPr>
              <p:spPr>
                <a:xfrm>
                  <a:off x="2696214" y="5317222"/>
                  <a:ext cx="248228" cy="917715"/>
                </a:xfrm>
                <a:custGeom>
                  <a:avLst/>
                  <a:gdLst/>
                  <a:ahLst/>
                  <a:cxnLst/>
                  <a:rect l="l" t="t" r="r" b="b"/>
                  <a:pathLst>
                    <a:path w="248228" h="917715" extrusionOk="0">
                      <a:moveTo>
                        <a:pt x="0" y="0"/>
                      </a:moveTo>
                      <a:cubicBezTo>
                        <a:pt x="237490" y="247093"/>
                        <a:pt x="342914" y="615368"/>
                        <a:pt x="142738" y="917715"/>
                      </a:cubicBezTo>
                      <a:cubicBezTo>
                        <a:pt x="174024" y="863439"/>
                        <a:pt x="200176" y="806474"/>
                        <a:pt x="217285" y="746250"/>
                      </a:cubicBezTo>
                      <a:cubicBezTo>
                        <a:pt x="294520" y="480820"/>
                        <a:pt x="177282" y="198603"/>
                        <a:pt x="0" y="0"/>
                      </a:cubicBezTo>
                      <a:lnTo>
                        <a:pt x="0" y="0"/>
                      </a:lnTo>
                      <a:close/>
                    </a:path>
                  </a:pathLst>
                </a:custGeom>
                <a:solidFill>
                  <a:srgbClr val="3747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7" name="Google Shape;1177;p42"/>
                <p:cNvSpPr/>
                <p:nvPr/>
              </p:nvSpPr>
              <p:spPr>
                <a:xfrm>
                  <a:off x="2732388" y="5265228"/>
                  <a:ext cx="300805" cy="1273848"/>
                </a:xfrm>
                <a:custGeom>
                  <a:avLst/>
                  <a:gdLst/>
                  <a:ahLst/>
                  <a:cxnLst/>
                  <a:rect l="l" t="t" r="r" b="b"/>
                  <a:pathLst>
                    <a:path w="300805" h="1273848" extrusionOk="0">
                      <a:moveTo>
                        <a:pt x="81" y="1273848"/>
                      </a:moveTo>
                      <a:cubicBezTo>
                        <a:pt x="164003" y="1104013"/>
                        <a:pt x="283196" y="878923"/>
                        <a:pt x="293135" y="640143"/>
                      </a:cubicBezTo>
                      <a:cubicBezTo>
                        <a:pt x="299897" y="480005"/>
                        <a:pt x="249222" y="321498"/>
                        <a:pt x="165632" y="185890"/>
                      </a:cubicBezTo>
                      <a:cubicBezTo>
                        <a:pt x="161151" y="178963"/>
                        <a:pt x="139480" y="146854"/>
                        <a:pt x="134673" y="139438"/>
                      </a:cubicBezTo>
                      <a:cubicBezTo>
                        <a:pt x="102003" y="90704"/>
                        <a:pt x="61756" y="44007"/>
                        <a:pt x="22975" y="0"/>
                      </a:cubicBezTo>
                      <a:cubicBezTo>
                        <a:pt x="62733" y="43111"/>
                        <a:pt x="104121" y="89074"/>
                        <a:pt x="137932" y="137156"/>
                      </a:cubicBezTo>
                      <a:cubicBezTo>
                        <a:pt x="146893" y="150603"/>
                        <a:pt x="167750" y="179452"/>
                        <a:pt x="175327" y="192980"/>
                      </a:cubicBezTo>
                      <a:cubicBezTo>
                        <a:pt x="185593" y="211235"/>
                        <a:pt x="199524" y="232750"/>
                        <a:pt x="208893" y="251330"/>
                      </a:cubicBezTo>
                      <a:cubicBezTo>
                        <a:pt x="208893" y="251330"/>
                        <a:pt x="228610" y="291670"/>
                        <a:pt x="228610" y="291670"/>
                      </a:cubicBezTo>
                      <a:cubicBezTo>
                        <a:pt x="393427" y="629386"/>
                        <a:pt x="258673" y="1024066"/>
                        <a:pt x="0" y="1273848"/>
                      </a:cubicBezTo>
                      <a:lnTo>
                        <a:pt x="0" y="1273848"/>
                      </a:lnTo>
                      <a:close/>
                    </a:path>
                  </a:pathLst>
                </a:custGeom>
                <a:solidFill>
                  <a:srgbClr val="3747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8" name="Google Shape;1178;p42"/>
                <p:cNvSpPr/>
                <p:nvPr/>
              </p:nvSpPr>
              <p:spPr>
                <a:xfrm>
                  <a:off x="2917980" y="5634971"/>
                  <a:ext cx="180503" cy="889762"/>
                </a:xfrm>
                <a:custGeom>
                  <a:avLst/>
                  <a:gdLst/>
                  <a:ahLst/>
                  <a:cxnLst/>
                  <a:rect l="l" t="t" r="r" b="b"/>
                  <a:pathLst>
                    <a:path w="180503" h="889762" extrusionOk="0">
                      <a:moveTo>
                        <a:pt x="0" y="889762"/>
                      </a:moveTo>
                      <a:cubicBezTo>
                        <a:pt x="122370" y="683254"/>
                        <a:pt x="191051" y="439014"/>
                        <a:pt x="169543" y="198359"/>
                      </a:cubicBezTo>
                      <a:cubicBezTo>
                        <a:pt x="163677" y="130881"/>
                        <a:pt x="149256" y="64707"/>
                        <a:pt x="129296" y="0"/>
                      </a:cubicBezTo>
                      <a:cubicBezTo>
                        <a:pt x="236431" y="294115"/>
                        <a:pt x="166935" y="631668"/>
                        <a:pt x="0" y="889762"/>
                      </a:cubicBezTo>
                      <a:lnTo>
                        <a:pt x="0" y="889762"/>
                      </a:lnTo>
                      <a:close/>
                    </a:path>
                  </a:pathLst>
                </a:custGeom>
                <a:solidFill>
                  <a:srgbClr val="3747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9" name="Google Shape;1179;p42"/>
                <p:cNvSpPr/>
                <p:nvPr/>
              </p:nvSpPr>
              <p:spPr>
                <a:xfrm>
                  <a:off x="2740290" y="5113485"/>
                  <a:ext cx="434659" cy="1466176"/>
                </a:xfrm>
                <a:custGeom>
                  <a:avLst/>
                  <a:gdLst/>
                  <a:ahLst/>
                  <a:cxnLst/>
                  <a:rect l="l" t="t" r="r" b="b"/>
                  <a:pathLst>
                    <a:path w="434659" h="1466176" extrusionOk="0">
                      <a:moveTo>
                        <a:pt x="0" y="81"/>
                      </a:moveTo>
                      <a:cubicBezTo>
                        <a:pt x="205635" y="155574"/>
                        <a:pt x="352284" y="430130"/>
                        <a:pt x="407440" y="679342"/>
                      </a:cubicBezTo>
                      <a:cubicBezTo>
                        <a:pt x="455019" y="893348"/>
                        <a:pt x="439214" y="1119334"/>
                        <a:pt x="367926" y="1326250"/>
                      </a:cubicBezTo>
                      <a:cubicBezTo>
                        <a:pt x="357905" y="1352246"/>
                        <a:pt x="342914" y="1394950"/>
                        <a:pt x="331101" y="1420050"/>
                      </a:cubicBezTo>
                      <a:cubicBezTo>
                        <a:pt x="331101" y="1420050"/>
                        <a:pt x="310896" y="1466176"/>
                        <a:pt x="310896" y="1466176"/>
                      </a:cubicBezTo>
                      <a:lnTo>
                        <a:pt x="330205" y="1419642"/>
                      </a:lnTo>
                      <a:cubicBezTo>
                        <a:pt x="341448" y="1394298"/>
                        <a:pt x="355543" y="1351757"/>
                        <a:pt x="365075" y="1325272"/>
                      </a:cubicBezTo>
                      <a:cubicBezTo>
                        <a:pt x="477587" y="985437"/>
                        <a:pt x="434652" y="616673"/>
                        <a:pt x="254518" y="308133"/>
                      </a:cubicBezTo>
                      <a:cubicBezTo>
                        <a:pt x="186570" y="193551"/>
                        <a:pt x="106891" y="81413"/>
                        <a:pt x="0" y="0"/>
                      </a:cubicBezTo>
                      <a:lnTo>
                        <a:pt x="0" y="0"/>
                      </a:lnTo>
                      <a:close/>
                    </a:path>
                  </a:pathLst>
                </a:custGeom>
                <a:solidFill>
                  <a:srgbClr val="3747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0" name="Google Shape;1180;p42"/>
                <p:cNvSpPr/>
                <p:nvPr/>
              </p:nvSpPr>
              <p:spPr>
                <a:xfrm>
                  <a:off x="3107239" y="5133614"/>
                  <a:ext cx="1049029" cy="1446128"/>
                </a:xfrm>
                <a:custGeom>
                  <a:avLst/>
                  <a:gdLst/>
                  <a:ahLst/>
                  <a:cxnLst/>
                  <a:rect l="l" t="t" r="r" b="b"/>
                  <a:pathLst>
                    <a:path w="1049029" h="1446128" extrusionOk="0">
                      <a:moveTo>
                        <a:pt x="82" y="0"/>
                      </a:moveTo>
                      <a:cubicBezTo>
                        <a:pt x="246452" y="151418"/>
                        <a:pt x="489156" y="402341"/>
                        <a:pt x="606068" y="668830"/>
                      </a:cubicBezTo>
                      <a:cubicBezTo>
                        <a:pt x="635887" y="739160"/>
                        <a:pt x="691858" y="792946"/>
                        <a:pt x="744000" y="847222"/>
                      </a:cubicBezTo>
                      <a:cubicBezTo>
                        <a:pt x="866777" y="966857"/>
                        <a:pt x="969758" y="1111021"/>
                        <a:pt x="1014974" y="1278249"/>
                      </a:cubicBezTo>
                      <a:cubicBezTo>
                        <a:pt x="1030617" y="1333258"/>
                        <a:pt x="1041534" y="1389490"/>
                        <a:pt x="1049030" y="1446129"/>
                      </a:cubicBezTo>
                      <a:cubicBezTo>
                        <a:pt x="1040475" y="1389653"/>
                        <a:pt x="1028662" y="1333747"/>
                        <a:pt x="1012041" y="1279146"/>
                      </a:cubicBezTo>
                      <a:cubicBezTo>
                        <a:pt x="963810" y="1112407"/>
                        <a:pt x="861808" y="972317"/>
                        <a:pt x="738622" y="852519"/>
                      </a:cubicBezTo>
                      <a:cubicBezTo>
                        <a:pt x="685829" y="797999"/>
                        <a:pt x="628799" y="743234"/>
                        <a:pt x="598491" y="672090"/>
                      </a:cubicBezTo>
                      <a:cubicBezTo>
                        <a:pt x="484512" y="409187"/>
                        <a:pt x="240016" y="153863"/>
                        <a:pt x="0" y="82"/>
                      </a:cubicBezTo>
                      <a:lnTo>
                        <a:pt x="0" y="82"/>
                      </a:lnTo>
                      <a:close/>
                    </a:path>
                  </a:pathLst>
                </a:custGeom>
                <a:solidFill>
                  <a:srgbClr val="3747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1" name="Google Shape;1181;p42"/>
                <p:cNvSpPr/>
                <p:nvPr/>
              </p:nvSpPr>
              <p:spPr>
                <a:xfrm>
                  <a:off x="3609675" y="5789893"/>
                  <a:ext cx="435140" cy="789767"/>
                </a:xfrm>
                <a:custGeom>
                  <a:avLst/>
                  <a:gdLst/>
                  <a:ahLst/>
                  <a:cxnLst/>
                  <a:rect l="l" t="t" r="r" b="b"/>
                  <a:pathLst>
                    <a:path w="435140" h="789767" extrusionOk="0">
                      <a:moveTo>
                        <a:pt x="0" y="0"/>
                      </a:moveTo>
                      <a:cubicBezTo>
                        <a:pt x="47091" y="60551"/>
                        <a:pt x="102491" y="114093"/>
                        <a:pt x="151782" y="173014"/>
                      </a:cubicBezTo>
                      <a:cubicBezTo>
                        <a:pt x="276189" y="317993"/>
                        <a:pt x="385280" y="485221"/>
                        <a:pt x="422431" y="675349"/>
                      </a:cubicBezTo>
                      <a:cubicBezTo>
                        <a:pt x="429437" y="713162"/>
                        <a:pt x="434000" y="751383"/>
                        <a:pt x="435140" y="789768"/>
                      </a:cubicBezTo>
                      <a:cubicBezTo>
                        <a:pt x="419579" y="557344"/>
                        <a:pt x="293380" y="351488"/>
                        <a:pt x="146975" y="177007"/>
                      </a:cubicBezTo>
                      <a:cubicBezTo>
                        <a:pt x="98907" y="117352"/>
                        <a:pt x="44321" y="62670"/>
                        <a:pt x="0" y="0"/>
                      </a:cubicBezTo>
                      <a:lnTo>
                        <a:pt x="0" y="0"/>
                      </a:lnTo>
                      <a:close/>
                    </a:path>
                  </a:pathLst>
                </a:custGeom>
                <a:solidFill>
                  <a:srgbClr val="3747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2" name="Google Shape;1182;p42"/>
                <p:cNvSpPr/>
                <p:nvPr/>
              </p:nvSpPr>
              <p:spPr>
                <a:xfrm>
                  <a:off x="3228143" y="5336047"/>
                  <a:ext cx="423815" cy="884220"/>
                </a:xfrm>
                <a:custGeom>
                  <a:avLst/>
                  <a:gdLst/>
                  <a:ahLst/>
                  <a:cxnLst/>
                  <a:rect l="l" t="t" r="r" b="b"/>
                  <a:pathLst>
                    <a:path w="423815" h="884220" extrusionOk="0">
                      <a:moveTo>
                        <a:pt x="0" y="0"/>
                      </a:moveTo>
                      <a:cubicBezTo>
                        <a:pt x="207671" y="234950"/>
                        <a:pt x="408581" y="564516"/>
                        <a:pt x="423816" y="884221"/>
                      </a:cubicBezTo>
                      <a:cubicBezTo>
                        <a:pt x="419905" y="842903"/>
                        <a:pt x="414772" y="801748"/>
                        <a:pt x="405892" y="761163"/>
                      </a:cubicBezTo>
                      <a:cubicBezTo>
                        <a:pt x="340796" y="477560"/>
                        <a:pt x="182497" y="223133"/>
                        <a:pt x="0" y="0"/>
                      </a:cubicBezTo>
                      <a:lnTo>
                        <a:pt x="0" y="0"/>
                      </a:lnTo>
                      <a:close/>
                    </a:path>
                  </a:pathLst>
                </a:custGeom>
                <a:solidFill>
                  <a:srgbClr val="3747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3" name="Google Shape;1183;p42"/>
                <p:cNvSpPr/>
                <p:nvPr/>
              </p:nvSpPr>
              <p:spPr>
                <a:xfrm>
                  <a:off x="3121008" y="5366690"/>
                  <a:ext cx="320351" cy="1212971"/>
                </a:xfrm>
                <a:custGeom>
                  <a:avLst/>
                  <a:gdLst/>
                  <a:ahLst/>
                  <a:cxnLst/>
                  <a:rect l="l" t="t" r="r" b="b"/>
                  <a:pathLst>
                    <a:path w="320351" h="1212971" extrusionOk="0">
                      <a:moveTo>
                        <a:pt x="306089" y="1212971"/>
                      </a:moveTo>
                      <a:cubicBezTo>
                        <a:pt x="345033" y="856186"/>
                        <a:pt x="267553" y="488725"/>
                        <a:pt x="102084" y="171384"/>
                      </a:cubicBezTo>
                      <a:cubicBezTo>
                        <a:pt x="70962" y="113034"/>
                        <a:pt x="36581" y="55009"/>
                        <a:pt x="0" y="0"/>
                      </a:cubicBezTo>
                      <a:cubicBezTo>
                        <a:pt x="30145" y="43925"/>
                        <a:pt x="59963" y="88177"/>
                        <a:pt x="86360" y="134467"/>
                      </a:cubicBezTo>
                      <a:cubicBezTo>
                        <a:pt x="271545" y="457105"/>
                        <a:pt x="356357" y="843228"/>
                        <a:pt x="306089" y="1212971"/>
                      </a:cubicBezTo>
                      <a:lnTo>
                        <a:pt x="306089" y="1212971"/>
                      </a:lnTo>
                      <a:close/>
                    </a:path>
                  </a:pathLst>
                </a:custGeom>
                <a:solidFill>
                  <a:srgbClr val="3747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4" name="Google Shape;1184;p42"/>
                <p:cNvSpPr/>
                <p:nvPr/>
              </p:nvSpPr>
              <p:spPr>
                <a:xfrm>
                  <a:off x="2892968" y="5091318"/>
                  <a:ext cx="398070" cy="977125"/>
                </a:xfrm>
                <a:custGeom>
                  <a:avLst/>
                  <a:gdLst/>
                  <a:ahLst/>
                  <a:cxnLst/>
                  <a:rect l="l" t="t" r="r" b="b"/>
                  <a:pathLst>
                    <a:path w="398070" h="977125" extrusionOk="0">
                      <a:moveTo>
                        <a:pt x="0" y="0"/>
                      </a:moveTo>
                      <a:cubicBezTo>
                        <a:pt x="213700" y="279447"/>
                        <a:pt x="372000" y="623437"/>
                        <a:pt x="398071" y="977125"/>
                      </a:cubicBezTo>
                      <a:cubicBezTo>
                        <a:pt x="392938" y="932873"/>
                        <a:pt x="387642" y="888703"/>
                        <a:pt x="378762" y="845103"/>
                      </a:cubicBezTo>
                      <a:cubicBezTo>
                        <a:pt x="319532" y="539497"/>
                        <a:pt x="180541" y="252146"/>
                        <a:pt x="0" y="0"/>
                      </a:cubicBezTo>
                      <a:lnTo>
                        <a:pt x="0" y="0"/>
                      </a:lnTo>
                      <a:close/>
                    </a:path>
                  </a:pathLst>
                </a:custGeom>
                <a:solidFill>
                  <a:srgbClr val="3747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5" name="Google Shape;1185;p42"/>
                <p:cNvSpPr/>
                <p:nvPr/>
              </p:nvSpPr>
              <p:spPr>
                <a:xfrm>
                  <a:off x="3359394" y="5647358"/>
                  <a:ext cx="231498" cy="932384"/>
                </a:xfrm>
                <a:custGeom>
                  <a:avLst/>
                  <a:gdLst/>
                  <a:ahLst/>
                  <a:cxnLst/>
                  <a:rect l="l" t="t" r="r" b="b"/>
                  <a:pathLst>
                    <a:path w="231498" h="932384" extrusionOk="0">
                      <a:moveTo>
                        <a:pt x="0" y="0"/>
                      </a:moveTo>
                      <a:cubicBezTo>
                        <a:pt x="114060" y="144573"/>
                        <a:pt x="167099" y="328099"/>
                        <a:pt x="201968" y="506328"/>
                      </a:cubicBezTo>
                      <a:cubicBezTo>
                        <a:pt x="206938" y="541290"/>
                        <a:pt x="216063" y="592632"/>
                        <a:pt x="218996" y="627430"/>
                      </a:cubicBezTo>
                      <a:cubicBezTo>
                        <a:pt x="219974" y="637943"/>
                        <a:pt x="225595" y="694012"/>
                        <a:pt x="226410" y="703465"/>
                      </a:cubicBezTo>
                      <a:cubicBezTo>
                        <a:pt x="226899" y="713733"/>
                        <a:pt x="228121" y="738752"/>
                        <a:pt x="228610" y="749265"/>
                      </a:cubicBezTo>
                      <a:cubicBezTo>
                        <a:pt x="232520" y="808186"/>
                        <a:pt x="231543" y="873708"/>
                        <a:pt x="230891" y="932385"/>
                      </a:cubicBezTo>
                      <a:cubicBezTo>
                        <a:pt x="229913" y="891067"/>
                        <a:pt x="227306" y="789198"/>
                        <a:pt x="223477" y="749591"/>
                      </a:cubicBezTo>
                      <a:cubicBezTo>
                        <a:pt x="222825" y="738997"/>
                        <a:pt x="221114" y="714060"/>
                        <a:pt x="220463" y="703954"/>
                      </a:cubicBezTo>
                      <a:cubicBezTo>
                        <a:pt x="219403" y="694826"/>
                        <a:pt x="213211" y="638758"/>
                        <a:pt x="211989" y="628245"/>
                      </a:cubicBezTo>
                      <a:cubicBezTo>
                        <a:pt x="208893" y="593855"/>
                        <a:pt x="199443" y="542350"/>
                        <a:pt x="194310" y="507714"/>
                      </a:cubicBezTo>
                      <a:cubicBezTo>
                        <a:pt x="158951" y="330055"/>
                        <a:pt x="108032" y="148158"/>
                        <a:pt x="0" y="0"/>
                      </a:cubicBezTo>
                      <a:lnTo>
                        <a:pt x="0" y="0"/>
                      </a:lnTo>
                      <a:close/>
                    </a:path>
                  </a:pathLst>
                </a:custGeom>
                <a:solidFill>
                  <a:srgbClr val="3747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6" name="Google Shape;1186;p42"/>
                <p:cNvSpPr/>
                <p:nvPr/>
              </p:nvSpPr>
              <p:spPr>
                <a:xfrm>
                  <a:off x="3656277" y="5944570"/>
                  <a:ext cx="230320" cy="635090"/>
                </a:xfrm>
                <a:custGeom>
                  <a:avLst/>
                  <a:gdLst/>
                  <a:ahLst/>
                  <a:cxnLst/>
                  <a:rect l="l" t="t" r="r" b="b"/>
                  <a:pathLst>
                    <a:path w="230320" h="635090" extrusionOk="0">
                      <a:moveTo>
                        <a:pt x="0" y="0"/>
                      </a:moveTo>
                      <a:cubicBezTo>
                        <a:pt x="85871" y="114093"/>
                        <a:pt x="147953" y="245544"/>
                        <a:pt x="189096" y="382049"/>
                      </a:cubicBezTo>
                      <a:cubicBezTo>
                        <a:pt x="213130" y="464277"/>
                        <a:pt x="227225" y="549602"/>
                        <a:pt x="230321" y="635090"/>
                      </a:cubicBezTo>
                      <a:cubicBezTo>
                        <a:pt x="230321" y="635090"/>
                        <a:pt x="225595" y="592631"/>
                        <a:pt x="225595" y="592631"/>
                      </a:cubicBezTo>
                      <a:cubicBezTo>
                        <a:pt x="224373" y="579756"/>
                        <a:pt x="222255" y="562804"/>
                        <a:pt x="219811" y="550335"/>
                      </a:cubicBezTo>
                      <a:cubicBezTo>
                        <a:pt x="188688" y="353851"/>
                        <a:pt x="109742" y="165435"/>
                        <a:pt x="82" y="0"/>
                      </a:cubicBezTo>
                      <a:lnTo>
                        <a:pt x="82" y="0"/>
                      </a:lnTo>
                      <a:close/>
                    </a:path>
                  </a:pathLst>
                </a:custGeom>
                <a:solidFill>
                  <a:srgbClr val="3747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87" name="Google Shape;1187;p42"/>
              <p:cNvSpPr/>
              <p:nvPr/>
            </p:nvSpPr>
            <p:spPr>
              <a:xfrm>
                <a:off x="2482025" y="5049653"/>
                <a:ext cx="1912711" cy="1529925"/>
              </a:xfrm>
              <a:custGeom>
                <a:avLst/>
                <a:gdLst/>
                <a:ahLst/>
                <a:cxnLst/>
                <a:rect l="l" t="t" r="r" b="b"/>
                <a:pathLst>
                  <a:path w="1912711" h="1529925" extrusionOk="0">
                    <a:moveTo>
                      <a:pt x="163" y="220628"/>
                    </a:moveTo>
                    <a:cubicBezTo>
                      <a:pt x="44402" y="254937"/>
                      <a:pt x="84405" y="290143"/>
                      <a:pt x="120171" y="326082"/>
                    </a:cubicBezTo>
                    <a:cubicBezTo>
                      <a:pt x="628391" y="280934"/>
                      <a:pt x="803800" y="628592"/>
                      <a:pt x="959655" y="732579"/>
                    </a:cubicBezTo>
                    <a:cubicBezTo>
                      <a:pt x="1121051" y="840397"/>
                      <a:pt x="1400662" y="1529926"/>
                      <a:pt x="1912711" y="1529926"/>
                    </a:cubicBezTo>
                    <a:cubicBezTo>
                      <a:pt x="1684998" y="1490727"/>
                      <a:pt x="1823337" y="1135002"/>
                      <a:pt x="1647195" y="990103"/>
                    </a:cubicBezTo>
                    <a:cubicBezTo>
                      <a:pt x="1325463" y="725408"/>
                      <a:pt x="1412231" y="777157"/>
                      <a:pt x="1415652" y="779194"/>
                    </a:cubicBezTo>
                    <a:cubicBezTo>
                      <a:pt x="1354630" y="632096"/>
                      <a:pt x="1177185" y="376935"/>
                      <a:pt x="1177185" y="376935"/>
                    </a:cubicBezTo>
                    <a:cubicBezTo>
                      <a:pt x="1113392" y="246543"/>
                      <a:pt x="938635" y="166107"/>
                      <a:pt x="938635" y="166107"/>
                    </a:cubicBezTo>
                    <a:cubicBezTo>
                      <a:pt x="833211" y="82819"/>
                      <a:pt x="555881" y="-36489"/>
                      <a:pt x="394975" y="10696"/>
                    </a:cubicBezTo>
                    <a:cubicBezTo>
                      <a:pt x="234150" y="57800"/>
                      <a:pt x="0" y="220464"/>
                      <a:pt x="0" y="220464"/>
                    </a:cubicBez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88" name="Google Shape;1188;p42"/>
            <p:cNvGrpSpPr/>
            <p:nvPr/>
          </p:nvGrpSpPr>
          <p:grpSpPr>
            <a:xfrm>
              <a:off x="126855" y="3292787"/>
              <a:ext cx="2342138" cy="1850310"/>
              <a:chOff x="2170405" y="4729187"/>
              <a:chExt cx="2342138" cy="1850310"/>
            </a:xfrm>
          </p:grpSpPr>
          <p:sp>
            <p:nvSpPr>
              <p:cNvPr id="1189" name="Google Shape;1189;p42"/>
              <p:cNvSpPr/>
              <p:nvPr/>
            </p:nvSpPr>
            <p:spPr>
              <a:xfrm>
                <a:off x="2198287" y="4729187"/>
                <a:ext cx="2314256" cy="1850310"/>
              </a:xfrm>
              <a:custGeom>
                <a:avLst/>
                <a:gdLst/>
                <a:ahLst/>
                <a:cxnLst/>
                <a:rect l="l" t="t" r="r" b="b"/>
                <a:pathLst>
                  <a:path w="2314256" h="1850310" extrusionOk="0">
                    <a:moveTo>
                      <a:pt x="1764" y="666922"/>
                    </a:moveTo>
                    <a:cubicBezTo>
                      <a:pt x="5675" y="687785"/>
                      <a:pt x="29302" y="688681"/>
                      <a:pt x="40871" y="675153"/>
                    </a:cubicBezTo>
                    <a:cubicBezTo>
                      <a:pt x="49914" y="664885"/>
                      <a:pt x="53906" y="636932"/>
                      <a:pt x="74274" y="655431"/>
                    </a:cubicBezTo>
                    <a:cubicBezTo>
                      <a:pt x="88450" y="669204"/>
                      <a:pt x="91057" y="690882"/>
                      <a:pt x="110611" y="700498"/>
                    </a:cubicBezTo>
                    <a:cubicBezTo>
                      <a:pt x="129512" y="709789"/>
                      <a:pt x="146621" y="696749"/>
                      <a:pt x="153302" y="681999"/>
                    </a:cubicBezTo>
                    <a:cubicBezTo>
                      <a:pt x="157131" y="673034"/>
                      <a:pt x="158679" y="663337"/>
                      <a:pt x="162508" y="654291"/>
                    </a:cubicBezTo>
                    <a:cubicBezTo>
                      <a:pt x="168863" y="640192"/>
                      <a:pt x="179373" y="626745"/>
                      <a:pt x="194934" y="620633"/>
                    </a:cubicBezTo>
                    <a:cubicBezTo>
                      <a:pt x="231352" y="607675"/>
                      <a:pt x="218398" y="635139"/>
                      <a:pt x="214650" y="654616"/>
                    </a:cubicBezTo>
                    <a:cubicBezTo>
                      <a:pt x="213591" y="663255"/>
                      <a:pt x="209354" y="671975"/>
                      <a:pt x="211717" y="680858"/>
                    </a:cubicBezTo>
                    <a:cubicBezTo>
                      <a:pt x="214487" y="688437"/>
                      <a:pt x="222879" y="690882"/>
                      <a:pt x="230211" y="688681"/>
                    </a:cubicBezTo>
                    <a:cubicBezTo>
                      <a:pt x="239173" y="685910"/>
                      <a:pt x="244794" y="678658"/>
                      <a:pt x="250172" y="672057"/>
                    </a:cubicBezTo>
                    <a:cubicBezTo>
                      <a:pt x="276976" y="638806"/>
                      <a:pt x="294003" y="599363"/>
                      <a:pt x="325289" y="569128"/>
                    </a:cubicBezTo>
                    <a:cubicBezTo>
                      <a:pt x="340524" y="553889"/>
                      <a:pt x="357714" y="540360"/>
                      <a:pt x="374905" y="526914"/>
                    </a:cubicBezTo>
                    <a:cubicBezTo>
                      <a:pt x="389325" y="515668"/>
                      <a:pt x="406923" y="503606"/>
                      <a:pt x="428024" y="508496"/>
                    </a:cubicBezTo>
                    <a:cubicBezTo>
                      <a:pt x="439104" y="510941"/>
                      <a:pt x="443585" y="518112"/>
                      <a:pt x="451407" y="524958"/>
                    </a:cubicBezTo>
                    <a:cubicBezTo>
                      <a:pt x="459228" y="531885"/>
                      <a:pt x="470064" y="532863"/>
                      <a:pt x="479677" y="531233"/>
                    </a:cubicBezTo>
                    <a:cubicBezTo>
                      <a:pt x="518132" y="524958"/>
                      <a:pt x="550232" y="505807"/>
                      <a:pt x="587627" y="494723"/>
                    </a:cubicBezTo>
                    <a:cubicBezTo>
                      <a:pt x="771265" y="440692"/>
                      <a:pt x="913840" y="522106"/>
                      <a:pt x="1001667" y="623730"/>
                    </a:cubicBezTo>
                    <a:cubicBezTo>
                      <a:pt x="995719" y="623730"/>
                      <a:pt x="989690" y="624219"/>
                      <a:pt x="983824" y="625034"/>
                    </a:cubicBezTo>
                    <a:cubicBezTo>
                      <a:pt x="968589" y="627071"/>
                      <a:pt x="953924" y="631798"/>
                      <a:pt x="940807" y="639459"/>
                    </a:cubicBezTo>
                    <a:cubicBezTo>
                      <a:pt x="918321" y="652742"/>
                      <a:pt x="920684" y="657387"/>
                      <a:pt x="900642" y="673686"/>
                    </a:cubicBezTo>
                    <a:cubicBezTo>
                      <a:pt x="881333" y="689333"/>
                      <a:pt x="857951" y="697157"/>
                      <a:pt x="834731" y="705306"/>
                    </a:cubicBezTo>
                    <a:cubicBezTo>
                      <a:pt x="813548" y="712722"/>
                      <a:pt x="793343" y="721116"/>
                      <a:pt x="774768" y="733667"/>
                    </a:cubicBezTo>
                    <a:cubicBezTo>
                      <a:pt x="741283" y="756240"/>
                      <a:pt x="715538" y="789246"/>
                      <a:pt x="699814" y="826815"/>
                    </a:cubicBezTo>
                    <a:cubicBezTo>
                      <a:pt x="691993" y="845315"/>
                      <a:pt x="687023" y="865281"/>
                      <a:pt x="684823" y="885492"/>
                    </a:cubicBezTo>
                    <a:cubicBezTo>
                      <a:pt x="682623" y="904888"/>
                      <a:pt x="680831" y="931129"/>
                      <a:pt x="698103" y="945227"/>
                    </a:cubicBezTo>
                    <a:cubicBezTo>
                      <a:pt x="714234" y="958511"/>
                      <a:pt x="736639" y="951992"/>
                      <a:pt x="753422" y="945880"/>
                    </a:cubicBezTo>
                    <a:cubicBezTo>
                      <a:pt x="775338" y="938056"/>
                      <a:pt x="795136" y="925750"/>
                      <a:pt x="813793" y="912304"/>
                    </a:cubicBezTo>
                    <a:cubicBezTo>
                      <a:pt x="851596" y="885166"/>
                      <a:pt x="885406" y="851182"/>
                      <a:pt x="928831" y="831950"/>
                    </a:cubicBezTo>
                    <a:cubicBezTo>
                      <a:pt x="947814" y="823719"/>
                      <a:pt x="969893" y="818992"/>
                      <a:pt x="990831" y="826979"/>
                    </a:cubicBezTo>
                    <a:cubicBezTo>
                      <a:pt x="998978" y="829994"/>
                      <a:pt x="1006555" y="835372"/>
                      <a:pt x="1009895" y="843929"/>
                    </a:cubicBezTo>
                    <a:cubicBezTo>
                      <a:pt x="1014050" y="854442"/>
                      <a:pt x="1011688" y="866096"/>
                      <a:pt x="1015517" y="876772"/>
                    </a:cubicBezTo>
                    <a:cubicBezTo>
                      <a:pt x="1022605" y="896494"/>
                      <a:pt x="1041832" y="910103"/>
                      <a:pt x="1061385" y="914912"/>
                    </a:cubicBezTo>
                    <a:cubicBezTo>
                      <a:pt x="1083057" y="920208"/>
                      <a:pt x="1104402" y="915564"/>
                      <a:pt x="1124526" y="909370"/>
                    </a:cubicBezTo>
                    <a:cubicBezTo>
                      <a:pt x="1168358" y="895923"/>
                      <a:pt x="1192799" y="897308"/>
                      <a:pt x="1238994" y="892500"/>
                    </a:cubicBezTo>
                    <a:cubicBezTo>
                      <a:pt x="1283314" y="887855"/>
                      <a:pt x="1300994" y="915075"/>
                      <a:pt x="1343196" y="933818"/>
                    </a:cubicBezTo>
                    <a:cubicBezTo>
                      <a:pt x="1382384" y="951177"/>
                      <a:pt x="1417987" y="981738"/>
                      <a:pt x="1435666" y="1021670"/>
                    </a:cubicBezTo>
                    <a:cubicBezTo>
                      <a:pt x="1445443" y="1043918"/>
                      <a:pt x="1447235" y="1068693"/>
                      <a:pt x="1463122" y="1088088"/>
                    </a:cubicBezTo>
                    <a:cubicBezTo>
                      <a:pt x="1479498" y="1108217"/>
                      <a:pt x="1503614" y="1119301"/>
                      <a:pt x="1523004" y="1135681"/>
                    </a:cubicBezTo>
                    <a:cubicBezTo>
                      <a:pt x="1537913" y="1148232"/>
                      <a:pt x="1550053" y="1162819"/>
                      <a:pt x="1560644" y="1178955"/>
                    </a:cubicBezTo>
                    <a:cubicBezTo>
                      <a:pt x="2187487" y="1602729"/>
                      <a:pt x="1544431" y="1850311"/>
                      <a:pt x="1544431" y="1850311"/>
                    </a:cubicBezTo>
                    <a:lnTo>
                      <a:pt x="2314257" y="1850311"/>
                    </a:lnTo>
                    <a:cubicBezTo>
                      <a:pt x="2314257" y="1850311"/>
                      <a:pt x="2305703" y="1838331"/>
                      <a:pt x="2211277" y="1639239"/>
                    </a:cubicBezTo>
                    <a:cubicBezTo>
                      <a:pt x="2106993" y="1419447"/>
                      <a:pt x="2031958" y="1434035"/>
                      <a:pt x="2016315" y="1292315"/>
                    </a:cubicBezTo>
                    <a:cubicBezTo>
                      <a:pt x="2019004" y="1286855"/>
                      <a:pt x="2021774" y="1281313"/>
                      <a:pt x="2024136" y="1275690"/>
                    </a:cubicBezTo>
                    <a:cubicBezTo>
                      <a:pt x="2034646" y="1250508"/>
                      <a:pt x="2038231" y="1222148"/>
                      <a:pt x="2023729" y="1196477"/>
                    </a:cubicBezTo>
                    <a:cubicBezTo>
                      <a:pt x="2010775" y="1173006"/>
                      <a:pt x="1987230" y="1159967"/>
                      <a:pt x="1962055" y="1167953"/>
                    </a:cubicBezTo>
                    <a:cubicBezTo>
                      <a:pt x="1948286" y="1172273"/>
                      <a:pt x="1934844" y="1181156"/>
                      <a:pt x="1919282" y="1177488"/>
                    </a:cubicBezTo>
                    <a:cubicBezTo>
                      <a:pt x="1907225" y="1174636"/>
                      <a:pt x="1897204" y="1165834"/>
                      <a:pt x="1889627" y="1155974"/>
                    </a:cubicBezTo>
                    <a:cubicBezTo>
                      <a:pt x="1869666" y="1130792"/>
                      <a:pt x="1866407" y="1099579"/>
                      <a:pt x="1857119" y="1070241"/>
                    </a:cubicBezTo>
                    <a:cubicBezTo>
                      <a:pt x="1851987" y="1054349"/>
                      <a:pt x="1844899" y="1038295"/>
                      <a:pt x="1833330" y="1025582"/>
                    </a:cubicBezTo>
                    <a:cubicBezTo>
                      <a:pt x="1822005" y="1013113"/>
                      <a:pt x="1807177" y="1005778"/>
                      <a:pt x="1791290" y="1001541"/>
                    </a:cubicBezTo>
                    <a:cubicBezTo>
                      <a:pt x="1778907" y="998199"/>
                      <a:pt x="1766278" y="996081"/>
                      <a:pt x="1753732" y="993799"/>
                    </a:cubicBezTo>
                    <a:cubicBezTo>
                      <a:pt x="1713648" y="945716"/>
                      <a:pt x="1669735" y="902850"/>
                      <a:pt x="1623703" y="864955"/>
                    </a:cubicBezTo>
                    <a:cubicBezTo>
                      <a:pt x="1599832" y="836513"/>
                      <a:pt x="1568139" y="816465"/>
                      <a:pt x="1535143" y="797966"/>
                    </a:cubicBezTo>
                    <a:cubicBezTo>
                      <a:pt x="1503695" y="725599"/>
                      <a:pt x="1456360" y="643696"/>
                      <a:pt x="1412365" y="578500"/>
                    </a:cubicBezTo>
                    <a:cubicBezTo>
                      <a:pt x="1392975" y="548836"/>
                      <a:pt x="1369919" y="521780"/>
                      <a:pt x="1350854" y="491790"/>
                    </a:cubicBezTo>
                    <a:cubicBezTo>
                      <a:pt x="1332034" y="463022"/>
                      <a:pt x="1321199" y="430342"/>
                      <a:pt x="1309630" y="398233"/>
                    </a:cubicBezTo>
                    <a:cubicBezTo>
                      <a:pt x="1298305" y="368569"/>
                      <a:pt x="1284862" y="336623"/>
                      <a:pt x="1260095" y="315923"/>
                    </a:cubicBezTo>
                    <a:cubicBezTo>
                      <a:pt x="1232802" y="294979"/>
                      <a:pt x="1213249" y="325540"/>
                      <a:pt x="1224818" y="353003"/>
                    </a:cubicBezTo>
                    <a:cubicBezTo>
                      <a:pt x="1233209" y="374192"/>
                      <a:pt x="1255777" y="391306"/>
                      <a:pt x="1252111" y="415510"/>
                    </a:cubicBezTo>
                    <a:cubicBezTo>
                      <a:pt x="1236387" y="399781"/>
                      <a:pt x="1221233" y="383482"/>
                      <a:pt x="1207871" y="365391"/>
                    </a:cubicBezTo>
                    <a:cubicBezTo>
                      <a:pt x="1173165" y="317716"/>
                      <a:pt x="1144487" y="256595"/>
                      <a:pt x="1090634" y="230598"/>
                    </a:cubicBezTo>
                    <a:cubicBezTo>
                      <a:pt x="1075887" y="223426"/>
                      <a:pt x="1060000" y="220574"/>
                      <a:pt x="1044928" y="214462"/>
                    </a:cubicBezTo>
                    <a:cubicBezTo>
                      <a:pt x="1030915" y="208513"/>
                      <a:pt x="1018042" y="199059"/>
                      <a:pt x="1006799" y="187813"/>
                    </a:cubicBezTo>
                    <a:cubicBezTo>
                      <a:pt x="983091" y="164505"/>
                      <a:pt x="964190" y="136308"/>
                      <a:pt x="941622" y="111941"/>
                    </a:cubicBezTo>
                    <a:cubicBezTo>
                      <a:pt x="907730" y="75513"/>
                      <a:pt x="869275" y="43975"/>
                      <a:pt x="827806" y="18955"/>
                    </a:cubicBezTo>
                    <a:cubicBezTo>
                      <a:pt x="815830" y="12029"/>
                      <a:pt x="783567" y="-10220"/>
                      <a:pt x="774198" y="5509"/>
                    </a:cubicBezTo>
                    <a:cubicBezTo>
                      <a:pt x="771020" y="11458"/>
                      <a:pt x="774931" y="18711"/>
                      <a:pt x="778679" y="24008"/>
                    </a:cubicBezTo>
                    <a:cubicBezTo>
                      <a:pt x="791795" y="40959"/>
                      <a:pt x="810534" y="50901"/>
                      <a:pt x="827562" y="62555"/>
                    </a:cubicBezTo>
                    <a:cubicBezTo>
                      <a:pt x="858684" y="90019"/>
                      <a:pt x="897872" y="115283"/>
                      <a:pt x="911966" y="157415"/>
                    </a:cubicBezTo>
                    <a:cubicBezTo>
                      <a:pt x="913759" y="165402"/>
                      <a:pt x="907730" y="167765"/>
                      <a:pt x="901212" y="167195"/>
                    </a:cubicBezTo>
                    <a:cubicBezTo>
                      <a:pt x="888910" y="166054"/>
                      <a:pt x="877015" y="156193"/>
                      <a:pt x="865609" y="150977"/>
                    </a:cubicBezTo>
                    <a:cubicBezTo>
                      <a:pt x="847522" y="140953"/>
                      <a:pt x="822103" y="145843"/>
                      <a:pt x="818355" y="168010"/>
                    </a:cubicBezTo>
                    <a:cubicBezTo>
                      <a:pt x="816156" y="194333"/>
                      <a:pt x="854773" y="201015"/>
                      <a:pt x="871719" y="211202"/>
                    </a:cubicBezTo>
                    <a:cubicBezTo>
                      <a:pt x="895753" y="221959"/>
                      <a:pt x="919543" y="237851"/>
                      <a:pt x="930460" y="264418"/>
                    </a:cubicBezTo>
                    <a:cubicBezTo>
                      <a:pt x="932660" y="269308"/>
                      <a:pt x="934941" y="273953"/>
                      <a:pt x="937711" y="278028"/>
                    </a:cubicBezTo>
                    <a:cubicBezTo>
                      <a:pt x="906671" y="259366"/>
                      <a:pt x="874000" y="260344"/>
                      <a:pt x="828784" y="265885"/>
                    </a:cubicBezTo>
                    <a:cubicBezTo>
                      <a:pt x="767191" y="269308"/>
                      <a:pt x="713664" y="232635"/>
                      <a:pt x="657775" y="210550"/>
                    </a:cubicBezTo>
                    <a:cubicBezTo>
                      <a:pt x="584043" y="181375"/>
                      <a:pt x="503386" y="171677"/>
                      <a:pt x="427373" y="181375"/>
                    </a:cubicBezTo>
                    <a:cubicBezTo>
                      <a:pt x="399102" y="180071"/>
                      <a:pt x="370750" y="180804"/>
                      <a:pt x="343212" y="184472"/>
                    </a:cubicBezTo>
                    <a:cubicBezTo>
                      <a:pt x="332132" y="186020"/>
                      <a:pt x="320156" y="187324"/>
                      <a:pt x="312009" y="194414"/>
                    </a:cubicBezTo>
                    <a:cubicBezTo>
                      <a:pt x="305084" y="200771"/>
                      <a:pt x="302313" y="211121"/>
                      <a:pt x="307935" y="219841"/>
                    </a:cubicBezTo>
                    <a:cubicBezTo>
                      <a:pt x="317630" y="234591"/>
                      <a:pt x="337917" y="233369"/>
                      <a:pt x="354211" y="229212"/>
                    </a:cubicBezTo>
                    <a:cubicBezTo>
                      <a:pt x="408390" y="231820"/>
                      <a:pt x="473323" y="205171"/>
                      <a:pt x="520658" y="245919"/>
                    </a:cubicBezTo>
                    <a:cubicBezTo>
                      <a:pt x="498905" y="274035"/>
                      <a:pt x="451733" y="271753"/>
                      <a:pt x="416374" y="272079"/>
                    </a:cubicBezTo>
                    <a:cubicBezTo>
                      <a:pt x="323170" y="273220"/>
                      <a:pt x="229967" y="302884"/>
                      <a:pt x="166256" y="361968"/>
                    </a:cubicBezTo>
                    <a:cubicBezTo>
                      <a:pt x="150695" y="377941"/>
                      <a:pt x="140022" y="398233"/>
                      <a:pt x="142466" y="421215"/>
                    </a:cubicBezTo>
                    <a:cubicBezTo>
                      <a:pt x="143688" y="433357"/>
                      <a:pt x="147762" y="445989"/>
                      <a:pt x="141488" y="457073"/>
                    </a:cubicBezTo>
                    <a:cubicBezTo>
                      <a:pt x="131141" y="472720"/>
                      <a:pt x="111996" y="481603"/>
                      <a:pt x="99856" y="495864"/>
                    </a:cubicBezTo>
                    <a:cubicBezTo>
                      <a:pt x="84377" y="500917"/>
                      <a:pt x="69793" y="508333"/>
                      <a:pt x="56432" y="517053"/>
                    </a:cubicBezTo>
                    <a:cubicBezTo>
                      <a:pt x="39323" y="527158"/>
                      <a:pt x="24495" y="542153"/>
                      <a:pt x="34842" y="562935"/>
                    </a:cubicBezTo>
                    <a:cubicBezTo>
                      <a:pt x="38671" y="572469"/>
                      <a:pt x="38915" y="579723"/>
                      <a:pt x="33050" y="587954"/>
                    </a:cubicBezTo>
                    <a:cubicBezTo>
                      <a:pt x="13333" y="609387"/>
                      <a:pt x="-5405" y="635465"/>
                      <a:pt x="1439" y="666759"/>
                    </a:cubicBezTo>
                    <a:close/>
                  </a:path>
                </a:pathLst>
              </a:custGeom>
              <a:solidFill>
                <a:srgbClr val="455A6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90" name="Google Shape;1190;p42"/>
              <p:cNvGrpSpPr/>
              <p:nvPr/>
            </p:nvGrpSpPr>
            <p:grpSpPr>
              <a:xfrm>
                <a:off x="2170405" y="4729187"/>
                <a:ext cx="2342138" cy="1850310"/>
                <a:chOff x="2170405" y="4729187"/>
                <a:chExt cx="2342138" cy="1850310"/>
              </a:xfrm>
            </p:grpSpPr>
            <p:grpSp>
              <p:nvGrpSpPr>
                <p:cNvPr id="1191" name="Google Shape;1191;p42"/>
                <p:cNvGrpSpPr/>
                <p:nvPr/>
              </p:nvGrpSpPr>
              <p:grpSpPr>
                <a:xfrm>
                  <a:off x="2170405" y="4761257"/>
                  <a:ext cx="1409538" cy="683082"/>
                  <a:chOff x="2170405" y="4761257"/>
                  <a:chExt cx="1409538" cy="683082"/>
                </a:xfrm>
              </p:grpSpPr>
              <p:sp>
                <p:nvSpPr>
                  <p:cNvPr id="1192" name="Google Shape;1192;p42"/>
                  <p:cNvSpPr/>
                  <p:nvPr/>
                </p:nvSpPr>
                <p:spPr>
                  <a:xfrm>
                    <a:off x="2206243" y="5224154"/>
                    <a:ext cx="81" cy="8149"/>
                  </a:xfrm>
                  <a:custGeom>
                    <a:avLst/>
                    <a:gdLst/>
                    <a:ahLst/>
                    <a:cxnLst/>
                    <a:rect l="l" t="t" r="r" b="b"/>
                    <a:pathLst>
                      <a:path w="81" h="8149" extrusionOk="0">
                        <a:moveTo>
                          <a:pt x="0" y="0"/>
                        </a:moveTo>
                        <a:lnTo>
                          <a:pt x="0" y="0"/>
                        </a:lnTo>
                        <a:lnTo>
                          <a:pt x="0" y="0"/>
                        </a:lnTo>
                        <a:lnTo>
                          <a:pt x="81" y="0"/>
                        </a:lnTo>
                        <a:lnTo>
                          <a:pt x="0" y="0"/>
                        </a:ln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3" name="Google Shape;1193;p42"/>
                  <p:cNvSpPr/>
                  <p:nvPr/>
                </p:nvSpPr>
                <p:spPr>
                  <a:xfrm>
                    <a:off x="3525384" y="5069201"/>
                    <a:ext cx="54559" cy="44431"/>
                  </a:xfrm>
                  <a:custGeom>
                    <a:avLst/>
                    <a:gdLst/>
                    <a:ahLst/>
                    <a:cxnLst/>
                    <a:rect l="l" t="t" r="r" b="b"/>
                    <a:pathLst>
                      <a:path w="54559" h="44431" extrusionOk="0">
                        <a:moveTo>
                          <a:pt x="30846" y="43631"/>
                        </a:moveTo>
                        <a:cubicBezTo>
                          <a:pt x="24409" y="42083"/>
                          <a:pt x="19032" y="38660"/>
                          <a:pt x="14633" y="34097"/>
                        </a:cubicBezTo>
                        <a:cubicBezTo>
                          <a:pt x="14388" y="33852"/>
                          <a:pt x="14225" y="33526"/>
                          <a:pt x="13981" y="33363"/>
                        </a:cubicBezTo>
                        <a:cubicBezTo>
                          <a:pt x="9989" y="31162"/>
                          <a:pt x="6567" y="28229"/>
                          <a:pt x="3960" y="24317"/>
                        </a:cubicBezTo>
                        <a:cubicBezTo>
                          <a:pt x="457" y="19020"/>
                          <a:pt x="-1173" y="12337"/>
                          <a:pt x="945" y="6714"/>
                        </a:cubicBezTo>
                        <a:cubicBezTo>
                          <a:pt x="2249" y="3210"/>
                          <a:pt x="5182" y="-376"/>
                          <a:pt x="9663" y="32"/>
                        </a:cubicBezTo>
                        <a:cubicBezTo>
                          <a:pt x="13574" y="358"/>
                          <a:pt x="17647" y="683"/>
                          <a:pt x="21558" y="1254"/>
                        </a:cubicBezTo>
                        <a:cubicBezTo>
                          <a:pt x="29298" y="2395"/>
                          <a:pt x="37852" y="4677"/>
                          <a:pt x="44126" y="9729"/>
                        </a:cubicBezTo>
                        <a:cubicBezTo>
                          <a:pt x="49340" y="13967"/>
                          <a:pt x="53495" y="19835"/>
                          <a:pt x="54391" y="26110"/>
                        </a:cubicBezTo>
                        <a:cubicBezTo>
                          <a:pt x="55206" y="32222"/>
                          <a:pt x="53087" y="38252"/>
                          <a:pt x="47710" y="41594"/>
                        </a:cubicBezTo>
                        <a:cubicBezTo>
                          <a:pt x="42985" y="44528"/>
                          <a:pt x="36793" y="45098"/>
                          <a:pt x="30927" y="43713"/>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4" name="Google Shape;1194;p42"/>
                  <p:cNvSpPr/>
                  <p:nvPr/>
                </p:nvSpPr>
                <p:spPr>
                  <a:xfrm>
                    <a:off x="2830748" y="4761257"/>
                    <a:ext cx="126689" cy="87652"/>
                  </a:xfrm>
                  <a:custGeom>
                    <a:avLst/>
                    <a:gdLst/>
                    <a:ahLst/>
                    <a:cxnLst/>
                    <a:rect l="l" t="t" r="r" b="b"/>
                    <a:pathLst>
                      <a:path w="126689" h="87652" extrusionOk="0">
                        <a:moveTo>
                          <a:pt x="102793" y="85983"/>
                        </a:moveTo>
                        <a:cubicBezTo>
                          <a:pt x="96764" y="84517"/>
                          <a:pt x="91224" y="82235"/>
                          <a:pt x="85766" y="79301"/>
                        </a:cubicBezTo>
                        <a:cubicBezTo>
                          <a:pt x="75337" y="73759"/>
                          <a:pt x="65724" y="66018"/>
                          <a:pt x="55866" y="58927"/>
                        </a:cubicBezTo>
                        <a:cubicBezTo>
                          <a:pt x="53340" y="58031"/>
                          <a:pt x="50896" y="57216"/>
                          <a:pt x="48452" y="56238"/>
                        </a:cubicBezTo>
                        <a:cubicBezTo>
                          <a:pt x="39327" y="52571"/>
                          <a:pt x="29958" y="48822"/>
                          <a:pt x="21240" y="44340"/>
                        </a:cubicBezTo>
                        <a:cubicBezTo>
                          <a:pt x="13989" y="40672"/>
                          <a:pt x="7308" y="35946"/>
                          <a:pt x="3398" y="29182"/>
                        </a:cubicBezTo>
                        <a:cubicBezTo>
                          <a:pt x="-2631" y="18995"/>
                          <a:pt x="-920" y="5711"/>
                          <a:pt x="10812" y="1392"/>
                        </a:cubicBezTo>
                        <a:cubicBezTo>
                          <a:pt x="21159" y="-2438"/>
                          <a:pt x="34846" y="2125"/>
                          <a:pt x="43482" y="9134"/>
                        </a:cubicBezTo>
                        <a:cubicBezTo>
                          <a:pt x="55051" y="18424"/>
                          <a:pt x="60917" y="33093"/>
                          <a:pt x="75337" y="39369"/>
                        </a:cubicBezTo>
                        <a:cubicBezTo>
                          <a:pt x="90410" y="45888"/>
                          <a:pt x="107111" y="45399"/>
                          <a:pt x="118925" y="57949"/>
                        </a:cubicBezTo>
                        <a:cubicBezTo>
                          <a:pt x="123161" y="62432"/>
                          <a:pt x="126257" y="68055"/>
                          <a:pt x="126664" y="73841"/>
                        </a:cubicBezTo>
                        <a:cubicBezTo>
                          <a:pt x="126909" y="78160"/>
                          <a:pt x="125361" y="84680"/>
                          <a:pt x="120636" y="86636"/>
                        </a:cubicBezTo>
                        <a:cubicBezTo>
                          <a:pt x="115829" y="88673"/>
                          <a:pt x="107926" y="87206"/>
                          <a:pt x="102793" y="86065"/>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5" name="Google Shape;1195;p42"/>
                  <p:cNvSpPr/>
                  <p:nvPr/>
                </p:nvSpPr>
                <p:spPr>
                  <a:xfrm>
                    <a:off x="3207335" y="4814253"/>
                    <a:ext cx="47237" cy="34639"/>
                  </a:xfrm>
                  <a:custGeom>
                    <a:avLst/>
                    <a:gdLst/>
                    <a:ahLst/>
                    <a:cxnLst/>
                    <a:rect l="l" t="t" r="r" b="b"/>
                    <a:pathLst>
                      <a:path w="47237" h="34639" extrusionOk="0">
                        <a:moveTo>
                          <a:pt x="29037" y="34453"/>
                        </a:moveTo>
                        <a:cubicBezTo>
                          <a:pt x="24393" y="33964"/>
                          <a:pt x="20563" y="32253"/>
                          <a:pt x="16897" y="29646"/>
                        </a:cubicBezTo>
                        <a:cubicBezTo>
                          <a:pt x="13720" y="28260"/>
                          <a:pt x="10624" y="26386"/>
                          <a:pt x="8180" y="24104"/>
                        </a:cubicBezTo>
                        <a:cubicBezTo>
                          <a:pt x="4677" y="20844"/>
                          <a:pt x="2151" y="16932"/>
                          <a:pt x="766" y="12613"/>
                        </a:cubicBezTo>
                        <a:cubicBezTo>
                          <a:pt x="-212" y="9598"/>
                          <a:pt x="-456" y="6420"/>
                          <a:pt x="1255" y="3812"/>
                        </a:cubicBezTo>
                        <a:cubicBezTo>
                          <a:pt x="2721" y="1611"/>
                          <a:pt x="5328" y="389"/>
                          <a:pt x="8180" y="63"/>
                        </a:cubicBezTo>
                        <a:cubicBezTo>
                          <a:pt x="10868" y="-182"/>
                          <a:pt x="13638" y="308"/>
                          <a:pt x="16245" y="1204"/>
                        </a:cubicBezTo>
                        <a:cubicBezTo>
                          <a:pt x="17305" y="1530"/>
                          <a:pt x="18282" y="1937"/>
                          <a:pt x="19178" y="2345"/>
                        </a:cubicBezTo>
                        <a:cubicBezTo>
                          <a:pt x="19423" y="2345"/>
                          <a:pt x="20156" y="2589"/>
                          <a:pt x="20238" y="2589"/>
                        </a:cubicBezTo>
                        <a:cubicBezTo>
                          <a:pt x="20563" y="2589"/>
                          <a:pt x="20726" y="2589"/>
                          <a:pt x="21052" y="2589"/>
                        </a:cubicBezTo>
                        <a:cubicBezTo>
                          <a:pt x="21052" y="2589"/>
                          <a:pt x="21052" y="2589"/>
                          <a:pt x="21297" y="2426"/>
                        </a:cubicBezTo>
                        <a:lnTo>
                          <a:pt x="21623" y="2100"/>
                        </a:lnTo>
                        <a:cubicBezTo>
                          <a:pt x="22519" y="1285"/>
                          <a:pt x="23415" y="796"/>
                          <a:pt x="24556" y="389"/>
                        </a:cubicBezTo>
                        <a:cubicBezTo>
                          <a:pt x="27977" y="-671"/>
                          <a:pt x="31481" y="959"/>
                          <a:pt x="34251" y="3078"/>
                        </a:cubicBezTo>
                        <a:cubicBezTo>
                          <a:pt x="38732" y="6501"/>
                          <a:pt x="41746" y="11064"/>
                          <a:pt x="44027" y="15954"/>
                        </a:cubicBezTo>
                        <a:cubicBezTo>
                          <a:pt x="46309" y="21007"/>
                          <a:pt x="49730" y="27608"/>
                          <a:pt x="44435" y="31357"/>
                        </a:cubicBezTo>
                        <a:cubicBezTo>
                          <a:pt x="40361" y="34209"/>
                          <a:pt x="34088" y="34943"/>
                          <a:pt x="28955" y="34535"/>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6" name="Google Shape;1196;p42"/>
                  <p:cNvSpPr/>
                  <p:nvPr/>
                </p:nvSpPr>
                <p:spPr>
                  <a:xfrm>
                    <a:off x="2170405" y="5366743"/>
                    <a:ext cx="15633" cy="15446"/>
                  </a:xfrm>
                  <a:custGeom>
                    <a:avLst/>
                    <a:gdLst/>
                    <a:ahLst/>
                    <a:cxnLst/>
                    <a:rect l="l" t="t" r="r" b="b"/>
                    <a:pathLst>
                      <a:path w="15633" h="15446" extrusionOk="0">
                        <a:moveTo>
                          <a:pt x="7568" y="15348"/>
                        </a:moveTo>
                        <a:cubicBezTo>
                          <a:pt x="3739" y="15104"/>
                          <a:pt x="806" y="11681"/>
                          <a:pt x="154" y="8422"/>
                        </a:cubicBezTo>
                        <a:cubicBezTo>
                          <a:pt x="-9" y="7688"/>
                          <a:pt x="-90" y="6873"/>
                          <a:pt x="154" y="6221"/>
                        </a:cubicBezTo>
                        <a:cubicBezTo>
                          <a:pt x="236" y="5406"/>
                          <a:pt x="317" y="4673"/>
                          <a:pt x="725" y="4021"/>
                        </a:cubicBezTo>
                        <a:cubicBezTo>
                          <a:pt x="1295" y="2962"/>
                          <a:pt x="1702" y="2391"/>
                          <a:pt x="2598" y="1494"/>
                        </a:cubicBezTo>
                        <a:cubicBezTo>
                          <a:pt x="3087" y="1005"/>
                          <a:pt x="3820" y="679"/>
                          <a:pt x="4472" y="516"/>
                        </a:cubicBezTo>
                        <a:cubicBezTo>
                          <a:pt x="5613" y="27"/>
                          <a:pt x="6591" y="-54"/>
                          <a:pt x="7894" y="27"/>
                        </a:cubicBezTo>
                        <a:cubicBezTo>
                          <a:pt x="8709" y="27"/>
                          <a:pt x="9605" y="272"/>
                          <a:pt x="10338" y="679"/>
                        </a:cubicBezTo>
                        <a:cubicBezTo>
                          <a:pt x="12212" y="1576"/>
                          <a:pt x="13679" y="2880"/>
                          <a:pt x="14575" y="4591"/>
                        </a:cubicBezTo>
                        <a:cubicBezTo>
                          <a:pt x="15308" y="5895"/>
                          <a:pt x="15634" y="7525"/>
                          <a:pt x="15634" y="8911"/>
                        </a:cubicBezTo>
                        <a:cubicBezTo>
                          <a:pt x="15634" y="10296"/>
                          <a:pt x="15064" y="11844"/>
                          <a:pt x="14249" y="12904"/>
                        </a:cubicBezTo>
                        <a:cubicBezTo>
                          <a:pt x="13108" y="14452"/>
                          <a:pt x="11153" y="15186"/>
                          <a:pt x="8953" y="15104"/>
                        </a:cubicBezTo>
                        <a:lnTo>
                          <a:pt x="8953" y="15104"/>
                        </a:lnTo>
                        <a:cubicBezTo>
                          <a:pt x="8464" y="15267"/>
                          <a:pt x="8057" y="15512"/>
                          <a:pt x="7568" y="15430"/>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7" name="Google Shape;1197;p42"/>
                  <p:cNvSpPr/>
                  <p:nvPr/>
                </p:nvSpPr>
                <p:spPr>
                  <a:xfrm>
                    <a:off x="2451338" y="5427911"/>
                    <a:ext cx="15513" cy="16428"/>
                  </a:xfrm>
                  <a:custGeom>
                    <a:avLst/>
                    <a:gdLst/>
                    <a:ahLst/>
                    <a:cxnLst/>
                    <a:rect l="l" t="t" r="r" b="b"/>
                    <a:pathLst>
                      <a:path w="15513" h="16428" extrusionOk="0">
                        <a:moveTo>
                          <a:pt x="54" y="8538"/>
                        </a:moveTo>
                        <a:cubicBezTo>
                          <a:pt x="-27" y="7234"/>
                          <a:pt x="-109" y="6012"/>
                          <a:pt x="543" y="4871"/>
                        </a:cubicBezTo>
                        <a:cubicBezTo>
                          <a:pt x="1358" y="2915"/>
                          <a:pt x="3069" y="1285"/>
                          <a:pt x="5269" y="551"/>
                        </a:cubicBezTo>
                        <a:cubicBezTo>
                          <a:pt x="7387" y="-182"/>
                          <a:pt x="10075" y="-263"/>
                          <a:pt x="12357" y="796"/>
                        </a:cubicBezTo>
                        <a:cubicBezTo>
                          <a:pt x="13090" y="1122"/>
                          <a:pt x="13742" y="1529"/>
                          <a:pt x="14230" y="2181"/>
                        </a:cubicBezTo>
                        <a:cubicBezTo>
                          <a:pt x="14475" y="2426"/>
                          <a:pt x="14719" y="2752"/>
                          <a:pt x="14882" y="3159"/>
                        </a:cubicBezTo>
                        <a:cubicBezTo>
                          <a:pt x="15127" y="3648"/>
                          <a:pt x="15290" y="4219"/>
                          <a:pt x="15290" y="4708"/>
                        </a:cubicBezTo>
                        <a:cubicBezTo>
                          <a:pt x="15371" y="5197"/>
                          <a:pt x="15290" y="5767"/>
                          <a:pt x="15127" y="6256"/>
                        </a:cubicBezTo>
                        <a:lnTo>
                          <a:pt x="14964" y="6582"/>
                        </a:lnTo>
                        <a:cubicBezTo>
                          <a:pt x="14964" y="6582"/>
                          <a:pt x="14801" y="7071"/>
                          <a:pt x="14556" y="7234"/>
                        </a:cubicBezTo>
                        <a:lnTo>
                          <a:pt x="14475" y="7234"/>
                        </a:lnTo>
                        <a:cubicBezTo>
                          <a:pt x="14475" y="7234"/>
                          <a:pt x="13904" y="7886"/>
                          <a:pt x="13497" y="8130"/>
                        </a:cubicBezTo>
                        <a:cubicBezTo>
                          <a:pt x="14393" y="9027"/>
                          <a:pt x="15127" y="10168"/>
                          <a:pt x="15452" y="11390"/>
                        </a:cubicBezTo>
                        <a:cubicBezTo>
                          <a:pt x="15615" y="12287"/>
                          <a:pt x="15452" y="13264"/>
                          <a:pt x="14964" y="14080"/>
                        </a:cubicBezTo>
                        <a:cubicBezTo>
                          <a:pt x="14719" y="14650"/>
                          <a:pt x="14393" y="14976"/>
                          <a:pt x="13904" y="15383"/>
                        </a:cubicBezTo>
                        <a:cubicBezTo>
                          <a:pt x="13497" y="15547"/>
                          <a:pt x="13253" y="15791"/>
                          <a:pt x="12927" y="15954"/>
                        </a:cubicBezTo>
                        <a:cubicBezTo>
                          <a:pt x="10727" y="16688"/>
                          <a:pt x="8039" y="16606"/>
                          <a:pt x="5839" y="15465"/>
                        </a:cubicBezTo>
                        <a:cubicBezTo>
                          <a:pt x="5187" y="15220"/>
                          <a:pt x="4617" y="14894"/>
                          <a:pt x="4046" y="14569"/>
                        </a:cubicBezTo>
                        <a:cubicBezTo>
                          <a:pt x="3476" y="14161"/>
                          <a:pt x="2987" y="13753"/>
                          <a:pt x="2580" y="13264"/>
                        </a:cubicBezTo>
                        <a:cubicBezTo>
                          <a:pt x="1928" y="12613"/>
                          <a:pt x="1358" y="11879"/>
                          <a:pt x="950" y="11064"/>
                        </a:cubicBezTo>
                        <a:cubicBezTo>
                          <a:pt x="543" y="10331"/>
                          <a:pt x="136" y="9434"/>
                          <a:pt x="54" y="8619"/>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8" name="Google Shape;1198;p42"/>
                  <p:cNvSpPr/>
                  <p:nvPr/>
                </p:nvSpPr>
                <p:spPr>
                  <a:xfrm>
                    <a:off x="3355781" y="4887480"/>
                    <a:ext cx="81949" cy="95745"/>
                  </a:xfrm>
                  <a:custGeom>
                    <a:avLst/>
                    <a:gdLst/>
                    <a:ahLst/>
                    <a:cxnLst/>
                    <a:rect l="l" t="t" r="r" b="b"/>
                    <a:pathLst>
                      <a:path w="81949" h="95745" extrusionOk="0">
                        <a:moveTo>
                          <a:pt x="59665" y="95694"/>
                        </a:moveTo>
                        <a:cubicBezTo>
                          <a:pt x="54533" y="96183"/>
                          <a:pt x="49889" y="93087"/>
                          <a:pt x="46386" y="89663"/>
                        </a:cubicBezTo>
                        <a:cubicBezTo>
                          <a:pt x="46386" y="89582"/>
                          <a:pt x="46141" y="89419"/>
                          <a:pt x="46060" y="89338"/>
                        </a:cubicBezTo>
                        <a:cubicBezTo>
                          <a:pt x="42312" y="86730"/>
                          <a:pt x="39298" y="83144"/>
                          <a:pt x="37342" y="78825"/>
                        </a:cubicBezTo>
                        <a:cubicBezTo>
                          <a:pt x="37179" y="78662"/>
                          <a:pt x="37179" y="78499"/>
                          <a:pt x="37179" y="78254"/>
                        </a:cubicBezTo>
                        <a:cubicBezTo>
                          <a:pt x="36202" y="76950"/>
                          <a:pt x="35305" y="75565"/>
                          <a:pt x="34409" y="74261"/>
                        </a:cubicBezTo>
                        <a:cubicBezTo>
                          <a:pt x="30254" y="68556"/>
                          <a:pt x="26425" y="62607"/>
                          <a:pt x="22514" y="56658"/>
                        </a:cubicBezTo>
                        <a:cubicBezTo>
                          <a:pt x="15752" y="46471"/>
                          <a:pt x="8664" y="36203"/>
                          <a:pt x="2554" y="25527"/>
                        </a:cubicBezTo>
                        <a:cubicBezTo>
                          <a:pt x="-2253" y="16970"/>
                          <a:pt x="-216" y="7924"/>
                          <a:pt x="8175" y="3034"/>
                        </a:cubicBezTo>
                        <a:cubicBezTo>
                          <a:pt x="27647" y="-8131"/>
                          <a:pt x="50703" y="14036"/>
                          <a:pt x="60969" y="28705"/>
                        </a:cubicBezTo>
                        <a:cubicBezTo>
                          <a:pt x="66998" y="37181"/>
                          <a:pt x="71723" y="46227"/>
                          <a:pt x="76123" y="55354"/>
                        </a:cubicBezTo>
                        <a:cubicBezTo>
                          <a:pt x="80359" y="63911"/>
                          <a:pt x="84351" y="72794"/>
                          <a:pt x="80196" y="81432"/>
                        </a:cubicBezTo>
                        <a:cubicBezTo>
                          <a:pt x="77589" y="87055"/>
                          <a:pt x="72457" y="91375"/>
                          <a:pt x="66102" y="93005"/>
                        </a:cubicBezTo>
                        <a:cubicBezTo>
                          <a:pt x="64391" y="94472"/>
                          <a:pt x="62273" y="95368"/>
                          <a:pt x="59502" y="95613"/>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9" name="Google Shape;1199;p42"/>
                  <p:cNvSpPr/>
                  <p:nvPr/>
                </p:nvSpPr>
                <p:spPr>
                  <a:xfrm>
                    <a:off x="2376815" y="5390404"/>
                    <a:ext cx="16324" cy="16451"/>
                  </a:xfrm>
                  <a:custGeom>
                    <a:avLst/>
                    <a:gdLst/>
                    <a:ahLst/>
                    <a:cxnLst/>
                    <a:rect l="l" t="t" r="r" b="b"/>
                    <a:pathLst>
                      <a:path w="16324" h="16451" extrusionOk="0">
                        <a:moveTo>
                          <a:pt x="12333" y="15240"/>
                        </a:moveTo>
                        <a:cubicBezTo>
                          <a:pt x="11274" y="15810"/>
                          <a:pt x="10377" y="16136"/>
                          <a:pt x="9074" y="16381"/>
                        </a:cubicBezTo>
                        <a:cubicBezTo>
                          <a:pt x="7444" y="16625"/>
                          <a:pt x="6059" y="16217"/>
                          <a:pt x="4756" y="15484"/>
                        </a:cubicBezTo>
                        <a:cubicBezTo>
                          <a:pt x="4267" y="15158"/>
                          <a:pt x="3697" y="14914"/>
                          <a:pt x="3208" y="14587"/>
                        </a:cubicBezTo>
                        <a:lnTo>
                          <a:pt x="3126" y="14587"/>
                        </a:lnTo>
                        <a:cubicBezTo>
                          <a:pt x="2638" y="14262"/>
                          <a:pt x="2149" y="13854"/>
                          <a:pt x="1741" y="13284"/>
                        </a:cubicBezTo>
                        <a:cubicBezTo>
                          <a:pt x="1090" y="12224"/>
                          <a:pt x="519" y="11328"/>
                          <a:pt x="275" y="10187"/>
                        </a:cubicBezTo>
                        <a:lnTo>
                          <a:pt x="275" y="10187"/>
                        </a:lnTo>
                        <a:cubicBezTo>
                          <a:pt x="31" y="9209"/>
                          <a:pt x="-51" y="8394"/>
                          <a:pt x="31" y="7579"/>
                        </a:cubicBezTo>
                        <a:cubicBezTo>
                          <a:pt x="31" y="6927"/>
                          <a:pt x="356" y="6275"/>
                          <a:pt x="845" y="5867"/>
                        </a:cubicBezTo>
                        <a:cubicBezTo>
                          <a:pt x="845" y="5867"/>
                          <a:pt x="1008" y="5867"/>
                          <a:pt x="1008" y="5705"/>
                        </a:cubicBezTo>
                        <a:cubicBezTo>
                          <a:pt x="1171" y="5216"/>
                          <a:pt x="1416" y="4727"/>
                          <a:pt x="1660" y="4401"/>
                        </a:cubicBezTo>
                        <a:cubicBezTo>
                          <a:pt x="2393" y="3178"/>
                          <a:pt x="3534" y="2201"/>
                          <a:pt x="4756" y="1548"/>
                        </a:cubicBezTo>
                        <a:cubicBezTo>
                          <a:pt x="5489" y="1059"/>
                          <a:pt x="6222" y="734"/>
                          <a:pt x="7119" y="489"/>
                        </a:cubicBezTo>
                        <a:cubicBezTo>
                          <a:pt x="7770" y="244"/>
                          <a:pt x="8341" y="163"/>
                          <a:pt x="8992" y="0"/>
                        </a:cubicBezTo>
                        <a:cubicBezTo>
                          <a:pt x="9644" y="0"/>
                          <a:pt x="10296" y="0"/>
                          <a:pt x="10866" y="0"/>
                        </a:cubicBezTo>
                        <a:cubicBezTo>
                          <a:pt x="11762" y="82"/>
                          <a:pt x="12577" y="407"/>
                          <a:pt x="13310" y="896"/>
                        </a:cubicBezTo>
                        <a:cubicBezTo>
                          <a:pt x="14044" y="1385"/>
                          <a:pt x="14532" y="1956"/>
                          <a:pt x="14940" y="2689"/>
                        </a:cubicBezTo>
                        <a:cubicBezTo>
                          <a:pt x="15918" y="4238"/>
                          <a:pt x="16243" y="5949"/>
                          <a:pt x="16325" y="7661"/>
                        </a:cubicBezTo>
                        <a:cubicBezTo>
                          <a:pt x="16325" y="8883"/>
                          <a:pt x="16080" y="10350"/>
                          <a:pt x="15510" y="11491"/>
                        </a:cubicBezTo>
                        <a:cubicBezTo>
                          <a:pt x="14777" y="12876"/>
                          <a:pt x="13881" y="14343"/>
                          <a:pt x="12333" y="15240"/>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0" name="Google Shape;1200;p42"/>
                  <p:cNvSpPr/>
                  <p:nvPr/>
                </p:nvSpPr>
                <p:spPr>
                  <a:xfrm>
                    <a:off x="2185080" y="5280535"/>
                    <a:ext cx="25969" cy="25011"/>
                  </a:xfrm>
                  <a:custGeom>
                    <a:avLst/>
                    <a:gdLst/>
                    <a:ahLst/>
                    <a:cxnLst/>
                    <a:rect l="l" t="t" r="r" b="b"/>
                    <a:pathLst>
                      <a:path w="25969" h="25011" extrusionOk="0">
                        <a:moveTo>
                          <a:pt x="14971" y="24952"/>
                        </a:moveTo>
                        <a:cubicBezTo>
                          <a:pt x="13179" y="25114"/>
                          <a:pt x="11550" y="24952"/>
                          <a:pt x="9839" y="24381"/>
                        </a:cubicBezTo>
                        <a:cubicBezTo>
                          <a:pt x="8861" y="23974"/>
                          <a:pt x="7802" y="23566"/>
                          <a:pt x="6987" y="23077"/>
                        </a:cubicBezTo>
                        <a:cubicBezTo>
                          <a:pt x="5684" y="22425"/>
                          <a:pt x="3239" y="21284"/>
                          <a:pt x="2914" y="19817"/>
                        </a:cubicBezTo>
                        <a:cubicBezTo>
                          <a:pt x="2832" y="19491"/>
                          <a:pt x="2669" y="19328"/>
                          <a:pt x="2506" y="19165"/>
                        </a:cubicBezTo>
                        <a:cubicBezTo>
                          <a:pt x="2425" y="18921"/>
                          <a:pt x="2262" y="18758"/>
                          <a:pt x="2099" y="18513"/>
                        </a:cubicBezTo>
                        <a:cubicBezTo>
                          <a:pt x="1854" y="18024"/>
                          <a:pt x="1691" y="17454"/>
                          <a:pt x="1528" y="16965"/>
                        </a:cubicBezTo>
                        <a:cubicBezTo>
                          <a:pt x="1528" y="16557"/>
                          <a:pt x="1528" y="16313"/>
                          <a:pt x="1610" y="15987"/>
                        </a:cubicBezTo>
                        <a:cubicBezTo>
                          <a:pt x="1447" y="15824"/>
                          <a:pt x="1203" y="15661"/>
                          <a:pt x="1121" y="15416"/>
                        </a:cubicBezTo>
                        <a:cubicBezTo>
                          <a:pt x="-345" y="12809"/>
                          <a:pt x="-345" y="9304"/>
                          <a:pt x="958" y="6941"/>
                        </a:cubicBezTo>
                        <a:cubicBezTo>
                          <a:pt x="2262" y="4333"/>
                          <a:pt x="4217" y="2459"/>
                          <a:pt x="6906" y="1155"/>
                        </a:cubicBezTo>
                        <a:cubicBezTo>
                          <a:pt x="9187" y="95"/>
                          <a:pt x="12120" y="-312"/>
                          <a:pt x="14645" y="258"/>
                        </a:cubicBezTo>
                        <a:cubicBezTo>
                          <a:pt x="17986" y="992"/>
                          <a:pt x="21000" y="2622"/>
                          <a:pt x="22956" y="5393"/>
                        </a:cubicBezTo>
                        <a:cubicBezTo>
                          <a:pt x="24911" y="8082"/>
                          <a:pt x="25970" y="11016"/>
                          <a:pt x="25970" y="14194"/>
                        </a:cubicBezTo>
                        <a:cubicBezTo>
                          <a:pt x="25970" y="19980"/>
                          <a:pt x="21163" y="24625"/>
                          <a:pt x="14890" y="24952"/>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1" name="Google Shape;1201;p42"/>
                  <p:cNvSpPr/>
                  <p:nvPr/>
                </p:nvSpPr>
                <p:spPr>
                  <a:xfrm>
                    <a:off x="2195873" y="5213070"/>
                    <a:ext cx="32134" cy="27951"/>
                  </a:xfrm>
                  <a:custGeom>
                    <a:avLst/>
                    <a:gdLst/>
                    <a:ahLst/>
                    <a:cxnLst/>
                    <a:rect l="l" t="t" r="r" b="b"/>
                    <a:pathLst>
                      <a:path w="32134" h="27951" extrusionOk="0">
                        <a:moveTo>
                          <a:pt x="24465" y="27628"/>
                        </a:moveTo>
                        <a:cubicBezTo>
                          <a:pt x="21370" y="28361"/>
                          <a:pt x="17703" y="27791"/>
                          <a:pt x="14689" y="26487"/>
                        </a:cubicBezTo>
                        <a:cubicBezTo>
                          <a:pt x="13222" y="25916"/>
                          <a:pt x="11837" y="25183"/>
                          <a:pt x="10534" y="24124"/>
                        </a:cubicBezTo>
                        <a:cubicBezTo>
                          <a:pt x="9312" y="23146"/>
                          <a:pt x="8334" y="22005"/>
                          <a:pt x="7519" y="20864"/>
                        </a:cubicBezTo>
                        <a:cubicBezTo>
                          <a:pt x="7519" y="20864"/>
                          <a:pt x="7438" y="20864"/>
                          <a:pt x="7519" y="20782"/>
                        </a:cubicBezTo>
                        <a:cubicBezTo>
                          <a:pt x="3935" y="18582"/>
                          <a:pt x="920" y="15485"/>
                          <a:pt x="187" y="11573"/>
                        </a:cubicBezTo>
                        <a:cubicBezTo>
                          <a:pt x="-546" y="7987"/>
                          <a:pt x="920" y="4402"/>
                          <a:pt x="3853" y="2202"/>
                        </a:cubicBezTo>
                        <a:cubicBezTo>
                          <a:pt x="6786" y="83"/>
                          <a:pt x="10941" y="-488"/>
                          <a:pt x="14607" y="408"/>
                        </a:cubicBezTo>
                        <a:cubicBezTo>
                          <a:pt x="19007" y="1468"/>
                          <a:pt x="22917" y="3832"/>
                          <a:pt x="25688" y="7254"/>
                        </a:cubicBezTo>
                        <a:cubicBezTo>
                          <a:pt x="26991" y="8803"/>
                          <a:pt x="28132" y="10514"/>
                          <a:pt x="29191" y="12307"/>
                        </a:cubicBezTo>
                        <a:cubicBezTo>
                          <a:pt x="30250" y="13937"/>
                          <a:pt x="31228" y="15648"/>
                          <a:pt x="31798" y="17441"/>
                        </a:cubicBezTo>
                        <a:cubicBezTo>
                          <a:pt x="32531" y="19804"/>
                          <a:pt x="32042" y="22494"/>
                          <a:pt x="30576" y="24286"/>
                        </a:cubicBezTo>
                        <a:cubicBezTo>
                          <a:pt x="29109" y="26080"/>
                          <a:pt x="26991" y="27058"/>
                          <a:pt x="24628" y="27628"/>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2" name="Google Shape;1202;p42"/>
                  <p:cNvSpPr/>
                  <p:nvPr/>
                </p:nvSpPr>
                <p:spPr>
                  <a:xfrm>
                    <a:off x="2520724" y="4982766"/>
                    <a:ext cx="11976" cy="6927"/>
                  </a:xfrm>
                  <a:custGeom>
                    <a:avLst/>
                    <a:gdLst/>
                    <a:ahLst/>
                    <a:cxnLst/>
                    <a:rect l="l" t="t" r="r" b="b"/>
                    <a:pathLst>
                      <a:path w="11976" h="6927" extrusionOk="0">
                        <a:moveTo>
                          <a:pt x="6110" y="163"/>
                        </a:moveTo>
                        <a:cubicBezTo>
                          <a:pt x="6925" y="326"/>
                          <a:pt x="7821" y="407"/>
                          <a:pt x="8636" y="489"/>
                        </a:cubicBezTo>
                        <a:cubicBezTo>
                          <a:pt x="9614" y="652"/>
                          <a:pt x="10510" y="1141"/>
                          <a:pt x="11080" y="1793"/>
                        </a:cubicBezTo>
                        <a:cubicBezTo>
                          <a:pt x="11488" y="2119"/>
                          <a:pt x="11650" y="2526"/>
                          <a:pt x="11813" y="2934"/>
                        </a:cubicBezTo>
                        <a:cubicBezTo>
                          <a:pt x="11895" y="3178"/>
                          <a:pt x="11976" y="3504"/>
                          <a:pt x="11976" y="3749"/>
                        </a:cubicBezTo>
                        <a:cubicBezTo>
                          <a:pt x="11976" y="4156"/>
                          <a:pt x="11976" y="4564"/>
                          <a:pt x="11813" y="4972"/>
                        </a:cubicBezTo>
                        <a:lnTo>
                          <a:pt x="11406" y="5705"/>
                        </a:lnTo>
                        <a:cubicBezTo>
                          <a:pt x="11406" y="5705"/>
                          <a:pt x="10836" y="6357"/>
                          <a:pt x="10428" y="6438"/>
                        </a:cubicBezTo>
                        <a:cubicBezTo>
                          <a:pt x="10021" y="6683"/>
                          <a:pt x="9614" y="6764"/>
                          <a:pt x="9206" y="6846"/>
                        </a:cubicBezTo>
                        <a:cubicBezTo>
                          <a:pt x="9125" y="6846"/>
                          <a:pt x="8962" y="6846"/>
                          <a:pt x="8962" y="6927"/>
                        </a:cubicBezTo>
                        <a:cubicBezTo>
                          <a:pt x="8717" y="6927"/>
                          <a:pt x="8473" y="6846"/>
                          <a:pt x="8229" y="6846"/>
                        </a:cubicBezTo>
                        <a:cubicBezTo>
                          <a:pt x="7414" y="6846"/>
                          <a:pt x="6599" y="6764"/>
                          <a:pt x="5703" y="6683"/>
                        </a:cubicBezTo>
                        <a:cubicBezTo>
                          <a:pt x="5296" y="6683"/>
                          <a:pt x="4888" y="6683"/>
                          <a:pt x="4481" y="6520"/>
                        </a:cubicBezTo>
                        <a:cubicBezTo>
                          <a:pt x="4074" y="6520"/>
                          <a:pt x="3585" y="6357"/>
                          <a:pt x="3177" y="6275"/>
                        </a:cubicBezTo>
                        <a:cubicBezTo>
                          <a:pt x="2526" y="6275"/>
                          <a:pt x="1955" y="5949"/>
                          <a:pt x="1466" y="5542"/>
                        </a:cubicBezTo>
                        <a:cubicBezTo>
                          <a:pt x="1222" y="5379"/>
                          <a:pt x="1059" y="5216"/>
                          <a:pt x="815" y="4972"/>
                        </a:cubicBezTo>
                        <a:cubicBezTo>
                          <a:pt x="489" y="4645"/>
                          <a:pt x="244" y="4238"/>
                          <a:pt x="244" y="3831"/>
                        </a:cubicBezTo>
                        <a:cubicBezTo>
                          <a:pt x="0" y="3586"/>
                          <a:pt x="0" y="3342"/>
                          <a:pt x="0" y="3097"/>
                        </a:cubicBezTo>
                        <a:cubicBezTo>
                          <a:pt x="0" y="2608"/>
                          <a:pt x="0" y="2201"/>
                          <a:pt x="163" y="1875"/>
                        </a:cubicBezTo>
                        <a:lnTo>
                          <a:pt x="570" y="1223"/>
                        </a:lnTo>
                        <a:cubicBezTo>
                          <a:pt x="570" y="1223"/>
                          <a:pt x="1141" y="571"/>
                          <a:pt x="1548" y="489"/>
                        </a:cubicBezTo>
                        <a:cubicBezTo>
                          <a:pt x="1874" y="245"/>
                          <a:pt x="2200" y="82"/>
                          <a:pt x="2689" y="0"/>
                        </a:cubicBezTo>
                        <a:cubicBezTo>
                          <a:pt x="3096" y="0"/>
                          <a:pt x="3585" y="0"/>
                          <a:pt x="3992" y="0"/>
                        </a:cubicBezTo>
                        <a:cubicBezTo>
                          <a:pt x="4725" y="0"/>
                          <a:pt x="5377" y="82"/>
                          <a:pt x="6110" y="82"/>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3" name="Google Shape;1203;p42"/>
                  <p:cNvSpPr/>
                  <p:nvPr/>
                </p:nvSpPr>
                <p:spPr>
                  <a:xfrm>
                    <a:off x="2398312" y="5019023"/>
                    <a:ext cx="19486" cy="15777"/>
                  </a:xfrm>
                  <a:custGeom>
                    <a:avLst/>
                    <a:gdLst/>
                    <a:ahLst/>
                    <a:cxnLst/>
                    <a:rect l="l" t="t" r="r" b="b"/>
                    <a:pathLst>
                      <a:path w="19486" h="15777" extrusionOk="0">
                        <a:moveTo>
                          <a:pt x="8515" y="15656"/>
                        </a:moveTo>
                        <a:cubicBezTo>
                          <a:pt x="8026" y="15656"/>
                          <a:pt x="7374" y="15575"/>
                          <a:pt x="6886" y="15411"/>
                        </a:cubicBezTo>
                        <a:cubicBezTo>
                          <a:pt x="6641" y="15330"/>
                          <a:pt x="5826" y="14922"/>
                          <a:pt x="5501" y="14596"/>
                        </a:cubicBezTo>
                        <a:lnTo>
                          <a:pt x="5256" y="14596"/>
                        </a:lnTo>
                        <a:cubicBezTo>
                          <a:pt x="5256" y="14596"/>
                          <a:pt x="4686" y="14107"/>
                          <a:pt x="4360" y="14026"/>
                        </a:cubicBezTo>
                        <a:cubicBezTo>
                          <a:pt x="4034" y="13781"/>
                          <a:pt x="3790" y="13618"/>
                          <a:pt x="3464" y="13374"/>
                        </a:cubicBezTo>
                        <a:cubicBezTo>
                          <a:pt x="2649" y="12722"/>
                          <a:pt x="2160" y="11989"/>
                          <a:pt x="1590" y="11173"/>
                        </a:cubicBezTo>
                        <a:cubicBezTo>
                          <a:pt x="1101" y="10521"/>
                          <a:pt x="775" y="9707"/>
                          <a:pt x="612" y="9136"/>
                        </a:cubicBezTo>
                        <a:cubicBezTo>
                          <a:pt x="612" y="9055"/>
                          <a:pt x="531" y="8810"/>
                          <a:pt x="449" y="8729"/>
                        </a:cubicBezTo>
                        <a:cubicBezTo>
                          <a:pt x="449" y="8647"/>
                          <a:pt x="449" y="8566"/>
                          <a:pt x="368" y="8403"/>
                        </a:cubicBezTo>
                        <a:cubicBezTo>
                          <a:pt x="205" y="7995"/>
                          <a:pt x="123" y="7506"/>
                          <a:pt x="42" y="7099"/>
                        </a:cubicBezTo>
                        <a:cubicBezTo>
                          <a:pt x="-121" y="5713"/>
                          <a:pt x="205" y="4247"/>
                          <a:pt x="775" y="2942"/>
                        </a:cubicBezTo>
                        <a:cubicBezTo>
                          <a:pt x="857" y="2698"/>
                          <a:pt x="1264" y="2535"/>
                          <a:pt x="1508" y="2698"/>
                        </a:cubicBezTo>
                        <a:cubicBezTo>
                          <a:pt x="1671" y="2698"/>
                          <a:pt x="1997" y="2780"/>
                          <a:pt x="2160" y="2861"/>
                        </a:cubicBezTo>
                        <a:cubicBezTo>
                          <a:pt x="2568" y="2453"/>
                          <a:pt x="2893" y="1883"/>
                          <a:pt x="3301" y="1639"/>
                        </a:cubicBezTo>
                        <a:cubicBezTo>
                          <a:pt x="5419" y="416"/>
                          <a:pt x="7537" y="-73"/>
                          <a:pt x="10063" y="9"/>
                        </a:cubicBezTo>
                        <a:cubicBezTo>
                          <a:pt x="12100" y="9"/>
                          <a:pt x="13974" y="823"/>
                          <a:pt x="15766" y="1802"/>
                        </a:cubicBezTo>
                        <a:cubicBezTo>
                          <a:pt x="17884" y="3106"/>
                          <a:pt x="19840" y="5388"/>
                          <a:pt x="19432" y="7669"/>
                        </a:cubicBezTo>
                        <a:cubicBezTo>
                          <a:pt x="19188" y="9543"/>
                          <a:pt x="18455" y="11337"/>
                          <a:pt x="16988" y="12722"/>
                        </a:cubicBezTo>
                        <a:cubicBezTo>
                          <a:pt x="16255" y="13374"/>
                          <a:pt x="15603" y="13945"/>
                          <a:pt x="14788" y="14433"/>
                        </a:cubicBezTo>
                        <a:cubicBezTo>
                          <a:pt x="13729" y="15004"/>
                          <a:pt x="12752" y="15411"/>
                          <a:pt x="11529" y="15656"/>
                        </a:cubicBezTo>
                        <a:cubicBezTo>
                          <a:pt x="10470" y="15819"/>
                          <a:pt x="9411" y="15819"/>
                          <a:pt x="8434" y="15656"/>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4" name="Google Shape;1204;p42"/>
                  <p:cNvSpPr/>
                  <p:nvPr/>
                </p:nvSpPr>
                <p:spPr>
                  <a:xfrm>
                    <a:off x="2248770" y="5158943"/>
                    <a:ext cx="56132" cy="50624"/>
                  </a:xfrm>
                  <a:custGeom>
                    <a:avLst/>
                    <a:gdLst/>
                    <a:ahLst/>
                    <a:cxnLst/>
                    <a:rect l="l" t="t" r="r" b="b"/>
                    <a:pathLst>
                      <a:path w="56132" h="50624" extrusionOk="0">
                        <a:moveTo>
                          <a:pt x="12385" y="50624"/>
                        </a:moveTo>
                        <a:cubicBezTo>
                          <a:pt x="5623" y="50298"/>
                          <a:pt x="246" y="44593"/>
                          <a:pt x="2" y="38481"/>
                        </a:cubicBezTo>
                        <a:cubicBezTo>
                          <a:pt x="-80" y="33510"/>
                          <a:pt x="2935" y="29028"/>
                          <a:pt x="6275" y="25523"/>
                        </a:cubicBezTo>
                        <a:cubicBezTo>
                          <a:pt x="11326" y="20389"/>
                          <a:pt x="17192" y="15907"/>
                          <a:pt x="22732" y="11180"/>
                        </a:cubicBezTo>
                        <a:cubicBezTo>
                          <a:pt x="27458" y="7024"/>
                          <a:pt x="32101" y="2216"/>
                          <a:pt x="38701" y="504"/>
                        </a:cubicBezTo>
                        <a:cubicBezTo>
                          <a:pt x="46359" y="-1451"/>
                          <a:pt x="54506" y="2379"/>
                          <a:pt x="55891" y="10284"/>
                        </a:cubicBezTo>
                        <a:cubicBezTo>
                          <a:pt x="57113" y="16967"/>
                          <a:pt x="53529" y="23242"/>
                          <a:pt x="48722" y="27561"/>
                        </a:cubicBezTo>
                        <a:cubicBezTo>
                          <a:pt x="44567" y="31310"/>
                          <a:pt x="39515" y="33429"/>
                          <a:pt x="33894" y="34488"/>
                        </a:cubicBezTo>
                        <a:cubicBezTo>
                          <a:pt x="32183" y="36851"/>
                          <a:pt x="30472" y="39133"/>
                          <a:pt x="28680" y="41415"/>
                        </a:cubicBezTo>
                        <a:cubicBezTo>
                          <a:pt x="25013" y="45979"/>
                          <a:pt x="19229" y="50869"/>
                          <a:pt x="12304" y="50461"/>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5" name="Google Shape;1205;p42"/>
                  <p:cNvSpPr/>
                  <p:nvPr/>
                </p:nvSpPr>
                <p:spPr>
                  <a:xfrm>
                    <a:off x="2406221" y="4944177"/>
                    <a:ext cx="75958" cy="55306"/>
                  </a:xfrm>
                  <a:custGeom>
                    <a:avLst/>
                    <a:gdLst/>
                    <a:ahLst/>
                    <a:cxnLst/>
                    <a:rect l="l" t="t" r="r" b="b"/>
                    <a:pathLst>
                      <a:path w="75958" h="55306" extrusionOk="0">
                        <a:moveTo>
                          <a:pt x="23988" y="55215"/>
                        </a:moveTo>
                        <a:cubicBezTo>
                          <a:pt x="14211" y="54889"/>
                          <a:pt x="5576" y="48043"/>
                          <a:pt x="1991" y="39812"/>
                        </a:cubicBezTo>
                        <a:cubicBezTo>
                          <a:pt x="-2327" y="30114"/>
                          <a:pt x="769" y="19520"/>
                          <a:pt x="7531" y="12185"/>
                        </a:cubicBezTo>
                        <a:cubicBezTo>
                          <a:pt x="17878" y="939"/>
                          <a:pt x="35557" y="-2891"/>
                          <a:pt x="51688" y="2243"/>
                        </a:cubicBezTo>
                        <a:cubicBezTo>
                          <a:pt x="59999" y="4851"/>
                          <a:pt x="67087" y="10148"/>
                          <a:pt x="71812" y="17075"/>
                        </a:cubicBezTo>
                        <a:cubicBezTo>
                          <a:pt x="76700" y="24410"/>
                          <a:pt x="77759" y="34108"/>
                          <a:pt x="72301" y="40790"/>
                        </a:cubicBezTo>
                        <a:cubicBezTo>
                          <a:pt x="67657" y="46332"/>
                          <a:pt x="60162" y="48206"/>
                          <a:pt x="52748" y="49184"/>
                        </a:cubicBezTo>
                        <a:cubicBezTo>
                          <a:pt x="49407" y="49592"/>
                          <a:pt x="45985" y="49918"/>
                          <a:pt x="42645" y="50570"/>
                        </a:cubicBezTo>
                        <a:cubicBezTo>
                          <a:pt x="39386" y="51221"/>
                          <a:pt x="35313" y="53340"/>
                          <a:pt x="31565" y="54237"/>
                        </a:cubicBezTo>
                        <a:cubicBezTo>
                          <a:pt x="30180" y="54481"/>
                          <a:pt x="28713" y="54481"/>
                          <a:pt x="27328" y="54481"/>
                        </a:cubicBezTo>
                        <a:cubicBezTo>
                          <a:pt x="26514" y="54970"/>
                          <a:pt x="25455" y="55378"/>
                          <a:pt x="24070" y="55296"/>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6" name="Google Shape;1206;p42"/>
                  <p:cNvSpPr/>
                  <p:nvPr/>
                </p:nvSpPr>
                <p:spPr>
                  <a:xfrm>
                    <a:off x="2456696" y="4911819"/>
                    <a:ext cx="26608" cy="23533"/>
                  </a:xfrm>
                  <a:custGeom>
                    <a:avLst/>
                    <a:gdLst/>
                    <a:ahLst/>
                    <a:cxnLst/>
                    <a:rect l="l" t="t" r="r" b="b"/>
                    <a:pathLst>
                      <a:path w="26608" h="23533" extrusionOk="0">
                        <a:moveTo>
                          <a:pt x="13353" y="23191"/>
                        </a:moveTo>
                        <a:cubicBezTo>
                          <a:pt x="11398" y="22783"/>
                          <a:pt x="9687" y="22050"/>
                          <a:pt x="8302" y="20665"/>
                        </a:cubicBezTo>
                        <a:cubicBezTo>
                          <a:pt x="7650" y="20094"/>
                          <a:pt x="7243" y="19361"/>
                          <a:pt x="6998" y="18627"/>
                        </a:cubicBezTo>
                        <a:cubicBezTo>
                          <a:pt x="5695" y="17893"/>
                          <a:pt x="4473" y="16997"/>
                          <a:pt x="3332" y="16101"/>
                        </a:cubicBezTo>
                        <a:cubicBezTo>
                          <a:pt x="2518" y="15286"/>
                          <a:pt x="1458" y="14389"/>
                          <a:pt x="888" y="13411"/>
                        </a:cubicBezTo>
                        <a:cubicBezTo>
                          <a:pt x="-8" y="12189"/>
                          <a:pt x="-171" y="10885"/>
                          <a:pt x="155" y="9581"/>
                        </a:cubicBezTo>
                        <a:cubicBezTo>
                          <a:pt x="725" y="6403"/>
                          <a:pt x="2599" y="3795"/>
                          <a:pt x="5369" y="2083"/>
                        </a:cubicBezTo>
                        <a:cubicBezTo>
                          <a:pt x="8139" y="536"/>
                          <a:pt x="11072" y="-198"/>
                          <a:pt x="14412" y="46"/>
                        </a:cubicBezTo>
                        <a:cubicBezTo>
                          <a:pt x="17753" y="291"/>
                          <a:pt x="20767" y="1839"/>
                          <a:pt x="23130" y="4040"/>
                        </a:cubicBezTo>
                        <a:cubicBezTo>
                          <a:pt x="26878" y="7544"/>
                          <a:pt x="27529" y="13167"/>
                          <a:pt x="25411" y="17160"/>
                        </a:cubicBezTo>
                        <a:cubicBezTo>
                          <a:pt x="24270" y="19442"/>
                          <a:pt x="22641" y="21235"/>
                          <a:pt x="20115" y="22457"/>
                        </a:cubicBezTo>
                        <a:cubicBezTo>
                          <a:pt x="18242" y="23436"/>
                          <a:pt x="15635" y="23843"/>
                          <a:pt x="13272" y="23272"/>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07" name="Google Shape;1207;p42"/>
                <p:cNvSpPr/>
                <p:nvPr/>
              </p:nvSpPr>
              <p:spPr>
                <a:xfrm>
                  <a:off x="4196882" y="5821173"/>
                  <a:ext cx="693" cy="258"/>
                </a:xfrm>
                <a:custGeom>
                  <a:avLst/>
                  <a:gdLst/>
                  <a:ahLst/>
                  <a:cxnLst/>
                  <a:rect l="l" t="t" r="r" b="b"/>
                  <a:pathLst>
                    <a:path w="693" h="258" extrusionOk="0">
                      <a:moveTo>
                        <a:pt x="693" y="258"/>
                      </a:moveTo>
                      <a:cubicBezTo>
                        <a:pt x="-529" y="-231"/>
                        <a:pt x="123" y="95"/>
                        <a:pt x="693" y="258"/>
                      </a:cubicBezTo>
                      <a:lnTo>
                        <a:pt x="693" y="258"/>
                      </a:ln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8" name="Google Shape;1208;p42"/>
                <p:cNvSpPr/>
                <p:nvPr/>
              </p:nvSpPr>
              <p:spPr>
                <a:xfrm>
                  <a:off x="3608453" y="5834878"/>
                  <a:ext cx="81" cy="163"/>
                </a:xfrm>
                <a:custGeom>
                  <a:avLst/>
                  <a:gdLst/>
                  <a:ahLst/>
                  <a:cxnLst/>
                  <a:rect l="l" t="t" r="r" b="b"/>
                  <a:pathLst>
                    <a:path w="81" h="163" extrusionOk="0">
                      <a:moveTo>
                        <a:pt x="0" y="82"/>
                      </a:moveTo>
                      <a:cubicBezTo>
                        <a:pt x="0" y="82"/>
                        <a:pt x="0" y="82"/>
                        <a:pt x="81" y="0"/>
                      </a:cubicBezTo>
                      <a:cubicBezTo>
                        <a:pt x="81" y="0"/>
                        <a:pt x="81" y="0"/>
                        <a:pt x="81" y="0"/>
                      </a:cubicBezTo>
                      <a:cubicBezTo>
                        <a:pt x="81" y="0"/>
                        <a:pt x="81" y="82"/>
                        <a:pt x="0" y="163"/>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9" name="Google Shape;1209;p42"/>
                <p:cNvSpPr/>
                <p:nvPr/>
              </p:nvSpPr>
              <p:spPr>
                <a:xfrm>
                  <a:off x="3925981" y="5558902"/>
                  <a:ext cx="86901" cy="88410"/>
                </a:xfrm>
                <a:custGeom>
                  <a:avLst/>
                  <a:gdLst/>
                  <a:ahLst/>
                  <a:cxnLst/>
                  <a:rect l="l" t="t" r="r" b="b"/>
                  <a:pathLst>
                    <a:path w="86901" h="88410" extrusionOk="0">
                      <a:moveTo>
                        <a:pt x="23920" y="81855"/>
                      </a:moveTo>
                      <a:cubicBezTo>
                        <a:pt x="12514" y="75091"/>
                        <a:pt x="3144" y="62867"/>
                        <a:pt x="700" y="49746"/>
                      </a:cubicBezTo>
                      <a:cubicBezTo>
                        <a:pt x="-4025" y="24971"/>
                        <a:pt x="15854" y="2316"/>
                        <a:pt x="39562" y="197"/>
                      </a:cubicBezTo>
                      <a:cubicBezTo>
                        <a:pt x="52272" y="-1025"/>
                        <a:pt x="64737" y="3457"/>
                        <a:pt x="73862" y="13155"/>
                      </a:cubicBezTo>
                      <a:cubicBezTo>
                        <a:pt x="82579" y="22364"/>
                        <a:pt x="87060" y="35403"/>
                        <a:pt x="86897" y="47872"/>
                      </a:cubicBezTo>
                      <a:cubicBezTo>
                        <a:pt x="86816" y="60748"/>
                        <a:pt x="81031" y="73298"/>
                        <a:pt x="70196" y="80062"/>
                      </a:cubicBezTo>
                      <a:cubicBezTo>
                        <a:pt x="67263" y="81855"/>
                        <a:pt x="64167" y="83077"/>
                        <a:pt x="60826" y="83811"/>
                      </a:cubicBezTo>
                      <a:cubicBezTo>
                        <a:pt x="58790" y="85522"/>
                        <a:pt x="56590" y="86826"/>
                        <a:pt x="53494" y="87560"/>
                      </a:cubicBezTo>
                      <a:cubicBezTo>
                        <a:pt x="52272" y="87967"/>
                        <a:pt x="50805" y="88130"/>
                        <a:pt x="49583" y="88293"/>
                      </a:cubicBezTo>
                      <a:cubicBezTo>
                        <a:pt x="48687" y="88293"/>
                        <a:pt x="47709" y="88293"/>
                        <a:pt x="46732" y="88293"/>
                      </a:cubicBezTo>
                      <a:cubicBezTo>
                        <a:pt x="46487" y="88293"/>
                        <a:pt x="45999" y="88375"/>
                        <a:pt x="45428" y="88375"/>
                      </a:cubicBezTo>
                      <a:cubicBezTo>
                        <a:pt x="44695" y="88456"/>
                        <a:pt x="44043" y="88375"/>
                        <a:pt x="43391" y="88375"/>
                      </a:cubicBezTo>
                      <a:cubicBezTo>
                        <a:pt x="36548" y="87886"/>
                        <a:pt x="29704" y="85359"/>
                        <a:pt x="23838" y="81855"/>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0" name="Google Shape;1210;p42"/>
                <p:cNvSpPr/>
                <p:nvPr/>
              </p:nvSpPr>
              <p:spPr>
                <a:xfrm>
                  <a:off x="4177451" y="5788170"/>
                  <a:ext cx="45816" cy="46394"/>
                </a:xfrm>
                <a:custGeom>
                  <a:avLst/>
                  <a:gdLst/>
                  <a:ahLst/>
                  <a:cxnLst/>
                  <a:rect l="l" t="t" r="r" b="b"/>
                  <a:pathLst>
                    <a:path w="45816" h="46394" extrusionOk="0">
                      <a:moveTo>
                        <a:pt x="32018" y="45241"/>
                      </a:moveTo>
                      <a:cubicBezTo>
                        <a:pt x="27130" y="46790"/>
                        <a:pt x="21834" y="46871"/>
                        <a:pt x="16946" y="44915"/>
                      </a:cubicBezTo>
                      <a:cubicBezTo>
                        <a:pt x="12302" y="43285"/>
                        <a:pt x="7332" y="40107"/>
                        <a:pt x="4481" y="35788"/>
                      </a:cubicBezTo>
                      <a:lnTo>
                        <a:pt x="4236" y="35462"/>
                      </a:lnTo>
                      <a:lnTo>
                        <a:pt x="4236" y="35462"/>
                      </a:lnTo>
                      <a:cubicBezTo>
                        <a:pt x="3829" y="34729"/>
                        <a:pt x="3340" y="33913"/>
                        <a:pt x="2933" y="33262"/>
                      </a:cubicBezTo>
                      <a:cubicBezTo>
                        <a:pt x="2444" y="32528"/>
                        <a:pt x="1955" y="31713"/>
                        <a:pt x="1711" y="30817"/>
                      </a:cubicBezTo>
                      <a:cubicBezTo>
                        <a:pt x="733" y="28453"/>
                        <a:pt x="0" y="26090"/>
                        <a:pt x="0" y="23564"/>
                      </a:cubicBezTo>
                      <a:cubicBezTo>
                        <a:pt x="0" y="22423"/>
                        <a:pt x="81" y="21037"/>
                        <a:pt x="407" y="19896"/>
                      </a:cubicBezTo>
                      <a:cubicBezTo>
                        <a:pt x="733" y="18430"/>
                        <a:pt x="2281" y="17370"/>
                        <a:pt x="3666" y="16555"/>
                      </a:cubicBezTo>
                      <a:cubicBezTo>
                        <a:pt x="3666" y="16229"/>
                        <a:pt x="3666" y="15822"/>
                        <a:pt x="3829" y="15414"/>
                      </a:cubicBezTo>
                      <a:cubicBezTo>
                        <a:pt x="4074" y="14925"/>
                        <a:pt x="4155" y="14518"/>
                        <a:pt x="4399" y="13947"/>
                      </a:cubicBezTo>
                      <a:cubicBezTo>
                        <a:pt x="4725" y="13214"/>
                        <a:pt x="6110" y="11421"/>
                        <a:pt x="5051" y="12643"/>
                      </a:cubicBezTo>
                      <a:cubicBezTo>
                        <a:pt x="4481" y="13295"/>
                        <a:pt x="4725" y="13051"/>
                        <a:pt x="4888" y="12643"/>
                      </a:cubicBezTo>
                      <a:cubicBezTo>
                        <a:pt x="6844" y="6042"/>
                        <a:pt x="12546" y="2294"/>
                        <a:pt x="18901" y="582"/>
                      </a:cubicBezTo>
                      <a:cubicBezTo>
                        <a:pt x="24197" y="-803"/>
                        <a:pt x="30063" y="337"/>
                        <a:pt x="34788" y="3434"/>
                      </a:cubicBezTo>
                      <a:cubicBezTo>
                        <a:pt x="40084" y="6857"/>
                        <a:pt x="43506" y="12481"/>
                        <a:pt x="45054" y="18348"/>
                      </a:cubicBezTo>
                      <a:cubicBezTo>
                        <a:pt x="47824" y="29350"/>
                        <a:pt x="42935" y="41655"/>
                        <a:pt x="32181" y="45241"/>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1" name="Google Shape;1211;p42"/>
                <p:cNvSpPr/>
                <p:nvPr/>
              </p:nvSpPr>
              <p:spPr>
                <a:xfrm>
                  <a:off x="4249058" y="5865235"/>
                  <a:ext cx="17880" cy="18318"/>
                </a:xfrm>
                <a:custGeom>
                  <a:avLst/>
                  <a:gdLst/>
                  <a:ahLst/>
                  <a:cxnLst/>
                  <a:rect l="l" t="t" r="r" b="b"/>
                  <a:pathLst>
                    <a:path w="17880" h="18318" extrusionOk="0">
                      <a:moveTo>
                        <a:pt x="5710" y="16910"/>
                      </a:moveTo>
                      <a:cubicBezTo>
                        <a:pt x="5710" y="16910"/>
                        <a:pt x="5384" y="16503"/>
                        <a:pt x="5222" y="16340"/>
                      </a:cubicBezTo>
                      <a:cubicBezTo>
                        <a:pt x="5058" y="16340"/>
                        <a:pt x="4896" y="16340"/>
                        <a:pt x="4651" y="16177"/>
                      </a:cubicBezTo>
                      <a:cubicBezTo>
                        <a:pt x="4488" y="16177"/>
                        <a:pt x="4244" y="16014"/>
                        <a:pt x="4081" y="15851"/>
                      </a:cubicBezTo>
                      <a:cubicBezTo>
                        <a:pt x="3429" y="15606"/>
                        <a:pt x="2696" y="15117"/>
                        <a:pt x="2207" y="14547"/>
                      </a:cubicBezTo>
                      <a:lnTo>
                        <a:pt x="2207" y="14547"/>
                      </a:lnTo>
                      <a:cubicBezTo>
                        <a:pt x="2207" y="14547"/>
                        <a:pt x="2207" y="14384"/>
                        <a:pt x="2207" y="14139"/>
                      </a:cubicBezTo>
                      <a:cubicBezTo>
                        <a:pt x="1800" y="13650"/>
                        <a:pt x="1311" y="13080"/>
                        <a:pt x="985" y="12346"/>
                      </a:cubicBezTo>
                      <a:cubicBezTo>
                        <a:pt x="578" y="11695"/>
                        <a:pt x="333" y="10717"/>
                        <a:pt x="170" y="9820"/>
                      </a:cubicBezTo>
                      <a:cubicBezTo>
                        <a:pt x="7" y="9087"/>
                        <a:pt x="-74" y="8190"/>
                        <a:pt x="89" y="7375"/>
                      </a:cubicBezTo>
                      <a:cubicBezTo>
                        <a:pt x="89" y="6642"/>
                        <a:pt x="252" y="6071"/>
                        <a:pt x="415" y="5501"/>
                      </a:cubicBezTo>
                      <a:cubicBezTo>
                        <a:pt x="659" y="5012"/>
                        <a:pt x="904" y="4441"/>
                        <a:pt x="1229" y="3789"/>
                      </a:cubicBezTo>
                      <a:cubicBezTo>
                        <a:pt x="1392" y="3464"/>
                        <a:pt x="1718" y="3056"/>
                        <a:pt x="1963" y="2811"/>
                      </a:cubicBezTo>
                      <a:cubicBezTo>
                        <a:pt x="2126" y="2486"/>
                        <a:pt x="2452" y="2078"/>
                        <a:pt x="2777" y="1915"/>
                      </a:cubicBezTo>
                      <a:cubicBezTo>
                        <a:pt x="3266" y="1508"/>
                        <a:pt x="3674" y="1181"/>
                        <a:pt x="4162" y="937"/>
                      </a:cubicBezTo>
                      <a:cubicBezTo>
                        <a:pt x="4244" y="937"/>
                        <a:pt x="4325" y="774"/>
                        <a:pt x="4488" y="774"/>
                      </a:cubicBezTo>
                      <a:cubicBezTo>
                        <a:pt x="5058" y="448"/>
                        <a:pt x="5629" y="285"/>
                        <a:pt x="6281" y="122"/>
                      </a:cubicBezTo>
                      <a:cubicBezTo>
                        <a:pt x="7095" y="-41"/>
                        <a:pt x="7910" y="-41"/>
                        <a:pt x="8725" y="122"/>
                      </a:cubicBezTo>
                      <a:cubicBezTo>
                        <a:pt x="9702" y="122"/>
                        <a:pt x="10436" y="367"/>
                        <a:pt x="11332" y="611"/>
                      </a:cubicBezTo>
                      <a:cubicBezTo>
                        <a:pt x="11984" y="856"/>
                        <a:pt x="12636" y="1181"/>
                        <a:pt x="13206" y="1589"/>
                      </a:cubicBezTo>
                      <a:cubicBezTo>
                        <a:pt x="13369" y="1752"/>
                        <a:pt x="13532" y="1834"/>
                        <a:pt x="13776" y="1915"/>
                      </a:cubicBezTo>
                      <a:cubicBezTo>
                        <a:pt x="13939" y="2078"/>
                        <a:pt x="14346" y="2404"/>
                        <a:pt x="14509" y="2649"/>
                      </a:cubicBezTo>
                      <a:cubicBezTo>
                        <a:pt x="14754" y="2975"/>
                        <a:pt x="15080" y="3138"/>
                        <a:pt x="15242" y="3382"/>
                      </a:cubicBezTo>
                      <a:lnTo>
                        <a:pt x="15650" y="3871"/>
                      </a:lnTo>
                      <a:cubicBezTo>
                        <a:pt x="16139" y="4441"/>
                        <a:pt x="16628" y="5094"/>
                        <a:pt x="16872" y="5664"/>
                      </a:cubicBezTo>
                      <a:cubicBezTo>
                        <a:pt x="17198" y="6234"/>
                        <a:pt x="17524" y="6968"/>
                        <a:pt x="17605" y="7538"/>
                      </a:cubicBezTo>
                      <a:cubicBezTo>
                        <a:pt x="17850" y="8353"/>
                        <a:pt x="17931" y="9250"/>
                        <a:pt x="17850" y="10146"/>
                      </a:cubicBezTo>
                      <a:cubicBezTo>
                        <a:pt x="17850" y="10798"/>
                        <a:pt x="17687" y="11450"/>
                        <a:pt x="17605" y="12184"/>
                      </a:cubicBezTo>
                      <a:cubicBezTo>
                        <a:pt x="17524" y="12428"/>
                        <a:pt x="17524" y="12591"/>
                        <a:pt x="17361" y="12673"/>
                      </a:cubicBezTo>
                      <a:cubicBezTo>
                        <a:pt x="17116" y="13325"/>
                        <a:pt x="16872" y="13976"/>
                        <a:pt x="16546" y="14547"/>
                      </a:cubicBezTo>
                      <a:cubicBezTo>
                        <a:pt x="16546" y="14710"/>
                        <a:pt x="16383" y="14873"/>
                        <a:pt x="16220" y="14954"/>
                      </a:cubicBezTo>
                      <a:cubicBezTo>
                        <a:pt x="15813" y="15606"/>
                        <a:pt x="15406" y="16095"/>
                        <a:pt x="14835" y="16584"/>
                      </a:cubicBezTo>
                      <a:lnTo>
                        <a:pt x="14672" y="16747"/>
                      </a:lnTo>
                      <a:cubicBezTo>
                        <a:pt x="14672" y="16747"/>
                        <a:pt x="14102" y="17236"/>
                        <a:pt x="13939" y="17155"/>
                      </a:cubicBezTo>
                      <a:lnTo>
                        <a:pt x="13369" y="17644"/>
                      </a:lnTo>
                      <a:cubicBezTo>
                        <a:pt x="12717" y="17807"/>
                        <a:pt x="12147" y="18051"/>
                        <a:pt x="11495" y="18214"/>
                      </a:cubicBezTo>
                      <a:cubicBezTo>
                        <a:pt x="11332" y="18214"/>
                        <a:pt x="11169" y="18377"/>
                        <a:pt x="10924" y="18296"/>
                      </a:cubicBezTo>
                      <a:cubicBezTo>
                        <a:pt x="9702" y="18296"/>
                        <a:pt x="8643" y="18296"/>
                        <a:pt x="7421" y="17888"/>
                      </a:cubicBezTo>
                      <a:cubicBezTo>
                        <a:pt x="6851" y="17725"/>
                        <a:pt x="6199" y="17399"/>
                        <a:pt x="5792" y="17073"/>
                      </a:cubicBezTo>
                      <a:cubicBezTo>
                        <a:pt x="5629" y="17073"/>
                        <a:pt x="5548" y="16992"/>
                        <a:pt x="5548" y="16992"/>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2" name="Google Shape;1212;p42"/>
                <p:cNvSpPr/>
                <p:nvPr/>
              </p:nvSpPr>
              <p:spPr>
                <a:xfrm>
                  <a:off x="4273598" y="5854478"/>
                  <a:ext cx="52217" cy="76320"/>
                </a:xfrm>
                <a:custGeom>
                  <a:avLst/>
                  <a:gdLst/>
                  <a:ahLst/>
                  <a:cxnLst/>
                  <a:rect l="l" t="t" r="r" b="b"/>
                  <a:pathLst>
                    <a:path w="52217" h="76320" extrusionOk="0">
                      <a:moveTo>
                        <a:pt x="38689" y="3545"/>
                      </a:moveTo>
                      <a:cubicBezTo>
                        <a:pt x="46103" y="8353"/>
                        <a:pt x="49851" y="17236"/>
                        <a:pt x="51154" y="25467"/>
                      </a:cubicBezTo>
                      <a:cubicBezTo>
                        <a:pt x="53680" y="40788"/>
                        <a:pt x="52376" y="60673"/>
                        <a:pt x="39829" y="70697"/>
                      </a:cubicBezTo>
                      <a:cubicBezTo>
                        <a:pt x="28831" y="79498"/>
                        <a:pt x="7404" y="78764"/>
                        <a:pt x="1375" y="62792"/>
                      </a:cubicBezTo>
                      <a:cubicBezTo>
                        <a:pt x="-906" y="56761"/>
                        <a:pt x="-92" y="50079"/>
                        <a:pt x="1945" y="44211"/>
                      </a:cubicBezTo>
                      <a:cubicBezTo>
                        <a:pt x="2678" y="42418"/>
                        <a:pt x="3575" y="40706"/>
                        <a:pt x="4634" y="38995"/>
                      </a:cubicBezTo>
                      <a:cubicBezTo>
                        <a:pt x="4226" y="37935"/>
                        <a:pt x="3901" y="36957"/>
                        <a:pt x="3575" y="36061"/>
                      </a:cubicBezTo>
                      <a:cubicBezTo>
                        <a:pt x="2678" y="31661"/>
                        <a:pt x="2271" y="27178"/>
                        <a:pt x="2923" y="22859"/>
                      </a:cubicBezTo>
                      <a:cubicBezTo>
                        <a:pt x="4145" y="14057"/>
                        <a:pt x="8870" y="6804"/>
                        <a:pt x="16610" y="2567"/>
                      </a:cubicBezTo>
                      <a:cubicBezTo>
                        <a:pt x="23372" y="-1182"/>
                        <a:pt x="31927" y="-775"/>
                        <a:pt x="38770" y="3463"/>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3" name="Google Shape;1213;p42"/>
                <p:cNvSpPr/>
                <p:nvPr/>
              </p:nvSpPr>
              <p:spPr>
                <a:xfrm>
                  <a:off x="4305615" y="5816958"/>
                  <a:ext cx="17426" cy="15755"/>
                </a:xfrm>
                <a:custGeom>
                  <a:avLst/>
                  <a:gdLst/>
                  <a:ahLst/>
                  <a:cxnLst/>
                  <a:rect l="l" t="t" r="r" b="b"/>
                  <a:pathLst>
                    <a:path w="17426" h="15755" extrusionOk="0">
                      <a:moveTo>
                        <a:pt x="15634" y="2925"/>
                      </a:moveTo>
                      <a:cubicBezTo>
                        <a:pt x="15634" y="2925"/>
                        <a:pt x="16123" y="3658"/>
                        <a:pt x="16123" y="3658"/>
                      </a:cubicBezTo>
                      <a:cubicBezTo>
                        <a:pt x="16123" y="3658"/>
                        <a:pt x="16530" y="4147"/>
                        <a:pt x="16693" y="4555"/>
                      </a:cubicBezTo>
                      <a:cubicBezTo>
                        <a:pt x="16937" y="5044"/>
                        <a:pt x="17182" y="5695"/>
                        <a:pt x="17263" y="6184"/>
                      </a:cubicBezTo>
                      <a:cubicBezTo>
                        <a:pt x="17263" y="6184"/>
                        <a:pt x="17263" y="6266"/>
                        <a:pt x="17263" y="6429"/>
                      </a:cubicBezTo>
                      <a:cubicBezTo>
                        <a:pt x="17263" y="6918"/>
                        <a:pt x="17345" y="7651"/>
                        <a:pt x="17426" y="8141"/>
                      </a:cubicBezTo>
                      <a:cubicBezTo>
                        <a:pt x="17426" y="8467"/>
                        <a:pt x="17263" y="9281"/>
                        <a:pt x="17182" y="9689"/>
                      </a:cubicBezTo>
                      <a:lnTo>
                        <a:pt x="17100" y="9689"/>
                      </a:lnTo>
                      <a:cubicBezTo>
                        <a:pt x="16530" y="11237"/>
                        <a:pt x="15960" y="12052"/>
                        <a:pt x="14901" y="13193"/>
                      </a:cubicBezTo>
                      <a:lnTo>
                        <a:pt x="14412" y="13601"/>
                      </a:lnTo>
                      <a:cubicBezTo>
                        <a:pt x="13841" y="14090"/>
                        <a:pt x="13271" y="14334"/>
                        <a:pt x="12619" y="14742"/>
                      </a:cubicBezTo>
                      <a:cubicBezTo>
                        <a:pt x="12538" y="14742"/>
                        <a:pt x="12375" y="14986"/>
                        <a:pt x="12049" y="15068"/>
                      </a:cubicBezTo>
                      <a:cubicBezTo>
                        <a:pt x="11397" y="15231"/>
                        <a:pt x="10827" y="15475"/>
                        <a:pt x="10175" y="15638"/>
                      </a:cubicBezTo>
                      <a:cubicBezTo>
                        <a:pt x="9931" y="15638"/>
                        <a:pt x="9768" y="15638"/>
                        <a:pt x="9442" y="15720"/>
                      </a:cubicBezTo>
                      <a:cubicBezTo>
                        <a:pt x="8790" y="15720"/>
                        <a:pt x="8138" y="15801"/>
                        <a:pt x="7405" y="15720"/>
                      </a:cubicBezTo>
                      <a:cubicBezTo>
                        <a:pt x="7242" y="15720"/>
                        <a:pt x="7079" y="15720"/>
                        <a:pt x="6753" y="15720"/>
                      </a:cubicBezTo>
                      <a:cubicBezTo>
                        <a:pt x="6183" y="15557"/>
                        <a:pt x="5613" y="15475"/>
                        <a:pt x="5124" y="15231"/>
                      </a:cubicBezTo>
                      <a:cubicBezTo>
                        <a:pt x="4554" y="15068"/>
                        <a:pt x="3983" y="14660"/>
                        <a:pt x="3576" y="14497"/>
                      </a:cubicBezTo>
                      <a:cubicBezTo>
                        <a:pt x="3332" y="14415"/>
                        <a:pt x="3169" y="14171"/>
                        <a:pt x="3006" y="14171"/>
                      </a:cubicBezTo>
                      <a:lnTo>
                        <a:pt x="3006" y="14171"/>
                      </a:lnTo>
                      <a:cubicBezTo>
                        <a:pt x="2354" y="13601"/>
                        <a:pt x="1865" y="13030"/>
                        <a:pt x="1458" y="12378"/>
                      </a:cubicBezTo>
                      <a:cubicBezTo>
                        <a:pt x="1295" y="12215"/>
                        <a:pt x="1132" y="11971"/>
                        <a:pt x="1050" y="11726"/>
                      </a:cubicBezTo>
                      <a:lnTo>
                        <a:pt x="806" y="11400"/>
                      </a:lnTo>
                      <a:cubicBezTo>
                        <a:pt x="480" y="10667"/>
                        <a:pt x="317" y="10015"/>
                        <a:pt x="154" y="9119"/>
                      </a:cubicBezTo>
                      <a:cubicBezTo>
                        <a:pt x="-90" y="8467"/>
                        <a:pt x="-9" y="7978"/>
                        <a:pt x="154" y="7325"/>
                      </a:cubicBezTo>
                      <a:cubicBezTo>
                        <a:pt x="154" y="6837"/>
                        <a:pt x="317" y="6511"/>
                        <a:pt x="562" y="6103"/>
                      </a:cubicBezTo>
                      <a:cubicBezTo>
                        <a:pt x="724" y="5533"/>
                        <a:pt x="1050" y="5044"/>
                        <a:pt x="1539" y="4636"/>
                      </a:cubicBezTo>
                      <a:cubicBezTo>
                        <a:pt x="1947" y="4310"/>
                        <a:pt x="2272" y="4229"/>
                        <a:pt x="2680" y="3903"/>
                      </a:cubicBezTo>
                      <a:cubicBezTo>
                        <a:pt x="2924" y="3903"/>
                        <a:pt x="3250" y="3821"/>
                        <a:pt x="3576" y="3658"/>
                      </a:cubicBezTo>
                      <a:cubicBezTo>
                        <a:pt x="3902" y="2925"/>
                        <a:pt x="4309" y="2029"/>
                        <a:pt x="4961" y="1539"/>
                      </a:cubicBezTo>
                      <a:cubicBezTo>
                        <a:pt x="5776" y="806"/>
                        <a:pt x="6835" y="317"/>
                        <a:pt x="7976" y="72"/>
                      </a:cubicBezTo>
                      <a:cubicBezTo>
                        <a:pt x="7976" y="72"/>
                        <a:pt x="8081" y="72"/>
                        <a:pt x="8301" y="72"/>
                      </a:cubicBezTo>
                      <a:cubicBezTo>
                        <a:pt x="8709" y="72"/>
                        <a:pt x="9442" y="-90"/>
                        <a:pt x="10012" y="72"/>
                      </a:cubicBezTo>
                      <a:cubicBezTo>
                        <a:pt x="10012" y="72"/>
                        <a:pt x="10069" y="72"/>
                        <a:pt x="10175" y="72"/>
                      </a:cubicBezTo>
                      <a:cubicBezTo>
                        <a:pt x="10827" y="72"/>
                        <a:pt x="11397" y="235"/>
                        <a:pt x="11968" y="399"/>
                      </a:cubicBezTo>
                      <a:cubicBezTo>
                        <a:pt x="11968" y="480"/>
                        <a:pt x="12131" y="399"/>
                        <a:pt x="12212" y="480"/>
                      </a:cubicBezTo>
                      <a:cubicBezTo>
                        <a:pt x="12701" y="724"/>
                        <a:pt x="13353" y="1050"/>
                        <a:pt x="13841" y="1295"/>
                      </a:cubicBezTo>
                      <a:lnTo>
                        <a:pt x="13841" y="1295"/>
                      </a:lnTo>
                      <a:cubicBezTo>
                        <a:pt x="13841" y="1295"/>
                        <a:pt x="14004" y="1376"/>
                        <a:pt x="14086" y="1539"/>
                      </a:cubicBezTo>
                      <a:cubicBezTo>
                        <a:pt x="14575" y="1947"/>
                        <a:pt x="15064" y="2354"/>
                        <a:pt x="15471" y="2843"/>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4" name="Google Shape;1214;p42"/>
                <p:cNvSpPr/>
                <p:nvPr/>
              </p:nvSpPr>
              <p:spPr>
                <a:xfrm>
                  <a:off x="3112193" y="5605022"/>
                  <a:ext cx="21931" cy="17643"/>
                </a:xfrm>
                <a:custGeom>
                  <a:avLst/>
                  <a:gdLst/>
                  <a:ahLst/>
                  <a:cxnLst/>
                  <a:rect l="l" t="t" r="r" b="b"/>
                  <a:pathLst>
                    <a:path w="21931" h="17643" extrusionOk="0">
                      <a:moveTo>
                        <a:pt x="9303" y="17644"/>
                      </a:moveTo>
                      <a:cubicBezTo>
                        <a:pt x="8326" y="17399"/>
                        <a:pt x="7511" y="17318"/>
                        <a:pt x="6615" y="17073"/>
                      </a:cubicBezTo>
                      <a:cubicBezTo>
                        <a:pt x="5148" y="16666"/>
                        <a:pt x="3763" y="15932"/>
                        <a:pt x="2623" y="15117"/>
                      </a:cubicBezTo>
                      <a:cubicBezTo>
                        <a:pt x="1808" y="14465"/>
                        <a:pt x="1156" y="13732"/>
                        <a:pt x="667" y="12754"/>
                      </a:cubicBezTo>
                      <a:cubicBezTo>
                        <a:pt x="178" y="11776"/>
                        <a:pt x="-66" y="10879"/>
                        <a:pt x="15" y="9820"/>
                      </a:cubicBezTo>
                      <a:cubicBezTo>
                        <a:pt x="178" y="9005"/>
                        <a:pt x="178" y="8353"/>
                        <a:pt x="504" y="7538"/>
                      </a:cubicBezTo>
                      <a:cubicBezTo>
                        <a:pt x="504" y="7049"/>
                        <a:pt x="749" y="6479"/>
                        <a:pt x="1075" y="6071"/>
                      </a:cubicBezTo>
                      <a:cubicBezTo>
                        <a:pt x="1319" y="5583"/>
                        <a:pt x="1482" y="5094"/>
                        <a:pt x="1808" y="4686"/>
                      </a:cubicBezTo>
                      <a:cubicBezTo>
                        <a:pt x="2215" y="4034"/>
                        <a:pt x="2785" y="3545"/>
                        <a:pt x="3356" y="2893"/>
                      </a:cubicBezTo>
                      <a:cubicBezTo>
                        <a:pt x="4008" y="2159"/>
                        <a:pt x="4985" y="1589"/>
                        <a:pt x="5800" y="1019"/>
                      </a:cubicBezTo>
                      <a:cubicBezTo>
                        <a:pt x="6452" y="693"/>
                        <a:pt x="7185" y="530"/>
                        <a:pt x="7918" y="285"/>
                      </a:cubicBezTo>
                      <a:cubicBezTo>
                        <a:pt x="8163" y="285"/>
                        <a:pt x="8489" y="204"/>
                        <a:pt x="8733" y="122"/>
                      </a:cubicBezTo>
                      <a:cubicBezTo>
                        <a:pt x="9711" y="-41"/>
                        <a:pt x="10770" y="-41"/>
                        <a:pt x="11747" y="122"/>
                      </a:cubicBezTo>
                      <a:cubicBezTo>
                        <a:pt x="12562" y="285"/>
                        <a:pt x="13214" y="367"/>
                        <a:pt x="14110" y="693"/>
                      </a:cubicBezTo>
                      <a:cubicBezTo>
                        <a:pt x="14762" y="937"/>
                        <a:pt x="15414" y="1263"/>
                        <a:pt x="16065" y="1752"/>
                      </a:cubicBezTo>
                      <a:cubicBezTo>
                        <a:pt x="17043" y="2159"/>
                        <a:pt x="17858" y="2975"/>
                        <a:pt x="18591" y="3626"/>
                      </a:cubicBezTo>
                      <a:cubicBezTo>
                        <a:pt x="19406" y="4441"/>
                        <a:pt x="19895" y="5419"/>
                        <a:pt x="20546" y="6316"/>
                      </a:cubicBezTo>
                      <a:cubicBezTo>
                        <a:pt x="21117" y="7212"/>
                        <a:pt x="21443" y="8190"/>
                        <a:pt x="21687" y="9168"/>
                      </a:cubicBezTo>
                      <a:cubicBezTo>
                        <a:pt x="21931" y="9657"/>
                        <a:pt x="21850" y="10146"/>
                        <a:pt x="21931" y="10635"/>
                      </a:cubicBezTo>
                      <a:cubicBezTo>
                        <a:pt x="21931" y="11450"/>
                        <a:pt x="21931" y="12265"/>
                        <a:pt x="21768" y="12917"/>
                      </a:cubicBezTo>
                      <a:lnTo>
                        <a:pt x="21361" y="13569"/>
                      </a:lnTo>
                      <a:cubicBezTo>
                        <a:pt x="21361" y="13569"/>
                        <a:pt x="21361" y="13732"/>
                        <a:pt x="21280" y="13813"/>
                      </a:cubicBezTo>
                      <a:cubicBezTo>
                        <a:pt x="21117" y="14139"/>
                        <a:pt x="20954" y="14547"/>
                        <a:pt x="20709" y="14954"/>
                      </a:cubicBezTo>
                      <a:cubicBezTo>
                        <a:pt x="20302" y="15606"/>
                        <a:pt x="19895" y="16095"/>
                        <a:pt x="19243" y="16503"/>
                      </a:cubicBezTo>
                      <a:cubicBezTo>
                        <a:pt x="18917" y="16666"/>
                        <a:pt x="18673" y="16829"/>
                        <a:pt x="18510" y="16910"/>
                      </a:cubicBezTo>
                      <a:cubicBezTo>
                        <a:pt x="17776" y="17155"/>
                        <a:pt x="17125" y="17399"/>
                        <a:pt x="16554" y="17562"/>
                      </a:cubicBezTo>
                      <a:cubicBezTo>
                        <a:pt x="16147" y="17562"/>
                        <a:pt x="15495" y="17562"/>
                        <a:pt x="15169" y="17562"/>
                      </a:cubicBezTo>
                      <a:cubicBezTo>
                        <a:pt x="15169" y="17562"/>
                        <a:pt x="15088" y="17562"/>
                        <a:pt x="14925" y="17562"/>
                      </a:cubicBezTo>
                      <a:cubicBezTo>
                        <a:pt x="14517" y="17399"/>
                        <a:pt x="14273" y="17318"/>
                        <a:pt x="13866" y="17236"/>
                      </a:cubicBezTo>
                      <a:lnTo>
                        <a:pt x="13784" y="17236"/>
                      </a:lnTo>
                      <a:cubicBezTo>
                        <a:pt x="13377" y="17318"/>
                        <a:pt x="12888" y="17399"/>
                        <a:pt x="12399" y="17480"/>
                      </a:cubicBezTo>
                      <a:cubicBezTo>
                        <a:pt x="11422" y="17480"/>
                        <a:pt x="10525" y="17480"/>
                        <a:pt x="9629" y="17480"/>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5" name="Google Shape;1215;p42"/>
                <p:cNvSpPr/>
                <p:nvPr/>
              </p:nvSpPr>
              <p:spPr>
                <a:xfrm>
                  <a:off x="4289304" y="5979377"/>
                  <a:ext cx="22647" cy="23416"/>
                </a:xfrm>
                <a:custGeom>
                  <a:avLst/>
                  <a:gdLst/>
                  <a:ahLst/>
                  <a:cxnLst/>
                  <a:rect l="l" t="t" r="r" b="b"/>
                  <a:pathLst>
                    <a:path w="22647" h="23416" extrusionOk="0">
                      <a:moveTo>
                        <a:pt x="14673" y="643"/>
                      </a:moveTo>
                      <a:cubicBezTo>
                        <a:pt x="16465" y="1458"/>
                        <a:pt x="17524" y="2273"/>
                        <a:pt x="19072" y="3658"/>
                      </a:cubicBezTo>
                      <a:lnTo>
                        <a:pt x="19724" y="4474"/>
                      </a:lnTo>
                      <a:cubicBezTo>
                        <a:pt x="20213" y="5207"/>
                        <a:pt x="20783" y="5940"/>
                        <a:pt x="21190" y="6755"/>
                      </a:cubicBezTo>
                      <a:cubicBezTo>
                        <a:pt x="21353" y="6918"/>
                        <a:pt x="21516" y="7326"/>
                        <a:pt x="21679" y="7733"/>
                      </a:cubicBezTo>
                      <a:cubicBezTo>
                        <a:pt x="21924" y="8548"/>
                        <a:pt x="22250" y="9363"/>
                        <a:pt x="22494" y="10259"/>
                      </a:cubicBezTo>
                      <a:cubicBezTo>
                        <a:pt x="22820" y="12134"/>
                        <a:pt x="22576" y="13683"/>
                        <a:pt x="22250" y="15475"/>
                      </a:cubicBezTo>
                      <a:cubicBezTo>
                        <a:pt x="22250" y="15801"/>
                        <a:pt x="22086" y="16046"/>
                        <a:pt x="22005" y="16372"/>
                      </a:cubicBezTo>
                      <a:cubicBezTo>
                        <a:pt x="21679" y="17105"/>
                        <a:pt x="21435" y="18002"/>
                        <a:pt x="20946" y="18735"/>
                      </a:cubicBezTo>
                      <a:cubicBezTo>
                        <a:pt x="20457" y="19468"/>
                        <a:pt x="19805" y="20202"/>
                        <a:pt x="19072" y="20773"/>
                      </a:cubicBezTo>
                      <a:cubicBezTo>
                        <a:pt x="18665" y="21262"/>
                        <a:pt x="18176" y="21587"/>
                        <a:pt x="17606" y="21832"/>
                      </a:cubicBezTo>
                      <a:cubicBezTo>
                        <a:pt x="17361" y="22076"/>
                        <a:pt x="16954" y="22403"/>
                        <a:pt x="16465" y="22565"/>
                      </a:cubicBezTo>
                      <a:cubicBezTo>
                        <a:pt x="15895" y="22892"/>
                        <a:pt x="15080" y="23054"/>
                        <a:pt x="14510" y="23217"/>
                      </a:cubicBezTo>
                      <a:cubicBezTo>
                        <a:pt x="14102" y="23217"/>
                        <a:pt x="13776" y="23299"/>
                        <a:pt x="13369" y="23380"/>
                      </a:cubicBezTo>
                      <a:cubicBezTo>
                        <a:pt x="12636" y="23462"/>
                        <a:pt x="11658" y="23380"/>
                        <a:pt x="10680" y="23380"/>
                      </a:cubicBezTo>
                      <a:cubicBezTo>
                        <a:pt x="9947" y="23299"/>
                        <a:pt x="9214" y="23136"/>
                        <a:pt x="8318" y="22810"/>
                      </a:cubicBezTo>
                      <a:cubicBezTo>
                        <a:pt x="7177" y="22565"/>
                        <a:pt x="6118" y="21995"/>
                        <a:pt x="4978" y="21425"/>
                      </a:cubicBezTo>
                      <a:cubicBezTo>
                        <a:pt x="4000" y="20773"/>
                        <a:pt x="2941" y="19957"/>
                        <a:pt x="2208" y="19061"/>
                      </a:cubicBezTo>
                      <a:cubicBezTo>
                        <a:pt x="1148" y="17920"/>
                        <a:pt x="334" y="16453"/>
                        <a:pt x="89" y="14824"/>
                      </a:cubicBezTo>
                      <a:cubicBezTo>
                        <a:pt x="-155" y="13194"/>
                        <a:pt x="89" y="11400"/>
                        <a:pt x="985" y="9934"/>
                      </a:cubicBezTo>
                      <a:lnTo>
                        <a:pt x="1637" y="9363"/>
                      </a:lnTo>
                      <a:cubicBezTo>
                        <a:pt x="1719" y="7570"/>
                        <a:pt x="2208" y="5859"/>
                        <a:pt x="3104" y="4474"/>
                      </a:cubicBezTo>
                      <a:cubicBezTo>
                        <a:pt x="4570" y="2110"/>
                        <a:pt x="7014" y="562"/>
                        <a:pt x="9784" y="154"/>
                      </a:cubicBezTo>
                      <a:cubicBezTo>
                        <a:pt x="10599" y="-9"/>
                        <a:pt x="11495" y="-90"/>
                        <a:pt x="12473" y="154"/>
                      </a:cubicBezTo>
                      <a:cubicBezTo>
                        <a:pt x="13288" y="317"/>
                        <a:pt x="14102" y="480"/>
                        <a:pt x="14836" y="725"/>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6" name="Google Shape;1216;p42"/>
                <p:cNvSpPr/>
                <p:nvPr/>
              </p:nvSpPr>
              <p:spPr>
                <a:xfrm>
                  <a:off x="3564480" y="5854361"/>
                  <a:ext cx="28320" cy="33909"/>
                </a:xfrm>
                <a:custGeom>
                  <a:avLst/>
                  <a:gdLst/>
                  <a:ahLst/>
                  <a:cxnLst/>
                  <a:rect l="l" t="t" r="r" b="b"/>
                  <a:pathLst>
                    <a:path w="28320" h="33909" extrusionOk="0">
                      <a:moveTo>
                        <a:pt x="1771" y="564"/>
                      </a:moveTo>
                      <a:cubicBezTo>
                        <a:pt x="2178" y="1624"/>
                        <a:pt x="2748" y="2520"/>
                        <a:pt x="3237" y="3498"/>
                      </a:cubicBezTo>
                      <a:cubicBezTo>
                        <a:pt x="4785" y="1868"/>
                        <a:pt x="7148" y="1542"/>
                        <a:pt x="9429" y="1868"/>
                      </a:cubicBezTo>
                      <a:cubicBezTo>
                        <a:pt x="12362" y="2113"/>
                        <a:pt x="14888" y="3172"/>
                        <a:pt x="17413" y="4721"/>
                      </a:cubicBezTo>
                      <a:cubicBezTo>
                        <a:pt x="21894" y="7491"/>
                        <a:pt x="25235" y="12300"/>
                        <a:pt x="26701" y="17434"/>
                      </a:cubicBezTo>
                      <a:cubicBezTo>
                        <a:pt x="27923" y="18086"/>
                        <a:pt x="28656" y="19308"/>
                        <a:pt x="28168" y="20857"/>
                      </a:cubicBezTo>
                      <a:cubicBezTo>
                        <a:pt x="27923" y="21509"/>
                        <a:pt x="27760" y="22079"/>
                        <a:pt x="27434" y="22650"/>
                      </a:cubicBezTo>
                      <a:cubicBezTo>
                        <a:pt x="27434" y="25991"/>
                        <a:pt x="26538" y="29332"/>
                        <a:pt x="24420" y="32103"/>
                      </a:cubicBezTo>
                      <a:cubicBezTo>
                        <a:pt x="22465" y="34385"/>
                        <a:pt x="19695" y="34548"/>
                        <a:pt x="17332" y="32348"/>
                      </a:cubicBezTo>
                      <a:cubicBezTo>
                        <a:pt x="16436" y="31451"/>
                        <a:pt x="15702" y="30391"/>
                        <a:pt x="14969" y="29495"/>
                      </a:cubicBezTo>
                      <a:cubicBezTo>
                        <a:pt x="13095" y="29332"/>
                        <a:pt x="11384" y="29006"/>
                        <a:pt x="9673" y="28191"/>
                      </a:cubicBezTo>
                      <a:cubicBezTo>
                        <a:pt x="2504" y="24850"/>
                        <a:pt x="-836" y="16456"/>
                        <a:pt x="549" y="8958"/>
                      </a:cubicBezTo>
                      <a:cubicBezTo>
                        <a:pt x="712" y="7980"/>
                        <a:pt x="1119" y="7166"/>
                        <a:pt x="1608" y="6269"/>
                      </a:cubicBezTo>
                      <a:cubicBezTo>
                        <a:pt x="1038" y="4639"/>
                        <a:pt x="549" y="2846"/>
                        <a:pt x="60" y="1135"/>
                      </a:cubicBezTo>
                      <a:cubicBezTo>
                        <a:pt x="-347" y="75"/>
                        <a:pt x="1445" y="-495"/>
                        <a:pt x="1771" y="564"/>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7" name="Google Shape;1217;p42"/>
                <p:cNvSpPr/>
                <p:nvPr/>
              </p:nvSpPr>
              <p:spPr>
                <a:xfrm>
                  <a:off x="2840343" y="5612560"/>
                  <a:ext cx="18733" cy="22426"/>
                </a:xfrm>
                <a:custGeom>
                  <a:avLst/>
                  <a:gdLst/>
                  <a:ahLst/>
                  <a:cxnLst/>
                  <a:rect l="l" t="t" r="r" b="b"/>
                  <a:pathLst>
                    <a:path w="18733" h="22426" extrusionOk="0">
                      <a:moveTo>
                        <a:pt x="4720" y="19396"/>
                      </a:moveTo>
                      <a:cubicBezTo>
                        <a:pt x="4150" y="18907"/>
                        <a:pt x="3417" y="18336"/>
                        <a:pt x="2846" y="17684"/>
                      </a:cubicBezTo>
                      <a:cubicBezTo>
                        <a:pt x="2276" y="17195"/>
                        <a:pt x="1706" y="16136"/>
                        <a:pt x="1380" y="15403"/>
                      </a:cubicBezTo>
                      <a:cubicBezTo>
                        <a:pt x="647" y="14180"/>
                        <a:pt x="239" y="12876"/>
                        <a:pt x="76" y="11491"/>
                      </a:cubicBezTo>
                      <a:cubicBezTo>
                        <a:pt x="-87" y="9779"/>
                        <a:pt x="-5" y="8068"/>
                        <a:pt x="484" y="6520"/>
                      </a:cubicBezTo>
                      <a:cubicBezTo>
                        <a:pt x="1543" y="3993"/>
                        <a:pt x="3254" y="2037"/>
                        <a:pt x="5698" y="896"/>
                      </a:cubicBezTo>
                      <a:cubicBezTo>
                        <a:pt x="6757" y="326"/>
                        <a:pt x="8060" y="82"/>
                        <a:pt x="9364" y="0"/>
                      </a:cubicBezTo>
                      <a:cubicBezTo>
                        <a:pt x="10586" y="0"/>
                        <a:pt x="11808" y="163"/>
                        <a:pt x="13030" y="652"/>
                      </a:cubicBezTo>
                      <a:cubicBezTo>
                        <a:pt x="15067" y="1630"/>
                        <a:pt x="16615" y="2852"/>
                        <a:pt x="17593" y="4808"/>
                      </a:cubicBezTo>
                      <a:cubicBezTo>
                        <a:pt x="18244" y="6438"/>
                        <a:pt x="18570" y="7986"/>
                        <a:pt x="18733" y="9616"/>
                      </a:cubicBezTo>
                      <a:cubicBezTo>
                        <a:pt x="18733" y="10920"/>
                        <a:pt x="18489" y="12143"/>
                        <a:pt x="18326" y="13446"/>
                      </a:cubicBezTo>
                      <a:cubicBezTo>
                        <a:pt x="18163" y="14262"/>
                        <a:pt x="17837" y="15158"/>
                        <a:pt x="17593" y="16054"/>
                      </a:cubicBezTo>
                      <a:cubicBezTo>
                        <a:pt x="17185" y="17277"/>
                        <a:pt x="16696" y="18581"/>
                        <a:pt x="15963" y="19559"/>
                      </a:cubicBezTo>
                      <a:cubicBezTo>
                        <a:pt x="14986" y="21026"/>
                        <a:pt x="13438" y="22004"/>
                        <a:pt x="11645" y="22330"/>
                      </a:cubicBezTo>
                      <a:cubicBezTo>
                        <a:pt x="10586" y="22574"/>
                        <a:pt x="9201" y="22330"/>
                        <a:pt x="8142" y="21922"/>
                      </a:cubicBezTo>
                      <a:cubicBezTo>
                        <a:pt x="7164" y="21515"/>
                        <a:pt x="6350" y="20944"/>
                        <a:pt x="5698" y="20129"/>
                      </a:cubicBezTo>
                      <a:cubicBezTo>
                        <a:pt x="5372" y="19885"/>
                        <a:pt x="5046" y="19722"/>
                        <a:pt x="4720" y="19477"/>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8" name="Google Shape;1218;p42"/>
                <p:cNvSpPr/>
                <p:nvPr/>
              </p:nvSpPr>
              <p:spPr>
                <a:xfrm>
                  <a:off x="4245643" y="6012100"/>
                  <a:ext cx="34706" cy="46396"/>
                </a:xfrm>
                <a:custGeom>
                  <a:avLst/>
                  <a:gdLst/>
                  <a:ahLst/>
                  <a:cxnLst/>
                  <a:rect l="l" t="t" r="r" b="b"/>
                  <a:pathLst>
                    <a:path w="34706" h="46396" extrusionOk="0">
                      <a:moveTo>
                        <a:pt x="23790" y="1089"/>
                      </a:moveTo>
                      <a:cubicBezTo>
                        <a:pt x="30796" y="4268"/>
                        <a:pt x="34707" y="11439"/>
                        <a:pt x="34707" y="18937"/>
                      </a:cubicBezTo>
                      <a:cubicBezTo>
                        <a:pt x="34707" y="25212"/>
                        <a:pt x="31611" y="30998"/>
                        <a:pt x="28678" y="36213"/>
                      </a:cubicBezTo>
                      <a:cubicBezTo>
                        <a:pt x="26886" y="39718"/>
                        <a:pt x="23627" y="42489"/>
                        <a:pt x="20368" y="44445"/>
                      </a:cubicBezTo>
                      <a:cubicBezTo>
                        <a:pt x="17598" y="46075"/>
                        <a:pt x="14013" y="46727"/>
                        <a:pt x="10836" y="46238"/>
                      </a:cubicBezTo>
                      <a:cubicBezTo>
                        <a:pt x="6680" y="45586"/>
                        <a:pt x="2852" y="42733"/>
                        <a:pt x="1222" y="38740"/>
                      </a:cubicBezTo>
                      <a:cubicBezTo>
                        <a:pt x="489" y="36702"/>
                        <a:pt x="0" y="34747"/>
                        <a:pt x="244" y="32791"/>
                      </a:cubicBezTo>
                      <a:cubicBezTo>
                        <a:pt x="244" y="32465"/>
                        <a:pt x="244" y="32139"/>
                        <a:pt x="244" y="31813"/>
                      </a:cubicBezTo>
                      <a:lnTo>
                        <a:pt x="326" y="31813"/>
                      </a:lnTo>
                      <a:cubicBezTo>
                        <a:pt x="326" y="31813"/>
                        <a:pt x="326" y="31487"/>
                        <a:pt x="163" y="31324"/>
                      </a:cubicBezTo>
                      <a:cubicBezTo>
                        <a:pt x="163" y="30835"/>
                        <a:pt x="163" y="30183"/>
                        <a:pt x="0" y="29612"/>
                      </a:cubicBezTo>
                      <a:cubicBezTo>
                        <a:pt x="81" y="29205"/>
                        <a:pt x="244" y="28553"/>
                        <a:pt x="244" y="28064"/>
                      </a:cubicBezTo>
                      <a:cubicBezTo>
                        <a:pt x="407" y="27086"/>
                        <a:pt x="489" y="26190"/>
                        <a:pt x="652" y="25293"/>
                      </a:cubicBezTo>
                      <a:cubicBezTo>
                        <a:pt x="815" y="24723"/>
                        <a:pt x="978" y="24152"/>
                        <a:pt x="1140" y="23582"/>
                      </a:cubicBezTo>
                      <a:cubicBezTo>
                        <a:pt x="1140" y="23419"/>
                        <a:pt x="1059" y="23500"/>
                        <a:pt x="1140" y="23419"/>
                      </a:cubicBezTo>
                      <a:cubicBezTo>
                        <a:pt x="1222" y="23419"/>
                        <a:pt x="1140" y="23419"/>
                        <a:pt x="1140" y="23256"/>
                      </a:cubicBezTo>
                      <a:cubicBezTo>
                        <a:pt x="1304" y="21952"/>
                        <a:pt x="1466" y="20811"/>
                        <a:pt x="1629" y="19507"/>
                      </a:cubicBezTo>
                      <a:cubicBezTo>
                        <a:pt x="1792" y="18692"/>
                        <a:pt x="1874" y="18122"/>
                        <a:pt x="2037" y="17307"/>
                      </a:cubicBezTo>
                      <a:cubicBezTo>
                        <a:pt x="2037" y="17307"/>
                        <a:pt x="2037" y="17144"/>
                        <a:pt x="2200" y="16737"/>
                      </a:cubicBezTo>
                      <a:cubicBezTo>
                        <a:pt x="2200" y="16573"/>
                        <a:pt x="2200" y="16492"/>
                        <a:pt x="2200" y="16410"/>
                      </a:cubicBezTo>
                      <a:cubicBezTo>
                        <a:pt x="2200" y="15921"/>
                        <a:pt x="2200" y="15514"/>
                        <a:pt x="2200" y="15514"/>
                      </a:cubicBezTo>
                      <a:cubicBezTo>
                        <a:pt x="2281" y="15269"/>
                        <a:pt x="2444" y="15025"/>
                        <a:pt x="2444" y="14618"/>
                      </a:cubicBezTo>
                      <a:cubicBezTo>
                        <a:pt x="3014" y="12010"/>
                        <a:pt x="4155" y="9239"/>
                        <a:pt x="5784" y="7039"/>
                      </a:cubicBezTo>
                      <a:cubicBezTo>
                        <a:pt x="9695" y="1497"/>
                        <a:pt x="16783" y="-1926"/>
                        <a:pt x="23790" y="1171"/>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9" name="Google Shape;1219;p42"/>
                <p:cNvSpPr/>
                <p:nvPr/>
              </p:nvSpPr>
              <p:spPr>
                <a:xfrm>
                  <a:off x="3352306" y="5308670"/>
                  <a:ext cx="59564" cy="54500"/>
                </a:xfrm>
                <a:custGeom>
                  <a:avLst/>
                  <a:gdLst/>
                  <a:ahLst/>
                  <a:cxnLst/>
                  <a:rect l="l" t="t" r="r" b="b"/>
                  <a:pathLst>
                    <a:path w="59564" h="54500" extrusionOk="0">
                      <a:moveTo>
                        <a:pt x="23301" y="47670"/>
                      </a:moveTo>
                      <a:cubicBezTo>
                        <a:pt x="16539" y="44491"/>
                        <a:pt x="8473" y="41883"/>
                        <a:pt x="5458" y="34223"/>
                      </a:cubicBezTo>
                      <a:cubicBezTo>
                        <a:pt x="5214" y="33897"/>
                        <a:pt x="5214" y="33571"/>
                        <a:pt x="5051" y="33163"/>
                      </a:cubicBezTo>
                      <a:cubicBezTo>
                        <a:pt x="3259" y="31208"/>
                        <a:pt x="1629" y="28681"/>
                        <a:pt x="815" y="25748"/>
                      </a:cubicBezTo>
                      <a:cubicBezTo>
                        <a:pt x="-1304" y="18576"/>
                        <a:pt x="815" y="10752"/>
                        <a:pt x="5947" y="5863"/>
                      </a:cubicBezTo>
                      <a:cubicBezTo>
                        <a:pt x="11080" y="973"/>
                        <a:pt x="19146" y="-901"/>
                        <a:pt x="26152" y="403"/>
                      </a:cubicBezTo>
                      <a:cubicBezTo>
                        <a:pt x="34544" y="1788"/>
                        <a:pt x="41632" y="6515"/>
                        <a:pt x="47498" y="12627"/>
                      </a:cubicBezTo>
                      <a:cubicBezTo>
                        <a:pt x="53038" y="18331"/>
                        <a:pt x="58334" y="25911"/>
                        <a:pt x="59393" y="33815"/>
                      </a:cubicBezTo>
                      <a:cubicBezTo>
                        <a:pt x="60533" y="42861"/>
                        <a:pt x="55971" y="52397"/>
                        <a:pt x="46683" y="54271"/>
                      </a:cubicBezTo>
                      <a:cubicBezTo>
                        <a:pt x="42772" y="55004"/>
                        <a:pt x="38536" y="53863"/>
                        <a:pt x="34788" y="52478"/>
                      </a:cubicBezTo>
                      <a:cubicBezTo>
                        <a:pt x="30878" y="51011"/>
                        <a:pt x="27048" y="49218"/>
                        <a:pt x="23301" y="47507"/>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0" name="Google Shape;1220;p42"/>
                <p:cNvSpPr/>
                <p:nvPr/>
              </p:nvSpPr>
              <p:spPr>
                <a:xfrm>
                  <a:off x="3050070" y="5672458"/>
                  <a:ext cx="35182" cy="35123"/>
                </a:xfrm>
                <a:custGeom>
                  <a:avLst/>
                  <a:gdLst/>
                  <a:ahLst/>
                  <a:cxnLst/>
                  <a:rect l="l" t="t" r="r" b="b"/>
                  <a:pathLst>
                    <a:path w="35182" h="35123" extrusionOk="0">
                      <a:moveTo>
                        <a:pt x="22787" y="32598"/>
                      </a:moveTo>
                      <a:cubicBezTo>
                        <a:pt x="20180" y="34554"/>
                        <a:pt x="17003" y="35532"/>
                        <a:pt x="13907" y="34962"/>
                      </a:cubicBezTo>
                      <a:cubicBezTo>
                        <a:pt x="10241" y="34310"/>
                        <a:pt x="7389" y="32762"/>
                        <a:pt x="4782" y="30072"/>
                      </a:cubicBezTo>
                      <a:cubicBezTo>
                        <a:pt x="2745" y="27791"/>
                        <a:pt x="1442" y="25020"/>
                        <a:pt x="627" y="22167"/>
                      </a:cubicBezTo>
                      <a:cubicBezTo>
                        <a:pt x="-758" y="17441"/>
                        <a:pt x="301" y="12632"/>
                        <a:pt x="2338" y="8639"/>
                      </a:cubicBezTo>
                      <a:cubicBezTo>
                        <a:pt x="4538" y="4483"/>
                        <a:pt x="8693" y="1223"/>
                        <a:pt x="13255" y="327"/>
                      </a:cubicBezTo>
                      <a:cubicBezTo>
                        <a:pt x="17655" y="-652"/>
                        <a:pt x="22462" y="653"/>
                        <a:pt x="26372" y="3097"/>
                      </a:cubicBezTo>
                      <a:cubicBezTo>
                        <a:pt x="30446" y="5542"/>
                        <a:pt x="33297" y="9617"/>
                        <a:pt x="34601" y="14018"/>
                      </a:cubicBezTo>
                      <a:cubicBezTo>
                        <a:pt x="37127" y="22412"/>
                        <a:pt x="31098" y="31539"/>
                        <a:pt x="22787" y="32517"/>
                      </a:cubicBezTo>
                      <a:lnTo>
                        <a:pt x="22706" y="32517"/>
                      </a:ln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1" name="Google Shape;1221;p42"/>
                <p:cNvSpPr/>
                <p:nvPr/>
              </p:nvSpPr>
              <p:spPr>
                <a:xfrm>
                  <a:off x="2839318" y="5652105"/>
                  <a:ext cx="39312" cy="54784"/>
                </a:xfrm>
                <a:custGeom>
                  <a:avLst/>
                  <a:gdLst/>
                  <a:ahLst/>
                  <a:cxnLst/>
                  <a:rect l="l" t="t" r="r" b="b"/>
                  <a:pathLst>
                    <a:path w="39312" h="54784" extrusionOk="0">
                      <a:moveTo>
                        <a:pt x="5257" y="47002"/>
                      </a:moveTo>
                      <a:cubicBezTo>
                        <a:pt x="2487" y="43090"/>
                        <a:pt x="1590" y="38771"/>
                        <a:pt x="2405" y="34452"/>
                      </a:cubicBezTo>
                      <a:cubicBezTo>
                        <a:pt x="-202" y="28666"/>
                        <a:pt x="-772" y="21983"/>
                        <a:pt x="1102" y="15952"/>
                      </a:cubicBezTo>
                      <a:cubicBezTo>
                        <a:pt x="2894" y="10166"/>
                        <a:pt x="6723" y="5195"/>
                        <a:pt x="11937" y="2180"/>
                      </a:cubicBezTo>
                      <a:cubicBezTo>
                        <a:pt x="17803" y="-1162"/>
                        <a:pt x="26358" y="-917"/>
                        <a:pt x="31328" y="4706"/>
                      </a:cubicBezTo>
                      <a:cubicBezTo>
                        <a:pt x="34016" y="7803"/>
                        <a:pt x="35238" y="11959"/>
                        <a:pt x="36460" y="15708"/>
                      </a:cubicBezTo>
                      <a:cubicBezTo>
                        <a:pt x="37438" y="18560"/>
                        <a:pt x="38171" y="21412"/>
                        <a:pt x="38660" y="24346"/>
                      </a:cubicBezTo>
                      <a:cubicBezTo>
                        <a:pt x="39882" y="31355"/>
                        <a:pt x="39556" y="38200"/>
                        <a:pt x="36216" y="44313"/>
                      </a:cubicBezTo>
                      <a:cubicBezTo>
                        <a:pt x="33283" y="49691"/>
                        <a:pt x="27580" y="54255"/>
                        <a:pt x="21225" y="54744"/>
                      </a:cubicBezTo>
                      <a:cubicBezTo>
                        <a:pt x="15115" y="55152"/>
                        <a:pt x="8923" y="52462"/>
                        <a:pt x="5175" y="47084"/>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2" name="Google Shape;1222;p42"/>
                <p:cNvSpPr/>
                <p:nvPr/>
              </p:nvSpPr>
              <p:spPr>
                <a:xfrm>
                  <a:off x="3114691" y="5620862"/>
                  <a:ext cx="78125" cy="67774"/>
                </a:xfrm>
                <a:custGeom>
                  <a:avLst/>
                  <a:gdLst/>
                  <a:ahLst/>
                  <a:cxnLst/>
                  <a:rect l="l" t="t" r="r" b="b"/>
                  <a:pathLst>
                    <a:path w="78125" h="67774" extrusionOk="0">
                      <a:moveTo>
                        <a:pt x="12672" y="17450"/>
                      </a:moveTo>
                      <a:cubicBezTo>
                        <a:pt x="16582" y="16064"/>
                        <a:pt x="20411" y="15738"/>
                        <a:pt x="24567" y="15575"/>
                      </a:cubicBezTo>
                      <a:cubicBezTo>
                        <a:pt x="26440" y="15331"/>
                        <a:pt x="28314" y="15331"/>
                        <a:pt x="30188" y="15086"/>
                      </a:cubicBezTo>
                      <a:cubicBezTo>
                        <a:pt x="30921" y="15005"/>
                        <a:pt x="31573" y="14923"/>
                        <a:pt x="32225" y="14679"/>
                      </a:cubicBezTo>
                      <a:cubicBezTo>
                        <a:pt x="32551" y="14679"/>
                        <a:pt x="32958" y="14597"/>
                        <a:pt x="33284" y="14434"/>
                      </a:cubicBezTo>
                      <a:cubicBezTo>
                        <a:pt x="33528" y="14434"/>
                        <a:pt x="33936" y="14271"/>
                        <a:pt x="34262" y="14108"/>
                      </a:cubicBezTo>
                      <a:cubicBezTo>
                        <a:pt x="34425" y="13782"/>
                        <a:pt x="34913" y="13212"/>
                        <a:pt x="34995" y="13293"/>
                      </a:cubicBezTo>
                      <a:cubicBezTo>
                        <a:pt x="36298" y="11419"/>
                        <a:pt x="37195" y="9137"/>
                        <a:pt x="38661" y="7263"/>
                      </a:cubicBezTo>
                      <a:cubicBezTo>
                        <a:pt x="42246" y="2617"/>
                        <a:pt x="47297" y="173"/>
                        <a:pt x="53244" y="10"/>
                      </a:cubicBezTo>
                      <a:cubicBezTo>
                        <a:pt x="64325" y="-316"/>
                        <a:pt x="74020" y="7752"/>
                        <a:pt x="77034" y="18509"/>
                      </a:cubicBezTo>
                      <a:cubicBezTo>
                        <a:pt x="79804" y="27963"/>
                        <a:pt x="77034" y="38557"/>
                        <a:pt x="71739" y="46299"/>
                      </a:cubicBezTo>
                      <a:cubicBezTo>
                        <a:pt x="67176" y="53063"/>
                        <a:pt x="60658" y="58115"/>
                        <a:pt x="53326" y="61212"/>
                      </a:cubicBezTo>
                      <a:cubicBezTo>
                        <a:pt x="51859" y="62435"/>
                        <a:pt x="50230" y="63576"/>
                        <a:pt x="48438" y="64635"/>
                      </a:cubicBezTo>
                      <a:cubicBezTo>
                        <a:pt x="39557" y="69118"/>
                        <a:pt x="28803" y="68710"/>
                        <a:pt x="19515" y="63983"/>
                      </a:cubicBezTo>
                      <a:cubicBezTo>
                        <a:pt x="10553" y="59420"/>
                        <a:pt x="3710" y="51678"/>
                        <a:pt x="940" y="41817"/>
                      </a:cubicBezTo>
                      <a:cubicBezTo>
                        <a:pt x="-2156" y="31385"/>
                        <a:pt x="2569" y="20710"/>
                        <a:pt x="12590" y="17450"/>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3" name="Google Shape;1223;p42"/>
                <p:cNvSpPr/>
                <p:nvPr/>
              </p:nvSpPr>
              <p:spPr>
                <a:xfrm>
                  <a:off x="3307899" y="5327190"/>
                  <a:ext cx="27136" cy="28249"/>
                </a:xfrm>
                <a:custGeom>
                  <a:avLst/>
                  <a:gdLst/>
                  <a:ahLst/>
                  <a:cxnLst/>
                  <a:rect l="l" t="t" r="r" b="b"/>
                  <a:pathLst>
                    <a:path w="27136" h="28249" extrusionOk="0">
                      <a:moveTo>
                        <a:pt x="12144" y="27601"/>
                      </a:moveTo>
                      <a:cubicBezTo>
                        <a:pt x="9212" y="26705"/>
                        <a:pt x="6523" y="24260"/>
                        <a:pt x="4568" y="21896"/>
                      </a:cubicBezTo>
                      <a:cubicBezTo>
                        <a:pt x="2612" y="19533"/>
                        <a:pt x="738" y="16110"/>
                        <a:pt x="1227" y="13258"/>
                      </a:cubicBezTo>
                      <a:cubicBezTo>
                        <a:pt x="1227" y="13258"/>
                        <a:pt x="1252" y="13176"/>
                        <a:pt x="1309" y="13014"/>
                      </a:cubicBezTo>
                      <a:cubicBezTo>
                        <a:pt x="575" y="11302"/>
                        <a:pt x="5" y="9591"/>
                        <a:pt x="5" y="7961"/>
                      </a:cubicBezTo>
                      <a:cubicBezTo>
                        <a:pt x="-158" y="3805"/>
                        <a:pt x="3508" y="1115"/>
                        <a:pt x="7093" y="300"/>
                      </a:cubicBezTo>
                      <a:cubicBezTo>
                        <a:pt x="11248" y="-759"/>
                        <a:pt x="16300" y="1115"/>
                        <a:pt x="19640" y="3886"/>
                      </a:cubicBezTo>
                      <a:cubicBezTo>
                        <a:pt x="23876" y="7309"/>
                        <a:pt x="27217" y="12687"/>
                        <a:pt x="27135" y="18311"/>
                      </a:cubicBezTo>
                      <a:cubicBezTo>
                        <a:pt x="27135" y="22141"/>
                        <a:pt x="24854" y="25319"/>
                        <a:pt x="21677" y="26949"/>
                      </a:cubicBezTo>
                      <a:cubicBezTo>
                        <a:pt x="18744" y="28579"/>
                        <a:pt x="15403" y="28497"/>
                        <a:pt x="12144" y="27683"/>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4" name="Google Shape;1224;p42"/>
                <p:cNvSpPr/>
                <p:nvPr/>
              </p:nvSpPr>
              <p:spPr>
                <a:xfrm>
                  <a:off x="3612211" y="5870305"/>
                  <a:ext cx="74803" cy="66185"/>
                </a:xfrm>
                <a:custGeom>
                  <a:avLst/>
                  <a:gdLst/>
                  <a:ahLst/>
                  <a:cxnLst/>
                  <a:rect l="l" t="t" r="r" b="b"/>
                  <a:pathLst>
                    <a:path w="74803" h="66185" extrusionOk="0">
                      <a:moveTo>
                        <a:pt x="13351" y="2469"/>
                      </a:moveTo>
                      <a:cubicBezTo>
                        <a:pt x="24105" y="-2421"/>
                        <a:pt x="36977" y="513"/>
                        <a:pt x="47324" y="6380"/>
                      </a:cubicBezTo>
                      <a:cubicBezTo>
                        <a:pt x="65656" y="16974"/>
                        <a:pt x="77224" y="39386"/>
                        <a:pt x="74373" y="59841"/>
                      </a:cubicBezTo>
                      <a:cubicBezTo>
                        <a:pt x="73558" y="64812"/>
                        <a:pt x="69974" y="66931"/>
                        <a:pt x="65248" y="65953"/>
                      </a:cubicBezTo>
                      <a:cubicBezTo>
                        <a:pt x="55879" y="63753"/>
                        <a:pt x="46428" y="61471"/>
                        <a:pt x="37059" y="59026"/>
                      </a:cubicBezTo>
                      <a:cubicBezTo>
                        <a:pt x="29808" y="57233"/>
                        <a:pt x="21416" y="55033"/>
                        <a:pt x="15632" y="49654"/>
                      </a:cubicBezTo>
                      <a:cubicBezTo>
                        <a:pt x="13106" y="47372"/>
                        <a:pt x="11151" y="44194"/>
                        <a:pt x="9603" y="40853"/>
                      </a:cubicBezTo>
                      <a:cubicBezTo>
                        <a:pt x="5448" y="37919"/>
                        <a:pt x="2189" y="34007"/>
                        <a:pt x="804" y="29036"/>
                      </a:cubicBezTo>
                      <a:cubicBezTo>
                        <a:pt x="-2292" y="18197"/>
                        <a:pt x="3900" y="6707"/>
                        <a:pt x="13432" y="2387"/>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5" name="Google Shape;1225;p42"/>
                <p:cNvSpPr/>
                <p:nvPr/>
              </p:nvSpPr>
              <p:spPr>
                <a:xfrm>
                  <a:off x="2198287" y="4729187"/>
                  <a:ext cx="2314256" cy="1850310"/>
                </a:xfrm>
                <a:custGeom>
                  <a:avLst/>
                  <a:gdLst/>
                  <a:ahLst/>
                  <a:cxnLst/>
                  <a:rect l="l" t="t" r="r" b="b"/>
                  <a:pathLst>
                    <a:path w="2314256" h="1850310" extrusionOk="0">
                      <a:moveTo>
                        <a:pt x="1764" y="666922"/>
                      </a:moveTo>
                      <a:cubicBezTo>
                        <a:pt x="5675" y="687785"/>
                        <a:pt x="29302" y="688681"/>
                        <a:pt x="40871" y="675153"/>
                      </a:cubicBezTo>
                      <a:cubicBezTo>
                        <a:pt x="49914" y="664885"/>
                        <a:pt x="53906" y="636932"/>
                        <a:pt x="74274" y="655431"/>
                      </a:cubicBezTo>
                      <a:cubicBezTo>
                        <a:pt x="88450" y="669204"/>
                        <a:pt x="91057" y="690882"/>
                        <a:pt x="110611" y="700498"/>
                      </a:cubicBezTo>
                      <a:cubicBezTo>
                        <a:pt x="129512" y="709789"/>
                        <a:pt x="146621" y="696749"/>
                        <a:pt x="153302" y="681999"/>
                      </a:cubicBezTo>
                      <a:cubicBezTo>
                        <a:pt x="157131" y="673034"/>
                        <a:pt x="158679" y="663337"/>
                        <a:pt x="162508" y="654291"/>
                      </a:cubicBezTo>
                      <a:cubicBezTo>
                        <a:pt x="168863" y="640192"/>
                        <a:pt x="179373" y="626745"/>
                        <a:pt x="194934" y="620633"/>
                      </a:cubicBezTo>
                      <a:cubicBezTo>
                        <a:pt x="231352" y="607675"/>
                        <a:pt x="218398" y="635139"/>
                        <a:pt x="214650" y="654616"/>
                      </a:cubicBezTo>
                      <a:cubicBezTo>
                        <a:pt x="213591" y="663255"/>
                        <a:pt x="209354" y="671975"/>
                        <a:pt x="211717" y="680858"/>
                      </a:cubicBezTo>
                      <a:cubicBezTo>
                        <a:pt x="214487" y="688437"/>
                        <a:pt x="222879" y="690882"/>
                        <a:pt x="230211" y="688681"/>
                      </a:cubicBezTo>
                      <a:cubicBezTo>
                        <a:pt x="239173" y="685910"/>
                        <a:pt x="244794" y="678658"/>
                        <a:pt x="250172" y="672057"/>
                      </a:cubicBezTo>
                      <a:cubicBezTo>
                        <a:pt x="276976" y="638806"/>
                        <a:pt x="294003" y="599363"/>
                        <a:pt x="325289" y="569128"/>
                      </a:cubicBezTo>
                      <a:cubicBezTo>
                        <a:pt x="340524" y="553889"/>
                        <a:pt x="357714" y="540360"/>
                        <a:pt x="374905" y="526914"/>
                      </a:cubicBezTo>
                      <a:cubicBezTo>
                        <a:pt x="389325" y="515668"/>
                        <a:pt x="406923" y="503606"/>
                        <a:pt x="428024" y="508496"/>
                      </a:cubicBezTo>
                      <a:cubicBezTo>
                        <a:pt x="439104" y="510941"/>
                        <a:pt x="443585" y="518112"/>
                        <a:pt x="451407" y="524958"/>
                      </a:cubicBezTo>
                      <a:cubicBezTo>
                        <a:pt x="459228" y="531885"/>
                        <a:pt x="470064" y="532863"/>
                        <a:pt x="479677" y="531233"/>
                      </a:cubicBezTo>
                      <a:cubicBezTo>
                        <a:pt x="518132" y="524958"/>
                        <a:pt x="550232" y="505807"/>
                        <a:pt x="587627" y="494723"/>
                      </a:cubicBezTo>
                      <a:cubicBezTo>
                        <a:pt x="771265" y="440692"/>
                        <a:pt x="913840" y="522106"/>
                        <a:pt x="1001667" y="623730"/>
                      </a:cubicBezTo>
                      <a:cubicBezTo>
                        <a:pt x="995719" y="623730"/>
                        <a:pt x="989690" y="624219"/>
                        <a:pt x="983824" y="625034"/>
                      </a:cubicBezTo>
                      <a:cubicBezTo>
                        <a:pt x="968589" y="627071"/>
                        <a:pt x="953924" y="631798"/>
                        <a:pt x="940807" y="639459"/>
                      </a:cubicBezTo>
                      <a:cubicBezTo>
                        <a:pt x="918321" y="652742"/>
                        <a:pt x="920684" y="657387"/>
                        <a:pt x="900642" y="673686"/>
                      </a:cubicBezTo>
                      <a:cubicBezTo>
                        <a:pt x="881333" y="689333"/>
                        <a:pt x="857951" y="697157"/>
                        <a:pt x="834731" y="705306"/>
                      </a:cubicBezTo>
                      <a:cubicBezTo>
                        <a:pt x="813548" y="712722"/>
                        <a:pt x="793343" y="721116"/>
                        <a:pt x="774768" y="733667"/>
                      </a:cubicBezTo>
                      <a:cubicBezTo>
                        <a:pt x="741283" y="756240"/>
                        <a:pt x="715538" y="789246"/>
                        <a:pt x="699814" y="826815"/>
                      </a:cubicBezTo>
                      <a:cubicBezTo>
                        <a:pt x="691993" y="845315"/>
                        <a:pt x="687023" y="865281"/>
                        <a:pt x="684823" y="885492"/>
                      </a:cubicBezTo>
                      <a:cubicBezTo>
                        <a:pt x="682623" y="904888"/>
                        <a:pt x="680831" y="931129"/>
                        <a:pt x="698103" y="945227"/>
                      </a:cubicBezTo>
                      <a:cubicBezTo>
                        <a:pt x="714234" y="958511"/>
                        <a:pt x="736639" y="951992"/>
                        <a:pt x="753422" y="945880"/>
                      </a:cubicBezTo>
                      <a:cubicBezTo>
                        <a:pt x="775338" y="938056"/>
                        <a:pt x="795136" y="925750"/>
                        <a:pt x="813793" y="912304"/>
                      </a:cubicBezTo>
                      <a:cubicBezTo>
                        <a:pt x="851596" y="885166"/>
                        <a:pt x="885406" y="851182"/>
                        <a:pt x="928831" y="831950"/>
                      </a:cubicBezTo>
                      <a:cubicBezTo>
                        <a:pt x="947814" y="823719"/>
                        <a:pt x="969893" y="818992"/>
                        <a:pt x="990831" y="826979"/>
                      </a:cubicBezTo>
                      <a:cubicBezTo>
                        <a:pt x="998978" y="829994"/>
                        <a:pt x="1006555" y="835372"/>
                        <a:pt x="1009895" y="843929"/>
                      </a:cubicBezTo>
                      <a:cubicBezTo>
                        <a:pt x="1014050" y="854442"/>
                        <a:pt x="1011688" y="866096"/>
                        <a:pt x="1015517" y="876772"/>
                      </a:cubicBezTo>
                      <a:cubicBezTo>
                        <a:pt x="1022605" y="896494"/>
                        <a:pt x="1041832" y="910103"/>
                        <a:pt x="1061385" y="914912"/>
                      </a:cubicBezTo>
                      <a:cubicBezTo>
                        <a:pt x="1083057" y="920208"/>
                        <a:pt x="1104402" y="915564"/>
                        <a:pt x="1124526" y="909370"/>
                      </a:cubicBezTo>
                      <a:cubicBezTo>
                        <a:pt x="1168358" y="895923"/>
                        <a:pt x="1192799" y="897308"/>
                        <a:pt x="1238994" y="892500"/>
                      </a:cubicBezTo>
                      <a:cubicBezTo>
                        <a:pt x="1283314" y="887855"/>
                        <a:pt x="1300994" y="915075"/>
                        <a:pt x="1343196" y="933818"/>
                      </a:cubicBezTo>
                      <a:cubicBezTo>
                        <a:pt x="1382384" y="951177"/>
                        <a:pt x="1417987" y="981738"/>
                        <a:pt x="1435666" y="1021670"/>
                      </a:cubicBezTo>
                      <a:cubicBezTo>
                        <a:pt x="1445443" y="1043918"/>
                        <a:pt x="1447235" y="1068693"/>
                        <a:pt x="1463122" y="1088088"/>
                      </a:cubicBezTo>
                      <a:cubicBezTo>
                        <a:pt x="1479498" y="1108217"/>
                        <a:pt x="1503614" y="1119301"/>
                        <a:pt x="1523004" y="1135681"/>
                      </a:cubicBezTo>
                      <a:cubicBezTo>
                        <a:pt x="1537913" y="1148232"/>
                        <a:pt x="1550053" y="1162819"/>
                        <a:pt x="1560644" y="1178955"/>
                      </a:cubicBezTo>
                      <a:cubicBezTo>
                        <a:pt x="2187487" y="1602729"/>
                        <a:pt x="1544431" y="1850311"/>
                        <a:pt x="1544431" y="1850311"/>
                      </a:cubicBezTo>
                      <a:lnTo>
                        <a:pt x="2314257" y="1850311"/>
                      </a:lnTo>
                      <a:cubicBezTo>
                        <a:pt x="2314257" y="1850311"/>
                        <a:pt x="2305703" y="1838331"/>
                        <a:pt x="2211277" y="1639239"/>
                      </a:cubicBezTo>
                      <a:cubicBezTo>
                        <a:pt x="2106993" y="1419447"/>
                        <a:pt x="2031958" y="1434035"/>
                        <a:pt x="2016315" y="1292315"/>
                      </a:cubicBezTo>
                      <a:cubicBezTo>
                        <a:pt x="2019004" y="1286855"/>
                        <a:pt x="2021774" y="1281313"/>
                        <a:pt x="2024136" y="1275690"/>
                      </a:cubicBezTo>
                      <a:cubicBezTo>
                        <a:pt x="2034646" y="1250508"/>
                        <a:pt x="2038231" y="1222148"/>
                        <a:pt x="2023729" y="1196477"/>
                      </a:cubicBezTo>
                      <a:cubicBezTo>
                        <a:pt x="2010775" y="1173006"/>
                        <a:pt x="1987230" y="1159967"/>
                        <a:pt x="1962055" y="1167953"/>
                      </a:cubicBezTo>
                      <a:cubicBezTo>
                        <a:pt x="1948286" y="1172273"/>
                        <a:pt x="1934844" y="1181156"/>
                        <a:pt x="1919282" y="1177488"/>
                      </a:cubicBezTo>
                      <a:cubicBezTo>
                        <a:pt x="1907225" y="1174636"/>
                        <a:pt x="1897204" y="1165834"/>
                        <a:pt x="1889627" y="1155974"/>
                      </a:cubicBezTo>
                      <a:cubicBezTo>
                        <a:pt x="1869666" y="1130792"/>
                        <a:pt x="1866407" y="1099579"/>
                        <a:pt x="1857119" y="1070241"/>
                      </a:cubicBezTo>
                      <a:cubicBezTo>
                        <a:pt x="1851987" y="1054349"/>
                        <a:pt x="1844899" y="1038295"/>
                        <a:pt x="1833330" y="1025582"/>
                      </a:cubicBezTo>
                      <a:cubicBezTo>
                        <a:pt x="1822005" y="1013113"/>
                        <a:pt x="1807177" y="1005778"/>
                        <a:pt x="1791290" y="1001541"/>
                      </a:cubicBezTo>
                      <a:cubicBezTo>
                        <a:pt x="1778907" y="998199"/>
                        <a:pt x="1766278" y="996081"/>
                        <a:pt x="1753732" y="993799"/>
                      </a:cubicBezTo>
                      <a:cubicBezTo>
                        <a:pt x="1713648" y="945716"/>
                        <a:pt x="1669735" y="902850"/>
                        <a:pt x="1623703" y="864955"/>
                      </a:cubicBezTo>
                      <a:cubicBezTo>
                        <a:pt x="1599832" y="836513"/>
                        <a:pt x="1568139" y="816465"/>
                        <a:pt x="1535143" y="797966"/>
                      </a:cubicBezTo>
                      <a:cubicBezTo>
                        <a:pt x="1503695" y="725599"/>
                        <a:pt x="1456360" y="643696"/>
                        <a:pt x="1412365" y="578500"/>
                      </a:cubicBezTo>
                      <a:cubicBezTo>
                        <a:pt x="1392975" y="548836"/>
                        <a:pt x="1369919" y="521780"/>
                        <a:pt x="1350854" y="491790"/>
                      </a:cubicBezTo>
                      <a:cubicBezTo>
                        <a:pt x="1332034" y="463022"/>
                        <a:pt x="1321199" y="430342"/>
                        <a:pt x="1309630" y="398233"/>
                      </a:cubicBezTo>
                      <a:cubicBezTo>
                        <a:pt x="1298305" y="368569"/>
                        <a:pt x="1284862" y="336623"/>
                        <a:pt x="1260095" y="315923"/>
                      </a:cubicBezTo>
                      <a:cubicBezTo>
                        <a:pt x="1232802" y="294979"/>
                        <a:pt x="1213249" y="325540"/>
                        <a:pt x="1224818" y="353003"/>
                      </a:cubicBezTo>
                      <a:cubicBezTo>
                        <a:pt x="1233209" y="374192"/>
                        <a:pt x="1255777" y="391306"/>
                        <a:pt x="1252111" y="415510"/>
                      </a:cubicBezTo>
                      <a:cubicBezTo>
                        <a:pt x="1236387" y="399781"/>
                        <a:pt x="1221233" y="383482"/>
                        <a:pt x="1207871" y="365391"/>
                      </a:cubicBezTo>
                      <a:cubicBezTo>
                        <a:pt x="1173165" y="317716"/>
                        <a:pt x="1144487" y="256595"/>
                        <a:pt x="1090634" y="230598"/>
                      </a:cubicBezTo>
                      <a:cubicBezTo>
                        <a:pt x="1075887" y="223426"/>
                        <a:pt x="1060000" y="220574"/>
                        <a:pt x="1044928" y="214462"/>
                      </a:cubicBezTo>
                      <a:cubicBezTo>
                        <a:pt x="1030915" y="208513"/>
                        <a:pt x="1018042" y="199059"/>
                        <a:pt x="1006799" y="187813"/>
                      </a:cubicBezTo>
                      <a:cubicBezTo>
                        <a:pt x="983091" y="164505"/>
                        <a:pt x="964190" y="136308"/>
                        <a:pt x="941622" y="111941"/>
                      </a:cubicBezTo>
                      <a:cubicBezTo>
                        <a:pt x="907730" y="75513"/>
                        <a:pt x="869275" y="43975"/>
                        <a:pt x="827806" y="18955"/>
                      </a:cubicBezTo>
                      <a:cubicBezTo>
                        <a:pt x="815830" y="12029"/>
                        <a:pt x="783567" y="-10220"/>
                        <a:pt x="774198" y="5509"/>
                      </a:cubicBezTo>
                      <a:cubicBezTo>
                        <a:pt x="771020" y="11458"/>
                        <a:pt x="774931" y="18711"/>
                        <a:pt x="778679" y="24008"/>
                      </a:cubicBezTo>
                      <a:cubicBezTo>
                        <a:pt x="791795" y="40959"/>
                        <a:pt x="810534" y="50901"/>
                        <a:pt x="827562" y="62555"/>
                      </a:cubicBezTo>
                      <a:cubicBezTo>
                        <a:pt x="858684" y="90019"/>
                        <a:pt x="897872" y="115283"/>
                        <a:pt x="911966" y="157415"/>
                      </a:cubicBezTo>
                      <a:cubicBezTo>
                        <a:pt x="913759" y="165402"/>
                        <a:pt x="907730" y="167765"/>
                        <a:pt x="901212" y="167195"/>
                      </a:cubicBezTo>
                      <a:cubicBezTo>
                        <a:pt x="888910" y="166054"/>
                        <a:pt x="877015" y="156193"/>
                        <a:pt x="865609" y="150977"/>
                      </a:cubicBezTo>
                      <a:cubicBezTo>
                        <a:pt x="847522" y="140953"/>
                        <a:pt x="822103" y="145843"/>
                        <a:pt x="818355" y="168010"/>
                      </a:cubicBezTo>
                      <a:cubicBezTo>
                        <a:pt x="816156" y="194333"/>
                        <a:pt x="854773" y="201015"/>
                        <a:pt x="871719" y="211202"/>
                      </a:cubicBezTo>
                      <a:cubicBezTo>
                        <a:pt x="895753" y="221959"/>
                        <a:pt x="919543" y="237851"/>
                        <a:pt x="930460" y="264418"/>
                      </a:cubicBezTo>
                      <a:cubicBezTo>
                        <a:pt x="932660" y="269308"/>
                        <a:pt x="934941" y="273953"/>
                        <a:pt x="937711" y="278028"/>
                      </a:cubicBezTo>
                      <a:cubicBezTo>
                        <a:pt x="906671" y="259366"/>
                        <a:pt x="874000" y="260344"/>
                        <a:pt x="828784" y="265885"/>
                      </a:cubicBezTo>
                      <a:cubicBezTo>
                        <a:pt x="767191" y="269308"/>
                        <a:pt x="713664" y="232635"/>
                        <a:pt x="657775" y="210550"/>
                      </a:cubicBezTo>
                      <a:cubicBezTo>
                        <a:pt x="584043" y="181375"/>
                        <a:pt x="503386" y="171677"/>
                        <a:pt x="427373" y="181375"/>
                      </a:cubicBezTo>
                      <a:cubicBezTo>
                        <a:pt x="399102" y="180071"/>
                        <a:pt x="370750" y="180804"/>
                        <a:pt x="343212" y="184472"/>
                      </a:cubicBezTo>
                      <a:cubicBezTo>
                        <a:pt x="332132" y="186020"/>
                        <a:pt x="320156" y="187324"/>
                        <a:pt x="312009" y="194414"/>
                      </a:cubicBezTo>
                      <a:cubicBezTo>
                        <a:pt x="305084" y="200771"/>
                        <a:pt x="302313" y="211121"/>
                        <a:pt x="307935" y="219841"/>
                      </a:cubicBezTo>
                      <a:cubicBezTo>
                        <a:pt x="317630" y="234591"/>
                        <a:pt x="337917" y="233369"/>
                        <a:pt x="354211" y="229212"/>
                      </a:cubicBezTo>
                      <a:cubicBezTo>
                        <a:pt x="408390" y="231820"/>
                        <a:pt x="473323" y="205171"/>
                        <a:pt x="520658" y="245919"/>
                      </a:cubicBezTo>
                      <a:cubicBezTo>
                        <a:pt x="498905" y="274035"/>
                        <a:pt x="451733" y="271753"/>
                        <a:pt x="416374" y="272079"/>
                      </a:cubicBezTo>
                      <a:cubicBezTo>
                        <a:pt x="323170" y="273220"/>
                        <a:pt x="229967" y="302884"/>
                        <a:pt x="166256" y="361968"/>
                      </a:cubicBezTo>
                      <a:cubicBezTo>
                        <a:pt x="150695" y="377941"/>
                        <a:pt x="140022" y="398233"/>
                        <a:pt x="142466" y="421215"/>
                      </a:cubicBezTo>
                      <a:cubicBezTo>
                        <a:pt x="143688" y="433357"/>
                        <a:pt x="147762" y="445989"/>
                        <a:pt x="141488" y="457073"/>
                      </a:cubicBezTo>
                      <a:cubicBezTo>
                        <a:pt x="131141" y="472720"/>
                        <a:pt x="111996" y="481603"/>
                        <a:pt x="99856" y="495864"/>
                      </a:cubicBezTo>
                      <a:cubicBezTo>
                        <a:pt x="84377" y="500917"/>
                        <a:pt x="69793" y="508333"/>
                        <a:pt x="56432" y="517053"/>
                      </a:cubicBezTo>
                      <a:cubicBezTo>
                        <a:pt x="39323" y="527158"/>
                        <a:pt x="24495" y="542153"/>
                        <a:pt x="34842" y="562935"/>
                      </a:cubicBezTo>
                      <a:cubicBezTo>
                        <a:pt x="38671" y="572469"/>
                        <a:pt x="38915" y="579723"/>
                        <a:pt x="33050" y="587954"/>
                      </a:cubicBezTo>
                      <a:cubicBezTo>
                        <a:pt x="13333" y="609387"/>
                        <a:pt x="-5405" y="635465"/>
                        <a:pt x="1439" y="666759"/>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6" name="Google Shape;1226;p42"/>
                <p:cNvSpPr/>
                <p:nvPr/>
              </p:nvSpPr>
              <p:spPr>
                <a:xfrm>
                  <a:off x="3606708" y="5823680"/>
                  <a:ext cx="21817" cy="23078"/>
                </a:xfrm>
                <a:custGeom>
                  <a:avLst/>
                  <a:gdLst/>
                  <a:ahLst/>
                  <a:cxnLst/>
                  <a:rect l="l" t="t" r="r" b="b"/>
                  <a:pathLst>
                    <a:path w="21817" h="23078" extrusionOk="0">
                      <a:moveTo>
                        <a:pt x="5981" y="19592"/>
                      </a:moveTo>
                      <a:cubicBezTo>
                        <a:pt x="5981" y="19592"/>
                        <a:pt x="6144" y="19592"/>
                        <a:pt x="6307" y="19592"/>
                      </a:cubicBezTo>
                      <a:cubicBezTo>
                        <a:pt x="6307" y="19511"/>
                        <a:pt x="6062" y="19511"/>
                        <a:pt x="5981" y="19348"/>
                      </a:cubicBezTo>
                      <a:cubicBezTo>
                        <a:pt x="4922" y="18859"/>
                        <a:pt x="3944" y="18533"/>
                        <a:pt x="3048" y="17962"/>
                      </a:cubicBezTo>
                      <a:cubicBezTo>
                        <a:pt x="1907" y="16903"/>
                        <a:pt x="1093" y="15762"/>
                        <a:pt x="930" y="14213"/>
                      </a:cubicBezTo>
                      <a:cubicBezTo>
                        <a:pt x="848" y="12991"/>
                        <a:pt x="1256" y="12095"/>
                        <a:pt x="1826" y="11280"/>
                      </a:cubicBezTo>
                      <a:cubicBezTo>
                        <a:pt x="1907" y="11280"/>
                        <a:pt x="1826" y="11117"/>
                        <a:pt x="1826" y="11117"/>
                      </a:cubicBezTo>
                      <a:cubicBezTo>
                        <a:pt x="1337" y="7531"/>
                        <a:pt x="2559" y="3864"/>
                        <a:pt x="5248" y="1500"/>
                      </a:cubicBezTo>
                      <a:cubicBezTo>
                        <a:pt x="6633" y="196"/>
                        <a:pt x="9240" y="-456"/>
                        <a:pt x="11277" y="360"/>
                      </a:cubicBezTo>
                      <a:cubicBezTo>
                        <a:pt x="13476" y="1338"/>
                        <a:pt x="15106" y="2478"/>
                        <a:pt x="16817" y="4190"/>
                      </a:cubicBezTo>
                      <a:cubicBezTo>
                        <a:pt x="18039" y="5331"/>
                        <a:pt x="19016" y="6879"/>
                        <a:pt x="19913" y="8264"/>
                      </a:cubicBezTo>
                      <a:cubicBezTo>
                        <a:pt x="20727" y="9813"/>
                        <a:pt x="21379" y="11524"/>
                        <a:pt x="21542" y="13235"/>
                      </a:cubicBezTo>
                      <a:cubicBezTo>
                        <a:pt x="21949" y="15436"/>
                        <a:pt x="21868" y="17229"/>
                        <a:pt x="21542" y="19429"/>
                      </a:cubicBezTo>
                      <a:cubicBezTo>
                        <a:pt x="21298" y="20814"/>
                        <a:pt x="19831" y="21955"/>
                        <a:pt x="18691" y="22608"/>
                      </a:cubicBezTo>
                      <a:cubicBezTo>
                        <a:pt x="17631" y="23178"/>
                        <a:pt x="15758" y="23260"/>
                        <a:pt x="14535" y="22689"/>
                      </a:cubicBezTo>
                      <a:cubicBezTo>
                        <a:pt x="13884" y="22444"/>
                        <a:pt x="13313" y="22200"/>
                        <a:pt x="12662" y="21955"/>
                      </a:cubicBezTo>
                      <a:cubicBezTo>
                        <a:pt x="12499" y="21955"/>
                        <a:pt x="12336" y="21955"/>
                        <a:pt x="12173" y="21955"/>
                      </a:cubicBezTo>
                      <a:cubicBezTo>
                        <a:pt x="11847" y="22119"/>
                        <a:pt x="11521" y="22119"/>
                        <a:pt x="11277" y="22200"/>
                      </a:cubicBezTo>
                      <a:cubicBezTo>
                        <a:pt x="10625" y="22363"/>
                        <a:pt x="9973" y="22444"/>
                        <a:pt x="9240" y="22363"/>
                      </a:cubicBezTo>
                      <a:lnTo>
                        <a:pt x="8832" y="22363"/>
                      </a:lnTo>
                      <a:cubicBezTo>
                        <a:pt x="8832" y="22363"/>
                        <a:pt x="8588" y="22444"/>
                        <a:pt x="8425" y="22363"/>
                      </a:cubicBezTo>
                      <a:cubicBezTo>
                        <a:pt x="8181" y="22363"/>
                        <a:pt x="7936" y="22363"/>
                        <a:pt x="7529" y="22282"/>
                      </a:cubicBezTo>
                      <a:cubicBezTo>
                        <a:pt x="6877" y="22282"/>
                        <a:pt x="6307" y="22119"/>
                        <a:pt x="5737" y="21955"/>
                      </a:cubicBezTo>
                      <a:cubicBezTo>
                        <a:pt x="3292" y="21303"/>
                        <a:pt x="1093" y="19837"/>
                        <a:pt x="115" y="17473"/>
                      </a:cubicBezTo>
                      <a:cubicBezTo>
                        <a:pt x="-455" y="16251"/>
                        <a:pt x="1256" y="15599"/>
                        <a:pt x="1744" y="16577"/>
                      </a:cubicBezTo>
                      <a:cubicBezTo>
                        <a:pt x="2641" y="18207"/>
                        <a:pt x="4433" y="19266"/>
                        <a:pt x="6225" y="19348"/>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7" name="Google Shape;1227;p42"/>
                <p:cNvSpPr/>
                <p:nvPr/>
              </p:nvSpPr>
              <p:spPr>
                <a:xfrm>
                  <a:off x="4306564" y="6068340"/>
                  <a:ext cx="15500" cy="17623"/>
                </a:xfrm>
                <a:custGeom>
                  <a:avLst/>
                  <a:gdLst/>
                  <a:ahLst/>
                  <a:cxnLst/>
                  <a:rect l="l" t="t" r="r" b="b"/>
                  <a:pathLst>
                    <a:path w="15500" h="17623" extrusionOk="0">
                      <a:moveTo>
                        <a:pt x="11426" y="1162"/>
                      </a:moveTo>
                      <a:cubicBezTo>
                        <a:pt x="11426" y="1162"/>
                        <a:pt x="12241" y="1977"/>
                        <a:pt x="12648" y="2303"/>
                      </a:cubicBezTo>
                      <a:lnTo>
                        <a:pt x="12730" y="2303"/>
                      </a:lnTo>
                      <a:cubicBezTo>
                        <a:pt x="12730" y="2303"/>
                        <a:pt x="12730" y="2548"/>
                        <a:pt x="12730" y="2711"/>
                      </a:cubicBezTo>
                      <a:lnTo>
                        <a:pt x="12730" y="2711"/>
                      </a:lnTo>
                      <a:cubicBezTo>
                        <a:pt x="12730" y="2711"/>
                        <a:pt x="12730" y="2873"/>
                        <a:pt x="12730" y="2873"/>
                      </a:cubicBezTo>
                      <a:cubicBezTo>
                        <a:pt x="13056" y="3281"/>
                        <a:pt x="13463" y="3770"/>
                        <a:pt x="13708" y="4259"/>
                      </a:cubicBezTo>
                      <a:cubicBezTo>
                        <a:pt x="13870" y="4422"/>
                        <a:pt x="13870" y="4666"/>
                        <a:pt x="13952" y="4748"/>
                      </a:cubicBezTo>
                      <a:cubicBezTo>
                        <a:pt x="13952" y="4992"/>
                        <a:pt x="14196" y="5237"/>
                        <a:pt x="14359" y="5400"/>
                      </a:cubicBezTo>
                      <a:cubicBezTo>
                        <a:pt x="14522" y="5808"/>
                        <a:pt x="14685" y="6296"/>
                        <a:pt x="14767" y="6867"/>
                      </a:cubicBezTo>
                      <a:cubicBezTo>
                        <a:pt x="14767" y="6867"/>
                        <a:pt x="14767" y="6948"/>
                        <a:pt x="14930" y="7030"/>
                      </a:cubicBezTo>
                      <a:cubicBezTo>
                        <a:pt x="14848" y="7030"/>
                        <a:pt x="14930" y="7193"/>
                        <a:pt x="14930" y="7193"/>
                      </a:cubicBezTo>
                      <a:cubicBezTo>
                        <a:pt x="15092" y="7600"/>
                        <a:pt x="15256" y="7926"/>
                        <a:pt x="15174" y="8252"/>
                      </a:cubicBezTo>
                      <a:cubicBezTo>
                        <a:pt x="15418" y="8904"/>
                        <a:pt x="15337" y="9638"/>
                        <a:pt x="15500" y="10290"/>
                      </a:cubicBezTo>
                      <a:cubicBezTo>
                        <a:pt x="15500" y="11023"/>
                        <a:pt x="15256" y="11675"/>
                        <a:pt x="15174" y="12409"/>
                      </a:cubicBezTo>
                      <a:cubicBezTo>
                        <a:pt x="15011" y="13387"/>
                        <a:pt x="14522" y="14120"/>
                        <a:pt x="14115" y="14935"/>
                      </a:cubicBezTo>
                      <a:cubicBezTo>
                        <a:pt x="14115" y="15098"/>
                        <a:pt x="14033" y="15179"/>
                        <a:pt x="14033" y="15342"/>
                      </a:cubicBezTo>
                      <a:cubicBezTo>
                        <a:pt x="13626" y="15668"/>
                        <a:pt x="13382" y="16075"/>
                        <a:pt x="13056" y="16320"/>
                      </a:cubicBezTo>
                      <a:cubicBezTo>
                        <a:pt x="12648" y="16646"/>
                        <a:pt x="12322" y="16972"/>
                        <a:pt x="11834" y="17135"/>
                      </a:cubicBezTo>
                      <a:cubicBezTo>
                        <a:pt x="11508" y="17298"/>
                        <a:pt x="10856" y="17461"/>
                        <a:pt x="10449" y="17624"/>
                      </a:cubicBezTo>
                      <a:cubicBezTo>
                        <a:pt x="9797" y="17624"/>
                        <a:pt x="9227" y="17624"/>
                        <a:pt x="8575" y="17624"/>
                      </a:cubicBezTo>
                      <a:cubicBezTo>
                        <a:pt x="7842" y="17543"/>
                        <a:pt x="7271" y="17380"/>
                        <a:pt x="6701" y="17217"/>
                      </a:cubicBezTo>
                      <a:cubicBezTo>
                        <a:pt x="6375" y="17217"/>
                        <a:pt x="6212" y="17217"/>
                        <a:pt x="6049" y="16972"/>
                      </a:cubicBezTo>
                      <a:cubicBezTo>
                        <a:pt x="5316" y="16646"/>
                        <a:pt x="4338" y="16239"/>
                        <a:pt x="3687" y="15587"/>
                      </a:cubicBezTo>
                      <a:cubicBezTo>
                        <a:pt x="2464" y="14609"/>
                        <a:pt x="1813" y="13875"/>
                        <a:pt x="998" y="12490"/>
                      </a:cubicBezTo>
                      <a:cubicBezTo>
                        <a:pt x="672" y="11920"/>
                        <a:pt x="428" y="11268"/>
                        <a:pt x="265" y="10615"/>
                      </a:cubicBezTo>
                      <a:cubicBezTo>
                        <a:pt x="265" y="10371"/>
                        <a:pt x="265" y="10127"/>
                        <a:pt x="102" y="9882"/>
                      </a:cubicBezTo>
                      <a:cubicBezTo>
                        <a:pt x="-61" y="8497"/>
                        <a:pt x="-61" y="7356"/>
                        <a:pt x="346" y="6052"/>
                      </a:cubicBezTo>
                      <a:cubicBezTo>
                        <a:pt x="509" y="5481"/>
                        <a:pt x="835" y="4748"/>
                        <a:pt x="1079" y="4259"/>
                      </a:cubicBezTo>
                      <a:cubicBezTo>
                        <a:pt x="1161" y="4014"/>
                        <a:pt x="1324" y="3770"/>
                        <a:pt x="1405" y="3689"/>
                      </a:cubicBezTo>
                      <a:cubicBezTo>
                        <a:pt x="1894" y="3118"/>
                        <a:pt x="2301" y="2629"/>
                        <a:pt x="2872" y="2140"/>
                      </a:cubicBezTo>
                      <a:cubicBezTo>
                        <a:pt x="3279" y="1651"/>
                        <a:pt x="3931" y="1325"/>
                        <a:pt x="4420" y="999"/>
                      </a:cubicBezTo>
                      <a:cubicBezTo>
                        <a:pt x="4583" y="836"/>
                        <a:pt x="4909" y="754"/>
                        <a:pt x="5072" y="673"/>
                      </a:cubicBezTo>
                      <a:cubicBezTo>
                        <a:pt x="5072" y="673"/>
                        <a:pt x="5129" y="673"/>
                        <a:pt x="5234" y="673"/>
                      </a:cubicBezTo>
                      <a:cubicBezTo>
                        <a:pt x="5234" y="673"/>
                        <a:pt x="5316" y="429"/>
                        <a:pt x="5642" y="347"/>
                      </a:cubicBezTo>
                      <a:cubicBezTo>
                        <a:pt x="6375" y="103"/>
                        <a:pt x="7190" y="-60"/>
                        <a:pt x="8086" y="21"/>
                      </a:cubicBezTo>
                      <a:cubicBezTo>
                        <a:pt x="8819" y="-60"/>
                        <a:pt x="9308" y="184"/>
                        <a:pt x="9960" y="429"/>
                      </a:cubicBezTo>
                      <a:cubicBezTo>
                        <a:pt x="9960" y="429"/>
                        <a:pt x="10017" y="486"/>
                        <a:pt x="10123" y="592"/>
                      </a:cubicBezTo>
                      <a:cubicBezTo>
                        <a:pt x="10123" y="592"/>
                        <a:pt x="10449" y="592"/>
                        <a:pt x="10530" y="754"/>
                      </a:cubicBezTo>
                      <a:cubicBezTo>
                        <a:pt x="10775" y="836"/>
                        <a:pt x="10937" y="918"/>
                        <a:pt x="11182" y="999"/>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28" name="Google Shape;1228;p42"/>
              <p:cNvGrpSpPr/>
              <p:nvPr/>
            </p:nvGrpSpPr>
            <p:grpSpPr>
              <a:xfrm>
                <a:off x="2422469" y="4750424"/>
                <a:ext cx="1938945" cy="1581166"/>
                <a:chOff x="2422469" y="4750424"/>
                <a:chExt cx="1938945" cy="1581166"/>
              </a:xfrm>
            </p:grpSpPr>
            <p:sp>
              <p:nvSpPr>
                <p:cNvPr id="1229" name="Google Shape;1229;p42"/>
                <p:cNvSpPr/>
                <p:nvPr/>
              </p:nvSpPr>
              <p:spPr>
                <a:xfrm>
                  <a:off x="3459197" y="5068418"/>
                  <a:ext cx="252643" cy="456779"/>
                </a:xfrm>
                <a:custGeom>
                  <a:avLst/>
                  <a:gdLst/>
                  <a:ahLst/>
                  <a:cxnLst/>
                  <a:rect l="l" t="t" r="r" b="b"/>
                  <a:pathLst>
                    <a:path w="252643" h="456779" extrusionOk="0">
                      <a:moveTo>
                        <a:pt x="251096" y="456698"/>
                      </a:moveTo>
                      <a:cubicBezTo>
                        <a:pt x="224943" y="421492"/>
                        <a:pt x="203435" y="383271"/>
                        <a:pt x="183719" y="344316"/>
                      </a:cubicBezTo>
                      <a:cubicBezTo>
                        <a:pt x="159929" y="290204"/>
                        <a:pt x="132147" y="236010"/>
                        <a:pt x="89293" y="194529"/>
                      </a:cubicBezTo>
                      <a:cubicBezTo>
                        <a:pt x="51653" y="159730"/>
                        <a:pt x="42936" y="104721"/>
                        <a:pt x="26886" y="58921"/>
                      </a:cubicBezTo>
                      <a:cubicBezTo>
                        <a:pt x="19798" y="39117"/>
                        <a:pt x="15072" y="16788"/>
                        <a:pt x="0" y="1385"/>
                      </a:cubicBezTo>
                      <a:cubicBezTo>
                        <a:pt x="0" y="1385"/>
                        <a:pt x="896" y="0"/>
                        <a:pt x="896" y="0"/>
                      </a:cubicBezTo>
                      <a:cubicBezTo>
                        <a:pt x="6029" y="2526"/>
                        <a:pt x="10184" y="6601"/>
                        <a:pt x="13850" y="10921"/>
                      </a:cubicBezTo>
                      <a:cubicBezTo>
                        <a:pt x="37884" y="41318"/>
                        <a:pt x="48802" y="80110"/>
                        <a:pt x="63141" y="115234"/>
                      </a:cubicBezTo>
                      <a:cubicBezTo>
                        <a:pt x="72021" y="137564"/>
                        <a:pt x="78946" y="160627"/>
                        <a:pt x="93611" y="178311"/>
                      </a:cubicBezTo>
                      <a:cubicBezTo>
                        <a:pt x="107950" y="191513"/>
                        <a:pt x="118623" y="208627"/>
                        <a:pt x="127911" y="225415"/>
                      </a:cubicBezTo>
                      <a:cubicBezTo>
                        <a:pt x="157892" y="284091"/>
                        <a:pt x="199117" y="335759"/>
                        <a:pt x="226328" y="395821"/>
                      </a:cubicBezTo>
                      <a:cubicBezTo>
                        <a:pt x="235698" y="415543"/>
                        <a:pt x="244660" y="435428"/>
                        <a:pt x="252644" y="455965"/>
                      </a:cubicBezTo>
                      <a:lnTo>
                        <a:pt x="251259" y="456779"/>
                      </a:lnTo>
                      <a:lnTo>
                        <a:pt x="251259" y="456779"/>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0" name="Google Shape;1230;p42"/>
                <p:cNvSpPr/>
                <p:nvPr/>
              </p:nvSpPr>
              <p:spPr>
                <a:xfrm>
                  <a:off x="2997008" y="4750424"/>
                  <a:ext cx="422186" cy="383841"/>
                </a:xfrm>
                <a:custGeom>
                  <a:avLst/>
                  <a:gdLst/>
                  <a:ahLst/>
                  <a:cxnLst/>
                  <a:rect l="l" t="t" r="r" b="b"/>
                  <a:pathLst>
                    <a:path w="422186" h="383841" extrusionOk="0">
                      <a:moveTo>
                        <a:pt x="421209" y="383842"/>
                      </a:moveTo>
                      <a:cubicBezTo>
                        <a:pt x="381206" y="356785"/>
                        <a:pt x="357253" y="311229"/>
                        <a:pt x="325724" y="275942"/>
                      </a:cubicBezTo>
                      <a:cubicBezTo>
                        <a:pt x="314644" y="262332"/>
                        <a:pt x="302830" y="249293"/>
                        <a:pt x="286862" y="241633"/>
                      </a:cubicBezTo>
                      <a:cubicBezTo>
                        <a:pt x="248489" y="223785"/>
                        <a:pt x="209871" y="203493"/>
                        <a:pt x="178830" y="173911"/>
                      </a:cubicBezTo>
                      <a:cubicBezTo>
                        <a:pt x="153411" y="147588"/>
                        <a:pt x="133858" y="117027"/>
                        <a:pt x="109661" y="90297"/>
                      </a:cubicBezTo>
                      <a:cubicBezTo>
                        <a:pt x="78946" y="54520"/>
                        <a:pt x="43343" y="22982"/>
                        <a:pt x="0" y="1548"/>
                      </a:cubicBezTo>
                      <a:lnTo>
                        <a:pt x="570" y="0"/>
                      </a:lnTo>
                      <a:cubicBezTo>
                        <a:pt x="48150" y="12062"/>
                        <a:pt x="89945" y="42785"/>
                        <a:pt x="122615" y="78806"/>
                      </a:cubicBezTo>
                      <a:cubicBezTo>
                        <a:pt x="147464" y="105210"/>
                        <a:pt x="165469" y="137319"/>
                        <a:pt x="188526" y="164457"/>
                      </a:cubicBezTo>
                      <a:cubicBezTo>
                        <a:pt x="211989" y="191351"/>
                        <a:pt x="239445" y="214984"/>
                        <a:pt x="272686" y="229001"/>
                      </a:cubicBezTo>
                      <a:cubicBezTo>
                        <a:pt x="283847" y="234217"/>
                        <a:pt x="295905" y="236988"/>
                        <a:pt x="306497" y="243507"/>
                      </a:cubicBezTo>
                      <a:cubicBezTo>
                        <a:pt x="348292" y="269422"/>
                        <a:pt x="373303" y="315142"/>
                        <a:pt x="400189" y="354422"/>
                      </a:cubicBezTo>
                      <a:cubicBezTo>
                        <a:pt x="406951" y="364201"/>
                        <a:pt x="413632" y="374144"/>
                        <a:pt x="422186" y="382456"/>
                      </a:cubicBezTo>
                      <a:lnTo>
                        <a:pt x="421209" y="383760"/>
                      </a:lnTo>
                      <a:lnTo>
                        <a:pt x="421209" y="38376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1" name="Google Shape;1231;p42"/>
                <p:cNvSpPr/>
                <p:nvPr/>
              </p:nvSpPr>
              <p:spPr>
                <a:xfrm>
                  <a:off x="2675765" y="4919719"/>
                  <a:ext cx="423245" cy="108338"/>
                </a:xfrm>
                <a:custGeom>
                  <a:avLst/>
                  <a:gdLst/>
                  <a:ahLst/>
                  <a:cxnLst/>
                  <a:rect l="l" t="t" r="r" b="b"/>
                  <a:pathLst>
                    <a:path w="423245" h="108338" extrusionOk="0">
                      <a:moveTo>
                        <a:pt x="423001" y="97194"/>
                      </a:moveTo>
                      <a:cubicBezTo>
                        <a:pt x="385524" y="98498"/>
                        <a:pt x="350247" y="110641"/>
                        <a:pt x="312281" y="107951"/>
                      </a:cubicBezTo>
                      <a:cubicBezTo>
                        <a:pt x="293380" y="106321"/>
                        <a:pt x="274723" y="101676"/>
                        <a:pt x="256962" y="94994"/>
                      </a:cubicBezTo>
                      <a:cubicBezTo>
                        <a:pt x="218670" y="78532"/>
                        <a:pt x="183637" y="55550"/>
                        <a:pt x="145346" y="39985"/>
                      </a:cubicBezTo>
                      <a:cubicBezTo>
                        <a:pt x="98744" y="20915"/>
                        <a:pt x="50675" y="11543"/>
                        <a:pt x="0" y="4697"/>
                      </a:cubicBezTo>
                      <a:lnTo>
                        <a:pt x="0" y="3067"/>
                      </a:lnTo>
                      <a:cubicBezTo>
                        <a:pt x="74384" y="-8912"/>
                        <a:pt x="153737" y="14884"/>
                        <a:pt x="211582" y="62477"/>
                      </a:cubicBezTo>
                      <a:cubicBezTo>
                        <a:pt x="233498" y="79265"/>
                        <a:pt x="257369" y="94423"/>
                        <a:pt x="285558" y="94423"/>
                      </a:cubicBezTo>
                      <a:cubicBezTo>
                        <a:pt x="313014" y="95564"/>
                        <a:pt x="339330" y="93038"/>
                        <a:pt x="367193" y="91489"/>
                      </a:cubicBezTo>
                      <a:cubicBezTo>
                        <a:pt x="385606" y="90511"/>
                        <a:pt x="405077" y="90267"/>
                        <a:pt x="423246" y="95645"/>
                      </a:cubicBezTo>
                      <a:lnTo>
                        <a:pt x="423001" y="97275"/>
                      </a:lnTo>
                      <a:lnTo>
                        <a:pt x="423001" y="9727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2" name="Google Shape;1232;p42"/>
                <p:cNvSpPr/>
                <p:nvPr/>
              </p:nvSpPr>
              <p:spPr>
                <a:xfrm>
                  <a:off x="2888895" y="5360586"/>
                  <a:ext cx="392693" cy="285304"/>
                </a:xfrm>
                <a:custGeom>
                  <a:avLst/>
                  <a:gdLst/>
                  <a:ahLst/>
                  <a:cxnLst/>
                  <a:rect l="l" t="t" r="r" b="b"/>
                  <a:pathLst>
                    <a:path w="392693" h="285304" extrusionOk="0">
                      <a:moveTo>
                        <a:pt x="392286" y="9934"/>
                      </a:moveTo>
                      <a:cubicBezTo>
                        <a:pt x="338922" y="15475"/>
                        <a:pt x="288980" y="25580"/>
                        <a:pt x="244089" y="51415"/>
                      </a:cubicBezTo>
                      <a:cubicBezTo>
                        <a:pt x="234883" y="57200"/>
                        <a:pt x="228772" y="65268"/>
                        <a:pt x="220951" y="73092"/>
                      </a:cubicBezTo>
                      <a:cubicBezTo>
                        <a:pt x="204738" y="88984"/>
                        <a:pt x="183637" y="98030"/>
                        <a:pt x="163758" y="106750"/>
                      </a:cubicBezTo>
                      <a:cubicBezTo>
                        <a:pt x="134428" y="119544"/>
                        <a:pt x="106484" y="128183"/>
                        <a:pt x="86197" y="152061"/>
                      </a:cubicBezTo>
                      <a:cubicBezTo>
                        <a:pt x="54423" y="193134"/>
                        <a:pt x="28678" y="239261"/>
                        <a:pt x="2363" y="285305"/>
                      </a:cubicBezTo>
                      <a:cubicBezTo>
                        <a:pt x="2363" y="285305"/>
                        <a:pt x="0" y="284572"/>
                        <a:pt x="0" y="284572"/>
                      </a:cubicBezTo>
                      <a:cubicBezTo>
                        <a:pt x="7251" y="241135"/>
                        <a:pt x="25012" y="200387"/>
                        <a:pt x="46846" y="162492"/>
                      </a:cubicBezTo>
                      <a:cubicBezTo>
                        <a:pt x="57356" y="142933"/>
                        <a:pt x="74954" y="123374"/>
                        <a:pt x="95485" y="112862"/>
                      </a:cubicBezTo>
                      <a:cubicBezTo>
                        <a:pt x="134102" y="88821"/>
                        <a:pt x="182985" y="99904"/>
                        <a:pt x="215574" y="67958"/>
                      </a:cubicBezTo>
                      <a:cubicBezTo>
                        <a:pt x="242949" y="26803"/>
                        <a:pt x="277004" y="4473"/>
                        <a:pt x="326783" y="806"/>
                      </a:cubicBezTo>
                      <a:cubicBezTo>
                        <a:pt x="348943" y="-1068"/>
                        <a:pt x="371674" y="-9"/>
                        <a:pt x="392694" y="7570"/>
                      </a:cubicBezTo>
                      <a:lnTo>
                        <a:pt x="392368" y="10015"/>
                      </a:lnTo>
                      <a:lnTo>
                        <a:pt x="392368" y="1001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3" name="Google Shape;1233;p42"/>
                <p:cNvSpPr/>
                <p:nvPr/>
              </p:nvSpPr>
              <p:spPr>
                <a:xfrm>
                  <a:off x="3786224" y="5587052"/>
                  <a:ext cx="247103" cy="230304"/>
                </a:xfrm>
                <a:custGeom>
                  <a:avLst/>
                  <a:gdLst/>
                  <a:ahLst/>
                  <a:cxnLst/>
                  <a:rect l="l" t="t" r="r" b="b"/>
                  <a:pathLst>
                    <a:path w="247103" h="230304" extrusionOk="0">
                      <a:moveTo>
                        <a:pt x="244741" y="230305"/>
                      </a:moveTo>
                      <a:cubicBezTo>
                        <a:pt x="222988" y="201455"/>
                        <a:pt x="199035" y="181815"/>
                        <a:pt x="168321" y="169265"/>
                      </a:cubicBezTo>
                      <a:cubicBezTo>
                        <a:pt x="160744" y="167798"/>
                        <a:pt x="152759" y="162175"/>
                        <a:pt x="147301" y="156796"/>
                      </a:cubicBezTo>
                      <a:cubicBezTo>
                        <a:pt x="126770" y="136015"/>
                        <a:pt x="104121" y="117434"/>
                        <a:pt x="85056" y="95757"/>
                      </a:cubicBezTo>
                      <a:cubicBezTo>
                        <a:pt x="55319" y="64789"/>
                        <a:pt x="31611" y="32435"/>
                        <a:pt x="0" y="2201"/>
                      </a:cubicBezTo>
                      <a:lnTo>
                        <a:pt x="1141" y="0"/>
                      </a:lnTo>
                      <a:cubicBezTo>
                        <a:pt x="15887" y="3097"/>
                        <a:pt x="29574" y="10024"/>
                        <a:pt x="42039" y="18255"/>
                      </a:cubicBezTo>
                      <a:cubicBezTo>
                        <a:pt x="66888" y="34554"/>
                        <a:pt x="86686" y="56965"/>
                        <a:pt x="103062" y="81250"/>
                      </a:cubicBezTo>
                      <a:cubicBezTo>
                        <a:pt x="122534" y="105128"/>
                        <a:pt x="131414" y="141801"/>
                        <a:pt x="160988" y="155166"/>
                      </a:cubicBezTo>
                      <a:cubicBezTo>
                        <a:pt x="164491" y="156307"/>
                        <a:pt x="165632" y="155900"/>
                        <a:pt x="169706" y="155737"/>
                      </a:cubicBezTo>
                      <a:cubicBezTo>
                        <a:pt x="194147" y="153618"/>
                        <a:pt x="216959" y="167798"/>
                        <a:pt x="231054" y="186868"/>
                      </a:cubicBezTo>
                      <a:cubicBezTo>
                        <a:pt x="240260" y="199255"/>
                        <a:pt x="246941" y="214088"/>
                        <a:pt x="247104" y="229490"/>
                      </a:cubicBezTo>
                      <a:lnTo>
                        <a:pt x="244741" y="230223"/>
                      </a:lnTo>
                      <a:lnTo>
                        <a:pt x="244741" y="230223"/>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4" name="Google Shape;1234;p42"/>
                <p:cNvSpPr/>
                <p:nvPr/>
              </p:nvSpPr>
              <p:spPr>
                <a:xfrm>
                  <a:off x="4151788" y="5909947"/>
                  <a:ext cx="209626" cy="421643"/>
                </a:xfrm>
                <a:custGeom>
                  <a:avLst/>
                  <a:gdLst/>
                  <a:ahLst/>
                  <a:cxnLst/>
                  <a:rect l="l" t="t" r="r" b="b"/>
                  <a:pathLst>
                    <a:path w="209626" h="421643" extrusionOk="0">
                      <a:moveTo>
                        <a:pt x="82" y="6915"/>
                      </a:moveTo>
                      <a:cubicBezTo>
                        <a:pt x="28597" y="-9709"/>
                        <a:pt x="70718" y="4307"/>
                        <a:pt x="69088" y="41795"/>
                      </a:cubicBezTo>
                      <a:cubicBezTo>
                        <a:pt x="68273" y="69503"/>
                        <a:pt x="51001" y="93056"/>
                        <a:pt x="44647" y="118564"/>
                      </a:cubicBezTo>
                      <a:cubicBezTo>
                        <a:pt x="35440" y="164690"/>
                        <a:pt x="89374" y="217988"/>
                        <a:pt x="114305" y="253927"/>
                      </a:cubicBezTo>
                      <a:cubicBezTo>
                        <a:pt x="141109" y="287014"/>
                        <a:pt x="170846" y="319775"/>
                        <a:pt x="187711" y="359544"/>
                      </a:cubicBezTo>
                      <a:cubicBezTo>
                        <a:pt x="196836" y="379266"/>
                        <a:pt x="204657" y="399477"/>
                        <a:pt x="209627" y="420666"/>
                      </a:cubicBezTo>
                      <a:lnTo>
                        <a:pt x="207427" y="421643"/>
                      </a:lnTo>
                      <a:cubicBezTo>
                        <a:pt x="182578" y="386438"/>
                        <a:pt x="159766" y="350906"/>
                        <a:pt x="133858" y="319123"/>
                      </a:cubicBezTo>
                      <a:cubicBezTo>
                        <a:pt x="120497" y="303313"/>
                        <a:pt x="106810" y="285139"/>
                        <a:pt x="95485" y="267292"/>
                      </a:cubicBezTo>
                      <a:cubicBezTo>
                        <a:pt x="71206" y="231190"/>
                        <a:pt x="56216" y="190361"/>
                        <a:pt x="38618" y="150754"/>
                      </a:cubicBezTo>
                      <a:cubicBezTo>
                        <a:pt x="29574" y="130380"/>
                        <a:pt x="29248" y="104709"/>
                        <a:pt x="35848" y="83684"/>
                      </a:cubicBezTo>
                      <a:cubicBezTo>
                        <a:pt x="39514" y="70563"/>
                        <a:pt x="44076" y="59317"/>
                        <a:pt x="47172" y="46848"/>
                      </a:cubicBezTo>
                      <a:cubicBezTo>
                        <a:pt x="56134" y="17591"/>
                        <a:pt x="25175" y="6915"/>
                        <a:pt x="733" y="9116"/>
                      </a:cubicBezTo>
                      <a:cubicBezTo>
                        <a:pt x="733" y="9116"/>
                        <a:pt x="0" y="6753"/>
                        <a:pt x="0" y="6753"/>
                      </a:cubicBezTo>
                      <a:lnTo>
                        <a:pt x="0" y="6753"/>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5" name="Google Shape;1235;p42"/>
                <p:cNvSpPr/>
                <p:nvPr/>
              </p:nvSpPr>
              <p:spPr>
                <a:xfrm>
                  <a:off x="3969291" y="5565474"/>
                  <a:ext cx="33979" cy="55560"/>
                </a:xfrm>
                <a:custGeom>
                  <a:avLst/>
                  <a:gdLst/>
                  <a:ahLst/>
                  <a:cxnLst/>
                  <a:rect l="l" t="t" r="r" b="b"/>
                  <a:pathLst>
                    <a:path w="33979" h="55560" extrusionOk="0">
                      <a:moveTo>
                        <a:pt x="244" y="552"/>
                      </a:moveTo>
                      <a:cubicBezTo>
                        <a:pt x="10184" y="-2056"/>
                        <a:pt x="18983" y="4953"/>
                        <a:pt x="22405" y="13754"/>
                      </a:cubicBezTo>
                      <a:cubicBezTo>
                        <a:pt x="32833" y="25652"/>
                        <a:pt x="39269" y="41626"/>
                        <a:pt x="28189" y="55561"/>
                      </a:cubicBezTo>
                      <a:cubicBezTo>
                        <a:pt x="28189" y="55561"/>
                        <a:pt x="27374" y="55317"/>
                        <a:pt x="27374" y="55317"/>
                      </a:cubicBezTo>
                      <a:cubicBezTo>
                        <a:pt x="25338" y="43500"/>
                        <a:pt x="25338" y="34372"/>
                        <a:pt x="23627" y="22800"/>
                      </a:cubicBezTo>
                      <a:cubicBezTo>
                        <a:pt x="23138" y="16851"/>
                        <a:pt x="18331" y="13021"/>
                        <a:pt x="13199" y="10902"/>
                      </a:cubicBezTo>
                      <a:cubicBezTo>
                        <a:pt x="8799" y="8131"/>
                        <a:pt x="4888" y="5279"/>
                        <a:pt x="0" y="1285"/>
                      </a:cubicBezTo>
                      <a:lnTo>
                        <a:pt x="163" y="470"/>
                      </a:lnTo>
                      <a:lnTo>
                        <a:pt x="163" y="47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6" name="Google Shape;1236;p42"/>
                <p:cNvSpPr/>
                <p:nvPr/>
              </p:nvSpPr>
              <p:spPr>
                <a:xfrm>
                  <a:off x="3639005" y="5882180"/>
                  <a:ext cx="40219" cy="40549"/>
                </a:xfrm>
                <a:custGeom>
                  <a:avLst/>
                  <a:gdLst/>
                  <a:ahLst/>
                  <a:cxnLst/>
                  <a:rect l="l" t="t" r="r" b="b"/>
                  <a:pathLst>
                    <a:path w="40219" h="40549" extrusionOk="0">
                      <a:moveTo>
                        <a:pt x="326" y="373"/>
                      </a:moveTo>
                      <a:cubicBezTo>
                        <a:pt x="8962" y="-1339"/>
                        <a:pt x="15724" y="3062"/>
                        <a:pt x="20775" y="9174"/>
                      </a:cubicBezTo>
                      <a:cubicBezTo>
                        <a:pt x="27374" y="13493"/>
                        <a:pt x="35603" y="16101"/>
                        <a:pt x="38780" y="24414"/>
                      </a:cubicBezTo>
                      <a:cubicBezTo>
                        <a:pt x="40817" y="29629"/>
                        <a:pt x="40817" y="35741"/>
                        <a:pt x="37966" y="40550"/>
                      </a:cubicBezTo>
                      <a:lnTo>
                        <a:pt x="37151" y="40550"/>
                      </a:lnTo>
                      <a:cubicBezTo>
                        <a:pt x="32589" y="30933"/>
                        <a:pt x="29737" y="25228"/>
                        <a:pt x="24442" y="16345"/>
                      </a:cubicBezTo>
                      <a:cubicBezTo>
                        <a:pt x="23219" y="14227"/>
                        <a:pt x="21509" y="12434"/>
                        <a:pt x="19309" y="11374"/>
                      </a:cubicBezTo>
                      <a:cubicBezTo>
                        <a:pt x="11976" y="9418"/>
                        <a:pt x="5377" y="8033"/>
                        <a:pt x="0" y="1106"/>
                      </a:cubicBezTo>
                      <a:cubicBezTo>
                        <a:pt x="0" y="1106"/>
                        <a:pt x="244" y="373"/>
                        <a:pt x="244" y="373"/>
                      </a:cubicBezTo>
                      <a:lnTo>
                        <a:pt x="244" y="373"/>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7" name="Google Shape;1237;p42"/>
                <p:cNvSpPr/>
                <p:nvPr/>
              </p:nvSpPr>
              <p:spPr>
                <a:xfrm>
                  <a:off x="3152863" y="5629103"/>
                  <a:ext cx="29938" cy="45859"/>
                </a:xfrm>
                <a:custGeom>
                  <a:avLst/>
                  <a:gdLst/>
                  <a:ahLst/>
                  <a:cxnLst/>
                  <a:rect l="l" t="t" r="r" b="b"/>
                  <a:pathLst>
                    <a:path w="29938" h="45859" extrusionOk="0">
                      <a:moveTo>
                        <a:pt x="18168" y="82"/>
                      </a:moveTo>
                      <a:cubicBezTo>
                        <a:pt x="23953" y="1304"/>
                        <a:pt x="28678" y="6031"/>
                        <a:pt x="29819" y="12062"/>
                      </a:cubicBezTo>
                      <a:cubicBezTo>
                        <a:pt x="30307" y="15077"/>
                        <a:pt x="29167" y="18174"/>
                        <a:pt x="28760" y="20863"/>
                      </a:cubicBezTo>
                      <a:cubicBezTo>
                        <a:pt x="27782" y="36184"/>
                        <a:pt x="15968" y="47919"/>
                        <a:pt x="244" y="45556"/>
                      </a:cubicBezTo>
                      <a:cubicBezTo>
                        <a:pt x="244" y="45556"/>
                        <a:pt x="0" y="44741"/>
                        <a:pt x="0" y="44741"/>
                      </a:cubicBezTo>
                      <a:cubicBezTo>
                        <a:pt x="7658" y="36999"/>
                        <a:pt x="15398" y="33739"/>
                        <a:pt x="23138" y="26894"/>
                      </a:cubicBezTo>
                      <a:cubicBezTo>
                        <a:pt x="27374" y="23471"/>
                        <a:pt x="26478" y="17685"/>
                        <a:pt x="23382" y="13936"/>
                      </a:cubicBezTo>
                      <a:cubicBezTo>
                        <a:pt x="21509" y="10024"/>
                        <a:pt x="19716" y="6112"/>
                        <a:pt x="17761" y="652"/>
                      </a:cubicBezTo>
                      <a:lnTo>
                        <a:pt x="18331" y="0"/>
                      </a:lnTo>
                      <a:lnTo>
                        <a:pt x="18331" y="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8" name="Google Shape;1238;p42"/>
                <p:cNvSpPr/>
                <p:nvPr/>
              </p:nvSpPr>
              <p:spPr>
                <a:xfrm>
                  <a:off x="3375362" y="4900272"/>
                  <a:ext cx="51793" cy="62854"/>
                </a:xfrm>
                <a:custGeom>
                  <a:avLst/>
                  <a:gdLst/>
                  <a:ahLst/>
                  <a:cxnLst/>
                  <a:rect l="l" t="t" r="r" b="b"/>
                  <a:pathLst>
                    <a:path w="51793" h="62854" extrusionOk="0">
                      <a:moveTo>
                        <a:pt x="48231" y="62691"/>
                      </a:moveTo>
                      <a:cubicBezTo>
                        <a:pt x="45217" y="52016"/>
                        <a:pt x="42936" y="43296"/>
                        <a:pt x="39595" y="33272"/>
                      </a:cubicBezTo>
                      <a:cubicBezTo>
                        <a:pt x="34381" y="24470"/>
                        <a:pt x="24034" y="19336"/>
                        <a:pt x="16620" y="12980"/>
                      </a:cubicBezTo>
                      <a:cubicBezTo>
                        <a:pt x="11325" y="8823"/>
                        <a:pt x="6436" y="4749"/>
                        <a:pt x="0" y="1163"/>
                      </a:cubicBezTo>
                      <a:lnTo>
                        <a:pt x="0" y="348"/>
                      </a:lnTo>
                      <a:cubicBezTo>
                        <a:pt x="20694" y="-2830"/>
                        <a:pt x="33240" y="16402"/>
                        <a:pt x="41876" y="31887"/>
                      </a:cubicBezTo>
                      <a:cubicBezTo>
                        <a:pt x="49779" y="39710"/>
                        <a:pt x="55401" y="52016"/>
                        <a:pt x="49046" y="62855"/>
                      </a:cubicBezTo>
                      <a:cubicBezTo>
                        <a:pt x="49046" y="62855"/>
                        <a:pt x="48231" y="62691"/>
                        <a:pt x="48231" y="62691"/>
                      </a:cubicBezTo>
                      <a:lnTo>
                        <a:pt x="48231" y="6269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9" name="Google Shape;1239;p42"/>
                <p:cNvSpPr/>
                <p:nvPr/>
              </p:nvSpPr>
              <p:spPr>
                <a:xfrm>
                  <a:off x="2422469" y="4953041"/>
                  <a:ext cx="45588" cy="19294"/>
                </a:xfrm>
                <a:custGeom>
                  <a:avLst/>
                  <a:gdLst/>
                  <a:ahLst/>
                  <a:cxnLst/>
                  <a:rect l="l" t="t" r="r" b="b"/>
                  <a:pathLst>
                    <a:path w="45588" h="19294" extrusionOk="0">
                      <a:moveTo>
                        <a:pt x="43995" y="19294"/>
                      </a:moveTo>
                      <a:cubicBezTo>
                        <a:pt x="40491" y="15545"/>
                        <a:pt x="38129" y="13997"/>
                        <a:pt x="35522" y="11226"/>
                      </a:cubicBezTo>
                      <a:cubicBezTo>
                        <a:pt x="33485" y="7559"/>
                        <a:pt x="29574" y="4706"/>
                        <a:pt x="25093" y="6174"/>
                      </a:cubicBezTo>
                      <a:cubicBezTo>
                        <a:pt x="16213" y="8537"/>
                        <a:pt x="10021" y="10737"/>
                        <a:pt x="407" y="10330"/>
                      </a:cubicBezTo>
                      <a:lnTo>
                        <a:pt x="0" y="9596"/>
                      </a:lnTo>
                      <a:cubicBezTo>
                        <a:pt x="2689" y="5277"/>
                        <a:pt x="6681" y="2343"/>
                        <a:pt x="11243" y="876"/>
                      </a:cubicBezTo>
                      <a:cubicBezTo>
                        <a:pt x="18413" y="-1650"/>
                        <a:pt x="25501" y="1854"/>
                        <a:pt x="32181" y="4217"/>
                      </a:cubicBezTo>
                      <a:cubicBezTo>
                        <a:pt x="34381" y="4788"/>
                        <a:pt x="37151" y="4625"/>
                        <a:pt x="39514" y="5766"/>
                      </a:cubicBezTo>
                      <a:cubicBezTo>
                        <a:pt x="44076" y="7966"/>
                        <a:pt x="47091" y="14160"/>
                        <a:pt x="44809" y="19213"/>
                      </a:cubicBezTo>
                      <a:lnTo>
                        <a:pt x="43995" y="19213"/>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40" name="Google Shape;1240;p42"/>
              <p:cNvSpPr/>
              <p:nvPr/>
            </p:nvSpPr>
            <p:spPr>
              <a:xfrm>
                <a:off x="3657580" y="5560973"/>
                <a:ext cx="776506" cy="982503"/>
              </a:xfrm>
              <a:custGeom>
                <a:avLst/>
                <a:gdLst/>
                <a:ahLst/>
                <a:cxnLst/>
                <a:rect l="l" t="t" r="r" b="b"/>
                <a:pathLst>
                  <a:path w="776506" h="982503" extrusionOk="0">
                    <a:moveTo>
                      <a:pt x="776507" y="982504"/>
                    </a:moveTo>
                    <a:cubicBezTo>
                      <a:pt x="735445" y="947950"/>
                      <a:pt x="705545" y="902476"/>
                      <a:pt x="674586" y="859120"/>
                    </a:cubicBezTo>
                    <a:cubicBezTo>
                      <a:pt x="640693" y="809408"/>
                      <a:pt x="608023" y="759126"/>
                      <a:pt x="576412" y="707947"/>
                    </a:cubicBezTo>
                    <a:cubicBezTo>
                      <a:pt x="539913" y="643729"/>
                      <a:pt x="525818" y="569976"/>
                      <a:pt x="496570" y="502580"/>
                    </a:cubicBezTo>
                    <a:cubicBezTo>
                      <a:pt x="461700" y="415299"/>
                      <a:pt x="418927" y="376996"/>
                      <a:pt x="338108" y="332499"/>
                    </a:cubicBezTo>
                    <a:cubicBezTo>
                      <a:pt x="292076" y="305199"/>
                      <a:pt x="241238" y="284010"/>
                      <a:pt x="204494" y="243100"/>
                    </a:cubicBezTo>
                    <a:cubicBezTo>
                      <a:pt x="175246" y="198603"/>
                      <a:pt x="147627" y="152722"/>
                      <a:pt x="113246" y="111648"/>
                    </a:cubicBezTo>
                    <a:cubicBezTo>
                      <a:pt x="79516" y="70819"/>
                      <a:pt x="44321" y="29746"/>
                      <a:pt x="0" y="0"/>
                    </a:cubicBezTo>
                    <a:cubicBezTo>
                      <a:pt x="45624" y="24285"/>
                      <a:pt x="83101" y="68538"/>
                      <a:pt x="117727" y="107899"/>
                    </a:cubicBezTo>
                    <a:cubicBezTo>
                      <a:pt x="143472" y="138705"/>
                      <a:pt x="168158" y="170569"/>
                      <a:pt x="189503" y="204634"/>
                    </a:cubicBezTo>
                    <a:cubicBezTo>
                      <a:pt x="196673" y="215636"/>
                      <a:pt x="202539" y="227697"/>
                      <a:pt x="210849" y="237721"/>
                    </a:cubicBezTo>
                    <a:cubicBezTo>
                      <a:pt x="246370" y="276594"/>
                      <a:pt x="297127" y="298679"/>
                      <a:pt x="341774" y="325898"/>
                    </a:cubicBezTo>
                    <a:cubicBezTo>
                      <a:pt x="387642" y="352792"/>
                      <a:pt x="434814" y="383271"/>
                      <a:pt x="463248" y="429642"/>
                    </a:cubicBezTo>
                    <a:cubicBezTo>
                      <a:pt x="509524" y="504128"/>
                      <a:pt x="526144" y="591165"/>
                      <a:pt x="562807" y="669807"/>
                    </a:cubicBezTo>
                    <a:cubicBezTo>
                      <a:pt x="570954" y="688062"/>
                      <a:pt x="581219" y="704932"/>
                      <a:pt x="592462" y="721394"/>
                    </a:cubicBezTo>
                    <a:cubicBezTo>
                      <a:pt x="621874" y="765971"/>
                      <a:pt x="649981" y="811283"/>
                      <a:pt x="679637" y="855616"/>
                    </a:cubicBezTo>
                    <a:cubicBezTo>
                      <a:pt x="708967" y="899623"/>
                      <a:pt x="740089" y="945831"/>
                      <a:pt x="776344" y="982504"/>
                    </a:cubicBezTo>
                    <a:lnTo>
                      <a:pt x="776344" y="982504"/>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1" name="Google Shape;1241;p42"/>
              <p:cNvSpPr/>
              <p:nvPr/>
            </p:nvSpPr>
            <p:spPr>
              <a:xfrm>
                <a:off x="3020472" y="5479827"/>
                <a:ext cx="729416" cy="279505"/>
              </a:xfrm>
              <a:custGeom>
                <a:avLst/>
                <a:gdLst/>
                <a:ahLst/>
                <a:cxnLst/>
                <a:rect l="l" t="t" r="r" b="b"/>
                <a:pathLst>
                  <a:path w="729416" h="279505" extrusionOk="0">
                    <a:moveTo>
                      <a:pt x="729416" y="279505"/>
                    </a:moveTo>
                    <a:cubicBezTo>
                      <a:pt x="688599" y="208849"/>
                      <a:pt x="609082" y="121568"/>
                      <a:pt x="531766" y="92556"/>
                    </a:cubicBezTo>
                    <a:cubicBezTo>
                      <a:pt x="478076" y="74301"/>
                      <a:pt x="421453" y="89377"/>
                      <a:pt x="367600" y="99972"/>
                    </a:cubicBezTo>
                    <a:cubicBezTo>
                      <a:pt x="349432" y="103068"/>
                      <a:pt x="327027" y="107714"/>
                      <a:pt x="311792" y="94104"/>
                    </a:cubicBezTo>
                    <a:cubicBezTo>
                      <a:pt x="296883" y="81798"/>
                      <a:pt x="285558" y="66966"/>
                      <a:pt x="272686" y="53846"/>
                    </a:cubicBezTo>
                    <a:cubicBezTo>
                      <a:pt x="230809" y="7719"/>
                      <a:pt x="183719" y="-3446"/>
                      <a:pt x="126363" y="21655"/>
                    </a:cubicBezTo>
                    <a:cubicBezTo>
                      <a:pt x="100699" y="31353"/>
                      <a:pt x="76909" y="45859"/>
                      <a:pt x="57682" y="65499"/>
                    </a:cubicBezTo>
                    <a:cubicBezTo>
                      <a:pt x="38210" y="84080"/>
                      <a:pt x="24523" y="114722"/>
                      <a:pt x="0" y="125235"/>
                    </a:cubicBezTo>
                    <a:cubicBezTo>
                      <a:pt x="15805" y="115048"/>
                      <a:pt x="25827" y="99157"/>
                      <a:pt x="36499" y="83998"/>
                    </a:cubicBezTo>
                    <a:cubicBezTo>
                      <a:pt x="57112" y="52379"/>
                      <a:pt x="88397" y="28174"/>
                      <a:pt x="123430" y="14320"/>
                    </a:cubicBezTo>
                    <a:cubicBezTo>
                      <a:pt x="183719" y="-13062"/>
                      <a:pt x="234720" y="-919"/>
                      <a:pt x="278226" y="48548"/>
                    </a:cubicBezTo>
                    <a:cubicBezTo>
                      <a:pt x="291180" y="62077"/>
                      <a:pt x="302341" y="77316"/>
                      <a:pt x="315866" y="89052"/>
                    </a:cubicBezTo>
                    <a:cubicBezTo>
                      <a:pt x="329960" y="101846"/>
                      <a:pt x="349595" y="97445"/>
                      <a:pt x="366867" y="95571"/>
                    </a:cubicBezTo>
                    <a:cubicBezTo>
                      <a:pt x="421372" y="87014"/>
                      <a:pt x="478320" y="72426"/>
                      <a:pt x="533151" y="88236"/>
                    </a:cubicBezTo>
                    <a:cubicBezTo>
                      <a:pt x="609164" y="110077"/>
                      <a:pt x="700575" y="209093"/>
                      <a:pt x="729416" y="279505"/>
                    </a:cubicBezTo>
                    <a:lnTo>
                      <a:pt x="729416" y="27950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42" name="Google Shape;1242;p42"/>
            <p:cNvGrpSpPr/>
            <p:nvPr/>
          </p:nvGrpSpPr>
          <p:grpSpPr>
            <a:xfrm>
              <a:off x="821962" y="4064039"/>
              <a:ext cx="2151015" cy="1079303"/>
              <a:chOff x="2865512" y="5500439"/>
              <a:chExt cx="2151015" cy="1079303"/>
            </a:xfrm>
          </p:grpSpPr>
          <p:sp>
            <p:nvSpPr>
              <p:cNvPr id="1243" name="Google Shape;1243;p42"/>
              <p:cNvSpPr/>
              <p:nvPr/>
            </p:nvSpPr>
            <p:spPr>
              <a:xfrm>
                <a:off x="2865512" y="5500466"/>
                <a:ext cx="2150934" cy="1079194"/>
              </a:xfrm>
              <a:custGeom>
                <a:avLst/>
                <a:gdLst/>
                <a:ahLst/>
                <a:cxnLst/>
                <a:rect l="l" t="t" r="r" b="b"/>
                <a:pathLst>
                  <a:path w="2150934" h="1079194" extrusionOk="0">
                    <a:moveTo>
                      <a:pt x="0" y="1079194"/>
                    </a:moveTo>
                    <a:cubicBezTo>
                      <a:pt x="886331" y="1053523"/>
                      <a:pt x="1149647" y="527555"/>
                      <a:pt x="597513" y="155530"/>
                    </a:cubicBezTo>
                    <a:cubicBezTo>
                      <a:pt x="597513" y="155530"/>
                      <a:pt x="787668" y="40785"/>
                      <a:pt x="918349" y="7535"/>
                    </a:cubicBezTo>
                    <a:cubicBezTo>
                      <a:pt x="1049030" y="-25715"/>
                      <a:pt x="1274217" y="58388"/>
                      <a:pt x="1359844" y="117146"/>
                    </a:cubicBezTo>
                    <a:cubicBezTo>
                      <a:pt x="1359844" y="117146"/>
                      <a:pt x="1501768" y="173867"/>
                      <a:pt x="1553584" y="265874"/>
                    </a:cubicBezTo>
                    <a:cubicBezTo>
                      <a:pt x="1553584" y="265874"/>
                      <a:pt x="1697707" y="445897"/>
                      <a:pt x="1747323" y="549640"/>
                    </a:cubicBezTo>
                    <a:cubicBezTo>
                      <a:pt x="1747323" y="549640"/>
                      <a:pt x="1668866" y="508077"/>
                      <a:pt x="1935279" y="698368"/>
                    </a:cubicBezTo>
                    <a:cubicBezTo>
                      <a:pt x="2078343" y="800563"/>
                      <a:pt x="1965994" y="1051486"/>
                      <a:pt x="2150934" y="1079194"/>
                    </a:cubicBezTo>
                    <a:lnTo>
                      <a:pt x="0" y="1079194"/>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244" name="Google Shape;1244;p42"/>
              <p:cNvGrpSpPr/>
              <p:nvPr/>
            </p:nvGrpSpPr>
            <p:grpSpPr>
              <a:xfrm>
                <a:off x="3248185" y="5529761"/>
                <a:ext cx="1574604" cy="1049981"/>
                <a:chOff x="3248185" y="5529761"/>
                <a:chExt cx="1574604" cy="1049981"/>
              </a:xfrm>
            </p:grpSpPr>
            <p:sp>
              <p:nvSpPr>
                <p:cNvPr id="1245" name="Google Shape;1245;p42"/>
                <p:cNvSpPr/>
                <p:nvPr/>
              </p:nvSpPr>
              <p:spPr>
                <a:xfrm>
                  <a:off x="3248185" y="5635378"/>
                  <a:ext cx="538105" cy="921545"/>
                </a:xfrm>
                <a:custGeom>
                  <a:avLst/>
                  <a:gdLst/>
                  <a:ahLst/>
                  <a:cxnLst/>
                  <a:rect l="l" t="t" r="r" b="b"/>
                  <a:pathLst>
                    <a:path w="538105" h="921545" extrusionOk="0">
                      <a:moveTo>
                        <a:pt x="288491" y="0"/>
                      </a:moveTo>
                      <a:cubicBezTo>
                        <a:pt x="372652" y="67315"/>
                        <a:pt x="439458" y="156144"/>
                        <a:pt x="487934" y="252146"/>
                      </a:cubicBezTo>
                      <a:cubicBezTo>
                        <a:pt x="583745" y="445859"/>
                        <a:pt x="541705" y="628000"/>
                        <a:pt x="367193" y="756437"/>
                      </a:cubicBezTo>
                      <a:cubicBezTo>
                        <a:pt x="258184" y="836954"/>
                        <a:pt x="129051" y="885035"/>
                        <a:pt x="0" y="921546"/>
                      </a:cubicBezTo>
                      <a:cubicBezTo>
                        <a:pt x="127829" y="881531"/>
                        <a:pt x="255088" y="831575"/>
                        <a:pt x="362956" y="750813"/>
                      </a:cubicBezTo>
                      <a:cubicBezTo>
                        <a:pt x="533965" y="623437"/>
                        <a:pt x="574457" y="446104"/>
                        <a:pt x="482312" y="254835"/>
                      </a:cubicBezTo>
                      <a:cubicBezTo>
                        <a:pt x="459582" y="206264"/>
                        <a:pt x="430578" y="160627"/>
                        <a:pt x="398152" y="117842"/>
                      </a:cubicBezTo>
                      <a:cubicBezTo>
                        <a:pt x="365401" y="75464"/>
                        <a:pt x="330694" y="33413"/>
                        <a:pt x="288491" y="0"/>
                      </a:cubicBezTo>
                      <a:lnTo>
                        <a:pt x="288491" y="0"/>
                      </a:lnTo>
                      <a:close/>
                    </a:path>
                  </a:pathLst>
                </a:custGeom>
                <a:solidFill>
                  <a:srgbClr val="3747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6" name="Google Shape;1246;p42"/>
                <p:cNvSpPr/>
                <p:nvPr/>
              </p:nvSpPr>
              <p:spPr>
                <a:xfrm>
                  <a:off x="3636887" y="5689084"/>
                  <a:ext cx="202866" cy="647396"/>
                </a:xfrm>
                <a:custGeom>
                  <a:avLst/>
                  <a:gdLst/>
                  <a:ahLst/>
                  <a:cxnLst/>
                  <a:rect l="l" t="t" r="r" b="b"/>
                  <a:pathLst>
                    <a:path w="202866" h="647396" extrusionOk="0">
                      <a:moveTo>
                        <a:pt x="0" y="0"/>
                      </a:moveTo>
                      <a:cubicBezTo>
                        <a:pt x="133043" y="118412"/>
                        <a:pt x="235127" y="302346"/>
                        <a:pt x="193414" y="484325"/>
                      </a:cubicBezTo>
                      <a:cubicBezTo>
                        <a:pt x="180134" y="543816"/>
                        <a:pt x="151863" y="598988"/>
                        <a:pt x="115934" y="647396"/>
                      </a:cubicBezTo>
                      <a:cubicBezTo>
                        <a:pt x="131903" y="622214"/>
                        <a:pt x="148197" y="595891"/>
                        <a:pt x="159603" y="568428"/>
                      </a:cubicBezTo>
                      <a:cubicBezTo>
                        <a:pt x="253866" y="365423"/>
                        <a:pt x="148686" y="145632"/>
                        <a:pt x="0" y="81"/>
                      </a:cubicBezTo>
                      <a:lnTo>
                        <a:pt x="0" y="81"/>
                      </a:lnTo>
                      <a:close/>
                    </a:path>
                  </a:pathLst>
                </a:custGeom>
                <a:solidFill>
                  <a:srgbClr val="3747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7" name="Google Shape;1247;p42"/>
                <p:cNvSpPr/>
                <p:nvPr/>
              </p:nvSpPr>
              <p:spPr>
                <a:xfrm>
                  <a:off x="3666298" y="5652492"/>
                  <a:ext cx="245199" cy="898563"/>
                </a:xfrm>
                <a:custGeom>
                  <a:avLst/>
                  <a:gdLst/>
                  <a:ahLst/>
                  <a:cxnLst/>
                  <a:rect l="l" t="t" r="r" b="b"/>
                  <a:pathLst>
                    <a:path w="245199" h="898563" extrusionOk="0">
                      <a:moveTo>
                        <a:pt x="82" y="898482"/>
                      </a:moveTo>
                      <a:cubicBezTo>
                        <a:pt x="126363" y="783575"/>
                        <a:pt x="228610" y="626371"/>
                        <a:pt x="237327" y="452053"/>
                      </a:cubicBezTo>
                      <a:cubicBezTo>
                        <a:pt x="241319" y="365994"/>
                        <a:pt x="218833" y="279202"/>
                        <a:pt x="178260" y="203656"/>
                      </a:cubicBezTo>
                      <a:cubicBezTo>
                        <a:pt x="137687" y="127295"/>
                        <a:pt x="81553" y="59818"/>
                        <a:pt x="18739" y="0"/>
                      </a:cubicBezTo>
                      <a:cubicBezTo>
                        <a:pt x="41551" y="21271"/>
                        <a:pt x="67377" y="45149"/>
                        <a:pt x="88152" y="68782"/>
                      </a:cubicBezTo>
                      <a:cubicBezTo>
                        <a:pt x="101351" y="81821"/>
                        <a:pt x="118378" y="103825"/>
                        <a:pt x="130110" y="118738"/>
                      </a:cubicBezTo>
                      <a:cubicBezTo>
                        <a:pt x="136221" y="125666"/>
                        <a:pt x="144042" y="137401"/>
                        <a:pt x="149256" y="145224"/>
                      </a:cubicBezTo>
                      <a:cubicBezTo>
                        <a:pt x="336478" y="410083"/>
                        <a:pt x="229913" y="702813"/>
                        <a:pt x="0" y="898564"/>
                      </a:cubicBezTo>
                      <a:lnTo>
                        <a:pt x="0" y="898564"/>
                      </a:lnTo>
                      <a:close/>
                    </a:path>
                  </a:pathLst>
                </a:custGeom>
                <a:solidFill>
                  <a:srgbClr val="3747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8" name="Google Shape;1248;p42"/>
                <p:cNvSpPr/>
                <p:nvPr/>
              </p:nvSpPr>
              <p:spPr>
                <a:xfrm>
                  <a:off x="3817020" y="5913276"/>
                  <a:ext cx="147217" cy="627674"/>
                </a:xfrm>
                <a:custGeom>
                  <a:avLst/>
                  <a:gdLst/>
                  <a:ahLst/>
                  <a:cxnLst/>
                  <a:rect l="l" t="t" r="r" b="b"/>
                  <a:pathLst>
                    <a:path w="147217" h="627674" extrusionOk="0">
                      <a:moveTo>
                        <a:pt x="0" y="627675"/>
                      </a:moveTo>
                      <a:cubicBezTo>
                        <a:pt x="95648" y="486036"/>
                        <a:pt x="154633" y="312778"/>
                        <a:pt x="137198" y="140742"/>
                      </a:cubicBezTo>
                      <a:cubicBezTo>
                        <a:pt x="132554" y="92741"/>
                        <a:pt x="120904" y="45556"/>
                        <a:pt x="105017" y="0"/>
                      </a:cubicBezTo>
                      <a:cubicBezTo>
                        <a:pt x="194554" y="207242"/>
                        <a:pt x="133206" y="453357"/>
                        <a:pt x="0" y="627675"/>
                      </a:cubicBezTo>
                      <a:lnTo>
                        <a:pt x="0" y="627675"/>
                      </a:lnTo>
                      <a:close/>
                    </a:path>
                  </a:pathLst>
                </a:custGeom>
                <a:solidFill>
                  <a:srgbClr val="3747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9" name="Google Shape;1249;p42"/>
                <p:cNvSpPr/>
                <p:nvPr/>
              </p:nvSpPr>
              <p:spPr>
                <a:xfrm>
                  <a:off x="3672571" y="5545408"/>
                  <a:ext cx="353743" cy="1034334"/>
                </a:xfrm>
                <a:custGeom>
                  <a:avLst/>
                  <a:gdLst/>
                  <a:ahLst/>
                  <a:cxnLst/>
                  <a:rect l="l" t="t" r="r" b="b"/>
                  <a:pathLst>
                    <a:path w="353743" h="1034334" extrusionOk="0">
                      <a:moveTo>
                        <a:pt x="82" y="0"/>
                      </a:moveTo>
                      <a:cubicBezTo>
                        <a:pt x="157892" y="101380"/>
                        <a:pt x="280344" y="289063"/>
                        <a:pt x="329064" y="468840"/>
                      </a:cubicBezTo>
                      <a:cubicBezTo>
                        <a:pt x="367437" y="610397"/>
                        <a:pt x="360594" y="762956"/>
                        <a:pt x="311792" y="901090"/>
                      </a:cubicBezTo>
                      <a:cubicBezTo>
                        <a:pt x="311792" y="901090"/>
                        <a:pt x="299246" y="935399"/>
                        <a:pt x="299246" y="935399"/>
                      </a:cubicBezTo>
                      <a:cubicBezTo>
                        <a:pt x="294765" y="945179"/>
                        <a:pt x="281892" y="975821"/>
                        <a:pt x="277411" y="985601"/>
                      </a:cubicBezTo>
                      <a:cubicBezTo>
                        <a:pt x="271790" y="997091"/>
                        <a:pt x="258265" y="1022762"/>
                        <a:pt x="252481" y="1034334"/>
                      </a:cubicBezTo>
                      <a:cubicBezTo>
                        <a:pt x="340959" y="861972"/>
                        <a:pt x="374037" y="659132"/>
                        <a:pt x="321161" y="471041"/>
                      </a:cubicBezTo>
                      <a:cubicBezTo>
                        <a:pt x="273501" y="292485"/>
                        <a:pt x="152922" y="105780"/>
                        <a:pt x="0" y="81"/>
                      </a:cubicBezTo>
                      <a:lnTo>
                        <a:pt x="0" y="81"/>
                      </a:lnTo>
                      <a:close/>
                    </a:path>
                  </a:pathLst>
                </a:custGeom>
                <a:solidFill>
                  <a:srgbClr val="3747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0" name="Google Shape;1250;p42"/>
                <p:cNvSpPr/>
                <p:nvPr/>
              </p:nvSpPr>
              <p:spPr>
                <a:xfrm>
                  <a:off x="3970758" y="5559507"/>
                  <a:ext cx="852031" cy="1020154"/>
                </a:xfrm>
                <a:custGeom>
                  <a:avLst/>
                  <a:gdLst/>
                  <a:ahLst/>
                  <a:cxnLst/>
                  <a:rect l="l" t="t" r="r" b="b"/>
                  <a:pathLst>
                    <a:path w="852031" h="1020154" extrusionOk="0">
                      <a:moveTo>
                        <a:pt x="0" y="82"/>
                      </a:moveTo>
                      <a:cubicBezTo>
                        <a:pt x="198058" y="107655"/>
                        <a:pt x="380391" y="262658"/>
                        <a:pt x="488586" y="463299"/>
                      </a:cubicBezTo>
                      <a:cubicBezTo>
                        <a:pt x="511887" y="514967"/>
                        <a:pt x="555637" y="552699"/>
                        <a:pt x="597514" y="590513"/>
                      </a:cubicBezTo>
                      <a:cubicBezTo>
                        <a:pt x="683466" y="664266"/>
                        <a:pt x="764041" y="749672"/>
                        <a:pt x="807466" y="856023"/>
                      </a:cubicBezTo>
                      <a:cubicBezTo>
                        <a:pt x="829626" y="908588"/>
                        <a:pt x="843558" y="964086"/>
                        <a:pt x="852031" y="1020154"/>
                      </a:cubicBezTo>
                      <a:cubicBezTo>
                        <a:pt x="842254" y="964249"/>
                        <a:pt x="827019" y="909240"/>
                        <a:pt x="803800" y="857572"/>
                      </a:cubicBezTo>
                      <a:cubicBezTo>
                        <a:pt x="780906" y="805823"/>
                        <a:pt x="750436" y="757578"/>
                        <a:pt x="713774" y="714630"/>
                      </a:cubicBezTo>
                      <a:cubicBezTo>
                        <a:pt x="659351" y="649026"/>
                        <a:pt x="589855" y="598418"/>
                        <a:pt x="530462" y="537378"/>
                      </a:cubicBezTo>
                      <a:cubicBezTo>
                        <a:pt x="510746" y="517004"/>
                        <a:pt x="493800" y="492556"/>
                        <a:pt x="481335" y="466885"/>
                      </a:cubicBezTo>
                      <a:cubicBezTo>
                        <a:pt x="385117" y="279120"/>
                        <a:pt x="182822" y="102358"/>
                        <a:pt x="0" y="0"/>
                      </a:cubicBezTo>
                      <a:lnTo>
                        <a:pt x="0" y="0"/>
                      </a:lnTo>
                      <a:close/>
                    </a:path>
                  </a:pathLst>
                </a:custGeom>
                <a:solidFill>
                  <a:srgbClr val="3747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1" name="Google Shape;1251;p42"/>
                <p:cNvSpPr/>
                <p:nvPr/>
              </p:nvSpPr>
              <p:spPr>
                <a:xfrm>
                  <a:off x="4378768" y="6022398"/>
                  <a:ext cx="353424" cy="557181"/>
                </a:xfrm>
                <a:custGeom>
                  <a:avLst/>
                  <a:gdLst/>
                  <a:ahLst/>
                  <a:cxnLst/>
                  <a:rect l="l" t="t" r="r" b="b"/>
                  <a:pathLst>
                    <a:path w="353424" h="557181" extrusionOk="0">
                      <a:moveTo>
                        <a:pt x="0" y="82"/>
                      </a:moveTo>
                      <a:cubicBezTo>
                        <a:pt x="37884" y="41807"/>
                        <a:pt x="81309" y="77991"/>
                        <a:pt x="120660" y="118331"/>
                      </a:cubicBezTo>
                      <a:cubicBezTo>
                        <a:pt x="238305" y="236335"/>
                        <a:pt x="348128" y="384331"/>
                        <a:pt x="353424" y="557181"/>
                      </a:cubicBezTo>
                      <a:cubicBezTo>
                        <a:pt x="350736" y="529147"/>
                        <a:pt x="346092" y="501357"/>
                        <a:pt x="338759" y="474219"/>
                      </a:cubicBezTo>
                      <a:cubicBezTo>
                        <a:pt x="302667" y="337389"/>
                        <a:pt x="212234" y="223378"/>
                        <a:pt x="116179" y="122650"/>
                      </a:cubicBezTo>
                      <a:cubicBezTo>
                        <a:pt x="77968" y="81413"/>
                        <a:pt x="35277" y="44007"/>
                        <a:pt x="0" y="0"/>
                      </a:cubicBezTo>
                      <a:lnTo>
                        <a:pt x="0" y="0"/>
                      </a:lnTo>
                      <a:close/>
                    </a:path>
                  </a:pathLst>
                </a:custGeom>
                <a:solidFill>
                  <a:srgbClr val="3747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2" name="Google Shape;1252;p42"/>
                <p:cNvSpPr/>
                <p:nvPr/>
              </p:nvSpPr>
              <p:spPr>
                <a:xfrm>
                  <a:off x="4068931" y="5702367"/>
                  <a:ext cx="344217" cy="623763"/>
                </a:xfrm>
                <a:custGeom>
                  <a:avLst/>
                  <a:gdLst/>
                  <a:ahLst/>
                  <a:cxnLst/>
                  <a:rect l="l" t="t" r="r" b="b"/>
                  <a:pathLst>
                    <a:path w="344217" h="623763" extrusionOk="0">
                      <a:moveTo>
                        <a:pt x="0" y="0"/>
                      </a:moveTo>
                      <a:cubicBezTo>
                        <a:pt x="161314" y="155574"/>
                        <a:pt x="332649" y="393458"/>
                        <a:pt x="344218" y="623763"/>
                      </a:cubicBezTo>
                      <a:cubicBezTo>
                        <a:pt x="344218" y="623763"/>
                        <a:pt x="341366" y="601270"/>
                        <a:pt x="341366" y="601270"/>
                      </a:cubicBezTo>
                      <a:cubicBezTo>
                        <a:pt x="340470" y="588557"/>
                        <a:pt x="336478" y="569406"/>
                        <a:pt x="333790" y="556693"/>
                      </a:cubicBezTo>
                      <a:cubicBezTo>
                        <a:pt x="285640" y="347332"/>
                        <a:pt x="144449" y="155167"/>
                        <a:pt x="81" y="82"/>
                      </a:cubicBezTo>
                      <a:lnTo>
                        <a:pt x="81" y="82"/>
                      </a:lnTo>
                      <a:close/>
                    </a:path>
                  </a:pathLst>
                </a:custGeom>
                <a:solidFill>
                  <a:srgbClr val="3747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3" name="Google Shape;1253;p42"/>
                <p:cNvSpPr/>
                <p:nvPr/>
              </p:nvSpPr>
              <p:spPr>
                <a:xfrm>
                  <a:off x="3981919" y="5723963"/>
                  <a:ext cx="260674" cy="855697"/>
                </a:xfrm>
                <a:custGeom>
                  <a:avLst/>
                  <a:gdLst/>
                  <a:ahLst/>
                  <a:cxnLst/>
                  <a:rect l="l" t="t" r="r" b="b"/>
                  <a:pathLst>
                    <a:path w="260674" h="855697" extrusionOk="0">
                      <a:moveTo>
                        <a:pt x="248570" y="855697"/>
                      </a:moveTo>
                      <a:cubicBezTo>
                        <a:pt x="286047" y="552047"/>
                        <a:pt x="184615" y="240899"/>
                        <a:pt x="0" y="0"/>
                      </a:cubicBezTo>
                      <a:cubicBezTo>
                        <a:pt x="11813" y="14995"/>
                        <a:pt x="24034" y="29664"/>
                        <a:pt x="35359" y="44985"/>
                      </a:cubicBezTo>
                      <a:cubicBezTo>
                        <a:pt x="51816" y="66989"/>
                        <a:pt x="69414" y="92334"/>
                        <a:pt x="84405" y="115560"/>
                      </a:cubicBezTo>
                      <a:cubicBezTo>
                        <a:pt x="221766" y="332499"/>
                        <a:pt x="290202" y="600374"/>
                        <a:pt x="248570" y="855616"/>
                      </a:cubicBezTo>
                      <a:lnTo>
                        <a:pt x="248570" y="855616"/>
                      </a:lnTo>
                      <a:close/>
                    </a:path>
                  </a:pathLst>
                </a:custGeom>
                <a:solidFill>
                  <a:srgbClr val="3747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4" name="Google Shape;1254;p42"/>
                <p:cNvSpPr/>
                <p:nvPr/>
              </p:nvSpPr>
              <p:spPr>
                <a:xfrm>
                  <a:off x="3796734" y="5529761"/>
                  <a:ext cx="323279" cy="689284"/>
                </a:xfrm>
                <a:custGeom>
                  <a:avLst/>
                  <a:gdLst/>
                  <a:ahLst/>
                  <a:cxnLst/>
                  <a:rect l="l" t="t" r="r" b="b"/>
                  <a:pathLst>
                    <a:path w="323279" h="689284" extrusionOk="0">
                      <a:moveTo>
                        <a:pt x="0" y="0"/>
                      </a:moveTo>
                      <a:cubicBezTo>
                        <a:pt x="167750" y="187194"/>
                        <a:pt x="302504" y="435917"/>
                        <a:pt x="323280" y="689285"/>
                      </a:cubicBezTo>
                      <a:cubicBezTo>
                        <a:pt x="323280" y="689285"/>
                        <a:pt x="315703" y="641610"/>
                        <a:pt x="315703" y="641610"/>
                      </a:cubicBezTo>
                      <a:cubicBezTo>
                        <a:pt x="314155" y="628082"/>
                        <a:pt x="309755" y="607790"/>
                        <a:pt x="306334" y="594343"/>
                      </a:cubicBezTo>
                      <a:cubicBezTo>
                        <a:pt x="256636" y="374714"/>
                        <a:pt x="141109" y="173585"/>
                        <a:pt x="0" y="0"/>
                      </a:cubicBezTo>
                      <a:lnTo>
                        <a:pt x="0" y="0"/>
                      </a:lnTo>
                      <a:close/>
                    </a:path>
                  </a:pathLst>
                </a:custGeom>
                <a:solidFill>
                  <a:srgbClr val="3747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5" name="Google Shape;1255;p42"/>
                <p:cNvSpPr/>
                <p:nvPr/>
              </p:nvSpPr>
              <p:spPr>
                <a:xfrm>
                  <a:off x="4175496" y="5921996"/>
                  <a:ext cx="188362" cy="657664"/>
                </a:xfrm>
                <a:custGeom>
                  <a:avLst/>
                  <a:gdLst/>
                  <a:ahLst/>
                  <a:cxnLst/>
                  <a:rect l="l" t="t" r="r" b="b"/>
                  <a:pathLst>
                    <a:path w="188362" h="657664" extrusionOk="0">
                      <a:moveTo>
                        <a:pt x="0" y="0"/>
                      </a:moveTo>
                      <a:cubicBezTo>
                        <a:pt x="80005" y="85651"/>
                        <a:pt x="124244" y="198766"/>
                        <a:pt x="154063" y="310578"/>
                      </a:cubicBezTo>
                      <a:cubicBezTo>
                        <a:pt x="175327" y="394925"/>
                        <a:pt x="185430" y="483510"/>
                        <a:pt x="188363" y="570302"/>
                      </a:cubicBezTo>
                      <a:cubicBezTo>
                        <a:pt x="188363" y="599477"/>
                        <a:pt x="188037" y="628571"/>
                        <a:pt x="187548" y="657665"/>
                      </a:cubicBezTo>
                      <a:lnTo>
                        <a:pt x="184371" y="570465"/>
                      </a:lnTo>
                      <a:cubicBezTo>
                        <a:pt x="178667" y="484244"/>
                        <a:pt x="167832" y="396310"/>
                        <a:pt x="146160" y="312534"/>
                      </a:cubicBezTo>
                      <a:cubicBezTo>
                        <a:pt x="117238" y="200967"/>
                        <a:pt x="74547" y="89319"/>
                        <a:pt x="0" y="0"/>
                      </a:cubicBezTo>
                      <a:lnTo>
                        <a:pt x="0" y="0"/>
                      </a:lnTo>
                      <a:close/>
                    </a:path>
                  </a:pathLst>
                </a:custGeom>
                <a:solidFill>
                  <a:srgbClr val="3747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6" name="Google Shape;1256;p42"/>
                <p:cNvSpPr/>
                <p:nvPr/>
              </p:nvSpPr>
              <p:spPr>
                <a:xfrm>
                  <a:off x="4416652" y="6131601"/>
                  <a:ext cx="187058" cy="448059"/>
                </a:xfrm>
                <a:custGeom>
                  <a:avLst/>
                  <a:gdLst/>
                  <a:ahLst/>
                  <a:cxnLst/>
                  <a:rect l="l" t="t" r="r" b="b"/>
                  <a:pathLst>
                    <a:path w="187058" h="448059" extrusionOk="0">
                      <a:moveTo>
                        <a:pt x="0" y="0"/>
                      </a:moveTo>
                      <a:cubicBezTo>
                        <a:pt x="107135" y="123791"/>
                        <a:pt x="180704" y="283114"/>
                        <a:pt x="187059" y="448059"/>
                      </a:cubicBezTo>
                      <a:cubicBezTo>
                        <a:pt x="187059" y="448059"/>
                        <a:pt x="182904" y="417499"/>
                        <a:pt x="182904" y="417499"/>
                      </a:cubicBezTo>
                      <a:cubicBezTo>
                        <a:pt x="182008" y="409023"/>
                        <a:pt x="179727" y="395413"/>
                        <a:pt x="177853" y="387183"/>
                      </a:cubicBezTo>
                      <a:cubicBezTo>
                        <a:pt x="151456" y="246359"/>
                        <a:pt x="85464" y="114175"/>
                        <a:pt x="0" y="0"/>
                      </a:cubicBezTo>
                      <a:lnTo>
                        <a:pt x="0" y="0"/>
                      </a:lnTo>
                      <a:close/>
                    </a:path>
                  </a:pathLst>
                </a:custGeom>
                <a:solidFill>
                  <a:srgbClr val="3747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57" name="Google Shape;1257;p42"/>
              <p:cNvSpPr/>
              <p:nvPr/>
            </p:nvSpPr>
            <p:spPr>
              <a:xfrm>
                <a:off x="3463107" y="5500439"/>
                <a:ext cx="1553420" cy="1079221"/>
              </a:xfrm>
              <a:custGeom>
                <a:avLst/>
                <a:gdLst/>
                <a:ahLst/>
                <a:cxnLst/>
                <a:rect l="l" t="t" r="r" b="b"/>
                <a:pathLst>
                  <a:path w="1553420" h="1079221" extrusionOk="0">
                    <a:moveTo>
                      <a:pt x="0" y="155557"/>
                    </a:moveTo>
                    <a:cubicBezTo>
                      <a:pt x="35929" y="179761"/>
                      <a:pt x="68436" y="204617"/>
                      <a:pt x="97522" y="229962"/>
                    </a:cubicBezTo>
                    <a:cubicBezTo>
                      <a:pt x="510257" y="198098"/>
                      <a:pt x="652751" y="443397"/>
                      <a:pt x="779358" y="516743"/>
                    </a:cubicBezTo>
                    <a:cubicBezTo>
                      <a:pt x="910446" y="592778"/>
                      <a:pt x="1137508" y="1079222"/>
                      <a:pt x="1553421" y="1079222"/>
                    </a:cubicBezTo>
                    <a:cubicBezTo>
                      <a:pt x="1368480" y="1051595"/>
                      <a:pt x="1480830" y="800672"/>
                      <a:pt x="1337765" y="698396"/>
                    </a:cubicBezTo>
                    <a:cubicBezTo>
                      <a:pt x="1076486" y="511690"/>
                      <a:pt x="1146958" y="548200"/>
                      <a:pt x="1149729" y="549667"/>
                    </a:cubicBezTo>
                    <a:cubicBezTo>
                      <a:pt x="1100194" y="445924"/>
                      <a:pt x="956070" y="265902"/>
                      <a:pt x="956070" y="265902"/>
                    </a:cubicBezTo>
                    <a:cubicBezTo>
                      <a:pt x="904254" y="173894"/>
                      <a:pt x="762331" y="117173"/>
                      <a:pt x="762331" y="117173"/>
                    </a:cubicBezTo>
                    <a:cubicBezTo>
                      <a:pt x="676704" y="58415"/>
                      <a:pt x="451435" y="-25769"/>
                      <a:pt x="320835" y="7562"/>
                    </a:cubicBezTo>
                    <a:cubicBezTo>
                      <a:pt x="190236" y="40812"/>
                      <a:pt x="0" y="155557"/>
                      <a:pt x="0" y="155557"/>
                    </a:cubicBez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58" name="Google Shape;1258;p42"/>
            <p:cNvGrpSpPr/>
            <p:nvPr/>
          </p:nvGrpSpPr>
          <p:grpSpPr>
            <a:xfrm>
              <a:off x="1166331" y="3837865"/>
              <a:ext cx="2183861" cy="1305232"/>
              <a:chOff x="3209881" y="5274265"/>
              <a:chExt cx="2183861" cy="1305232"/>
            </a:xfrm>
          </p:grpSpPr>
          <p:sp>
            <p:nvSpPr>
              <p:cNvPr id="1259" name="Google Shape;1259;p42"/>
              <p:cNvSpPr/>
              <p:nvPr/>
            </p:nvSpPr>
            <p:spPr>
              <a:xfrm>
                <a:off x="3232741" y="5274265"/>
                <a:ext cx="2161001" cy="1305232"/>
              </a:xfrm>
              <a:custGeom>
                <a:avLst/>
                <a:gdLst/>
                <a:ahLst/>
                <a:cxnLst/>
                <a:rect l="l" t="t" r="r" b="b"/>
                <a:pathLst>
                  <a:path w="2161001" h="1305232" extrusionOk="0">
                    <a:moveTo>
                      <a:pt x="1187" y="470480"/>
                    </a:moveTo>
                    <a:cubicBezTo>
                      <a:pt x="4364" y="485149"/>
                      <a:pt x="23510" y="485801"/>
                      <a:pt x="32960" y="476266"/>
                    </a:cubicBezTo>
                    <a:cubicBezTo>
                      <a:pt x="40293" y="469013"/>
                      <a:pt x="43552" y="449291"/>
                      <a:pt x="60091" y="462412"/>
                    </a:cubicBezTo>
                    <a:cubicBezTo>
                      <a:pt x="71578" y="472110"/>
                      <a:pt x="73696" y="487431"/>
                      <a:pt x="89583" y="494195"/>
                    </a:cubicBezTo>
                    <a:cubicBezTo>
                      <a:pt x="104900" y="500796"/>
                      <a:pt x="118832" y="491587"/>
                      <a:pt x="124290" y="481156"/>
                    </a:cubicBezTo>
                    <a:cubicBezTo>
                      <a:pt x="127468" y="474799"/>
                      <a:pt x="128608" y="467953"/>
                      <a:pt x="131786" y="461597"/>
                    </a:cubicBezTo>
                    <a:cubicBezTo>
                      <a:pt x="137000" y="451654"/>
                      <a:pt x="145473" y="442201"/>
                      <a:pt x="158183" y="437800"/>
                    </a:cubicBezTo>
                    <a:cubicBezTo>
                      <a:pt x="187757" y="428673"/>
                      <a:pt x="177165" y="448069"/>
                      <a:pt x="174151" y="461760"/>
                    </a:cubicBezTo>
                    <a:cubicBezTo>
                      <a:pt x="173255" y="467872"/>
                      <a:pt x="169833" y="473984"/>
                      <a:pt x="171788" y="480259"/>
                    </a:cubicBezTo>
                    <a:cubicBezTo>
                      <a:pt x="174070" y="485638"/>
                      <a:pt x="180913" y="487349"/>
                      <a:pt x="186861" y="485801"/>
                    </a:cubicBezTo>
                    <a:cubicBezTo>
                      <a:pt x="194111" y="483845"/>
                      <a:pt x="198755" y="478711"/>
                      <a:pt x="203073" y="474066"/>
                    </a:cubicBezTo>
                    <a:cubicBezTo>
                      <a:pt x="224826" y="450677"/>
                      <a:pt x="238677" y="422724"/>
                      <a:pt x="264096" y="401454"/>
                    </a:cubicBezTo>
                    <a:cubicBezTo>
                      <a:pt x="276479" y="390696"/>
                      <a:pt x="290493" y="381162"/>
                      <a:pt x="304424" y="371708"/>
                    </a:cubicBezTo>
                    <a:cubicBezTo>
                      <a:pt x="316075" y="363722"/>
                      <a:pt x="330414" y="355246"/>
                      <a:pt x="347604" y="358750"/>
                    </a:cubicBezTo>
                    <a:cubicBezTo>
                      <a:pt x="356566" y="360462"/>
                      <a:pt x="360232" y="365514"/>
                      <a:pt x="366587" y="370323"/>
                    </a:cubicBezTo>
                    <a:cubicBezTo>
                      <a:pt x="372942" y="375212"/>
                      <a:pt x="381741" y="375864"/>
                      <a:pt x="389562" y="374805"/>
                    </a:cubicBezTo>
                    <a:cubicBezTo>
                      <a:pt x="420847" y="370323"/>
                      <a:pt x="446837" y="356876"/>
                      <a:pt x="477226" y="349053"/>
                    </a:cubicBezTo>
                    <a:cubicBezTo>
                      <a:pt x="626400" y="310994"/>
                      <a:pt x="742172" y="368367"/>
                      <a:pt x="813459" y="440001"/>
                    </a:cubicBezTo>
                    <a:cubicBezTo>
                      <a:pt x="808571" y="440001"/>
                      <a:pt x="803764" y="440327"/>
                      <a:pt x="798957" y="440897"/>
                    </a:cubicBezTo>
                    <a:cubicBezTo>
                      <a:pt x="786574" y="442364"/>
                      <a:pt x="774679" y="445624"/>
                      <a:pt x="764088" y="451084"/>
                    </a:cubicBezTo>
                    <a:cubicBezTo>
                      <a:pt x="745838" y="460456"/>
                      <a:pt x="747793" y="463716"/>
                      <a:pt x="731417" y="475207"/>
                    </a:cubicBezTo>
                    <a:cubicBezTo>
                      <a:pt x="715775" y="486208"/>
                      <a:pt x="696710" y="491750"/>
                      <a:pt x="677891" y="497455"/>
                    </a:cubicBezTo>
                    <a:cubicBezTo>
                      <a:pt x="660700" y="502670"/>
                      <a:pt x="644243" y="508619"/>
                      <a:pt x="629170" y="517421"/>
                    </a:cubicBezTo>
                    <a:cubicBezTo>
                      <a:pt x="601959" y="533394"/>
                      <a:pt x="581021" y="556620"/>
                      <a:pt x="568311" y="583187"/>
                    </a:cubicBezTo>
                    <a:cubicBezTo>
                      <a:pt x="561956" y="596226"/>
                      <a:pt x="557883" y="610325"/>
                      <a:pt x="556090" y="624587"/>
                    </a:cubicBezTo>
                    <a:cubicBezTo>
                      <a:pt x="554298" y="638278"/>
                      <a:pt x="552832" y="656778"/>
                      <a:pt x="566926" y="666720"/>
                    </a:cubicBezTo>
                    <a:cubicBezTo>
                      <a:pt x="580043" y="676092"/>
                      <a:pt x="598211" y="671447"/>
                      <a:pt x="611899" y="667209"/>
                    </a:cubicBezTo>
                    <a:cubicBezTo>
                      <a:pt x="629741" y="661667"/>
                      <a:pt x="645791" y="653029"/>
                      <a:pt x="660944" y="643575"/>
                    </a:cubicBezTo>
                    <a:cubicBezTo>
                      <a:pt x="691659" y="624424"/>
                      <a:pt x="719115" y="600464"/>
                      <a:pt x="754392" y="586936"/>
                    </a:cubicBezTo>
                    <a:cubicBezTo>
                      <a:pt x="769872" y="581150"/>
                      <a:pt x="787714" y="577809"/>
                      <a:pt x="804742" y="583432"/>
                    </a:cubicBezTo>
                    <a:cubicBezTo>
                      <a:pt x="811341" y="585551"/>
                      <a:pt x="817533" y="589381"/>
                      <a:pt x="820222" y="595412"/>
                    </a:cubicBezTo>
                    <a:cubicBezTo>
                      <a:pt x="823562" y="602828"/>
                      <a:pt x="821688" y="611059"/>
                      <a:pt x="824784" y="618638"/>
                    </a:cubicBezTo>
                    <a:cubicBezTo>
                      <a:pt x="830487" y="632492"/>
                      <a:pt x="846211" y="642190"/>
                      <a:pt x="862098" y="645531"/>
                    </a:cubicBezTo>
                    <a:cubicBezTo>
                      <a:pt x="879696" y="649280"/>
                      <a:pt x="897049" y="646020"/>
                      <a:pt x="913344" y="641619"/>
                    </a:cubicBezTo>
                    <a:cubicBezTo>
                      <a:pt x="948947" y="632166"/>
                      <a:pt x="968744" y="633144"/>
                      <a:pt x="1006303" y="629721"/>
                    </a:cubicBezTo>
                    <a:cubicBezTo>
                      <a:pt x="1042313" y="626380"/>
                      <a:pt x="1056653" y="645612"/>
                      <a:pt x="1090952" y="658815"/>
                    </a:cubicBezTo>
                    <a:cubicBezTo>
                      <a:pt x="1122807" y="671039"/>
                      <a:pt x="1151730" y="692554"/>
                      <a:pt x="1166069" y="720751"/>
                    </a:cubicBezTo>
                    <a:cubicBezTo>
                      <a:pt x="1173972" y="736480"/>
                      <a:pt x="1175520" y="753920"/>
                      <a:pt x="1188392" y="767611"/>
                    </a:cubicBezTo>
                    <a:cubicBezTo>
                      <a:pt x="1201672" y="781791"/>
                      <a:pt x="1221307" y="789614"/>
                      <a:pt x="1237031" y="801187"/>
                    </a:cubicBezTo>
                    <a:cubicBezTo>
                      <a:pt x="1249170" y="810070"/>
                      <a:pt x="1259028" y="820338"/>
                      <a:pt x="1267583" y="831666"/>
                    </a:cubicBezTo>
                    <a:cubicBezTo>
                      <a:pt x="1776699" y="1130589"/>
                      <a:pt x="1535788" y="1305233"/>
                      <a:pt x="1535788" y="1305233"/>
                    </a:cubicBezTo>
                    <a:lnTo>
                      <a:pt x="2161001" y="1305233"/>
                    </a:lnTo>
                    <a:cubicBezTo>
                      <a:pt x="2161001" y="1305233"/>
                      <a:pt x="1872673" y="1296839"/>
                      <a:pt x="1795927" y="1156342"/>
                    </a:cubicBezTo>
                    <a:cubicBezTo>
                      <a:pt x="1711196" y="1001338"/>
                      <a:pt x="1650337" y="1011525"/>
                      <a:pt x="1637546" y="911612"/>
                    </a:cubicBezTo>
                    <a:cubicBezTo>
                      <a:pt x="1639746" y="907701"/>
                      <a:pt x="1641945" y="903870"/>
                      <a:pt x="1643900" y="899877"/>
                    </a:cubicBezTo>
                    <a:cubicBezTo>
                      <a:pt x="1652455" y="882111"/>
                      <a:pt x="1655388" y="862145"/>
                      <a:pt x="1643575" y="844053"/>
                    </a:cubicBezTo>
                    <a:cubicBezTo>
                      <a:pt x="1633065" y="827509"/>
                      <a:pt x="1614000" y="818300"/>
                      <a:pt x="1593469" y="823924"/>
                    </a:cubicBezTo>
                    <a:cubicBezTo>
                      <a:pt x="1582308" y="827020"/>
                      <a:pt x="1571391" y="833296"/>
                      <a:pt x="1558763" y="830688"/>
                    </a:cubicBezTo>
                    <a:cubicBezTo>
                      <a:pt x="1548986" y="828650"/>
                      <a:pt x="1540839" y="822457"/>
                      <a:pt x="1534647" y="815530"/>
                    </a:cubicBezTo>
                    <a:cubicBezTo>
                      <a:pt x="1518434" y="797764"/>
                      <a:pt x="1515827" y="775760"/>
                      <a:pt x="1508250" y="755061"/>
                    </a:cubicBezTo>
                    <a:cubicBezTo>
                      <a:pt x="1504095" y="743814"/>
                      <a:pt x="1498311" y="732486"/>
                      <a:pt x="1488941" y="723522"/>
                    </a:cubicBezTo>
                    <a:cubicBezTo>
                      <a:pt x="1479735" y="714721"/>
                      <a:pt x="1467677" y="709505"/>
                      <a:pt x="1454805" y="706571"/>
                    </a:cubicBezTo>
                    <a:cubicBezTo>
                      <a:pt x="1444784" y="704207"/>
                      <a:pt x="1434437" y="702659"/>
                      <a:pt x="1424334" y="701111"/>
                    </a:cubicBezTo>
                    <a:cubicBezTo>
                      <a:pt x="1391827" y="667209"/>
                      <a:pt x="1356143" y="636974"/>
                      <a:pt x="1318747" y="610244"/>
                    </a:cubicBezTo>
                    <a:cubicBezTo>
                      <a:pt x="1299357" y="590196"/>
                      <a:pt x="1273612" y="576016"/>
                      <a:pt x="1246807" y="562977"/>
                    </a:cubicBezTo>
                    <a:cubicBezTo>
                      <a:pt x="1221307" y="511961"/>
                      <a:pt x="1182771" y="454099"/>
                      <a:pt x="1147086" y="408136"/>
                    </a:cubicBezTo>
                    <a:cubicBezTo>
                      <a:pt x="1131281" y="387192"/>
                      <a:pt x="1112624" y="368122"/>
                      <a:pt x="1097144" y="346934"/>
                    </a:cubicBezTo>
                    <a:cubicBezTo>
                      <a:pt x="1081909" y="326641"/>
                      <a:pt x="1073028" y="303578"/>
                      <a:pt x="1063659" y="280922"/>
                    </a:cubicBezTo>
                    <a:cubicBezTo>
                      <a:pt x="1054453" y="259979"/>
                      <a:pt x="1043535" y="237486"/>
                      <a:pt x="1023412" y="222898"/>
                    </a:cubicBezTo>
                    <a:cubicBezTo>
                      <a:pt x="1001252" y="208147"/>
                      <a:pt x="985365" y="229662"/>
                      <a:pt x="994734" y="249058"/>
                    </a:cubicBezTo>
                    <a:cubicBezTo>
                      <a:pt x="1001496" y="263972"/>
                      <a:pt x="1019909" y="276114"/>
                      <a:pt x="1016894" y="293147"/>
                    </a:cubicBezTo>
                    <a:cubicBezTo>
                      <a:pt x="1004103" y="282063"/>
                      <a:pt x="991801" y="270573"/>
                      <a:pt x="980965" y="257778"/>
                    </a:cubicBezTo>
                    <a:cubicBezTo>
                      <a:pt x="952776" y="224121"/>
                      <a:pt x="929475" y="181010"/>
                      <a:pt x="885725" y="162673"/>
                    </a:cubicBezTo>
                    <a:cubicBezTo>
                      <a:pt x="873749" y="157621"/>
                      <a:pt x="860876" y="155665"/>
                      <a:pt x="848655" y="151264"/>
                    </a:cubicBezTo>
                    <a:cubicBezTo>
                      <a:pt x="837249" y="147108"/>
                      <a:pt x="826821" y="140425"/>
                      <a:pt x="817696" y="132520"/>
                    </a:cubicBezTo>
                    <a:cubicBezTo>
                      <a:pt x="798469" y="116058"/>
                      <a:pt x="783070" y="96173"/>
                      <a:pt x="764739" y="78978"/>
                    </a:cubicBezTo>
                    <a:cubicBezTo>
                      <a:pt x="737202" y="53307"/>
                      <a:pt x="705998" y="31059"/>
                      <a:pt x="672350" y="13375"/>
                    </a:cubicBezTo>
                    <a:cubicBezTo>
                      <a:pt x="662574" y="8485"/>
                      <a:pt x="636421" y="-7244"/>
                      <a:pt x="628763" y="3921"/>
                    </a:cubicBezTo>
                    <a:cubicBezTo>
                      <a:pt x="626156" y="8159"/>
                      <a:pt x="629333" y="13211"/>
                      <a:pt x="632429" y="16960"/>
                    </a:cubicBezTo>
                    <a:cubicBezTo>
                      <a:pt x="643102" y="28858"/>
                      <a:pt x="658256" y="35948"/>
                      <a:pt x="672106" y="44098"/>
                    </a:cubicBezTo>
                    <a:cubicBezTo>
                      <a:pt x="697444" y="63494"/>
                      <a:pt x="729218" y="81260"/>
                      <a:pt x="740624" y="111005"/>
                    </a:cubicBezTo>
                    <a:cubicBezTo>
                      <a:pt x="742090" y="116629"/>
                      <a:pt x="737120" y="118259"/>
                      <a:pt x="731906" y="117932"/>
                    </a:cubicBezTo>
                    <a:cubicBezTo>
                      <a:pt x="721885" y="117118"/>
                      <a:pt x="712272" y="110191"/>
                      <a:pt x="702984" y="106523"/>
                    </a:cubicBezTo>
                    <a:cubicBezTo>
                      <a:pt x="688237" y="99515"/>
                      <a:pt x="667625" y="102856"/>
                      <a:pt x="664611" y="118584"/>
                    </a:cubicBezTo>
                    <a:cubicBezTo>
                      <a:pt x="662818" y="137166"/>
                      <a:pt x="694185" y="141892"/>
                      <a:pt x="707954" y="149063"/>
                    </a:cubicBezTo>
                    <a:cubicBezTo>
                      <a:pt x="727507" y="156642"/>
                      <a:pt x="746816" y="167808"/>
                      <a:pt x="755615" y="186633"/>
                    </a:cubicBezTo>
                    <a:cubicBezTo>
                      <a:pt x="757407" y="190056"/>
                      <a:pt x="759281" y="193315"/>
                      <a:pt x="761480" y="196249"/>
                    </a:cubicBezTo>
                    <a:cubicBezTo>
                      <a:pt x="736306" y="183047"/>
                      <a:pt x="709746" y="183780"/>
                      <a:pt x="673002" y="187692"/>
                    </a:cubicBezTo>
                    <a:cubicBezTo>
                      <a:pt x="622979" y="190056"/>
                      <a:pt x="579473" y="164222"/>
                      <a:pt x="534093" y="148656"/>
                    </a:cubicBezTo>
                    <a:cubicBezTo>
                      <a:pt x="474211" y="128038"/>
                      <a:pt x="408708" y="121192"/>
                      <a:pt x="346952" y="128038"/>
                    </a:cubicBezTo>
                    <a:cubicBezTo>
                      <a:pt x="323977" y="127141"/>
                      <a:pt x="301002" y="127630"/>
                      <a:pt x="278598" y="130238"/>
                    </a:cubicBezTo>
                    <a:cubicBezTo>
                      <a:pt x="269636" y="131379"/>
                      <a:pt x="259859" y="132276"/>
                      <a:pt x="253260" y="137247"/>
                    </a:cubicBezTo>
                    <a:cubicBezTo>
                      <a:pt x="247638" y="141729"/>
                      <a:pt x="245357" y="149063"/>
                      <a:pt x="249920" y="155176"/>
                    </a:cubicBezTo>
                    <a:cubicBezTo>
                      <a:pt x="257822" y="165607"/>
                      <a:pt x="274280" y="164711"/>
                      <a:pt x="287560" y="161777"/>
                    </a:cubicBezTo>
                    <a:cubicBezTo>
                      <a:pt x="331554" y="163570"/>
                      <a:pt x="384267" y="144826"/>
                      <a:pt x="422803" y="173594"/>
                    </a:cubicBezTo>
                    <a:cubicBezTo>
                      <a:pt x="405123" y="193397"/>
                      <a:pt x="366832" y="191767"/>
                      <a:pt x="338072" y="192011"/>
                    </a:cubicBezTo>
                    <a:cubicBezTo>
                      <a:pt x="262385" y="192826"/>
                      <a:pt x="186616" y="213771"/>
                      <a:pt x="134963" y="255415"/>
                    </a:cubicBezTo>
                    <a:cubicBezTo>
                      <a:pt x="122335" y="266661"/>
                      <a:pt x="113618" y="281004"/>
                      <a:pt x="115654" y="297221"/>
                    </a:cubicBezTo>
                    <a:cubicBezTo>
                      <a:pt x="116632" y="305779"/>
                      <a:pt x="119972" y="314743"/>
                      <a:pt x="114840" y="322485"/>
                    </a:cubicBezTo>
                    <a:cubicBezTo>
                      <a:pt x="106367" y="333568"/>
                      <a:pt x="90887" y="339762"/>
                      <a:pt x="81029" y="349867"/>
                    </a:cubicBezTo>
                    <a:cubicBezTo>
                      <a:pt x="68482" y="353453"/>
                      <a:pt x="56587" y="358669"/>
                      <a:pt x="45833" y="364781"/>
                    </a:cubicBezTo>
                    <a:cubicBezTo>
                      <a:pt x="31901" y="371953"/>
                      <a:pt x="19925" y="382465"/>
                      <a:pt x="28317" y="397134"/>
                    </a:cubicBezTo>
                    <a:cubicBezTo>
                      <a:pt x="31413" y="403817"/>
                      <a:pt x="31657" y="408951"/>
                      <a:pt x="26850" y="414737"/>
                    </a:cubicBezTo>
                    <a:cubicBezTo>
                      <a:pt x="10882" y="429895"/>
                      <a:pt x="-4435" y="448232"/>
                      <a:pt x="1187" y="470317"/>
                    </a:cubicBezTo>
                    <a:close/>
                  </a:path>
                </a:pathLst>
              </a:custGeom>
              <a:solidFill>
                <a:srgbClr val="455A6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260" name="Google Shape;1260;p42"/>
              <p:cNvGrpSpPr/>
              <p:nvPr/>
            </p:nvGrpSpPr>
            <p:grpSpPr>
              <a:xfrm>
                <a:off x="3209881" y="5274265"/>
                <a:ext cx="2183861" cy="1305232"/>
                <a:chOff x="3209881" y="5274265"/>
                <a:chExt cx="2183861" cy="1305232"/>
              </a:xfrm>
            </p:grpSpPr>
            <p:grpSp>
              <p:nvGrpSpPr>
                <p:cNvPr id="1261" name="Google Shape;1261;p42"/>
                <p:cNvGrpSpPr/>
                <p:nvPr/>
              </p:nvGrpSpPr>
              <p:grpSpPr>
                <a:xfrm>
                  <a:off x="3209881" y="5296846"/>
                  <a:ext cx="1144579" cy="481889"/>
                  <a:chOff x="3209881" y="5296846"/>
                  <a:chExt cx="1144579" cy="481889"/>
                </a:xfrm>
              </p:grpSpPr>
              <p:sp>
                <p:nvSpPr>
                  <p:cNvPr id="1262" name="Google Shape;1262;p42"/>
                  <p:cNvSpPr/>
                  <p:nvPr/>
                </p:nvSpPr>
                <p:spPr>
                  <a:xfrm>
                    <a:off x="3238979" y="5623399"/>
                    <a:ext cx="8147" cy="81"/>
                  </a:xfrm>
                  <a:custGeom>
                    <a:avLst/>
                    <a:gdLst/>
                    <a:ahLst/>
                    <a:cxnLst/>
                    <a:rect l="l" t="t" r="r" b="b"/>
                    <a:pathLst>
                      <a:path w="8147" h="81" extrusionOk="0">
                        <a:moveTo>
                          <a:pt x="0" y="81"/>
                        </a:moveTo>
                        <a:lnTo>
                          <a:pt x="0" y="81"/>
                        </a:lnTo>
                        <a:lnTo>
                          <a:pt x="0" y="81"/>
                        </a:lnTo>
                        <a:lnTo>
                          <a:pt x="0" y="0"/>
                        </a:lnTo>
                        <a:lnTo>
                          <a:pt x="0" y="81"/>
                        </a:ln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3" name="Google Shape;1263;p42"/>
                  <p:cNvSpPr/>
                  <p:nvPr/>
                </p:nvSpPr>
                <p:spPr>
                  <a:xfrm>
                    <a:off x="4310218" y="5514179"/>
                    <a:ext cx="44242" cy="31371"/>
                  </a:xfrm>
                  <a:custGeom>
                    <a:avLst/>
                    <a:gdLst/>
                    <a:ahLst/>
                    <a:cxnLst/>
                    <a:rect l="l" t="t" r="r" b="b"/>
                    <a:pathLst>
                      <a:path w="44242" h="31371" extrusionOk="0">
                        <a:moveTo>
                          <a:pt x="25126" y="30740"/>
                        </a:moveTo>
                        <a:cubicBezTo>
                          <a:pt x="19912" y="29681"/>
                          <a:pt x="15512" y="27236"/>
                          <a:pt x="11927" y="23976"/>
                        </a:cubicBezTo>
                        <a:cubicBezTo>
                          <a:pt x="11765" y="23813"/>
                          <a:pt x="11602" y="23569"/>
                          <a:pt x="11357" y="23487"/>
                        </a:cubicBezTo>
                        <a:cubicBezTo>
                          <a:pt x="8098" y="21939"/>
                          <a:pt x="5328" y="19901"/>
                          <a:pt x="3210" y="17130"/>
                        </a:cubicBezTo>
                        <a:cubicBezTo>
                          <a:pt x="359" y="13382"/>
                          <a:pt x="-945" y="8736"/>
                          <a:pt x="766" y="4743"/>
                        </a:cubicBezTo>
                        <a:cubicBezTo>
                          <a:pt x="1825" y="2298"/>
                          <a:pt x="4188" y="-228"/>
                          <a:pt x="7854" y="16"/>
                        </a:cubicBezTo>
                        <a:cubicBezTo>
                          <a:pt x="11031" y="261"/>
                          <a:pt x="14290" y="505"/>
                          <a:pt x="17467" y="913"/>
                        </a:cubicBezTo>
                        <a:cubicBezTo>
                          <a:pt x="23741" y="1728"/>
                          <a:pt x="30747" y="3358"/>
                          <a:pt x="35799" y="6862"/>
                        </a:cubicBezTo>
                        <a:cubicBezTo>
                          <a:pt x="40035" y="9878"/>
                          <a:pt x="43457" y="14033"/>
                          <a:pt x="44109" y="18434"/>
                        </a:cubicBezTo>
                        <a:cubicBezTo>
                          <a:pt x="44760" y="22753"/>
                          <a:pt x="43050" y="26991"/>
                          <a:pt x="38650" y="29354"/>
                        </a:cubicBezTo>
                        <a:cubicBezTo>
                          <a:pt x="34821" y="31473"/>
                          <a:pt x="29770" y="31800"/>
                          <a:pt x="25044" y="30903"/>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4" name="Google Shape;1264;p42"/>
                  <p:cNvSpPr/>
                  <p:nvPr/>
                </p:nvSpPr>
                <p:spPr>
                  <a:xfrm>
                    <a:off x="3746155" y="5296846"/>
                    <a:ext cx="102978" cy="61737"/>
                  </a:xfrm>
                  <a:custGeom>
                    <a:avLst/>
                    <a:gdLst/>
                    <a:ahLst/>
                    <a:cxnLst/>
                    <a:rect l="l" t="t" r="r" b="b"/>
                    <a:pathLst>
                      <a:path w="102978" h="61737" extrusionOk="0">
                        <a:moveTo>
                          <a:pt x="83493" y="60716"/>
                        </a:moveTo>
                        <a:cubicBezTo>
                          <a:pt x="78605" y="59657"/>
                          <a:pt x="74042" y="58109"/>
                          <a:pt x="69643" y="55990"/>
                        </a:cubicBezTo>
                        <a:cubicBezTo>
                          <a:pt x="61170" y="52078"/>
                          <a:pt x="53349" y="46618"/>
                          <a:pt x="45364" y="41565"/>
                        </a:cubicBezTo>
                        <a:cubicBezTo>
                          <a:pt x="43328" y="40913"/>
                          <a:pt x="41291" y="40424"/>
                          <a:pt x="39335" y="39691"/>
                        </a:cubicBezTo>
                        <a:cubicBezTo>
                          <a:pt x="31921" y="37083"/>
                          <a:pt x="24345" y="34475"/>
                          <a:pt x="17257" y="31296"/>
                        </a:cubicBezTo>
                        <a:cubicBezTo>
                          <a:pt x="11391" y="28689"/>
                          <a:pt x="5932" y="25347"/>
                          <a:pt x="2755" y="20621"/>
                        </a:cubicBezTo>
                        <a:cubicBezTo>
                          <a:pt x="-2134" y="13449"/>
                          <a:pt x="-749" y="4077"/>
                          <a:pt x="8784" y="981"/>
                        </a:cubicBezTo>
                        <a:cubicBezTo>
                          <a:pt x="17175" y="-1709"/>
                          <a:pt x="28337" y="1470"/>
                          <a:pt x="35343" y="6441"/>
                        </a:cubicBezTo>
                        <a:cubicBezTo>
                          <a:pt x="44713" y="13042"/>
                          <a:pt x="49519" y="23310"/>
                          <a:pt x="61251" y="27711"/>
                        </a:cubicBezTo>
                        <a:cubicBezTo>
                          <a:pt x="73472" y="32274"/>
                          <a:pt x="87078" y="31949"/>
                          <a:pt x="96692" y="40831"/>
                        </a:cubicBezTo>
                        <a:cubicBezTo>
                          <a:pt x="100113" y="44010"/>
                          <a:pt x="102639" y="48003"/>
                          <a:pt x="102965" y="52078"/>
                        </a:cubicBezTo>
                        <a:cubicBezTo>
                          <a:pt x="103128" y="55174"/>
                          <a:pt x="101906" y="59738"/>
                          <a:pt x="98077" y="61042"/>
                        </a:cubicBezTo>
                        <a:cubicBezTo>
                          <a:pt x="94166" y="62428"/>
                          <a:pt x="87730" y="61450"/>
                          <a:pt x="83575" y="60635"/>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5" name="Google Shape;1265;p42"/>
                  <p:cNvSpPr/>
                  <p:nvPr/>
                </p:nvSpPr>
                <p:spPr>
                  <a:xfrm>
                    <a:off x="4052013" y="5334213"/>
                    <a:ext cx="38319" cy="24408"/>
                  </a:xfrm>
                  <a:custGeom>
                    <a:avLst/>
                    <a:gdLst/>
                    <a:ahLst/>
                    <a:cxnLst/>
                    <a:rect l="l" t="t" r="r" b="b"/>
                    <a:pathLst>
                      <a:path w="38319" h="24408" extrusionOk="0">
                        <a:moveTo>
                          <a:pt x="23599" y="24408"/>
                        </a:moveTo>
                        <a:cubicBezTo>
                          <a:pt x="19851" y="24083"/>
                          <a:pt x="16674" y="22860"/>
                          <a:pt x="13741" y="20986"/>
                        </a:cubicBezTo>
                        <a:cubicBezTo>
                          <a:pt x="11215" y="20008"/>
                          <a:pt x="8689" y="18704"/>
                          <a:pt x="6653" y="17074"/>
                        </a:cubicBezTo>
                        <a:cubicBezTo>
                          <a:pt x="3801" y="14792"/>
                          <a:pt x="1764" y="12021"/>
                          <a:pt x="624" y="8925"/>
                        </a:cubicBezTo>
                        <a:cubicBezTo>
                          <a:pt x="-191" y="6806"/>
                          <a:pt x="-354" y="4605"/>
                          <a:pt x="1031" y="2731"/>
                        </a:cubicBezTo>
                        <a:cubicBezTo>
                          <a:pt x="2253" y="1182"/>
                          <a:pt x="4371" y="286"/>
                          <a:pt x="6653" y="41"/>
                        </a:cubicBezTo>
                        <a:cubicBezTo>
                          <a:pt x="8771" y="-121"/>
                          <a:pt x="11052" y="205"/>
                          <a:pt x="13170" y="857"/>
                        </a:cubicBezTo>
                        <a:cubicBezTo>
                          <a:pt x="13985" y="1101"/>
                          <a:pt x="14800" y="1346"/>
                          <a:pt x="15533" y="1671"/>
                        </a:cubicBezTo>
                        <a:cubicBezTo>
                          <a:pt x="15696" y="1671"/>
                          <a:pt x="16348" y="1835"/>
                          <a:pt x="16429" y="1835"/>
                        </a:cubicBezTo>
                        <a:cubicBezTo>
                          <a:pt x="16674" y="1835"/>
                          <a:pt x="16837" y="1835"/>
                          <a:pt x="17081" y="1835"/>
                        </a:cubicBezTo>
                        <a:cubicBezTo>
                          <a:pt x="17081" y="1835"/>
                          <a:pt x="17081" y="1835"/>
                          <a:pt x="17325" y="1753"/>
                        </a:cubicBezTo>
                        <a:lnTo>
                          <a:pt x="17570" y="1508"/>
                        </a:lnTo>
                        <a:cubicBezTo>
                          <a:pt x="18303" y="938"/>
                          <a:pt x="19036" y="612"/>
                          <a:pt x="19933" y="286"/>
                        </a:cubicBezTo>
                        <a:cubicBezTo>
                          <a:pt x="22703" y="-448"/>
                          <a:pt x="25554" y="694"/>
                          <a:pt x="27835" y="2160"/>
                        </a:cubicBezTo>
                        <a:cubicBezTo>
                          <a:pt x="31420" y="4605"/>
                          <a:pt x="33946" y="7784"/>
                          <a:pt x="35738" y="11206"/>
                        </a:cubicBezTo>
                        <a:cubicBezTo>
                          <a:pt x="37612" y="14710"/>
                          <a:pt x="40301" y="19437"/>
                          <a:pt x="36064" y="22045"/>
                        </a:cubicBezTo>
                        <a:cubicBezTo>
                          <a:pt x="32724" y="24083"/>
                          <a:pt x="27672" y="24571"/>
                          <a:pt x="23436" y="24246"/>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6" name="Google Shape;1266;p42"/>
                  <p:cNvSpPr/>
                  <p:nvPr/>
                </p:nvSpPr>
                <p:spPr>
                  <a:xfrm>
                    <a:off x="3209881" y="5723934"/>
                    <a:ext cx="12722" cy="10868"/>
                  </a:xfrm>
                  <a:custGeom>
                    <a:avLst/>
                    <a:gdLst/>
                    <a:ahLst/>
                    <a:cxnLst/>
                    <a:rect l="l" t="t" r="r" b="b"/>
                    <a:pathLst>
                      <a:path w="12722" h="10868" extrusionOk="0">
                        <a:moveTo>
                          <a:pt x="6123" y="10868"/>
                        </a:moveTo>
                        <a:cubicBezTo>
                          <a:pt x="3027" y="10705"/>
                          <a:pt x="664" y="8342"/>
                          <a:pt x="94" y="5978"/>
                        </a:cubicBezTo>
                        <a:cubicBezTo>
                          <a:pt x="13" y="5489"/>
                          <a:pt x="-69" y="4919"/>
                          <a:pt x="94" y="4430"/>
                        </a:cubicBezTo>
                        <a:cubicBezTo>
                          <a:pt x="176" y="3860"/>
                          <a:pt x="257" y="3371"/>
                          <a:pt x="583" y="2882"/>
                        </a:cubicBezTo>
                        <a:cubicBezTo>
                          <a:pt x="1072" y="2148"/>
                          <a:pt x="1398" y="1741"/>
                          <a:pt x="2131" y="1089"/>
                        </a:cubicBezTo>
                        <a:cubicBezTo>
                          <a:pt x="2538" y="763"/>
                          <a:pt x="3108" y="518"/>
                          <a:pt x="3679" y="355"/>
                        </a:cubicBezTo>
                        <a:cubicBezTo>
                          <a:pt x="4656" y="29"/>
                          <a:pt x="5390" y="-52"/>
                          <a:pt x="6449" y="29"/>
                        </a:cubicBezTo>
                        <a:cubicBezTo>
                          <a:pt x="7101" y="29"/>
                          <a:pt x="7834" y="193"/>
                          <a:pt x="8404" y="437"/>
                        </a:cubicBezTo>
                        <a:cubicBezTo>
                          <a:pt x="9952" y="1089"/>
                          <a:pt x="11093" y="1985"/>
                          <a:pt x="11826" y="3208"/>
                        </a:cubicBezTo>
                        <a:cubicBezTo>
                          <a:pt x="12396" y="4186"/>
                          <a:pt x="12641" y="5245"/>
                          <a:pt x="12722" y="6305"/>
                        </a:cubicBezTo>
                        <a:cubicBezTo>
                          <a:pt x="12722" y="7283"/>
                          <a:pt x="12233" y="8342"/>
                          <a:pt x="11582" y="9075"/>
                        </a:cubicBezTo>
                        <a:cubicBezTo>
                          <a:pt x="10604" y="10135"/>
                          <a:pt x="9056" y="10705"/>
                          <a:pt x="7264" y="10624"/>
                        </a:cubicBezTo>
                        <a:lnTo>
                          <a:pt x="7264" y="10624"/>
                        </a:lnTo>
                        <a:cubicBezTo>
                          <a:pt x="7264" y="10624"/>
                          <a:pt x="6530" y="10868"/>
                          <a:pt x="6123" y="10868"/>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7" name="Google Shape;1267;p42"/>
                  <p:cNvSpPr/>
                  <p:nvPr/>
                </p:nvSpPr>
                <p:spPr>
                  <a:xfrm>
                    <a:off x="3438055" y="5767186"/>
                    <a:ext cx="12730" cy="11549"/>
                  </a:xfrm>
                  <a:custGeom>
                    <a:avLst/>
                    <a:gdLst/>
                    <a:ahLst/>
                    <a:cxnLst/>
                    <a:rect l="l" t="t" r="r" b="b"/>
                    <a:pathLst>
                      <a:path w="12730" h="11549" extrusionOk="0">
                        <a:moveTo>
                          <a:pt x="40" y="6000"/>
                        </a:moveTo>
                        <a:cubicBezTo>
                          <a:pt x="-41" y="5104"/>
                          <a:pt x="-41" y="4208"/>
                          <a:pt x="448" y="3393"/>
                        </a:cubicBezTo>
                        <a:cubicBezTo>
                          <a:pt x="1100" y="2007"/>
                          <a:pt x="2485" y="867"/>
                          <a:pt x="4277" y="377"/>
                        </a:cubicBezTo>
                        <a:cubicBezTo>
                          <a:pt x="5988" y="-112"/>
                          <a:pt x="8188" y="-193"/>
                          <a:pt x="9980" y="540"/>
                        </a:cubicBezTo>
                        <a:cubicBezTo>
                          <a:pt x="10550" y="785"/>
                          <a:pt x="11121" y="1111"/>
                          <a:pt x="11528" y="1518"/>
                        </a:cubicBezTo>
                        <a:cubicBezTo>
                          <a:pt x="11691" y="1681"/>
                          <a:pt x="11935" y="1926"/>
                          <a:pt x="12098" y="2170"/>
                        </a:cubicBezTo>
                        <a:cubicBezTo>
                          <a:pt x="12261" y="2496"/>
                          <a:pt x="12424" y="2904"/>
                          <a:pt x="12424" y="3311"/>
                        </a:cubicBezTo>
                        <a:cubicBezTo>
                          <a:pt x="12506" y="3637"/>
                          <a:pt x="12424" y="4045"/>
                          <a:pt x="12261" y="4371"/>
                        </a:cubicBezTo>
                        <a:lnTo>
                          <a:pt x="12261" y="4615"/>
                        </a:lnTo>
                        <a:cubicBezTo>
                          <a:pt x="12261" y="4615"/>
                          <a:pt x="12017" y="4941"/>
                          <a:pt x="11854" y="5104"/>
                        </a:cubicBezTo>
                        <a:lnTo>
                          <a:pt x="11854" y="5104"/>
                        </a:lnTo>
                        <a:cubicBezTo>
                          <a:pt x="11854" y="5104"/>
                          <a:pt x="11365" y="5593"/>
                          <a:pt x="11039" y="5756"/>
                        </a:cubicBezTo>
                        <a:cubicBezTo>
                          <a:pt x="11772" y="6327"/>
                          <a:pt x="12343" y="7141"/>
                          <a:pt x="12669" y="8038"/>
                        </a:cubicBezTo>
                        <a:cubicBezTo>
                          <a:pt x="12831" y="8690"/>
                          <a:pt x="12669" y="9342"/>
                          <a:pt x="12261" y="9913"/>
                        </a:cubicBezTo>
                        <a:cubicBezTo>
                          <a:pt x="12098" y="10320"/>
                          <a:pt x="11772" y="10564"/>
                          <a:pt x="11365" y="10809"/>
                        </a:cubicBezTo>
                        <a:cubicBezTo>
                          <a:pt x="11039" y="10890"/>
                          <a:pt x="10795" y="11054"/>
                          <a:pt x="10550" y="11216"/>
                        </a:cubicBezTo>
                        <a:cubicBezTo>
                          <a:pt x="8758" y="11705"/>
                          <a:pt x="6640" y="11705"/>
                          <a:pt x="4847" y="10890"/>
                        </a:cubicBezTo>
                        <a:cubicBezTo>
                          <a:pt x="4358" y="10727"/>
                          <a:pt x="3870" y="10483"/>
                          <a:pt x="3381" y="10238"/>
                        </a:cubicBezTo>
                        <a:cubicBezTo>
                          <a:pt x="2892" y="9913"/>
                          <a:pt x="2566" y="9668"/>
                          <a:pt x="2159" y="9342"/>
                        </a:cubicBezTo>
                        <a:cubicBezTo>
                          <a:pt x="1588" y="8853"/>
                          <a:pt x="1181" y="8364"/>
                          <a:pt x="855" y="7794"/>
                        </a:cubicBezTo>
                        <a:cubicBezTo>
                          <a:pt x="529" y="7305"/>
                          <a:pt x="203" y="6653"/>
                          <a:pt x="122" y="6082"/>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8" name="Google Shape;1268;p42"/>
                  <p:cNvSpPr/>
                  <p:nvPr/>
                </p:nvSpPr>
                <p:spPr>
                  <a:xfrm>
                    <a:off x="4172596" y="5385895"/>
                    <a:ext cx="66623" cy="67536"/>
                  </a:xfrm>
                  <a:custGeom>
                    <a:avLst/>
                    <a:gdLst/>
                    <a:ahLst/>
                    <a:cxnLst/>
                    <a:rect l="l" t="t" r="r" b="b"/>
                    <a:pathLst>
                      <a:path w="66623" h="67536" extrusionOk="0">
                        <a:moveTo>
                          <a:pt x="48442" y="67505"/>
                        </a:moveTo>
                        <a:cubicBezTo>
                          <a:pt x="44287" y="67831"/>
                          <a:pt x="40458" y="65630"/>
                          <a:pt x="37607" y="63267"/>
                        </a:cubicBezTo>
                        <a:cubicBezTo>
                          <a:pt x="37607" y="63186"/>
                          <a:pt x="37444" y="63104"/>
                          <a:pt x="37362" y="63023"/>
                        </a:cubicBezTo>
                        <a:cubicBezTo>
                          <a:pt x="34348" y="61230"/>
                          <a:pt x="31903" y="58622"/>
                          <a:pt x="30274" y="55607"/>
                        </a:cubicBezTo>
                        <a:cubicBezTo>
                          <a:pt x="30193" y="55525"/>
                          <a:pt x="30111" y="55362"/>
                          <a:pt x="30111" y="55199"/>
                        </a:cubicBezTo>
                        <a:cubicBezTo>
                          <a:pt x="29378" y="54221"/>
                          <a:pt x="28563" y="53325"/>
                          <a:pt x="27911" y="52428"/>
                        </a:cubicBezTo>
                        <a:cubicBezTo>
                          <a:pt x="24571" y="48435"/>
                          <a:pt x="21394" y="44197"/>
                          <a:pt x="18298" y="40041"/>
                        </a:cubicBezTo>
                        <a:cubicBezTo>
                          <a:pt x="12758" y="32869"/>
                          <a:pt x="7055" y="25617"/>
                          <a:pt x="2085" y="18037"/>
                        </a:cubicBezTo>
                        <a:cubicBezTo>
                          <a:pt x="-1826" y="12007"/>
                          <a:pt x="-196" y="5569"/>
                          <a:pt x="6647" y="2146"/>
                        </a:cubicBezTo>
                        <a:cubicBezTo>
                          <a:pt x="22453" y="-5759"/>
                          <a:pt x="41191" y="9969"/>
                          <a:pt x="49583" y="20238"/>
                        </a:cubicBezTo>
                        <a:cubicBezTo>
                          <a:pt x="54471" y="26187"/>
                          <a:pt x="58300" y="32544"/>
                          <a:pt x="61885" y="38981"/>
                        </a:cubicBezTo>
                        <a:cubicBezTo>
                          <a:pt x="65307" y="45012"/>
                          <a:pt x="68566" y="51287"/>
                          <a:pt x="65225" y="57399"/>
                        </a:cubicBezTo>
                        <a:cubicBezTo>
                          <a:pt x="63107" y="61393"/>
                          <a:pt x="58952" y="64408"/>
                          <a:pt x="53819" y="65549"/>
                        </a:cubicBezTo>
                        <a:cubicBezTo>
                          <a:pt x="52435" y="66608"/>
                          <a:pt x="50642" y="67260"/>
                          <a:pt x="48442" y="67342"/>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9" name="Google Shape;1269;p42"/>
                  <p:cNvSpPr/>
                  <p:nvPr/>
                </p:nvSpPr>
                <p:spPr>
                  <a:xfrm>
                    <a:off x="3377676" y="5740670"/>
                    <a:ext cx="13247" cy="11696"/>
                  </a:xfrm>
                  <a:custGeom>
                    <a:avLst/>
                    <a:gdLst/>
                    <a:ahLst/>
                    <a:cxnLst/>
                    <a:rect l="l" t="t" r="r" b="b"/>
                    <a:pathLst>
                      <a:path w="13247" h="11696" extrusionOk="0">
                        <a:moveTo>
                          <a:pt x="9907" y="10839"/>
                        </a:moveTo>
                        <a:cubicBezTo>
                          <a:pt x="9011" y="11246"/>
                          <a:pt x="8277" y="11491"/>
                          <a:pt x="7300" y="11654"/>
                        </a:cubicBezTo>
                        <a:cubicBezTo>
                          <a:pt x="5996" y="11817"/>
                          <a:pt x="4856" y="11491"/>
                          <a:pt x="3796" y="11002"/>
                        </a:cubicBezTo>
                        <a:cubicBezTo>
                          <a:pt x="3389" y="10757"/>
                          <a:pt x="2900" y="10594"/>
                          <a:pt x="2574" y="10350"/>
                        </a:cubicBezTo>
                        <a:lnTo>
                          <a:pt x="2574" y="10350"/>
                        </a:lnTo>
                        <a:cubicBezTo>
                          <a:pt x="2167" y="10105"/>
                          <a:pt x="1760" y="9861"/>
                          <a:pt x="1434" y="9454"/>
                        </a:cubicBezTo>
                        <a:cubicBezTo>
                          <a:pt x="945" y="8720"/>
                          <a:pt x="456" y="8068"/>
                          <a:pt x="212" y="7253"/>
                        </a:cubicBezTo>
                        <a:lnTo>
                          <a:pt x="212" y="7253"/>
                        </a:lnTo>
                        <a:cubicBezTo>
                          <a:pt x="-33" y="6601"/>
                          <a:pt x="-33" y="5949"/>
                          <a:pt x="49" y="5379"/>
                        </a:cubicBezTo>
                        <a:cubicBezTo>
                          <a:pt x="49" y="4890"/>
                          <a:pt x="293" y="4482"/>
                          <a:pt x="700" y="4156"/>
                        </a:cubicBezTo>
                        <a:cubicBezTo>
                          <a:pt x="700" y="4156"/>
                          <a:pt x="782" y="4156"/>
                          <a:pt x="863" y="4075"/>
                        </a:cubicBezTo>
                        <a:cubicBezTo>
                          <a:pt x="1026" y="3749"/>
                          <a:pt x="1189" y="3423"/>
                          <a:pt x="1434" y="3097"/>
                        </a:cubicBezTo>
                        <a:cubicBezTo>
                          <a:pt x="2004" y="2201"/>
                          <a:pt x="2982" y="1548"/>
                          <a:pt x="3959" y="1059"/>
                        </a:cubicBezTo>
                        <a:cubicBezTo>
                          <a:pt x="4530" y="734"/>
                          <a:pt x="5181" y="489"/>
                          <a:pt x="5833" y="326"/>
                        </a:cubicBezTo>
                        <a:cubicBezTo>
                          <a:pt x="6322" y="163"/>
                          <a:pt x="6811" y="82"/>
                          <a:pt x="7381" y="0"/>
                        </a:cubicBezTo>
                        <a:cubicBezTo>
                          <a:pt x="7870" y="0"/>
                          <a:pt x="8440" y="0"/>
                          <a:pt x="8929" y="0"/>
                        </a:cubicBezTo>
                        <a:cubicBezTo>
                          <a:pt x="9662" y="0"/>
                          <a:pt x="10314" y="326"/>
                          <a:pt x="10884" y="652"/>
                        </a:cubicBezTo>
                        <a:cubicBezTo>
                          <a:pt x="11536" y="978"/>
                          <a:pt x="11944" y="1386"/>
                          <a:pt x="12188" y="1956"/>
                        </a:cubicBezTo>
                        <a:cubicBezTo>
                          <a:pt x="13003" y="3015"/>
                          <a:pt x="13247" y="4238"/>
                          <a:pt x="13247" y="5461"/>
                        </a:cubicBezTo>
                        <a:cubicBezTo>
                          <a:pt x="13247" y="6357"/>
                          <a:pt x="13084" y="7335"/>
                          <a:pt x="12595" y="8149"/>
                        </a:cubicBezTo>
                        <a:cubicBezTo>
                          <a:pt x="12025" y="9127"/>
                          <a:pt x="11292" y="10187"/>
                          <a:pt x="10070" y="10757"/>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0" name="Google Shape;1270;p42"/>
                  <p:cNvSpPr/>
                  <p:nvPr/>
                </p:nvSpPr>
                <p:spPr>
                  <a:xfrm>
                    <a:off x="3221707" y="5663317"/>
                    <a:ext cx="21101" cy="17617"/>
                  </a:xfrm>
                  <a:custGeom>
                    <a:avLst/>
                    <a:gdLst/>
                    <a:ahLst/>
                    <a:cxnLst/>
                    <a:rect l="l" t="t" r="r" b="b"/>
                    <a:pathLst>
                      <a:path w="21101" h="17617" extrusionOk="0">
                        <a:moveTo>
                          <a:pt x="12221" y="17536"/>
                        </a:moveTo>
                        <a:cubicBezTo>
                          <a:pt x="10754" y="17618"/>
                          <a:pt x="9451" y="17536"/>
                          <a:pt x="8066" y="17129"/>
                        </a:cubicBezTo>
                        <a:cubicBezTo>
                          <a:pt x="7251" y="16802"/>
                          <a:pt x="6436" y="16558"/>
                          <a:pt x="5703" y="16232"/>
                        </a:cubicBezTo>
                        <a:cubicBezTo>
                          <a:pt x="4644" y="15743"/>
                          <a:pt x="2689" y="14928"/>
                          <a:pt x="2363" y="13869"/>
                        </a:cubicBezTo>
                        <a:cubicBezTo>
                          <a:pt x="2363" y="13624"/>
                          <a:pt x="2200" y="13543"/>
                          <a:pt x="2037" y="13461"/>
                        </a:cubicBezTo>
                        <a:cubicBezTo>
                          <a:pt x="1955" y="13298"/>
                          <a:pt x="1792" y="13216"/>
                          <a:pt x="1711" y="13054"/>
                        </a:cubicBezTo>
                        <a:cubicBezTo>
                          <a:pt x="1548" y="12728"/>
                          <a:pt x="1385" y="12320"/>
                          <a:pt x="1304" y="11994"/>
                        </a:cubicBezTo>
                        <a:cubicBezTo>
                          <a:pt x="1304" y="11750"/>
                          <a:pt x="1304" y="11505"/>
                          <a:pt x="1304" y="11261"/>
                        </a:cubicBezTo>
                        <a:cubicBezTo>
                          <a:pt x="1222" y="11179"/>
                          <a:pt x="978" y="11016"/>
                          <a:pt x="896" y="10853"/>
                        </a:cubicBezTo>
                        <a:cubicBezTo>
                          <a:pt x="-326" y="8979"/>
                          <a:pt x="-244" y="6534"/>
                          <a:pt x="815" y="4904"/>
                        </a:cubicBezTo>
                        <a:cubicBezTo>
                          <a:pt x="1874" y="3111"/>
                          <a:pt x="3422" y="1807"/>
                          <a:pt x="5622" y="830"/>
                        </a:cubicBezTo>
                        <a:cubicBezTo>
                          <a:pt x="7414" y="96"/>
                          <a:pt x="9858" y="-230"/>
                          <a:pt x="11895" y="177"/>
                        </a:cubicBezTo>
                        <a:cubicBezTo>
                          <a:pt x="14583" y="666"/>
                          <a:pt x="17109" y="1807"/>
                          <a:pt x="18657" y="3845"/>
                        </a:cubicBezTo>
                        <a:cubicBezTo>
                          <a:pt x="20286" y="5719"/>
                          <a:pt x="21101" y="7838"/>
                          <a:pt x="21101" y="10038"/>
                        </a:cubicBezTo>
                        <a:cubicBezTo>
                          <a:pt x="21101" y="14113"/>
                          <a:pt x="17191" y="17373"/>
                          <a:pt x="12139" y="17618"/>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1" name="Google Shape;1271;p42"/>
                  <p:cNvSpPr/>
                  <p:nvPr/>
                </p:nvSpPr>
                <p:spPr>
                  <a:xfrm>
                    <a:off x="3230524" y="5615653"/>
                    <a:ext cx="25999" cy="19689"/>
                  </a:xfrm>
                  <a:custGeom>
                    <a:avLst/>
                    <a:gdLst/>
                    <a:ahLst/>
                    <a:cxnLst/>
                    <a:rect l="l" t="t" r="r" b="b"/>
                    <a:pathLst>
                      <a:path w="25999" h="19689" extrusionOk="0">
                        <a:moveTo>
                          <a:pt x="19861" y="19480"/>
                        </a:moveTo>
                        <a:cubicBezTo>
                          <a:pt x="17335" y="19970"/>
                          <a:pt x="14321" y="19562"/>
                          <a:pt x="11877" y="18666"/>
                        </a:cubicBezTo>
                        <a:cubicBezTo>
                          <a:pt x="10655" y="18258"/>
                          <a:pt x="9514" y="17769"/>
                          <a:pt x="8537" y="16954"/>
                        </a:cubicBezTo>
                        <a:cubicBezTo>
                          <a:pt x="7559" y="16302"/>
                          <a:pt x="6744" y="15406"/>
                          <a:pt x="6092" y="14672"/>
                        </a:cubicBezTo>
                        <a:cubicBezTo>
                          <a:pt x="6092" y="14672"/>
                          <a:pt x="6092" y="14672"/>
                          <a:pt x="6092" y="14591"/>
                        </a:cubicBezTo>
                        <a:cubicBezTo>
                          <a:pt x="3159" y="13042"/>
                          <a:pt x="715" y="10842"/>
                          <a:pt x="145" y="8153"/>
                        </a:cubicBezTo>
                        <a:cubicBezTo>
                          <a:pt x="-425" y="5627"/>
                          <a:pt x="715" y="3100"/>
                          <a:pt x="3078" y="1552"/>
                        </a:cubicBezTo>
                        <a:cubicBezTo>
                          <a:pt x="5441" y="85"/>
                          <a:pt x="8862" y="-323"/>
                          <a:pt x="11795" y="248"/>
                        </a:cubicBezTo>
                        <a:cubicBezTo>
                          <a:pt x="15380" y="981"/>
                          <a:pt x="18558" y="2692"/>
                          <a:pt x="20757" y="5056"/>
                        </a:cubicBezTo>
                        <a:cubicBezTo>
                          <a:pt x="21816" y="6197"/>
                          <a:pt x="22794" y="7419"/>
                          <a:pt x="23609" y="8642"/>
                        </a:cubicBezTo>
                        <a:cubicBezTo>
                          <a:pt x="24423" y="9783"/>
                          <a:pt x="25238" y="11005"/>
                          <a:pt x="25727" y="12228"/>
                        </a:cubicBezTo>
                        <a:cubicBezTo>
                          <a:pt x="26297" y="13939"/>
                          <a:pt x="25971" y="15813"/>
                          <a:pt x="24749" y="17117"/>
                        </a:cubicBezTo>
                        <a:cubicBezTo>
                          <a:pt x="23527" y="18340"/>
                          <a:pt x="21816" y="19073"/>
                          <a:pt x="19943" y="19480"/>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2" name="Google Shape;1272;p42"/>
                  <p:cNvSpPr/>
                  <p:nvPr/>
                </p:nvSpPr>
                <p:spPr>
                  <a:xfrm>
                    <a:off x="3494555" y="5453237"/>
                    <a:ext cx="9532" cy="4889"/>
                  </a:xfrm>
                  <a:custGeom>
                    <a:avLst/>
                    <a:gdLst/>
                    <a:ahLst/>
                    <a:cxnLst/>
                    <a:rect l="l" t="t" r="r" b="b"/>
                    <a:pathLst>
                      <a:path w="9532" h="4889" extrusionOk="0">
                        <a:moveTo>
                          <a:pt x="4807" y="81"/>
                        </a:moveTo>
                        <a:cubicBezTo>
                          <a:pt x="5459" y="163"/>
                          <a:pt x="6192" y="244"/>
                          <a:pt x="6844" y="326"/>
                        </a:cubicBezTo>
                        <a:cubicBezTo>
                          <a:pt x="7658" y="407"/>
                          <a:pt x="8392" y="815"/>
                          <a:pt x="8799" y="1222"/>
                        </a:cubicBezTo>
                        <a:cubicBezTo>
                          <a:pt x="9125" y="1467"/>
                          <a:pt x="9288" y="1711"/>
                          <a:pt x="9369" y="2037"/>
                        </a:cubicBezTo>
                        <a:cubicBezTo>
                          <a:pt x="9451" y="2200"/>
                          <a:pt x="9532" y="2445"/>
                          <a:pt x="9532" y="2607"/>
                        </a:cubicBezTo>
                        <a:cubicBezTo>
                          <a:pt x="9532" y="2852"/>
                          <a:pt x="9532" y="3178"/>
                          <a:pt x="9369" y="3504"/>
                        </a:cubicBezTo>
                        <a:lnTo>
                          <a:pt x="9043" y="4075"/>
                        </a:lnTo>
                        <a:cubicBezTo>
                          <a:pt x="9043" y="4075"/>
                          <a:pt x="8554" y="4482"/>
                          <a:pt x="8310" y="4564"/>
                        </a:cubicBezTo>
                        <a:cubicBezTo>
                          <a:pt x="7984" y="4726"/>
                          <a:pt x="7658" y="4808"/>
                          <a:pt x="7332" y="4890"/>
                        </a:cubicBezTo>
                        <a:cubicBezTo>
                          <a:pt x="7332" y="4890"/>
                          <a:pt x="7169" y="4890"/>
                          <a:pt x="7169" y="4890"/>
                        </a:cubicBezTo>
                        <a:cubicBezTo>
                          <a:pt x="7007" y="4890"/>
                          <a:pt x="6762" y="4890"/>
                          <a:pt x="6599" y="4890"/>
                        </a:cubicBezTo>
                        <a:cubicBezTo>
                          <a:pt x="5947" y="4890"/>
                          <a:pt x="5214" y="4808"/>
                          <a:pt x="4562" y="4726"/>
                        </a:cubicBezTo>
                        <a:cubicBezTo>
                          <a:pt x="4236" y="4726"/>
                          <a:pt x="3911" y="4726"/>
                          <a:pt x="3585" y="4645"/>
                        </a:cubicBezTo>
                        <a:cubicBezTo>
                          <a:pt x="3259" y="4564"/>
                          <a:pt x="2851" y="4482"/>
                          <a:pt x="2526" y="4482"/>
                        </a:cubicBezTo>
                        <a:cubicBezTo>
                          <a:pt x="2037" y="4482"/>
                          <a:pt x="1548" y="4237"/>
                          <a:pt x="1141" y="3993"/>
                        </a:cubicBezTo>
                        <a:cubicBezTo>
                          <a:pt x="978" y="3830"/>
                          <a:pt x="815" y="3748"/>
                          <a:pt x="652" y="3586"/>
                        </a:cubicBezTo>
                        <a:cubicBezTo>
                          <a:pt x="407" y="3341"/>
                          <a:pt x="163" y="3097"/>
                          <a:pt x="163" y="2771"/>
                        </a:cubicBezTo>
                        <a:cubicBezTo>
                          <a:pt x="0" y="2607"/>
                          <a:pt x="0" y="2445"/>
                          <a:pt x="0" y="2200"/>
                        </a:cubicBezTo>
                        <a:cubicBezTo>
                          <a:pt x="0" y="1874"/>
                          <a:pt x="0" y="1548"/>
                          <a:pt x="163" y="1304"/>
                        </a:cubicBezTo>
                        <a:lnTo>
                          <a:pt x="489" y="815"/>
                        </a:lnTo>
                        <a:cubicBezTo>
                          <a:pt x="489" y="815"/>
                          <a:pt x="978" y="407"/>
                          <a:pt x="1222" y="326"/>
                        </a:cubicBezTo>
                        <a:cubicBezTo>
                          <a:pt x="1466" y="163"/>
                          <a:pt x="1792" y="81"/>
                          <a:pt x="2200" y="0"/>
                        </a:cubicBezTo>
                        <a:cubicBezTo>
                          <a:pt x="2526" y="0"/>
                          <a:pt x="2933" y="0"/>
                          <a:pt x="3259" y="0"/>
                        </a:cubicBezTo>
                        <a:cubicBezTo>
                          <a:pt x="3829" y="0"/>
                          <a:pt x="4318" y="0"/>
                          <a:pt x="4970" y="0"/>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3" name="Google Shape;1273;p42"/>
                  <p:cNvSpPr/>
                  <p:nvPr/>
                </p:nvSpPr>
                <p:spPr>
                  <a:xfrm>
                    <a:off x="3394947" y="5478814"/>
                    <a:ext cx="15816" cy="11075"/>
                  </a:xfrm>
                  <a:custGeom>
                    <a:avLst/>
                    <a:gdLst/>
                    <a:ahLst/>
                    <a:cxnLst/>
                    <a:rect l="l" t="t" r="r" b="b"/>
                    <a:pathLst>
                      <a:path w="15816" h="11075" extrusionOk="0">
                        <a:moveTo>
                          <a:pt x="6894" y="11014"/>
                        </a:moveTo>
                        <a:cubicBezTo>
                          <a:pt x="6487" y="11014"/>
                          <a:pt x="5998" y="11014"/>
                          <a:pt x="5590" y="10851"/>
                        </a:cubicBezTo>
                        <a:cubicBezTo>
                          <a:pt x="5346" y="10851"/>
                          <a:pt x="4694" y="10525"/>
                          <a:pt x="4450" y="10280"/>
                        </a:cubicBezTo>
                        <a:lnTo>
                          <a:pt x="4205" y="10280"/>
                        </a:lnTo>
                        <a:cubicBezTo>
                          <a:pt x="4205" y="10280"/>
                          <a:pt x="3716" y="9955"/>
                          <a:pt x="3472" y="9873"/>
                        </a:cubicBezTo>
                        <a:cubicBezTo>
                          <a:pt x="3228" y="9710"/>
                          <a:pt x="2983" y="9547"/>
                          <a:pt x="2739" y="9384"/>
                        </a:cubicBezTo>
                        <a:cubicBezTo>
                          <a:pt x="2087" y="8977"/>
                          <a:pt x="1680" y="8406"/>
                          <a:pt x="1191" y="7836"/>
                        </a:cubicBezTo>
                        <a:cubicBezTo>
                          <a:pt x="784" y="7347"/>
                          <a:pt x="539" y="6776"/>
                          <a:pt x="376" y="6450"/>
                        </a:cubicBezTo>
                        <a:cubicBezTo>
                          <a:pt x="376" y="6369"/>
                          <a:pt x="376" y="6206"/>
                          <a:pt x="295" y="6124"/>
                        </a:cubicBezTo>
                        <a:cubicBezTo>
                          <a:pt x="295" y="6043"/>
                          <a:pt x="295" y="5961"/>
                          <a:pt x="295" y="5880"/>
                        </a:cubicBezTo>
                        <a:cubicBezTo>
                          <a:pt x="213" y="5554"/>
                          <a:pt x="50" y="5228"/>
                          <a:pt x="50" y="4984"/>
                        </a:cubicBezTo>
                        <a:cubicBezTo>
                          <a:pt x="-113" y="4006"/>
                          <a:pt x="132" y="2946"/>
                          <a:pt x="621" y="2049"/>
                        </a:cubicBezTo>
                        <a:cubicBezTo>
                          <a:pt x="621" y="1887"/>
                          <a:pt x="1028" y="1805"/>
                          <a:pt x="1191" y="1887"/>
                        </a:cubicBezTo>
                        <a:cubicBezTo>
                          <a:pt x="1354" y="1887"/>
                          <a:pt x="1598" y="1887"/>
                          <a:pt x="1761" y="2049"/>
                        </a:cubicBezTo>
                        <a:cubicBezTo>
                          <a:pt x="2087" y="1724"/>
                          <a:pt x="2331" y="1398"/>
                          <a:pt x="2657" y="1153"/>
                        </a:cubicBezTo>
                        <a:cubicBezTo>
                          <a:pt x="4368" y="257"/>
                          <a:pt x="6079" y="-69"/>
                          <a:pt x="8116" y="12"/>
                        </a:cubicBezTo>
                        <a:cubicBezTo>
                          <a:pt x="9745" y="12"/>
                          <a:pt x="11293" y="582"/>
                          <a:pt x="12760" y="1235"/>
                        </a:cubicBezTo>
                        <a:cubicBezTo>
                          <a:pt x="14471" y="2131"/>
                          <a:pt x="16100" y="3761"/>
                          <a:pt x="15774" y="5391"/>
                        </a:cubicBezTo>
                        <a:cubicBezTo>
                          <a:pt x="15611" y="6695"/>
                          <a:pt x="14960" y="7999"/>
                          <a:pt x="13819" y="8977"/>
                        </a:cubicBezTo>
                        <a:cubicBezTo>
                          <a:pt x="13249" y="9466"/>
                          <a:pt x="12678" y="9873"/>
                          <a:pt x="12027" y="10199"/>
                        </a:cubicBezTo>
                        <a:cubicBezTo>
                          <a:pt x="11130" y="10607"/>
                          <a:pt x="10397" y="10851"/>
                          <a:pt x="9338" y="11014"/>
                        </a:cubicBezTo>
                        <a:cubicBezTo>
                          <a:pt x="8523" y="11096"/>
                          <a:pt x="7627" y="11096"/>
                          <a:pt x="6812" y="11014"/>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4" name="Google Shape;1274;p42"/>
                  <p:cNvSpPr/>
                  <p:nvPr/>
                </p:nvSpPr>
                <p:spPr>
                  <a:xfrm>
                    <a:off x="3273441" y="5577484"/>
                    <a:ext cx="45654" cy="35667"/>
                  </a:xfrm>
                  <a:custGeom>
                    <a:avLst/>
                    <a:gdLst/>
                    <a:ahLst/>
                    <a:cxnLst/>
                    <a:rect l="l" t="t" r="r" b="b"/>
                    <a:pathLst>
                      <a:path w="45654" h="35667" extrusionOk="0">
                        <a:moveTo>
                          <a:pt x="10102" y="35647"/>
                        </a:moveTo>
                        <a:cubicBezTo>
                          <a:pt x="4562" y="35402"/>
                          <a:pt x="244" y="31409"/>
                          <a:pt x="0" y="27089"/>
                        </a:cubicBezTo>
                        <a:cubicBezTo>
                          <a:pt x="0" y="23585"/>
                          <a:pt x="2363" y="20407"/>
                          <a:pt x="5133" y="17962"/>
                        </a:cubicBezTo>
                        <a:cubicBezTo>
                          <a:pt x="9288" y="14376"/>
                          <a:pt x="14013" y="11198"/>
                          <a:pt x="18494" y="7856"/>
                        </a:cubicBezTo>
                        <a:cubicBezTo>
                          <a:pt x="22323" y="4923"/>
                          <a:pt x="26071" y="1582"/>
                          <a:pt x="31448" y="359"/>
                        </a:cubicBezTo>
                        <a:cubicBezTo>
                          <a:pt x="37640" y="-1026"/>
                          <a:pt x="44239" y="1663"/>
                          <a:pt x="45461" y="7286"/>
                        </a:cubicBezTo>
                        <a:cubicBezTo>
                          <a:pt x="46439" y="12013"/>
                          <a:pt x="43587" y="16413"/>
                          <a:pt x="39677" y="19510"/>
                        </a:cubicBezTo>
                        <a:cubicBezTo>
                          <a:pt x="36336" y="22200"/>
                          <a:pt x="32181" y="23667"/>
                          <a:pt x="27619" y="24400"/>
                        </a:cubicBezTo>
                        <a:cubicBezTo>
                          <a:pt x="26234" y="26030"/>
                          <a:pt x="24849" y="27660"/>
                          <a:pt x="23382" y="29290"/>
                        </a:cubicBezTo>
                        <a:cubicBezTo>
                          <a:pt x="20368" y="32468"/>
                          <a:pt x="15724" y="35972"/>
                          <a:pt x="10102" y="35647"/>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5" name="Google Shape;1275;p42"/>
                  <p:cNvSpPr/>
                  <p:nvPr/>
                </p:nvSpPr>
                <p:spPr>
                  <a:xfrm>
                    <a:off x="3401369" y="5425907"/>
                    <a:ext cx="61716" cy="39077"/>
                  </a:xfrm>
                  <a:custGeom>
                    <a:avLst/>
                    <a:gdLst/>
                    <a:ahLst/>
                    <a:cxnLst/>
                    <a:rect l="l" t="t" r="r" b="b"/>
                    <a:pathLst>
                      <a:path w="61716" h="39077" extrusionOk="0">
                        <a:moveTo>
                          <a:pt x="19537" y="38984"/>
                        </a:moveTo>
                        <a:cubicBezTo>
                          <a:pt x="11552" y="38739"/>
                          <a:pt x="4546" y="33931"/>
                          <a:pt x="1613" y="28063"/>
                        </a:cubicBezTo>
                        <a:cubicBezTo>
                          <a:pt x="-1891" y="21218"/>
                          <a:pt x="635" y="13720"/>
                          <a:pt x="6094" y="8586"/>
                        </a:cubicBezTo>
                        <a:cubicBezTo>
                          <a:pt x="14485" y="599"/>
                          <a:pt x="28824" y="-2008"/>
                          <a:pt x="41941" y="1577"/>
                        </a:cubicBezTo>
                        <a:cubicBezTo>
                          <a:pt x="48703" y="3370"/>
                          <a:pt x="54488" y="7119"/>
                          <a:pt x="58317" y="12091"/>
                        </a:cubicBezTo>
                        <a:cubicBezTo>
                          <a:pt x="62309" y="17224"/>
                          <a:pt x="63205" y="24152"/>
                          <a:pt x="58724" y="28797"/>
                        </a:cubicBezTo>
                        <a:cubicBezTo>
                          <a:pt x="54977" y="32708"/>
                          <a:pt x="48866" y="34012"/>
                          <a:pt x="42837" y="34746"/>
                        </a:cubicBezTo>
                        <a:cubicBezTo>
                          <a:pt x="40067" y="35072"/>
                          <a:pt x="37297" y="35235"/>
                          <a:pt x="34609" y="35724"/>
                        </a:cubicBezTo>
                        <a:cubicBezTo>
                          <a:pt x="32002" y="36213"/>
                          <a:pt x="28661" y="37680"/>
                          <a:pt x="25565" y="38332"/>
                        </a:cubicBezTo>
                        <a:cubicBezTo>
                          <a:pt x="24425" y="38495"/>
                          <a:pt x="23203" y="38495"/>
                          <a:pt x="22144" y="38495"/>
                        </a:cubicBezTo>
                        <a:cubicBezTo>
                          <a:pt x="21492" y="38821"/>
                          <a:pt x="20596" y="39146"/>
                          <a:pt x="19537" y="39065"/>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6" name="Google Shape;1276;p42"/>
                  <p:cNvSpPr/>
                  <p:nvPr/>
                </p:nvSpPr>
                <p:spPr>
                  <a:xfrm>
                    <a:off x="3442389" y="5403090"/>
                    <a:ext cx="21576" cy="16604"/>
                  </a:xfrm>
                  <a:custGeom>
                    <a:avLst/>
                    <a:gdLst/>
                    <a:ahLst/>
                    <a:cxnLst/>
                    <a:rect l="l" t="t" r="r" b="b"/>
                    <a:pathLst>
                      <a:path w="21576" h="16604" extrusionOk="0">
                        <a:moveTo>
                          <a:pt x="10779" y="16408"/>
                        </a:moveTo>
                        <a:cubicBezTo>
                          <a:pt x="9149" y="16082"/>
                          <a:pt x="7764" y="15593"/>
                          <a:pt x="6705" y="14615"/>
                        </a:cubicBezTo>
                        <a:cubicBezTo>
                          <a:pt x="6216" y="14208"/>
                          <a:pt x="5809" y="13719"/>
                          <a:pt x="5646" y="13148"/>
                        </a:cubicBezTo>
                        <a:cubicBezTo>
                          <a:pt x="4587" y="12659"/>
                          <a:pt x="3609" y="12007"/>
                          <a:pt x="2713" y="11355"/>
                        </a:cubicBezTo>
                        <a:cubicBezTo>
                          <a:pt x="2061" y="10785"/>
                          <a:pt x="1247" y="10133"/>
                          <a:pt x="758" y="9481"/>
                        </a:cubicBezTo>
                        <a:cubicBezTo>
                          <a:pt x="24" y="8584"/>
                          <a:pt x="-139" y="7688"/>
                          <a:pt x="106" y="6792"/>
                        </a:cubicBezTo>
                        <a:cubicBezTo>
                          <a:pt x="595" y="4591"/>
                          <a:pt x="2061" y="2717"/>
                          <a:pt x="4342" y="1494"/>
                        </a:cubicBezTo>
                        <a:cubicBezTo>
                          <a:pt x="6624" y="435"/>
                          <a:pt x="8986" y="-136"/>
                          <a:pt x="11675" y="28"/>
                        </a:cubicBezTo>
                        <a:cubicBezTo>
                          <a:pt x="14364" y="191"/>
                          <a:pt x="16808" y="1250"/>
                          <a:pt x="18763" y="2799"/>
                        </a:cubicBezTo>
                        <a:cubicBezTo>
                          <a:pt x="21859" y="5325"/>
                          <a:pt x="22266" y="9237"/>
                          <a:pt x="20637" y="12089"/>
                        </a:cubicBezTo>
                        <a:cubicBezTo>
                          <a:pt x="19741" y="13719"/>
                          <a:pt x="18437" y="14941"/>
                          <a:pt x="16319" y="15838"/>
                        </a:cubicBezTo>
                        <a:cubicBezTo>
                          <a:pt x="14771" y="16571"/>
                          <a:pt x="12653" y="16816"/>
                          <a:pt x="10779" y="16408"/>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77" name="Google Shape;1277;p42"/>
                <p:cNvSpPr/>
                <p:nvPr/>
              </p:nvSpPr>
              <p:spPr>
                <a:xfrm>
                  <a:off x="4855709" y="6044527"/>
                  <a:ext cx="564" cy="200"/>
                </a:xfrm>
                <a:custGeom>
                  <a:avLst/>
                  <a:gdLst/>
                  <a:ahLst/>
                  <a:cxnLst/>
                  <a:rect l="l" t="t" r="r" b="b"/>
                  <a:pathLst>
                    <a:path w="564" h="200" extrusionOk="0">
                      <a:moveTo>
                        <a:pt x="564" y="201"/>
                      </a:moveTo>
                      <a:cubicBezTo>
                        <a:pt x="-413" y="-207"/>
                        <a:pt x="76" y="119"/>
                        <a:pt x="564" y="201"/>
                      </a:cubicBezTo>
                      <a:lnTo>
                        <a:pt x="564" y="201"/>
                      </a:ln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8" name="Google Shape;1278;p42"/>
                <p:cNvSpPr/>
                <p:nvPr/>
              </p:nvSpPr>
              <p:spPr>
                <a:xfrm>
                  <a:off x="4377790" y="6054263"/>
                  <a:ext cx="81" cy="81"/>
                </a:xfrm>
                <a:custGeom>
                  <a:avLst/>
                  <a:gdLst/>
                  <a:ahLst/>
                  <a:cxnLst/>
                  <a:rect l="l" t="t" r="r" b="b"/>
                  <a:pathLst>
                    <a:path w="81" h="81" extrusionOk="0">
                      <a:moveTo>
                        <a:pt x="0" y="81"/>
                      </a:moveTo>
                      <a:cubicBezTo>
                        <a:pt x="0" y="81"/>
                        <a:pt x="0" y="81"/>
                        <a:pt x="81" y="0"/>
                      </a:cubicBezTo>
                      <a:cubicBezTo>
                        <a:pt x="81" y="0"/>
                        <a:pt x="81" y="0"/>
                        <a:pt x="81" y="0"/>
                      </a:cubicBezTo>
                      <a:cubicBezTo>
                        <a:pt x="81" y="0"/>
                        <a:pt x="81" y="0"/>
                        <a:pt x="0" y="81"/>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9" name="Google Shape;1279;p42"/>
                <p:cNvSpPr/>
                <p:nvPr/>
              </p:nvSpPr>
              <p:spPr>
                <a:xfrm>
                  <a:off x="4635733" y="5859607"/>
                  <a:ext cx="70637" cy="62226"/>
                </a:xfrm>
                <a:custGeom>
                  <a:avLst/>
                  <a:gdLst/>
                  <a:ahLst/>
                  <a:cxnLst/>
                  <a:rect l="l" t="t" r="r" b="b"/>
                  <a:pathLst>
                    <a:path w="70637" h="62226" extrusionOk="0">
                      <a:moveTo>
                        <a:pt x="19387" y="57744"/>
                      </a:moveTo>
                      <a:cubicBezTo>
                        <a:pt x="10099" y="52936"/>
                        <a:pt x="2522" y="44298"/>
                        <a:pt x="567" y="35089"/>
                      </a:cubicBezTo>
                      <a:cubicBezTo>
                        <a:pt x="-3262" y="17567"/>
                        <a:pt x="12869" y="1676"/>
                        <a:pt x="32178" y="128"/>
                      </a:cubicBezTo>
                      <a:cubicBezTo>
                        <a:pt x="42525" y="-688"/>
                        <a:pt x="52627" y="2409"/>
                        <a:pt x="60041" y="9255"/>
                      </a:cubicBezTo>
                      <a:cubicBezTo>
                        <a:pt x="67129" y="15775"/>
                        <a:pt x="70795" y="24983"/>
                        <a:pt x="70632" y="33704"/>
                      </a:cubicBezTo>
                      <a:cubicBezTo>
                        <a:pt x="70632" y="42749"/>
                        <a:pt x="65826" y="51632"/>
                        <a:pt x="57108" y="56440"/>
                      </a:cubicBezTo>
                      <a:cubicBezTo>
                        <a:pt x="54746" y="57663"/>
                        <a:pt x="52220" y="58559"/>
                        <a:pt x="49531" y="59048"/>
                      </a:cubicBezTo>
                      <a:cubicBezTo>
                        <a:pt x="47820" y="60270"/>
                        <a:pt x="46028" y="61167"/>
                        <a:pt x="43584" y="61656"/>
                      </a:cubicBezTo>
                      <a:cubicBezTo>
                        <a:pt x="42525" y="61900"/>
                        <a:pt x="41384" y="62064"/>
                        <a:pt x="40407" y="62227"/>
                      </a:cubicBezTo>
                      <a:cubicBezTo>
                        <a:pt x="39673" y="62227"/>
                        <a:pt x="38940" y="62227"/>
                        <a:pt x="38125" y="62227"/>
                      </a:cubicBezTo>
                      <a:cubicBezTo>
                        <a:pt x="37881" y="62227"/>
                        <a:pt x="37555" y="62227"/>
                        <a:pt x="37066" y="62227"/>
                      </a:cubicBezTo>
                      <a:cubicBezTo>
                        <a:pt x="36496" y="62227"/>
                        <a:pt x="35925" y="62227"/>
                        <a:pt x="35437" y="62227"/>
                      </a:cubicBezTo>
                      <a:cubicBezTo>
                        <a:pt x="29897" y="61900"/>
                        <a:pt x="24357" y="60108"/>
                        <a:pt x="19550" y="5758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0" name="Google Shape;1280;p42"/>
                <p:cNvSpPr/>
                <p:nvPr/>
              </p:nvSpPr>
              <p:spPr>
                <a:xfrm>
                  <a:off x="4840061" y="6021417"/>
                  <a:ext cx="36968" cy="32663"/>
                </a:xfrm>
                <a:custGeom>
                  <a:avLst/>
                  <a:gdLst/>
                  <a:ahLst/>
                  <a:cxnLst/>
                  <a:rect l="l" t="t" r="r" b="b"/>
                  <a:pathLst>
                    <a:path w="36968" h="32663" extrusionOk="0">
                      <a:moveTo>
                        <a:pt x="25908" y="31868"/>
                      </a:moveTo>
                      <a:cubicBezTo>
                        <a:pt x="21916" y="32927"/>
                        <a:pt x="17679" y="33009"/>
                        <a:pt x="13687" y="31623"/>
                      </a:cubicBezTo>
                      <a:cubicBezTo>
                        <a:pt x="9940" y="30482"/>
                        <a:pt x="5866" y="28201"/>
                        <a:pt x="3585" y="25185"/>
                      </a:cubicBezTo>
                      <a:lnTo>
                        <a:pt x="3422" y="24941"/>
                      </a:lnTo>
                      <a:lnTo>
                        <a:pt x="3422" y="24941"/>
                      </a:lnTo>
                      <a:cubicBezTo>
                        <a:pt x="3096" y="24370"/>
                        <a:pt x="2688" y="23881"/>
                        <a:pt x="2363" y="23392"/>
                      </a:cubicBezTo>
                      <a:cubicBezTo>
                        <a:pt x="1955" y="22822"/>
                        <a:pt x="1548" y="22333"/>
                        <a:pt x="1385" y="21681"/>
                      </a:cubicBezTo>
                      <a:cubicBezTo>
                        <a:pt x="570" y="20051"/>
                        <a:pt x="0" y="18340"/>
                        <a:pt x="0" y="16628"/>
                      </a:cubicBezTo>
                      <a:cubicBezTo>
                        <a:pt x="0" y="15813"/>
                        <a:pt x="0" y="14835"/>
                        <a:pt x="326" y="14021"/>
                      </a:cubicBezTo>
                      <a:cubicBezTo>
                        <a:pt x="652" y="12961"/>
                        <a:pt x="1792" y="12227"/>
                        <a:pt x="2933" y="11657"/>
                      </a:cubicBezTo>
                      <a:cubicBezTo>
                        <a:pt x="2933" y="11413"/>
                        <a:pt x="2933" y="11168"/>
                        <a:pt x="3096" y="10842"/>
                      </a:cubicBezTo>
                      <a:cubicBezTo>
                        <a:pt x="3259" y="10516"/>
                        <a:pt x="3340" y="10190"/>
                        <a:pt x="3503" y="9864"/>
                      </a:cubicBezTo>
                      <a:cubicBezTo>
                        <a:pt x="3748" y="9294"/>
                        <a:pt x="4888" y="8071"/>
                        <a:pt x="3992" y="8886"/>
                      </a:cubicBezTo>
                      <a:cubicBezTo>
                        <a:pt x="3503" y="9375"/>
                        <a:pt x="3748" y="9212"/>
                        <a:pt x="3829" y="8886"/>
                      </a:cubicBezTo>
                      <a:cubicBezTo>
                        <a:pt x="5377" y="4241"/>
                        <a:pt x="10102" y="1633"/>
                        <a:pt x="15154" y="411"/>
                      </a:cubicBezTo>
                      <a:cubicBezTo>
                        <a:pt x="19472" y="-567"/>
                        <a:pt x="24197" y="248"/>
                        <a:pt x="28026" y="2366"/>
                      </a:cubicBezTo>
                      <a:cubicBezTo>
                        <a:pt x="32344" y="4730"/>
                        <a:pt x="35114" y="8723"/>
                        <a:pt x="36336" y="12879"/>
                      </a:cubicBezTo>
                      <a:cubicBezTo>
                        <a:pt x="38618" y="20622"/>
                        <a:pt x="34625" y="29341"/>
                        <a:pt x="25908" y="3186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1" name="Google Shape;1281;p42"/>
                <p:cNvSpPr/>
                <p:nvPr/>
              </p:nvSpPr>
              <p:spPr>
                <a:xfrm>
                  <a:off x="4898137" y="6075635"/>
                  <a:ext cx="14758" cy="12729"/>
                </a:xfrm>
                <a:custGeom>
                  <a:avLst/>
                  <a:gdLst/>
                  <a:ahLst/>
                  <a:cxnLst/>
                  <a:rect l="l" t="t" r="r" b="b"/>
                  <a:pathLst>
                    <a:path w="14758" h="12729" extrusionOk="0">
                      <a:moveTo>
                        <a:pt x="4575" y="11959"/>
                      </a:moveTo>
                      <a:cubicBezTo>
                        <a:pt x="4575" y="11959"/>
                        <a:pt x="4331" y="11715"/>
                        <a:pt x="4168" y="11552"/>
                      </a:cubicBezTo>
                      <a:cubicBezTo>
                        <a:pt x="4005" y="11552"/>
                        <a:pt x="3923" y="11552"/>
                        <a:pt x="3679" y="11470"/>
                      </a:cubicBezTo>
                      <a:cubicBezTo>
                        <a:pt x="3516" y="11470"/>
                        <a:pt x="3353" y="11389"/>
                        <a:pt x="3190" y="11226"/>
                      </a:cubicBezTo>
                      <a:cubicBezTo>
                        <a:pt x="2620" y="11063"/>
                        <a:pt x="2049" y="10737"/>
                        <a:pt x="1723" y="10329"/>
                      </a:cubicBezTo>
                      <a:lnTo>
                        <a:pt x="1723" y="10329"/>
                      </a:lnTo>
                      <a:cubicBezTo>
                        <a:pt x="1723" y="10329"/>
                        <a:pt x="1723" y="10166"/>
                        <a:pt x="1723" y="10085"/>
                      </a:cubicBezTo>
                      <a:cubicBezTo>
                        <a:pt x="1397" y="9759"/>
                        <a:pt x="990" y="9351"/>
                        <a:pt x="746" y="8781"/>
                      </a:cubicBezTo>
                      <a:cubicBezTo>
                        <a:pt x="420" y="8292"/>
                        <a:pt x="175" y="7640"/>
                        <a:pt x="94" y="6988"/>
                      </a:cubicBezTo>
                      <a:cubicBezTo>
                        <a:pt x="13" y="6499"/>
                        <a:pt x="-69" y="5847"/>
                        <a:pt x="94" y="5276"/>
                      </a:cubicBezTo>
                      <a:cubicBezTo>
                        <a:pt x="94" y="4788"/>
                        <a:pt x="257" y="4380"/>
                        <a:pt x="339" y="3891"/>
                      </a:cubicBezTo>
                      <a:cubicBezTo>
                        <a:pt x="501" y="3565"/>
                        <a:pt x="746" y="3158"/>
                        <a:pt x="990" y="2669"/>
                      </a:cubicBezTo>
                      <a:cubicBezTo>
                        <a:pt x="1153" y="2424"/>
                        <a:pt x="1397" y="2180"/>
                        <a:pt x="1642" y="2017"/>
                      </a:cubicBezTo>
                      <a:cubicBezTo>
                        <a:pt x="1805" y="1772"/>
                        <a:pt x="2049" y="1528"/>
                        <a:pt x="2375" y="1365"/>
                      </a:cubicBezTo>
                      <a:cubicBezTo>
                        <a:pt x="2783" y="1120"/>
                        <a:pt x="3109" y="794"/>
                        <a:pt x="3516" y="631"/>
                      </a:cubicBezTo>
                      <a:cubicBezTo>
                        <a:pt x="3516" y="631"/>
                        <a:pt x="3679" y="550"/>
                        <a:pt x="3842" y="550"/>
                      </a:cubicBezTo>
                      <a:cubicBezTo>
                        <a:pt x="4249" y="387"/>
                        <a:pt x="4819" y="224"/>
                        <a:pt x="5308" y="61"/>
                      </a:cubicBezTo>
                      <a:cubicBezTo>
                        <a:pt x="5960" y="-20"/>
                        <a:pt x="6612" y="-20"/>
                        <a:pt x="7345" y="61"/>
                      </a:cubicBezTo>
                      <a:cubicBezTo>
                        <a:pt x="8160" y="61"/>
                        <a:pt x="8730" y="224"/>
                        <a:pt x="9463" y="387"/>
                      </a:cubicBezTo>
                      <a:cubicBezTo>
                        <a:pt x="10033" y="550"/>
                        <a:pt x="10523" y="794"/>
                        <a:pt x="11011" y="1039"/>
                      </a:cubicBezTo>
                      <a:cubicBezTo>
                        <a:pt x="11174" y="1202"/>
                        <a:pt x="11256" y="1202"/>
                        <a:pt x="11500" y="1283"/>
                      </a:cubicBezTo>
                      <a:cubicBezTo>
                        <a:pt x="11663" y="1446"/>
                        <a:pt x="11989" y="1609"/>
                        <a:pt x="12070" y="1772"/>
                      </a:cubicBezTo>
                      <a:cubicBezTo>
                        <a:pt x="12233" y="2017"/>
                        <a:pt x="12559" y="2099"/>
                        <a:pt x="12641" y="2261"/>
                      </a:cubicBezTo>
                      <a:lnTo>
                        <a:pt x="12967" y="2588"/>
                      </a:lnTo>
                      <a:cubicBezTo>
                        <a:pt x="13374" y="2995"/>
                        <a:pt x="13781" y="3402"/>
                        <a:pt x="13944" y="3891"/>
                      </a:cubicBezTo>
                      <a:cubicBezTo>
                        <a:pt x="14189" y="4299"/>
                        <a:pt x="14433" y="4788"/>
                        <a:pt x="14515" y="5195"/>
                      </a:cubicBezTo>
                      <a:cubicBezTo>
                        <a:pt x="14677" y="5765"/>
                        <a:pt x="14759" y="6418"/>
                        <a:pt x="14759" y="7070"/>
                      </a:cubicBezTo>
                      <a:cubicBezTo>
                        <a:pt x="14759" y="7477"/>
                        <a:pt x="14596" y="7966"/>
                        <a:pt x="14596" y="8455"/>
                      </a:cubicBezTo>
                      <a:cubicBezTo>
                        <a:pt x="14515" y="8618"/>
                        <a:pt x="14515" y="8781"/>
                        <a:pt x="14433" y="8781"/>
                      </a:cubicBezTo>
                      <a:cubicBezTo>
                        <a:pt x="14270" y="9270"/>
                        <a:pt x="14026" y="9678"/>
                        <a:pt x="13781" y="10085"/>
                      </a:cubicBezTo>
                      <a:cubicBezTo>
                        <a:pt x="13781" y="10248"/>
                        <a:pt x="13618" y="10329"/>
                        <a:pt x="13537" y="10411"/>
                      </a:cubicBezTo>
                      <a:cubicBezTo>
                        <a:pt x="13211" y="10900"/>
                        <a:pt x="12885" y="11226"/>
                        <a:pt x="12478" y="11552"/>
                      </a:cubicBezTo>
                      <a:cubicBezTo>
                        <a:pt x="12478" y="11552"/>
                        <a:pt x="12421" y="11576"/>
                        <a:pt x="12315" y="11633"/>
                      </a:cubicBezTo>
                      <a:cubicBezTo>
                        <a:pt x="12315" y="11633"/>
                        <a:pt x="11826" y="11959"/>
                        <a:pt x="11745" y="11959"/>
                      </a:cubicBezTo>
                      <a:lnTo>
                        <a:pt x="11256" y="12285"/>
                      </a:lnTo>
                      <a:cubicBezTo>
                        <a:pt x="10767" y="12448"/>
                        <a:pt x="10197" y="12530"/>
                        <a:pt x="9708" y="12693"/>
                      </a:cubicBezTo>
                      <a:cubicBezTo>
                        <a:pt x="9545" y="12693"/>
                        <a:pt x="9382" y="12774"/>
                        <a:pt x="9300" y="12693"/>
                      </a:cubicBezTo>
                      <a:cubicBezTo>
                        <a:pt x="8323" y="12693"/>
                        <a:pt x="7427" y="12693"/>
                        <a:pt x="6449" y="12367"/>
                      </a:cubicBezTo>
                      <a:cubicBezTo>
                        <a:pt x="5960" y="12285"/>
                        <a:pt x="5471" y="12041"/>
                        <a:pt x="5145" y="11796"/>
                      </a:cubicBezTo>
                      <a:cubicBezTo>
                        <a:pt x="4982" y="11796"/>
                        <a:pt x="4901" y="11715"/>
                        <a:pt x="4901" y="1171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2" name="Google Shape;1282;p42"/>
                <p:cNvSpPr/>
                <p:nvPr/>
              </p:nvSpPr>
              <p:spPr>
                <a:xfrm>
                  <a:off x="4917955" y="6068081"/>
                  <a:ext cx="42433" cy="53796"/>
                </a:xfrm>
                <a:custGeom>
                  <a:avLst/>
                  <a:gdLst/>
                  <a:ahLst/>
                  <a:cxnLst/>
                  <a:rect l="l" t="t" r="r" b="b"/>
                  <a:pathLst>
                    <a:path w="42433" h="53796" extrusionOk="0">
                      <a:moveTo>
                        <a:pt x="31441" y="2481"/>
                      </a:moveTo>
                      <a:cubicBezTo>
                        <a:pt x="37470" y="5904"/>
                        <a:pt x="40484" y="12097"/>
                        <a:pt x="41543" y="17965"/>
                      </a:cubicBezTo>
                      <a:cubicBezTo>
                        <a:pt x="43662" y="28722"/>
                        <a:pt x="42521" y="42821"/>
                        <a:pt x="32337" y="49830"/>
                      </a:cubicBezTo>
                      <a:cubicBezTo>
                        <a:pt x="23375" y="56023"/>
                        <a:pt x="6021" y="55534"/>
                        <a:pt x="1133" y="44288"/>
                      </a:cubicBezTo>
                      <a:cubicBezTo>
                        <a:pt x="-741" y="40050"/>
                        <a:pt x="-89" y="35323"/>
                        <a:pt x="1622" y="31167"/>
                      </a:cubicBezTo>
                      <a:cubicBezTo>
                        <a:pt x="2192" y="29945"/>
                        <a:pt x="3007" y="28641"/>
                        <a:pt x="3740" y="27500"/>
                      </a:cubicBezTo>
                      <a:cubicBezTo>
                        <a:pt x="3414" y="26766"/>
                        <a:pt x="3170" y="26033"/>
                        <a:pt x="2926" y="25381"/>
                      </a:cubicBezTo>
                      <a:cubicBezTo>
                        <a:pt x="2192" y="22284"/>
                        <a:pt x="1867" y="19106"/>
                        <a:pt x="2355" y="16091"/>
                      </a:cubicBezTo>
                      <a:cubicBezTo>
                        <a:pt x="3333" y="9897"/>
                        <a:pt x="7162" y="4763"/>
                        <a:pt x="13435" y="1829"/>
                      </a:cubicBezTo>
                      <a:cubicBezTo>
                        <a:pt x="18976" y="-861"/>
                        <a:pt x="25901" y="-534"/>
                        <a:pt x="31441" y="248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3" name="Google Shape;1283;p42"/>
                <p:cNvSpPr/>
                <p:nvPr/>
              </p:nvSpPr>
              <p:spPr>
                <a:xfrm>
                  <a:off x="4944304" y="6041595"/>
                  <a:ext cx="13890" cy="11119"/>
                </a:xfrm>
                <a:custGeom>
                  <a:avLst/>
                  <a:gdLst/>
                  <a:ahLst/>
                  <a:cxnLst/>
                  <a:rect l="l" t="t" r="r" b="b"/>
                  <a:pathLst>
                    <a:path w="13890" h="11119" extrusionOk="0">
                      <a:moveTo>
                        <a:pt x="12424" y="2073"/>
                      </a:moveTo>
                      <a:cubicBezTo>
                        <a:pt x="12424" y="2073"/>
                        <a:pt x="12832" y="2644"/>
                        <a:pt x="12832" y="2644"/>
                      </a:cubicBezTo>
                      <a:cubicBezTo>
                        <a:pt x="12832" y="2644"/>
                        <a:pt x="13158" y="2970"/>
                        <a:pt x="13321" y="3296"/>
                      </a:cubicBezTo>
                      <a:cubicBezTo>
                        <a:pt x="13484" y="3622"/>
                        <a:pt x="13728" y="4111"/>
                        <a:pt x="13809" y="4437"/>
                      </a:cubicBezTo>
                      <a:cubicBezTo>
                        <a:pt x="13809" y="4437"/>
                        <a:pt x="13809" y="4437"/>
                        <a:pt x="13809" y="4600"/>
                      </a:cubicBezTo>
                      <a:cubicBezTo>
                        <a:pt x="13809" y="4926"/>
                        <a:pt x="13809" y="5497"/>
                        <a:pt x="13891" y="5822"/>
                      </a:cubicBezTo>
                      <a:cubicBezTo>
                        <a:pt x="13891" y="6067"/>
                        <a:pt x="13728" y="6637"/>
                        <a:pt x="13646" y="6963"/>
                      </a:cubicBezTo>
                      <a:lnTo>
                        <a:pt x="13646" y="6963"/>
                      </a:lnTo>
                      <a:cubicBezTo>
                        <a:pt x="13239" y="8023"/>
                        <a:pt x="12750" y="8593"/>
                        <a:pt x="11854" y="9490"/>
                      </a:cubicBezTo>
                      <a:lnTo>
                        <a:pt x="11447" y="9734"/>
                      </a:lnTo>
                      <a:cubicBezTo>
                        <a:pt x="10958" y="10060"/>
                        <a:pt x="10551" y="10304"/>
                        <a:pt x="10062" y="10549"/>
                      </a:cubicBezTo>
                      <a:cubicBezTo>
                        <a:pt x="10062" y="10549"/>
                        <a:pt x="9817" y="10712"/>
                        <a:pt x="9654" y="10712"/>
                      </a:cubicBezTo>
                      <a:cubicBezTo>
                        <a:pt x="9166" y="10875"/>
                        <a:pt x="8595" y="10957"/>
                        <a:pt x="8106" y="11120"/>
                      </a:cubicBezTo>
                      <a:cubicBezTo>
                        <a:pt x="7862" y="11120"/>
                        <a:pt x="7781" y="11120"/>
                        <a:pt x="7536" y="11120"/>
                      </a:cubicBezTo>
                      <a:cubicBezTo>
                        <a:pt x="7047" y="11120"/>
                        <a:pt x="6477" y="11120"/>
                        <a:pt x="5907" y="11120"/>
                      </a:cubicBezTo>
                      <a:cubicBezTo>
                        <a:pt x="5744" y="11120"/>
                        <a:pt x="5662" y="11120"/>
                        <a:pt x="5418" y="11120"/>
                      </a:cubicBezTo>
                      <a:cubicBezTo>
                        <a:pt x="4929" y="11038"/>
                        <a:pt x="4522" y="10957"/>
                        <a:pt x="4114" y="10793"/>
                      </a:cubicBezTo>
                      <a:cubicBezTo>
                        <a:pt x="3625" y="10712"/>
                        <a:pt x="3218" y="10386"/>
                        <a:pt x="2892" y="10304"/>
                      </a:cubicBezTo>
                      <a:cubicBezTo>
                        <a:pt x="2648" y="10223"/>
                        <a:pt x="2566" y="10060"/>
                        <a:pt x="2403" y="10060"/>
                      </a:cubicBezTo>
                      <a:lnTo>
                        <a:pt x="2403" y="10060"/>
                      </a:lnTo>
                      <a:cubicBezTo>
                        <a:pt x="1833" y="9653"/>
                        <a:pt x="1426" y="9245"/>
                        <a:pt x="1100" y="8756"/>
                      </a:cubicBezTo>
                      <a:cubicBezTo>
                        <a:pt x="937" y="8593"/>
                        <a:pt x="855" y="8512"/>
                        <a:pt x="774" y="8267"/>
                      </a:cubicBezTo>
                      <a:lnTo>
                        <a:pt x="611" y="8023"/>
                      </a:lnTo>
                      <a:cubicBezTo>
                        <a:pt x="367" y="7534"/>
                        <a:pt x="204" y="7045"/>
                        <a:pt x="122" y="6393"/>
                      </a:cubicBezTo>
                      <a:cubicBezTo>
                        <a:pt x="-41" y="5904"/>
                        <a:pt x="-41" y="5578"/>
                        <a:pt x="122" y="5170"/>
                      </a:cubicBezTo>
                      <a:cubicBezTo>
                        <a:pt x="122" y="4763"/>
                        <a:pt x="204" y="4600"/>
                        <a:pt x="448" y="4356"/>
                      </a:cubicBezTo>
                      <a:cubicBezTo>
                        <a:pt x="529" y="3948"/>
                        <a:pt x="855" y="3622"/>
                        <a:pt x="1263" y="3296"/>
                      </a:cubicBezTo>
                      <a:cubicBezTo>
                        <a:pt x="1589" y="3051"/>
                        <a:pt x="1833" y="2970"/>
                        <a:pt x="2159" y="2726"/>
                      </a:cubicBezTo>
                      <a:cubicBezTo>
                        <a:pt x="2403" y="2726"/>
                        <a:pt x="2566" y="2726"/>
                        <a:pt x="2892" y="2562"/>
                      </a:cubicBezTo>
                      <a:cubicBezTo>
                        <a:pt x="3137" y="1992"/>
                        <a:pt x="3463" y="1422"/>
                        <a:pt x="4033" y="1096"/>
                      </a:cubicBezTo>
                      <a:cubicBezTo>
                        <a:pt x="4685" y="607"/>
                        <a:pt x="5499" y="281"/>
                        <a:pt x="6477" y="36"/>
                      </a:cubicBezTo>
                      <a:cubicBezTo>
                        <a:pt x="6477" y="36"/>
                        <a:pt x="6558" y="36"/>
                        <a:pt x="6721" y="36"/>
                      </a:cubicBezTo>
                      <a:cubicBezTo>
                        <a:pt x="6721" y="36"/>
                        <a:pt x="7699" y="-45"/>
                        <a:pt x="8106" y="36"/>
                      </a:cubicBezTo>
                      <a:cubicBezTo>
                        <a:pt x="8106" y="36"/>
                        <a:pt x="8163" y="36"/>
                        <a:pt x="8269" y="36"/>
                      </a:cubicBezTo>
                      <a:cubicBezTo>
                        <a:pt x="8758" y="36"/>
                        <a:pt x="9247" y="118"/>
                        <a:pt x="9736" y="281"/>
                      </a:cubicBezTo>
                      <a:cubicBezTo>
                        <a:pt x="9736" y="281"/>
                        <a:pt x="9899" y="281"/>
                        <a:pt x="9980" y="362"/>
                      </a:cubicBezTo>
                      <a:cubicBezTo>
                        <a:pt x="10388" y="525"/>
                        <a:pt x="10876" y="770"/>
                        <a:pt x="11284" y="933"/>
                      </a:cubicBezTo>
                      <a:lnTo>
                        <a:pt x="11284" y="933"/>
                      </a:lnTo>
                      <a:cubicBezTo>
                        <a:pt x="11284" y="933"/>
                        <a:pt x="11447" y="1014"/>
                        <a:pt x="11528" y="1096"/>
                      </a:cubicBezTo>
                      <a:cubicBezTo>
                        <a:pt x="11936" y="1422"/>
                        <a:pt x="12343" y="1666"/>
                        <a:pt x="12669" y="199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4" name="Google Shape;1284;p42"/>
                <p:cNvSpPr/>
                <p:nvPr/>
              </p:nvSpPr>
              <p:spPr>
                <a:xfrm>
                  <a:off x="3974653" y="5892401"/>
                  <a:ext cx="17613" cy="12562"/>
                </a:xfrm>
                <a:custGeom>
                  <a:avLst/>
                  <a:gdLst/>
                  <a:ahLst/>
                  <a:cxnLst/>
                  <a:rect l="l" t="t" r="r" b="b"/>
                  <a:pathLst>
                    <a:path w="17613" h="12562" extrusionOk="0">
                      <a:moveTo>
                        <a:pt x="7593" y="12156"/>
                      </a:moveTo>
                      <a:cubicBezTo>
                        <a:pt x="6778" y="11992"/>
                        <a:pt x="6126" y="11911"/>
                        <a:pt x="5393" y="11748"/>
                      </a:cubicBezTo>
                      <a:cubicBezTo>
                        <a:pt x="4171" y="11422"/>
                        <a:pt x="3112" y="10933"/>
                        <a:pt x="2134" y="10362"/>
                      </a:cubicBezTo>
                      <a:cubicBezTo>
                        <a:pt x="1482" y="9955"/>
                        <a:pt x="912" y="9385"/>
                        <a:pt x="586" y="8732"/>
                      </a:cubicBezTo>
                      <a:cubicBezTo>
                        <a:pt x="179" y="8081"/>
                        <a:pt x="-66" y="7429"/>
                        <a:pt x="16" y="6695"/>
                      </a:cubicBezTo>
                      <a:cubicBezTo>
                        <a:pt x="97" y="6125"/>
                        <a:pt x="179" y="5636"/>
                        <a:pt x="423" y="5147"/>
                      </a:cubicBezTo>
                      <a:cubicBezTo>
                        <a:pt x="423" y="4739"/>
                        <a:pt x="586" y="4413"/>
                        <a:pt x="830" y="4169"/>
                      </a:cubicBezTo>
                      <a:cubicBezTo>
                        <a:pt x="993" y="3843"/>
                        <a:pt x="1156" y="3436"/>
                        <a:pt x="1401" y="3191"/>
                      </a:cubicBezTo>
                      <a:cubicBezTo>
                        <a:pt x="1727" y="2702"/>
                        <a:pt x="2215" y="2376"/>
                        <a:pt x="2623" y="1969"/>
                      </a:cubicBezTo>
                      <a:cubicBezTo>
                        <a:pt x="3193" y="1479"/>
                        <a:pt x="3926" y="1072"/>
                        <a:pt x="4578" y="665"/>
                      </a:cubicBezTo>
                      <a:cubicBezTo>
                        <a:pt x="5067" y="420"/>
                        <a:pt x="5719" y="339"/>
                        <a:pt x="6289" y="176"/>
                      </a:cubicBezTo>
                      <a:cubicBezTo>
                        <a:pt x="6533" y="176"/>
                        <a:pt x="6696" y="176"/>
                        <a:pt x="6941" y="94"/>
                      </a:cubicBezTo>
                      <a:cubicBezTo>
                        <a:pt x="7755" y="12"/>
                        <a:pt x="8570" y="-69"/>
                        <a:pt x="9385" y="94"/>
                      </a:cubicBezTo>
                      <a:cubicBezTo>
                        <a:pt x="10037" y="257"/>
                        <a:pt x="10607" y="257"/>
                        <a:pt x="11259" y="501"/>
                      </a:cubicBezTo>
                      <a:cubicBezTo>
                        <a:pt x="11829" y="665"/>
                        <a:pt x="12318" y="909"/>
                        <a:pt x="12888" y="1235"/>
                      </a:cubicBezTo>
                      <a:cubicBezTo>
                        <a:pt x="13621" y="1479"/>
                        <a:pt x="14355" y="2050"/>
                        <a:pt x="14925" y="2539"/>
                      </a:cubicBezTo>
                      <a:cubicBezTo>
                        <a:pt x="15577" y="3109"/>
                        <a:pt x="15984" y="3761"/>
                        <a:pt x="16473" y="4495"/>
                      </a:cubicBezTo>
                      <a:cubicBezTo>
                        <a:pt x="16962" y="5065"/>
                        <a:pt x="17206" y="5799"/>
                        <a:pt x="17369" y="6532"/>
                      </a:cubicBezTo>
                      <a:cubicBezTo>
                        <a:pt x="17532" y="6858"/>
                        <a:pt x="17532" y="7266"/>
                        <a:pt x="17614" y="7591"/>
                      </a:cubicBezTo>
                      <a:cubicBezTo>
                        <a:pt x="17614" y="8162"/>
                        <a:pt x="17614" y="8732"/>
                        <a:pt x="17451" y="9221"/>
                      </a:cubicBezTo>
                      <a:lnTo>
                        <a:pt x="17125" y="9710"/>
                      </a:lnTo>
                      <a:cubicBezTo>
                        <a:pt x="17125" y="9710"/>
                        <a:pt x="17125" y="9873"/>
                        <a:pt x="17043" y="9873"/>
                      </a:cubicBezTo>
                      <a:cubicBezTo>
                        <a:pt x="16880" y="10118"/>
                        <a:pt x="16799" y="10444"/>
                        <a:pt x="16554" y="10688"/>
                      </a:cubicBezTo>
                      <a:cubicBezTo>
                        <a:pt x="16229" y="11177"/>
                        <a:pt x="15903" y="11503"/>
                        <a:pt x="15414" y="11748"/>
                      </a:cubicBezTo>
                      <a:cubicBezTo>
                        <a:pt x="15088" y="11829"/>
                        <a:pt x="15006" y="11911"/>
                        <a:pt x="14844" y="12074"/>
                      </a:cubicBezTo>
                      <a:cubicBezTo>
                        <a:pt x="14273" y="12237"/>
                        <a:pt x="13703" y="12400"/>
                        <a:pt x="13214" y="12563"/>
                      </a:cubicBezTo>
                      <a:cubicBezTo>
                        <a:pt x="12888" y="12563"/>
                        <a:pt x="12318" y="12563"/>
                        <a:pt x="12073" y="12563"/>
                      </a:cubicBezTo>
                      <a:cubicBezTo>
                        <a:pt x="12073" y="12563"/>
                        <a:pt x="11992" y="12563"/>
                        <a:pt x="11829" y="12563"/>
                      </a:cubicBezTo>
                      <a:cubicBezTo>
                        <a:pt x="11829" y="12563"/>
                        <a:pt x="11259" y="12400"/>
                        <a:pt x="11014" y="12318"/>
                      </a:cubicBezTo>
                      <a:lnTo>
                        <a:pt x="11014" y="12318"/>
                      </a:lnTo>
                      <a:cubicBezTo>
                        <a:pt x="11014" y="12318"/>
                        <a:pt x="10281" y="12400"/>
                        <a:pt x="9874" y="12481"/>
                      </a:cubicBezTo>
                      <a:cubicBezTo>
                        <a:pt x="9059" y="12481"/>
                        <a:pt x="8326" y="12481"/>
                        <a:pt x="7674" y="12481"/>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5" name="Google Shape;1285;p42"/>
                <p:cNvSpPr/>
                <p:nvPr/>
              </p:nvSpPr>
              <p:spPr>
                <a:xfrm>
                  <a:off x="4930762" y="6156119"/>
                  <a:ext cx="18262" cy="16555"/>
                </a:xfrm>
                <a:custGeom>
                  <a:avLst/>
                  <a:gdLst/>
                  <a:ahLst/>
                  <a:cxnLst/>
                  <a:rect l="l" t="t" r="r" b="b"/>
                  <a:pathLst>
                    <a:path w="18262" h="16555" extrusionOk="0">
                      <a:moveTo>
                        <a:pt x="11871" y="583"/>
                      </a:moveTo>
                      <a:cubicBezTo>
                        <a:pt x="13337" y="1153"/>
                        <a:pt x="14234" y="1724"/>
                        <a:pt x="15456" y="2702"/>
                      </a:cubicBezTo>
                      <a:lnTo>
                        <a:pt x="15945" y="3272"/>
                      </a:lnTo>
                      <a:cubicBezTo>
                        <a:pt x="16352" y="3843"/>
                        <a:pt x="16759" y="4332"/>
                        <a:pt x="17085" y="4902"/>
                      </a:cubicBezTo>
                      <a:cubicBezTo>
                        <a:pt x="17248" y="5065"/>
                        <a:pt x="17330" y="5310"/>
                        <a:pt x="17493" y="5554"/>
                      </a:cubicBezTo>
                      <a:cubicBezTo>
                        <a:pt x="17655" y="6125"/>
                        <a:pt x="17981" y="6695"/>
                        <a:pt x="18144" y="7347"/>
                      </a:cubicBezTo>
                      <a:cubicBezTo>
                        <a:pt x="18389" y="8651"/>
                        <a:pt x="18226" y="9711"/>
                        <a:pt x="17900" y="11014"/>
                      </a:cubicBezTo>
                      <a:cubicBezTo>
                        <a:pt x="17900" y="11259"/>
                        <a:pt x="17819" y="11422"/>
                        <a:pt x="17737" y="11585"/>
                      </a:cubicBezTo>
                      <a:cubicBezTo>
                        <a:pt x="17493" y="12155"/>
                        <a:pt x="17330" y="12726"/>
                        <a:pt x="16922" y="13215"/>
                      </a:cubicBezTo>
                      <a:cubicBezTo>
                        <a:pt x="16515" y="13704"/>
                        <a:pt x="15945" y="14274"/>
                        <a:pt x="15374" y="14682"/>
                      </a:cubicBezTo>
                      <a:cubicBezTo>
                        <a:pt x="15049" y="15008"/>
                        <a:pt x="14641" y="15252"/>
                        <a:pt x="14152" y="15415"/>
                      </a:cubicBezTo>
                      <a:cubicBezTo>
                        <a:pt x="13908" y="15578"/>
                        <a:pt x="13582" y="15823"/>
                        <a:pt x="13256" y="15985"/>
                      </a:cubicBezTo>
                      <a:cubicBezTo>
                        <a:pt x="12849" y="16149"/>
                        <a:pt x="12197" y="16312"/>
                        <a:pt x="11627" y="16474"/>
                      </a:cubicBezTo>
                      <a:cubicBezTo>
                        <a:pt x="11301" y="16474"/>
                        <a:pt x="11056" y="16474"/>
                        <a:pt x="10649" y="16556"/>
                      </a:cubicBezTo>
                      <a:cubicBezTo>
                        <a:pt x="10079" y="16556"/>
                        <a:pt x="9264" y="16556"/>
                        <a:pt x="8531" y="16556"/>
                      </a:cubicBezTo>
                      <a:cubicBezTo>
                        <a:pt x="7960" y="16556"/>
                        <a:pt x="7309" y="16393"/>
                        <a:pt x="6657" y="16149"/>
                      </a:cubicBezTo>
                      <a:cubicBezTo>
                        <a:pt x="5761" y="15985"/>
                        <a:pt x="4865" y="15578"/>
                        <a:pt x="3968" y="15171"/>
                      </a:cubicBezTo>
                      <a:cubicBezTo>
                        <a:pt x="3154" y="14682"/>
                        <a:pt x="2339" y="14111"/>
                        <a:pt x="1769" y="13459"/>
                      </a:cubicBezTo>
                      <a:cubicBezTo>
                        <a:pt x="872" y="12644"/>
                        <a:pt x="302" y="11585"/>
                        <a:pt x="58" y="10444"/>
                      </a:cubicBezTo>
                      <a:cubicBezTo>
                        <a:pt x="-105" y="9303"/>
                        <a:pt x="58" y="7999"/>
                        <a:pt x="791" y="7021"/>
                      </a:cubicBezTo>
                      <a:lnTo>
                        <a:pt x="1361" y="6614"/>
                      </a:lnTo>
                      <a:cubicBezTo>
                        <a:pt x="1443" y="5391"/>
                        <a:pt x="1850" y="4169"/>
                        <a:pt x="2583" y="3191"/>
                      </a:cubicBezTo>
                      <a:cubicBezTo>
                        <a:pt x="3805" y="1480"/>
                        <a:pt x="5761" y="420"/>
                        <a:pt x="7960" y="94"/>
                      </a:cubicBezTo>
                      <a:cubicBezTo>
                        <a:pt x="8612" y="13"/>
                        <a:pt x="9345" y="-69"/>
                        <a:pt x="10079" y="94"/>
                      </a:cubicBezTo>
                      <a:cubicBezTo>
                        <a:pt x="10731" y="257"/>
                        <a:pt x="11464" y="339"/>
                        <a:pt x="11953" y="50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6" name="Google Shape;1286;p42"/>
                <p:cNvSpPr/>
                <p:nvPr/>
              </p:nvSpPr>
              <p:spPr>
                <a:xfrm>
                  <a:off x="4341975" y="6068056"/>
                  <a:ext cx="23109" cy="23881"/>
                </a:xfrm>
                <a:custGeom>
                  <a:avLst/>
                  <a:gdLst/>
                  <a:ahLst/>
                  <a:cxnLst/>
                  <a:rect l="l" t="t" r="r" b="b"/>
                  <a:pathLst>
                    <a:path w="23109" h="23881" extrusionOk="0">
                      <a:moveTo>
                        <a:pt x="1516" y="387"/>
                      </a:moveTo>
                      <a:cubicBezTo>
                        <a:pt x="1842" y="1120"/>
                        <a:pt x="2330" y="1772"/>
                        <a:pt x="2738" y="2424"/>
                      </a:cubicBezTo>
                      <a:cubicBezTo>
                        <a:pt x="3960" y="1283"/>
                        <a:pt x="5915" y="1039"/>
                        <a:pt x="7789" y="1283"/>
                      </a:cubicBezTo>
                      <a:cubicBezTo>
                        <a:pt x="10152" y="1446"/>
                        <a:pt x="12270" y="2180"/>
                        <a:pt x="14307" y="3321"/>
                      </a:cubicBezTo>
                      <a:cubicBezTo>
                        <a:pt x="17973" y="5277"/>
                        <a:pt x="20662" y="8699"/>
                        <a:pt x="21802" y="12285"/>
                      </a:cubicBezTo>
                      <a:cubicBezTo>
                        <a:pt x="22780" y="12774"/>
                        <a:pt x="23432" y="13589"/>
                        <a:pt x="22943" y="14730"/>
                      </a:cubicBezTo>
                      <a:cubicBezTo>
                        <a:pt x="22780" y="15219"/>
                        <a:pt x="22617" y="15545"/>
                        <a:pt x="22372" y="15952"/>
                      </a:cubicBezTo>
                      <a:cubicBezTo>
                        <a:pt x="22372" y="18316"/>
                        <a:pt x="21639" y="20679"/>
                        <a:pt x="19928" y="22635"/>
                      </a:cubicBezTo>
                      <a:cubicBezTo>
                        <a:pt x="18380" y="24183"/>
                        <a:pt x="16099" y="24347"/>
                        <a:pt x="14144" y="22798"/>
                      </a:cubicBezTo>
                      <a:cubicBezTo>
                        <a:pt x="13411" y="22146"/>
                        <a:pt x="12840" y="21412"/>
                        <a:pt x="12188" y="20761"/>
                      </a:cubicBezTo>
                      <a:cubicBezTo>
                        <a:pt x="10722" y="20679"/>
                        <a:pt x="9256" y="20353"/>
                        <a:pt x="7871" y="19864"/>
                      </a:cubicBezTo>
                      <a:cubicBezTo>
                        <a:pt x="2005" y="17501"/>
                        <a:pt x="-684" y="11552"/>
                        <a:pt x="457" y="6336"/>
                      </a:cubicBezTo>
                      <a:cubicBezTo>
                        <a:pt x="620" y="5684"/>
                        <a:pt x="946" y="5032"/>
                        <a:pt x="1353" y="4462"/>
                      </a:cubicBezTo>
                      <a:cubicBezTo>
                        <a:pt x="864" y="3321"/>
                        <a:pt x="457" y="2017"/>
                        <a:pt x="49" y="794"/>
                      </a:cubicBezTo>
                      <a:cubicBezTo>
                        <a:pt x="-277" y="61"/>
                        <a:pt x="1108" y="-347"/>
                        <a:pt x="1434" y="387"/>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7" name="Google Shape;1287;p42"/>
                <p:cNvSpPr/>
                <p:nvPr/>
              </p:nvSpPr>
              <p:spPr>
                <a:xfrm>
                  <a:off x="3754000" y="5897385"/>
                  <a:ext cx="15359" cy="15792"/>
                </a:xfrm>
                <a:custGeom>
                  <a:avLst/>
                  <a:gdLst/>
                  <a:ahLst/>
                  <a:cxnLst/>
                  <a:rect l="l" t="t" r="r" b="b"/>
                  <a:pathLst>
                    <a:path w="15359" h="15792" extrusionOk="0">
                      <a:moveTo>
                        <a:pt x="3790" y="13773"/>
                      </a:moveTo>
                      <a:cubicBezTo>
                        <a:pt x="3301" y="13446"/>
                        <a:pt x="2731" y="13039"/>
                        <a:pt x="2242" y="12550"/>
                      </a:cubicBezTo>
                      <a:cubicBezTo>
                        <a:pt x="1754" y="12224"/>
                        <a:pt x="1346" y="11491"/>
                        <a:pt x="1102" y="10920"/>
                      </a:cubicBezTo>
                      <a:cubicBezTo>
                        <a:pt x="531" y="10024"/>
                        <a:pt x="206" y="9127"/>
                        <a:pt x="43" y="8149"/>
                      </a:cubicBezTo>
                      <a:cubicBezTo>
                        <a:pt x="-39" y="6927"/>
                        <a:pt x="-39" y="5786"/>
                        <a:pt x="368" y="4645"/>
                      </a:cubicBezTo>
                      <a:cubicBezTo>
                        <a:pt x="1265" y="2852"/>
                        <a:pt x="2650" y="1467"/>
                        <a:pt x="4605" y="652"/>
                      </a:cubicBezTo>
                      <a:cubicBezTo>
                        <a:pt x="5501" y="244"/>
                        <a:pt x="6479" y="81"/>
                        <a:pt x="7619" y="0"/>
                      </a:cubicBezTo>
                      <a:cubicBezTo>
                        <a:pt x="8597" y="0"/>
                        <a:pt x="9656" y="81"/>
                        <a:pt x="10634" y="407"/>
                      </a:cubicBezTo>
                      <a:cubicBezTo>
                        <a:pt x="12263" y="1059"/>
                        <a:pt x="13485" y="1956"/>
                        <a:pt x="14382" y="3341"/>
                      </a:cubicBezTo>
                      <a:cubicBezTo>
                        <a:pt x="14952" y="4482"/>
                        <a:pt x="15196" y="5542"/>
                        <a:pt x="15359" y="6764"/>
                      </a:cubicBezTo>
                      <a:cubicBezTo>
                        <a:pt x="15359" y="7742"/>
                        <a:pt x="15115" y="8557"/>
                        <a:pt x="15033" y="9453"/>
                      </a:cubicBezTo>
                      <a:cubicBezTo>
                        <a:pt x="14952" y="10024"/>
                        <a:pt x="14626" y="10676"/>
                        <a:pt x="14463" y="11246"/>
                      </a:cubicBezTo>
                      <a:cubicBezTo>
                        <a:pt x="14137" y="12061"/>
                        <a:pt x="13730" y="13039"/>
                        <a:pt x="13078" y="13773"/>
                      </a:cubicBezTo>
                      <a:cubicBezTo>
                        <a:pt x="12263" y="14832"/>
                        <a:pt x="11041" y="15484"/>
                        <a:pt x="9575" y="15728"/>
                      </a:cubicBezTo>
                      <a:cubicBezTo>
                        <a:pt x="8679" y="15891"/>
                        <a:pt x="7538" y="15728"/>
                        <a:pt x="6723" y="15402"/>
                      </a:cubicBezTo>
                      <a:cubicBezTo>
                        <a:pt x="5990" y="15158"/>
                        <a:pt x="5257" y="14669"/>
                        <a:pt x="4768" y="14098"/>
                      </a:cubicBezTo>
                      <a:cubicBezTo>
                        <a:pt x="4524" y="13935"/>
                        <a:pt x="4198" y="13773"/>
                        <a:pt x="3953" y="13610"/>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8" name="Google Shape;1288;p42"/>
                <p:cNvSpPr/>
                <p:nvPr/>
              </p:nvSpPr>
              <p:spPr>
                <a:xfrm>
                  <a:off x="4895217" y="6179051"/>
                  <a:ext cx="28270" cy="32850"/>
                </a:xfrm>
                <a:custGeom>
                  <a:avLst/>
                  <a:gdLst/>
                  <a:ahLst/>
                  <a:cxnLst/>
                  <a:rect l="l" t="t" r="r" b="b"/>
                  <a:pathLst>
                    <a:path w="28270" h="32850" extrusionOk="0">
                      <a:moveTo>
                        <a:pt x="19390" y="958"/>
                      </a:moveTo>
                      <a:cubicBezTo>
                        <a:pt x="25093" y="3158"/>
                        <a:pt x="28271" y="8293"/>
                        <a:pt x="28271" y="13509"/>
                      </a:cubicBezTo>
                      <a:cubicBezTo>
                        <a:pt x="28271" y="17991"/>
                        <a:pt x="25745" y="21984"/>
                        <a:pt x="23383" y="25733"/>
                      </a:cubicBezTo>
                      <a:cubicBezTo>
                        <a:pt x="21916" y="28178"/>
                        <a:pt x="19309" y="30215"/>
                        <a:pt x="16620" y="31519"/>
                      </a:cubicBezTo>
                      <a:cubicBezTo>
                        <a:pt x="14339" y="32660"/>
                        <a:pt x="11488" y="33068"/>
                        <a:pt x="8880" y="32741"/>
                      </a:cubicBezTo>
                      <a:cubicBezTo>
                        <a:pt x="5459" y="32252"/>
                        <a:pt x="2444" y="30215"/>
                        <a:pt x="1059" y="27444"/>
                      </a:cubicBezTo>
                      <a:cubicBezTo>
                        <a:pt x="489" y="25977"/>
                        <a:pt x="82" y="24673"/>
                        <a:pt x="244" y="23206"/>
                      </a:cubicBezTo>
                      <a:cubicBezTo>
                        <a:pt x="244" y="22962"/>
                        <a:pt x="244" y="22799"/>
                        <a:pt x="244" y="22554"/>
                      </a:cubicBezTo>
                      <a:lnTo>
                        <a:pt x="244" y="22554"/>
                      </a:lnTo>
                      <a:cubicBezTo>
                        <a:pt x="244" y="22554"/>
                        <a:pt x="244" y="22310"/>
                        <a:pt x="82" y="22229"/>
                      </a:cubicBezTo>
                      <a:cubicBezTo>
                        <a:pt x="82" y="21821"/>
                        <a:pt x="82" y="21414"/>
                        <a:pt x="0" y="21006"/>
                      </a:cubicBezTo>
                      <a:cubicBezTo>
                        <a:pt x="82" y="20680"/>
                        <a:pt x="163" y="20273"/>
                        <a:pt x="244" y="19865"/>
                      </a:cubicBezTo>
                      <a:cubicBezTo>
                        <a:pt x="408" y="19213"/>
                        <a:pt x="408" y="18561"/>
                        <a:pt x="570" y="17909"/>
                      </a:cubicBezTo>
                      <a:cubicBezTo>
                        <a:pt x="652" y="17502"/>
                        <a:pt x="815" y="17094"/>
                        <a:pt x="978" y="16687"/>
                      </a:cubicBezTo>
                      <a:cubicBezTo>
                        <a:pt x="978" y="16524"/>
                        <a:pt x="978" y="16687"/>
                        <a:pt x="978" y="16524"/>
                      </a:cubicBezTo>
                      <a:cubicBezTo>
                        <a:pt x="978" y="16524"/>
                        <a:pt x="978" y="16524"/>
                        <a:pt x="978" y="16361"/>
                      </a:cubicBezTo>
                      <a:cubicBezTo>
                        <a:pt x="1141" y="15464"/>
                        <a:pt x="1222" y="14650"/>
                        <a:pt x="1385" y="13753"/>
                      </a:cubicBezTo>
                      <a:cubicBezTo>
                        <a:pt x="1467" y="13183"/>
                        <a:pt x="1630" y="12775"/>
                        <a:pt x="1711" y="12205"/>
                      </a:cubicBezTo>
                      <a:cubicBezTo>
                        <a:pt x="1711" y="12205"/>
                        <a:pt x="1711" y="12042"/>
                        <a:pt x="1792" y="11797"/>
                      </a:cubicBezTo>
                      <a:cubicBezTo>
                        <a:pt x="1792" y="11634"/>
                        <a:pt x="1792" y="11634"/>
                        <a:pt x="1792" y="11553"/>
                      </a:cubicBezTo>
                      <a:cubicBezTo>
                        <a:pt x="1792" y="11227"/>
                        <a:pt x="1792" y="10901"/>
                        <a:pt x="1792" y="10901"/>
                      </a:cubicBezTo>
                      <a:cubicBezTo>
                        <a:pt x="1874" y="10738"/>
                        <a:pt x="1955" y="10575"/>
                        <a:pt x="1955" y="10330"/>
                      </a:cubicBezTo>
                      <a:cubicBezTo>
                        <a:pt x="2363" y="8537"/>
                        <a:pt x="3340" y="6500"/>
                        <a:pt x="4644" y="4952"/>
                      </a:cubicBezTo>
                      <a:cubicBezTo>
                        <a:pt x="7821" y="1040"/>
                        <a:pt x="13606" y="-1324"/>
                        <a:pt x="19227" y="79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9" name="Google Shape;1289;p42"/>
                <p:cNvSpPr/>
                <p:nvPr/>
              </p:nvSpPr>
              <p:spPr>
                <a:xfrm>
                  <a:off x="4169787" y="5683186"/>
                  <a:ext cx="48288" cy="38520"/>
                </a:xfrm>
                <a:custGeom>
                  <a:avLst/>
                  <a:gdLst/>
                  <a:ahLst/>
                  <a:cxnLst/>
                  <a:rect l="l" t="t" r="r" b="b"/>
                  <a:pathLst>
                    <a:path w="48288" h="38520" extrusionOk="0">
                      <a:moveTo>
                        <a:pt x="18907" y="33524"/>
                      </a:moveTo>
                      <a:cubicBezTo>
                        <a:pt x="13449" y="31243"/>
                        <a:pt x="6850" y="29450"/>
                        <a:pt x="4405" y="24071"/>
                      </a:cubicBezTo>
                      <a:cubicBezTo>
                        <a:pt x="4242" y="23826"/>
                        <a:pt x="4242" y="23582"/>
                        <a:pt x="4080" y="23337"/>
                      </a:cubicBezTo>
                      <a:cubicBezTo>
                        <a:pt x="2613" y="21952"/>
                        <a:pt x="1310" y="20160"/>
                        <a:pt x="658" y="18122"/>
                      </a:cubicBezTo>
                      <a:cubicBezTo>
                        <a:pt x="-1053" y="13069"/>
                        <a:pt x="658" y="7527"/>
                        <a:pt x="4813" y="4105"/>
                      </a:cubicBezTo>
                      <a:cubicBezTo>
                        <a:pt x="8968" y="682"/>
                        <a:pt x="15486" y="-622"/>
                        <a:pt x="21270" y="275"/>
                      </a:cubicBezTo>
                      <a:cubicBezTo>
                        <a:pt x="28114" y="1253"/>
                        <a:pt x="33817" y="4594"/>
                        <a:pt x="38542" y="8913"/>
                      </a:cubicBezTo>
                      <a:cubicBezTo>
                        <a:pt x="43023" y="12988"/>
                        <a:pt x="47341" y="18285"/>
                        <a:pt x="48156" y="23908"/>
                      </a:cubicBezTo>
                      <a:cubicBezTo>
                        <a:pt x="49052" y="30265"/>
                        <a:pt x="45386" y="37029"/>
                        <a:pt x="37809" y="38333"/>
                      </a:cubicBezTo>
                      <a:cubicBezTo>
                        <a:pt x="34632" y="38903"/>
                        <a:pt x="31128" y="38088"/>
                        <a:pt x="28195" y="37029"/>
                      </a:cubicBezTo>
                      <a:cubicBezTo>
                        <a:pt x="25018" y="35970"/>
                        <a:pt x="21922" y="34747"/>
                        <a:pt x="18826" y="33524"/>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0" name="Google Shape;1290;p42"/>
                <p:cNvSpPr/>
                <p:nvPr/>
              </p:nvSpPr>
              <p:spPr>
                <a:xfrm>
                  <a:off x="3924331" y="5939793"/>
                  <a:ext cx="28562" cy="24744"/>
                </a:xfrm>
                <a:custGeom>
                  <a:avLst/>
                  <a:gdLst/>
                  <a:ahLst/>
                  <a:cxnLst/>
                  <a:rect l="l" t="t" r="r" b="b"/>
                  <a:pathLst>
                    <a:path w="28562" h="24744" extrusionOk="0">
                      <a:moveTo>
                        <a:pt x="18482" y="22950"/>
                      </a:moveTo>
                      <a:cubicBezTo>
                        <a:pt x="16363" y="24336"/>
                        <a:pt x="13838" y="24988"/>
                        <a:pt x="11231" y="24662"/>
                      </a:cubicBezTo>
                      <a:cubicBezTo>
                        <a:pt x="8216" y="24255"/>
                        <a:pt x="5935" y="23113"/>
                        <a:pt x="3817" y="21158"/>
                      </a:cubicBezTo>
                      <a:cubicBezTo>
                        <a:pt x="2187" y="19528"/>
                        <a:pt x="1047" y="17653"/>
                        <a:pt x="476" y="15616"/>
                      </a:cubicBezTo>
                      <a:cubicBezTo>
                        <a:pt x="-583" y="12274"/>
                        <a:pt x="232" y="8852"/>
                        <a:pt x="1861" y="6081"/>
                      </a:cubicBezTo>
                      <a:cubicBezTo>
                        <a:pt x="3654" y="3147"/>
                        <a:pt x="6994" y="865"/>
                        <a:pt x="10742" y="213"/>
                      </a:cubicBezTo>
                      <a:cubicBezTo>
                        <a:pt x="14326" y="-439"/>
                        <a:pt x="18237" y="458"/>
                        <a:pt x="21414" y="2169"/>
                      </a:cubicBezTo>
                      <a:cubicBezTo>
                        <a:pt x="24755" y="3881"/>
                        <a:pt x="27036" y="6733"/>
                        <a:pt x="28095" y="9911"/>
                      </a:cubicBezTo>
                      <a:cubicBezTo>
                        <a:pt x="30132" y="15860"/>
                        <a:pt x="25244" y="22217"/>
                        <a:pt x="18563" y="22950"/>
                      </a:cubicBezTo>
                      <a:lnTo>
                        <a:pt x="18563" y="22950"/>
                      </a:ln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1" name="Google Shape;1291;p42"/>
                <p:cNvSpPr/>
                <p:nvPr/>
              </p:nvSpPr>
              <p:spPr>
                <a:xfrm>
                  <a:off x="3753218" y="5925342"/>
                  <a:ext cx="31983" cy="38659"/>
                </a:xfrm>
                <a:custGeom>
                  <a:avLst/>
                  <a:gdLst/>
                  <a:ahLst/>
                  <a:cxnLst/>
                  <a:rect l="l" t="t" r="r" b="b"/>
                  <a:pathLst>
                    <a:path w="31983" h="38659" extrusionOk="0">
                      <a:moveTo>
                        <a:pt x="4246" y="33165"/>
                      </a:moveTo>
                      <a:cubicBezTo>
                        <a:pt x="2047" y="30394"/>
                        <a:pt x="1232" y="27378"/>
                        <a:pt x="1965" y="24281"/>
                      </a:cubicBezTo>
                      <a:cubicBezTo>
                        <a:pt x="-153" y="20207"/>
                        <a:pt x="-642" y="15480"/>
                        <a:pt x="906" y="11242"/>
                      </a:cubicBezTo>
                      <a:cubicBezTo>
                        <a:pt x="2373" y="7168"/>
                        <a:pt x="5468" y="3663"/>
                        <a:pt x="9705" y="1545"/>
                      </a:cubicBezTo>
                      <a:cubicBezTo>
                        <a:pt x="14512" y="-819"/>
                        <a:pt x="21437" y="-656"/>
                        <a:pt x="25510" y="3337"/>
                      </a:cubicBezTo>
                      <a:cubicBezTo>
                        <a:pt x="27710" y="5538"/>
                        <a:pt x="28688" y="8390"/>
                        <a:pt x="29666" y="11079"/>
                      </a:cubicBezTo>
                      <a:cubicBezTo>
                        <a:pt x="30399" y="13117"/>
                        <a:pt x="31051" y="15072"/>
                        <a:pt x="31458" y="17191"/>
                      </a:cubicBezTo>
                      <a:cubicBezTo>
                        <a:pt x="32436" y="22081"/>
                        <a:pt x="32191" y="26971"/>
                        <a:pt x="29503" y="31290"/>
                      </a:cubicBezTo>
                      <a:cubicBezTo>
                        <a:pt x="27140" y="35120"/>
                        <a:pt x="22496" y="38299"/>
                        <a:pt x="17282" y="38625"/>
                      </a:cubicBezTo>
                      <a:cubicBezTo>
                        <a:pt x="12312" y="38950"/>
                        <a:pt x="7342" y="36995"/>
                        <a:pt x="4246" y="33246"/>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2" name="Google Shape;1292;p42"/>
                <p:cNvSpPr/>
                <p:nvPr/>
              </p:nvSpPr>
              <p:spPr>
                <a:xfrm>
                  <a:off x="3976832" y="5903408"/>
                  <a:ext cx="63506" cy="47691"/>
                </a:xfrm>
                <a:custGeom>
                  <a:avLst/>
                  <a:gdLst/>
                  <a:ahLst/>
                  <a:cxnLst/>
                  <a:rect l="l" t="t" r="r" b="b"/>
                  <a:pathLst>
                    <a:path w="63506" h="47691" extrusionOk="0">
                      <a:moveTo>
                        <a:pt x="10220" y="12232"/>
                      </a:moveTo>
                      <a:cubicBezTo>
                        <a:pt x="13398" y="11254"/>
                        <a:pt x="16494" y="11009"/>
                        <a:pt x="19834" y="10928"/>
                      </a:cubicBezTo>
                      <a:cubicBezTo>
                        <a:pt x="21382" y="10765"/>
                        <a:pt x="22849" y="10765"/>
                        <a:pt x="24396" y="10602"/>
                      </a:cubicBezTo>
                      <a:cubicBezTo>
                        <a:pt x="24967" y="10602"/>
                        <a:pt x="25537" y="10439"/>
                        <a:pt x="26026" y="10357"/>
                      </a:cubicBezTo>
                      <a:cubicBezTo>
                        <a:pt x="26270" y="10357"/>
                        <a:pt x="26596" y="10357"/>
                        <a:pt x="26922" y="10194"/>
                      </a:cubicBezTo>
                      <a:cubicBezTo>
                        <a:pt x="27166" y="10194"/>
                        <a:pt x="27411" y="10031"/>
                        <a:pt x="27737" y="9950"/>
                      </a:cubicBezTo>
                      <a:cubicBezTo>
                        <a:pt x="27900" y="9706"/>
                        <a:pt x="28307" y="9298"/>
                        <a:pt x="28389" y="9379"/>
                      </a:cubicBezTo>
                      <a:cubicBezTo>
                        <a:pt x="29448" y="8076"/>
                        <a:pt x="30181" y="6446"/>
                        <a:pt x="31403" y="5142"/>
                      </a:cubicBezTo>
                      <a:cubicBezTo>
                        <a:pt x="34336" y="1882"/>
                        <a:pt x="38410" y="89"/>
                        <a:pt x="43298" y="8"/>
                      </a:cubicBezTo>
                      <a:cubicBezTo>
                        <a:pt x="52260" y="-237"/>
                        <a:pt x="60162" y="5468"/>
                        <a:pt x="62607" y="13047"/>
                      </a:cubicBezTo>
                      <a:cubicBezTo>
                        <a:pt x="64888" y="19729"/>
                        <a:pt x="62607" y="27227"/>
                        <a:pt x="58289" y="32606"/>
                      </a:cubicBezTo>
                      <a:cubicBezTo>
                        <a:pt x="54622" y="37332"/>
                        <a:pt x="49327" y="40918"/>
                        <a:pt x="43298" y="43118"/>
                      </a:cubicBezTo>
                      <a:cubicBezTo>
                        <a:pt x="42076" y="44015"/>
                        <a:pt x="40772" y="44830"/>
                        <a:pt x="39306" y="45481"/>
                      </a:cubicBezTo>
                      <a:cubicBezTo>
                        <a:pt x="32136" y="48660"/>
                        <a:pt x="23419" y="48334"/>
                        <a:pt x="15842" y="44992"/>
                      </a:cubicBezTo>
                      <a:cubicBezTo>
                        <a:pt x="8591" y="41815"/>
                        <a:pt x="2969" y="36273"/>
                        <a:pt x="770" y="29346"/>
                      </a:cubicBezTo>
                      <a:cubicBezTo>
                        <a:pt x="-1756" y="22011"/>
                        <a:pt x="2073" y="14432"/>
                        <a:pt x="10220" y="12150"/>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3" name="Google Shape;1293;p42"/>
                <p:cNvSpPr/>
                <p:nvPr/>
              </p:nvSpPr>
              <p:spPr>
                <a:xfrm>
                  <a:off x="4133694" y="5696130"/>
                  <a:ext cx="22005" cy="19927"/>
                </a:xfrm>
                <a:custGeom>
                  <a:avLst/>
                  <a:gdLst/>
                  <a:ahLst/>
                  <a:cxnLst/>
                  <a:rect l="l" t="t" r="r" b="b"/>
                  <a:pathLst>
                    <a:path w="22005" h="19927" extrusionOk="0">
                      <a:moveTo>
                        <a:pt x="9865" y="19440"/>
                      </a:moveTo>
                      <a:cubicBezTo>
                        <a:pt x="7502" y="18788"/>
                        <a:pt x="5302" y="17076"/>
                        <a:pt x="3754" y="15446"/>
                      </a:cubicBezTo>
                      <a:cubicBezTo>
                        <a:pt x="2206" y="13817"/>
                        <a:pt x="658" y="11372"/>
                        <a:pt x="984" y="9334"/>
                      </a:cubicBezTo>
                      <a:cubicBezTo>
                        <a:pt x="984" y="9334"/>
                        <a:pt x="1009" y="9278"/>
                        <a:pt x="1065" y="9172"/>
                      </a:cubicBezTo>
                      <a:cubicBezTo>
                        <a:pt x="414" y="7949"/>
                        <a:pt x="6" y="6727"/>
                        <a:pt x="6" y="5586"/>
                      </a:cubicBezTo>
                      <a:cubicBezTo>
                        <a:pt x="-157" y="2652"/>
                        <a:pt x="2858" y="777"/>
                        <a:pt x="5709" y="207"/>
                      </a:cubicBezTo>
                      <a:cubicBezTo>
                        <a:pt x="9050" y="-526"/>
                        <a:pt x="13205" y="777"/>
                        <a:pt x="15893" y="2733"/>
                      </a:cubicBezTo>
                      <a:cubicBezTo>
                        <a:pt x="19315" y="5178"/>
                        <a:pt x="22085" y="8927"/>
                        <a:pt x="22004" y="12920"/>
                      </a:cubicBezTo>
                      <a:cubicBezTo>
                        <a:pt x="22004" y="15610"/>
                        <a:pt x="20211" y="17892"/>
                        <a:pt x="17604" y="19032"/>
                      </a:cubicBezTo>
                      <a:cubicBezTo>
                        <a:pt x="15242" y="20173"/>
                        <a:pt x="12471" y="20092"/>
                        <a:pt x="9865" y="19521"/>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4" name="Google Shape;1294;p42"/>
                <p:cNvSpPr/>
                <p:nvPr/>
              </p:nvSpPr>
              <p:spPr>
                <a:xfrm>
                  <a:off x="4380800" y="6079262"/>
                  <a:ext cx="60819" cy="46703"/>
                </a:xfrm>
                <a:custGeom>
                  <a:avLst/>
                  <a:gdLst/>
                  <a:ahLst/>
                  <a:cxnLst/>
                  <a:rect l="l" t="t" r="r" b="b"/>
                  <a:pathLst>
                    <a:path w="60819" h="46703" extrusionOk="0">
                      <a:moveTo>
                        <a:pt x="10922" y="1730"/>
                      </a:moveTo>
                      <a:cubicBezTo>
                        <a:pt x="19639" y="-1692"/>
                        <a:pt x="30067" y="345"/>
                        <a:pt x="38540" y="4502"/>
                      </a:cubicBezTo>
                      <a:cubicBezTo>
                        <a:pt x="53450" y="11917"/>
                        <a:pt x="62819" y="27809"/>
                        <a:pt x="60456" y="42234"/>
                      </a:cubicBezTo>
                      <a:cubicBezTo>
                        <a:pt x="59805" y="45738"/>
                        <a:pt x="56872" y="47205"/>
                        <a:pt x="53043" y="46553"/>
                      </a:cubicBezTo>
                      <a:cubicBezTo>
                        <a:pt x="45466" y="45004"/>
                        <a:pt x="37726" y="43374"/>
                        <a:pt x="30149" y="41663"/>
                      </a:cubicBezTo>
                      <a:cubicBezTo>
                        <a:pt x="24202" y="40441"/>
                        <a:pt x="17439" y="38811"/>
                        <a:pt x="12714" y="35062"/>
                      </a:cubicBezTo>
                      <a:cubicBezTo>
                        <a:pt x="10677" y="33432"/>
                        <a:pt x="9048" y="31232"/>
                        <a:pt x="7826" y="28868"/>
                      </a:cubicBezTo>
                      <a:cubicBezTo>
                        <a:pt x="4485" y="26831"/>
                        <a:pt x="1797" y="24060"/>
                        <a:pt x="656" y="20556"/>
                      </a:cubicBezTo>
                      <a:cubicBezTo>
                        <a:pt x="-1870" y="12895"/>
                        <a:pt x="3182" y="4827"/>
                        <a:pt x="10922" y="1730"/>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5" name="Google Shape;1295;p42"/>
                <p:cNvSpPr/>
                <p:nvPr/>
              </p:nvSpPr>
              <p:spPr>
                <a:xfrm>
                  <a:off x="3232741" y="5274265"/>
                  <a:ext cx="2161001" cy="1305232"/>
                </a:xfrm>
                <a:custGeom>
                  <a:avLst/>
                  <a:gdLst/>
                  <a:ahLst/>
                  <a:cxnLst/>
                  <a:rect l="l" t="t" r="r" b="b"/>
                  <a:pathLst>
                    <a:path w="2161001" h="1305232" extrusionOk="0">
                      <a:moveTo>
                        <a:pt x="1187" y="470480"/>
                      </a:moveTo>
                      <a:cubicBezTo>
                        <a:pt x="4364" y="485149"/>
                        <a:pt x="23510" y="485801"/>
                        <a:pt x="32960" y="476266"/>
                      </a:cubicBezTo>
                      <a:cubicBezTo>
                        <a:pt x="40293" y="469013"/>
                        <a:pt x="43552" y="449291"/>
                        <a:pt x="60091" y="462412"/>
                      </a:cubicBezTo>
                      <a:cubicBezTo>
                        <a:pt x="71578" y="472110"/>
                        <a:pt x="73696" y="487431"/>
                        <a:pt x="89583" y="494195"/>
                      </a:cubicBezTo>
                      <a:cubicBezTo>
                        <a:pt x="104900" y="500796"/>
                        <a:pt x="118832" y="491587"/>
                        <a:pt x="124290" y="481156"/>
                      </a:cubicBezTo>
                      <a:cubicBezTo>
                        <a:pt x="127468" y="474799"/>
                        <a:pt x="128608" y="467953"/>
                        <a:pt x="131786" y="461597"/>
                      </a:cubicBezTo>
                      <a:cubicBezTo>
                        <a:pt x="137000" y="451654"/>
                        <a:pt x="145473" y="442201"/>
                        <a:pt x="158183" y="437800"/>
                      </a:cubicBezTo>
                      <a:cubicBezTo>
                        <a:pt x="187757" y="428673"/>
                        <a:pt x="177165" y="448069"/>
                        <a:pt x="174151" y="461760"/>
                      </a:cubicBezTo>
                      <a:cubicBezTo>
                        <a:pt x="173255" y="467872"/>
                        <a:pt x="169833" y="473984"/>
                        <a:pt x="171788" y="480259"/>
                      </a:cubicBezTo>
                      <a:cubicBezTo>
                        <a:pt x="174070" y="485638"/>
                        <a:pt x="180913" y="487349"/>
                        <a:pt x="186861" y="485801"/>
                      </a:cubicBezTo>
                      <a:cubicBezTo>
                        <a:pt x="194111" y="483845"/>
                        <a:pt x="198755" y="478711"/>
                        <a:pt x="203073" y="474066"/>
                      </a:cubicBezTo>
                      <a:cubicBezTo>
                        <a:pt x="224826" y="450677"/>
                        <a:pt x="238677" y="422724"/>
                        <a:pt x="264096" y="401454"/>
                      </a:cubicBezTo>
                      <a:cubicBezTo>
                        <a:pt x="276479" y="390696"/>
                        <a:pt x="290493" y="381162"/>
                        <a:pt x="304424" y="371708"/>
                      </a:cubicBezTo>
                      <a:cubicBezTo>
                        <a:pt x="316075" y="363722"/>
                        <a:pt x="330414" y="355246"/>
                        <a:pt x="347604" y="358750"/>
                      </a:cubicBezTo>
                      <a:cubicBezTo>
                        <a:pt x="356566" y="360462"/>
                        <a:pt x="360232" y="365514"/>
                        <a:pt x="366587" y="370323"/>
                      </a:cubicBezTo>
                      <a:cubicBezTo>
                        <a:pt x="372942" y="375212"/>
                        <a:pt x="381741" y="375864"/>
                        <a:pt x="389562" y="374805"/>
                      </a:cubicBezTo>
                      <a:cubicBezTo>
                        <a:pt x="420847" y="370323"/>
                        <a:pt x="446837" y="356876"/>
                        <a:pt x="477226" y="349053"/>
                      </a:cubicBezTo>
                      <a:cubicBezTo>
                        <a:pt x="626400" y="310994"/>
                        <a:pt x="742172" y="368367"/>
                        <a:pt x="813459" y="440001"/>
                      </a:cubicBezTo>
                      <a:cubicBezTo>
                        <a:pt x="808571" y="440001"/>
                        <a:pt x="803764" y="440327"/>
                        <a:pt x="798957" y="440897"/>
                      </a:cubicBezTo>
                      <a:cubicBezTo>
                        <a:pt x="786574" y="442364"/>
                        <a:pt x="774679" y="445624"/>
                        <a:pt x="764088" y="451084"/>
                      </a:cubicBezTo>
                      <a:cubicBezTo>
                        <a:pt x="745838" y="460456"/>
                        <a:pt x="747793" y="463716"/>
                        <a:pt x="731417" y="475207"/>
                      </a:cubicBezTo>
                      <a:cubicBezTo>
                        <a:pt x="715775" y="486208"/>
                        <a:pt x="696710" y="491750"/>
                        <a:pt x="677891" y="497455"/>
                      </a:cubicBezTo>
                      <a:cubicBezTo>
                        <a:pt x="660700" y="502670"/>
                        <a:pt x="644243" y="508619"/>
                        <a:pt x="629170" y="517421"/>
                      </a:cubicBezTo>
                      <a:cubicBezTo>
                        <a:pt x="601959" y="533394"/>
                        <a:pt x="581021" y="556620"/>
                        <a:pt x="568311" y="583187"/>
                      </a:cubicBezTo>
                      <a:cubicBezTo>
                        <a:pt x="561956" y="596226"/>
                        <a:pt x="557883" y="610325"/>
                        <a:pt x="556090" y="624587"/>
                      </a:cubicBezTo>
                      <a:cubicBezTo>
                        <a:pt x="554298" y="638278"/>
                        <a:pt x="552832" y="656778"/>
                        <a:pt x="566926" y="666720"/>
                      </a:cubicBezTo>
                      <a:cubicBezTo>
                        <a:pt x="580043" y="676092"/>
                        <a:pt x="598211" y="671447"/>
                        <a:pt x="611899" y="667209"/>
                      </a:cubicBezTo>
                      <a:cubicBezTo>
                        <a:pt x="629741" y="661667"/>
                        <a:pt x="645791" y="653029"/>
                        <a:pt x="660944" y="643575"/>
                      </a:cubicBezTo>
                      <a:cubicBezTo>
                        <a:pt x="691659" y="624424"/>
                        <a:pt x="719115" y="600464"/>
                        <a:pt x="754392" y="586936"/>
                      </a:cubicBezTo>
                      <a:cubicBezTo>
                        <a:pt x="769872" y="581150"/>
                        <a:pt x="787714" y="577809"/>
                        <a:pt x="804742" y="583432"/>
                      </a:cubicBezTo>
                      <a:cubicBezTo>
                        <a:pt x="811341" y="585551"/>
                        <a:pt x="817533" y="589381"/>
                        <a:pt x="820222" y="595412"/>
                      </a:cubicBezTo>
                      <a:cubicBezTo>
                        <a:pt x="823562" y="602828"/>
                        <a:pt x="821688" y="611059"/>
                        <a:pt x="824784" y="618638"/>
                      </a:cubicBezTo>
                      <a:cubicBezTo>
                        <a:pt x="830487" y="632492"/>
                        <a:pt x="846211" y="642190"/>
                        <a:pt x="862098" y="645531"/>
                      </a:cubicBezTo>
                      <a:cubicBezTo>
                        <a:pt x="879696" y="649280"/>
                        <a:pt x="897049" y="646020"/>
                        <a:pt x="913344" y="641619"/>
                      </a:cubicBezTo>
                      <a:cubicBezTo>
                        <a:pt x="948947" y="632166"/>
                        <a:pt x="968744" y="633144"/>
                        <a:pt x="1006303" y="629721"/>
                      </a:cubicBezTo>
                      <a:cubicBezTo>
                        <a:pt x="1042313" y="626380"/>
                        <a:pt x="1056653" y="645612"/>
                        <a:pt x="1090952" y="658815"/>
                      </a:cubicBezTo>
                      <a:cubicBezTo>
                        <a:pt x="1122807" y="671039"/>
                        <a:pt x="1151730" y="692554"/>
                        <a:pt x="1166069" y="720751"/>
                      </a:cubicBezTo>
                      <a:cubicBezTo>
                        <a:pt x="1173972" y="736480"/>
                        <a:pt x="1175520" y="753920"/>
                        <a:pt x="1188392" y="767611"/>
                      </a:cubicBezTo>
                      <a:cubicBezTo>
                        <a:pt x="1201672" y="781791"/>
                        <a:pt x="1221307" y="789614"/>
                        <a:pt x="1237031" y="801187"/>
                      </a:cubicBezTo>
                      <a:cubicBezTo>
                        <a:pt x="1249170" y="810070"/>
                        <a:pt x="1259028" y="820338"/>
                        <a:pt x="1267583" y="831666"/>
                      </a:cubicBezTo>
                      <a:cubicBezTo>
                        <a:pt x="1776699" y="1130589"/>
                        <a:pt x="1535788" y="1305233"/>
                        <a:pt x="1535788" y="1305233"/>
                      </a:cubicBezTo>
                      <a:lnTo>
                        <a:pt x="2161001" y="1305233"/>
                      </a:lnTo>
                      <a:cubicBezTo>
                        <a:pt x="2161001" y="1305233"/>
                        <a:pt x="1872673" y="1296839"/>
                        <a:pt x="1795927" y="1156342"/>
                      </a:cubicBezTo>
                      <a:cubicBezTo>
                        <a:pt x="1711196" y="1001338"/>
                        <a:pt x="1650337" y="1011525"/>
                        <a:pt x="1637546" y="911612"/>
                      </a:cubicBezTo>
                      <a:cubicBezTo>
                        <a:pt x="1639746" y="907701"/>
                        <a:pt x="1641945" y="903870"/>
                        <a:pt x="1643900" y="899877"/>
                      </a:cubicBezTo>
                      <a:cubicBezTo>
                        <a:pt x="1652455" y="882111"/>
                        <a:pt x="1655388" y="862145"/>
                        <a:pt x="1643575" y="844053"/>
                      </a:cubicBezTo>
                      <a:cubicBezTo>
                        <a:pt x="1633065" y="827509"/>
                        <a:pt x="1614000" y="818300"/>
                        <a:pt x="1593469" y="823924"/>
                      </a:cubicBezTo>
                      <a:cubicBezTo>
                        <a:pt x="1582308" y="827020"/>
                        <a:pt x="1571391" y="833296"/>
                        <a:pt x="1558763" y="830688"/>
                      </a:cubicBezTo>
                      <a:cubicBezTo>
                        <a:pt x="1548986" y="828650"/>
                        <a:pt x="1540839" y="822457"/>
                        <a:pt x="1534647" y="815530"/>
                      </a:cubicBezTo>
                      <a:cubicBezTo>
                        <a:pt x="1518434" y="797764"/>
                        <a:pt x="1515827" y="775760"/>
                        <a:pt x="1508250" y="755061"/>
                      </a:cubicBezTo>
                      <a:cubicBezTo>
                        <a:pt x="1504095" y="743814"/>
                        <a:pt x="1498311" y="732486"/>
                        <a:pt x="1488941" y="723522"/>
                      </a:cubicBezTo>
                      <a:cubicBezTo>
                        <a:pt x="1479735" y="714721"/>
                        <a:pt x="1467677" y="709505"/>
                        <a:pt x="1454805" y="706571"/>
                      </a:cubicBezTo>
                      <a:cubicBezTo>
                        <a:pt x="1444784" y="704207"/>
                        <a:pt x="1434437" y="702659"/>
                        <a:pt x="1424334" y="701111"/>
                      </a:cubicBezTo>
                      <a:cubicBezTo>
                        <a:pt x="1391827" y="667209"/>
                        <a:pt x="1356143" y="636974"/>
                        <a:pt x="1318747" y="610244"/>
                      </a:cubicBezTo>
                      <a:cubicBezTo>
                        <a:pt x="1299357" y="590196"/>
                        <a:pt x="1273612" y="576016"/>
                        <a:pt x="1246807" y="562977"/>
                      </a:cubicBezTo>
                      <a:cubicBezTo>
                        <a:pt x="1221307" y="511961"/>
                        <a:pt x="1182771" y="454099"/>
                        <a:pt x="1147086" y="408136"/>
                      </a:cubicBezTo>
                      <a:cubicBezTo>
                        <a:pt x="1131281" y="387192"/>
                        <a:pt x="1112624" y="368122"/>
                        <a:pt x="1097144" y="346934"/>
                      </a:cubicBezTo>
                      <a:cubicBezTo>
                        <a:pt x="1081909" y="326641"/>
                        <a:pt x="1073028" y="303578"/>
                        <a:pt x="1063659" y="280922"/>
                      </a:cubicBezTo>
                      <a:cubicBezTo>
                        <a:pt x="1054453" y="259979"/>
                        <a:pt x="1043535" y="237486"/>
                        <a:pt x="1023412" y="222898"/>
                      </a:cubicBezTo>
                      <a:cubicBezTo>
                        <a:pt x="1001252" y="208147"/>
                        <a:pt x="985365" y="229662"/>
                        <a:pt x="994734" y="249058"/>
                      </a:cubicBezTo>
                      <a:cubicBezTo>
                        <a:pt x="1001496" y="263972"/>
                        <a:pt x="1019909" y="276114"/>
                        <a:pt x="1016894" y="293147"/>
                      </a:cubicBezTo>
                      <a:cubicBezTo>
                        <a:pt x="1004103" y="282063"/>
                        <a:pt x="991801" y="270573"/>
                        <a:pt x="980965" y="257778"/>
                      </a:cubicBezTo>
                      <a:cubicBezTo>
                        <a:pt x="952776" y="224121"/>
                        <a:pt x="929475" y="181010"/>
                        <a:pt x="885725" y="162673"/>
                      </a:cubicBezTo>
                      <a:cubicBezTo>
                        <a:pt x="873749" y="157621"/>
                        <a:pt x="860876" y="155665"/>
                        <a:pt x="848655" y="151264"/>
                      </a:cubicBezTo>
                      <a:cubicBezTo>
                        <a:pt x="837249" y="147108"/>
                        <a:pt x="826821" y="140425"/>
                        <a:pt x="817696" y="132520"/>
                      </a:cubicBezTo>
                      <a:cubicBezTo>
                        <a:pt x="798469" y="116058"/>
                        <a:pt x="783070" y="96173"/>
                        <a:pt x="764739" y="78978"/>
                      </a:cubicBezTo>
                      <a:cubicBezTo>
                        <a:pt x="737202" y="53307"/>
                        <a:pt x="705998" y="31059"/>
                        <a:pt x="672350" y="13375"/>
                      </a:cubicBezTo>
                      <a:cubicBezTo>
                        <a:pt x="662574" y="8485"/>
                        <a:pt x="636421" y="-7244"/>
                        <a:pt x="628763" y="3921"/>
                      </a:cubicBezTo>
                      <a:cubicBezTo>
                        <a:pt x="626156" y="8159"/>
                        <a:pt x="629333" y="13211"/>
                        <a:pt x="632429" y="16960"/>
                      </a:cubicBezTo>
                      <a:cubicBezTo>
                        <a:pt x="643102" y="28858"/>
                        <a:pt x="658256" y="35948"/>
                        <a:pt x="672106" y="44098"/>
                      </a:cubicBezTo>
                      <a:cubicBezTo>
                        <a:pt x="697444" y="63494"/>
                        <a:pt x="729218" y="81260"/>
                        <a:pt x="740624" y="111005"/>
                      </a:cubicBezTo>
                      <a:cubicBezTo>
                        <a:pt x="742090" y="116629"/>
                        <a:pt x="737120" y="118259"/>
                        <a:pt x="731906" y="117932"/>
                      </a:cubicBezTo>
                      <a:cubicBezTo>
                        <a:pt x="721885" y="117118"/>
                        <a:pt x="712272" y="110191"/>
                        <a:pt x="702984" y="106523"/>
                      </a:cubicBezTo>
                      <a:cubicBezTo>
                        <a:pt x="688237" y="99515"/>
                        <a:pt x="667625" y="102856"/>
                        <a:pt x="664611" y="118584"/>
                      </a:cubicBezTo>
                      <a:cubicBezTo>
                        <a:pt x="662818" y="137166"/>
                        <a:pt x="694185" y="141892"/>
                        <a:pt x="707954" y="149063"/>
                      </a:cubicBezTo>
                      <a:cubicBezTo>
                        <a:pt x="727507" y="156642"/>
                        <a:pt x="746816" y="167808"/>
                        <a:pt x="755615" y="186633"/>
                      </a:cubicBezTo>
                      <a:cubicBezTo>
                        <a:pt x="757407" y="190056"/>
                        <a:pt x="759281" y="193315"/>
                        <a:pt x="761480" y="196249"/>
                      </a:cubicBezTo>
                      <a:cubicBezTo>
                        <a:pt x="736306" y="183047"/>
                        <a:pt x="709746" y="183780"/>
                        <a:pt x="673002" y="187692"/>
                      </a:cubicBezTo>
                      <a:cubicBezTo>
                        <a:pt x="622979" y="190056"/>
                        <a:pt x="579473" y="164222"/>
                        <a:pt x="534093" y="148656"/>
                      </a:cubicBezTo>
                      <a:cubicBezTo>
                        <a:pt x="474211" y="128038"/>
                        <a:pt x="408708" y="121192"/>
                        <a:pt x="346952" y="128038"/>
                      </a:cubicBezTo>
                      <a:cubicBezTo>
                        <a:pt x="323977" y="127141"/>
                        <a:pt x="301002" y="127630"/>
                        <a:pt x="278598" y="130238"/>
                      </a:cubicBezTo>
                      <a:cubicBezTo>
                        <a:pt x="269636" y="131379"/>
                        <a:pt x="259859" y="132276"/>
                        <a:pt x="253260" y="137247"/>
                      </a:cubicBezTo>
                      <a:cubicBezTo>
                        <a:pt x="247638" y="141729"/>
                        <a:pt x="245357" y="149063"/>
                        <a:pt x="249920" y="155176"/>
                      </a:cubicBezTo>
                      <a:cubicBezTo>
                        <a:pt x="257822" y="165607"/>
                        <a:pt x="274280" y="164711"/>
                        <a:pt x="287560" y="161777"/>
                      </a:cubicBezTo>
                      <a:cubicBezTo>
                        <a:pt x="331554" y="163570"/>
                        <a:pt x="384267" y="144826"/>
                        <a:pt x="422803" y="173594"/>
                      </a:cubicBezTo>
                      <a:cubicBezTo>
                        <a:pt x="405123" y="193397"/>
                        <a:pt x="366832" y="191767"/>
                        <a:pt x="338072" y="192011"/>
                      </a:cubicBezTo>
                      <a:cubicBezTo>
                        <a:pt x="262385" y="192826"/>
                        <a:pt x="186616" y="213771"/>
                        <a:pt x="134963" y="255415"/>
                      </a:cubicBezTo>
                      <a:cubicBezTo>
                        <a:pt x="122335" y="266661"/>
                        <a:pt x="113618" y="281004"/>
                        <a:pt x="115654" y="297221"/>
                      </a:cubicBezTo>
                      <a:cubicBezTo>
                        <a:pt x="116632" y="305779"/>
                        <a:pt x="119972" y="314743"/>
                        <a:pt x="114840" y="322485"/>
                      </a:cubicBezTo>
                      <a:cubicBezTo>
                        <a:pt x="106367" y="333568"/>
                        <a:pt x="90887" y="339762"/>
                        <a:pt x="81029" y="349867"/>
                      </a:cubicBezTo>
                      <a:cubicBezTo>
                        <a:pt x="68482" y="353453"/>
                        <a:pt x="56587" y="358669"/>
                        <a:pt x="45833" y="364781"/>
                      </a:cubicBezTo>
                      <a:cubicBezTo>
                        <a:pt x="31901" y="371953"/>
                        <a:pt x="19925" y="382465"/>
                        <a:pt x="28317" y="397134"/>
                      </a:cubicBezTo>
                      <a:cubicBezTo>
                        <a:pt x="31413" y="403817"/>
                        <a:pt x="31657" y="408951"/>
                        <a:pt x="26850" y="414737"/>
                      </a:cubicBezTo>
                      <a:cubicBezTo>
                        <a:pt x="10882" y="429895"/>
                        <a:pt x="-4435" y="448232"/>
                        <a:pt x="1187" y="47031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6" name="Google Shape;1296;p42"/>
                <p:cNvSpPr/>
                <p:nvPr/>
              </p:nvSpPr>
              <p:spPr>
                <a:xfrm>
                  <a:off x="4376327" y="6046423"/>
                  <a:ext cx="17727" cy="16305"/>
                </a:xfrm>
                <a:custGeom>
                  <a:avLst/>
                  <a:gdLst/>
                  <a:ahLst/>
                  <a:cxnLst/>
                  <a:rect l="l" t="t" r="r" b="b"/>
                  <a:pathLst>
                    <a:path w="17727" h="16305" extrusionOk="0">
                      <a:moveTo>
                        <a:pt x="4885" y="13789"/>
                      </a:moveTo>
                      <a:cubicBezTo>
                        <a:pt x="4885" y="13789"/>
                        <a:pt x="5048" y="13789"/>
                        <a:pt x="5129" y="13789"/>
                      </a:cubicBezTo>
                      <a:cubicBezTo>
                        <a:pt x="5129" y="13789"/>
                        <a:pt x="4885" y="13707"/>
                        <a:pt x="4885" y="13626"/>
                      </a:cubicBezTo>
                      <a:cubicBezTo>
                        <a:pt x="4070" y="13300"/>
                        <a:pt x="3174" y="13055"/>
                        <a:pt x="2522" y="12648"/>
                      </a:cubicBezTo>
                      <a:cubicBezTo>
                        <a:pt x="1544" y="11915"/>
                        <a:pt x="893" y="11099"/>
                        <a:pt x="811" y="10040"/>
                      </a:cubicBezTo>
                      <a:cubicBezTo>
                        <a:pt x="811" y="9144"/>
                        <a:pt x="1055" y="8573"/>
                        <a:pt x="1544" y="8003"/>
                      </a:cubicBezTo>
                      <a:cubicBezTo>
                        <a:pt x="1544" y="8003"/>
                        <a:pt x="1544" y="7840"/>
                        <a:pt x="1544" y="7840"/>
                      </a:cubicBezTo>
                      <a:cubicBezTo>
                        <a:pt x="1137" y="5314"/>
                        <a:pt x="2196" y="2706"/>
                        <a:pt x="4314" y="1076"/>
                      </a:cubicBezTo>
                      <a:cubicBezTo>
                        <a:pt x="5455" y="98"/>
                        <a:pt x="7573" y="-310"/>
                        <a:pt x="9203" y="260"/>
                      </a:cubicBezTo>
                      <a:cubicBezTo>
                        <a:pt x="10995" y="913"/>
                        <a:pt x="12299" y="1809"/>
                        <a:pt x="13684" y="2950"/>
                      </a:cubicBezTo>
                      <a:cubicBezTo>
                        <a:pt x="14661" y="3765"/>
                        <a:pt x="15476" y="4825"/>
                        <a:pt x="16209" y="5803"/>
                      </a:cubicBezTo>
                      <a:cubicBezTo>
                        <a:pt x="16861" y="6862"/>
                        <a:pt x="17350" y="8084"/>
                        <a:pt x="17513" y="9307"/>
                      </a:cubicBezTo>
                      <a:cubicBezTo>
                        <a:pt x="17839" y="10855"/>
                        <a:pt x="17757" y="12159"/>
                        <a:pt x="17513" y="13707"/>
                      </a:cubicBezTo>
                      <a:cubicBezTo>
                        <a:pt x="17269" y="14685"/>
                        <a:pt x="16128" y="15500"/>
                        <a:pt x="15150" y="15989"/>
                      </a:cubicBezTo>
                      <a:cubicBezTo>
                        <a:pt x="14254" y="16397"/>
                        <a:pt x="12787" y="16397"/>
                        <a:pt x="11810" y="16071"/>
                      </a:cubicBezTo>
                      <a:cubicBezTo>
                        <a:pt x="11239" y="15908"/>
                        <a:pt x="10832" y="15745"/>
                        <a:pt x="10262" y="15500"/>
                      </a:cubicBezTo>
                      <a:cubicBezTo>
                        <a:pt x="10099" y="15500"/>
                        <a:pt x="10017" y="15500"/>
                        <a:pt x="9855" y="15500"/>
                      </a:cubicBezTo>
                      <a:cubicBezTo>
                        <a:pt x="9529" y="15582"/>
                        <a:pt x="9366" y="15663"/>
                        <a:pt x="9121" y="15663"/>
                      </a:cubicBezTo>
                      <a:cubicBezTo>
                        <a:pt x="8633" y="15826"/>
                        <a:pt x="8062" y="15826"/>
                        <a:pt x="7492" y="15826"/>
                      </a:cubicBezTo>
                      <a:lnTo>
                        <a:pt x="7166" y="15826"/>
                      </a:lnTo>
                      <a:cubicBezTo>
                        <a:pt x="7166" y="15826"/>
                        <a:pt x="6921" y="15826"/>
                        <a:pt x="6840" y="15826"/>
                      </a:cubicBezTo>
                      <a:cubicBezTo>
                        <a:pt x="6596" y="15826"/>
                        <a:pt x="6433" y="15826"/>
                        <a:pt x="6107" y="15826"/>
                      </a:cubicBezTo>
                      <a:cubicBezTo>
                        <a:pt x="5618" y="15826"/>
                        <a:pt x="5129" y="15745"/>
                        <a:pt x="4640" y="15582"/>
                      </a:cubicBezTo>
                      <a:cubicBezTo>
                        <a:pt x="2685" y="15093"/>
                        <a:pt x="893" y="14033"/>
                        <a:pt x="78" y="12404"/>
                      </a:cubicBezTo>
                      <a:cubicBezTo>
                        <a:pt x="-329" y="11507"/>
                        <a:pt x="974" y="11018"/>
                        <a:pt x="1381" y="11833"/>
                      </a:cubicBezTo>
                      <a:cubicBezTo>
                        <a:pt x="2115" y="12974"/>
                        <a:pt x="3581" y="13789"/>
                        <a:pt x="5048" y="13789"/>
                      </a:cubicBezTo>
                      <a:close/>
                    </a:path>
                  </a:pathLst>
                </a:custGeom>
                <a:solidFill>
                  <a:srgbClr val="EBEBE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7" name="Google Shape;1297;p42"/>
                <p:cNvSpPr/>
                <p:nvPr/>
              </p:nvSpPr>
              <p:spPr>
                <a:xfrm>
                  <a:off x="4944650" y="6219105"/>
                  <a:ext cx="12648" cy="12490"/>
                </a:xfrm>
                <a:custGeom>
                  <a:avLst/>
                  <a:gdLst/>
                  <a:ahLst/>
                  <a:cxnLst/>
                  <a:rect l="l" t="t" r="r" b="b"/>
                  <a:pathLst>
                    <a:path w="12648" h="12490" extrusionOk="0">
                      <a:moveTo>
                        <a:pt x="9390" y="674"/>
                      </a:moveTo>
                      <a:cubicBezTo>
                        <a:pt x="9390" y="674"/>
                        <a:pt x="10041" y="1244"/>
                        <a:pt x="10367" y="1489"/>
                      </a:cubicBezTo>
                      <a:lnTo>
                        <a:pt x="10367" y="1489"/>
                      </a:lnTo>
                      <a:cubicBezTo>
                        <a:pt x="10367" y="1489"/>
                        <a:pt x="10367" y="1652"/>
                        <a:pt x="10367" y="1733"/>
                      </a:cubicBezTo>
                      <a:lnTo>
                        <a:pt x="10367" y="1733"/>
                      </a:lnTo>
                      <a:cubicBezTo>
                        <a:pt x="10367" y="1733"/>
                        <a:pt x="10367" y="1896"/>
                        <a:pt x="10367" y="1896"/>
                      </a:cubicBezTo>
                      <a:cubicBezTo>
                        <a:pt x="10612" y="2141"/>
                        <a:pt x="10938" y="2548"/>
                        <a:pt x="11182" y="2874"/>
                      </a:cubicBezTo>
                      <a:cubicBezTo>
                        <a:pt x="11345" y="3037"/>
                        <a:pt x="11345" y="3119"/>
                        <a:pt x="11345" y="3200"/>
                      </a:cubicBezTo>
                      <a:cubicBezTo>
                        <a:pt x="11345" y="3363"/>
                        <a:pt x="11508" y="3526"/>
                        <a:pt x="11671" y="3689"/>
                      </a:cubicBezTo>
                      <a:cubicBezTo>
                        <a:pt x="11834" y="3933"/>
                        <a:pt x="11915" y="4341"/>
                        <a:pt x="11997" y="4749"/>
                      </a:cubicBezTo>
                      <a:cubicBezTo>
                        <a:pt x="11997" y="4749"/>
                        <a:pt x="11997" y="4749"/>
                        <a:pt x="12160" y="4911"/>
                      </a:cubicBezTo>
                      <a:cubicBezTo>
                        <a:pt x="12160" y="4911"/>
                        <a:pt x="12160" y="5074"/>
                        <a:pt x="12160" y="5074"/>
                      </a:cubicBezTo>
                      <a:cubicBezTo>
                        <a:pt x="12323" y="5319"/>
                        <a:pt x="12404" y="5563"/>
                        <a:pt x="12404" y="5889"/>
                      </a:cubicBezTo>
                      <a:cubicBezTo>
                        <a:pt x="12567" y="6378"/>
                        <a:pt x="12567" y="6867"/>
                        <a:pt x="12649" y="7356"/>
                      </a:cubicBezTo>
                      <a:cubicBezTo>
                        <a:pt x="12649" y="7845"/>
                        <a:pt x="12404" y="8334"/>
                        <a:pt x="12404" y="8823"/>
                      </a:cubicBezTo>
                      <a:cubicBezTo>
                        <a:pt x="12241" y="9475"/>
                        <a:pt x="11915" y="10045"/>
                        <a:pt x="11508" y="10616"/>
                      </a:cubicBezTo>
                      <a:cubicBezTo>
                        <a:pt x="11508" y="10779"/>
                        <a:pt x="11426" y="10779"/>
                        <a:pt x="11426" y="10942"/>
                      </a:cubicBezTo>
                      <a:cubicBezTo>
                        <a:pt x="11101" y="11186"/>
                        <a:pt x="10856" y="11431"/>
                        <a:pt x="10693" y="11594"/>
                      </a:cubicBezTo>
                      <a:cubicBezTo>
                        <a:pt x="10367" y="11839"/>
                        <a:pt x="10123" y="12001"/>
                        <a:pt x="9716" y="12164"/>
                      </a:cubicBezTo>
                      <a:cubicBezTo>
                        <a:pt x="9390" y="12246"/>
                        <a:pt x="8901" y="12409"/>
                        <a:pt x="8575" y="12490"/>
                      </a:cubicBezTo>
                      <a:cubicBezTo>
                        <a:pt x="8086" y="12490"/>
                        <a:pt x="7597" y="12490"/>
                        <a:pt x="7108" y="12490"/>
                      </a:cubicBezTo>
                      <a:cubicBezTo>
                        <a:pt x="6538" y="12490"/>
                        <a:pt x="6049" y="12328"/>
                        <a:pt x="5560" y="12164"/>
                      </a:cubicBezTo>
                      <a:cubicBezTo>
                        <a:pt x="5316" y="12164"/>
                        <a:pt x="5153" y="12164"/>
                        <a:pt x="4990" y="12001"/>
                      </a:cubicBezTo>
                      <a:cubicBezTo>
                        <a:pt x="4338" y="11757"/>
                        <a:pt x="3605" y="11512"/>
                        <a:pt x="3035" y="11023"/>
                      </a:cubicBezTo>
                      <a:cubicBezTo>
                        <a:pt x="1976" y="10372"/>
                        <a:pt x="1487" y="9801"/>
                        <a:pt x="835" y="8823"/>
                      </a:cubicBezTo>
                      <a:cubicBezTo>
                        <a:pt x="591" y="8415"/>
                        <a:pt x="428" y="7926"/>
                        <a:pt x="183" y="7519"/>
                      </a:cubicBezTo>
                      <a:cubicBezTo>
                        <a:pt x="183" y="7356"/>
                        <a:pt x="183" y="7193"/>
                        <a:pt x="102" y="7030"/>
                      </a:cubicBezTo>
                      <a:cubicBezTo>
                        <a:pt x="-61" y="6052"/>
                        <a:pt x="-61" y="5238"/>
                        <a:pt x="346" y="4260"/>
                      </a:cubicBezTo>
                      <a:cubicBezTo>
                        <a:pt x="428" y="3852"/>
                        <a:pt x="754" y="3363"/>
                        <a:pt x="917" y="3037"/>
                      </a:cubicBezTo>
                      <a:cubicBezTo>
                        <a:pt x="998" y="2874"/>
                        <a:pt x="1080" y="2711"/>
                        <a:pt x="1161" y="2630"/>
                      </a:cubicBezTo>
                      <a:cubicBezTo>
                        <a:pt x="1568" y="2222"/>
                        <a:pt x="1894" y="1896"/>
                        <a:pt x="2302" y="1570"/>
                      </a:cubicBezTo>
                      <a:cubicBezTo>
                        <a:pt x="2628" y="1244"/>
                        <a:pt x="3116" y="1000"/>
                        <a:pt x="3605" y="755"/>
                      </a:cubicBezTo>
                      <a:cubicBezTo>
                        <a:pt x="3768" y="674"/>
                        <a:pt x="4012" y="592"/>
                        <a:pt x="4094" y="511"/>
                      </a:cubicBezTo>
                      <a:cubicBezTo>
                        <a:pt x="4094" y="511"/>
                        <a:pt x="4151" y="511"/>
                        <a:pt x="4257" y="511"/>
                      </a:cubicBezTo>
                      <a:cubicBezTo>
                        <a:pt x="4257" y="511"/>
                        <a:pt x="4338" y="348"/>
                        <a:pt x="4583" y="266"/>
                      </a:cubicBezTo>
                      <a:cubicBezTo>
                        <a:pt x="5153" y="103"/>
                        <a:pt x="5805" y="-60"/>
                        <a:pt x="6538" y="22"/>
                      </a:cubicBezTo>
                      <a:cubicBezTo>
                        <a:pt x="7108" y="22"/>
                        <a:pt x="7516" y="103"/>
                        <a:pt x="8086" y="348"/>
                      </a:cubicBezTo>
                      <a:cubicBezTo>
                        <a:pt x="8086" y="348"/>
                        <a:pt x="8143" y="405"/>
                        <a:pt x="8249" y="511"/>
                      </a:cubicBezTo>
                      <a:cubicBezTo>
                        <a:pt x="8249" y="511"/>
                        <a:pt x="8493" y="511"/>
                        <a:pt x="8575" y="592"/>
                      </a:cubicBezTo>
                      <a:cubicBezTo>
                        <a:pt x="8819" y="674"/>
                        <a:pt x="8901" y="674"/>
                        <a:pt x="9145" y="75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98" name="Google Shape;1298;p42"/>
              <p:cNvGrpSpPr/>
              <p:nvPr/>
            </p:nvGrpSpPr>
            <p:grpSpPr>
              <a:xfrm>
                <a:off x="3414632" y="5289025"/>
                <a:ext cx="1574847" cy="1115991"/>
                <a:chOff x="3414632" y="5289025"/>
                <a:chExt cx="1574847" cy="1115991"/>
              </a:xfrm>
            </p:grpSpPr>
            <p:sp>
              <p:nvSpPr>
                <p:cNvPr id="1299" name="Google Shape;1299;p42"/>
                <p:cNvSpPr/>
                <p:nvPr/>
              </p:nvSpPr>
              <p:spPr>
                <a:xfrm>
                  <a:off x="4256560" y="5513381"/>
                  <a:ext cx="205390" cy="322556"/>
                </a:xfrm>
                <a:custGeom>
                  <a:avLst/>
                  <a:gdLst/>
                  <a:ahLst/>
                  <a:cxnLst/>
                  <a:rect l="l" t="t" r="r" b="b"/>
                  <a:pathLst>
                    <a:path w="205390" h="322556" extrusionOk="0">
                      <a:moveTo>
                        <a:pt x="203842" y="322557"/>
                      </a:moveTo>
                      <a:cubicBezTo>
                        <a:pt x="181926" y="298842"/>
                        <a:pt x="164084" y="272111"/>
                        <a:pt x="148197" y="244240"/>
                      </a:cubicBezTo>
                      <a:cubicBezTo>
                        <a:pt x="129947" y="205041"/>
                        <a:pt x="106565" y="166983"/>
                        <a:pt x="72510" y="139764"/>
                      </a:cubicBezTo>
                      <a:cubicBezTo>
                        <a:pt x="41632" y="115967"/>
                        <a:pt x="33485" y="76523"/>
                        <a:pt x="20775" y="42622"/>
                      </a:cubicBezTo>
                      <a:cubicBezTo>
                        <a:pt x="15235" y="28279"/>
                        <a:pt x="11243" y="12468"/>
                        <a:pt x="0" y="1385"/>
                      </a:cubicBezTo>
                      <a:cubicBezTo>
                        <a:pt x="0" y="1385"/>
                        <a:pt x="815" y="0"/>
                        <a:pt x="815" y="0"/>
                      </a:cubicBezTo>
                      <a:cubicBezTo>
                        <a:pt x="8473" y="3341"/>
                        <a:pt x="14665" y="9779"/>
                        <a:pt x="19635" y="16462"/>
                      </a:cubicBezTo>
                      <a:cubicBezTo>
                        <a:pt x="33974" y="36102"/>
                        <a:pt x="43099" y="59328"/>
                        <a:pt x="53038" y="80924"/>
                      </a:cubicBezTo>
                      <a:cubicBezTo>
                        <a:pt x="60696" y="97631"/>
                        <a:pt x="66481" y="114500"/>
                        <a:pt x="79109" y="126154"/>
                      </a:cubicBezTo>
                      <a:cubicBezTo>
                        <a:pt x="101595" y="146283"/>
                        <a:pt x="112675" y="175214"/>
                        <a:pt x="130518" y="198766"/>
                      </a:cubicBezTo>
                      <a:cubicBezTo>
                        <a:pt x="149989" y="224192"/>
                        <a:pt x="170439" y="249130"/>
                        <a:pt x="184696" y="278142"/>
                      </a:cubicBezTo>
                      <a:cubicBezTo>
                        <a:pt x="192192" y="292323"/>
                        <a:pt x="199280" y="306584"/>
                        <a:pt x="205390" y="321661"/>
                      </a:cubicBezTo>
                      <a:lnTo>
                        <a:pt x="204005" y="322557"/>
                      </a:lnTo>
                      <a:lnTo>
                        <a:pt x="204005" y="32255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0" name="Google Shape;1300;p42"/>
                <p:cNvSpPr/>
                <p:nvPr/>
              </p:nvSpPr>
              <p:spPr>
                <a:xfrm>
                  <a:off x="3881139" y="5289025"/>
                  <a:ext cx="342914" cy="271296"/>
                </a:xfrm>
                <a:custGeom>
                  <a:avLst/>
                  <a:gdLst/>
                  <a:ahLst/>
                  <a:cxnLst/>
                  <a:rect l="l" t="t" r="r" b="b"/>
                  <a:pathLst>
                    <a:path w="342914" h="271296" extrusionOk="0">
                      <a:moveTo>
                        <a:pt x="342100" y="271216"/>
                      </a:moveTo>
                      <a:cubicBezTo>
                        <a:pt x="301445" y="249293"/>
                        <a:pt x="279040" y="204552"/>
                        <a:pt x="242867" y="177333"/>
                      </a:cubicBezTo>
                      <a:cubicBezTo>
                        <a:pt x="219403" y="163724"/>
                        <a:pt x="191784" y="155574"/>
                        <a:pt x="168239" y="140742"/>
                      </a:cubicBezTo>
                      <a:cubicBezTo>
                        <a:pt x="135162" y="122568"/>
                        <a:pt x="113816" y="90133"/>
                        <a:pt x="87175" y="65033"/>
                      </a:cubicBezTo>
                      <a:cubicBezTo>
                        <a:pt x="61918" y="39444"/>
                        <a:pt x="33322" y="17847"/>
                        <a:pt x="0" y="1548"/>
                      </a:cubicBezTo>
                      <a:lnTo>
                        <a:pt x="489" y="0"/>
                      </a:lnTo>
                      <a:cubicBezTo>
                        <a:pt x="37477" y="6438"/>
                        <a:pt x="71777" y="26812"/>
                        <a:pt x="99151" y="52564"/>
                      </a:cubicBezTo>
                      <a:cubicBezTo>
                        <a:pt x="119763" y="71308"/>
                        <a:pt x="134999" y="94942"/>
                        <a:pt x="153737" y="114664"/>
                      </a:cubicBezTo>
                      <a:cubicBezTo>
                        <a:pt x="172720" y="134141"/>
                        <a:pt x="194473" y="151255"/>
                        <a:pt x="220462" y="160627"/>
                      </a:cubicBezTo>
                      <a:cubicBezTo>
                        <a:pt x="229180" y="164294"/>
                        <a:pt x="238386" y="165598"/>
                        <a:pt x="247104" y="169754"/>
                      </a:cubicBezTo>
                      <a:cubicBezTo>
                        <a:pt x="273338" y="181652"/>
                        <a:pt x="292239" y="204960"/>
                        <a:pt x="308941" y="227045"/>
                      </a:cubicBezTo>
                      <a:cubicBezTo>
                        <a:pt x="320265" y="241633"/>
                        <a:pt x="329879" y="257198"/>
                        <a:pt x="342914" y="269911"/>
                      </a:cubicBezTo>
                      <a:lnTo>
                        <a:pt x="342018" y="271297"/>
                      </a:lnTo>
                      <a:lnTo>
                        <a:pt x="342018" y="27129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1" name="Google Shape;1301;p42"/>
                <p:cNvSpPr/>
                <p:nvPr/>
              </p:nvSpPr>
              <p:spPr>
                <a:xfrm>
                  <a:off x="3620266" y="5407052"/>
                  <a:ext cx="343647" cy="80168"/>
                </a:xfrm>
                <a:custGeom>
                  <a:avLst/>
                  <a:gdLst/>
                  <a:ahLst/>
                  <a:cxnLst/>
                  <a:rect l="l" t="t" r="r" b="b"/>
                  <a:pathLst>
                    <a:path w="343647" h="80168" extrusionOk="0">
                      <a:moveTo>
                        <a:pt x="343566" y="70470"/>
                      </a:moveTo>
                      <a:cubicBezTo>
                        <a:pt x="313503" y="73160"/>
                        <a:pt x="285151" y="81961"/>
                        <a:pt x="254599" y="79842"/>
                      </a:cubicBezTo>
                      <a:cubicBezTo>
                        <a:pt x="239201" y="78375"/>
                        <a:pt x="224536" y="74463"/>
                        <a:pt x="209871" y="69900"/>
                      </a:cubicBezTo>
                      <a:cubicBezTo>
                        <a:pt x="182008" y="59387"/>
                        <a:pt x="154959" y="46185"/>
                        <a:pt x="127422" y="35672"/>
                      </a:cubicBezTo>
                      <a:cubicBezTo>
                        <a:pt x="85953" y="20269"/>
                        <a:pt x="44321" y="12772"/>
                        <a:pt x="0" y="5193"/>
                      </a:cubicBezTo>
                      <a:cubicBezTo>
                        <a:pt x="0" y="5193"/>
                        <a:pt x="0" y="3563"/>
                        <a:pt x="0" y="3563"/>
                      </a:cubicBezTo>
                      <a:cubicBezTo>
                        <a:pt x="59556" y="-7765"/>
                        <a:pt x="124244" y="8453"/>
                        <a:pt x="172394" y="44636"/>
                      </a:cubicBezTo>
                      <a:cubicBezTo>
                        <a:pt x="184615" y="53030"/>
                        <a:pt x="197243" y="61016"/>
                        <a:pt x="211338" y="64765"/>
                      </a:cubicBezTo>
                      <a:cubicBezTo>
                        <a:pt x="225351" y="68188"/>
                        <a:pt x="240504" y="66884"/>
                        <a:pt x="254762" y="66232"/>
                      </a:cubicBezTo>
                      <a:cubicBezTo>
                        <a:pt x="283929" y="65581"/>
                        <a:pt x="314725" y="60202"/>
                        <a:pt x="343648" y="68840"/>
                      </a:cubicBezTo>
                      <a:cubicBezTo>
                        <a:pt x="343648" y="68840"/>
                        <a:pt x="343485" y="70470"/>
                        <a:pt x="343485" y="70470"/>
                      </a:cubicBezTo>
                      <a:lnTo>
                        <a:pt x="343485" y="7047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2" name="Google Shape;1302;p42"/>
                <p:cNvSpPr/>
                <p:nvPr/>
              </p:nvSpPr>
              <p:spPr>
                <a:xfrm>
                  <a:off x="3793312" y="5717029"/>
                  <a:ext cx="319124" cy="204071"/>
                </a:xfrm>
                <a:custGeom>
                  <a:avLst/>
                  <a:gdLst/>
                  <a:ahLst/>
                  <a:cxnLst/>
                  <a:rect l="l" t="t" r="r" b="b"/>
                  <a:pathLst>
                    <a:path w="319124" h="204071" extrusionOk="0">
                      <a:moveTo>
                        <a:pt x="318636" y="10031"/>
                      </a:moveTo>
                      <a:cubicBezTo>
                        <a:pt x="285314" y="15247"/>
                        <a:pt x="254273" y="21767"/>
                        <a:pt x="224617" y="30813"/>
                      </a:cubicBezTo>
                      <a:cubicBezTo>
                        <a:pt x="209708" y="35050"/>
                        <a:pt x="194473" y="39696"/>
                        <a:pt x="183148" y="52327"/>
                      </a:cubicBezTo>
                      <a:cubicBezTo>
                        <a:pt x="170113" y="64470"/>
                        <a:pt x="153737" y="71397"/>
                        <a:pt x="138176" y="78243"/>
                      </a:cubicBezTo>
                      <a:cubicBezTo>
                        <a:pt x="115445" y="88430"/>
                        <a:pt x="93448" y="93645"/>
                        <a:pt x="75524" y="109292"/>
                      </a:cubicBezTo>
                      <a:cubicBezTo>
                        <a:pt x="47824" y="137816"/>
                        <a:pt x="26641" y="171229"/>
                        <a:pt x="2281" y="204071"/>
                      </a:cubicBezTo>
                      <a:cubicBezTo>
                        <a:pt x="2281" y="204071"/>
                        <a:pt x="0" y="203256"/>
                        <a:pt x="0" y="203256"/>
                      </a:cubicBezTo>
                      <a:cubicBezTo>
                        <a:pt x="2281" y="186060"/>
                        <a:pt x="8066" y="169843"/>
                        <a:pt x="14909" y="154196"/>
                      </a:cubicBezTo>
                      <a:cubicBezTo>
                        <a:pt x="26315" y="130481"/>
                        <a:pt x="38292" y="105870"/>
                        <a:pt x="59556" y="89244"/>
                      </a:cubicBezTo>
                      <a:cubicBezTo>
                        <a:pt x="81064" y="72945"/>
                        <a:pt x="109661" y="67648"/>
                        <a:pt x="134591" y="65122"/>
                      </a:cubicBezTo>
                      <a:cubicBezTo>
                        <a:pt x="150723" y="63085"/>
                        <a:pt x="167098" y="58603"/>
                        <a:pt x="177690" y="46867"/>
                      </a:cubicBezTo>
                      <a:cubicBezTo>
                        <a:pt x="197406" y="17774"/>
                        <a:pt x="232846" y="89"/>
                        <a:pt x="268042" y="89"/>
                      </a:cubicBezTo>
                      <a:cubicBezTo>
                        <a:pt x="285314" y="-400"/>
                        <a:pt x="302830" y="986"/>
                        <a:pt x="319125" y="7668"/>
                      </a:cubicBezTo>
                      <a:lnTo>
                        <a:pt x="318799" y="10113"/>
                      </a:lnTo>
                      <a:lnTo>
                        <a:pt x="318799" y="10113"/>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3" name="Google Shape;1303;p42"/>
                <p:cNvSpPr/>
                <p:nvPr/>
              </p:nvSpPr>
              <p:spPr>
                <a:xfrm>
                  <a:off x="4522158" y="5879293"/>
                  <a:ext cx="200909" cy="162826"/>
                </a:xfrm>
                <a:custGeom>
                  <a:avLst/>
                  <a:gdLst/>
                  <a:ahLst/>
                  <a:cxnLst/>
                  <a:rect l="l" t="t" r="r" b="b"/>
                  <a:pathLst>
                    <a:path w="200909" h="162826" extrusionOk="0">
                      <a:moveTo>
                        <a:pt x="198546" y="162827"/>
                      </a:moveTo>
                      <a:cubicBezTo>
                        <a:pt x="178505" y="142942"/>
                        <a:pt x="159603" y="132511"/>
                        <a:pt x="136872" y="121590"/>
                      </a:cubicBezTo>
                      <a:cubicBezTo>
                        <a:pt x="135813" y="121183"/>
                        <a:pt x="133450" y="120368"/>
                        <a:pt x="132310" y="120124"/>
                      </a:cubicBezTo>
                      <a:cubicBezTo>
                        <a:pt x="117564" y="113034"/>
                        <a:pt x="107135" y="99995"/>
                        <a:pt x="93611" y="91438"/>
                      </a:cubicBezTo>
                      <a:cubicBezTo>
                        <a:pt x="75524" y="78806"/>
                        <a:pt x="60045" y="63648"/>
                        <a:pt x="44483" y="48653"/>
                      </a:cubicBezTo>
                      <a:cubicBezTo>
                        <a:pt x="29900" y="33250"/>
                        <a:pt x="16131" y="18418"/>
                        <a:pt x="0" y="2201"/>
                      </a:cubicBezTo>
                      <a:lnTo>
                        <a:pt x="978" y="0"/>
                      </a:lnTo>
                      <a:cubicBezTo>
                        <a:pt x="48150" y="5542"/>
                        <a:pt x="80738" y="44170"/>
                        <a:pt x="103388" y="82310"/>
                      </a:cubicBezTo>
                      <a:cubicBezTo>
                        <a:pt x="111046" y="93964"/>
                        <a:pt x="120822" y="109611"/>
                        <a:pt x="135895" y="108470"/>
                      </a:cubicBezTo>
                      <a:cubicBezTo>
                        <a:pt x="167343" y="102521"/>
                        <a:pt x="200502" y="130310"/>
                        <a:pt x="200909" y="162012"/>
                      </a:cubicBezTo>
                      <a:cubicBezTo>
                        <a:pt x="200909" y="162012"/>
                        <a:pt x="198628" y="162827"/>
                        <a:pt x="198628" y="162827"/>
                      </a:cubicBezTo>
                      <a:lnTo>
                        <a:pt x="198628" y="16282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4" name="Google Shape;1304;p42"/>
                <p:cNvSpPr/>
                <p:nvPr/>
              </p:nvSpPr>
              <p:spPr>
                <a:xfrm>
                  <a:off x="4818959" y="6105196"/>
                  <a:ext cx="170520" cy="299820"/>
                </a:xfrm>
                <a:custGeom>
                  <a:avLst/>
                  <a:gdLst/>
                  <a:ahLst/>
                  <a:cxnLst/>
                  <a:rect l="l" t="t" r="r" b="b"/>
                  <a:pathLst>
                    <a:path w="170520" h="299820" extrusionOk="0">
                      <a:moveTo>
                        <a:pt x="163" y="6602"/>
                      </a:moveTo>
                      <a:cubicBezTo>
                        <a:pt x="25582" y="-9208"/>
                        <a:pt x="65340" y="3994"/>
                        <a:pt x="57356" y="39607"/>
                      </a:cubicBezTo>
                      <a:cubicBezTo>
                        <a:pt x="53853" y="63729"/>
                        <a:pt x="29574" y="81007"/>
                        <a:pt x="38047" y="105944"/>
                      </a:cubicBezTo>
                      <a:cubicBezTo>
                        <a:pt x="43261" y="120043"/>
                        <a:pt x="52712" y="133163"/>
                        <a:pt x="63059" y="144735"/>
                      </a:cubicBezTo>
                      <a:cubicBezTo>
                        <a:pt x="73976" y="156390"/>
                        <a:pt x="99314" y="184668"/>
                        <a:pt x="110313" y="195589"/>
                      </a:cubicBezTo>
                      <a:cubicBezTo>
                        <a:pt x="139480" y="223215"/>
                        <a:pt x="161069" y="259644"/>
                        <a:pt x="170520" y="298761"/>
                      </a:cubicBezTo>
                      <a:lnTo>
                        <a:pt x="168321" y="299821"/>
                      </a:lnTo>
                      <a:cubicBezTo>
                        <a:pt x="146812" y="275943"/>
                        <a:pt x="127748" y="251576"/>
                        <a:pt x="107135" y="230143"/>
                      </a:cubicBezTo>
                      <a:cubicBezTo>
                        <a:pt x="72103" y="196567"/>
                        <a:pt x="51246" y="152233"/>
                        <a:pt x="30633" y="108878"/>
                      </a:cubicBezTo>
                      <a:cubicBezTo>
                        <a:pt x="18168" y="86385"/>
                        <a:pt x="26967" y="58514"/>
                        <a:pt x="35522" y="36918"/>
                      </a:cubicBezTo>
                      <a:cubicBezTo>
                        <a:pt x="44402" y="14425"/>
                        <a:pt x="17109" y="10188"/>
                        <a:pt x="652" y="9047"/>
                      </a:cubicBezTo>
                      <a:cubicBezTo>
                        <a:pt x="652" y="9047"/>
                        <a:pt x="0" y="6683"/>
                        <a:pt x="0" y="6683"/>
                      </a:cubicBezTo>
                      <a:lnTo>
                        <a:pt x="0" y="6683"/>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5" name="Google Shape;1305;p42"/>
                <p:cNvSpPr/>
                <p:nvPr/>
              </p:nvSpPr>
              <p:spPr>
                <a:xfrm>
                  <a:off x="4671007" y="5863521"/>
                  <a:ext cx="28271" cy="39976"/>
                </a:xfrm>
                <a:custGeom>
                  <a:avLst/>
                  <a:gdLst/>
                  <a:ahLst/>
                  <a:cxnLst/>
                  <a:rect l="l" t="t" r="r" b="b"/>
                  <a:pathLst>
                    <a:path w="28271" h="39976" extrusionOk="0">
                      <a:moveTo>
                        <a:pt x="82" y="1022"/>
                      </a:moveTo>
                      <a:cubicBezTo>
                        <a:pt x="7984" y="-2157"/>
                        <a:pt x="14420" y="2488"/>
                        <a:pt x="17516" y="9334"/>
                      </a:cubicBezTo>
                      <a:cubicBezTo>
                        <a:pt x="22242" y="14387"/>
                        <a:pt x="28352" y="19276"/>
                        <a:pt x="28271" y="27019"/>
                      </a:cubicBezTo>
                      <a:cubicBezTo>
                        <a:pt x="28271" y="31827"/>
                        <a:pt x="26641" y="36635"/>
                        <a:pt x="22894" y="39976"/>
                      </a:cubicBezTo>
                      <a:lnTo>
                        <a:pt x="22079" y="39732"/>
                      </a:lnTo>
                      <a:cubicBezTo>
                        <a:pt x="19635" y="30768"/>
                        <a:pt x="19472" y="25226"/>
                        <a:pt x="18413" y="16343"/>
                      </a:cubicBezTo>
                      <a:cubicBezTo>
                        <a:pt x="17924" y="11616"/>
                        <a:pt x="13932" y="9660"/>
                        <a:pt x="9858" y="8927"/>
                      </a:cubicBezTo>
                      <a:cubicBezTo>
                        <a:pt x="6355" y="7378"/>
                        <a:pt x="3585" y="5341"/>
                        <a:pt x="0" y="1755"/>
                      </a:cubicBezTo>
                      <a:lnTo>
                        <a:pt x="163" y="940"/>
                      </a:lnTo>
                      <a:lnTo>
                        <a:pt x="163" y="94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6" name="Google Shape;1306;p42"/>
                <p:cNvSpPr/>
                <p:nvPr/>
              </p:nvSpPr>
              <p:spPr>
                <a:xfrm>
                  <a:off x="4402639" y="6086847"/>
                  <a:ext cx="33098" cy="29433"/>
                </a:xfrm>
                <a:custGeom>
                  <a:avLst/>
                  <a:gdLst/>
                  <a:ahLst/>
                  <a:cxnLst/>
                  <a:rect l="l" t="t" r="r" b="b"/>
                  <a:pathLst>
                    <a:path w="33098" h="29433" extrusionOk="0">
                      <a:moveTo>
                        <a:pt x="244" y="911"/>
                      </a:moveTo>
                      <a:cubicBezTo>
                        <a:pt x="7170" y="-1697"/>
                        <a:pt x="12302" y="1644"/>
                        <a:pt x="16213" y="6534"/>
                      </a:cubicBezTo>
                      <a:cubicBezTo>
                        <a:pt x="21672" y="9631"/>
                        <a:pt x="28352" y="9793"/>
                        <a:pt x="31693" y="16557"/>
                      </a:cubicBezTo>
                      <a:cubicBezTo>
                        <a:pt x="33648" y="20632"/>
                        <a:pt x="33729" y="25766"/>
                        <a:pt x="30878" y="29434"/>
                      </a:cubicBezTo>
                      <a:lnTo>
                        <a:pt x="30063" y="29434"/>
                      </a:lnTo>
                      <a:cubicBezTo>
                        <a:pt x="25338" y="22262"/>
                        <a:pt x="23138" y="19573"/>
                        <a:pt x="19064" y="12401"/>
                      </a:cubicBezTo>
                      <a:cubicBezTo>
                        <a:pt x="18087" y="10771"/>
                        <a:pt x="16783" y="9386"/>
                        <a:pt x="14991" y="8815"/>
                      </a:cubicBezTo>
                      <a:cubicBezTo>
                        <a:pt x="8799" y="8245"/>
                        <a:pt x="4236" y="8001"/>
                        <a:pt x="0" y="1644"/>
                      </a:cubicBezTo>
                      <a:lnTo>
                        <a:pt x="244" y="829"/>
                      </a:lnTo>
                      <a:lnTo>
                        <a:pt x="244" y="829"/>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7" name="Google Shape;1307;p42"/>
                <p:cNvSpPr/>
                <p:nvPr/>
              </p:nvSpPr>
              <p:spPr>
                <a:xfrm>
                  <a:off x="4007664" y="5909039"/>
                  <a:ext cx="24932" cy="33152"/>
                </a:xfrm>
                <a:custGeom>
                  <a:avLst/>
                  <a:gdLst/>
                  <a:ahLst/>
                  <a:cxnLst/>
                  <a:rect l="l" t="t" r="r" b="b"/>
                  <a:pathLst>
                    <a:path w="24932" h="33152" extrusionOk="0">
                      <a:moveTo>
                        <a:pt x="14909" y="0"/>
                      </a:moveTo>
                      <a:cubicBezTo>
                        <a:pt x="19716" y="0"/>
                        <a:pt x="23953" y="3423"/>
                        <a:pt x="24930" y="8312"/>
                      </a:cubicBezTo>
                      <a:cubicBezTo>
                        <a:pt x="25012" y="13284"/>
                        <a:pt x="22731" y="16951"/>
                        <a:pt x="21834" y="21759"/>
                      </a:cubicBezTo>
                      <a:cubicBezTo>
                        <a:pt x="18901" y="30805"/>
                        <a:pt x="9043" y="35043"/>
                        <a:pt x="244" y="32353"/>
                      </a:cubicBezTo>
                      <a:lnTo>
                        <a:pt x="0" y="31539"/>
                      </a:lnTo>
                      <a:cubicBezTo>
                        <a:pt x="4888" y="25426"/>
                        <a:pt x="11813" y="22411"/>
                        <a:pt x="18168" y="19233"/>
                      </a:cubicBezTo>
                      <a:cubicBezTo>
                        <a:pt x="22079" y="17114"/>
                        <a:pt x="21346" y="13039"/>
                        <a:pt x="18494" y="10513"/>
                      </a:cubicBezTo>
                      <a:cubicBezTo>
                        <a:pt x="16946" y="7986"/>
                        <a:pt x="15806" y="5297"/>
                        <a:pt x="14421" y="652"/>
                      </a:cubicBezTo>
                      <a:lnTo>
                        <a:pt x="14909" y="0"/>
                      </a:lnTo>
                      <a:lnTo>
                        <a:pt x="14909" y="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8" name="Google Shape;1308;p42"/>
                <p:cNvSpPr/>
                <p:nvPr/>
              </p:nvSpPr>
              <p:spPr>
                <a:xfrm>
                  <a:off x="4188531" y="5394205"/>
                  <a:ext cx="42404" cy="45096"/>
                </a:xfrm>
                <a:custGeom>
                  <a:avLst/>
                  <a:gdLst/>
                  <a:ahLst/>
                  <a:cxnLst/>
                  <a:rect l="l" t="t" r="r" b="b"/>
                  <a:pathLst>
                    <a:path w="42404" h="45096" extrusionOk="0">
                      <a:moveTo>
                        <a:pt x="39106" y="44934"/>
                      </a:moveTo>
                      <a:cubicBezTo>
                        <a:pt x="37151" y="39392"/>
                        <a:pt x="35196" y="35806"/>
                        <a:pt x="33648" y="31079"/>
                      </a:cubicBezTo>
                      <a:cubicBezTo>
                        <a:pt x="32996" y="28716"/>
                        <a:pt x="32752" y="25864"/>
                        <a:pt x="31448" y="23582"/>
                      </a:cubicBezTo>
                      <a:cubicBezTo>
                        <a:pt x="30145" y="21300"/>
                        <a:pt x="28026" y="19670"/>
                        <a:pt x="25664" y="18366"/>
                      </a:cubicBezTo>
                      <a:cubicBezTo>
                        <a:pt x="15887" y="13313"/>
                        <a:pt x="9043" y="8098"/>
                        <a:pt x="0" y="1660"/>
                      </a:cubicBezTo>
                      <a:cubicBezTo>
                        <a:pt x="0" y="1660"/>
                        <a:pt x="0" y="845"/>
                        <a:pt x="0" y="845"/>
                      </a:cubicBezTo>
                      <a:cubicBezTo>
                        <a:pt x="5866" y="-1111"/>
                        <a:pt x="12058" y="600"/>
                        <a:pt x="16946" y="3208"/>
                      </a:cubicBezTo>
                      <a:cubicBezTo>
                        <a:pt x="24767" y="7201"/>
                        <a:pt x="28271" y="15514"/>
                        <a:pt x="33403" y="22033"/>
                      </a:cubicBezTo>
                      <a:cubicBezTo>
                        <a:pt x="40410" y="27331"/>
                        <a:pt x="45869" y="36540"/>
                        <a:pt x="39758" y="45097"/>
                      </a:cubicBezTo>
                      <a:cubicBezTo>
                        <a:pt x="39758" y="45097"/>
                        <a:pt x="38943" y="44934"/>
                        <a:pt x="38943" y="44934"/>
                      </a:cubicBezTo>
                      <a:lnTo>
                        <a:pt x="38943" y="44934"/>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9" name="Google Shape;1309;p42"/>
                <p:cNvSpPr/>
                <p:nvPr/>
              </p:nvSpPr>
              <p:spPr>
                <a:xfrm>
                  <a:off x="3414632" y="5430980"/>
                  <a:ext cx="37254" cy="14840"/>
                </a:xfrm>
                <a:custGeom>
                  <a:avLst/>
                  <a:gdLst/>
                  <a:ahLst/>
                  <a:cxnLst/>
                  <a:rect l="l" t="t" r="r" b="b"/>
                  <a:pathLst>
                    <a:path w="37254" h="14840" extrusionOk="0">
                      <a:moveTo>
                        <a:pt x="35603" y="14841"/>
                      </a:moveTo>
                      <a:cubicBezTo>
                        <a:pt x="32181" y="12233"/>
                        <a:pt x="30307" y="11989"/>
                        <a:pt x="28189" y="9788"/>
                      </a:cubicBezTo>
                      <a:cubicBezTo>
                        <a:pt x="27293" y="8647"/>
                        <a:pt x="26315" y="6855"/>
                        <a:pt x="24849" y="6121"/>
                      </a:cubicBezTo>
                      <a:cubicBezTo>
                        <a:pt x="20286" y="4572"/>
                        <a:pt x="15235" y="8729"/>
                        <a:pt x="10836" y="9055"/>
                      </a:cubicBezTo>
                      <a:cubicBezTo>
                        <a:pt x="7740" y="9299"/>
                        <a:pt x="4563" y="9625"/>
                        <a:pt x="326" y="8566"/>
                      </a:cubicBezTo>
                      <a:lnTo>
                        <a:pt x="0" y="7832"/>
                      </a:lnTo>
                      <a:cubicBezTo>
                        <a:pt x="2037" y="4083"/>
                        <a:pt x="5296" y="1720"/>
                        <a:pt x="8962" y="579"/>
                      </a:cubicBezTo>
                      <a:cubicBezTo>
                        <a:pt x="15072" y="-1377"/>
                        <a:pt x="20042" y="2128"/>
                        <a:pt x="25582" y="3595"/>
                      </a:cubicBezTo>
                      <a:cubicBezTo>
                        <a:pt x="27374" y="3921"/>
                        <a:pt x="29656" y="3350"/>
                        <a:pt x="31692" y="3921"/>
                      </a:cubicBezTo>
                      <a:cubicBezTo>
                        <a:pt x="35522" y="5143"/>
                        <a:pt x="38781" y="10359"/>
                        <a:pt x="36499" y="14678"/>
                      </a:cubicBezTo>
                      <a:lnTo>
                        <a:pt x="35685" y="14678"/>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10" name="Google Shape;1310;p42"/>
              <p:cNvSpPr/>
              <p:nvPr/>
            </p:nvSpPr>
            <p:spPr>
              <a:xfrm>
                <a:off x="4417711" y="5861201"/>
                <a:ext cx="630590" cy="693033"/>
              </a:xfrm>
              <a:custGeom>
                <a:avLst/>
                <a:gdLst/>
                <a:ahLst/>
                <a:cxnLst/>
                <a:rect l="l" t="t" r="r" b="b"/>
                <a:pathLst>
                  <a:path w="630590" h="693033" extrusionOk="0">
                    <a:moveTo>
                      <a:pt x="630591" y="693033"/>
                    </a:moveTo>
                    <a:cubicBezTo>
                      <a:pt x="597758" y="669807"/>
                      <a:pt x="572909" y="637290"/>
                      <a:pt x="547490" y="606567"/>
                    </a:cubicBezTo>
                    <a:cubicBezTo>
                      <a:pt x="522641" y="575191"/>
                      <a:pt x="498770" y="543001"/>
                      <a:pt x="475306" y="510729"/>
                    </a:cubicBezTo>
                    <a:cubicBezTo>
                      <a:pt x="450294" y="478375"/>
                      <a:pt x="438236" y="439176"/>
                      <a:pt x="423408" y="402341"/>
                    </a:cubicBezTo>
                    <a:cubicBezTo>
                      <a:pt x="402552" y="346924"/>
                      <a:pt x="375096" y="290367"/>
                      <a:pt x="321324" y="260784"/>
                    </a:cubicBezTo>
                    <a:cubicBezTo>
                      <a:pt x="287351" y="239921"/>
                      <a:pt x="250281" y="224763"/>
                      <a:pt x="214841" y="206264"/>
                    </a:cubicBezTo>
                    <a:cubicBezTo>
                      <a:pt x="193088" y="194610"/>
                      <a:pt x="169054" y="180837"/>
                      <a:pt x="155203" y="158996"/>
                    </a:cubicBezTo>
                    <a:cubicBezTo>
                      <a:pt x="135732" y="130229"/>
                      <a:pt x="113490" y="103336"/>
                      <a:pt x="89945" y="77828"/>
                    </a:cubicBezTo>
                    <a:cubicBezTo>
                      <a:pt x="62733" y="49060"/>
                      <a:pt x="34381" y="20211"/>
                      <a:pt x="0" y="0"/>
                    </a:cubicBezTo>
                    <a:cubicBezTo>
                      <a:pt x="35196" y="14913"/>
                      <a:pt x="66399" y="46208"/>
                      <a:pt x="94589" y="73427"/>
                    </a:cubicBezTo>
                    <a:cubicBezTo>
                      <a:pt x="122941" y="101624"/>
                      <a:pt x="147627" y="133407"/>
                      <a:pt x="170846" y="165761"/>
                    </a:cubicBezTo>
                    <a:cubicBezTo>
                      <a:pt x="214678" y="205775"/>
                      <a:pt x="275863" y="221992"/>
                      <a:pt x="324828" y="255323"/>
                    </a:cubicBezTo>
                    <a:cubicBezTo>
                      <a:pt x="341774" y="266244"/>
                      <a:pt x="357824" y="279120"/>
                      <a:pt x="370533" y="294930"/>
                    </a:cubicBezTo>
                    <a:cubicBezTo>
                      <a:pt x="408418" y="342768"/>
                      <a:pt x="423571" y="402422"/>
                      <a:pt x="449724" y="456290"/>
                    </a:cubicBezTo>
                    <a:cubicBezTo>
                      <a:pt x="458278" y="474382"/>
                      <a:pt x="468299" y="491170"/>
                      <a:pt x="480765" y="506654"/>
                    </a:cubicBezTo>
                    <a:cubicBezTo>
                      <a:pt x="505043" y="538438"/>
                      <a:pt x="528181" y="570954"/>
                      <a:pt x="552460" y="602655"/>
                    </a:cubicBezTo>
                    <a:cubicBezTo>
                      <a:pt x="576249" y="634275"/>
                      <a:pt x="602565" y="667036"/>
                      <a:pt x="630591" y="692952"/>
                    </a:cubicBezTo>
                    <a:lnTo>
                      <a:pt x="630591" y="692952"/>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1" name="Google Shape;1311;p42"/>
              <p:cNvSpPr/>
              <p:nvPr/>
            </p:nvSpPr>
            <p:spPr>
              <a:xfrm>
                <a:off x="3900122" y="5802798"/>
                <a:ext cx="593113" cy="198248"/>
              </a:xfrm>
              <a:custGeom>
                <a:avLst/>
                <a:gdLst/>
                <a:ahLst/>
                <a:cxnLst/>
                <a:rect l="l" t="t" r="r" b="b"/>
                <a:pathLst>
                  <a:path w="593113" h="198248" extrusionOk="0">
                    <a:moveTo>
                      <a:pt x="592462" y="198248"/>
                    </a:moveTo>
                    <a:cubicBezTo>
                      <a:pt x="568510" y="162309"/>
                      <a:pt x="536573" y="131911"/>
                      <a:pt x="502355" y="105833"/>
                    </a:cubicBezTo>
                    <a:cubicBezTo>
                      <a:pt x="479461" y="88963"/>
                      <a:pt x="454775" y="73316"/>
                      <a:pt x="427156" y="65655"/>
                    </a:cubicBezTo>
                    <a:cubicBezTo>
                      <a:pt x="376969" y="51964"/>
                      <a:pt x="326702" y="70219"/>
                      <a:pt x="276515" y="74702"/>
                    </a:cubicBezTo>
                    <a:cubicBezTo>
                      <a:pt x="252644" y="76658"/>
                      <a:pt x="237083" y="53024"/>
                      <a:pt x="221114" y="39985"/>
                    </a:cubicBezTo>
                    <a:cubicBezTo>
                      <a:pt x="187141" y="7468"/>
                      <a:pt x="148360" y="948"/>
                      <a:pt x="104773" y="16758"/>
                    </a:cubicBezTo>
                    <a:cubicBezTo>
                      <a:pt x="77480" y="25479"/>
                      <a:pt x="52305" y="39659"/>
                      <a:pt x="33403" y="61581"/>
                    </a:cubicBezTo>
                    <a:cubicBezTo>
                      <a:pt x="23871" y="72257"/>
                      <a:pt x="13769" y="83748"/>
                      <a:pt x="407" y="90023"/>
                    </a:cubicBezTo>
                    <a:lnTo>
                      <a:pt x="0" y="89289"/>
                    </a:lnTo>
                    <a:cubicBezTo>
                      <a:pt x="12710" y="82118"/>
                      <a:pt x="21183" y="70219"/>
                      <a:pt x="30226" y="58892"/>
                    </a:cubicBezTo>
                    <a:cubicBezTo>
                      <a:pt x="47987" y="35176"/>
                      <a:pt x="74465" y="19041"/>
                      <a:pt x="102165" y="9261"/>
                    </a:cubicBezTo>
                    <a:cubicBezTo>
                      <a:pt x="148115" y="-8586"/>
                      <a:pt x="191296" y="-844"/>
                      <a:pt x="226247" y="34280"/>
                    </a:cubicBezTo>
                    <a:cubicBezTo>
                      <a:pt x="241971" y="47319"/>
                      <a:pt x="254681" y="69649"/>
                      <a:pt x="276515" y="69079"/>
                    </a:cubicBezTo>
                    <a:cubicBezTo>
                      <a:pt x="326864" y="67285"/>
                      <a:pt x="377377" y="50742"/>
                      <a:pt x="428134" y="61173"/>
                    </a:cubicBezTo>
                    <a:cubicBezTo>
                      <a:pt x="471558" y="70708"/>
                      <a:pt x="508383" y="98661"/>
                      <a:pt x="539750" y="128814"/>
                    </a:cubicBezTo>
                    <a:cubicBezTo>
                      <a:pt x="560444" y="149269"/>
                      <a:pt x="579834" y="171762"/>
                      <a:pt x="593114" y="197759"/>
                    </a:cubicBezTo>
                    <a:cubicBezTo>
                      <a:pt x="593114" y="197759"/>
                      <a:pt x="592381" y="198166"/>
                      <a:pt x="592381" y="198166"/>
                    </a:cubicBezTo>
                    <a:lnTo>
                      <a:pt x="592381" y="198166"/>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12" name="Google Shape;1312;p42"/>
            <p:cNvSpPr/>
            <p:nvPr/>
          </p:nvSpPr>
          <p:spPr>
            <a:xfrm>
              <a:off x="113973" y="4558291"/>
              <a:ext cx="1993286" cy="584969"/>
            </a:xfrm>
            <a:custGeom>
              <a:avLst/>
              <a:gdLst/>
              <a:ahLst/>
              <a:cxnLst/>
              <a:rect l="l" t="t" r="r" b="b"/>
              <a:pathLst>
                <a:path w="1993286" h="584969" extrusionOk="0">
                  <a:moveTo>
                    <a:pt x="0" y="584970"/>
                  </a:moveTo>
                  <a:lnTo>
                    <a:pt x="1993287" y="584970"/>
                  </a:lnTo>
                  <a:cubicBezTo>
                    <a:pt x="1993287" y="584970"/>
                    <a:pt x="1827899" y="475930"/>
                    <a:pt x="1786023" y="428174"/>
                  </a:cubicBezTo>
                  <a:cubicBezTo>
                    <a:pt x="1782275" y="423854"/>
                    <a:pt x="1779749" y="418313"/>
                    <a:pt x="1778283" y="411793"/>
                  </a:cubicBezTo>
                  <a:lnTo>
                    <a:pt x="1778283" y="411793"/>
                  </a:lnTo>
                  <a:cubicBezTo>
                    <a:pt x="1770950" y="386448"/>
                    <a:pt x="1743739" y="316525"/>
                    <a:pt x="1696811" y="300308"/>
                  </a:cubicBezTo>
                  <a:cubicBezTo>
                    <a:pt x="1649802" y="284091"/>
                    <a:pt x="1559613" y="262168"/>
                    <a:pt x="1522869" y="236335"/>
                  </a:cubicBezTo>
                  <a:cubicBezTo>
                    <a:pt x="1498835" y="219384"/>
                    <a:pt x="1490199" y="211967"/>
                    <a:pt x="1471623" y="203085"/>
                  </a:cubicBezTo>
                  <a:cubicBezTo>
                    <a:pt x="1461765" y="198276"/>
                    <a:pt x="1449056" y="193061"/>
                    <a:pt x="1429747" y="185808"/>
                  </a:cubicBezTo>
                  <a:cubicBezTo>
                    <a:pt x="1376138" y="165597"/>
                    <a:pt x="1259552" y="148157"/>
                    <a:pt x="1251894" y="112706"/>
                  </a:cubicBezTo>
                  <a:cubicBezTo>
                    <a:pt x="1249613" y="101868"/>
                    <a:pt x="1314790" y="94533"/>
                    <a:pt x="1315605" y="58105"/>
                  </a:cubicBezTo>
                  <a:cubicBezTo>
                    <a:pt x="1316338" y="21677"/>
                    <a:pt x="1262404" y="17683"/>
                    <a:pt x="1249450" y="27055"/>
                  </a:cubicBezTo>
                  <a:cubicBezTo>
                    <a:pt x="1236496" y="36427"/>
                    <a:pt x="1242281" y="56882"/>
                    <a:pt x="1250591" y="62831"/>
                  </a:cubicBezTo>
                  <a:cubicBezTo>
                    <a:pt x="1258901" y="68781"/>
                    <a:pt x="1265011" y="84346"/>
                    <a:pt x="1249287" y="89562"/>
                  </a:cubicBezTo>
                  <a:cubicBezTo>
                    <a:pt x="1233563" y="94777"/>
                    <a:pt x="1192827" y="63565"/>
                    <a:pt x="1152091" y="65684"/>
                  </a:cubicBezTo>
                  <a:cubicBezTo>
                    <a:pt x="1111355" y="67803"/>
                    <a:pt x="1127650" y="98119"/>
                    <a:pt x="1113637" y="112625"/>
                  </a:cubicBezTo>
                  <a:cubicBezTo>
                    <a:pt x="1099705" y="127050"/>
                    <a:pt x="998354" y="131287"/>
                    <a:pt x="967558" y="139437"/>
                  </a:cubicBezTo>
                  <a:cubicBezTo>
                    <a:pt x="936680" y="147505"/>
                    <a:pt x="904091" y="193142"/>
                    <a:pt x="802170" y="194853"/>
                  </a:cubicBezTo>
                  <a:cubicBezTo>
                    <a:pt x="700249" y="196565"/>
                    <a:pt x="582034" y="166249"/>
                    <a:pt x="567450" y="152639"/>
                  </a:cubicBezTo>
                  <a:cubicBezTo>
                    <a:pt x="552867" y="139030"/>
                    <a:pt x="558896" y="126072"/>
                    <a:pt x="571605" y="120204"/>
                  </a:cubicBezTo>
                  <a:cubicBezTo>
                    <a:pt x="588715" y="112299"/>
                    <a:pt x="607860" y="79375"/>
                    <a:pt x="564273" y="73100"/>
                  </a:cubicBezTo>
                  <a:cubicBezTo>
                    <a:pt x="520441" y="66744"/>
                    <a:pt x="510420" y="101053"/>
                    <a:pt x="520278" y="114662"/>
                  </a:cubicBezTo>
                  <a:cubicBezTo>
                    <a:pt x="530136" y="128272"/>
                    <a:pt x="534210" y="145793"/>
                    <a:pt x="531358" y="156062"/>
                  </a:cubicBezTo>
                  <a:cubicBezTo>
                    <a:pt x="528425" y="166249"/>
                    <a:pt x="517264" y="184178"/>
                    <a:pt x="516775" y="203329"/>
                  </a:cubicBezTo>
                  <a:cubicBezTo>
                    <a:pt x="516205" y="222562"/>
                    <a:pt x="499910" y="231037"/>
                    <a:pt x="473676" y="229815"/>
                  </a:cubicBezTo>
                  <a:cubicBezTo>
                    <a:pt x="447443" y="228511"/>
                    <a:pt x="402633" y="182874"/>
                    <a:pt x="377051" y="166656"/>
                  </a:cubicBezTo>
                  <a:cubicBezTo>
                    <a:pt x="351387" y="150520"/>
                    <a:pt x="312363" y="156877"/>
                    <a:pt x="294928" y="146690"/>
                  </a:cubicBezTo>
                  <a:cubicBezTo>
                    <a:pt x="277411" y="136422"/>
                    <a:pt x="290773" y="99749"/>
                    <a:pt x="254192" y="75056"/>
                  </a:cubicBezTo>
                  <a:cubicBezTo>
                    <a:pt x="217448" y="50363"/>
                    <a:pt x="152271" y="67803"/>
                    <a:pt x="158625" y="84020"/>
                  </a:cubicBezTo>
                  <a:cubicBezTo>
                    <a:pt x="165062" y="100238"/>
                    <a:pt x="227958" y="98445"/>
                    <a:pt x="238956" y="107491"/>
                  </a:cubicBezTo>
                  <a:cubicBezTo>
                    <a:pt x="250037" y="116455"/>
                    <a:pt x="253540" y="139030"/>
                    <a:pt x="267553" y="148809"/>
                  </a:cubicBezTo>
                  <a:cubicBezTo>
                    <a:pt x="281485" y="158670"/>
                    <a:pt x="323443" y="178229"/>
                    <a:pt x="328738" y="189719"/>
                  </a:cubicBezTo>
                  <a:cubicBezTo>
                    <a:pt x="333953" y="201291"/>
                    <a:pt x="305437" y="201291"/>
                    <a:pt x="282707" y="194446"/>
                  </a:cubicBezTo>
                  <a:cubicBezTo>
                    <a:pt x="259976" y="187600"/>
                    <a:pt x="233009" y="155165"/>
                    <a:pt x="219240" y="147097"/>
                  </a:cubicBezTo>
                  <a:cubicBezTo>
                    <a:pt x="213863" y="143919"/>
                    <a:pt x="208486" y="137400"/>
                    <a:pt x="203109" y="130472"/>
                  </a:cubicBezTo>
                  <a:cubicBezTo>
                    <a:pt x="198872" y="125175"/>
                    <a:pt x="194717" y="119552"/>
                    <a:pt x="190318" y="115070"/>
                  </a:cubicBezTo>
                  <a:cubicBezTo>
                    <a:pt x="185837" y="110506"/>
                    <a:pt x="181112" y="107083"/>
                    <a:pt x="176142" y="106187"/>
                  </a:cubicBezTo>
                  <a:cubicBezTo>
                    <a:pt x="159847" y="103253"/>
                    <a:pt x="153982" y="117026"/>
                    <a:pt x="136221" y="108061"/>
                  </a:cubicBezTo>
                  <a:cubicBezTo>
                    <a:pt x="118460" y="99178"/>
                    <a:pt x="134184" y="73100"/>
                    <a:pt x="113490" y="53949"/>
                  </a:cubicBezTo>
                  <a:cubicBezTo>
                    <a:pt x="92796" y="34716"/>
                    <a:pt x="24360" y="-8477"/>
                    <a:pt x="6925" y="1466"/>
                  </a:cubicBezTo>
                  <a:cubicBezTo>
                    <a:pt x="-10591" y="11490"/>
                    <a:pt x="19146" y="26159"/>
                    <a:pt x="40654" y="35531"/>
                  </a:cubicBezTo>
                  <a:cubicBezTo>
                    <a:pt x="62163" y="44902"/>
                    <a:pt x="73895" y="51911"/>
                    <a:pt x="74954" y="68129"/>
                  </a:cubicBezTo>
                  <a:cubicBezTo>
                    <a:pt x="75850" y="80435"/>
                    <a:pt x="74954" y="88258"/>
                    <a:pt x="70962" y="96000"/>
                  </a:cubicBezTo>
                  <a:cubicBezTo>
                    <a:pt x="69740" y="98445"/>
                    <a:pt x="68192" y="100889"/>
                    <a:pt x="66237" y="103416"/>
                  </a:cubicBezTo>
                  <a:cubicBezTo>
                    <a:pt x="58089" y="114011"/>
                    <a:pt x="105180" y="122975"/>
                    <a:pt x="119193" y="143349"/>
                  </a:cubicBezTo>
                  <a:cubicBezTo>
                    <a:pt x="120578" y="145386"/>
                    <a:pt x="120171" y="151009"/>
                    <a:pt x="118297" y="159484"/>
                  </a:cubicBezTo>
                  <a:lnTo>
                    <a:pt x="118297" y="159484"/>
                  </a:lnTo>
                  <a:cubicBezTo>
                    <a:pt x="120578" y="167879"/>
                    <a:pt x="122533" y="176435"/>
                    <a:pt x="127422" y="184178"/>
                  </a:cubicBezTo>
                  <a:cubicBezTo>
                    <a:pt x="144938" y="211886"/>
                    <a:pt x="222581" y="302101"/>
                    <a:pt x="236024" y="369660"/>
                  </a:cubicBezTo>
                  <a:cubicBezTo>
                    <a:pt x="261606" y="497444"/>
                    <a:pt x="57275" y="584888"/>
                    <a:pt x="163" y="584888"/>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3" name="Google Shape;1313;p42"/>
            <p:cNvSpPr/>
            <p:nvPr/>
          </p:nvSpPr>
          <p:spPr>
            <a:xfrm>
              <a:off x="139800" y="4570525"/>
              <a:ext cx="1702432" cy="339008"/>
            </a:xfrm>
            <a:custGeom>
              <a:avLst/>
              <a:gdLst/>
              <a:ahLst/>
              <a:cxnLst/>
              <a:rect l="l" t="t" r="r" b="b"/>
              <a:pathLst>
                <a:path w="1702432" h="339008" extrusionOk="0">
                  <a:moveTo>
                    <a:pt x="1702270" y="339009"/>
                  </a:moveTo>
                  <a:cubicBezTo>
                    <a:pt x="1679539" y="309915"/>
                    <a:pt x="1638966" y="291171"/>
                    <a:pt x="1597823" y="278213"/>
                  </a:cubicBezTo>
                  <a:cubicBezTo>
                    <a:pt x="1577211" y="271530"/>
                    <a:pt x="1555376" y="266478"/>
                    <a:pt x="1534927" y="260285"/>
                  </a:cubicBezTo>
                  <a:cubicBezTo>
                    <a:pt x="1514885" y="253439"/>
                    <a:pt x="1497287" y="243007"/>
                    <a:pt x="1481074" y="231761"/>
                  </a:cubicBezTo>
                  <a:cubicBezTo>
                    <a:pt x="1462580" y="219129"/>
                    <a:pt x="1446530" y="204786"/>
                    <a:pt x="1429258" y="191095"/>
                  </a:cubicBezTo>
                  <a:cubicBezTo>
                    <a:pt x="1413778" y="181479"/>
                    <a:pt x="1393574" y="177322"/>
                    <a:pt x="1374998" y="172270"/>
                  </a:cubicBezTo>
                  <a:cubicBezTo>
                    <a:pt x="1332307" y="161431"/>
                    <a:pt x="1288312" y="153607"/>
                    <a:pt x="1247087" y="141057"/>
                  </a:cubicBezTo>
                  <a:cubicBezTo>
                    <a:pt x="1236985" y="137716"/>
                    <a:pt x="1226719" y="134375"/>
                    <a:pt x="1218898" y="128996"/>
                  </a:cubicBezTo>
                  <a:cubicBezTo>
                    <a:pt x="1202359" y="117831"/>
                    <a:pt x="1189324" y="104385"/>
                    <a:pt x="1174252" y="92079"/>
                  </a:cubicBezTo>
                  <a:cubicBezTo>
                    <a:pt x="1162846" y="83114"/>
                    <a:pt x="1148425" y="73090"/>
                    <a:pt x="1130175" y="73416"/>
                  </a:cubicBezTo>
                  <a:cubicBezTo>
                    <a:pt x="1123576" y="73824"/>
                    <a:pt x="1118688" y="77654"/>
                    <a:pt x="1116081" y="81403"/>
                  </a:cubicBezTo>
                  <a:cubicBezTo>
                    <a:pt x="1097913" y="116038"/>
                    <a:pt x="1105652" y="120928"/>
                    <a:pt x="1049437" y="124514"/>
                  </a:cubicBezTo>
                  <a:cubicBezTo>
                    <a:pt x="1015952" y="127285"/>
                    <a:pt x="981245" y="125573"/>
                    <a:pt x="948657" y="132908"/>
                  </a:cubicBezTo>
                  <a:cubicBezTo>
                    <a:pt x="937902" y="136086"/>
                    <a:pt x="928940" y="141383"/>
                    <a:pt x="920223" y="146599"/>
                  </a:cubicBezTo>
                  <a:cubicBezTo>
                    <a:pt x="849587" y="191014"/>
                    <a:pt x="837203" y="204460"/>
                    <a:pt x="740985" y="190199"/>
                  </a:cubicBezTo>
                  <a:cubicBezTo>
                    <a:pt x="686155" y="182620"/>
                    <a:pt x="631161" y="171292"/>
                    <a:pt x="577471" y="159883"/>
                  </a:cubicBezTo>
                  <a:cubicBezTo>
                    <a:pt x="528996" y="148799"/>
                    <a:pt x="510665" y="145947"/>
                    <a:pt x="505695" y="188406"/>
                  </a:cubicBezTo>
                  <a:cubicBezTo>
                    <a:pt x="504065" y="196474"/>
                    <a:pt x="502273" y="204542"/>
                    <a:pt x="497548" y="211469"/>
                  </a:cubicBezTo>
                  <a:cubicBezTo>
                    <a:pt x="488667" y="225323"/>
                    <a:pt x="463493" y="231761"/>
                    <a:pt x="444510" y="225730"/>
                  </a:cubicBezTo>
                  <a:cubicBezTo>
                    <a:pt x="408662" y="213425"/>
                    <a:pt x="388946" y="184983"/>
                    <a:pt x="354320" y="170640"/>
                  </a:cubicBezTo>
                  <a:cubicBezTo>
                    <a:pt x="345766" y="167787"/>
                    <a:pt x="333138" y="166076"/>
                    <a:pt x="326376" y="172351"/>
                  </a:cubicBezTo>
                  <a:cubicBezTo>
                    <a:pt x="321243" y="177893"/>
                    <a:pt x="322465" y="184902"/>
                    <a:pt x="317903" y="189954"/>
                  </a:cubicBezTo>
                  <a:cubicBezTo>
                    <a:pt x="283522" y="218885"/>
                    <a:pt x="237979" y="179441"/>
                    <a:pt x="215167" y="159067"/>
                  </a:cubicBezTo>
                  <a:cubicBezTo>
                    <a:pt x="206042" y="151163"/>
                    <a:pt x="197813" y="142606"/>
                    <a:pt x="187466" y="135353"/>
                  </a:cubicBezTo>
                  <a:cubicBezTo>
                    <a:pt x="180704" y="131685"/>
                    <a:pt x="174757" y="128914"/>
                    <a:pt x="171009" y="122558"/>
                  </a:cubicBezTo>
                  <a:cubicBezTo>
                    <a:pt x="162699" y="108215"/>
                    <a:pt x="154715" y="99739"/>
                    <a:pt x="130762" y="104058"/>
                  </a:cubicBezTo>
                  <a:cubicBezTo>
                    <a:pt x="120741" y="106177"/>
                    <a:pt x="109172" y="110986"/>
                    <a:pt x="103143" y="102673"/>
                  </a:cubicBezTo>
                  <a:cubicBezTo>
                    <a:pt x="93367" y="83766"/>
                    <a:pt x="98173" y="60296"/>
                    <a:pt x="79435" y="43833"/>
                  </a:cubicBezTo>
                  <a:cubicBezTo>
                    <a:pt x="61918" y="27698"/>
                    <a:pt x="41714" y="12376"/>
                    <a:pt x="16539" y="2760"/>
                  </a:cubicBezTo>
                  <a:cubicBezTo>
                    <a:pt x="11406" y="1049"/>
                    <a:pt x="5784" y="-499"/>
                    <a:pt x="0" y="152"/>
                  </a:cubicBezTo>
                  <a:lnTo>
                    <a:pt x="0" y="641"/>
                  </a:lnTo>
                  <a:cubicBezTo>
                    <a:pt x="5622" y="71"/>
                    <a:pt x="11080" y="1701"/>
                    <a:pt x="16050" y="3412"/>
                  </a:cubicBezTo>
                  <a:cubicBezTo>
                    <a:pt x="30959" y="9117"/>
                    <a:pt x="43506" y="17674"/>
                    <a:pt x="55319" y="26312"/>
                  </a:cubicBezTo>
                  <a:cubicBezTo>
                    <a:pt x="70392" y="38292"/>
                    <a:pt x="86686" y="50679"/>
                    <a:pt x="89782" y="67141"/>
                  </a:cubicBezTo>
                  <a:cubicBezTo>
                    <a:pt x="93692" y="79284"/>
                    <a:pt x="93041" y="92079"/>
                    <a:pt x="99477" y="103814"/>
                  </a:cubicBezTo>
                  <a:cubicBezTo>
                    <a:pt x="105424" y="113756"/>
                    <a:pt x="121800" y="109763"/>
                    <a:pt x="131903" y="107074"/>
                  </a:cubicBezTo>
                  <a:cubicBezTo>
                    <a:pt x="166528" y="100473"/>
                    <a:pt x="158544" y="127040"/>
                    <a:pt x="180949" y="136412"/>
                  </a:cubicBezTo>
                  <a:cubicBezTo>
                    <a:pt x="208405" y="155563"/>
                    <a:pt x="226247" y="181234"/>
                    <a:pt x="258754" y="197126"/>
                  </a:cubicBezTo>
                  <a:cubicBezTo>
                    <a:pt x="277493" y="207802"/>
                    <a:pt x="309755" y="208453"/>
                    <a:pt x="324013" y="192481"/>
                  </a:cubicBezTo>
                  <a:cubicBezTo>
                    <a:pt x="328901" y="186939"/>
                    <a:pt x="328249" y="180338"/>
                    <a:pt x="332160" y="175285"/>
                  </a:cubicBezTo>
                  <a:cubicBezTo>
                    <a:pt x="352935" y="163305"/>
                    <a:pt x="395545" y="206823"/>
                    <a:pt x="412980" y="216114"/>
                  </a:cubicBezTo>
                  <a:cubicBezTo>
                    <a:pt x="421535" y="221656"/>
                    <a:pt x="430659" y="227034"/>
                    <a:pt x="441740" y="230539"/>
                  </a:cubicBezTo>
                  <a:cubicBezTo>
                    <a:pt x="463900" y="237710"/>
                    <a:pt x="493881" y="229805"/>
                    <a:pt x="504065" y="213588"/>
                  </a:cubicBezTo>
                  <a:cubicBezTo>
                    <a:pt x="514331" y="198430"/>
                    <a:pt x="511479" y="180419"/>
                    <a:pt x="518893" y="165343"/>
                  </a:cubicBezTo>
                  <a:cubicBezTo>
                    <a:pt x="528425" y="149370"/>
                    <a:pt x="558814" y="161920"/>
                    <a:pt x="575842" y="164202"/>
                  </a:cubicBezTo>
                  <a:cubicBezTo>
                    <a:pt x="607453" y="170721"/>
                    <a:pt x="642160" y="177649"/>
                    <a:pt x="674015" y="183109"/>
                  </a:cubicBezTo>
                  <a:cubicBezTo>
                    <a:pt x="723387" y="190606"/>
                    <a:pt x="774063" y="201527"/>
                    <a:pt x="824982" y="197044"/>
                  </a:cubicBezTo>
                  <a:cubicBezTo>
                    <a:pt x="863926" y="189139"/>
                    <a:pt x="892278" y="166321"/>
                    <a:pt x="922097" y="147903"/>
                  </a:cubicBezTo>
                  <a:cubicBezTo>
                    <a:pt x="938880" y="136086"/>
                    <a:pt x="959329" y="130463"/>
                    <a:pt x="982467" y="129566"/>
                  </a:cubicBezTo>
                  <a:cubicBezTo>
                    <a:pt x="1004791" y="127855"/>
                    <a:pt x="1027358" y="127529"/>
                    <a:pt x="1049844" y="126062"/>
                  </a:cubicBezTo>
                  <a:cubicBezTo>
                    <a:pt x="1066302" y="124432"/>
                    <a:pt x="1085610" y="125003"/>
                    <a:pt x="1098727" y="116283"/>
                  </a:cubicBezTo>
                  <a:cubicBezTo>
                    <a:pt x="1110459" y="106829"/>
                    <a:pt x="1111518" y="92975"/>
                    <a:pt x="1119177" y="82381"/>
                  </a:cubicBezTo>
                  <a:cubicBezTo>
                    <a:pt x="1124391" y="73987"/>
                    <a:pt x="1136204" y="74883"/>
                    <a:pt x="1145818" y="78713"/>
                  </a:cubicBezTo>
                  <a:cubicBezTo>
                    <a:pt x="1175229" y="90938"/>
                    <a:pt x="1190383" y="115305"/>
                    <a:pt x="1215232" y="131685"/>
                  </a:cubicBezTo>
                  <a:cubicBezTo>
                    <a:pt x="1241955" y="147984"/>
                    <a:pt x="1276906" y="153118"/>
                    <a:pt x="1308761" y="161431"/>
                  </a:cubicBezTo>
                  <a:cubicBezTo>
                    <a:pt x="1345750" y="170640"/>
                    <a:pt x="1384775" y="176752"/>
                    <a:pt x="1419074" y="190606"/>
                  </a:cubicBezTo>
                  <a:cubicBezTo>
                    <a:pt x="1423799" y="192643"/>
                    <a:pt x="1427140" y="195251"/>
                    <a:pt x="1430969" y="198430"/>
                  </a:cubicBezTo>
                  <a:cubicBezTo>
                    <a:pt x="1461032" y="222878"/>
                    <a:pt x="1491340" y="249119"/>
                    <a:pt x="1533134" y="263218"/>
                  </a:cubicBezTo>
                  <a:cubicBezTo>
                    <a:pt x="1596438" y="279843"/>
                    <a:pt x="1664630" y="296142"/>
                    <a:pt x="1702433" y="338845"/>
                  </a:cubicBezTo>
                  <a:lnTo>
                    <a:pt x="1702433" y="338845"/>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4" name="Google Shape;1314;p42"/>
            <p:cNvSpPr/>
            <p:nvPr/>
          </p:nvSpPr>
          <p:spPr>
            <a:xfrm>
              <a:off x="1747318" y="4844256"/>
              <a:ext cx="121637" cy="89318"/>
            </a:xfrm>
            <a:custGeom>
              <a:avLst/>
              <a:gdLst/>
              <a:ahLst/>
              <a:cxnLst/>
              <a:rect l="l" t="t" r="r" b="b"/>
              <a:pathLst>
                <a:path w="121637" h="89318" extrusionOk="0">
                  <a:moveTo>
                    <a:pt x="121556" y="89156"/>
                  </a:moveTo>
                  <a:cubicBezTo>
                    <a:pt x="114223" y="67315"/>
                    <a:pt x="96870" y="48979"/>
                    <a:pt x="79924" y="30642"/>
                  </a:cubicBezTo>
                  <a:cubicBezTo>
                    <a:pt x="71614" y="21026"/>
                    <a:pt x="56297" y="16136"/>
                    <a:pt x="42773" y="11246"/>
                  </a:cubicBezTo>
                  <a:cubicBezTo>
                    <a:pt x="29004" y="6764"/>
                    <a:pt x="14991" y="2771"/>
                    <a:pt x="244" y="0"/>
                  </a:cubicBezTo>
                  <a:lnTo>
                    <a:pt x="0" y="489"/>
                  </a:lnTo>
                  <a:cubicBezTo>
                    <a:pt x="12954" y="6194"/>
                    <a:pt x="26234" y="11246"/>
                    <a:pt x="39595" y="16136"/>
                  </a:cubicBezTo>
                  <a:lnTo>
                    <a:pt x="59800" y="23145"/>
                  </a:lnTo>
                  <a:cubicBezTo>
                    <a:pt x="72754" y="27708"/>
                    <a:pt x="83264" y="36184"/>
                    <a:pt x="90434" y="45393"/>
                  </a:cubicBezTo>
                  <a:cubicBezTo>
                    <a:pt x="97277" y="55091"/>
                    <a:pt x="102003" y="65522"/>
                    <a:pt x="109416" y="75057"/>
                  </a:cubicBezTo>
                  <a:cubicBezTo>
                    <a:pt x="112920" y="79947"/>
                    <a:pt x="116586" y="84755"/>
                    <a:pt x="120986" y="89319"/>
                  </a:cubicBezTo>
                  <a:lnTo>
                    <a:pt x="121637" y="89074"/>
                  </a:lnTo>
                  <a:lnTo>
                    <a:pt x="121637" y="8907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5" name="Google Shape;1315;p42"/>
            <p:cNvSpPr/>
            <p:nvPr/>
          </p:nvSpPr>
          <p:spPr>
            <a:xfrm>
              <a:off x="1378496" y="4587476"/>
              <a:ext cx="42753" cy="64451"/>
            </a:xfrm>
            <a:custGeom>
              <a:avLst/>
              <a:gdLst/>
              <a:ahLst/>
              <a:cxnLst/>
              <a:rect l="l" t="t" r="r" b="b"/>
              <a:pathLst>
                <a:path w="42753" h="64451" extrusionOk="0">
                  <a:moveTo>
                    <a:pt x="9858" y="64451"/>
                  </a:moveTo>
                  <a:cubicBezTo>
                    <a:pt x="23790" y="59072"/>
                    <a:pt x="34218" y="49619"/>
                    <a:pt x="38455" y="38536"/>
                  </a:cubicBezTo>
                  <a:cubicBezTo>
                    <a:pt x="42039" y="31364"/>
                    <a:pt x="45135" y="22970"/>
                    <a:pt x="40166" y="15717"/>
                  </a:cubicBezTo>
                  <a:cubicBezTo>
                    <a:pt x="34381" y="4308"/>
                    <a:pt x="15480" y="-2130"/>
                    <a:pt x="0" y="641"/>
                  </a:cubicBezTo>
                  <a:lnTo>
                    <a:pt x="0" y="1130"/>
                  </a:lnTo>
                  <a:cubicBezTo>
                    <a:pt x="23057" y="4063"/>
                    <a:pt x="46439" y="20118"/>
                    <a:pt x="36336" y="37884"/>
                  </a:cubicBezTo>
                  <a:cubicBezTo>
                    <a:pt x="28515" y="47337"/>
                    <a:pt x="17761" y="54427"/>
                    <a:pt x="9369" y="64044"/>
                  </a:cubicBezTo>
                  <a:cubicBezTo>
                    <a:pt x="9369" y="64044"/>
                    <a:pt x="9858" y="64451"/>
                    <a:pt x="9858" y="64451"/>
                  </a:cubicBezTo>
                  <a:lnTo>
                    <a:pt x="9858" y="6445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6" name="Google Shape;1316;p42"/>
            <p:cNvSpPr/>
            <p:nvPr/>
          </p:nvSpPr>
          <p:spPr>
            <a:xfrm>
              <a:off x="1255799" y="4626859"/>
              <a:ext cx="83589" cy="22053"/>
            </a:xfrm>
            <a:custGeom>
              <a:avLst/>
              <a:gdLst/>
              <a:ahLst/>
              <a:cxnLst/>
              <a:rect l="l" t="t" r="r" b="b"/>
              <a:pathLst>
                <a:path w="83589" h="22053" extrusionOk="0">
                  <a:moveTo>
                    <a:pt x="83590" y="21645"/>
                  </a:moveTo>
                  <a:cubicBezTo>
                    <a:pt x="75280" y="15615"/>
                    <a:pt x="65096" y="12355"/>
                    <a:pt x="54016" y="10318"/>
                  </a:cubicBezTo>
                  <a:cubicBezTo>
                    <a:pt x="43669" y="6976"/>
                    <a:pt x="34544" y="1598"/>
                    <a:pt x="22812" y="375"/>
                  </a:cubicBezTo>
                  <a:cubicBezTo>
                    <a:pt x="15235" y="-439"/>
                    <a:pt x="6599" y="-114"/>
                    <a:pt x="0" y="3228"/>
                  </a:cubicBezTo>
                  <a:lnTo>
                    <a:pt x="244" y="3717"/>
                  </a:lnTo>
                  <a:cubicBezTo>
                    <a:pt x="7821" y="3635"/>
                    <a:pt x="14502" y="4613"/>
                    <a:pt x="21427" y="5754"/>
                  </a:cubicBezTo>
                  <a:cubicBezTo>
                    <a:pt x="31611" y="7629"/>
                    <a:pt x="43261" y="8362"/>
                    <a:pt x="53038" y="11785"/>
                  </a:cubicBezTo>
                  <a:cubicBezTo>
                    <a:pt x="62326" y="16512"/>
                    <a:pt x="71369" y="21156"/>
                    <a:pt x="83264" y="22053"/>
                  </a:cubicBezTo>
                  <a:cubicBezTo>
                    <a:pt x="83264" y="22053"/>
                    <a:pt x="83508" y="21564"/>
                    <a:pt x="83508" y="21564"/>
                  </a:cubicBezTo>
                  <a:lnTo>
                    <a:pt x="83508" y="2156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7" name="Google Shape;1317;p42"/>
            <p:cNvSpPr/>
            <p:nvPr/>
          </p:nvSpPr>
          <p:spPr>
            <a:xfrm>
              <a:off x="871660" y="4720791"/>
              <a:ext cx="174023" cy="40151"/>
            </a:xfrm>
            <a:custGeom>
              <a:avLst/>
              <a:gdLst/>
              <a:ahLst/>
              <a:cxnLst/>
              <a:rect l="l" t="t" r="r" b="b"/>
              <a:pathLst>
                <a:path w="174023" h="40151" extrusionOk="0">
                  <a:moveTo>
                    <a:pt x="173616" y="0"/>
                  </a:moveTo>
                  <a:cubicBezTo>
                    <a:pt x="152515" y="7742"/>
                    <a:pt x="134102" y="17847"/>
                    <a:pt x="114060" y="26567"/>
                  </a:cubicBezTo>
                  <a:cubicBezTo>
                    <a:pt x="78702" y="38873"/>
                    <a:pt x="38129" y="33250"/>
                    <a:pt x="81" y="35369"/>
                  </a:cubicBezTo>
                  <a:cubicBezTo>
                    <a:pt x="81" y="35369"/>
                    <a:pt x="0" y="35858"/>
                    <a:pt x="0" y="35858"/>
                  </a:cubicBezTo>
                  <a:cubicBezTo>
                    <a:pt x="38292" y="42866"/>
                    <a:pt x="79842" y="41970"/>
                    <a:pt x="115038" y="28115"/>
                  </a:cubicBezTo>
                  <a:cubicBezTo>
                    <a:pt x="137117" y="22003"/>
                    <a:pt x="157566" y="12957"/>
                    <a:pt x="174024" y="489"/>
                  </a:cubicBezTo>
                  <a:cubicBezTo>
                    <a:pt x="174024" y="489"/>
                    <a:pt x="173616" y="81"/>
                    <a:pt x="173616" y="81"/>
                  </a:cubicBezTo>
                  <a:lnTo>
                    <a:pt x="173616" y="8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8" name="Google Shape;1318;p42"/>
            <p:cNvSpPr/>
            <p:nvPr/>
          </p:nvSpPr>
          <p:spPr>
            <a:xfrm>
              <a:off x="661470" y="4635058"/>
              <a:ext cx="37078" cy="73916"/>
            </a:xfrm>
            <a:custGeom>
              <a:avLst/>
              <a:gdLst/>
              <a:ahLst/>
              <a:cxnLst/>
              <a:rect l="l" t="t" r="r" b="b"/>
              <a:pathLst>
                <a:path w="37078" h="73916" extrusionOk="0">
                  <a:moveTo>
                    <a:pt x="16125" y="489"/>
                  </a:moveTo>
                  <a:cubicBezTo>
                    <a:pt x="28020" y="6356"/>
                    <a:pt x="34782" y="16788"/>
                    <a:pt x="31604" y="27056"/>
                  </a:cubicBezTo>
                  <a:cubicBezTo>
                    <a:pt x="28183" y="34146"/>
                    <a:pt x="17673" y="36999"/>
                    <a:pt x="10585" y="42051"/>
                  </a:cubicBezTo>
                  <a:cubicBezTo>
                    <a:pt x="6755" y="44578"/>
                    <a:pt x="2600" y="47512"/>
                    <a:pt x="727" y="51912"/>
                  </a:cubicBezTo>
                  <a:cubicBezTo>
                    <a:pt x="-1881" y="60551"/>
                    <a:pt x="2845" y="68456"/>
                    <a:pt x="9851" y="73916"/>
                  </a:cubicBezTo>
                  <a:lnTo>
                    <a:pt x="10422" y="73590"/>
                  </a:lnTo>
                  <a:cubicBezTo>
                    <a:pt x="7163" y="66663"/>
                    <a:pt x="5533" y="59247"/>
                    <a:pt x="7815" y="53461"/>
                  </a:cubicBezTo>
                  <a:cubicBezTo>
                    <a:pt x="10829" y="47349"/>
                    <a:pt x="19710" y="42703"/>
                    <a:pt x="25250" y="37243"/>
                  </a:cubicBezTo>
                  <a:cubicBezTo>
                    <a:pt x="35189" y="29012"/>
                    <a:pt x="43255" y="14506"/>
                    <a:pt x="30545" y="5216"/>
                  </a:cubicBezTo>
                  <a:cubicBezTo>
                    <a:pt x="26716" y="2282"/>
                    <a:pt x="21502" y="407"/>
                    <a:pt x="16369" y="0"/>
                  </a:cubicBezTo>
                  <a:lnTo>
                    <a:pt x="16125" y="489"/>
                  </a:lnTo>
                  <a:lnTo>
                    <a:pt x="16125" y="489"/>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9" name="Google Shape;1319;p42"/>
            <p:cNvSpPr/>
            <p:nvPr/>
          </p:nvSpPr>
          <p:spPr>
            <a:xfrm>
              <a:off x="302173" y="4625315"/>
              <a:ext cx="186814" cy="105010"/>
            </a:xfrm>
            <a:custGeom>
              <a:avLst/>
              <a:gdLst/>
              <a:ahLst/>
              <a:cxnLst/>
              <a:rect l="l" t="t" r="r" b="b"/>
              <a:pathLst>
                <a:path w="186814" h="105010" extrusionOk="0">
                  <a:moveTo>
                    <a:pt x="186815" y="104929"/>
                  </a:moveTo>
                  <a:cubicBezTo>
                    <a:pt x="166936" y="90178"/>
                    <a:pt x="136221" y="90015"/>
                    <a:pt x="110476" y="85451"/>
                  </a:cubicBezTo>
                  <a:cubicBezTo>
                    <a:pt x="92959" y="82681"/>
                    <a:pt x="93204" y="67197"/>
                    <a:pt x="89700" y="56684"/>
                  </a:cubicBezTo>
                  <a:cubicBezTo>
                    <a:pt x="85790" y="40874"/>
                    <a:pt x="80738" y="23678"/>
                    <a:pt x="63385" y="12351"/>
                  </a:cubicBezTo>
                  <a:cubicBezTo>
                    <a:pt x="46439" y="1593"/>
                    <a:pt x="19227" y="-2808"/>
                    <a:pt x="0" y="1837"/>
                  </a:cubicBezTo>
                  <a:cubicBezTo>
                    <a:pt x="52875" y="2326"/>
                    <a:pt x="73976" y="22293"/>
                    <a:pt x="85953" y="57335"/>
                  </a:cubicBezTo>
                  <a:cubicBezTo>
                    <a:pt x="91248" y="68011"/>
                    <a:pt x="91900" y="83821"/>
                    <a:pt x="109172" y="88141"/>
                  </a:cubicBezTo>
                  <a:cubicBezTo>
                    <a:pt x="134428" y="95312"/>
                    <a:pt x="163840" y="95394"/>
                    <a:pt x="186815" y="105010"/>
                  </a:cubicBezTo>
                  <a:lnTo>
                    <a:pt x="186815" y="10501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0" name="Google Shape;1320;p42"/>
            <p:cNvSpPr/>
            <p:nvPr/>
          </p:nvSpPr>
          <p:spPr>
            <a:xfrm>
              <a:off x="128638" y="4563622"/>
              <a:ext cx="103713" cy="64183"/>
            </a:xfrm>
            <a:custGeom>
              <a:avLst/>
              <a:gdLst/>
              <a:ahLst/>
              <a:cxnLst/>
              <a:rect l="l" t="t" r="r" b="b"/>
              <a:pathLst>
                <a:path w="103713" h="64183" extrusionOk="0">
                  <a:moveTo>
                    <a:pt x="103713" y="64183"/>
                  </a:moveTo>
                  <a:cubicBezTo>
                    <a:pt x="97196" y="47151"/>
                    <a:pt x="76420" y="36312"/>
                    <a:pt x="60696" y="23924"/>
                  </a:cubicBezTo>
                  <a:cubicBezTo>
                    <a:pt x="44321" y="12760"/>
                    <a:pt x="24034" y="-1502"/>
                    <a:pt x="0" y="128"/>
                  </a:cubicBezTo>
                  <a:cubicBezTo>
                    <a:pt x="0" y="128"/>
                    <a:pt x="0" y="372"/>
                    <a:pt x="0" y="372"/>
                  </a:cubicBezTo>
                  <a:cubicBezTo>
                    <a:pt x="11732" y="535"/>
                    <a:pt x="21753" y="5425"/>
                    <a:pt x="31448" y="9826"/>
                  </a:cubicBezTo>
                  <a:cubicBezTo>
                    <a:pt x="61022" y="23272"/>
                    <a:pt x="86034" y="42750"/>
                    <a:pt x="103713" y="64183"/>
                  </a:cubicBezTo>
                  <a:lnTo>
                    <a:pt x="103713" y="64183"/>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1" name="Google Shape;1321;p42"/>
            <p:cNvSpPr/>
            <p:nvPr/>
          </p:nvSpPr>
          <p:spPr>
            <a:xfrm>
              <a:off x="567297" y="4608948"/>
              <a:ext cx="15888" cy="11175"/>
            </a:xfrm>
            <a:custGeom>
              <a:avLst/>
              <a:gdLst/>
              <a:ahLst/>
              <a:cxnLst/>
              <a:rect l="l" t="t" r="r" b="b"/>
              <a:pathLst>
                <a:path w="15888" h="11175" extrusionOk="0">
                  <a:moveTo>
                    <a:pt x="393" y="7285"/>
                  </a:moveTo>
                  <a:cubicBezTo>
                    <a:pt x="-911" y="4759"/>
                    <a:pt x="1207" y="2069"/>
                    <a:pt x="4140" y="766"/>
                  </a:cubicBezTo>
                  <a:cubicBezTo>
                    <a:pt x="4792" y="521"/>
                    <a:pt x="5525" y="195"/>
                    <a:pt x="6259" y="195"/>
                  </a:cubicBezTo>
                  <a:cubicBezTo>
                    <a:pt x="7073" y="32"/>
                    <a:pt x="7807" y="-50"/>
                    <a:pt x="8621" y="32"/>
                  </a:cubicBezTo>
                  <a:cubicBezTo>
                    <a:pt x="9925" y="32"/>
                    <a:pt x="10658" y="195"/>
                    <a:pt x="11880" y="603"/>
                  </a:cubicBezTo>
                  <a:cubicBezTo>
                    <a:pt x="12532" y="766"/>
                    <a:pt x="13184" y="1173"/>
                    <a:pt x="13591" y="1580"/>
                  </a:cubicBezTo>
                  <a:cubicBezTo>
                    <a:pt x="14487" y="2151"/>
                    <a:pt x="14976" y="2803"/>
                    <a:pt x="15465" y="3618"/>
                  </a:cubicBezTo>
                  <a:cubicBezTo>
                    <a:pt x="15709" y="4188"/>
                    <a:pt x="15954" y="4759"/>
                    <a:pt x="15872" y="5329"/>
                  </a:cubicBezTo>
                  <a:cubicBezTo>
                    <a:pt x="15791" y="6715"/>
                    <a:pt x="15058" y="8018"/>
                    <a:pt x="13754" y="9078"/>
                  </a:cubicBezTo>
                  <a:cubicBezTo>
                    <a:pt x="12776" y="9893"/>
                    <a:pt x="11391" y="10464"/>
                    <a:pt x="10006" y="10871"/>
                  </a:cubicBezTo>
                  <a:cubicBezTo>
                    <a:pt x="8621" y="11197"/>
                    <a:pt x="6992" y="11278"/>
                    <a:pt x="5607" y="11034"/>
                  </a:cubicBezTo>
                  <a:cubicBezTo>
                    <a:pt x="3652" y="10708"/>
                    <a:pt x="2104" y="9648"/>
                    <a:pt x="1370" y="8263"/>
                  </a:cubicBezTo>
                  <a:lnTo>
                    <a:pt x="1289" y="8263"/>
                  </a:lnTo>
                  <a:cubicBezTo>
                    <a:pt x="1289" y="8263"/>
                    <a:pt x="637" y="7774"/>
                    <a:pt x="474" y="7448"/>
                  </a:cubicBezTo>
                  <a:close/>
                </a:path>
              </a:pathLst>
            </a:custGeom>
            <a:solidFill>
              <a:srgbClr val="455A64">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2" name="Google Shape;1322;p42"/>
            <p:cNvSpPr/>
            <p:nvPr/>
          </p:nvSpPr>
          <p:spPr>
            <a:xfrm>
              <a:off x="795566" y="4535419"/>
              <a:ext cx="40429" cy="37511"/>
            </a:xfrm>
            <a:custGeom>
              <a:avLst/>
              <a:gdLst/>
              <a:ahLst/>
              <a:cxnLst/>
              <a:rect l="l" t="t" r="r" b="b"/>
              <a:pathLst>
                <a:path w="40429" h="37511" extrusionOk="0">
                  <a:moveTo>
                    <a:pt x="4481" y="32650"/>
                  </a:moveTo>
                  <a:cubicBezTo>
                    <a:pt x="1466" y="29880"/>
                    <a:pt x="0" y="25968"/>
                    <a:pt x="0" y="22382"/>
                  </a:cubicBezTo>
                  <a:cubicBezTo>
                    <a:pt x="0" y="20671"/>
                    <a:pt x="163" y="18959"/>
                    <a:pt x="1059" y="17248"/>
                  </a:cubicBezTo>
                  <a:cubicBezTo>
                    <a:pt x="1792" y="15618"/>
                    <a:pt x="2933" y="14151"/>
                    <a:pt x="4074" y="12847"/>
                  </a:cubicBezTo>
                  <a:cubicBezTo>
                    <a:pt x="4074" y="12847"/>
                    <a:pt x="4074" y="12765"/>
                    <a:pt x="4237" y="12765"/>
                  </a:cubicBezTo>
                  <a:cubicBezTo>
                    <a:pt x="5377" y="8283"/>
                    <a:pt x="8147" y="4046"/>
                    <a:pt x="13687" y="1682"/>
                  </a:cubicBezTo>
                  <a:cubicBezTo>
                    <a:pt x="18738" y="-518"/>
                    <a:pt x="25175" y="-518"/>
                    <a:pt x="30389" y="1438"/>
                  </a:cubicBezTo>
                  <a:cubicBezTo>
                    <a:pt x="35440" y="3475"/>
                    <a:pt x="38943" y="7387"/>
                    <a:pt x="40003" y="11462"/>
                  </a:cubicBezTo>
                  <a:cubicBezTo>
                    <a:pt x="41143" y="16270"/>
                    <a:pt x="40003" y="21160"/>
                    <a:pt x="36499" y="25316"/>
                  </a:cubicBezTo>
                  <a:cubicBezTo>
                    <a:pt x="34870" y="27272"/>
                    <a:pt x="32996" y="29146"/>
                    <a:pt x="30959" y="30858"/>
                  </a:cubicBezTo>
                  <a:cubicBezTo>
                    <a:pt x="29085" y="32569"/>
                    <a:pt x="27212" y="34280"/>
                    <a:pt x="24686" y="35584"/>
                  </a:cubicBezTo>
                  <a:cubicBezTo>
                    <a:pt x="21509" y="37296"/>
                    <a:pt x="17109" y="37948"/>
                    <a:pt x="13361" y="37214"/>
                  </a:cubicBezTo>
                  <a:cubicBezTo>
                    <a:pt x="9695" y="36481"/>
                    <a:pt x="6844" y="34769"/>
                    <a:pt x="4481" y="32650"/>
                  </a:cubicBezTo>
                  <a:close/>
                </a:path>
              </a:pathLst>
            </a:custGeom>
            <a:solidFill>
              <a:srgbClr val="455A64">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3" name="Google Shape;1323;p42"/>
            <p:cNvSpPr/>
            <p:nvPr/>
          </p:nvSpPr>
          <p:spPr>
            <a:xfrm>
              <a:off x="468049" y="4639928"/>
              <a:ext cx="16907" cy="13286"/>
            </a:xfrm>
            <a:custGeom>
              <a:avLst/>
              <a:gdLst/>
              <a:ahLst/>
              <a:cxnLst/>
              <a:rect l="l" t="t" r="r" b="b"/>
              <a:pathLst>
                <a:path w="16907" h="13286" extrusionOk="0">
                  <a:moveTo>
                    <a:pt x="407" y="8088"/>
                  </a:moveTo>
                  <a:cubicBezTo>
                    <a:pt x="407" y="8088"/>
                    <a:pt x="0" y="7355"/>
                    <a:pt x="0" y="7028"/>
                  </a:cubicBezTo>
                  <a:cubicBezTo>
                    <a:pt x="0" y="6866"/>
                    <a:pt x="0" y="6214"/>
                    <a:pt x="244" y="5970"/>
                  </a:cubicBezTo>
                  <a:lnTo>
                    <a:pt x="244" y="5806"/>
                  </a:lnTo>
                  <a:cubicBezTo>
                    <a:pt x="244" y="5806"/>
                    <a:pt x="326" y="5317"/>
                    <a:pt x="326" y="5154"/>
                  </a:cubicBezTo>
                  <a:cubicBezTo>
                    <a:pt x="407" y="4910"/>
                    <a:pt x="489" y="4665"/>
                    <a:pt x="570" y="4421"/>
                  </a:cubicBezTo>
                  <a:cubicBezTo>
                    <a:pt x="815" y="3769"/>
                    <a:pt x="1385" y="3198"/>
                    <a:pt x="1955" y="2628"/>
                  </a:cubicBezTo>
                  <a:cubicBezTo>
                    <a:pt x="2444" y="2139"/>
                    <a:pt x="3096" y="1732"/>
                    <a:pt x="3503" y="1487"/>
                  </a:cubicBezTo>
                  <a:cubicBezTo>
                    <a:pt x="3585" y="1487"/>
                    <a:pt x="3748" y="1324"/>
                    <a:pt x="3911" y="1324"/>
                  </a:cubicBezTo>
                  <a:cubicBezTo>
                    <a:pt x="3992" y="1324"/>
                    <a:pt x="4074" y="1324"/>
                    <a:pt x="4155" y="1161"/>
                  </a:cubicBezTo>
                  <a:cubicBezTo>
                    <a:pt x="4562" y="998"/>
                    <a:pt x="4888" y="754"/>
                    <a:pt x="5296" y="591"/>
                  </a:cubicBezTo>
                  <a:cubicBezTo>
                    <a:pt x="6599" y="102"/>
                    <a:pt x="8147" y="-62"/>
                    <a:pt x="9614" y="20"/>
                  </a:cubicBezTo>
                  <a:cubicBezTo>
                    <a:pt x="9858" y="20"/>
                    <a:pt x="10184" y="183"/>
                    <a:pt x="10184" y="427"/>
                  </a:cubicBezTo>
                  <a:cubicBezTo>
                    <a:pt x="10184" y="591"/>
                    <a:pt x="10265" y="754"/>
                    <a:pt x="10265" y="916"/>
                  </a:cubicBezTo>
                  <a:cubicBezTo>
                    <a:pt x="10836" y="1080"/>
                    <a:pt x="11488" y="1080"/>
                    <a:pt x="11895" y="1324"/>
                  </a:cubicBezTo>
                  <a:cubicBezTo>
                    <a:pt x="13932" y="2302"/>
                    <a:pt x="15317" y="3524"/>
                    <a:pt x="16213" y="5154"/>
                  </a:cubicBezTo>
                  <a:cubicBezTo>
                    <a:pt x="16946" y="6458"/>
                    <a:pt x="17028" y="7844"/>
                    <a:pt x="16783" y="9229"/>
                  </a:cubicBezTo>
                  <a:cubicBezTo>
                    <a:pt x="16376" y="10941"/>
                    <a:pt x="14909" y="12733"/>
                    <a:pt x="12547" y="13060"/>
                  </a:cubicBezTo>
                  <a:cubicBezTo>
                    <a:pt x="10591" y="13385"/>
                    <a:pt x="8555" y="13385"/>
                    <a:pt x="6681" y="12896"/>
                  </a:cubicBezTo>
                  <a:cubicBezTo>
                    <a:pt x="5784" y="12652"/>
                    <a:pt x="4888" y="12326"/>
                    <a:pt x="4074" y="11918"/>
                  </a:cubicBezTo>
                  <a:cubicBezTo>
                    <a:pt x="3096" y="11348"/>
                    <a:pt x="2281" y="10941"/>
                    <a:pt x="1548" y="10125"/>
                  </a:cubicBezTo>
                  <a:cubicBezTo>
                    <a:pt x="978" y="9555"/>
                    <a:pt x="570" y="8822"/>
                    <a:pt x="244" y="8170"/>
                  </a:cubicBezTo>
                  <a:close/>
                </a:path>
              </a:pathLst>
            </a:custGeom>
            <a:solidFill>
              <a:srgbClr val="455A64">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4" name="Google Shape;1324;p42"/>
            <p:cNvSpPr/>
            <p:nvPr/>
          </p:nvSpPr>
          <p:spPr>
            <a:xfrm>
              <a:off x="721659" y="4565917"/>
              <a:ext cx="59090" cy="35067"/>
            </a:xfrm>
            <a:custGeom>
              <a:avLst/>
              <a:gdLst/>
              <a:ahLst/>
              <a:cxnLst/>
              <a:rect l="l" t="t" r="r" b="b"/>
              <a:pathLst>
                <a:path w="59090" h="35067" extrusionOk="0">
                  <a:moveTo>
                    <a:pt x="9300" y="34995"/>
                  </a:moveTo>
                  <a:cubicBezTo>
                    <a:pt x="2945" y="34180"/>
                    <a:pt x="-884" y="29453"/>
                    <a:pt x="175" y="24890"/>
                  </a:cubicBezTo>
                  <a:cubicBezTo>
                    <a:pt x="1153" y="21222"/>
                    <a:pt x="4982" y="18125"/>
                    <a:pt x="8893" y="15843"/>
                  </a:cubicBezTo>
                  <a:cubicBezTo>
                    <a:pt x="14840" y="12502"/>
                    <a:pt x="21276" y="9650"/>
                    <a:pt x="27550" y="6635"/>
                  </a:cubicBezTo>
                  <a:cubicBezTo>
                    <a:pt x="32845" y="3945"/>
                    <a:pt x="38304" y="848"/>
                    <a:pt x="44903" y="115"/>
                  </a:cubicBezTo>
                  <a:cubicBezTo>
                    <a:pt x="52562" y="-700"/>
                    <a:pt x="59405" y="2886"/>
                    <a:pt x="59079" y="8835"/>
                  </a:cubicBezTo>
                  <a:cubicBezTo>
                    <a:pt x="58753" y="13887"/>
                    <a:pt x="54028" y="18207"/>
                    <a:pt x="48569" y="21059"/>
                  </a:cubicBezTo>
                  <a:cubicBezTo>
                    <a:pt x="43844" y="23504"/>
                    <a:pt x="38548" y="24563"/>
                    <a:pt x="33008" y="24890"/>
                  </a:cubicBezTo>
                  <a:cubicBezTo>
                    <a:pt x="30890" y="26438"/>
                    <a:pt x="28772" y="28068"/>
                    <a:pt x="26572" y="29616"/>
                  </a:cubicBezTo>
                  <a:cubicBezTo>
                    <a:pt x="22091" y="32632"/>
                    <a:pt x="15573" y="35810"/>
                    <a:pt x="9137" y="34913"/>
                  </a:cubicBezTo>
                  <a:close/>
                </a:path>
              </a:pathLst>
            </a:custGeom>
            <a:solidFill>
              <a:srgbClr val="455A64">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5" name="Google Shape;1325;p42"/>
            <p:cNvSpPr/>
            <p:nvPr/>
          </p:nvSpPr>
          <p:spPr>
            <a:xfrm>
              <a:off x="510780" y="4630622"/>
              <a:ext cx="64485" cy="50207"/>
            </a:xfrm>
            <a:custGeom>
              <a:avLst/>
              <a:gdLst/>
              <a:ahLst/>
              <a:cxnLst/>
              <a:rect l="l" t="t" r="r" b="b"/>
              <a:pathLst>
                <a:path w="64485" h="50207" extrusionOk="0">
                  <a:moveTo>
                    <a:pt x="1509" y="23017"/>
                  </a:moveTo>
                  <a:cubicBezTo>
                    <a:pt x="-2076" y="16742"/>
                    <a:pt x="1020" y="9489"/>
                    <a:pt x="7701" y="5007"/>
                  </a:cubicBezTo>
                  <a:cubicBezTo>
                    <a:pt x="15440" y="-291"/>
                    <a:pt x="27009" y="-1106"/>
                    <a:pt x="36868" y="1258"/>
                  </a:cubicBezTo>
                  <a:cubicBezTo>
                    <a:pt x="52021" y="4843"/>
                    <a:pt x="62776" y="15030"/>
                    <a:pt x="64323" y="26602"/>
                  </a:cubicBezTo>
                  <a:cubicBezTo>
                    <a:pt x="65138" y="32552"/>
                    <a:pt x="62857" y="38419"/>
                    <a:pt x="57969" y="43228"/>
                  </a:cubicBezTo>
                  <a:cubicBezTo>
                    <a:pt x="52836" y="48199"/>
                    <a:pt x="43793" y="51459"/>
                    <a:pt x="35075" y="49747"/>
                  </a:cubicBezTo>
                  <a:cubicBezTo>
                    <a:pt x="27824" y="48280"/>
                    <a:pt x="23017" y="44042"/>
                    <a:pt x="19025" y="39560"/>
                  </a:cubicBezTo>
                  <a:cubicBezTo>
                    <a:pt x="17233" y="37523"/>
                    <a:pt x="15603" y="35404"/>
                    <a:pt x="13567" y="33530"/>
                  </a:cubicBezTo>
                  <a:cubicBezTo>
                    <a:pt x="11611" y="31655"/>
                    <a:pt x="7945" y="29618"/>
                    <a:pt x="5582" y="27418"/>
                  </a:cubicBezTo>
                  <a:cubicBezTo>
                    <a:pt x="4768" y="26602"/>
                    <a:pt x="4197" y="25625"/>
                    <a:pt x="3627" y="24810"/>
                  </a:cubicBezTo>
                  <a:cubicBezTo>
                    <a:pt x="2812" y="24402"/>
                    <a:pt x="1998" y="23832"/>
                    <a:pt x="1509" y="23017"/>
                  </a:cubicBezTo>
                  <a:close/>
                </a:path>
              </a:pathLst>
            </a:custGeom>
            <a:solidFill>
              <a:srgbClr val="455A64">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6" name="Google Shape;1326;p42"/>
            <p:cNvSpPr/>
            <p:nvPr/>
          </p:nvSpPr>
          <p:spPr>
            <a:xfrm>
              <a:off x="251928" y="4563847"/>
              <a:ext cx="65976" cy="49014"/>
            </a:xfrm>
            <a:custGeom>
              <a:avLst/>
              <a:gdLst/>
              <a:ahLst/>
              <a:cxnLst/>
              <a:rect l="l" t="t" r="r" b="b"/>
              <a:pathLst>
                <a:path w="65976" h="49014" extrusionOk="0">
                  <a:moveTo>
                    <a:pt x="35580" y="46762"/>
                  </a:moveTo>
                  <a:cubicBezTo>
                    <a:pt x="27759" y="50430"/>
                    <a:pt x="17493" y="49370"/>
                    <a:pt x="10324" y="45377"/>
                  </a:cubicBezTo>
                  <a:cubicBezTo>
                    <a:pt x="1932" y="40650"/>
                    <a:pt x="-1164" y="32501"/>
                    <a:pt x="384" y="25003"/>
                  </a:cubicBezTo>
                  <a:cubicBezTo>
                    <a:pt x="2665" y="13512"/>
                    <a:pt x="14560" y="3978"/>
                    <a:pt x="29795" y="881"/>
                  </a:cubicBezTo>
                  <a:cubicBezTo>
                    <a:pt x="37698" y="-749"/>
                    <a:pt x="45927" y="-97"/>
                    <a:pt x="53259" y="2673"/>
                  </a:cubicBezTo>
                  <a:cubicBezTo>
                    <a:pt x="60836" y="5526"/>
                    <a:pt x="66783" y="11557"/>
                    <a:pt x="65887" y="18076"/>
                  </a:cubicBezTo>
                  <a:cubicBezTo>
                    <a:pt x="65154" y="23618"/>
                    <a:pt x="60184" y="27774"/>
                    <a:pt x="54889" y="31360"/>
                  </a:cubicBezTo>
                  <a:cubicBezTo>
                    <a:pt x="52444" y="32990"/>
                    <a:pt x="49919" y="34538"/>
                    <a:pt x="47719" y="36331"/>
                  </a:cubicBezTo>
                  <a:cubicBezTo>
                    <a:pt x="45519" y="38042"/>
                    <a:pt x="43401" y="41058"/>
                    <a:pt x="40875" y="43177"/>
                  </a:cubicBezTo>
                  <a:cubicBezTo>
                    <a:pt x="39898" y="43910"/>
                    <a:pt x="38757" y="44480"/>
                    <a:pt x="37617" y="45051"/>
                  </a:cubicBezTo>
                  <a:cubicBezTo>
                    <a:pt x="37209" y="45703"/>
                    <a:pt x="36639" y="46436"/>
                    <a:pt x="35498" y="46926"/>
                  </a:cubicBezTo>
                  <a:close/>
                </a:path>
              </a:pathLst>
            </a:custGeom>
            <a:solidFill>
              <a:srgbClr val="455A64">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7" name="Google Shape;1327;p42"/>
            <p:cNvSpPr/>
            <p:nvPr/>
          </p:nvSpPr>
          <p:spPr>
            <a:xfrm>
              <a:off x="590647" y="4649950"/>
              <a:ext cx="23940" cy="18217"/>
            </a:xfrm>
            <a:custGeom>
              <a:avLst/>
              <a:gdLst/>
              <a:ahLst/>
              <a:cxnLst/>
              <a:rect l="l" t="t" r="r" b="b"/>
              <a:pathLst>
                <a:path w="23940" h="18217" extrusionOk="0">
                  <a:moveTo>
                    <a:pt x="262" y="12002"/>
                  </a:moveTo>
                  <a:cubicBezTo>
                    <a:pt x="-145" y="10616"/>
                    <a:pt x="-145" y="9394"/>
                    <a:pt x="751" y="8171"/>
                  </a:cubicBezTo>
                  <a:cubicBezTo>
                    <a:pt x="995" y="7601"/>
                    <a:pt x="1566" y="7193"/>
                    <a:pt x="2217" y="6786"/>
                  </a:cubicBezTo>
                  <a:cubicBezTo>
                    <a:pt x="2380" y="5808"/>
                    <a:pt x="2788" y="4748"/>
                    <a:pt x="3195" y="3852"/>
                  </a:cubicBezTo>
                  <a:cubicBezTo>
                    <a:pt x="3684" y="3118"/>
                    <a:pt x="4091" y="2222"/>
                    <a:pt x="4824" y="1651"/>
                  </a:cubicBezTo>
                  <a:cubicBezTo>
                    <a:pt x="5639" y="755"/>
                    <a:pt x="6861" y="266"/>
                    <a:pt x="8246" y="185"/>
                  </a:cubicBezTo>
                  <a:cubicBezTo>
                    <a:pt x="11587" y="-304"/>
                    <a:pt x="14845" y="185"/>
                    <a:pt x="17616" y="1570"/>
                  </a:cubicBezTo>
                  <a:cubicBezTo>
                    <a:pt x="20223" y="2956"/>
                    <a:pt x="22096" y="4586"/>
                    <a:pt x="23237" y="6786"/>
                  </a:cubicBezTo>
                  <a:cubicBezTo>
                    <a:pt x="24378" y="8986"/>
                    <a:pt x="24052" y="11268"/>
                    <a:pt x="22830" y="13305"/>
                  </a:cubicBezTo>
                  <a:cubicBezTo>
                    <a:pt x="20874" y="16647"/>
                    <a:pt x="15742" y="18439"/>
                    <a:pt x="10935" y="18195"/>
                  </a:cubicBezTo>
                  <a:cubicBezTo>
                    <a:pt x="8246" y="18032"/>
                    <a:pt x="5884" y="17543"/>
                    <a:pt x="3684" y="16239"/>
                  </a:cubicBezTo>
                  <a:cubicBezTo>
                    <a:pt x="1891" y="15262"/>
                    <a:pt x="588" y="13713"/>
                    <a:pt x="181" y="12083"/>
                  </a:cubicBezTo>
                  <a:close/>
                </a:path>
              </a:pathLst>
            </a:custGeom>
            <a:solidFill>
              <a:srgbClr val="455A64">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8" name="Google Shape;1328;p42"/>
            <p:cNvSpPr/>
            <p:nvPr/>
          </p:nvSpPr>
          <p:spPr>
            <a:xfrm>
              <a:off x="1238550" y="4504555"/>
              <a:ext cx="40143" cy="25539"/>
            </a:xfrm>
            <a:custGeom>
              <a:avLst/>
              <a:gdLst/>
              <a:ahLst/>
              <a:cxnLst/>
              <a:rect l="l" t="t" r="r" b="b"/>
              <a:pathLst>
                <a:path w="40143" h="25539" extrusionOk="0">
                  <a:moveTo>
                    <a:pt x="18064" y="274"/>
                  </a:moveTo>
                  <a:cubicBezTo>
                    <a:pt x="22789" y="1007"/>
                    <a:pt x="26700" y="2881"/>
                    <a:pt x="29877" y="5489"/>
                  </a:cubicBezTo>
                  <a:cubicBezTo>
                    <a:pt x="30040" y="5653"/>
                    <a:pt x="30203" y="5816"/>
                    <a:pt x="30366" y="5897"/>
                  </a:cubicBezTo>
                  <a:cubicBezTo>
                    <a:pt x="33299" y="7119"/>
                    <a:pt x="35743" y="8749"/>
                    <a:pt x="37536" y="10950"/>
                  </a:cubicBezTo>
                  <a:cubicBezTo>
                    <a:pt x="39980" y="13965"/>
                    <a:pt x="41039" y="17877"/>
                    <a:pt x="39246" y="21299"/>
                  </a:cubicBezTo>
                  <a:cubicBezTo>
                    <a:pt x="38187" y="23418"/>
                    <a:pt x="35906" y="25619"/>
                    <a:pt x="32566" y="25537"/>
                  </a:cubicBezTo>
                  <a:cubicBezTo>
                    <a:pt x="29633" y="25537"/>
                    <a:pt x="26700" y="25374"/>
                    <a:pt x="23767" y="25130"/>
                  </a:cubicBezTo>
                  <a:cubicBezTo>
                    <a:pt x="18064" y="24723"/>
                    <a:pt x="11709" y="23581"/>
                    <a:pt x="7228" y="20729"/>
                  </a:cubicBezTo>
                  <a:cubicBezTo>
                    <a:pt x="3480" y="18366"/>
                    <a:pt x="547" y="15025"/>
                    <a:pt x="59" y="11357"/>
                  </a:cubicBezTo>
                  <a:cubicBezTo>
                    <a:pt x="-349" y="7771"/>
                    <a:pt x="1362" y="4104"/>
                    <a:pt x="5436" y="1985"/>
                  </a:cubicBezTo>
                  <a:cubicBezTo>
                    <a:pt x="9020" y="111"/>
                    <a:pt x="13664" y="-378"/>
                    <a:pt x="17982" y="274"/>
                  </a:cubicBezTo>
                  <a:close/>
                </a:path>
              </a:pathLst>
            </a:custGeom>
            <a:solidFill>
              <a:srgbClr val="455A64">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9" name="Google Shape;1329;p42"/>
            <p:cNvSpPr/>
            <p:nvPr/>
          </p:nvSpPr>
          <p:spPr>
            <a:xfrm>
              <a:off x="1224759" y="4555053"/>
              <a:ext cx="92484" cy="49238"/>
            </a:xfrm>
            <a:custGeom>
              <a:avLst/>
              <a:gdLst/>
              <a:ahLst/>
              <a:cxnLst/>
              <a:rect l="l" t="t" r="r" b="b"/>
              <a:pathLst>
                <a:path w="92484" h="49238" extrusionOk="0">
                  <a:moveTo>
                    <a:pt x="17924" y="711"/>
                  </a:moveTo>
                  <a:cubicBezTo>
                    <a:pt x="22323" y="1363"/>
                    <a:pt x="26397" y="2585"/>
                    <a:pt x="30389" y="4134"/>
                  </a:cubicBezTo>
                  <a:cubicBezTo>
                    <a:pt x="37966" y="7149"/>
                    <a:pt x="44891" y="11468"/>
                    <a:pt x="52060" y="15380"/>
                  </a:cubicBezTo>
                  <a:cubicBezTo>
                    <a:pt x="53853" y="15869"/>
                    <a:pt x="55727" y="16195"/>
                    <a:pt x="57519" y="16765"/>
                  </a:cubicBezTo>
                  <a:cubicBezTo>
                    <a:pt x="64200" y="18721"/>
                    <a:pt x="71043" y="20677"/>
                    <a:pt x="77398" y="23041"/>
                  </a:cubicBezTo>
                  <a:cubicBezTo>
                    <a:pt x="82694" y="24996"/>
                    <a:pt x="87501" y="27604"/>
                    <a:pt x="90271" y="31516"/>
                  </a:cubicBezTo>
                  <a:cubicBezTo>
                    <a:pt x="94507" y="37384"/>
                    <a:pt x="92796" y="45289"/>
                    <a:pt x="83997" y="48141"/>
                  </a:cubicBezTo>
                  <a:cubicBezTo>
                    <a:pt x="76176" y="50749"/>
                    <a:pt x="66155" y="48385"/>
                    <a:pt x="59963" y="44474"/>
                  </a:cubicBezTo>
                  <a:cubicBezTo>
                    <a:pt x="51653" y="39258"/>
                    <a:pt x="47661" y="30782"/>
                    <a:pt x="37151" y="27523"/>
                  </a:cubicBezTo>
                  <a:cubicBezTo>
                    <a:pt x="26152" y="24100"/>
                    <a:pt x="13687" y="24833"/>
                    <a:pt x="5296" y="17743"/>
                  </a:cubicBezTo>
                  <a:cubicBezTo>
                    <a:pt x="2281" y="15217"/>
                    <a:pt x="81" y="11957"/>
                    <a:pt x="0" y="8534"/>
                  </a:cubicBezTo>
                  <a:cubicBezTo>
                    <a:pt x="0" y="5926"/>
                    <a:pt x="1222" y="2096"/>
                    <a:pt x="4807" y="792"/>
                  </a:cubicBezTo>
                  <a:cubicBezTo>
                    <a:pt x="8392" y="-511"/>
                    <a:pt x="14258" y="59"/>
                    <a:pt x="18005" y="63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0" name="Google Shape;1330;p42"/>
            <p:cNvSpPr/>
            <p:nvPr/>
          </p:nvSpPr>
          <p:spPr>
            <a:xfrm>
              <a:off x="291663" y="4568656"/>
              <a:ext cx="20832" cy="25572"/>
            </a:xfrm>
            <a:custGeom>
              <a:avLst/>
              <a:gdLst/>
              <a:ahLst/>
              <a:cxnLst/>
              <a:rect l="l" t="t" r="r" b="b"/>
              <a:pathLst>
                <a:path w="20832" h="25572" extrusionOk="0">
                  <a:moveTo>
                    <a:pt x="0" y="472"/>
                  </a:moveTo>
                  <a:cubicBezTo>
                    <a:pt x="9206" y="7399"/>
                    <a:pt x="26152" y="5851"/>
                    <a:pt x="12384" y="17994"/>
                  </a:cubicBezTo>
                  <a:cubicBezTo>
                    <a:pt x="10184" y="20275"/>
                    <a:pt x="7414" y="22476"/>
                    <a:pt x="5133" y="25247"/>
                  </a:cubicBezTo>
                  <a:lnTo>
                    <a:pt x="5459" y="25573"/>
                  </a:lnTo>
                  <a:cubicBezTo>
                    <a:pt x="13769" y="23943"/>
                    <a:pt x="23219" y="17749"/>
                    <a:pt x="20286" y="10904"/>
                  </a:cubicBezTo>
                  <a:cubicBezTo>
                    <a:pt x="16702" y="4954"/>
                    <a:pt x="9858" y="-669"/>
                    <a:pt x="163" y="65"/>
                  </a:cubicBezTo>
                  <a:lnTo>
                    <a:pt x="0" y="390"/>
                  </a:lnTo>
                  <a:lnTo>
                    <a:pt x="0" y="39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1" name="Google Shape;1331;p42"/>
            <p:cNvSpPr/>
            <p:nvPr/>
          </p:nvSpPr>
          <p:spPr>
            <a:xfrm>
              <a:off x="815689" y="4540091"/>
              <a:ext cx="15373" cy="22518"/>
            </a:xfrm>
            <a:custGeom>
              <a:avLst/>
              <a:gdLst/>
              <a:ahLst/>
              <a:cxnLst/>
              <a:rect l="l" t="t" r="r" b="b"/>
              <a:pathLst>
                <a:path w="15373" h="22518" extrusionOk="0">
                  <a:moveTo>
                    <a:pt x="0" y="352"/>
                  </a:moveTo>
                  <a:cubicBezTo>
                    <a:pt x="2037" y="2633"/>
                    <a:pt x="4237" y="4019"/>
                    <a:pt x="6762" y="5241"/>
                  </a:cubicBezTo>
                  <a:cubicBezTo>
                    <a:pt x="9614" y="5975"/>
                    <a:pt x="12547" y="7604"/>
                    <a:pt x="11813" y="10050"/>
                  </a:cubicBezTo>
                  <a:cubicBezTo>
                    <a:pt x="11162" y="13798"/>
                    <a:pt x="5214" y="19095"/>
                    <a:pt x="5866" y="22518"/>
                  </a:cubicBezTo>
                  <a:cubicBezTo>
                    <a:pt x="15154" y="19829"/>
                    <a:pt x="18413" y="12168"/>
                    <a:pt x="12139" y="6301"/>
                  </a:cubicBezTo>
                  <a:cubicBezTo>
                    <a:pt x="10510" y="2552"/>
                    <a:pt x="6029" y="-300"/>
                    <a:pt x="244" y="25"/>
                  </a:cubicBezTo>
                  <a:cubicBezTo>
                    <a:pt x="244" y="25"/>
                    <a:pt x="0" y="352"/>
                    <a:pt x="0" y="352"/>
                  </a:cubicBezTo>
                  <a:lnTo>
                    <a:pt x="0" y="35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2" name="Google Shape;1332;p42"/>
            <p:cNvSpPr/>
            <p:nvPr/>
          </p:nvSpPr>
          <p:spPr>
            <a:xfrm>
              <a:off x="740491" y="4568721"/>
              <a:ext cx="36380" cy="27326"/>
            </a:xfrm>
            <a:custGeom>
              <a:avLst/>
              <a:gdLst/>
              <a:ahLst/>
              <a:cxnLst/>
              <a:rect l="l" t="t" r="r" b="b"/>
              <a:pathLst>
                <a:path w="36380" h="27326" extrusionOk="0">
                  <a:moveTo>
                    <a:pt x="28597" y="326"/>
                  </a:moveTo>
                  <a:cubicBezTo>
                    <a:pt x="33485" y="5053"/>
                    <a:pt x="33729" y="15158"/>
                    <a:pt x="24116" y="16136"/>
                  </a:cubicBezTo>
                  <a:lnTo>
                    <a:pt x="17191" y="16870"/>
                  </a:lnTo>
                  <a:cubicBezTo>
                    <a:pt x="9451" y="16788"/>
                    <a:pt x="3585" y="22656"/>
                    <a:pt x="0" y="27301"/>
                  </a:cubicBezTo>
                  <a:cubicBezTo>
                    <a:pt x="2770" y="27708"/>
                    <a:pt x="10184" y="23226"/>
                    <a:pt x="12465" y="21922"/>
                  </a:cubicBezTo>
                  <a:cubicBezTo>
                    <a:pt x="15724" y="20700"/>
                    <a:pt x="21753" y="19885"/>
                    <a:pt x="25175" y="18011"/>
                  </a:cubicBezTo>
                  <a:cubicBezTo>
                    <a:pt x="31530" y="14914"/>
                    <a:pt x="39514" y="9698"/>
                    <a:pt x="35114" y="3586"/>
                  </a:cubicBezTo>
                  <a:cubicBezTo>
                    <a:pt x="33811" y="1712"/>
                    <a:pt x="31367" y="326"/>
                    <a:pt x="28760" y="0"/>
                  </a:cubicBezTo>
                  <a:lnTo>
                    <a:pt x="28515" y="326"/>
                  </a:lnTo>
                  <a:lnTo>
                    <a:pt x="28515" y="32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3" name="Google Shape;1333;p42"/>
            <p:cNvSpPr/>
            <p:nvPr/>
          </p:nvSpPr>
          <p:spPr>
            <a:xfrm>
              <a:off x="533390" y="4632171"/>
              <a:ext cx="37313" cy="32143"/>
            </a:xfrm>
            <a:custGeom>
              <a:avLst/>
              <a:gdLst/>
              <a:ahLst/>
              <a:cxnLst/>
              <a:rect l="l" t="t" r="r" b="b"/>
              <a:pathLst>
                <a:path w="37313" h="32143" extrusionOk="0">
                  <a:moveTo>
                    <a:pt x="81" y="523"/>
                  </a:moveTo>
                  <a:cubicBezTo>
                    <a:pt x="6436" y="4191"/>
                    <a:pt x="13035" y="5902"/>
                    <a:pt x="19879" y="8347"/>
                  </a:cubicBezTo>
                  <a:cubicBezTo>
                    <a:pt x="29411" y="14378"/>
                    <a:pt x="32263" y="23261"/>
                    <a:pt x="34300" y="32143"/>
                  </a:cubicBezTo>
                  <a:cubicBezTo>
                    <a:pt x="34300" y="32143"/>
                    <a:pt x="34788" y="32143"/>
                    <a:pt x="34788" y="32143"/>
                  </a:cubicBezTo>
                  <a:cubicBezTo>
                    <a:pt x="42121" y="22038"/>
                    <a:pt x="32263" y="12667"/>
                    <a:pt x="20857" y="7288"/>
                  </a:cubicBezTo>
                  <a:cubicBezTo>
                    <a:pt x="15643" y="2887"/>
                    <a:pt x="8473" y="-373"/>
                    <a:pt x="163" y="34"/>
                  </a:cubicBezTo>
                  <a:cubicBezTo>
                    <a:pt x="163" y="34"/>
                    <a:pt x="0" y="442"/>
                    <a:pt x="0" y="442"/>
                  </a:cubicBezTo>
                  <a:lnTo>
                    <a:pt x="0" y="442"/>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4" name="Google Shape;1334;p42"/>
            <p:cNvSpPr/>
            <p:nvPr/>
          </p:nvSpPr>
          <p:spPr>
            <a:xfrm>
              <a:off x="1236246" y="4559552"/>
              <a:ext cx="72436" cy="35655"/>
            </a:xfrm>
            <a:custGeom>
              <a:avLst/>
              <a:gdLst/>
              <a:ahLst/>
              <a:cxnLst/>
              <a:rect l="l" t="t" r="r" b="b"/>
              <a:pathLst>
                <a:path w="72436" h="35655" extrusionOk="0">
                  <a:moveTo>
                    <a:pt x="72184" y="35655"/>
                  </a:moveTo>
                  <a:cubicBezTo>
                    <a:pt x="75035" y="22371"/>
                    <a:pt x="53038" y="17971"/>
                    <a:pt x="39677" y="14548"/>
                  </a:cubicBezTo>
                  <a:cubicBezTo>
                    <a:pt x="26804" y="11451"/>
                    <a:pt x="15643" y="-3544"/>
                    <a:pt x="0" y="775"/>
                  </a:cubicBezTo>
                  <a:cubicBezTo>
                    <a:pt x="12058" y="2405"/>
                    <a:pt x="15805" y="8436"/>
                    <a:pt x="27863" y="13651"/>
                  </a:cubicBezTo>
                  <a:cubicBezTo>
                    <a:pt x="34055" y="17400"/>
                    <a:pt x="43017" y="15933"/>
                    <a:pt x="49942" y="18623"/>
                  </a:cubicBezTo>
                  <a:cubicBezTo>
                    <a:pt x="58497" y="22942"/>
                    <a:pt x="68599" y="27994"/>
                    <a:pt x="71695" y="35573"/>
                  </a:cubicBezTo>
                  <a:cubicBezTo>
                    <a:pt x="71695" y="35573"/>
                    <a:pt x="72184" y="35573"/>
                    <a:pt x="72184" y="35573"/>
                  </a:cubicBezTo>
                  <a:lnTo>
                    <a:pt x="72184" y="35573"/>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5" name="Google Shape;1335;p42"/>
            <p:cNvSpPr/>
            <p:nvPr/>
          </p:nvSpPr>
          <p:spPr>
            <a:xfrm>
              <a:off x="1249983" y="4506646"/>
              <a:ext cx="23546" cy="17497"/>
            </a:xfrm>
            <a:custGeom>
              <a:avLst/>
              <a:gdLst/>
              <a:ahLst/>
              <a:cxnLst/>
              <a:rect l="l" t="t" r="r" b="b"/>
              <a:pathLst>
                <a:path w="23546" h="17497" extrusionOk="0">
                  <a:moveTo>
                    <a:pt x="22518" y="17497"/>
                  </a:moveTo>
                  <a:cubicBezTo>
                    <a:pt x="25207" y="13830"/>
                    <a:pt x="22192" y="10488"/>
                    <a:pt x="18445" y="8370"/>
                  </a:cubicBezTo>
                  <a:cubicBezTo>
                    <a:pt x="15756" y="5599"/>
                    <a:pt x="14453" y="2013"/>
                    <a:pt x="9483" y="546"/>
                  </a:cubicBezTo>
                  <a:cubicBezTo>
                    <a:pt x="6631" y="-676"/>
                    <a:pt x="-538" y="302"/>
                    <a:pt x="32" y="2013"/>
                  </a:cubicBezTo>
                  <a:cubicBezTo>
                    <a:pt x="3210" y="2502"/>
                    <a:pt x="5083" y="3398"/>
                    <a:pt x="7120" y="4214"/>
                  </a:cubicBezTo>
                  <a:cubicBezTo>
                    <a:pt x="10053" y="5517"/>
                    <a:pt x="15023" y="6577"/>
                    <a:pt x="17060" y="9022"/>
                  </a:cubicBezTo>
                  <a:cubicBezTo>
                    <a:pt x="18037" y="12200"/>
                    <a:pt x="18771" y="14645"/>
                    <a:pt x="22030" y="17416"/>
                  </a:cubicBezTo>
                  <a:cubicBezTo>
                    <a:pt x="22030" y="17416"/>
                    <a:pt x="22518" y="17416"/>
                    <a:pt x="22518" y="17416"/>
                  </a:cubicBezTo>
                  <a:lnTo>
                    <a:pt x="22518" y="1741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1336" name="Google Shape;1336;p42"/>
          <p:cNvPicPr preferRelativeResize="0"/>
          <p:nvPr/>
        </p:nvPicPr>
        <p:blipFill>
          <a:blip r:embed="rId3">
            <a:alphaModFix/>
          </a:blip>
          <a:stretch>
            <a:fillRect/>
          </a:stretch>
        </p:blipFill>
        <p:spPr>
          <a:xfrm rot="-2215837">
            <a:off x="5886555" y="-952524"/>
            <a:ext cx="2714190" cy="2271949"/>
          </a:xfrm>
          <a:prstGeom prst="rect">
            <a:avLst/>
          </a:prstGeom>
          <a:noFill/>
          <a:ln>
            <a:noFill/>
          </a:ln>
        </p:spPr>
      </p:pic>
      <p:grpSp>
        <p:nvGrpSpPr>
          <p:cNvPr id="1338" name="Google Shape;1338;p42"/>
          <p:cNvGrpSpPr/>
          <p:nvPr/>
        </p:nvGrpSpPr>
        <p:grpSpPr>
          <a:xfrm>
            <a:off x="5732325" y="-78474"/>
            <a:ext cx="3697427" cy="2296210"/>
            <a:chOff x="5732325" y="-78474"/>
            <a:chExt cx="3697427" cy="2296210"/>
          </a:xfrm>
        </p:grpSpPr>
        <p:sp>
          <p:nvSpPr>
            <p:cNvPr id="1339" name="Google Shape;1339;p42"/>
            <p:cNvSpPr/>
            <p:nvPr/>
          </p:nvSpPr>
          <p:spPr>
            <a:xfrm>
              <a:off x="5732325" y="-78474"/>
              <a:ext cx="2700784" cy="1740682"/>
            </a:xfrm>
            <a:custGeom>
              <a:avLst/>
              <a:gdLst/>
              <a:ahLst/>
              <a:cxnLst/>
              <a:rect l="l" t="t" r="r" b="b"/>
              <a:pathLst>
                <a:path w="2333291" h="1503829" extrusionOk="0">
                  <a:moveTo>
                    <a:pt x="1584556" y="596778"/>
                  </a:moveTo>
                  <a:cubicBezTo>
                    <a:pt x="1583889" y="597538"/>
                    <a:pt x="1581605" y="599915"/>
                    <a:pt x="1579607" y="601532"/>
                  </a:cubicBezTo>
                  <a:cubicBezTo>
                    <a:pt x="1575419" y="605145"/>
                    <a:pt x="1570851" y="608664"/>
                    <a:pt x="1566187" y="612182"/>
                  </a:cubicBezTo>
                  <a:cubicBezTo>
                    <a:pt x="1556860" y="619028"/>
                    <a:pt x="1547343" y="625780"/>
                    <a:pt x="1537635" y="632056"/>
                  </a:cubicBezTo>
                  <a:cubicBezTo>
                    <a:pt x="1535255" y="633577"/>
                    <a:pt x="1532781" y="635193"/>
                    <a:pt x="1530497" y="636430"/>
                  </a:cubicBezTo>
                  <a:lnTo>
                    <a:pt x="1529735" y="636905"/>
                  </a:lnTo>
                  <a:cubicBezTo>
                    <a:pt x="1529735" y="636905"/>
                    <a:pt x="1528498" y="637666"/>
                    <a:pt x="1527927" y="638141"/>
                  </a:cubicBezTo>
                  <a:cubicBezTo>
                    <a:pt x="1526404" y="639282"/>
                    <a:pt x="1525928" y="640043"/>
                    <a:pt x="1525262" y="640899"/>
                  </a:cubicBezTo>
                  <a:cubicBezTo>
                    <a:pt x="1523930" y="642610"/>
                    <a:pt x="1523264" y="644037"/>
                    <a:pt x="1522407" y="645558"/>
                  </a:cubicBezTo>
                  <a:cubicBezTo>
                    <a:pt x="1519361" y="651359"/>
                    <a:pt x="1517363" y="656969"/>
                    <a:pt x="1515364" y="662674"/>
                  </a:cubicBezTo>
                  <a:cubicBezTo>
                    <a:pt x="1511367" y="673990"/>
                    <a:pt x="1508131" y="685305"/>
                    <a:pt x="1504990" y="696716"/>
                  </a:cubicBezTo>
                  <a:cubicBezTo>
                    <a:pt x="1503658" y="702421"/>
                    <a:pt x="1502230" y="704608"/>
                    <a:pt x="1497757" y="707556"/>
                  </a:cubicBezTo>
                  <a:lnTo>
                    <a:pt x="1483195" y="717445"/>
                  </a:lnTo>
                  <a:lnTo>
                    <a:pt x="1468633" y="727334"/>
                  </a:lnTo>
                  <a:lnTo>
                    <a:pt x="1461210" y="732374"/>
                  </a:lnTo>
                  <a:cubicBezTo>
                    <a:pt x="1458926" y="734086"/>
                    <a:pt x="1457022" y="736273"/>
                    <a:pt x="1455404" y="738650"/>
                  </a:cubicBezTo>
                  <a:lnTo>
                    <a:pt x="1335961" y="736558"/>
                  </a:lnTo>
                  <a:lnTo>
                    <a:pt x="1334343" y="736558"/>
                  </a:lnTo>
                  <a:cubicBezTo>
                    <a:pt x="1334343" y="736558"/>
                    <a:pt x="1327680" y="739316"/>
                    <a:pt x="1327680" y="739316"/>
                  </a:cubicBezTo>
                  <a:lnTo>
                    <a:pt x="1280189" y="759379"/>
                  </a:lnTo>
                  <a:lnTo>
                    <a:pt x="1254777" y="770029"/>
                  </a:lnTo>
                  <a:lnTo>
                    <a:pt x="1242119" y="775354"/>
                  </a:lnTo>
                  <a:lnTo>
                    <a:pt x="1235266" y="778302"/>
                  </a:lnTo>
                  <a:cubicBezTo>
                    <a:pt x="1231364" y="780204"/>
                    <a:pt x="1227938" y="783057"/>
                    <a:pt x="1225463" y="786575"/>
                  </a:cubicBezTo>
                  <a:cubicBezTo>
                    <a:pt x="1222989" y="790093"/>
                    <a:pt x="1221466" y="794277"/>
                    <a:pt x="1220990" y="798556"/>
                  </a:cubicBezTo>
                  <a:lnTo>
                    <a:pt x="1220609" y="805973"/>
                  </a:lnTo>
                  <a:lnTo>
                    <a:pt x="1219943" y="819761"/>
                  </a:lnTo>
                  <a:lnTo>
                    <a:pt x="1219372" y="831172"/>
                  </a:lnTo>
                  <a:cubicBezTo>
                    <a:pt x="1219372" y="831172"/>
                    <a:pt x="1219182" y="831742"/>
                    <a:pt x="1218896" y="832027"/>
                  </a:cubicBezTo>
                  <a:cubicBezTo>
                    <a:pt x="1218801" y="832122"/>
                    <a:pt x="1218706" y="832217"/>
                    <a:pt x="1218516" y="832313"/>
                  </a:cubicBezTo>
                  <a:lnTo>
                    <a:pt x="1215946" y="833739"/>
                  </a:lnTo>
                  <a:lnTo>
                    <a:pt x="1203859" y="840395"/>
                  </a:lnTo>
                  <a:lnTo>
                    <a:pt x="1200813" y="842012"/>
                  </a:lnTo>
                  <a:cubicBezTo>
                    <a:pt x="1200813" y="842012"/>
                    <a:pt x="1199481" y="842677"/>
                    <a:pt x="1198624" y="843343"/>
                  </a:cubicBezTo>
                  <a:cubicBezTo>
                    <a:pt x="1197768" y="843913"/>
                    <a:pt x="1196911" y="844579"/>
                    <a:pt x="1196055" y="845245"/>
                  </a:cubicBezTo>
                  <a:cubicBezTo>
                    <a:pt x="1192819" y="848002"/>
                    <a:pt x="1190344" y="851521"/>
                    <a:pt x="1188916" y="855514"/>
                  </a:cubicBezTo>
                  <a:lnTo>
                    <a:pt x="1180446" y="882234"/>
                  </a:lnTo>
                  <a:lnTo>
                    <a:pt x="1176354" y="895357"/>
                  </a:lnTo>
                  <a:cubicBezTo>
                    <a:pt x="1175497" y="897734"/>
                    <a:pt x="1176544" y="895832"/>
                    <a:pt x="1174926" y="898114"/>
                  </a:cubicBezTo>
                  <a:lnTo>
                    <a:pt x="1170738" y="903629"/>
                  </a:lnTo>
                  <a:lnTo>
                    <a:pt x="1153988" y="925500"/>
                  </a:lnTo>
                  <a:lnTo>
                    <a:pt x="1137237" y="947370"/>
                  </a:lnTo>
                  <a:lnTo>
                    <a:pt x="1133049" y="952885"/>
                  </a:lnTo>
                  <a:lnTo>
                    <a:pt x="1130670" y="956023"/>
                  </a:lnTo>
                  <a:cubicBezTo>
                    <a:pt x="1129528" y="957735"/>
                    <a:pt x="1128576" y="959541"/>
                    <a:pt x="1127910" y="961443"/>
                  </a:cubicBezTo>
                  <a:cubicBezTo>
                    <a:pt x="1126387" y="966103"/>
                    <a:pt x="1126577" y="967149"/>
                    <a:pt x="1126006" y="969716"/>
                  </a:cubicBezTo>
                  <a:lnTo>
                    <a:pt x="1124674" y="976467"/>
                  </a:lnTo>
                  <a:lnTo>
                    <a:pt x="1122104" y="989970"/>
                  </a:lnTo>
                  <a:lnTo>
                    <a:pt x="1120772" y="996721"/>
                  </a:lnTo>
                  <a:cubicBezTo>
                    <a:pt x="1120677" y="997482"/>
                    <a:pt x="1120391" y="997862"/>
                    <a:pt x="1120106" y="998338"/>
                  </a:cubicBezTo>
                  <a:lnTo>
                    <a:pt x="1101071" y="1016500"/>
                  </a:lnTo>
                  <a:cubicBezTo>
                    <a:pt x="1099929" y="1017546"/>
                    <a:pt x="1100214" y="1017260"/>
                    <a:pt x="1099833" y="1017641"/>
                  </a:cubicBezTo>
                  <a:cubicBezTo>
                    <a:pt x="1099548" y="1017831"/>
                    <a:pt x="1099262" y="1017926"/>
                    <a:pt x="1098977" y="1018021"/>
                  </a:cubicBezTo>
                  <a:cubicBezTo>
                    <a:pt x="1098406" y="1018211"/>
                    <a:pt x="1097740" y="1018306"/>
                    <a:pt x="1097169" y="1018211"/>
                  </a:cubicBezTo>
                  <a:lnTo>
                    <a:pt x="1084320" y="1014978"/>
                  </a:lnTo>
                  <a:lnTo>
                    <a:pt x="1070805" y="1011555"/>
                  </a:lnTo>
                  <a:cubicBezTo>
                    <a:pt x="1063096" y="1009653"/>
                    <a:pt x="1054626" y="1012126"/>
                    <a:pt x="1049201" y="1017831"/>
                  </a:cubicBezTo>
                  <a:cubicBezTo>
                    <a:pt x="1046441" y="1020588"/>
                    <a:pt x="1044442" y="1024107"/>
                    <a:pt x="1043395" y="1027910"/>
                  </a:cubicBezTo>
                  <a:cubicBezTo>
                    <a:pt x="1043110" y="1028861"/>
                    <a:pt x="1043014" y="1029812"/>
                    <a:pt x="1042824" y="1030763"/>
                  </a:cubicBezTo>
                  <a:lnTo>
                    <a:pt x="1042634" y="1032665"/>
                  </a:lnTo>
                  <a:lnTo>
                    <a:pt x="1042253" y="1036088"/>
                  </a:lnTo>
                  <a:lnTo>
                    <a:pt x="1040730" y="1049781"/>
                  </a:lnTo>
                  <a:lnTo>
                    <a:pt x="1039207" y="1063474"/>
                  </a:lnTo>
                  <a:lnTo>
                    <a:pt x="1038446" y="1070320"/>
                  </a:lnTo>
                  <a:lnTo>
                    <a:pt x="1038065" y="1073363"/>
                  </a:lnTo>
                  <a:cubicBezTo>
                    <a:pt x="1038065" y="1073363"/>
                    <a:pt x="1037875" y="1074124"/>
                    <a:pt x="1037780" y="1074409"/>
                  </a:cubicBezTo>
                  <a:cubicBezTo>
                    <a:pt x="1036733" y="1077357"/>
                    <a:pt x="1032260" y="1078117"/>
                    <a:pt x="1030261" y="1075550"/>
                  </a:cubicBezTo>
                  <a:cubicBezTo>
                    <a:pt x="1029785" y="1075550"/>
                    <a:pt x="1027787" y="1069464"/>
                    <a:pt x="1026359" y="1065565"/>
                  </a:cubicBezTo>
                  <a:lnTo>
                    <a:pt x="1021695" y="1052633"/>
                  </a:lnTo>
                  <a:lnTo>
                    <a:pt x="1019316" y="1046167"/>
                  </a:lnTo>
                  <a:cubicBezTo>
                    <a:pt x="1018459" y="1043505"/>
                    <a:pt x="1016270" y="1039511"/>
                    <a:pt x="1013606" y="1037039"/>
                  </a:cubicBezTo>
                  <a:cubicBezTo>
                    <a:pt x="1010941" y="1034376"/>
                    <a:pt x="1007514" y="1032570"/>
                    <a:pt x="1003898" y="1031619"/>
                  </a:cubicBezTo>
                  <a:cubicBezTo>
                    <a:pt x="1001804" y="1031143"/>
                    <a:pt x="1000757" y="1031048"/>
                    <a:pt x="999615" y="1030858"/>
                  </a:cubicBezTo>
                  <a:lnTo>
                    <a:pt x="996189" y="1030383"/>
                  </a:lnTo>
                  <a:lnTo>
                    <a:pt x="982579" y="1028291"/>
                  </a:lnTo>
                  <a:lnTo>
                    <a:pt x="976012" y="1027340"/>
                  </a:lnTo>
                  <a:cubicBezTo>
                    <a:pt x="975346" y="1027150"/>
                    <a:pt x="975631" y="1027340"/>
                    <a:pt x="974299" y="1026769"/>
                  </a:cubicBezTo>
                  <a:lnTo>
                    <a:pt x="971063" y="1025438"/>
                  </a:lnTo>
                  <a:lnTo>
                    <a:pt x="958309" y="1020303"/>
                  </a:lnTo>
                  <a:lnTo>
                    <a:pt x="951933" y="1017736"/>
                  </a:lnTo>
                  <a:lnTo>
                    <a:pt x="948697" y="1016405"/>
                  </a:lnTo>
                  <a:lnTo>
                    <a:pt x="947079" y="1015739"/>
                  </a:lnTo>
                  <a:cubicBezTo>
                    <a:pt x="946508" y="1015454"/>
                    <a:pt x="945461" y="1015073"/>
                    <a:pt x="944604" y="1014883"/>
                  </a:cubicBezTo>
                  <a:cubicBezTo>
                    <a:pt x="941083" y="1013837"/>
                    <a:pt x="937276" y="1013837"/>
                    <a:pt x="933659" y="1014693"/>
                  </a:cubicBezTo>
                  <a:cubicBezTo>
                    <a:pt x="929472" y="1015834"/>
                    <a:pt x="928329" y="1016690"/>
                    <a:pt x="926045" y="1017641"/>
                  </a:cubicBezTo>
                  <a:lnTo>
                    <a:pt x="913387" y="1023061"/>
                  </a:lnTo>
                  <a:lnTo>
                    <a:pt x="907010" y="1025723"/>
                  </a:lnTo>
                  <a:lnTo>
                    <a:pt x="903870" y="1027055"/>
                  </a:lnTo>
                  <a:cubicBezTo>
                    <a:pt x="903204" y="1027340"/>
                    <a:pt x="902918" y="1027435"/>
                    <a:pt x="902442" y="1027530"/>
                  </a:cubicBezTo>
                  <a:cubicBezTo>
                    <a:pt x="901395" y="1027625"/>
                    <a:pt x="900729" y="1027720"/>
                    <a:pt x="899396" y="1027245"/>
                  </a:cubicBezTo>
                  <a:lnTo>
                    <a:pt x="892829" y="1025058"/>
                  </a:lnTo>
                  <a:lnTo>
                    <a:pt x="886263" y="1022871"/>
                  </a:lnTo>
                  <a:lnTo>
                    <a:pt x="883026" y="1021825"/>
                  </a:lnTo>
                  <a:cubicBezTo>
                    <a:pt x="881789" y="1021349"/>
                    <a:pt x="879695" y="1020874"/>
                    <a:pt x="877982" y="1020684"/>
                  </a:cubicBezTo>
                  <a:cubicBezTo>
                    <a:pt x="874366" y="1020303"/>
                    <a:pt x="870749" y="1020874"/>
                    <a:pt x="867418" y="1022300"/>
                  </a:cubicBezTo>
                  <a:cubicBezTo>
                    <a:pt x="863706" y="1024107"/>
                    <a:pt x="862469" y="1025343"/>
                    <a:pt x="860375" y="1026579"/>
                  </a:cubicBezTo>
                  <a:lnTo>
                    <a:pt x="814501" y="1057103"/>
                  </a:lnTo>
                  <a:lnTo>
                    <a:pt x="803080" y="1064710"/>
                  </a:lnTo>
                  <a:lnTo>
                    <a:pt x="797370" y="1068513"/>
                  </a:lnTo>
                  <a:cubicBezTo>
                    <a:pt x="795561" y="1069749"/>
                    <a:pt x="793182" y="1071366"/>
                    <a:pt x="792611" y="1071556"/>
                  </a:cubicBezTo>
                  <a:cubicBezTo>
                    <a:pt x="791564" y="1072032"/>
                    <a:pt x="790422" y="1072222"/>
                    <a:pt x="789375" y="1072127"/>
                  </a:cubicBezTo>
                  <a:cubicBezTo>
                    <a:pt x="788138" y="1072032"/>
                    <a:pt x="787662" y="1071746"/>
                    <a:pt x="785092" y="1070605"/>
                  </a:cubicBezTo>
                  <a:lnTo>
                    <a:pt x="772624" y="1064805"/>
                  </a:lnTo>
                  <a:lnTo>
                    <a:pt x="766343" y="1061857"/>
                  </a:lnTo>
                  <a:lnTo>
                    <a:pt x="763202" y="1060431"/>
                  </a:lnTo>
                  <a:cubicBezTo>
                    <a:pt x="762346" y="1059955"/>
                    <a:pt x="760252" y="1059099"/>
                    <a:pt x="758729" y="1058814"/>
                  </a:cubicBezTo>
                  <a:cubicBezTo>
                    <a:pt x="757016" y="1058434"/>
                    <a:pt x="755303" y="1058244"/>
                    <a:pt x="753590" y="1058244"/>
                  </a:cubicBezTo>
                  <a:lnTo>
                    <a:pt x="749878" y="1058434"/>
                  </a:lnTo>
                  <a:lnTo>
                    <a:pt x="743025" y="1058909"/>
                  </a:lnTo>
                  <a:lnTo>
                    <a:pt x="715520" y="1060716"/>
                  </a:lnTo>
                  <a:cubicBezTo>
                    <a:pt x="713236" y="1060811"/>
                    <a:pt x="710571" y="1061096"/>
                    <a:pt x="709809" y="1061001"/>
                  </a:cubicBezTo>
                  <a:cubicBezTo>
                    <a:pt x="709238" y="1061001"/>
                    <a:pt x="708572" y="1060811"/>
                    <a:pt x="708001" y="1060526"/>
                  </a:cubicBezTo>
                  <a:lnTo>
                    <a:pt x="705051" y="1059195"/>
                  </a:lnTo>
                  <a:lnTo>
                    <a:pt x="692393" y="1053679"/>
                  </a:lnTo>
                  <a:cubicBezTo>
                    <a:pt x="690013" y="1052729"/>
                    <a:pt x="688871" y="1051968"/>
                    <a:pt x="685254" y="1050732"/>
                  </a:cubicBezTo>
                  <a:cubicBezTo>
                    <a:pt x="682019" y="1049876"/>
                    <a:pt x="678592" y="1049781"/>
                    <a:pt x="675356" y="1050542"/>
                  </a:cubicBezTo>
                  <a:cubicBezTo>
                    <a:pt x="673738" y="1050922"/>
                    <a:pt x="672216" y="1051587"/>
                    <a:pt x="670693" y="1052348"/>
                  </a:cubicBezTo>
                  <a:lnTo>
                    <a:pt x="667552" y="1054155"/>
                  </a:lnTo>
                  <a:lnTo>
                    <a:pt x="664697" y="1055866"/>
                  </a:lnTo>
                  <a:cubicBezTo>
                    <a:pt x="657368" y="1054820"/>
                    <a:pt x="647375" y="1053489"/>
                    <a:pt x="635288" y="1052063"/>
                  </a:cubicBezTo>
                  <a:lnTo>
                    <a:pt x="635193" y="1052063"/>
                  </a:lnTo>
                  <a:cubicBezTo>
                    <a:pt x="635193" y="1052063"/>
                    <a:pt x="635002" y="1052063"/>
                    <a:pt x="635002" y="1052063"/>
                  </a:cubicBezTo>
                  <a:cubicBezTo>
                    <a:pt x="617776" y="1052824"/>
                    <a:pt x="596267" y="1053870"/>
                    <a:pt x="573044" y="1055296"/>
                  </a:cubicBezTo>
                  <a:cubicBezTo>
                    <a:pt x="568666" y="1055581"/>
                    <a:pt x="564288" y="1055866"/>
                    <a:pt x="560100" y="1056057"/>
                  </a:cubicBezTo>
                  <a:lnTo>
                    <a:pt x="558578" y="1056057"/>
                  </a:lnTo>
                  <a:cubicBezTo>
                    <a:pt x="558578" y="1056057"/>
                    <a:pt x="558102" y="1057578"/>
                    <a:pt x="558102" y="1057578"/>
                  </a:cubicBezTo>
                  <a:cubicBezTo>
                    <a:pt x="553248" y="1071556"/>
                    <a:pt x="548680" y="1084678"/>
                    <a:pt x="544587" y="1096564"/>
                  </a:cubicBezTo>
                  <a:cubicBezTo>
                    <a:pt x="531739" y="1103886"/>
                    <a:pt x="521174" y="1110067"/>
                    <a:pt x="513751" y="1114536"/>
                  </a:cubicBezTo>
                  <a:cubicBezTo>
                    <a:pt x="506232" y="1119101"/>
                    <a:pt x="502044" y="1121858"/>
                    <a:pt x="502234" y="1122238"/>
                  </a:cubicBezTo>
                  <a:cubicBezTo>
                    <a:pt x="502425" y="1122619"/>
                    <a:pt x="506993" y="1120527"/>
                    <a:pt x="514893" y="1116533"/>
                  </a:cubicBezTo>
                  <a:cubicBezTo>
                    <a:pt x="522792" y="1112539"/>
                    <a:pt x="533927" y="1106739"/>
                    <a:pt x="547252" y="1099607"/>
                  </a:cubicBezTo>
                  <a:lnTo>
                    <a:pt x="547918" y="1099227"/>
                  </a:lnTo>
                  <a:lnTo>
                    <a:pt x="548204" y="1098466"/>
                  </a:lnTo>
                  <a:cubicBezTo>
                    <a:pt x="552391" y="1086960"/>
                    <a:pt x="557055" y="1074124"/>
                    <a:pt x="562004" y="1060526"/>
                  </a:cubicBezTo>
                  <a:cubicBezTo>
                    <a:pt x="565811" y="1060336"/>
                    <a:pt x="569618" y="1060050"/>
                    <a:pt x="573425" y="1059860"/>
                  </a:cubicBezTo>
                  <a:cubicBezTo>
                    <a:pt x="596647" y="1058529"/>
                    <a:pt x="618061" y="1057103"/>
                    <a:pt x="635193" y="1055771"/>
                  </a:cubicBezTo>
                  <a:cubicBezTo>
                    <a:pt x="645567" y="1056627"/>
                    <a:pt x="654323" y="1057388"/>
                    <a:pt x="661271" y="1057863"/>
                  </a:cubicBezTo>
                  <a:lnTo>
                    <a:pt x="614255" y="1085534"/>
                  </a:lnTo>
                  <a:lnTo>
                    <a:pt x="590461" y="1099512"/>
                  </a:lnTo>
                  <a:lnTo>
                    <a:pt x="584560" y="1103031"/>
                  </a:lnTo>
                  <a:lnTo>
                    <a:pt x="581610" y="1104742"/>
                  </a:lnTo>
                  <a:lnTo>
                    <a:pt x="580087" y="1105598"/>
                  </a:lnTo>
                  <a:cubicBezTo>
                    <a:pt x="579421" y="1105978"/>
                    <a:pt x="578754" y="1106454"/>
                    <a:pt x="578088" y="1106929"/>
                  </a:cubicBezTo>
                  <a:cubicBezTo>
                    <a:pt x="575519" y="1108831"/>
                    <a:pt x="573520" y="1111493"/>
                    <a:pt x="572283" y="1114346"/>
                  </a:cubicBezTo>
                  <a:lnTo>
                    <a:pt x="569618" y="1120717"/>
                  </a:lnTo>
                  <a:lnTo>
                    <a:pt x="558863" y="1146106"/>
                  </a:lnTo>
                  <a:lnTo>
                    <a:pt x="553533" y="1158753"/>
                  </a:lnTo>
                  <a:lnTo>
                    <a:pt x="550868" y="1165124"/>
                  </a:lnTo>
                  <a:cubicBezTo>
                    <a:pt x="550012" y="1167215"/>
                    <a:pt x="549441" y="1167976"/>
                    <a:pt x="548299" y="1169212"/>
                  </a:cubicBezTo>
                  <a:cubicBezTo>
                    <a:pt x="547252" y="1170258"/>
                    <a:pt x="546015" y="1170734"/>
                    <a:pt x="543635" y="1171875"/>
                  </a:cubicBezTo>
                  <a:lnTo>
                    <a:pt x="537354" y="1174728"/>
                  </a:lnTo>
                  <a:lnTo>
                    <a:pt x="524791" y="1180433"/>
                  </a:lnTo>
                  <a:lnTo>
                    <a:pt x="512228" y="1186138"/>
                  </a:lnTo>
                  <a:lnTo>
                    <a:pt x="509277" y="1187469"/>
                  </a:lnTo>
                  <a:cubicBezTo>
                    <a:pt x="508611" y="1187755"/>
                    <a:pt x="507850" y="1187945"/>
                    <a:pt x="507088" y="1188040"/>
                  </a:cubicBezTo>
                  <a:lnTo>
                    <a:pt x="500331" y="1188706"/>
                  </a:lnTo>
                  <a:cubicBezTo>
                    <a:pt x="497761" y="1188991"/>
                    <a:pt x="496524" y="1189086"/>
                    <a:pt x="494906" y="1188706"/>
                  </a:cubicBezTo>
                  <a:cubicBezTo>
                    <a:pt x="493383" y="1188325"/>
                    <a:pt x="491956" y="1187564"/>
                    <a:pt x="490814" y="1186519"/>
                  </a:cubicBezTo>
                  <a:lnTo>
                    <a:pt x="481486" y="1176724"/>
                  </a:lnTo>
                  <a:cubicBezTo>
                    <a:pt x="480154" y="1175298"/>
                    <a:pt x="477965" y="1172826"/>
                    <a:pt x="475300" y="1171494"/>
                  </a:cubicBezTo>
                  <a:cubicBezTo>
                    <a:pt x="472635" y="1170068"/>
                    <a:pt x="469685" y="1169307"/>
                    <a:pt x="466639" y="1169403"/>
                  </a:cubicBezTo>
                  <a:cubicBezTo>
                    <a:pt x="463689" y="1169403"/>
                    <a:pt x="460738" y="1170258"/>
                    <a:pt x="458074" y="1171780"/>
                  </a:cubicBezTo>
                  <a:cubicBezTo>
                    <a:pt x="456836" y="1172540"/>
                    <a:pt x="455504" y="1173586"/>
                    <a:pt x="454647" y="1174442"/>
                  </a:cubicBezTo>
                  <a:lnTo>
                    <a:pt x="452173" y="1176819"/>
                  </a:lnTo>
                  <a:lnTo>
                    <a:pt x="442180" y="1186328"/>
                  </a:lnTo>
                  <a:cubicBezTo>
                    <a:pt x="440657" y="1187755"/>
                    <a:pt x="438563" y="1189847"/>
                    <a:pt x="437421" y="1190702"/>
                  </a:cubicBezTo>
                  <a:cubicBezTo>
                    <a:pt x="436088" y="1191748"/>
                    <a:pt x="434566" y="1192319"/>
                    <a:pt x="432852" y="1192604"/>
                  </a:cubicBezTo>
                  <a:cubicBezTo>
                    <a:pt x="430092" y="1193080"/>
                    <a:pt x="424763" y="1191368"/>
                    <a:pt x="420480" y="1190702"/>
                  </a:cubicBezTo>
                  <a:lnTo>
                    <a:pt x="413437" y="1189371"/>
                  </a:lnTo>
                  <a:cubicBezTo>
                    <a:pt x="410582" y="1188991"/>
                    <a:pt x="407536" y="1189371"/>
                    <a:pt x="404871" y="1190512"/>
                  </a:cubicBezTo>
                  <a:lnTo>
                    <a:pt x="379745" y="1202208"/>
                  </a:lnTo>
                  <a:cubicBezTo>
                    <a:pt x="378603" y="1202779"/>
                    <a:pt x="377842" y="1203159"/>
                    <a:pt x="376985" y="1203349"/>
                  </a:cubicBezTo>
                  <a:lnTo>
                    <a:pt x="373844" y="1204110"/>
                  </a:lnTo>
                  <a:cubicBezTo>
                    <a:pt x="371846" y="1204585"/>
                    <a:pt x="370323" y="1204681"/>
                    <a:pt x="368515" y="1204205"/>
                  </a:cubicBezTo>
                  <a:cubicBezTo>
                    <a:pt x="365088" y="1203444"/>
                    <a:pt x="362233" y="1200782"/>
                    <a:pt x="361186" y="1197359"/>
                  </a:cubicBezTo>
                  <a:cubicBezTo>
                    <a:pt x="360710" y="1195742"/>
                    <a:pt x="360235" y="1193080"/>
                    <a:pt x="359759" y="1190988"/>
                  </a:cubicBezTo>
                  <a:cubicBezTo>
                    <a:pt x="359188" y="1188610"/>
                    <a:pt x="358997" y="1186709"/>
                    <a:pt x="358045" y="1183856"/>
                  </a:cubicBezTo>
                  <a:cubicBezTo>
                    <a:pt x="356142" y="1178531"/>
                    <a:pt x="351193" y="1174442"/>
                    <a:pt x="345673" y="1173491"/>
                  </a:cubicBezTo>
                  <a:lnTo>
                    <a:pt x="318643" y="1168261"/>
                  </a:lnTo>
                  <a:lnTo>
                    <a:pt x="311886" y="1166930"/>
                  </a:lnTo>
                  <a:cubicBezTo>
                    <a:pt x="310744" y="1166645"/>
                    <a:pt x="309126" y="1166455"/>
                    <a:pt x="307889" y="1166550"/>
                  </a:cubicBezTo>
                  <a:lnTo>
                    <a:pt x="304462" y="1166550"/>
                  </a:lnTo>
                  <a:cubicBezTo>
                    <a:pt x="304462" y="1166550"/>
                    <a:pt x="290662" y="1166740"/>
                    <a:pt x="290662" y="1166740"/>
                  </a:cubicBezTo>
                  <a:lnTo>
                    <a:pt x="263157" y="1167025"/>
                  </a:lnTo>
                  <a:lnTo>
                    <a:pt x="256304" y="1167025"/>
                  </a:lnTo>
                  <a:cubicBezTo>
                    <a:pt x="253925" y="1167215"/>
                    <a:pt x="252497" y="1167025"/>
                    <a:pt x="250403" y="1166169"/>
                  </a:cubicBezTo>
                  <a:lnTo>
                    <a:pt x="237460" y="1161510"/>
                  </a:lnTo>
                  <a:cubicBezTo>
                    <a:pt x="228799" y="1158467"/>
                    <a:pt x="220233" y="1155044"/>
                    <a:pt x="211477" y="1152382"/>
                  </a:cubicBezTo>
                  <a:lnTo>
                    <a:pt x="185114" y="1144204"/>
                  </a:lnTo>
                  <a:lnTo>
                    <a:pt x="178547" y="1142207"/>
                  </a:lnTo>
                  <a:cubicBezTo>
                    <a:pt x="176453" y="1141542"/>
                    <a:pt x="173883" y="1140686"/>
                    <a:pt x="171218" y="1140876"/>
                  </a:cubicBezTo>
                  <a:cubicBezTo>
                    <a:pt x="168649" y="1140876"/>
                    <a:pt x="166079" y="1141732"/>
                    <a:pt x="163890" y="1143063"/>
                  </a:cubicBezTo>
                  <a:cubicBezTo>
                    <a:pt x="161606" y="1144489"/>
                    <a:pt x="160083" y="1146296"/>
                    <a:pt x="158465" y="1147817"/>
                  </a:cubicBezTo>
                  <a:lnTo>
                    <a:pt x="138479" y="1166835"/>
                  </a:lnTo>
                  <a:lnTo>
                    <a:pt x="128485" y="1176344"/>
                  </a:lnTo>
                  <a:cubicBezTo>
                    <a:pt x="125440" y="1179767"/>
                    <a:pt x="121538" y="1181669"/>
                    <a:pt x="117255" y="1181289"/>
                  </a:cubicBezTo>
                  <a:cubicBezTo>
                    <a:pt x="108689" y="1179292"/>
                    <a:pt x="99647" y="1176534"/>
                    <a:pt x="90891" y="1174157"/>
                  </a:cubicBezTo>
                  <a:cubicBezTo>
                    <a:pt x="88702" y="1173586"/>
                    <a:pt x="86418" y="1172731"/>
                    <a:pt x="83849" y="1172826"/>
                  </a:cubicBezTo>
                  <a:cubicBezTo>
                    <a:pt x="81374" y="1172826"/>
                    <a:pt x="79090" y="1173777"/>
                    <a:pt x="76901" y="1174347"/>
                  </a:cubicBezTo>
                  <a:lnTo>
                    <a:pt x="63767" y="1178341"/>
                  </a:lnTo>
                  <a:lnTo>
                    <a:pt x="50633" y="1182335"/>
                  </a:lnTo>
                  <a:cubicBezTo>
                    <a:pt x="48444" y="1183095"/>
                    <a:pt x="46160" y="1183476"/>
                    <a:pt x="44066" y="1184712"/>
                  </a:cubicBezTo>
                  <a:cubicBezTo>
                    <a:pt x="41972" y="1185948"/>
                    <a:pt x="40449" y="1187755"/>
                    <a:pt x="38736" y="1189276"/>
                  </a:cubicBezTo>
                  <a:lnTo>
                    <a:pt x="18749" y="1208294"/>
                  </a:lnTo>
                  <a:cubicBezTo>
                    <a:pt x="14942" y="1211337"/>
                    <a:pt x="14086" y="1216376"/>
                    <a:pt x="12658" y="1220560"/>
                  </a:cubicBezTo>
                  <a:lnTo>
                    <a:pt x="8471" y="1233683"/>
                  </a:lnTo>
                  <a:lnTo>
                    <a:pt x="0" y="1259927"/>
                  </a:lnTo>
                  <a:lnTo>
                    <a:pt x="8756" y="1233873"/>
                  </a:lnTo>
                  <a:lnTo>
                    <a:pt x="13134" y="1220846"/>
                  </a:lnTo>
                  <a:cubicBezTo>
                    <a:pt x="14657" y="1216567"/>
                    <a:pt x="15513" y="1211812"/>
                    <a:pt x="19225" y="1208959"/>
                  </a:cubicBezTo>
                  <a:lnTo>
                    <a:pt x="39497" y="1190227"/>
                  </a:lnTo>
                  <a:cubicBezTo>
                    <a:pt x="41210" y="1188706"/>
                    <a:pt x="42733" y="1186994"/>
                    <a:pt x="44637" y="1185948"/>
                  </a:cubicBezTo>
                  <a:cubicBezTo>
                    <a:pt x="46540" y="1184807"/>
                    <a:pt x="48729" y="1184427"/>
                    <a:pt x="51013" y="1183761"/>
                  </a:cubicBezTo>
                  <a:lnTo>
                    <a:pt x="64243" y="1179957"/>
                  </a:lnTo>
                  <a:lnTo>
                    <a:pt x="77472" y="1176154"/>
                  </a:lnTo>
                  <a:cubicBezTo>
                    <a:pt x="81945" y="1174442"/>
                    <a:pt x="85847" y="1174347"/>
                    <a:pt x="90416" y="1176154"/>
                  </a:cubicBezTo>
                  <a:cubicBezTo>
                    <a:pt x="99362" y="1178626"/>
                    <a:pt x="107832" y="1181479"/>
                    <a:pt x="117064" y="1183761"/>
                  </a:cubicBezTo>
                  <a:cubicBezTo>
                    <a:pt x="122013" y="1184427"/>
                    <a:pt x="127248" y="1181764"/>
                    <a:pt x="130294" y="1178341"/>
                  </a:cubicBezTo>
                  <a:lnTo>
                    <a:pt x="140382" y="1169022"/>
                  </a:lnTo>
                  <a:lnTo>
                    <a:pt x="160654" y="1150290"/>
                  </a:lnTo>
                  <a:cubicBezTo>
                    <a:pt x="162367" y="1148768"/>
                    <a:pt x="163985" y="1147057"/>
                    <a:pt x="165603" y="1146106"/>
                  </a:cubicBezTo>
                  <a:cubicBezTo>
                    <a:pt x="167316" y="1145060"/>
                    <a:pt x="169315" y="1144489"/>
                    <a:pt x="171314" y="1144489"/>
                  </a:cubicBezTo>
                  <a:cubicBezTo>
                    <a:pt x="175121" y="1144489"/>
                    <a:pt x="179689" y="1146771"/>
                    <a:pt x="183972" y="1147912"/>
                  </a:cubicBezTo>
                  <a:lnTo>
                    <a:pt x="210145" y="1156470"/>
                  </a:lnTo>
                  <a:cubicBezTo>
                    <a:pt x="218901" y="1159323"/>
                    <a:pt x="227371" y="1162841"/>
                    <a:pt x="235937" y="1165979"/>
                  </a:cubicBezTo>
                  <a:lnTo>
                    <a:pt x="248785" y="1170829"/>
                  </a:lnTo>
                  <a:cubicBezTo>
                    <a:pt x="248785" y="1170829"/>
                    <a:pt x="248976" y="1170829"/>
                    <a:pt x="249071" y="1170829"/>
                  </a:cubicBezTo>
                  <a:cubicBezTo>
                    <a:pt x="246121" y="1174728"/>
                    <a:pt x="240505" y="1183286"/>
                    <a:pt x="233082" y="1194981"/>
                  </a:cubicBezTo>
                  <a:cubicBezTo>
                    <a:pt x="220328" y="1198405"/>
                    <a:pt x="204529" y="1202874"/>
                    <a:pt x="187493" y="1207913"/>
                  </a:cubicBezTo>
                  <a:lnTo>
                    <a:pt x="184638" y="1208769"/>
                  </a:lnTo>
                  <a:lnTo>
                    <a:pt x="183877" y="1208959"/>
                  </a:lnTo>
                  <a:lnTo>
                    <a:pt x="183401" y="1209530"/>
                  </a:lnTo>
                  <a:cubicBezTo>
                    <a:pt x="173693" y="1222177"/>
                    <a:pt x="164842" y="1233968"/>
                    <a:pt x="157609" y="1243857"/>
                  </a:cubicBezTo>
                  <a:cubicBezTo>
                    <a:pt x="137908" y="1249087"/>
                    <a:pt x="125154" y="1252795"/>
                    <a:pt x="125345" y="1253556"/>
                  </a:cubicBezTo>
                  <a:cubicBezTo>
                    <a:pt x="125535" y="1254317"/>
                    <a:pt x="138859" y="1251844"/>
                    <a:pt x="159227" y="1247375"/>
                  </a:cubicBezTo>
                  <a:lnTo>
                    <a:pt x="159893" y="1247375"/>
                  </a:lnTo>
                  <a:cubicBezTo>
                    <a:pt x="159893" y="1247375"/>
                    <a:pt x="160369" y="1246710"/>
                    <a:pt x="160369" y="1246710"/>
                  </a:cubicBezTo>
                  <a:cubicBezTo>
                    <a:pt x="167983" y="1237201"/>
                    <a:pt x="177024" y="1225695"/>
                    <a:pt x="186732" y="1213048"/>
                  </a:cubicBezTo>
                  <a:lnTo>
                    <a:pt x="188826" y="1212383"/>
                  </a:lnTo>
                  <a:cubicBezTo>
                    <a:pt x="206147" y="1207248"/>
                    <a:pt x="222137" y="1202398"/>
                    <a:pt x="234795" y="1198405"/>
                  </a:cubicBezTo>
                  <a:lnTo>
                    <a:pt x="235556" y="1198214"/>
                  </a:lnTo>
                  <a:lnTo>
                    <a:pt x="235937" y="1197644"/>
                  </a:lnTo>
                  <a:cubicBezTo>
                    <a:pt x="243170" y="1184997"/>
                    <a:pt x="248405" y="1175583"/>
                    <a:pt x="250403" y="1171304"/>
                  </a:cubicBezTo>
                  <a:cubicBezTo>
                    <a:pt x="252307" y="1171875"/>
                    <a:pt x="254591" y="1172350"/>
                    <a:pt x="256399" y="1172160"/>
                  </a:cubicBezTo>
                  <a:lnTo>
                    <a:pt x="263252" y="1172160"/>
                  </a:lnTo>
                  <a:cubicBezTo>
                    <a:pt x="263252" y="1172160"/>
                    <a:pt x="290852" y="1172255"/>
                    <a:pt x="290852" y="1172255"/>
                  </a:cubicBezTo>
                  <a:lnTo>
                    <a:pt x="304653" y="1172255"/>
                  </a:lnTo>
                  <a:cubicBezTo>
                    <a:pt x="304653" y="1172255"/>
                    <a:pt x="308079" y="1172255"/>
                    <a:pt x="308079" y="1172255"/>
                  </a:cubicBezTo>
                  <a:cubicBezTo>
                    <a:pt x="309126" y="1172255"/>
                    <a:pt x="309792" y="1172255"/>
                    <a:pt x="310934" y="1172540"/>
                  </a:cubicBezTo>
                  <a:lnTo>
                    <a:pt x="317692" y="1173967"/>
                  </a:lnTo>
                  <a:lnTo>
                    <a:pt x="344626" y="1179577"/>
                  </a:lnTo>
                  <a:cubicBezTo>
                    <a:pt x="348147" y="1180243"/>
                    <a:pt x="351193" y="1182905"/>
                    <a:pt x="352335" y="1186233"/>
                  </a:cubicBezTo>
                  <a:cubicBezTo>
                    <a:pt x="352811" y="1187660"/>
                    <a:pt x="353192" y="1190322"/>
                    <a:pt x="353667" y="1192509"/>
                  </a:cubicBezTo>
                  <a:cubicBezTo>
                    <a:pt x="354143" y="1194886"/>
                    <a:pt x="354429" y="1196693"/>
                    <a:pt x="355095" y="1199546"/>
                  </a:cubicBezTo>
                  <a:cubicBezTo>
                    <a:pt x="356713" y="1204966"/>
                    <a:pt x="361377" y="1209435"/>
                    <a:pt x="366897" y="1210766"/>
                  </a:cubicBezTo>
                  <a:cubicBezTo>
                    <a:pt x="369562" y="1211527"/>
                    <a:pt x="372798" y="1211432"/>
                    <a:pt x="375272" y="1210766"/>
                  </a:cubicBezTo>
                  <a:lnTo>
                    <a:pt x="378793" y="1209910"/>
                  </a:lnTo>
                  <a:cubicBezTo>
                    <a:pt x="380221" y="1209530"/>
                    <a:pt x="381458" y="1208864"/>
                    <a:pt x="382410" y="1208484"/>
                  </a:cubicBezTo>
                  <a:lnTo>
                    <a:pt x="407346" y="1197264"/>
                  </a:lnTo>
                  <a:cubicBezTo>
                    <a:pt x="408869" y="1196598"/>
                    <a:pt x="410677" y="1196408"/>
                    <a:pt x="412295" y="1196693"/>
                  </a:cubicBezTo>
                  <a:lnTo>
                    <a:pt x="418767" y="1198024"/>
                  </a:lnTo>
                  <a:lnTo>
                    <a:pt x="425524" y="1199451"/>
                  </a:lnTo>
                  <a:cubicBezTo>
                    <a:pt x="427523" y="1199831"/>
                    <a:pt x="430568" y="1200592"/>
                    <a:pt x="433519" y="1200211"/>
                  </a:cubicBezTo>
                  <a:cubicBezTo>
                    <a:pt x="436469" y="1199831"/>
                    <a:pt x="439229" y="1198785"/>
                    <a:pt x="441609" y="1196978"/>
                  </a:cubicBezTo>
                  <a:cubicBezTo>
                    <a:pt x="444083" y="1194981"/>
                    <a:pt x="445225" y="1193745"/>
                    <a:pt x="447033" y="1192129"/>
                  </a:cubicBezTo>
                  <a:lnTo>
                    <a:pt x="457122" y="1182810"/>
                  </a:lnTo>
                  <a:lnTo>
                    <a:pt x="459692" y="1180433"/>
                  </a:lnTo>
                  <a:cubicBezTo>
                    <a:pt x="460453" y="1179767"/>
                    <a:pt x="461024" y="1179292"/>
                    <a:pt x="461690" y="1178911"/>
                  </a:cubicBezTo>
                  <a:cubicBezTo>
                    <a:pt x="463118" y="1178151"/>
                    <a:pt x="464641" y="1177675"/>
                    <a:pt x="466259" y="1177675"/>
                  </a:cubicBezTo>
                  <a:cubicBezTo>
                    <a:pt x="467877" y="1177675"/>
                    <a:pt x="469494" y="1178056"/>
                    <a:pt x="470827" y="1178816"/>
                  </a:cubicBezTo>
                  <a:cubicBezTo>
                    <a:pt x="472255" y="1179577"/>
                    <a:pt x="473206" y="1180623"/>
                    <a:pt x="474919" y="1182525"/>
                  </a:cubicBezTo>
                  <a:lnTo>
                    <a:pt x="484437" y="1192794"/>
                  </a:lnTo>
                  <a:cubicBezTo>
                    <a:pt x="486626" y="1194886"/>
                    <a:pt x="489386" y="1196408"/>
                    <a:pt x="492241" y="1197168"/>
                  </a:cubicBezTo>
                  <a:cubicBezTo>
                    <a:pt x="495096" y="1198024"/>
                    <a:pt x="498618" y="1197644"/>
                    <a:pt x="500521" y="1197454"/>
                  </a:cubicBezTo>
                  <a:lnTo>
                    <a:pt x="507469" y="1196883"/>
                  </a:lnTo>
                  <a:cubicBezTo>
                    <a:pt x="508992" y="1196693"/>
                    <a:pt x="510515" y="1196313"/>
                    <a:pt x="511942" y="1195742"/>
                  </a:cubicBezTo>
                  <a:lnTo>
                    <a:pt x="512323" y="1195552"/>
                  </a:lnTo>
                  <a:cubicBezTo>
                    <a:pt x="511561" y="1196027"/>
                    <a:pt x="510990" y="1196408"/>
                    <a:pt x="510229" y="1196883"/>
                  </a:cubicBezTo>
                  <a:cubicBezTo>
                    <a:pt x="502520" y="1201733"/>
                    <a:pt x="491765" y="1208769"/>
                    <a:pt x="478917" y="1217327"/>
                  </a:cubicBezTo>
                  <a:cubicBezTo>
                    <a:pt x="470446" y="1218278"/>
                    <a:pt x="461309" y="1219324"/>
                    <a:pt x="451697" y="1220465"/>
                  </a:cubicBezTo>
                  <a:lnTo>
                    <a:pt x="450840" y="1220465"/>
                  </a:lnTo>
                  <a:cubicBezTo>
                    <a:pt x="450840" y="1220465"/>
                    <a:pt x="450269" y="1221226"/>
                    <a:pt x="450269" y="1221226"/>
                  </a:cubicBezTo>
                  <a:cubicBezTo>
                    <a:pt x="445606" y="1226361"/>
                    <a:pt x="440752" y="1231781"/>
                    <a:pt x="435803" y="1237296"/>
                  </a:cubicBezTo>
                  <a:lnTo>
                    <a:pt x="435422" y="1237676"/>
                  </a:lnTo>
                  <a:lnTo>
                    <a:pt x="435232" y="1238152"/>
                  </a:lnTo>
                  <a:cubicBezTo>
                    <a:pt x="435232" y="1238152"/>
                    <a:pt x="435041" y="1238722"/>
                    <a:pt x="434946" y="1239103"/>
                  </a:cubicBezTo>
                  <a:cubicBezTo>
                    <a:pt x="431425" y="1251464"/>
                    <a:pt x="427999" y="1263350"/>
                    <a:pt x="424763" y="1274381"/>
                  </a:cubicBezTo>
                  <a:cubicBezTo>
                    <a:pt x="418196" y="1275617"/>
                    <a:pt x="411914" y="1276758"/>
                    <a:pt x="406013" y="1277804"/>
                  </a:cubicBezTo>
                  <a:lnTo>
                    <a:pt x="405061" y="1277994"/>
                  </a:lnTo>
                  <a:lnTo>
                    <a:pt x="404681" y="1278850"/>
                  </a:lnTo>
                  <a:cubicBezTo>
                    <a:pt x="398590" y="1290831"/>
                    <a:pt x="393641" y="1300720"/>
                    <a:pt x="390310" y="1307662"/>
                  </a:cubicBezTo>
                  <a:cubicBezTo>
                    <a:pt x="386978" y="1314603"/>
                    <a:pt x="385265" y="1318692"/>
                    <a:pt x="385646" y="1318882"/>
                  </a:cubicBezTo>
                  <a:cubicBezTo>
                    <a:pt x="386027" y="1319072"/>
                    <a:pt x="388406" y="1315364"/>
                    <a:pt x="392308" y="1308708"/>
                  </a:cubicBezTo>
                  <a:cubicBezTo>
                    <a:pt x="396115" y="1302242"/>
                    <a:pt x="401350" y="1292828"/>
                    <a:pt x="407631" y="1281512"/>
                  </a:cubicBezTo>
                  <a:cubicBezTo>
                    <a:pt x="413722" y="1280561"/>
                    <a:pt x="420194" y="1279515"/>
                    <a:pt x="426952" y="1278469"/>
                  </a:cubicBezTo>
                  <a:lnTo>
                    <a:pt x="428284" y="1278279"/>
                  </a:lnTo>
                  <a:lnTo>
                    <a:pt x="428665" y="1276948"/>
                  </a:lnTo>
                  <a:cubicBezTo>
                    <a:pt x="432091" y="1265537"/>
                    <a:pt x="435708" y="1253271"/>
                    <a:pt x="439515" y="1240529"/>
                  </a:cubicBezTo>
                  <a:cubicBezTo>
                    <a:pt x="439515" y="1240434"/>
                    <a:pt x="439515" y="1240244"/>
                    <a:pt x="439610" y="1240149"/>
                  </a:cubicBezTo>
                  <a:cubicBezTo>
                    <a:pt x="444178" y="1234919"/>
                    <a:pt x="448747" y="1229879"/>
                    <a:pt x="453029" y="1225030"/>
                  </a:cubicBezTo>
                  <a:cubicBezTo>
                    <a:pt x="462452" y="1223793"/>
                    <a:pt x="471493" y="1222557"/>
                    <a:pt x="479773" y="1221416"/>
                  </a:cubicBezTo>
                  <a:lnTo>
                    <a:pt x="480249" y="1221416"/>
                  </a:lnTo>
                  <a:cubicBezTo>
                    <a:pt x="480249" y="1221416"/>
                    <a:pt x="480630" y="1221036"/>
                    <a:pt x="480630" y="1221036"/>
                  </a:cubicBezTo>
                  <a:cubicBezTo>
                    <a:pt x="493478" y="1212002"/>
                    <a:pt x="504043" y="1204395"/>
                    <a:pt x="511466" y="1198880"/>
                  </a:cubicBezTo>
                  <a:cubicBezTo>
                    <a:pt x="515464" y="1195932"/>
                    <a:pt x="518414" y="1193650"/>
                    <a:pt x="520317" y="1192034"/>
                  </a:cubicBezTo>
                  <a:lnTo>
                    <a:pt x="527836" y="1188706"/>
                  </a:lnTo>
                  <a:lnTo>
                    <a:pt x="540495" y="1183190"/>
                  </a:lnTo>
                  <a:lnTo>
                    <a:pt x="546776" y="1180433"/>
                  </a:lnTo>
                  <a:cubicBezTo>
                    <a:pt x="548584" y="1179672"/>
                    <a:pt x="551630" y="1178436"/>
                    <a:pt x="554009" y="1176249"/>
                  </a:cubicBezTo>
                  <a:cubicBezTo>
                    <a:pt x="556293" y="1174347"/>
                    <a:pt x="558197" y="1171114"/>
                    <a:pt x="559053" y="1168927"/>
                  </a:cubicBezTo>
                  <a:lnTo>
                    <a:pt x="561813" y="1162651"/>
                  </a:lnTo>
                  <a:lnTo>
                    <a:pt x="567334" y="1150004"/>
                  </a:lnTo>
                  <a:lnTo>
                    <a:pt x="578374" y="1124806"/>
                  </a:lnTo>
                  <a:lnTo>
                    <a:pt x="581134" y="1118530"/>
                  </a:lnTo>
                  <a:cubicBezTo>
                    <a:pt x="581705" y="1117199"/>
                    <a:pt x="582657" y="1116153"/>
                    <a:pt x="583704" y="1115297"/>
                  </a:cubicBezTo>
                  <a:lnTo>
                    <a:pt x="584560" y="1114726"/>
                  </a:lnTo>
                  <a:lnTo>
                    <a:pt x="586083" y="1113871"/>
                  </a:lnTo>
                  <a:lnTo>
                    <a:pt x="589033" y="1112159"/>
                  </a:lnTo>
                  <a:lnTo>
                    <a:pt x="595029" y="1108736"/>
                  </a:lnTo>
                  <a:lnTo>
                    <a:pt x="619013" y="1095138"/>
                  </a:lnTo>
                  <a:lnTo>
                    <a:pt x="666886" y="1067943"/>
                  </a:lnTo>
                  <a:lnTo>
                    <a:pt x="672882" y="1064520"/>
                  </a:lnTo>
                  <a:lnTo>
                    <a:pt x="675737" y="1062903"/>
                  </a:lnTo>
                  <a:cubicBezTo>
                    <a:pt x="676308" y="1062618"/>
                    <a:pt x="676879" y="1062428"/>
                    <a:pt x="677545" y="1062237"/>
                  </a:cubicBezTo>
                  <a:cubicBezTo>
                    <a:pt x="678783" y="1061952"/>
                    <a:pt x="680115" y="1062047"/>
                    <a:pt x="681257" y="1062333"/>
                  </a:cubicBezTo>
                  <a:cubicBezTo>
                    <a:pt x="682019" y="1062523"/>
                    <a:pt x="684874" y="1063949"/>
                    <a:pt x="686777" y="1064710"/>
                  </a:cubicBezTo>
                  <a:lnTo>
                    <a:pt x="699340" y="1070415"/>
                  </a:lnTo>
                  <a:lnTo>
                    <a:pt x="702671" y="1071937"/>
                  </a:lnTo>
                  <a:cubicBezTo>
                    <a:pt x="704194" y="1072602"/>
                    <a:pt x="705907" y="1072982"/>
                    <a:pt x="707525" y="1073268"/>
                  </a:cubicBezTo>
                  <a:cubicBezTo>
                    <a:pt x="711332" y="1073648"/>
                    <a:pt x="713331" y="1073268"/>
                    <a:pt x="715615" y="1073268"/>
                  </a:cubicBezTo>
                  <a:lnTo>
                    <a:pt x="743120" y="1071841"/>
                  </a:lnTo>
                  <a:lnTo>
                    <a:pt x="749973" y="1071461"/>
                  </a:lnTo>
                  <a:lnTo>
                    <a:pt x="753114" y="1071271"/>
                  </a:lnTo>
                  <a:cubicBezTo>
                    <a:pt x="753685" y="1071271"/>
                    <a:pt x="754256" y="1071271"/>
                    <a:pt x="754827" y="1071461"/>
                  </a:cubicBezTo>
                  <a:cubicBezTo>
                    <a:pt x="755493" y="1071651"/>
                    <a:pt x="755588" y="1071651"/>
                    <a:pt x="756730" y="1072222"/>
                  </a:cubicBezTo>
                  <a:lnTo>
                    <a:pt x="759871" y="1073743"/>
                  </a:lnTo>
                  <a:lnTo>
                    <a:pt x="766057" y="1076786"/>
                  </a:lnTo>
                  <a:lnTo>
                    <a:pt x="778430" y="1082777"/>
                  </a:lnTo>
                  <a:cubicBezTo>
                    <a:pt x="780048" y="1083537"/>
                    <a:pt x="783665" y="1085439"/>
                    <a:pt x="787091" y="1085724"/>
                  </a:cubicBezTo>
                  <a:cubicBezTo>
                    <a:pt x="790517" y="1086105"/>
                    <a:pt x="794039" y="1085629"/>
                    <a:pt x="797275" y="1084298"/>
                  </a:cubicBezTo>
                  <a:cubicBezTo>
                    <a:pt x="800891" y="1082586"/>
                    <a:pt x="802224" y="1081350"/>
                    <a:pt x="804222" y="1080209"/>
                  </a:cubicBezTo>
                  <a:lnTo>
                    <a:pt x="810028" y="1076501"/>
                  </a:lnTo>
                  <a:lnTo>
                    <a:pt x="821639" y="1068989"/>
                  </a:lnTo>
                  <a:lnTo>
                    <a:pt x="867894" y="1039131"/>
                  </a:lnTo>
                  <a:cubicBezTo>
                    <a:pt x="872653" y="1035993"/>
                    <a:pt x="873224" y="1035613"/>
                    <a:pt x="875603" y="1035803"/>
                  </a:cubicBezTo>
                  <a:cubicBezTo>
                    <a:pt x="876174" y="1035898"/>
                    <a:pt x="876364" y="1035898"/>
                    <a:pt x="877316" y="1036278"/>
                  </a:cubicBezTo>
                  <a:lnTo>
                    <a:pt x="880552" y="1037419"/>
                  </a:lnTo>
                  <a:lnTo>
                    <a:pt x="887024" y="1039701"/>
                  </a:lnTo>
                  <a:lnTo>
                    <a:pt x="893496" y="1041983"/>
                  </a:lnTo>
                  <a:cubicBezTo>
                    <a:pt x="896446" y="1043124"/>
                    <a:pt x="900443" y="1043600"/>
                    <a:pt x="903965" y="1043029"/>
                  </a:cubicBezTo>
                  <a:cubicBezTo>
                    <a:pt x="905678" y="1042744"/>
                    <a:pt x="907581" y="1042269"/>
                    <a:pt x="909104" y="1041603"/>
                  </a:cubicBezTo>
                  <a:lnTo>
                    <a:pt x="912340" y="1040272"/>
                  </a:lnTo>
                  <a:lnTo>
                    <a:pt x="918717" y="1037704"/>
                  </a:lnTo>
                  <a:lnTo>
                    <a:pt x="931470" y="1032475"/>
                  </a:lnTo>
                  <a:cubicBezTo>
                    <a:pt x="936800" y="1030288"/>
                    <a:pt x="937371" y="1030002"/>
                    <a:pt x="939370" y="1030573"/>
                  </a:cubicBezTo>
                  <a:lnTo>
                    <a:pt x="963925" y="1040842"/>
                  </a:lnTo>
                  <a:lnTo>
                    <a:pt x="967065" y="1042174"/>
                  </a:lnTo>
                  <a:cubicBezTo>
                    <a:pt x="967922" y="1042554"/>
                    <a:pt x="970301" y="1043505"/>
                    <a:pt x="971919" y="1043695"/>
                  </a:cubicBezTo>
                  <a:lnTo>
                    <a:pt x="978962" y="1044836"/>
                  </a:lnTo>
                  <a:lnTo>
                    <a:pt x="992572" y="1047118"/>
                  </a:lnTo>
                  <a:lnTo>
                    <a:pt x="995998" y="1047689"/>
                  </a:lnTo>
                  <a:cubicBezTo>
                    <a:pt x="997140" y="1047879"/>
                    <a:pt x="998378" y="1048069"/>
                    <a:pt x="998473" y="1048164"/>
                  </a:cubicBezTo>
                  <a:cubicBezTo>
                    <a:pt x="999234" y="1048354"/>
                    <a:pt x="999996" y="1048830"/>
                    <a:pt x="1000567" y="1049400"/>
                  </a:cubicBezTo>
                  <a:cubicBezTo>
                    <a:pt x="1001233" y="1050161"/>
                    <a:pt x="1001423" y="1050256"/>
                    <a:pt x="1001994" y="1051968"/>
                  </a:cubicBezTo>
                  <a:lnTo>
                    <a:pt x="1004278" y="1058434"/>
                  </a:lnTo>
                  <a:lnTo>
                    <a:pt x="1008752" y="1071461"/>
                  </a:lnTo>
                  <a:lnTo>
                    <a:pt x="1011036" y="1077927"/>
                  </a:lnTo>
                  <a:cubicBezTo>
                    <a:pt x="1011512" y="1079448"/>
                    <a:pt x="1012939" y="1083823"/>
                    <a:pt x="1015414" y="1086675"/>
                  </a:cubicBezTo>
                  <a:cubicBezTo>
                    <a:pt x="1020173" y="1092761"/>
                    <a:pt x="1028072" y="1095899"/>
                    <a:pt x="1035781" y="1094948"/>
                  </a:cubicBezTo>
                  <a:cubicBezTo>
                    <a:pt x="1043395" y="1093997"/>
                    <a:pt x="1050343" y="1088862"/>
                    <a:pt x="1053484" y="1081826"/>
                  </a:cubicBezTo>
                  <a:cubicBezTo>
                    <a:pt x="1054245" y="1080114"/>
                    <a:pt x="1054816" y="1078212"/>
                    <a:pt x="1055102" y="1076311"/>
                  </a:cubicBezTo>
                  <a:lnTo>
                    <a:pt x="1055577" y="1072507"/>
                  </a:lnTo>
                  <a:lnTo>
                    <a:pt x="1056434" y="1065661"/>
                  </a:lnTo>
                  <a:lnTo>
                    <a:pt x="1058147" y="1051968"/>
                  </a:lnTo>
                  <a:lnTo>
                    <a:pt x="1059860" y="1038275"/>
                  </a:lnTo>
                  <a:lnTo>
                    <a:pt x="1060241" y="1034852"/>
                  </a:lnTo>
                  <a:cubicBezTo>
                    <a:pt x="1060431" y="1033425"/>
                    <a:pt x="1060431" y="1033140"/>
                    <a:pt x="1060527" y="1032855"/>
                  </a:cubicBezTo>
                  <a:cubicBezTo>
                    <a:pt x="1060717" y="1032189"/>
                    <a:pt x="1061002" y="1031619"/>
                    <a:pt x="1061573" y="1031143"/>
                  </a:cubicBezTo>
                  <a:cubicBezTo>
                    <a:pt x="1062620" y="1030192"/>
                    <a:pt x="1063953" y="1029812"/>
                    <a:pt x="1065285" y="1030192"/>
                  </a:cubicBezTo>
                  <a:lnTo>
                    <a:pt x="1078419" y="1033711"/>
                  </a:lnTo>
                  <a:lnTo>
                    <a:pt x="1092315" y="1037419"/>
                  </a:lnTo>
                  <a:cubicBezTo>
                    <a:pt x="1094123" y="1037800"/>
                    <a:pt x="1096026" y="1037895"/>
                    <a:pt x="1097835" y="1037800"/>
                  </a:cubicBezTo>
                  <a:cubicBezTo>
                    <a:pt x="1095551" y="1041698"/>
                    <a:pt x="1093171" y="1045977"/>
                    <a:pt x="1090316" y="1050922"/>
                  </a:cubicBezTo>
                  <a:lnTo>
                    <a:pt x="1090030" y="1051397"/>
                  </a:lnTo>
                  <a:lnTo>
                    <a:pt x="1090221" y="1051968"/>
                  </a:lnTo>
                  <a:cubicBezTo>
                    <a:pt x="1093552" y="1062047"/>
                    <a:pt x="1097549" y="1073933"/>
                    <a:pt x="1102022" y="1087341"/>
                  </a:cubicBezTo>
                  <a:cubicBezTo>
                    <a:pt x="1102022" y="1094092"/>
                    <a:pt x="1101927" y="1101319"/>
                    <a:pt x="1101832" y="1108831"/>
                  </a:cubicBezTo>
                  <a:cubicBezTo>
                    <a:pt x="1091458" y="1113015"/>
                    <a:pt x="1080513" y="1117389"/>
                    <a:pt x="1068997" y="1122048"/>
                  </a:cubicBezTo>
                  <a:lnTo>
                    <a:pt x="1067855" y="1122524"/>
                  </a:lnTo>
                  <a:lnTo>
                    <a:pt x="1067665" y="1123760"/>
                  </a:lnTo>
                  <a:cubicBezTo>
                    <a:pt x="1065761" y="1134029"/>
                    <a:pt x="1063858" y="1144775"/>
                    <a:pt x="1061764" y="1155710"/>
                  </a:cubicBezTo>
                  <a:cubicBezTo>
                    <a:pt x="1061669" y="1156280"/>
                    <a:pt x="1061573" y="1156946"/>
                    <a:pt x="1061478" y="1157516"/>
                  </a:cubicBezTo>
                  <a:cubicBezTo>
                    <a:pt x="1055102" y="1170924"/>
                    <a:pt x="1048915" y="1183856"/>
                    <a:pt x="1043110" y="1195932"/>
                  </a:cubicBezTo>
                  <a:lnTo>
                    <a:pt x="1043110" y="1195932"/>
                  </a:lnTo>
                  <a:cubicBezTo>
                    <a:pt x="1043110" y="1195932"/>
                    <a:pt x="1043110" y="1196218"/>
                    <a:pt x="1043110" y="1196218"/>
                  </a:cubicBezTo>
                  <a:cubicBezTo>
                    <a:pt x="1038256" y="1211051"/>
                    <a:pt x="1033783" y="1224839"/>
                    <a:pt x="1029690" y="1237486"/>
                  </a:cubicBezTo>
                  <a:cubicBezTo>
                    <a:pt x="1023313" y="1242431"/>
                    <a:pt x="1017222" y="1247090"/>
                    <a:pt x="1011797" y="1251274"/>
                  </a:cubicBezTo>
                  <a:lnTo>
                    <a:pt x="1011226" y="1251749"/>
                  </a:lnTo>
                  <a:lnTo>
                    <a:pt x="1011226" y="1252415"/>
                  </a:lnTo>
                  <a:cubicBezTo>
                    <a:pt x="1009132" y="1266583"/>
                    <a:pt x="1007514" y="1278469"/>
                    <a:pt x="1006182" y="1287598"/>
                  </a:cubicBezTo>
                  <a:cubicBezTo>
                    <a:pt x="1005135" y="1295871"/>
                    <a:pt x="1004659" y="1300530"/>
                    <a:pt x="1005040" y="1300530"/>
                  </a:cubicBezTo>
                  <a:cubicBezTo>
                    <a:pt x="1005325" y="1300530"/>
                    <a:pt x="1006372" y="1296061"/>
                    <a:pt x="1007990" y="1287883"/>
                  </a:cubicBezTo>
                  <a:cubicBezTo>
                    <a:pt x="1009608" y="1278945"/>
                    <a:pt x="1011702" y="1267344"/>
                    <a:pt x="1014272" y="1253556"/>
                  </a:cubicBezTo>
                  <a:cubicBezTo>
                    <a:pt x="1019887" y="1249467"/>
                    <a:pt x="1025978" y="1244998"/>
                    <a:pt x="1032450" y="1240244"/>
                  </a:cubicBezTo>
                  <a:lnTo>
                    <a:pt x="1032926" y="1239863"/>
                  </a:lnTo>
                  <a:lnTo>
                    <a:pt x="1033116" y="1239293"/>
                  </a:lnTo>
                  <a:cubicBezTo>
                    <a:pt x="1037399" y="1226646"/>
                    <a:pt x="1042158" y="1212668"/>
                    <a:pt x="1047297" y="1197834"/>
                  </a:cubicBezTo>
                  <a:cubicBezTo>
                    <a:pt x="1053103" y="1185758"/>
                    <a:pt x="1059384" y="1172731"/>
                    <a:pt x="1065856" y="1159323"/>
                  </a:cubicBezTo>
                  <a:lnTo>
                    <a:pt x="1065856" y="1159038"/>
                  </a:lnTo>
                  <a:cubicBezTo>
                    <a:pt x="1065856" y="1159038"/>
                    <a:pt x="1066047" y="1158753"/>
                    <a:pt x="1066047" y="1158753"/>
                  </a:cubicBezTo>
                  <a:cubicBezTo>
                    <a:pt x="1066142" y="1158087"/>
                    <a:pt x="1066332" y="1157326"/>
                    <a:pt x="1066427" y="1156661"/>
                  </a:cubicBezTo>
                  <a:cubicBezTo>
                    <a:pt x="1068331" y="1146106"/>
                    <a:pt x="1070139" y="1135931"/>
                    <a:pt x="1071947" y="1125947"/>
                  </a:cubicBezTo>
                  <a:cubicBezTo>
                    <a:pt x="1083463" y="1121193"/>
                    <a:pt x="1094409" y="1116628"/>
                    <a:pt x="1104782" y="1112349"/>
                  </a:cubicBezTo>
                  <a:lnTo>
                    <a:pt x="1106115" y="1111779"/>
                  </a:lnTo>
                  <a:lnTo>
                    <a:pt x="1106115" y="1110352"/>
                  </a:lnTo>
                  <a:cubicBezTo>
                    <a:pt x="1106115" y="1102175"/>
                    <a:pt x="1105925" y="1094473"/>
                    <a:pt x="1105925" y="1087151"/>
                  </a:cubicBezTo>
                  <a:lnTo>
                    <a:pt x="1105925" y="1086770"/>
                  </a:lnTo>
                  <a:cubicBezTo>
                    <a:pt x="1105925" y="1086770"/>
                    <a:pt x="1105829" y="1086485"/>
                    <a:pt x="1105829" y="1086485"/>
                  </a:cubicBezTo>
                  <a:cubicBezTo>
                    <a:pt x="1100976" y="1073268"/>
                    <a:pt x="1096788" y="1061572"/>
                    <a:pt x="1093171" y="1051683"/>
                  </a:cubicBezTo>
                  <a:cubicBezTo>
                    <a:pt x="1095836" y="1046358"/>
                    <a:pt x="1098215" y="1041698"/>
                    <a:pt x="1100214" y="1037514"/>
                  </a:cubicBezTo>
                  <a:cubicBezTo>
                    <a:pt x="1101547" y="1037324"/>
                    <a:pt x="1102879" y="1037229"/>
                    <a:pt x="1104211" y="1036754"/>
                  </a:cubicBezTo>
                  <a:cubicBezTo>
                    <a:pt x="1106115" y="1036183"/>
                    <a:pt x="1107923" y="1035327"/>
                    <a:pt x="1109636" y="1034186"/>
                  </a:cubicBezTo>
                  <a:cubicBezTo>
                    <a:pt x="1111159" y="1033235"/>
                    <a:pt x="1113158" y="1031429"/>
                    <a:pt x="1113729" y="1030953"/>
                  </a:cubicBezTo>
                  <a:lnTo>
                    <a:pt x="1123817" y="1021634"/>
                  </a:lnTo>
                  <a:lnTo>
                    <a:pt x="1128862" y="1016975"/>
                  </a:lnTo>
                  <a:lnTo>
                    <a:pt x="1131431" y="1014598"/>
                  </a:lnTo>
                  <a:lnTo>
                    <a:pt x="1132669" y="1013457"/>
                  </a:lnTo>
                  <a:cubicBezTo>
                    <a:pt x="1133240" y="1012886"/>
                    <a:pt x="1134096" y="1012126"/>
                    <a:pt x="1134667" y="1011365"/>
                  </a:cubicBezTo>
                  <a:cubicBezTo>
                    <a:pt x="1137237" y="1008322"/>
                    <a:pt x="1139045" y="1004423"/>
                    <a:pt x="1139807" y="1000715"/>
                  </a:cubicBezTo>
                  <a:lnTo>
                    <a:pt x="1141234" y="993964"/>
                  </a:lnTo>
                  <a:lnTo>
                    <a:pt x="1143994" y="980461"/>
                  </a:lnTo>
                  <a:lnTo>
                    <a:pt x="1145422" y="973710"/>
                  </a:lnTo>
                  <a:cubicBezTo>
                    <a:pt x="1145803" y="971808"/>
                    <a:pt x="1146469" y="968290"/>
                    <a:pt x="1146564" y="968575"/>
                  </a:cubicBezTo>
                  <a:cubicBezTo>
                    <a:pt x="1146659" y="968290"/>
                    <a:pt x="1146754" y="968099"/>
                    <a:pt x="1146945" y="967909"/>
                  </a:cubicBezTo>
                  <a:lnTo>
                    <a:pt x="1148753" y="965627"/>
                  </a:lnTo>
                  <a:lnTo>
                    <a:pt x="1153036" y="960207"/>
                  </a:lnTo>
                  <a:lnTo>
                    <a:pt x="1170072" y="938527"/>
                  </a:lnTo>
                  <a:lnTo>
                    <a:pt x="1187108" y="916847"/>
                  </a:lnTo>
                  <a:lnTo>
                    <a:pt x="1191391" y="911426"/>
                  </a:lnTo>
                  <a:cubicBezTo>
                    <a:pt x="1192819" y="910190"/>
                    <a:pt x="1196055" y="904105"/>
                    <a:pt x="1196435" y="902108"/>
                  </a:cubicBezTo>
                  <a:lnTo>
                    <a:pt x="1200718" y="889081"/>
                  </a:lnTo>
                  <a:lnTo>
                    <a:pt x="1209189" y="863407"/>
                  </a:lnTo>
                  <a:cubicBezTo>
                    <a:pt x="1209189" y="863407"/>
                    <a:pt x="1209569" y="862741"/>
                    <a:pt x="1209855" y="862551"/>
                  </a:cubicBezTo>
                  <a:lnTo>
                    <a:pt x="1210045" y="862361"/>
                  </a:lnTo>
                  <a:lnTo>
                    <a:pt x="1210807" y="861980"/>
                  </a:lnTo>
                  <a:lnTo>
                    <a:pt x="1213852" y="860364"/>
                  </a:lnTo>
                  <a:lnTo>
                    <a:pt x="1226034" y="853898"/>
                  </a:lnTo>
                  <a:lnTo>
                    <a:pt x="1229556" y="851996"/>
                  </a:lnTo>
                  <a:cubicBezTo>
                    <a:pt x="1231364" y="850855"/>
                    <a:pt x="1233077" y="849524"/>
                    <a:pt x="1234600" y="848002"/>
                  </a:cubicBezTo>
                  <a:cubicBezTo>
                    <a:pt x="1237550" y="844959"/>
                    <a:pt x="1239740" y="841156"/>
                    <a:pt x="1240882" y="836972"/>
                  </a:cubicBezTo>
                  <a:cubicBezTo>
                    <a:pt x="1241167" y="835926"/>
                    <a:pt x="1241358" y="834880"/>
                    <a:pt x="1241548" y="833834"/>
                  </a:cubicBezTo>
                  <a:lnTo>
                    <a:pt x="1241738" y="831267"/>
                  </a:lnTo>
                  <a:lnTo>
                    <a:pt x="1241929" y="827843"/>
                  </a:lnTo>
                  <a:lnTo>
                    <a:pt x="1242404" y="820997"/>
                  </a:lnTo>
                  <a:lnTo>
                    <a:pt x="1243261" y="807304"/>
                  </a:lnTo>
                  <a:lnTo>
                    <a:pt x="1243642" y="801028"/>
                  </a:lnTo>
                  <a:cubicBezTo>
                    <a:pt x="1243642" y="801028"/>
                    <a:pt x="1243832" y="800458"/>
                    <a:pt x="1243927" y="800268"/>
                  </a:cubicBezTo>
                  <a:cubicBezTo>
                    <a:pt x="1244118" y="800077"/>
                    <a:pt x="1244308" y="799887"/>
                    <a:pt x="1244593" y="799792"/>
                  </a:cubicBezTo>
                  <a:lnTo>
                    <a:pt x="1250399" y="797415"/>
                  </a:lnTo>
                  <a:lnTo>
                    <a:pt x="1263152" y="792280"/>
                  </a:lnTo>
                  <a:lnTo>
                    <a:pt x="1288659" y="782011"/>
                  </a:lnTo>
                  <a:lnTo>
                    <a:pt x="1314166" y="771741"/>
                  </a:lnTo>
                  <a:lnTo>
                    <a:pt x="1326919" y="766606"/>
                  </a:lnTo>
                  <a:lnTo>
                    <a:pt x="1333296" y="764039"/>
                  </a:lnTo>
                  <a:lnTo>
                    <a:pt x="1336817" y="762612"/>
                  </a:lnTo>
                  <a:cubicBezTo>
                    <a:pt x="1336817" y="762612"/>
                    <a:pt x="1337388" y="762232"/>
                    <a:pt x="1337769" y="762042"/>
                  </a:cubicBezTo>
                  <a:lnTo>
                    <a:pt x="1450265" y="765560"/>
                  </a:lnTo>
                  <a:lnTo>
                    <a:pt x="1450265" y="778397"/>
                  </a:lnTo>
                  <a:cubicBezTo>
                    <a:pt x="1450550" y="784768"/>
                    <a:pt x="1450075" y="786860"/>
                    <a:pt x="1446363" y="791900"/>
                  </a:cubicBezTo>
                  <a:lnTo>
                    <a:pt x="1436465" y="806448"/>
                  </a:lnTo>
                  <a:lnTo>
                    <a:pt x="1433990" y="810062"/>
                  </a:lnTo>
                  <a:cubicBezTo>
                    <a:pt x="1433134" y="811298"/>
                    <a:pt x="1432277" y="813295"/>
                    <a:pt x="1431516" y="814816"/>
                  </a:cubicBezTo>
                  <a:cubicBezTo>
                    <a:pt x="1430564" y="816623"/>
                    <a:pt x="1430183" y="818049"/>
                    <a:pt x="1429803" y="819380"/>
                  </a:cubicBezTo>
                  <a:lnTo>
                    <a:pt x="1428470" y="823564"/>
                  </a:lnTo>
                  <a:lnTo>
                    <a:pt x="1423235" y="840395"/>
                  </a:lnTo>
                  <a:lnTo>
                    <a:pt x="1420666" y="848573"/>
                  </a:lnTo>
                  <a:cubicBezTo>
                    <a:pt x="1419904" y="850665"/>
                    <a:pt x="1418667" y="852471"/>
                    <a:pt x="1417049" y="853993"/>
                  </a:cubicBezTo>
                  <a:cubicBezTo>
                    <a:pt x="1415526" y="855514"/>
                    <a:pt x="1413528" y="856370"/>
                    <a:pt x="1410672" y="857891"/>
                  </a:cubicBezTo>
                  <a:lnTo>
                    <a:pt x="1402868" y="861885"/>
                  </a:lnTo>
                  <a:lnTo>
                    <a:pt x="1371461" y="877765"/>
                  </a:lnTo>
                  <a:lnTo>
                    <a:pt x="1367559" y="879762"/>
                  </a:lnTo>
                  <a:cubicBezTo>
                    <a:pt x="1366036" y="880523"/>
                    <a:pt x="1364418" y="881473"/>
                    <a:pt x="1363085" y="882615"/>
                  </a:cubicBezTo>
                  <a:cubicBezTo>
                    <a:pt x="1360325" y="884897"/>
                    <a:pt x="1358041" y="887844"/>
                    <a:pt x="1356518" y="891077"/>
                  </a:cubicBezTo>
                  <a:lnTo>
                    <a:pt x="1350427" y="907908"/>
                  </a:lnTo>
                  <a:lnTo>
                    <a:pt x="1338626" y="941094"/>
                  </a:lnTo>
                  <a:lnTo>
                    <a:pt x="1335675" y="949367"/>
                  </a:lnTo>
                  <a:cubicBezTo>
                    <a:pt x="1334819" y="951934"/>
                    <a:pt x="1333772" y="953741"/>
                    <a:pt x="1332059" y="955453"/>
                  </a:cubicBezTo>
                  <a:cubicBezTo>
                    <a:pt x="1330345" y="957259"/>
                    <a:pt x="1328727" y="958115"/>
                    <a:pt x="1325872" y="959541"/>
                  </a:cubicBezTo>
                  <a:lnTo>
                    <a:pt x="1318068" y="963535"/>
                  </a:lnTo>
                  <a:lnTo>
                    <a:pt x="1302364" y="971523"/>
                  </a:lnTo>
                  <a:cubicBezTo>
                    <a:pt x="1299604" y="972949"/>
                    <a:pt x="1297415" y="973900"/>
                    <a:pt x="1294274" y="975802"/>
                  </a:cubicBezTo>
                  <a:cubicBezTo>
                    <a:pt x="1291324" y="977703"/>
                    <a:pt x="1288849" y="980271"/>
                    <a:pt x="1287041" y="983219"/>
                  </a:cubicBezTo>
                  <a:cubicBezTo>
                    <a:pt x="1285233" y="986166"/>
                    <a:pt x="1284186" y="989590"/>
                    <a:pt x="1283900" y="993108"/>
                  </a:cubicBezTo>
                  <a:cubicBezTo>
                    <a:pt x="1283520" y="996626"/>
                    <a:pt x="1284471" y="1000239"/>
                    <a:pt x="1285042" y="1002807"/>
                  </a:cubicBezTo>
                  <a:lnTo>
                    <a:pt x="1288945" y="1020018"/>
                  </a:lnTo>
                  <a:lnTo>
                    <a:pt x="1292847" y="1037229"/>
                  </a:lnTo>
                  <a:lnTo>
                    <a:pt x="1294750" y="1045787"/>
                  </a:lnTo>
                  <a:cubicBezTo>
                    <a:pt x="1295416" y="1049020"/>
                    <a:pt x="1296844" y="1052348"/>
                    <a:pt x="1298938" y="1055011"/>
                  </a:cubicBezTo>
                  <a:cubicBezTo>
                    <a:pt x="1300937" y="1057673"/>
                    <a:pt x="1303982" y="1059955"/>
                    <a:pt x="1306647" y="1061287"/>
                  </a:cubicBezTo>
                  <a:lnTo>
                    <a:pt x="1314356" y="1065565"/>
                  </a:lnTo>
                  <a:lnTo>
                    <a:pt x="1322065" y="1069845"/>
                  </a:lnTo>
                  <a:cubicBezTo>
                    <a:pt x="1324825" y="1071366"/>
                    <a:pt x="1327014" y="1072412"/>
                    <a:pt x="1328727" y="1074219"/>
                  </a:cubicBezTo>
                  <a:cubicBezTo>
                    <a:pt x="1330441" y="1075930"/>
                    <a:pt x="1331773" y="1078117"/>
                    <a:pt x="1332630" y="1080494"/>
                  </a:cubicBezTo>
                  <a:cubicBezTo>
                    <a:pt x="1333296" y="1082682"/>
                    <a:pt x="1333677" y="1085915"/>
                    <a:pt x="1334248" y="1088672"/>
                  </a:cubicBezTo>
                  <a:lnTo>
                    <a:pt x="1337388" y="1105978"/>
                  </a:lnTo>
                  <a:lnTo>
                    <a:pt x="1340529" y="1123284"/>
                  </a:lnTo>
                  <a:lnTo>
                    <a:pt x="1342052" y="1131938"/>
                  </a:lnTo>
                  <a:cubicBezTo>
                    <a:pt x="1342528" y="1135075"/>
                    <a:pt x="1343860" y="1138404"/>
                    <a:pt x="1345764" y="1141066"/>
                  </a:cubicBezTo>
                  <a:lnTo>
                    <a:pt x="1355757" y="1155329"/>
                  </a:lnTo>
                  <a:cubicBezTo>
                    <a:pt x="1357089" y="1157516"/>
                    <a:pt x="1357851" y="1159989"/>
                    <a:pt x="1358041" y="1162556"/>
                  </a:cubicBezTo>
                  <a:lnTo>
                    <a:pt x="1358041" y="1171209"/>
                  </a:lnTo>
                  <a:cubicBezTo>
                    <a:pt x="1358041" y="1171209"/>
                    <a:pt x="1358231" y="1180052"/>
                    <a:pt x="1358231" y="1180052"/>
                  </a:cubicBezTo>
                  <a:cubicBezTo>
                    <a:pt x="1358231" y="1182810"/>
                    <a:pt x="1358041" y="1186043"/>
                    <a:pt x="1358898" y="1189371"/>
                  </a:cubicBezTo>
                  <a:cubicBezTo>
                    <a:pt x="1359754" y="1192509"/>
                    <a:pt x="1361277" y="1195552"/>
                    <a:pt x="1363466" y="1197929"/>
                  </a:cubicBezTo>
                  <a:cubicBezTo>
                    <a:pt x="1365274" y="1199926"/>
                    <a:pt x="1366987" y="1201352"/>
                    <a:pt x="1368701" y="1202874"/>
                  </a:cubicBezTo>
                  <a:cubicBezTo>
                    <a:pt x="1366512" y="1205061"/>
                    <a:pt x="1362134" y="1209910"/>
                    <a:pt x="1356138" y="1216947"/>
                  </a:cubicBezTo>
                  <a:cubicBezTo>
                    <a:pt x="1347667" y="1226741"/>
                    <a:pt x="1336056" y="1240814"/>
                    <a:pt x="1322636" y="1257170"/>
                  </a:cubicBezTo>
                  <a:cubicBezTo>
                    <a:pt x="1315403" y="1257170"/>
                    <a:pt x="1307789" y="1257170"/>
                    <a:pt x="1299890" y="1257074"/>
                  </a:cubicBezTo>
                  <a:lnTo>
                    <a:pt x="1298367" y="1257074"/>
                  </a:lnTo>
                  <a:cubicBezTo>
                    <a:pt x="1298367" y="1257074"/>
                    <a:pt x="1297796" y="1258501"/>
                    <a:pt x="1297796" y="1258501"/>
                  </a:cubicBezTo>
                  <a:cubicBezTo>
                    <a:pt x="1296368" y="1262019"/>
                    <a:pt x="1294750" y="1265823"/>
                    <a:pt x="1293227" y="1269626"/>
                  </a:cubicBezTo>
                  <a:cubicBezTo>
                    <a:pt x="1289611" y="1278565"/>
                    <a:pt x="1286089" y="1287218"/>
                    <a:pt x="1282663" y="1295300"/>
                  </a:cubicBezTo>
                  <a:lnTo>
                    <a:pt x="1282663" y="1295490"/>
                  </a:lnTo>
                  <a:cubicBezTo>
                    <a:pt x="1282663" y="1295490"/>
                    <a:pt x="1282568" y="1295680"/>
                    <a:pt x="1282568" y="1295680"/>
                  </a:cubicBezTo>
                  <a:cubicBezTo>
                    <a:pt x="1281997" y="1297963"/>
                    <a:pt x="1281521" y="1300245"/>
                    <a:pt x="1280950" y="1302527"/>
                  </a:cubicBezTo>
                  <a:cubicBezTo>
                    <a:pt x="1276286" y="1301766"/>
                    <a:pt x="1264199" y="1301101"/>
                    <a:pt x="1249162" y="1300910"/>
                  </a:cubicBezTo>
                  <a:lnTo>
                    <a:pt x="1248210" y="1300910"/>
                  </a:lnTo>
                  <a:cubicBezTo>
                    <a:pt x="1248210" y="1300910"/>
                    <a:pt x="1247544" y="1301576"/>
                    <a:pt x="1247544" y="1301576"/>
                  </a:cubicBezTo>
                  <a:cubicBezTo>
                    <a:pt x="1245735" y="1303478"/>
                    <a:pt x="1243927" y="1305285"/>
                    <a:pt x="1242024" y="1307281"/>
                  </a:cubicBezTo>
                  <a:cubicBezTo>
                    <a:pt x="1226034" y="1323922"/>
                    <a:pt x="1213852" y="1338185"/>
                    <a:pt x="1214804" y="1339041"/>
                  </a:cubicBezTo>
                  <a:cubicBezTo>
                    <a:pt x="1215756" y="1339897"/>
                    <a:pt x="1229461" y="1327155"/>
                    <a:pt x="1245450" y="1310514"/>
                  </a:cubicBezTo>
                  <a:cubicBezTo>
                    <a:pt x="1247068" y="1308803"/>
                    <a:pt x="1248686" y="1307091"/>
                    <a:pt x="1250209" y="1305475"/>
                  </a:cubicBezTo>
                  <a:cubicBezTo>
                    <a:pt x="1264390" y="1305285"/>
                    <a:pt x="1275811" y="1304714"/>
                    <a:pt x="1280664" y="1303953"/>
                  </a:cubicBezTo>
                  <a:cubicBezTo>
                    <a:pt x="1276001" y="1323542"/>
                    <a:pt x="1272194" y="1340562"/>
                    <a:pt x="1269434" y="1353209"/>
                  </a:cubicBezTo>
                  <a:cubicBezTo>
                    <a:pt x="1266388" y="1367568"/>
                    <a:pt x="1264770" y="1376126"/>
                    <a:pt x="1265341" y="1376316"/>
                  </a:cubicBezTo>
                  <a:cubicBezTo>
                    <a:pt x="1265913" y="1376411"/>
                    <a:pt x="1268387" y="1368043"/>
                    <a:pt x="1272289" y="1353970"/>
                  </a:cubicBezTo>
                  <a:cubicBezTo>
                    <a:pt x="1276096" y="1339897"/>
                    <a:pt x="1281236" y="1319928"/>
                    <a:pt x="1287041" y="1297012"/>
                  </a:cubicBezTo>
                  <a:cubicBezTo>
                    <a:pt x="1290372" y="1288929"/>
                    <a:pt x="1293989" y="1280371"/>
                    <a:pt x="1297605" y="1271528"/>
                  </a:cubicBezTo>
                  <a:cubicBezTo>
                    <a:pt x="1298938" y="1268200"/>
                    <a:pt x="1300270" y="1264967"/>
                    <a:pt x="1301603" y="1261829"/>
                  </a:cubicBezTo>
                  <a:cubicBezTo>
                    <a:pt x="1309312" y="1261829"/>
                    <a:pt x="1316831" y="1261829"/>
                    <a:pt x="1323874" y="1261734"/>
                  </a:cubicBezTo>
                  <a:lnTo>
                    <a:pt x="1324921" y="1261734"/>
                  </a:lnTo>
                  <a:cubicBezTo>
                    <a:pt x="1324921" y="1261734"/>
                    <a:pt x="1325587" y="1260878"/>
                    <a:pt x="1325587" y="1260878"/>
                  </a:cubicBezTo>
                  <a:cubicBezTo>
                    <a:pt x="1339101" y="1243857"/>
                    <a:pt x="1350522" y="1229213"/>
                    <a:pt x="1358517" y="1218754"/>
                  </a:cubicBezTo>
                  <a:cubicBezTo>
                    <a:pt x="1364037" y="1211432"/>
                    <a:pt x="1367844" y="1206202"/>
                    <a:pt x="1369557" y="1203539"/>
                  </a:cubicBezTo>
                  <a:cubicBezTo>
                    <a:pt x="1369747" y="1203730"/>
                    <a:pt x="1370033" y="1203920"/>
                    <a:pt x="1370223" y="1204110"/>
                  </a:cubicBezTo>
                  <a:lnTo>
                    <a:pt x="1383167" y="1215996"/>
                  </a:lnTo>
                  <a:cubicBezTo>
                    <a:pt x="1385356" y="1218088"/>
                    <a:pt x="1387545" y="1219800"/>
                    <a:pt x="1388878" y="1221987"/>
                  </a:cubicBezTo>
                  <a:cubicBezTo>
                    <a:pt x="1390305" y="1224079"/>
                    <a:pt x="1391067" y="1226836"/>
                    <a:pt x="1392113" y="1229594"/>
                  </a:cubicBezTo>
                  <a:cubicBezTo>
                    <a:pt x="1393922" y="1235014"/>
                    <a:pt x="1396587" y="1240814"/>
                    <a:pt x="1397729" y="1245854"/>
                  </a:cubicBezTo>
                  <a:cubicBezTo>
                    <a:pt x="1398110" y="1248516"/>
                    <a:pt x="1397919" y="1251179"/>
                    <a:pt x="1397063" y="1253746"/>
                  </a:cubicBezTo>
                  <a:cubicBezTo>
                    <a:pt x="1396301" y="1256219"/>
                    <a:pt x="1394683" y="1258501"/>
                    <a:pt x="1393065" y="1261068"/>
                  </a:cubicBezTo>
                  <a:lnTo>
                    <a:pt x="1374221" y="1290831"/>
                  </a:lnTo>
                  <a:lnTo>
                    <a:pt x="1369557" y="1298248"/>
                  </a:lnTo>
                  <a:cubicBezTo>
                    <a:pt x="1367844" y="1300625"/>
                    <a:pt x="1366512" y="1303763"/>
                    <a:pt x="1365941" y="1306806"/>
                  </a:cubicBezTo>
                  <a:cubicBezTo>
                    <a:pt x="1365370" y="1313082"/>
                    <a:pt x="1365845" y="1318692"/>
                    <a:pt x="1365750" y="1324588"/>
                  </a:cubicBezTo>
                  <a:cubicBezTo>
                    <a:pt x="1365560" y="1330293"/>
                    <a:pt x="1366226" y="1336569"/>
                    <a:pt x="1365465" y="1341894"/>
                  </a:cubicBezTo>
                  <a:cubicBezTo>
                    <a:pt x="1363942" y="1347219"/>
                    <a:pt x="1361467" y="1352829"/>
                    <a:pt x="1359469" y="1358249"/>
                  </a:cubicBezTo>
                  <a:cubicBezTo>
                    <a:pt x="1357375" y="1364049"/>
                    <a:pt x="1358231" y="1370896"/>
                    <a:pt x="1361658" y="1375935"/>
                  </a:cubicBezTo>
                  <a:cubicBezTo>
                    <a:pt x="1363371" y="1378598"/>
                    <a:pt x="1365845" y="1380214"/>
                    <a:pt x="1367083" y="1382782"/>
                  </a:cubicBezTo>
                  <a:cubicBezTo>
                    <a:pt x="1368510" y="1385159"/>
                    <a:pt x="1369272" y="1387917"/>
                    <a:pt x="1369462" y="1390769"/>
                  </a:cubicBezTo>
                  <a:cubicBezTo>
                    <a:pt x="1369938" y="1396380"/>
                    <a:pt x="1366702" y="1401705"/>
                    <a:pt x="1364989" y="1407315"/>
                  </a:cubicBezTo>
                  <a:lnTo>
                    <a:pt x="1358803" y="1423765"/>
                  </a:lnTo>
                  <a:cubicBezTo>
                    <a:pt x="1356804" y="1429375"/>
                    <a:pt x="1354520" y="1434605"/>
                    <a:pt x="1352902" y="1440406"/>
                  </a:cubicBezTo>
                  <a:cubicBezTo>
                    <a:pt x="1351664" y="1446301"/>
                    <a:pt x="1353473" y="1452767"/>
                    <a:pt x="1357565" y="1457141"/>
                  </a:cubicBezTo>
                  <a:lnTo>
                    <a:pt x="1410292" y="1503830"/>
                  </a:lnTo>
                  <a:lnTo>
                    <a:pt x="1358136" y="1456571"/>
                  </a:lnTo>
                  <a:cubicBezTo>
                    <a:pt x="1354329" y="1452292"/>
                    <a:pt x="1352711" y="1446206"/>
                    <a:pt x="1353949" y="1440596"/>
                  </a:cubicBezTo>
                  <a:cubicBezTo>
                    <a:pt x="1355567" y="1435176"/>
                    <a:pt x="1358041" y="1429661"/>
                    <a:pt x="1360040" y="1424146"/>
                  </a:cubicBezTo>
                  <a:lnTo>
                    <a:pt x="1366416" y="1407695"/>
                  </a:lnTo>
                  <a:cubicBezTo>
                    <a:pt x="1368225" y="1402275"/>
                    <a:pt x="1371556" y="1396950"/>
                    <a:pt x="1371270" y="1390579"/>
                  </a:cubicBezTo>
                  <a:cubicBezTo>
                    <a:pt x="1371080" y="1387536"/>
                    <a:pt x="1370223" y="1384494"/>
                    <a:pt x="1368701" y="1381831"/>
                  </a:cubicBezTo>
                  <a:cubicBezTo>
                    <a:pt x="1367273" y="1378978"/>
                    <a:pt x="1364703" y="1377172"/>
                    <a:pt x="1363276" y="1374794"/>
                  </a:cubicBezTo>
                  <a:cubicBezTo>
                    <a:pt x="1360135" y="1370135"/>
                    <a:pt x="1359469" y="1364049"/>
                    <a:pt x="1361467" y="1358819"/>
                  </a:cubicBezTo>
                  <a:cubicBezTo>
                    <a:pt x="1363466" y="1353304"/>
                    <a:pt x="1365845" y="1348170"/>
                    <a:pt x="1367749" y="1342179"/>
                  </a:cubicBezTo>
                  <a:cubicBezTo>
                    <a:pt x="1368701" y="1335903"/>
                    <a:pt x="1368034" y="1330293"/>
                    <a:pt x="1368320" y="1324397"/>
                  </a:cubicBezTo>
                  <a:cubicBezTo>
                    <a:pt x="1368510" y="1318692"/>
                    <a:pt x="1368130" y="1312416"/>
                    <a:pt x="1368701" y="1307091"/>
                  </a:cubicBezTo>
                  <a:cubicBezTo>
                    <a:pt x="1369557" y="1301766"/>
                    <a:pt x="1373840" y="1297297"/>
                    <a:pt x="1376790" y="1292257"/>
                  </a:cubicBezTo>
                  <a:lnTo>
                    <a:pt x="1395920" y="1262780"/>
                  </a:lnTo>
                  <a:cubicBezTo>
                    <a:pt x="1397443" y="1260403"/>
                    <a:pt x="1399347" y="1257835"/>
                    <a:pt x="1400394" y="1254697"/>
                  </a:cubicBezTo>
                  <a:cubicBezTo>
                    <a:pt x="1401441" y="1251654"/>
                    <a:pt x="1401726" y="1248421"/>
                    <a:pt x="1401250" y="1245188"/>
                  </a:cubicBezTo>
                  <a:cubicBezTo>
                    <a:pt x="1399823" y="1238817"/>
                    <a:pt x="1397538" y="1233873"/>
                    <a:pt x="1395730" y="1228167"/>
                  </a:cubicBezTo>
                  <a:cubicBezTo>
                    <a:pt x="1394778" y="1225505"/>
                    <a:pt x="1394017" y="1222462"/>
                    <a:pt x="1392113" y="1219705"/>
                  </a:cubicBezTo>
                  <a:cubicBezTo>
                    <a:pt x="1390305" y="1216852"/>
                    <a:pt x="1387831" y="1214855"/>
                    <a:pt x="1385832" y="1212953"/>
                  </a:cubicBezTo>
                  <a:lnTo>
                    <a:pt x="1372984" y="1200877"/>
                  </a:lnTo>
                  <a:cubicBezTo>
                    <a:pt x="1370985" y="1198880"/>
                    <a:pt x="1368510" y="1196788"/>
                    <a:pt x="1366797" y="1194981"/>
                  </a:cubicBezTo>
                  <a:cubicBezTo>
                    <a:pt x="1365084" y="1192985"/>
                    <a:pt x="1363847" y="1190607"/>
                    <a:pt x="1363276" y="1188135"/>
                  </a:cubicBezTo>
                  <a:cubicBezTo>
                    <a:pt x="1362609" y="1185663"/>
                    <a:pt x="1362800" y="1183000"/>
                    <a:pt x="1362800" y="1179957"/>
                  </a:cubicBezTo>
                  <a:lnTo>
                    <a:pt x="1362800" y="1171114"/>
                  </a:lnTo>
                  <a:cubicBezTo>
                    <a:pt x="1362800" y="1171114"/>
                    <a:pt x="1362800" y="1162176"/>
                    <a:pt x="1362800" y="1162176"/>
                  </a:cubicBezTo>
                  <a:cubicBezTo>
                    <a:pt x="1362609" y="1158848"/>
                    <a:pt x="1361658" y="1155615"/>
                    <a:pt x="1359945" y="1152762"/>
                  </a:cubicBezTo>
                  <a:lnTo>
                    <a:pt x="1349856" y="1138118"/>
                  </a:lnTo>
                  <a:cubicBezTo>
                    <a:pt x="1348333" y="1136026"/>
                    <a:pt x="1347477" y="1133649"/>
                    <a:pt x="1347096" y="1131082"/>
                  </a:cubicBezTo>
                  <a:lnTo>
                    <a:pt x="1345668" y="1122429"/>
                  </a:lnTo>
                  <a:lnTo>
                    <a:pt x="1342813" y="1105027"/>
                  </a:lnTo>
                  <a:lnTo>
                    <a:pt x="1339958" y="1087626"/>
                  </a:lnTo>
                  <a:cubicBezTo>
                    <a:pt x="1339387" y="1084678"/>
                    <a:pt x="1339197" y="1082016"/>
                    <a:pt x="1338245" y="1078593"/>
                  </a:cubicBezTo>
                  <a:cubicBezTo>
                    <a:pt x="1337198" y="1075360"/>
                    <a:pt x="1335485" y="1072412"/>
                    <a:pt x="1333105" y="1069940"/>
                  </a:cubicBezTo>
                  <a:cubicBezTo>
                    <a:pt x="1330726" y="1067372"/>
                    <a:pt x="1327585" y="1065851"/>
                    <a:pt x="1325206" y="1064520"/>
                  </a:cubicBezTo>
                  <a:lnTo>
                    <a:pt x="1317592" y="1060145"/>
                  </a:lnTo>
                  <a:lnTo>
                    <a:pt x="1309978" y="1055771"/>
                  </a:lnTo>
                  <a:cubicBezTo>
                    <a:pt x="1307504" y="1054440"/>
                    <a:pt x="1305790" y="1053014"/>
                    <a:pt x="1304172" y="1051017"/>
                  </a:cubicBezTo>
                  <a:cubicBezTo>
                    <a:pt x="1302650" y="1049020"/>
                    <a:pt x="1301698" y="1046833"/>
                    <a:pt x="1301222" y="1044266"/>
                  </a:cubicBezTo>
                  <a:lnTo>
                    <a:pt x="1299414" y="1035708"/>
                  </a:lnTo>
                  <a:lnTo>
                    <a:pt x="1295797" y="1018497"/>
                  </a:lnTo>
                  <a:lnTo>
                    <a:pt x="1292181" y="1001285"/>
                  </a:lnTo>
                  <a:cubicBezTo>
                    <a:pt x="1291514" y="998243"/>
                    <a:pt x="1290943" y="996056"/>
                    <a:pt x="1291229" y="993583"/>
                  </a:cubicBezTo>
                  <a:cubicBezTo>
                    <a:pt x="1291419" y="991206"/>
                    <a:pt x="1292181" y="988924"/>
                    <a:pt x="1293418" y="986832"/>
                  </a:cubicBezTo>
                  <a:cubicBezTo>
                    <a:pt x="1294655" y="984835"/>
                    <a:pt x="1296368" y="983123"/>
                    <a:pt x="1298367" y="981887"/>
                  </a:cubicBezTo>
                  <a:cubicBezTo>
                    <a:pt x="1300270" y="980746"/>
                    <a:pt x="1303411" y="979320"/>
                    <a:pt x="1305886" y="978084"/>
                  </a:cubicBezTo>
                  <a:lnTo>
                    <a:pt x="1321685" y="970286"/>
                  </a:lnTo>
                  <a:lnTo>
                    <a:pt x="1329584" y="966388"/>
                  </a:lnTo>
                  <a:cubicBezTo>
                    <a:pt x="1331963" y="965342"/>
                    <a:pt x="1335675" y="963345"/>
                    <a:pt x="1337959" y="960873"/>
                  </a:cubicBezTo>
                  <a:cubicBezTo>
                    <a:pt x="1340434" y="958400"/>
                    <a:pt x="1342337" y="955072"/>
                    <a:pt x="1343384" y="952029"/>
                  </a:cubicBezTo>
                  <a:lnTo>
                    <a:pt x="1346430" y="943757"/>
                  </a:lnTo>
                  <a:lnTo>
                    <a:pt x="1358707" y="910761"/>
                  </a:lnTo>
                  <a:lnTo>
                    <a:pt x="1364799" y="894596"/>
                  </a:lnTo>
                  <a:cubicBezTo>
                    <a:pt x="1365750" y="892504"/>
                    <a:pt x="1367178" y="890697"/>
                    <a:pt x="1368986" y="889366"/>
                  </a:cubicBezTo>
                  <a:cubicBezTo>
                    <a:pt x="1369938" y="888605"/>
                    <a:pt x="1370794" y="888130"/>
                    <a:pt x="1371937" y="887559"/>
                  </a:cubicBezTo>
                  <a:lnTo>
                    <a:pt x="1375934" y="885657"/>
                  </a:lnTo>
                  <a:lnTo>
                    <a:pt x="1407532" y="870063"/>
                  </a:lnTo>
                  <a:lnTo>
                    <a:pt x="1415431" y="866164"/>
                  </a:lnTo>
                  <a:cubicBezTo>
                    <a:pt x="1417810" y="865023"/>
                    <a:pt x="1421332" y="863502"/>
                    <a:pt x="1423997" y="860934"/>
                  </a:cubicBezTo>
                  <a:cubicBezTo>
                    <a:pt x="1426757" y="858462"/>
                    <a:pt x="1428851" y="855324"/>
                    <a:pt x="1430183" y="851901"/>
                  </a:cubicBezTo>
                  <a:lnTo>
                    <a:pt x="1433038" y="843248"/>
                  </a:lnTo>
                  <a:lnTo>
                    <a:pt x="1438463" y="826512"/>
                  </a:lnTo>
                  <a:lnTo>
                    <a:pt x="1439796" y="822328"/>
                  </a:lnTo>
                  <a:cubicBezTo>
                    <a:pt x="1440272" y="820902"/>
                    <a:pt x="1440748" y="819476"/>
                    <a:pt x="1441223" y="818715"/>
                  </a:cubicBezTo>
                  <a:cubicBezTo>
                    <a:pt x="1441794" y="817764"/>
                    <a:pt x="1441985" y="816908"/>
                    <a:pt x="1442746" y="815672"/>
                  </a:cubicBezTo>
                  <a:lnTo>
                    <a:pt x="1445316" y="812059"/>
                  </a:lnTo>
                  <a:lnTo>
                    <a:pt x="1455404" y="797700"/>
                  </a:lnTo>
                  <a:cubicBezTo>
                    <a:pt x="1456927" y="795608"/>
                    <a:pt x="1459402" y="792090"/>
                    <a:pt x="1460353" y="788572"/>
                  </a:cubicBezTo>
                  <a:cubicBezTo>
                    <a:pt x="1461591" y="784958"/>
                    <a:pt x="1461400" y="780965"/>
                    <a:pt x="1461400" y="778397"/>
                  </a:cubicBezTo>
                  <a:lnTo>
                    <a:pt x="1461400" y="760806"/>
                  </a:lnTo>
                  <a:cubicBezTo>
                    <a:pt x="1461400" y="760806"/>
                    <a:pt x="1461591" y="752058"/>
                    <a:pt x="1461591" y="752058"/>
                  </a:cubicBezTo>
                  <a:cubicBezTo>
                    <a:pt x="1461591" y="749966"/>
                    <a:pt x="1462162" y="747874"/>
                    <a:pt x="1463114" y="746067"/>
                  </a:cubicBezTo>
                  <a:cubicBezTo>
                    <a:pt x="1464065" y="744260"/>
                    <a:pt x="1465493" y="742644"/>
                    <a:pt x="1467206" y="741408"/>
                  </a:cubicBezTo>
                  <a:lnTo>
                    <a:pt x="1474344" y="736653"/>
                  </a:lnTo>
                  <a:lnTo>
                    <a:pt x="1489001" y="726954"/>
                  </a:lnTo>
                  <a:lnTo>
                    <a:pt x="1503658" y="717255"/>
                  </a:lnTo>
                  <a:cubicBezTo>
                    <a:pt x="1506132" y="715829"/>
                    <a:pt x="1509654" y="712881"/>
                    <a:pt x="1511652" y="709743"/>
                  </a:cubicBezTo>
                  <a:cubicBezTo>
                    <a:pt x="1513841" y="706795"/>
                    <a:pt x="1515174" y="702326"/>
                    <a:pt x="1515745" y="699949"/>
                  </a:cubicBezTo>
                  <a:cubicBezTo>
                    <a:pt x="1518981" y="688728"/>
                    <a:pt x="1522312" y="677603"/>
                    <a:pt x="1526309" y="666858"/>
                  </a:cubicBezTo>
                  <a:cubicBezTo>
                    <a:pt x="1528308" y="661533"/>
                    <a:pt x="1530402" y="656113"/>
                    <a:pt x="1532876" y="651549"/>
                  </a:cubicBezTo>
                  <a:cubicBezTo>
                    <a:pt x="1533447" y="650503"/>
                    <a:pt x="1534113" y="649267"/>
                    <a:pt x="1534684" y="648696"/>
                  </a:cubicBezTo>
                  <a:cubicBezTo>
                    <a:pt x="1534780" y="648506"/>
                    <a:pt x="1534970" y="648411"/>
                    <a:pt x="1535065" y="648221"/>
                  </a:cubicBezTo>
                  <a:cubicBezTo>
                    <a:pt x="1535065" y="648221"/>
                    <a:pt x="1534589" y="648411"/>
                    <a:pt x="1535065" y="648221"/>
                  </a:cubicBezTo>
                  <a:lnTo>
                    <a:pt x="1536207" y="647650"/>
                  </a:lnTo>
                  <a:cubicBezTo>
                    <a:pt x="1539158" y="646034"/>
                    <a:pt x="1541537" y="644512"/>
                    <a:pt x="1544107" y="642896"/>
                  </a:cubicBezTo>
                  <a:cubicBezTo>
                    <a:pt x="1554195" y="636525"/>
                    <a:pt x="1563903" y="629868"/>
                    <a:pt x="1573611" y="622832"/>
                  </a:cubicBezTo>
                  <a:cubicBezTo>
                    <a:pt x="1578465" y="619314"/>
                    <a:pt x="1583223" y="615795"/>
                    <a:pt x="1587887" y="611802"/>
                  </a:cubicBezTo>
                  <a:lnTo>
                    <a:pt x="1597024" y="605145"/>
                  </a:lnTo>
                  <a:cubicBezTo>
                    <a:pt x="1607588" y="606382"/>
                    <a:pt x="1619199" y="609424"/>
                    <a:pt x="1630335" y="612372"/>
                  </a:cubicBezTo>
                  <a:lnTo>
                    <a:pt x="1647180" y="617031"/>
                  </a:lnTo>
                  <a:lnTo>
                    <a:pt x="1651463" y="618268"/>
                  </a:lnTo>
                  <a:cubicBezTo>
                    <a:pt x="1653367" y="618838"/>
                    <a:pt x="1655461" y="619123"/>
                    <a:pt x="1657459" y="619123"/>
                  </a:cubicBezTo>
                  <a:cubicBezTo>
                    <a:pt x="1661457" y="619314"/>
                    <a:pt x="1665549" y="618458"/>
                    <a:pt x="1669261" y="616746"/>
                  </a:cubicBezTo>
                  <a:cubicBezTo>
                    <a:pt x="1672782" y="615320"/>
                    <a:pt x="1676494" y="611992"/>
                    <a:pt x="1678398" y="609805"/>
                  </a:cubicBezTo>
                  <a:lnTo>
                    <a:pt x="1684394" y="603339"/>
                  </a:lnTo>
                  <a:lnTo>
                    <a:pt x="1687344" y="600106"/>
                  </a:lnTo>
                  <a:cubicBezTo>
                    <a:pt x="1688296" y="599155"/>
                    <a:pt x="1688676" y="598774"/>
                    <a:pt x="1689533" y="598109"/>
                  </a:cubicBezTo>
                  <a:cubicBezTo>
                    <a:pt x="1690961" y="597063"/>
                    <a:pt x="1692674" y="596397"/>
                    <a:pt x="1694482" y="596112"/>
                  </a:cubicBezTo>
                  <a:cubicBezTo>
                    <a:pt x="1695719" y="595827"/>
                    <a:pt x="1699241" y="596112"/>
                    <a:pt x="1702096" y="596017"/>
                  </a:cubicBezTo>
                  <a:lnTo>
                    <a:pt x="1710947" y="596017"/>
                  </a:lnTo>
                  <a:cubicBezTo>
                    <a:pt x="1710947" y="596017"/>
                    <a:pt x="1728554" y="596207"/>
                    <a:pt x="1728554" y="596207"/>
                  </a:cubicBezTo>
                  <a:lnTo>
                    <a:pt x="1746162" y="596207"/>
                  </a:lnTo>
                  <a:cubicBezTo>
                    <a:pt x="1749302" y="596302"/>
                    <a:pt x="1751491" y="596397"/>
                    <a:pt x="1755489" y="596302"/>
                  </a:cubicBezTo>
                  <a:cubicBezTo>
                    <a:pt x="1759581" y="596017"/>
                    <a:pt x="1763674" y="594781"/>
                    <a:pt x="1767290" y="592689"/>
                  </a:cubicBezTo>
                  <a:lnTo>
                    <a:pt x="1796985" y="572910"/>
                  </a:lnTo>
                  <a:lnTo>
                    <a:pt x="1811641" y="563116"/>
                  </a:lnTo>
                  <a:cubicBezTo>
                    <a:pt x="1814116" y="561500"/>
                    <a:pt x="1816781" y="559503"/>
                    <a:pt x="1817828" y="559217"/>
                  </a:cubicBezTo>
                  <a:cubicBezTo>
                    <a:pt x="1819351" y="558552"/>
                    <a:pt x="1821064" y="558267"/>
                    <a:pt x="1822682" y="558362"/>
                  </a:cubicBezTo>
                  <a:cubicBezTo>
                    <a:pt x="1823538" y="558362"/>
                    <a:pt x="1824300" y="558552"/>
                    <a:pt x="1825156" y="558742"/>
                  </a:cubicBezTo>
                  <a:cubicBezTo>
                    <a:pt x="1825537" y="558837"/>
                    <a:pt x="1825918" y="559027"/>
                    <a:pt x="1826298" y="559217"/>
                  </a:cubicBezTo>
                  <a:lnTo>
                    <a:pt x="1828202" y="560073"/>
                  </a:lnTo>
                  <a:lnTo>
                    <a:pt x="1836292" y="563592"/>
                  </a:lnTo>
                  <a:lnTo>
                    <a:pt x="1852376" y="570723"/>
                  </a:lnTo>
                  <a:lnTo>
                    <a:pt x="1868461" y="577855"/>
                  </a:lnTo>
                  <a:lnTo>
                    <a:pt x="1872743" y="579662"/>
                  </a:lnTo>
                  <a:cubicBezTo>
                    <a:pt x="1874742" y="580422"/>
                    <a:pt x="1876741" y="581088"/>
                    <a:pt x="1878930" y="581373"/>
                  </a:cubicBezTo>
                  <a:cubicBezTo>
                    <a:pt x="1883117" y="582039"/>
                    <a:pt x="1887495" y="581658"/>
                    <a:pt x="1891588" y="580327"/>
                  </a:cubicBezTo>
                  <a:cubicBezTo>
                    <a:pt x="1893586" y="579662"/>
                    <a:pt x="1895585" y="578806"/>
                    <a:pt x="1897394" y="577665"/>
                  </a:cubicBezTo>
                  <a:cubicBezTo>
                    <a:pt x="1899487" y="576333"/>
                    <a:pt x="1900058" y="575858"/>
                    <a:pt x="1901486" y="574907"/>
                  </a:cubicBezTo>
                  <a:lnTo>
                    <a:pt x="1908719" y="569962"/>
                  </a:lnTo>
                  <a:lnTo>
                    <a:pt x="1923186" y="559978"/>
                  </a:lnTo>
                  <a:lnTo>
                    <a:pt x="1981242" y="520136"/>
                  </a:lnTo>
                  <a:lnTo>
                    <a:pt x="2039298" y="480294"/>
                  </a:lnTo>
                  <a:lnTo>
                    <a:pt x="2053860" y="470309"/>
                  </a:lnTo>
                  <a:cubicBezTo>
                    <a:pt x="2061188" y="465270"/>
                    <a:pt x="2065947" y="456521"/>
                    <a:pt x="2066137" y="447583"/>
                  </a:cubicBezTo>
                  <a:lnTo>
                    <a:pt x="2066137" y="438550"/>
                  </a:lnTo>
                  <a:cubicBezTo>
                    <a:pt x="2066137" y="438550"/>
                    <a:pt x="2066137" y="436363"/>
                    <a:pt x="2066137" y="436363"/>
                  </a:cubicBezTo>
                  <a:cubicBezTo>
                    <a:pt x="2066137" y="435887"/>
                    <a:pt x="2066137" y="435602"/>
                    <a:pt x="2066137" y="435222"/>
                  </a:cubicBezTo>
                  <a:cubicBezTo>
                    <a:pt x="2066137" y="434556"/>
                    <a:pt x="2066423" y="433890"/>
                    <a:pt x="2066613" y="433225"/>
                  </a:cubicBezTo>
                  <a:cubicBezTo>
                    <a:pt x="2067565" y="430657"/>
                    <a:pt x="2069754" y="428565"/>
                    <a:pt x="2072419" y="427805"/>
                  </a:cubicBezTo>
                  <a:lnTo>
                    <a:pt x="2207566" y="388343"/>
                  </a:lnTo>
                  <a:lnTo>
                    <a:pt x="2211754" y="387107"/>
                  </a:lnTo>
                  <a:cubicBezTo>
                    <a:pt x="2213182" y="386726"/>
                    <a:pt x="2215942" y="385775"/>
                    <a:pt x="2217845" y="384729"/>
                  </a:cubicBezTo>
                  <a:cubicBezTo>
                    <a:pt x="2221937" y="382637"/>
                    <a:pt x="2225554" y="379500"/>
                    <a:pt x="2228314" y="375696"/>
                  </a:cubicBezTo>
                  <a:cubicBezTo>
                    <a:pt x="2231074" y="371892"/>
                    <a:pt x="2232883" y="367518"/>
                    <a:pt x="2233644" y="362954"/>
                  </a:cubicBezTo>
                  <a:cubicBezTo>
                    <a:pt x="2234310" y="357534"/>
                    <a:pt x="2233930" y="355537"/>
                    <a:pt x="2234025" y="352494"/>
                  </a:cubicBezTo>
                  <a:lnTo>
                    <a:pt x="2234215" y="317311"/>
                  </a:lnTo>
                  <a:lnTo>
                    <a:pt x="2234215" y="299720"/>
                  </a:lnTo>
                  <a:cubicBezTo>
                    <a:pt x="2234215" y="299720"/>
                    <a:pt x="2234405" y="291257"/>
                    <a:pt x="2234405" y="291257"/>
                  </a:cubicBezTo>
                  <a:cubicBezTo>
                    <a:pt x="2234405" y="290116"/>
                    <a:pt x="2234786" y="288975"/>
                    <a:pt x="2235357" y="288024"/>
                  </a:cubicBezTo>
                  <a:cubicBezTo>
                    <a:pt x="2235643" y="287549"/>
                    <a:pt x="2235928" y="287073"/>
                    <a:pt x="2236309" y="286693"/>
                  </a:cubicBezTo>
                  <a:lnTo>
                    <a:pt x="2238974" y="284030"/>
                  </a:lnTo>
                  <a:lnTo>
                    <a:pt x="2245255" y="277850"/>
                  </a:lnTo>
                  <a:lnTo>
                    <a:pt x="2257818" y="265488"/>
                  </a:lnTo>
                  <a:lnTo>
                    <a:pt x="2270381" y="253126"/>
                  </a:lnTo>
                  <a:lnTo>
                    <a:pt x="2276663" y="246946"/>
                  </a:lnTo>
                  <a:cubicBezTo>
                    <a:pt x="2277424" y="246185"/>
                    <a:pt x="2279328" y="244378"/>
                    <a:pt x="2280755" y="242381"/>
                  </a:cubicBezTo>
                  <a:cubicBezTo>
                    <a:pt x="2282183" y="240480"/>
                    <a:pt x="2283420" y="238388"/>
                    <a:pt x="2284372" y="236201"/>
                  </a:cubicBezTo>
                  <a:cubicBezTo>
                    <a:pt x="2285324" y="234014"/>
                    <a:pt x="2285990" y="231732"/>
                    <a:pt x="2286466" y="229354"/>
                  </a:cubicBezTo>
                  <a:cubicBezTo>
                    <a:pt x="2286656" y="228213"/>
                    <a:pt x="2286846" y="226977"/>
                    <a:pt x="2286942" y="225741"/>
                  </a:cubicBezTo>
                  <a:lnTo>
                    <a:pt x="2286942" y="222888"/>
                  </a:lnTo>
                  <a:cubicBezTo>
                    <a:pt x="2286942" y="222888"/>
                    <a:pt x="2287037" y="214045"/>
                    <a:pt x="2287037" y="214045"/>
                  </a:cubicBezTo>
                  <a:lnTo>
                    <a:pt x="2287037" y="205202"/>
                  </a:lnTo>
                  <a:cubicBezTo>
                    <a:pt x="2287037" y="205202"/>
                    <a:pt x="2287037" y="201398"/>
                    <a:pt x="2287037" y="201398"/>
                  </a:cubicBezTo>
                  <a:cubicBezTo>
                    <a:pt x="2287037" y="200923"/>
                    <a:pt x="2287132" y="200352"/>
                    <a:pt x="2287322" y="199877"/>
                  </a:cubicBezTo>
                  <a:cubicBezTo>
                    <a:pt x="2287608" y="198926"/>
                    <a:pt x="2288179" y="197975"/>
                    <a:pt x="2288845" y="197214"/>
                  </a:cubicBezTo>
                  <a:cubicBezTo>
                    <a:pt x="2289035" y="197024"/>
                    <a:pt x="2289226" y="196834"/>
                    <a:pt x="2289416" y="196739"/>
                  </a:cubicBezTo>
                  <a:lnTo>
                    <a:pt x="2290939" y="195503"/>
                  </a:lnTo>
                  <a:lnTo>
                    <a:pt x="2294365" y="192745"/>
                  </a:lnTo>
                  <a:lnTo>
                    <a:pt x="2308070" y="181715"/>
                  </a:lnTo>
                  <a:lnTo>
                    <a:pt x="2322346" y="170209"/>
                  </a:lnTo>
                  <a:cubicBezTo>
                    <a:pt x="2325963" y="166976"/>
                    <a:pt x="2328818" y="162792"/>
                    <a:pt x="2330627" y="158228"/>
                  </a:cubicBezTo>
                  <a:cubicBezTo>
                    <a:pt x="2331483" y="155946"/>
                    <a:pt x="2332149" y="153568"/>
                    <a:pt x="2332435" y="151096"/>
                  </a:cubicBezTo>
                  <a:cubicBezTo>
                    <a:pt x="2332816" y="148719"/>
                    <a:pt x="2332720" y="145866"/>
                    <a:pt x="2332720" y="144820"/>
                  </a:cubicBezTo>
                  <a:lnTo>
                    <a:pt x="2332435" y="74550"/>
                  </a:lnTo>
                  <a:lnTo>
                    <a:pt x="2332435" y="39462"/>
                  </a:lnTo>
                  <a:cubicBezTo>
                    <a:pt x="2332435" y="39462"/>
                    <a:pt x="2332816" y="22061"/>
                    <a:pt x="2332816" y="22061"/>
                  </a:cubicBezTo>
                  <a:lnTo>
                    <a:pt x="2333101" y="13503"/>
                  </a:lnTo>
                  <a:lnTo>
                    <a:pt x="2333291" y="9509"/>
                  </a:lnTo>
                  <a:lnTo>
                    <a:pt x="2333291" y="7607"/>
                  </a:lnTo>
                  <a:cubicBezTo>
                    <a:pt x="2333291" y="7607"/>
                    <a:pt x="2333291" y="8273"/>
                    <a:pt x="2333101" y="8558"/>
                  </a:cubicBezTo>
                  <a:lnTo>
                    <a:pt x="2307499" y="0"/>
                  </a:lnTo>
                  <a:cubicBezTo>
                    <a:pt x="2307023" y="1712"/>
                    <a:pt x="2306738" y="3613"/>
                    <a:pt x="2306548" y="5325"/>
                  </a:cubicBezTo>
                  <a:lnTo>
                    <a:pt x="2306548" y="7797"/>
                  </a:lnTo>
                  <a:cubicBezTo>
                    <a:pt x="2306548" y="7797"/>
                    <a:pt x="2306262" y="12552"/>
                    <a:pt x="2306262" y="12552"/>
                  </a:cubicBezTo>
                  <a:lnTo>
                    <a:pt x="2306072" y="21585"/>
                  </a:lnTo>
                  <a:lnTo>
                    <a:pt x="2306072" y="39367"/>
                  </a:lnTo>
                  <a:cubicBezTo>
                    <a:pt x="2306072" y="39367"/>
                    <a:pt x="2306357" y="74645"/>
                    <a:pt x="2306357" y="74645"/>
                  </a:cubicBezTo>
                  <a:lnTo>
                    <a:pt x="2307499" y="145106"/>
                  </a:lnTo>
                  <a:cubicBezTo>
                    <a:pt x="2307499" y="147007"/>
                    <a:pt x="2307499" y="147102"/>
                    <a:pt x="2307499" y="147673"/>
                  </a:cubicBezTo>
                  <a:cubicBezTo>
                    <a:pt x="2307499" y="148148"/>
                    <a:pt x="2307309" y="148624"/>
                    <a:pt x="2307214" y="149099"/>
                  </a:cubicBezTo>
                  <a:cubicBezTo>
                    <a:pt x="2306928" y="150050"/>
                    <a:pt x="2306357" y="150811"/>
                    <a:pt x="2305596" y="151572"/>
                  </a:cubicBezTo>
                  <a:lnTo>
                    <a:pt x="2292557" y="162317"/>
                  </a:lnTo>
                  <a:lnTo>
                    <a:pt x="2278947" y="173442"/>
                  </a:lnTo>
                  <a:lnTo>
                    <a:pt x="2275521" y="176200"/>
                  </a:lnTo>
                  <a:lnTo>
                    <a:pt x="2273617" y="177816"/>
                  </a:lnTo>
                  <a:cubicBezTo>
                    <a:pt x="2272666" y="178577"/>
                    <a:pt x="2271809" y="179433"/>
                    <a:pt x="2271047" y="180288"/>
                  </a:cubicBezTo>
                  <a:cubicBezTo>
                    <a:pt x="2267716" y="183807"/>
                    <a:pt x="2265337" y="188181"/>
                    <a:pt x="2264005" y="192745"/>
                  </a:cubicBezTo>
                  <a:cubicBezTo>
                    <a:pt x="2263338" y="195027"/>
                    <a:pt x="2262958" y="197500"/>
                    <a:pt x="2262863" y="199877"/>
                  </a:cubicBezTo>
                  <a:lnTo>
                    <a:pt x="2262863" y="204916"/>
                  </a:lnTo>
                  <a:cubicBezTo>
                    <a:pt x="2262863" y="204916"/>
                    <a:pt x="2262863" y="213760"/>
                    <a:pt x="2262863" y="213760"/>
                  </a:cubicBezTo>
                  <a:lnTo>
                    <a:pt x="2262863" y="222603"/>
                  </a:lnTo>
                  <a:cubicBezTo>
                    <a:pt x="2262863" y="222603"/>
                    <a:pt x="2262863" y="224124"/>
                    <a:pt x="2262863" y="224124"/>
                  </a:cubicBezTo>
                  <a:cubicBezTo>
                    <a:pt x="2262863" y="224410"/>
                    <a:pt x="2262863" y="224695"/>
                    <a:pt x="2262863" y="224885"/>
                  </a:cubicBezTo>
                  <a:cubicBezTo>
                    <a:pt x="2262863" y="225456"/>
                    <a:pt x="2262672" y="225931"/>
                    <a:pt x="2262387" y="226407"/>
                  </a:cubicBezTo>
                  <a:cubicBezTo>
                    <a:pt x="2262196" y="226882"/>
                    <a:pt x="2261911" y="227357"/>
                    <a:pt x="2261625" y="227833"/>
                  </a:cubicBezTo>
                  <a:cubicBezTo>
                    <a:pt x="2261340" y="228308"/>
                    <a:pt x="2261150" y="228498"/>
                    <a:pt x="2259817" y="229735"/>
                  </a:cubicBezTo>
                  <a:lnTo>
                    <a:pt x="2253631" y="236010"/>
                  </a:lnTo>
                  <a:lnTo>
                    <a:pt x="2241258" y="248562"/>
                  </a:lnTo>
                  <a:lnTo>
                    <a:pt x="2228885" y="261114"/>
                  </a:lnTo>
                  <a:lnTo>
                    <a:pt x="2222699" y="267390"/>
                  </a:lnTo>
                  <a:lnTo>
                    <a:pt x="2219178" y="271003"/>
                  </a:lnTo>
                  <a:cubicBezTo>
                    <a:pt x="2217560" y="272810"/>
                    <a:pt x="2216227" y="274712"/>
                    <a:pt x="2215085" y="276804"/>
                  </a:cubicBezTo>
                  <a:cubicBezTo>
                    <a:pt x="2212801" y="280988"/>
                    <a:pt x="2211564" y="285647"/>
                    <a:pt x="2211469" y="290401"/>
                  </a:cubicBezTo>
                  <a:lnTo>
                    <a:pt x="2211469" y="299530"/>
                  </a:lnTo>
                  <a:cubicBezTo>
                    <a:pt x="2211469" y="299530"/>
                    <a:pt x="2211564" y="317121"/>
                    <a:pt x="2211564" y="317121"/>
                  </a:cubicBezTo>
                  <a:lnTo>
                    <a:pt x="2211754" y="352304"/>
                  </a:lnTo>
                  <a:cubicBezTo>
                    <a:pt x="2211849" y="359626"/>
                    <a:pt x="2211944" y="360292"/>
                    <a:pt x="2210421" y="362669"/>
                  </a:cubicBezTo>
                  <a:cubicBezTo>
                    <a:pt x="2209755" y="363715"/>
                    <a:pt x="2208804" y="364476"/>
                    <a:pt x="2207757" y="365046"/>
                  </a:cubicBezTo>
                  <a:cubicBezTo>
                    <a:pt x="2206995" y="365426"/>
                    <a:pt x="2207090" y="365426"/>
                    <a:pt x="2205663" y="365902"/>
                  </a:cubicBezTo>
                  <a:lnTo>
                    <a:pt x="2201475" y="367233"/>
                  </a:lnTo>
                  <a:lnTo>
                    <a:pt x="2066613" y="408311"/>
                  </a:lnTo>
                  <a:cubicBezTo>
                    <a:pt x="2057952" y="410974"/>
                    <a:pt x="2050814" y="417820"/>
                    <a:pt x="2047864" y="426378"/>
                  </a:cubicBezTo>
                  <a:cubicBezTo>
                    <a:pt x="2047102" y="428470"/>
                    <a:pt x="2046627" y="430657"/>
                    <a:pt x="2046436" y="432939"/>
                  </a:cubicBezTo>
                  <a:cubicBezTo>
                    <a:pt x="2046341" y="433985"/>
                    <a:pt x="2046341" y="435222"/>
                    <a:pt x="2046246" y="436172"/>
                  </a:cubicBezTo>
                  <a:lnTo>
                    <a:pt x="2046246" y="438360"/>
                  </a:lnTo>
                  <a:cubicBezTo>
                    <a:pt x="2046246" y="438360"/>
                    <a:pt x="2046246" y="446918"/>
                    <a:pt x="2046246" y="446918"/>
                  </a:cubicBezTo>
                  <a:cubicBezTo>
                    <a:pt x="2046246" y="449675"/>
                    <a:pt x="2044818" y="452528"/>
                    <a:pt x="2042534" y="454144"/>
                  </a:cubicBezTo>
                  <a:lnTo>
                    <a:pt x="2028163" y="464224"/>
                  </a:lnTo>
                  <a:lnTo>
                    <a:pt x="1970583" y="504827"/>
                  </a:lnTo>
                  <a:lnTo>
                    <a:pt x="1913002" y="545430"/>
                  </a:lnTo>
                  <a:lnTo>
                    <a:pt x="1898631" y="555604"/>
                  </a:lnTo>
                  <a:lnTo>
                    <a:pt x="1891398" y="560644"/>
                  </a:lnTo>
                  <a:cubicBezTo>
                    <a:pt x="1888542" y="562641"/>
                    <a:pt x="1887591" y="563401"/>
                    <a:pt x="1886068" y="563877"/>
                  </a:cubicBezTo>
                  <a:cubicBezTo>
                    <a:pt x="1884545" y="564352"/>
                    <a:pt x="1882927" y="564542"/>
                    <a:pt x="1881309" y="564352"/>
                  </a:cubicBezTo>
                  <a:cubicBezTo>
                    <a:pt x="1880548" y="564257"/>
                    <a:pt x="1879786" y="564067"/>
                    <a:pt x="1879025" y="563782"/>
                  </a:cubicBezTo>
                  <a:lnTo>
                    <a:pt x="1875218" y="562165"/>
                  </a:lnTo>
                  <a:lnTo>
                    <a:pt x="1859038" y="555224"/>
                  </a:lnTo>
                  <a:lnTo>
                    <a:pt x="1842859" y="548282"/>
                  </a:lnTo>
                  <a:lnTo>
                    <a:pt x="1834769" y="544859"/>
                  </a:lnTo>
                  <a:lnTo>
                    <a:pt x="1832675" y="544003"/>
                  </a:lnTo>
                  <a:cubicBezTo>
                    <a:pt x="1831723" y="543623"/>
                    <a:pt x="1830676" y="543243"/>
                    <a:pt x="1829725" y="542957"/>
                  </a:cubicBezTo>
                  <a:cubicBezTo>
                    <a:pt x="1827726" y="542387"/>
                    <a:pt x="1825632" y="542101"/>
                    <a:pt x="1823538" y="542006"/>
                  </a:cubicBezTo>
                  <a:cubicBezTo>
                    <a:pt x="1819351" y="541816"/>
                    <a:pt x="1815068" y="542672"/>
                    <a:pt x="1811261" y="544384"/>
                  </a:cubicBezTo>
                  <a:cubicBezTo>
                    <a:pt x="1809548" y="545144"/>
                    <a:pt x="1807168" y="546666"/>
                    <a:pt x="1806216" y="547331"/>
                  </a:cubicBezTo>
                  <a:lnTo>
                    <a:pt x="1802600" y="549804"/>
                  </a:lnTo>
                  <a:lnTo>
                    <a:pt x="1788133" y="559788"/>
                  </a:lnTo>
                  <a:lnTo>
                    <a:pt x="1759486" y="579376"/>
                  </a:lnTo>
                  <a:cubicBezTo>
                    <a:pt x="1758058" y="580232"/>
                    <a:pt x="1756345" y="580803"/>
                    <a:pt x="1754632" y="580898"/>
                  </a:cubicBezTo>
                  <a:lnTo>
                    <a:pt x="1746352" y="580898"/>
                  </a:lnTo>
                  <a:cubicBezTo>
                    <a:pt x="1746352" y="580898"/>
                    <a:pt x="1728745" y="581088"/>
                    <a:pt x="1728745" y="581088"/>
                  </a:cubicBezTo>
                  <a:lnTo>
                    <a:pt x="1711138" y="581088"/>
                  </a:lnTo>
                  <a:cubicBezTo>
                    <a:pt x="1711138" y="581088"/>
                    <a:pt x="1702286" y="581278"/>
                    <a:pt x="1702286" y="581278"/>
                  </a:cubicBezTo>
                  <a:cubicBezTo>
                    <a:pt x="1699241" y="581373"/>
                    <a:pt x="1696861" y="581088"/>
                    <a:pt x="1692293" y="581658"/>
                  </a:cubicBezTo>
                  <a:cubicBezTo>
                    <a:pt x="1688296" y="582324"/>
                    <a:pt x="1684394" y="583941"/>
                    <a:pt x="1681158" y="586318"/>
                  </a:cubicBezTo>
                  <a:cubicBezTo>
                    <a:pt x="1679540" y="587459"/>
                    <a:pt x="1677922" y="589075"/>
                    <a:pt x="1676779" y="590312"/>
                  </a:cubicBezTo>
                  <a:lnTo>
                    <a:pt x="1673924" y="593449"/>
                  </a:lnTo>
                  <a:lnTo>
                    <a:pt x="1652986" y="571674"/>
                  </a:lnTo>
                  <a:lnTo>
                    <a:pt x="1642231" y="560454"/>
                  </a:lnTo>
                  <a:cubicBezTo>
                    <a:pt x="1640233" y="558457"/>
                    <a:pt x="1639281" y="557126"/>
                    <a:pt x="1635759" y="553988"/>
                  </a:cubicBezTo>
                  <a:cubicBezTo>
                    <a:pt x="1632619" y="551325"/>
                    <a:pt x="1629097" y="549233"/>
                    <a:pt x="1625290" y="547902"/>
                  </a:cubicBezTo>
                  <a:cubicBezTo>
                    <a:pt x="1617676" y="545049"/>
                    <a:pt x="1609111" y="544954"/>
                    <a:pt x="1601497" y="547712"/>
                  </a:cubicBezTo>
                  <a:lnTo>
                    <a:pt x="1586745" y="553227"/>
                  </a:lnTo>
                  <a:lnTo>
                    <a:pt x="1564569" y="561500"/>
                  </a:lnTo>
                  <a:cubicBezTo>
                    <a:pt x="1561714" y="557316"/>
                    <a:pt x="1558192" y="552181"/>
                    <a:pt x="1553910" y="545905"/>
                  </a:cubicBezTo>
                  <a:cubicBezTo>
                    <a:pt x="1548675" y="538868"/>
                    <a:pt x="1543345" y="529550"/>
                    <a:pt x="1536969" y="519090"/>
                  </a:cubicBezTo>
                  <a:cubicBezTo>
                    <a:pt x="1530497" y="508535"/>
                    <a:pt x="1523264" y="496649"/>
                    <a:pt x="1515364" y="483717"/>
                  </a:cubicBezTo>
                  <a:lnTo>
                    <a:pt x="1515079" y="483241"/>
                  </a:lnTo>
                  <a:lnTo>
                    <a:pt x="1514508" y="482956"/>
                  </a:lnTo>
                  <a:cubicBezTo>
                    <a:pt x="1509178" y="480579"/>
                    <a:pt x="1503563" y="478107"/>
                    <a:pt x="1497662" y="475539"/>
                  </a:cubicBezTo>
                  <a:cubicBezTo>
                    <a:pt x="1496710" y="464414"/>
                    <a:pt x="1495758" y="452623"/>
                    <a:pt x="1494806" y="440451"/>
                  </a:cubicBezTo>
                  <a:lnTo>
                    <a:pt x="1494806" y="438740"/>
                  </a:lnTo>
                  <a:cubicBezTo>
                    <a:pt x="1494806" y="438740"/>
                    <a:pt x="1492998" y="438455"/>
                    <a:pt x="1492998" y="438455"/>
                  </a:cubicBezTo>
                  <a:cubicBezTo>
                    <a:pt x="1474249" y="435031"/>
                    <a:pt x="1453977" y="431418"/>
                    <a:pt x="1432943" y="427710"/>
                  </a:cubicBezTo>
                  <a:cubicBezTo>
                    <a:pt x="1427138" y="426664"/>
                    <a:pt x="1421427" y="425618"/>
                    <a:pt x="1415717" y="424667"/>
                  </a:cubicBezTo>
                  <a:cubicBezTo>
                    <a:pt x="1397729" y="405934"/>
                    <a:pt x="1380693" y="388153"/>
                    <a:pt x="1365084" y="371892"/>
                  </a:cubicBezTo>
                  <a:lnTo>
                    <a:pt x="1363847" y="370561"/>
                  </a:lnTo>
                  <a:lnTo>
                    <a:pt x="1362419" y="371607"/>
                  </a:lnTo>
                  <a:cubicBezTo>
                    <a:pt x="1328347" y="394809"/>
                    <a:pt x="1300366" y="414112"/>
                    <a:pt x="1282568" y="426569"/>
                  </a:cubicBezTo>
                  <a:cubicBezTo>
                    <a:pt x="1274573" y="430277"/>
                    <a:pt x="1268197" y="433225"/>
                    <a:pt x="1263248" y="435507"/>
                  </a:cubicBezTo>
                  <a:cubicBezTo>
                    <a:pt x="1258870" y="437599"/>
                    <a:pt x="1256585" y="438835"/>
                    <a:pt x="1256681" y="439025"/>
                  </a:cubicBezTo>
                  <a:cubicBezTo>
                    <a:pt x="1256776" y="439215"/>
                    <a:pt x="1259155" y="438360"/>
                    <a:pt x="1263723" y="436648"/>
                  </a:cubicBezTo>
                  <a:cubicBezTo>
                    <a:pt x="1268863" y="434556"/>
                    <a:pt x="1275430" y="431989"/>
                    <a:pt x="1283615" y="428660"/>
                  </a:cubicBezTo>
                  <a:lnTo>
                    <a:pt x="1283615" y="428660"/>
                  </a:lnTo>
                  <a:cubicBezTo>
                    <a:pt x="1283615" y="428660"/>
                    <a:pt x="1283710" y="428565"/>
                    <a:pt x="1283710" y="428565"/>
                  </a:cubicBezTo>
                  <a:cubicBezTo>
                    <a:pt x="1301698" y="416965"/>
                    <a:pt x="1329584" y="398612"/>
                    <a:pt x="1363181" y="376171"/>
                  </a:cubicBezTo>
                  <a:cubicBezTo>
                    <a:pt x="1378503" y="392337"/>
                    <a:pt x="1395159" y="409928"/>
                    <a:pt x="1412766" y="428470"/>
                  </a:cubicBezTo>
                  <a:lnTo>
                    <a:pt x="1413242" y="429041"/>
                  </a:lnTo>
                  <a:lnTo>
                    <a:pt x="1414004" y="429041"/>
                  </a:lnTo>
                  <a:cubicBezTo>
                    <a:pt x="1419904" y="430277"/>
                    <a:pt x="1425900" y="431323"/>
                    <a:pt x="1431992" y="432369"/>
                  </a:cubicBezTo>
                  <a:cubicBezTo>
                    <a:pt x="1452359" y="435982"/>
                    <a:pt x="1472060" y="439406"/>
                    <a:pt x="1490333" y="442639"/>
                  </a:cubicBezTo>
                  <a:cubicBezTo>
                    <a:pt x="1491380" y="454715"/>
                    <a:pt x="1492427" y="466316"/>
                    <a:pt x="1493474" y="477251"/>
                  </a:cubicBezTo>
                  <a:lnTo>
                    <a:pt x="1493474" y="478487"/>
                  </a:lnTo>
                  <a:cubicBezTo>
                    <a:pt x="1493474" y="478487"/>
                    <a:pt x="1494711" y="478962"/>
                    <a:pt x="1494711" y="478962"/>
                  </a:cubicBezTo>
                  <a:cubicBezTo>
                    <a:pt x="1500802" y="481530"/>
                    <a:pt x="1506703" y="484097"/>
                    <a:pt x="1512223" y="486474"/>
                  </a:cubicBezTo>
                  <a:cubicBezTo>
                    <a:pt x="1520218" y="499026"/>
                    <a:pt x="1527546" y="510627"/>
                    <a:pt x="1534113" y="520992"/>
                  </a:cubicBezTo>
                  <a:cubicBezTo>
                    <a:pt x="1540776" y="531356"/>
                    <a:pt x="1546296" y="540485"/>
                    <a:pt x="1551911" y="547426"/>
                  </a:cubicBezTo>
                  <a:cubicBezTo>
                    <a:pt x="1556479" y="553417"/>
                    <a:pt x="1560191" y="558171"/>
                    <a:pt x="1563237" y="562260"/>
                  </a:cubicBezTo>
                  <a:lnTo>
                    <a:pt x="1557431" y="564447"/>
                  </a:lnTo>
                  <a:lnTo>
                    <a:pt x="1499089" y="586223"/>
                  </a:lnTo>
                  <a:lnTo>
                    <a:pt x="1491761" y="588980"/>
                  </a:lnTo>
                  <a:lnTo>
                    <a:pt x="1488144" y="590312"/>
                  </a:lnTo>
                  <a:cubicBezTo>
                    <a:pt x="1487002" y="590692"/>
                    <a:pt x="1486717" y="590787"/>
                    <a:pt x="1485955" y="590977"/>
                  </a:cubicBezTo>
                  <a:cubicBezTo>
                    <a:pt x="1483290" y="591643"/>
                    <a:pt x="1480435" y="591167"/>
                    <a:pt x="1477961" y="589931"/>
                  </a:cubicBezTo>
                  <a:cubicBezTo>
                    <a:pt x="1476723" y="589361"/>
                    <a:pt x="1475581" y="588505"/>
                    <a:pt x="1474630" y="587459"/>
                  </a:cubicBezTo>
                  <a:cubicBezTo>
                    <a:pt x="1474344" y="587174"/>
                    <a:pt x="1473297" y="585937"/>
                    <a:pt x="1472536" y="584987"/>
                  </a:cubicBezTo>
                  <a:lnTo>
                    <a:pt x="1470061" y="581944"/>
                  </a:lnTo>
                  <a:lnTo>
                    <a:pt x="1465112" y="575953"/>
                  </a:lnTo>
                  <a:cubicBezTo>
                    <a:pt x="1462923" y="573196"/>
                    <a:pt x="1459973" y="570533"/>
                    <a:pt x="1456832" y="568536"/>
                  </a:cubicBezTo>
                  <a:cubicBezTo>
                    <a:pt x="1450455" y="564542"/>
                    <a:pt x="1442746" y="562926"/>
                    <a:pt x="1435323" y="563877"/>
                  </a:cubicBezTo>
                  <a:cubicBezTo>
                    <a:pt x="1431516" y="564352"/>
                    <a:pt x="1427899" y="565779"/>
                    <a:pt x="1427138" y="565874"/>
                  </a:cubicBezTo>
                  <a:cubicBezTo>
                    <a:pt x="1425710" y="566159"/>
                    <a:pt x="1424187" y="566254"/>
                    <a:pt x="1422760" y="565969"/>
                  </a:cubicBezTo>
                  <a:cubicBezTo>
                    <a:pt x="1419809" y="565588"/>
                    <a:pt x="1417049" y="564067"/>
                    <a:pt x="1415051" y="561880"/>
                  </a:cubicBezTo>
                  <a:cubicBezTo>
                    <a:pt x="1414575" y="561309"/>
                    <a:pt x="1414099" y="560739"/>
                    <a:pt x="1413718" y="560073"/>
                  </a:cubicBezTo>
                  <a:cubicBezTo>
                    <a:pt x="1413528" y="559788"/>
                    <a:pt x="1413337" y="559408"/>
                    <a:pt x="1413147" y="559122"/>
                  </a:cubicBezTo>
                  <a:lnTo>
                    <a:pt x="1412290" y="557506"/>
                  </a:lnTo>
                  <a:cubicBezTo>
                    <a:pt x="1410672" y="554178"/>
                    <a:pt x="1408483" y="551135"/>
                    <a:pt x="1405914" y="548663"/>
                  </a:cubicBezTo>
                  <a:cubicBezTo>
                    <a:pt x="1400679" y="543528"/>
                    <a:pt x="1393636" y="540390"/>
                    <a:pt x="1386403" y="539819"/>
                  </a:cubicBezTo>
                  <a:cubicBezTo>
                    <a:pt x="1384595" y="539629"/>
                    <a:pt x="1382786" y="539724"/>
                    <a:pt x="1380978" y="539819"/>
                  </a:cubicBezTo>
                  <a:lnTo>
                    <a:pt x="1376886" y="540295"/>
                  </a:lnTo>
                  <a:lnTo>
                    <a:pt x="1369176" y="541246"/>
                  </a:lnTo>
                  <a:lnTo>
                    <a:pt x="1338245" y="544954"/>
                  </a:lnTo>
                  <a:cubicBezTo>
                    <a:pt x="1336722" y="545144"/>
                    <a:pt x="1336056" y="545239"/>
                    <a:pt x="1335294" y="545239"/>
                  </a:cubicBezTo>
                  <a:cubicBezTo>
                    <a:pt x="1334438" y="545239"/>
                    <a:pt x="1333677" y="545239"/>
                    <a:pt x="1332820" y="545049"/>
                  </a:cubicBezTo>
                  <a:cubicBezTo>
                    <a:pt x="1331202" y="544764"/>
                    <a:pt x="1329584" y="544289"/>
                    <a:pt x="1328156" y="543528"/>
                  </a:cubicBezTo>
                  <a:cubicBezTo>
                    <a:pt x="1327395" y="543147"/>
                    <a:pt x="1326824" y="542767"/>
                    <a:pt x="1325967" y="542101"/>
                  </a:cubicBezTo>
                  <a:lnTo>
                    <a:pt x="1322922" y="539724"/>
                  </a:lnTo>
                  <a:lnTo>
                    <a:pt x="1316831" y="534875"/>
                  </a:lnTo>
                  <a:lnTo>
                    <a:pt x="1292276" y="515667"/>
                  </a:lnTo>
                  <a:cubicBezTo>
                    <a:pt x="1289992" y="513955"/>
                    <a:pt x="1288754" y="512719"/>
                    <a:pt x="1285518" y="510532"/>
                  </a:cubicBezTo>
                  <a:cubicBezTo>
                    <a:pt x="1282663" y="508630"/>
                    <a:pt x="1279427" y="507299"/>
                    <a:pt x="1276001" y="506538"/>
                  </a:cubicBezTo>
                  <a:cubicBezTo>
                    <a:pt x="1269434" y="504827"/>
                    <a:pt x="1261630" y="506063"/>
                    <a:pt x="1256300" y="508630"/>
                  </a:cubicBezTo>
                  <a:lnTo>
                    <a:pt x="1227938" y="520706"/>
                  </a:lnTo>
                  <a:cubicBezTo>
                    <a:pt x="1226225" y="521372"/>
                    <a:pt x="1224417" y="521657"/>
                    <a:pt x="1222608" y="521752"/>
                  </a:cubicBezTo>
                  <a:cubicBezTo>
                    <a:pt x="1221847" y="521752"/>
                    <a:pt x="1220514" y="521657"/>
                    <a:pt x="1219182" y="521562"/>
                  </a:cubicBezTo>
                  <a:cubicBezTo>
                    <a:pt x="1217564" y="521562"/>
                    <a:pt x="1215851" y="521562"/>
                    <a:pt x="1214138" y="521657"/>
                  </a:cubicBezTo>
                  <a:cubicBezTo>
                    <a:pt x="1207476" y="522323"/>
                    <a:pt x="1201099" y="525461"/>
                    <a:pt x="1196530" y="530215"/>
                  </a:cubicBezTo>
                  <a:lnTo>
                    <a:pt x="1175878" y="553988"/>
                  </a:lnTo>
                  <a:lnTo>
                    <a:pt x="1165789" y="565588"/>
                  </a:lnTo>
                  <a:cubicBezTo>
                    <a:pt x="1162934" y="568441"/>
                    <a:pt x="1159888" y="570248"/>
                    <a:pt x="1155225" y="570913"/>
                  </a:cubicBezTo>
                  <a:lnTo>
                    <a:pt x="1139902" y="573956"/>
                  </a:lnTo>
                  <a:lnTo>
                    <a:pt x="1132288" y="575478"/>
                  </a:lnTo>
                  <a:cubicBezTo>
                    <a:pt x="1129718" y="576048"/>
                    <a:pt x="1127339" y="576333"/>
                    <a:pt x="1124103" y="577379"/>
                  </a:cubicBezTo>
                  <a:cubicBezTo>
                    <a:pt x="1118012" y="579376"/>
                    <a:pt x="1112777" y="583560"/>
                    <a:pt x="1109446" y="588885"/>
                  </a:cubicBezTo>
                  <a:cubicBezTo>
                    <a:pt x="1107733" y="591548"/>
                    <a:pt x="1106591" y="594495"/>
                    <a:pt x="1105925" y="597633"/>
                  </a:cubicBezTo>
                  <a:cubicBezTo>
                    <a:pt x="1105258" y="600866"/>
                    <a:pt x="1105258" y="603529"/>
                    <a:pt x="1105068" y="606096"/>
                  </a:cubicBezTo>
                  <a:cubicBezTo>
                    <a:pt x="1104878" y="611707"/>
                    <a:pt x="1104497" y="615225"/>
                    <a:pt x="1102213" y="619028"/>
                  </a:cubicBezTo>
                  <a:cubicBezTo>
                    <a:pt x="1099929" y="622642"/>
                    <a:pt x="1096788" y="625304"/>
                    <a:pt x="1092410" y="626921"/>
                  </a:cubicBezTo>
                  <a:lnTo>
                    <a:pt x="1077943" y="632816"/>
                  </a:lnTo>
                  <a:cubicBezTo>
                    <a:pt x="1072804" y="634908"/>
                    <a:pt x="1069092" y="636715"/>
                    <a:pt x="1064619" y="636430"/>
                  </a:cubicBezTo>
                  <a:lnTo>
                    <a:pt x="1033592" y="634528"/>
                  </a:lnTo>
                  <a:lnTo>
                    <a:pt x="909199" y="627016"/>
                  </a:lnTo>
                  <a:cubicBezTo>
                    <a:pt x="904060" y="626635"/>
                    <a:pt x="898635" y="626445"/>
                    <a:pt x="893781" y="625970"/>
                  </a:cubicBezTo>
                  <a:cubicBezTo>
                    <a:pt x="889022" y="625209"/>
                    <a:pt x="884454" y="622642"/>
                    <a:pt x="881313" y="618933"/>
                  </a:cubicBezTo>
                  <a:cubicBezTo>
                    <a:pt x="875317" y="610756"/>
                    <a:pt x="869512" y="602007"/>
                    <a:pt x="863516" y="593545"/>
                  </a:cubicBezTo>
                  <a:lnTo>
                    <a:pt x="828111" y="542387"/>
                  </a:lnTo>
                  <a:lnTo>
                    <a:pt x="862183" y="594495"/>
                  </a:lnTo>
                  <a:cubicBezTo>
                    <a:pt x="867989" y="603244"/>
                    <a:pt x="873319" y="611802"/>
                    <a:pt x="879410" y="620550"/>
                  </a:cubicBezTo>
                  <a:cubicBezTo>
                    <a:pt x="882836" y="624829"/>
                    <a:pt x="887880" y="627776"/>
                    <a:pt x="893305" y="628822"/>
                  </a:cubicBezTo>
                  <a:cubicBezTo>
                    <a:pt x="898730" y="629583"/>
                    <a:pt x="903679" y="629773"/>
                    <a:pt x="908914" y="630344"/>
                  </a:cubicBezTo>
                  <a:lnTo>
                    <a:pt x="1033021" y="641279"/>
                  </a:lnTo>
                  <a:lnTo>
                    <a:pt x="1064143" y="644037"/>
                  </a:lnTo>
                  <a:cubicBezTo>
                    <a:pt x="1067189" y="644227"/>
                    <a:pt x="1070234" y="643942"/>
                    <a:pt x="1073185" y="643086"/>
                  </a:cubicBezTo>
                  <a:cubicBezTo>
                    <a:pt x="1073565" y="642991"/>
                    <a:pt x="1073851" y="642801"/>
                    <a:pt x="1074232" y="642705"/>
                  </a:cubicBezTo>
                  <a:cubicBezTo>
                    <a:pt x="1073375" y="644512"/>
                    <a:pt x="1072233" y="647270"/>
                    <a:pt x="1070710" y="651073"/>
                  </a:cubicBezTo>
                  <a:cubicBezTo>
                    <a:pt x="1067665" y="658775"/>
                    <a:pt x="1063762" y="668855"/>
                    <a:pt x="1059004" y="681121"/>
                  </a:cubicBezTo>
                  <a:cubicBezTo>
                    <a:pt x="1037399" y="690820"/>
                    <a:pt x="1009132" y="703467"/>
                    <a:pt x="976964" y="717826"/>
                  </a:cubicBezTo>
                  <a:cubicBezTo>
                    <a:pt x="960023" y="721534"/>
                    <a:pt x="941654" y="725623"/>
                    <a:pt x="922619" y="729807"/>
                  </a:cubicBezTo>
                  <a:cubicBezTo>
                    <a:pt x="911484" y="732279"/>
                    <a:pt x="900634" y="734751"/>
                    <a:pt x="889974" y="737034"/>
                  </a:cubicBezTo>
                  <a:cubicBezTo>
                    <a:pt x="865514" y="715924"/>
                    <a:pt x="843244" y="696811"/>
                    <a:pt x="824780" y="680931"/>
                  </a:cubicBezTo>
                  <a:lnTo>
                    <a:pt x="824114" y="680361"/>
                  </a:lnTo>
                  <a:lnTo>
                    <a:pt x="823257" y="680551"/>
                  </a:lnTo>
                  <a:cubicBezTo>
                    <a:pt x="802890" y="684164"/>
                    <a:pt x="785949" y="687207"/>
                    <a:pt x="773291" y="689489"/>
                  </a:cubicBezTo>
                  <a:cubicBezTo>
                    <a:pt x="767866" y="690535"/>
                    <a:pt x="763393" y="691486"/>
                    <a:pt x="759681" y="692152"/>
                  </a:cubicBezTo>
                  <a:cubicBezTo>
                    <a:pt x="756540" y="692817"/>
                    <a:pt x="754922" y="693293"/>
                    <a:pt x="755017" y="693483"/>
                  </a:cubicBezTo>
                  <a:cubicBezTo>
                    <a:pt x="755017" y="693673"/>
                    <a:pt x="756730" y="693483"/>
                    <a:pt x="759871" y="693198"/>
                  </a:cubicBezTo>
                  <a:cubicBezTo>
                    <a:pt x="763678" y="692722"/>
                    <a:pt x="768151" y="692152"/>
                    <a:pt x="773671" y="691486"/>
                  </a:cubicBezTo>
                  <a:cubicBezTo>
                    <a:pt x="786234" y="689679"/>
                    <a:pt x="802890" y="687207"/>
                    <a:pt x="823067" y="684259"/>
                  </a:cubicBezTo>
                  <a:cubicBezTo>
                    <a:pt x="841435" y="700424"/>
                    <a:pt x="863611" y="719918"/>
                    <a:pt x="887880" y="741408"/>
                  </a:cubicBezTo>
                  <a:lnTo>
                    <a:pt x="888737" y="742168"/>
                  </a:lnTo>
                  <a:lnTo>
                    <a:pt x="889879" y="741883"/>
                  </a:lnTo>
                  <a:cubicBezTo>
                    <a:pt x="900824" y="739506"/>
                    <a:pt x="912150" y="736938"/>
                    <a:pt x="923666" y="734466"/>
                  </a:cubicBezTo>
                  <a:cubicBezTo>
                    <a:pt x="942701" y="730187"/>
                    <a:pt x="961165" y="726098"/>
                    <a:pt x="978201" y="722295"/>
                  </a:cubicBezTo>
                  <a:lnTo>
                    <a:pt x="978486" y="722295"/>
                  </a:lnTo>
                  <a:cubicBezTo>
                    <a:pt x="978486" y="722295"/>
                    <a:pt x="978677" y="722105"/>
                    <a:pt x="978677" y="722105"/>
                  </a:cubicBezTo>
                  <a:cubicBezTo>
                    <a:pt x="1010941" y="706985"/>
                    <a:pt x="1039303" y="693768"/>
                    <a:pt x="1060812" y="683689"/>
                  </a:cubicBezTo>
                  <a:lnTo>
                    <a:pt x="1061383" y="683403"/>
                  </a:lnTo>
                  <a:lnTo>
                    <a:pt x="1061573" y="682833"/>
                  </a:lnTo>
                  <a:cubicBezTo>
                    <a:pt x="1065951" y="670091"/>
                    <a:pt x="1069473" y="659726"/>
                    <a:pt x="1072233" y="651739"/>
                  </a:cubicBezTo>
                  <a:cubicBezTo>
                    <a:pt x="1073660" y="647365"/>
                    <a:pt x="1074612" y="644417"/>
                    <a:pt x="1075088" y="642515"/>
                  </a:cubicBezTo>
                  <a:cubicBezTo>
                    <a:pt x="1077087" y="641850"/>
                    <a:pt x="1078800" y="641089"/>
                    <a:pt x="1080799" y="640423"/>
                  </a:cubicBezTo>
                  <a:lnTo>
                    <a:pt x="1095360" y="634908"/>
                  </a:lnTo>
                  <a:cubicBezTo>
                    <a:pt x="1100785" y="633101"/>
                    <a:pt x="1106305" y="629108"/>
                    <a:pt x="1109541" y="623878"/>
                  </a:cubicBezTo>
                  <a:cubicBezTo>
                    <a:pt x="1111254" y="621215"/>
                    <a:pt x="1112396" y="618363"/>
                    <a:pt x="1113158" y="615320"/>
                  </a:cubicBezTo>
                  <a:cubicBezTo>
                    <a:pt x="1113824" y="612087"/>
                    <a:pt x="1113919" y="609519"/>
                    <a:pt x="1114110" y="606952"/>
                  </a:cubicBezTo>
                  <a:cubicBezTo>
                    <a:pt x="1114395" y="604290"/>
                    <a:pt x="1114490" y="601722"/>
                    <a:pt x="1114966" y="599915"/>
                  </a:cubicBezTo>
                  <a:cubicBezTo>
                    <a:pt x="1115442" y="597919"/>
                    <a:pt x="1116299" y="596017"/>
                    <a:pt x="1117441" y="594305"/>
                  </a:cubicBezTo>
                  <a:cubicBezTo>
                    <a:pt x="1119725" y="590882"/>
                    <a:pt x="1123151" y="588410"/>
                    <a:pt x="1127053" y="587174"/>
                  </a:cubicBezTo>
                  <a:cubicBezTo>
                    <a:pt x="1128766" y="586603"/>
                    <a:pt x="1131526" y="586318"/>
                    <a:pt x="1134096" y="585842"/>
                  </a:cubicBezTo>
                  <a:lnTo>
                    <a:pt x="1141805" y="584511"/>
                  </a:lnTo>
                  <a:lnTo>
                    <a:pt x="1157128" y="581849"/>
                  </a:lnTo>
                  <a:cubicBezTo>
                    <a:pt x="1162744" y="581183"/>
                    <a:pt x="1169501" y="578235"/>
                    <a:pt x="1173879" y="573576"/>
                  </a:cubicBezTo>
                  <a:lnTo>
                    <a:pt x="1184539" y="561880"/>
                  </a:lnTo>
                  <a:lnTo>
                    <a:pt x="1205286" y="539154"/>
                  </a:lnTo>
                  <a:cubicBezTo>
                    <a:pt x="1207951" y="536586"/>
                    <a:pt x="1211568" y="534970"/>
                    <a:pt x="1215280" y="534685"/>
                  </a:cubicBezTo>
                  <a:cubicBezTo>
                    <a:pt x="1216232" y="534685"/>
                    <a:pt x="1217088" y="534685"/>
                    <a:pt x="1218040" y="534685"/>
                  </a:cubicBezTo>
                  <a:cubicBezTo>
                    <a:pt x="1219277" y="534780"/>
                    <a:pt x="1220514" y="534970"/>
                    <a:pt x="1222323" y="534970"/>
                  </a:cubicBezTo>
                  <a:cubicBezTo>
                    <a:pt x="1225654" y="534970"/>
                    <a:pt x="1229080" y="534494"/>
                    <a:pt x="1232221" y="533448"/>
                  </a:cubicBezTo>
                  <a:lnTo>
                    <a:pt x="1261534" y="521943"/>
                  </a:lnTo>
                  <a:cubicBezTo>
                    <a:pt x="1265627" y="520136"/>
                    <a:pt x="1268673" y="520041"/>
                    <a:pt x="1272289" y="520897"/>
                  </a:cubicBezTo>
                  <a:cubicBezTo>
                    <a:pt x="1275811" y="521657"/>
                    <a:pt x="1278000" y="523749"/>
                    <a:pt x="1282473" y="527553"/>
                  </a:cubicBezTo>
                  <a:lnTo>
                    <a:pt x="1306457" y="547426"/>
                  </a:lnTo>
                  <a:lnTo>
                    <a:pt x="1312453" y="552371"/>
                  </a:lnTo>
                  <a:lnTo>
                    <a:pt x="1315498" y="554843"/>
                  </a:lnTo>
                  <a:cubicBezTo>
                    <a:pt x="1316736" y="555889"/>
                    <a:pt x="1318258" y="556935"/>
                    <a:pt x="1319781" y="557791"/>
                  </a:cubicBezTo>
                  <a:cubicBezTo>
                    <a:pt x="1322827" y="559598"/>
                    <a:pt x="1326253" y="560834"/>
                    <a:pt x="1329679" y="561500"/>
                  </a:cubicBezTo>
                  <a:cubicBezTo>
                    <a:pt x="1331392" y="561785"/>
                    <a:pt x="1333201" y="561975"/>
                    <a:pt x="1335009" y="561975"/>
                  </a:cubicBezTo>
                  <a:cubicBezTo>
                    <a:pt x="1336817" y="561975"/>
                    <a:pt x="1338721" y="561785"/>
                    <a:pt x="1339768" y="561690"/>
                  </a:cubicBezTo>
                  <a:lnTo>
                    <a:pt x="1370794" y="558742"/>
                  </a:lnTo>
                  <a:lnTo>
                    <a:pt x="1378503" y="557981"/>
                  </a:lnTo>
                  <a:lnTo>
                    <a:pt x="1382120" y="557696"/>
                  </a:lnTo>
                  <a:cubicBezTo>
                    <a:pt x="1382882" y="557696"/>
                    <a:pt x="1383643" y="557696"/>
                    <a:pt x="1384404" y="557696"/>
                  </a:cubicBezTo>
                  <a:cubicBezTo>
                    <a:pt x="1387450" y="558076"/>
                    <a:pt x="1390400" y="559503"/>
                    <a:pt x="1392494" y="561690"/>
                  </a:cubicBezTo>
                  <a:cubicBezTo>
                    <a:pt x="1393541" y="562831"/>
                    <a:pt x="1394398" y="564067"/>
                    <a:pt x="1395064" y="565493"/>
                  </a:cubicBezTo>
                  <a:lnTo>
                    <a:pt x="1395920" y="567395"/>
                  </a:lnTo>
                  <a:cubicBezTo>
                    <a:pt x="1396301" y="568251"/>
                    <a:pt x="1396777" y="569012"/>
                    <a:pt x="1397253" y="569867"/>
                  </a:cubicBezTo>
                  <a:cubicBezTo>
                    <a:pt x="1398205" y="571484"/>
                    <a:pt x="1399252" y="573005"/>
                    <a:pt x="1400489" y="574337"/>
                  </a:cubicBezTo>
                  <a:cubicBezTo>
                    <a:pt x="1405248" y="579947"/>
                    <a:pt x="1412100" y="583845"/>
                    <a:pt x="1419428" y="585082"/>
                  </a:cubicBezTo>
                  <a:cubicBezTo>
                    <a:pt x="1423045" y="585747"/>
                    <a:pt x="1426852" y="585747"/>
                    <a:pt x="1430564" y="585082"/>
                  </a:cubicBezTo>
                  <a:cubicBezTo>
                    <a:pt x="1434942" y="584226"/>
                    <a:pt x="1436179" y="583560"/>
                    <a:pt x="1437607" y="583560"/>
                  </a:cubicBezTo>
                  <a:cubicBezTo>
                    <a:pt x="1440462" y="583275"/>
                    <a:pt x="1443508" y="584036"/>
                    <a:pt x="1445792" y="585652"/>
                  </a:cubicBezTo>
                  <a:cubicBezTo>
                    <a:pt x="1447029" y="586508"/>
                    <a:pt x="1447981" y="587364"/>
                    <a:pt x="1448933" y="588695"/>
                  </a:cubicBezTo>
                  <a:lnTo>
                    <a:pt x="1453691" y="594876"/>
                  </a:lnTo>
                  <a:lnTo>
                    <a:pt x="1456071" y="597919"/>
                  </a:lnTo>
                  <a:cubicBezTo>
                    <a:pt x="1456927" y="598965"/>
                    <a:pt x="1457498" y="599820"/>
                    <a:pt x="1458926" y="601437"/>
                  </a:cubicBezTo>
                  <a:cubicBezTo>
                    <a:pt x="1461400" y="604290"/>
                    <a:pt x="1464446" y="606762"/>
                    <a:pt x="1467777" y="608569"/>
                  </a:cubicBezTo>
                  <a:cubicBezTo>
                    <a:pt x="1474439" y="612277"/>
                    <a:pt x="1482434" y="613608"/>
                    <a:pt x="1489953" y="612087"/>
                  </a:cubicBezTo>
                  <a:cubicBezTo>
                    <a:pt x="1491761" y="611802"/>
                    <a:pt x="1493950" y="611136"/>
                    <a:pt x="1495187" y="610661"/>
                  </a:cubicBezTo>
                  <a:lnTo>
                    <a:pt x="1498899" y="609424"/>
                  </a:lnTo>
                  <a:lnTo>
                    <a:pt x="1506227" y="606857"/>
                  </a:lnTo>
                  <a:lnTo>
                    <a:pt x="1565140" y="586698"/>
                  </a:lnTo>
                  <a:lnTo>
                    <a:pt x="1594644" y="576619"/>
                  </a:lnTo>
                  <a:lnTo>
                    <a:pt x="1609206" y="571674"/>
                  </a:lnTo>
                  <a:cubicBezTo>
                    <a:pt x="1611395" y="571008"/>
                    <a:pt x="1613869" y="571104"/>
                    <a:pt x="1615963" y="571959"/>
                  </a:cubicBezTo>
                  <a:cubicBezTo>
                    <a:pt x="1618343" y="573005"/>
                    <a:pt x="1618818" y="573671"/>
                    <a:pt x="1623197" y="578425"/>
                  </a:cubicBezTo>
                  <a:lnTo>
                    <a:pt x="1633666" y="589931"/>
                  </a:lnTo>
                  <a:lnTo>
                    <a:pt x="1644896" y="602293"/>
                  </a:lnTo>
                  <a:lnTo>
                    <a:pt x="1633761" y="599345"/>
                  </a:lnTo>
                  <a:cubicBezTo>
                    <a:pt x="1622150" y="596492"/>
                    <a:pt x="1610919" y="593545"/>
                    <a:pt x="1598166" y="592118"/>
                  </a:cubicBezTo>
                  <a:cubicBezTo>
                    <a:pt x="1596548" y="592023"/>
                    <a:pt x="1594835" y="591833"/>
                    <a:pt x="1592550" y="592118"/>
                  </a:cubicBezTo>
                  <a:cubicBezTo>
                    <a:pt x="1591408" y="592308"/>
                    <a:pt x="1590171" y="592118"/>
                    <a:pt x="1587506" y="593640"/>
                  </a:cubicBezTo>
                  <a:cubicBezTo>
                    <a:pt x="1586745" y="594210"/>
                    <a:pt x="1586174" y="594400"/>
                    <a:pt x="1585222" y="595732"/>
                  </a:cubicBezTo>
                  <a:lnTo>
                    <a:pt x="1584175" y="59744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0" name="Google Shape;1340;p42"/>
            <p:cNvSpPr/>
            <p:nvPr/>
          </p:nvSpPr>
          <p:spPr>
            <a:xfrm>
              <a:off x="7894686" y="-54232"/>
              <a:ext cx="1535066" cy="2271968"/>
            </a:xfrm>
            <a:custGeom>
              <a:avLst/>
              <a:gdLst/>
              <a:ahLst/>
              <a:cxnLst/>
              <a:rect l="l" t="t" r="r" b="b"/>
              <a:pathLst>
                <a:path w="1326191" h="1962823" extrusionOk="0">
                  <a:moveTo>
                    <a:pt x="1262901" y="1106739"/>
                  </a:moveTo>
                  <a:cubicBezTo>
                    <a:pt x="1257761" y="1104457"/>
                    <a:pt x="1252146" y="1103031"/>
                    <a:pt x="1247863" y="1099512"/>
                  </a:cubicBezTo>
                  <a:cubicBezTo>
                    <a:pt x="1243485" y="1096184"/>
                    <a:pt x="1240725" y="1091144"/>
                    <a:pt x="1237204" y="1086675"/>
                  </a:cubicBezTo>
                  <a:lnTo>
                    <a:pt x="1217027" y="1059480"/>
                  </a:lnTo>
                  <a:lnTo>
                    <a:pt x="1176768" y="1005089"/>
                  </a:lnTo>
                  <a:cubicBezTo>
                    <a:pt x="1173342" y="1000525"/>
                    <a:pt x="1170296" y="996056"/>
                    <a:pt x="1166489" y="991396"/>
                  </a:cubicBezTo>
                  <a:cubicBezTo>
                    <a:pt x="1162492" y="986927"/>
                    <a:pt x="1157067" y="983694"/>
                    <a:pt x="1151166" y="982363"/>
                  </a:cubicBezTo>
                  <a:lnTo>
                    <a:pt x="1118331" y="974090"/>
                  </a:lnTo>
                  <a:lnTo>
                    <a:pt x="1101866" y="970001"/>
                  </a:lnTo>
                  <a:cubicBezTo>
                    <a:pt x="1096251" y="968860"/>
                    <a:pt x="1091302" y="966768"/>
                    <a:pt x="1084830" y="966293"/>
                  </a:cubicBezTo>
                  <a:lnTo>
                    <a:pt x="1050853" y="966007"/>
                  </a:lnTo>
                  <a:lnTo>
                    <a:pt x="1033912" y="966007"/>
                  </a:lnTo>
                  <a:cubicBezTo>
                    <a:pt x="1033912" y="966007"/>
                    <a:pt x="1025441" y="965817"/>
                    <a:pt x="1025441" y="965817"/>
                  </a:cubicBezTo>
                  <a:cubicBezTo>
                    <a:pt x="1022871" y="965817"/>
                    <a:pt x="1020397" y="965437"/>
                    <a:pt x="1018017" y="964676"/>
                  </a:cubicBezTo>
                  <a:cubicBezTo>
                    <a:pt x="1013163" y="963155"/>
                    <a:pt x="1009166" y="960397"/>
                    <a:pt x="1005645" y="956118"/>
                  </a:cubicBezTo>
                  <a:lnTo>
                    <a:pt x="999934" y="949842"/>
                  </a:lnTo>
                  <a:cubicBezTo>
                    <a:pt x="998031" y="947846"/>
                    <a:pt x="996222" y="945563"/>
                    <a:pt x="993653" y="943471"/>
                  </a:cubicBezTo>
                  <a:cubicBezTo>
                    <a:pt x="991274" y="941475"/>
                    <a:pt x="988228" y="939763"/>
                    <a:pt x="985754" y="938622"/>
                  </a:cubicBezTo>
                  <a:lnTo>
                    <a:pt x="978139" y="934913"/>
                  </a:lnTo>
                  <a:lnTo>
                    <a:pt x="962911" y="927592"/>
                  </a:lnTo>
                  <a:lnTo>
                    <a:pt x="947779" y="920270"/>
                  </a:lnTo>
                  <a:cubicBezTo>
                    <a:pt x="943782" y="918178"/>
                    <a:pt x="939308" y="913804"/>
                    <a:pt x="934930" y="910476"/>
                  </a:cubicBezTo>
                  <a:lnTo>
                    <a:pt x="908567" y="889271"/>
                  </a:lnTo>
                  <a:lnTo>
                    <a:pt x="895338" y="878621"/>
                  </a:lnTo>
                  <a:cubicBezTo>
                    <a:pt x="890960" y="875388"/>
                    <a:pt x="888200" y="871965"/>
                    <a:pt x="886392" y="867400"/>
                  </a:cubicBezTo>
                  <a:lnTo>
                    <a:pt x="862693" y="804071"/>
                  </a:lnTo>
                  <a:lnTo>
                    <a:pt x="850892" y="772407"/>
                  </a:lnTo>
                  <a:cubicBezTo>
                    <a:pt x="848893" y="767652"/>
                    <a:pt x="848512" y="763373"/>
                    <a:pt x="849464" y="758809"/>
                  </a:cubicBezTo>
                  <a:cubicBezTo>
                    <a:pt x="849940" y="756622"/>
                    <a:pt x="850701" y="754435"/>
                    <a:pt x="851843" y="752533"/>
                  </a:cubicBezTo>
                  <a:cubicBezTo>
                    <a:pt x="853081" y="750441"/>
                    <a:pt x="855079" y="746828"/>
                    <a:pt x="855840" y="743690"/>
                  </a:cubicBezTo>
                  <a:cubicBezTo>
                    <a:pt x="857744" y="737129"/>
                    <a:pt x="857554" y="730092"/>
                    <a:pt x="855365" y="723626"/>
                  </a:cubicBezTo>
                  <a:cubicBezTo>
                    <a:pt x="854127" y="720203"/>
                    <a:pt x="852700" y="717731"/>
                    <a:pt x="851463" y="715258"/>
                  </a:cubicBezTo>
                  <a:lnTo>
                    <a:pt x="847656" y="707651"/>
                  </a:lnTo>
                  <a:lnTo>
                    <a:pt x="843849" y="700044"/>
                  </a:lnTo>
                  <a:cubicBezTo>
                    <a:pt x="842421" y="697096"/>
                    <a:pt x="840327" y="694149"/>
                    <a:pt x="838043" y="691676"/>
                  </a:cubicBezTo>
                  <a:cubicBezTo>
                    <a:pt x="833284" y="686732"/>
                    <a:pt x="827003" y="683213"/>
                    <a:pt x="820150" y="681882"/>
                  </a:cubicBezTo>
                  <a:cubicBezTo>
                    <a:pt x="812727" y="680646"/>
                    <a:pt x="807968" y="681407"/>
                    <a:pt x="802067" y="681121"/>
                  </a:cubicBezTo>
                  <a:lnTo>
                    <a:pt x="785316" y="680931"/>
                  </a:lnTo>
                  <a:cubicBezTo>
                    <a:pt x="781034" y="680836"/>
                    <a:pt x="776751" y="679315"/>
                    <a:pt x="773325" y="676652"/>
                  </a:cubicBezTo>
                  <a:cubicBezTo>
                    <a:pt x="771612" y="675416"/>
                    <a:pt x="770089" y="673799"/>
                    <a:pt x="768851" y="672088"/>
                  </a:cubicBezTo>
                  <a:lnTo>
                    <a:pt x="763997" y="665242"/>
                  </a:lnTo>
                  <a:lnTo>
                    <a:pt x="759143" y="658300"/>
                  </a:lnTo>
                  <a:lnTo>
                    <a:pt x="756669" y="654877"/>
                  </a:lnTo>
                  <a:cubicBezTo>
                    <a:pt x="755717" y="653450"/>
                    <a:pt x="754575" y="652119"/>
                    <a:pt x="753338" y="650788"/>
                  </a:cubicBezTo>
                  <a:cubicBezTo>
                    <a:pt x="748484" y="645653"/>
                    <a:pt x="742012" y="642135"/>
                    <a:pt x="734969" y="640804"/>
                  </a:cubicBezTo>
                  <a:lnTo>
                    <a:pt x="701563" y="634623"/>
                  </a:lnTo>
                  <a:lnTo>
                    <a:pt x="685003" y="631580"/>
                  </a:lnTo>
                  <a:cubicBezTo>
                    <a:pt x="680625" y="630724"/>
                    <a:pt x="678150" y="628918"/>
                    <a:pt x="673011" y="625114"/>
                  </a:cubicBezTo>
                  <a:lnTo>
                    <a:pt x="645601" y="605336"/>
                  </a:lnTo>
                  <a:lnTo>
                    <a:pt x="638939" y="600486"/>
                  </a:lnTo>
                  <a:cubicBezTo>
                    <a:pt x="637321" y="599250"/>
                    <a:pt x="635988" y="597824"/>
                    <a:pt x="634846" y="596207"/>
                  </a:cubicBezTo>
                  <a:cubicBezTo>
                    <a:pt x="632943" y="593545"/>
                    <a:pt x="630563" y="587174"/>
                    <a:pt x="628279" y="582324"/>
                  </a:cubicBezTo>
                  <a:lnTo>
                    <a:pt x="614479" y="551420"/>
                  </a:lnTo>
                  <a:lnTo>
                    <a:pt x="610957" y="543433"/>
                  </a:lnTo>
                  <a:cubicBezTo>
                    <a:pt x="609339" y="540105"/>
                    <a:pt x="607245" y="537062"/>
                    <a:pt x="604676" y="534304"/>
                  </a:cubicBezTo>
                  <a:lnTo>
                    <a:pt x="592684" y="522133"/>
                  </a:lnTo>
                  <a:lnTo>
                    <a:pt x="573649" y="502830"/>
                  </a:lnTo>
                  <a:cubicBezTo>
                    <a:pt x="573459" y="501689"/>
                    <a:pt x="573363" y="500548"/>
                    <a:pt x="572983" y="499502"/>
                  </a:cubicBezTo>
                  <a:cubicBezTo>
                    <a:pt x="572697" y="498361"/>
                    <a:pt x="572126" y="497315"/>
                    <a:pt x="571746" y="496269"/>
                  </a:cubicBezTo>
                  <a:lnTo>
                    <a:pt x="570794" y="494177"/>
                  </a:lnTo>
                  <a:lnTo>
                    <a:pt x="563180" y="477536"/>
                  </a:lnTo>
                  <a:lnTo>
                    <a:pt x="561562" y="473923"/>
                  </a:lnTo>
                  <a:cubicBezTo>
                    <a:pt x="561276" y="473257"/>
                    <a:pt x="561086" y="472592"/>
                    <a:pt x="560991" y="471831"/>
                  </a:cubicBezTo>
                  <a:cubicBezTo>
                    <a:pt x="560896" y="471165"/>
                    <a:pt x="560896" y="470404"/>
                    <a:pt x="560991" y="469739"/>
                  </a:cubicBezTo>
                  <a:cubicBezTo>
                    <a:pt x="560991" y="469358"/>
                    <a:pt x="560991" y="469073"/>
                    <a:pt x="561181" y="468693"/>
                  </a:cubicBezTo>
                  <a:lnTo>
                    <a:pt x="561562" y="467171"/>
                  </a:lnTo>
                  <a:lnTo>
                    <a:pt x="570889" y="431798"/>
                  </a:lnTo>
                  <a:lnTo>
                    <a:pt x="580216" y="396425"/>
                  </a:lnTo>
                  <a:lnTo>
                    <a:pt x="582595" y="387582"/>
                  </a:lnTo>
                  <a:cubicBezTo>
                    <a:pt x="583452" y="384920"/>
                    <a:pt x="584213" y="377693"/>
                    <a:pt x="584023" y="375791"/>
                  </a:cubicBezTo>
                  <a:lnTo>
                    <a:pt x="584308" y="357534"/>
                  </a:lnTo>
                  <a:lnTo>
                    <a:pt x="584689" y="328722"/>
                  </a:lnTo>
                  <a:cubicBezTo>
                    <a:pt x="585736" y="331670"/>
                    <a:pt x="587164" y="334618"/>
                    <a:pt x="589067" y="337660"/>
                  </a:cubicBezTo>
                  <a:cubicBezTo>
                    <a:pt x="593540" y="344792"/>
                    <a:pt x="600869" y="351829"/>
                    <a:pt x="610767" y="356108"/>
                  </a:cubicBezTo>
                  <a:cubicBezTo>
                    <a:pt x="615811" y="358295"/>
                    <a:pt x="621046" y="359246"/>
                    <a:pt x="625900" y="361813"/>
                  </a:cubicBezTo>
                  <a:cubicBezTo>
                    <a:pt x="630754" y="364285"/>
                    <a:pt x="635322" y="367804"/>
                    <a:pt x="639224" y="372178"/>
                  </a:cubicBezTo>
                  <a:cubicBezTo>
                    <a:pt x="646077" y="382067"/>
                    <a:pt x="657878" y="391481"/>
                    <a:pt x="672154" y="393763"/>
                  </a:cubicBezTo>
                  <a:cubicBezTo>
                    <a:pt x="678912" y="394904"/>
                    <a:pt x="686145" y="395760"/>
                    <a:pt x="692807" y="397091"/>
                  </a:cubicBezTo>
                  <a:cubicBezTo>
                    <a:pt x="699469" y="398707"/>
                    <a:pt x="705846" y="401845"/>
                    <a:pt x="711271" y="406505"/>
                  </a:cubicBezTo>
                  <a:cubicBezTo>
                    <a:pt x="716601" y="411069"/>
                    <a:pt x="721169" y="417440"/>
                    <a:pt x="726309" y="423145"/>
                  </a:cubicBezTo>
                  <a:cubicBezTo>
                    <a:pt x="731353" y="428946"/>
                    <a:pt x="736492" y="434936"/>
                    <a:pt x="741631" y="440927"/>
                  </a:cubicBezTo>
                  <a:cubicBezTo>
                    <a:pt x="746771" y="446918"/>
                    <a:pt x="751910" y="452813"/>
                    <a:pt x="756955" y="458709"/>
                  </a:cubicBezTo>
                  <a:cubicBezTo>
                    <a:pt x="759334" y="461656"/>
                    <a:pt x="762475" y="464414"/>
                    <a:pt x="765235" y="467171"/>
                  </a:cubicBezTo>
                  <a:cubicBezTo>
                    <a:pt x="768280" y="469739"/>
                    <a:pt x="770945" y="471831"/>
                    <a:pt x="773325" y="474493"/>
                  </a:cubicBezTo>
                  <a:cubicBezTo>
                    <a:pt x="782937" y="485048"/>
                    <a:pt x="786554" y="499787"/>
                    <a:pt x="784174" y="512624"/>
                  </a:cubicBezTo>
                  <a:cubicBezTo>
                    <a:pt x="783128" y="519090"/>
                    <a:pt x="780082" y="524890"/>
                    <a:pt x="777512" y="530976"/>
                  </a:cubicBezTo>
                  <a:cubicBezTo>
                    <a:pt x="774942" y="536967"/>
                    <a:pt x="772468" y="542767"/>
                    <a:pt x="769993" y="548377"/>
                  </a:cubicBezTo>
                  <a:cubicBezTo>
                    <a:pt x="765139" y="560168"/>
                    <a:pt x="765520" y="572815"/>
                    <a:pt x="769137" y="582895"/>
                  </a:cubicBezTo>
                  <a:cubicBezTo>
                    <a:pt x="777417" y="602198"/>
                    <a:pt x="784650" y="617222"/>
                    <a:pt x="789504" y="627777"/>
                  </a:cubicBezTo>
                  <a:cubicBezTo>
                    <a:pt x="791788" y="632626"/>
                    <a:pt x="793787" y="636620"/>
                    <a:pt x="795310" y="639853"/>
                  </a:cubicBezTo>
                  <a:cubicBezTo>
                    <a:pt x="796642" y="642610"/>
                    <a:pt x="797499" y="644037"/>
                    <a:pt x="797594" y="643942"/>
                  </a:cubicBezTo>
                  <a:cubicBezTo>
                    <a:pt x="797784" y="643942"/>
                    <a:pt x="797213" y="642325"/>
                    <a:pt x="796166" y="639472"/>
                  </a:cubicBezTo>
                  <a:cubicBezTo>
                    <a:pt x="794834" y="636144"/>
                    <a:pt x="793216" y="632055"/>
                    <a:pt x="791217" y="627111"/>
                  </a:cubicBezTo>
                  <a:cubicBezTo>
                    <a:pt x="786459" y="615795"/>
                    <a:pt x="780082" y="600486"/>
                    <a:pt x="772278" y="581849"/>
                  </a:cubicBezTo>
                  <a:cubicBezTo>
                    <a:pt x="769137" y="572435"/>
                    <a:pt x="768946" y="560739"/>
                    <a:pt x="773610" y="549899"/>
                  </a:cubicBezTo>
                  <a:cubicBezTo>
                    <a:pt x="776084" y="544289"/>
                    <a:pt x="778654" y="538583"/>
                    <a:pt x="781319" y="532688"/>
                  </a:cubicBezTo>
                  <a:cubicBezTo>
                    <a:pt x="783603" y="527458"/>
                    <a:pt x="786363" y="521943"/>
                    <a:pt x="787886" y="515762"/>
                  </a:cubicBezTo>
                  <a:cubicBezTo>
                    <a:pt x="789124" y="516618"/>
                    <a:pt x="790932" y="517949"/>
                    <a:pt x="793216" y="519756"/>
                  </a:cubicBezTo>
                  <a:cubicBezTo>
                    <a:pt x="797879" y="523369"/>
                    <a:pt x="804542" y="528789"/>
                    <a:pt x="812536" y="535635"/>
                  </a:cubicBezTo>
                  <a:lnTo>
                    <a:pt x="813012" y="536016"/>
                  </a:lnTo>
                  <a:lnTo>
                    <a:pt x="813678" y="536016"/>
                  </a:lnTo>
                  <a:cubicBezTo>
                    <a:pt x="824148" y="536206"/>
                    <a:pt x="835949" y="536301"/>
                    <a:pt x="848702" y="536491"/>
                  </a:cubicBezTo>
                  <a:cubicBezTo>
                    <a:pt x="852034" y="543813"/>
                    <a:pt x="855555" y="551420"/>
                    <a:pt x="859172" y="559313"/>
                  </a:cubicBezTo>
                  <a:cubicBezTo>
                    <a:pt x="869641" y="581944"/>
                    <a:pt x="879349" y="602578"/>
                    <a:pt x="886772" y="617792"/>
                  </a:cubicBezTo>
                  <a:lnTo>
                    <a:pt x="886772" y="617982"/>
                  </a:lnTo>
                  <a:cubicBezTo>
                    <a:pt x="886772" y="617982"/>
                    <a:pt x="886867" y="617982"/>
                    <a:pt x="886867" y="617982"/>
                  </a:cubicBezTo>
                  <a:cubicBezTo>
                    <a:pt x="898479" y="634433"/>
                    <a:pt x="905997" y="644512"/>
                    <a:pt x="906569" y="644132"/>
                  </a:cubicBezTo>
                  <a:cubicBezTo>
                    <a:pt x="907140" y="643751"/>
                    <a:pt x="900668" y="633101"/>
                    <a:pt x="889913" y="616176"/>
                  </a:cubicBezTo>
                  <a:cubicBezTo>
                    <a:pt x="883155" y="600581"/>
                    <a:pt x="873829" y="579852"/>
                    <a:pt x="863455" y="557316"/>
                  </a:cubicBezTo>
                  <a:cubicBezTo>
                    <a:pt x="859552" y="548948"/>
                    <a:pt x="855840" y="540960"/>
                    <a:pt x="852319" y="533258"/>
                  </a:cubicBezTo>
                  <a:lnTo>
                    <a:pt x="851748" y="531927"/>
                  </a:lnTo>
                  <a:lnTo>
                    <a:pt x="850321" y="531927"/>
                  </a:lnTo>
                  <a:cubicBezTo>
                    <a:pt x="837186" y="532117"/>
                    <a:pt x="825099" y="532307"/>
                    <a:pt x="814440" y="532402"/>
                  </a:cubicBezTo>
                  <a:cubicBezTo>
                    <a:pt x="802067" y="522513"/>
                    <a:pt x="792454" y="516523"/>
                    <a:pt x="788362" y="514621"/>
                  </a:cubicBezTo>
                  <a:cubicBezTo>
                    <a:pt x="788362" y="514240"/>
                    <a:pt x="788553" y="513860"/>
                    <a:pt x="788648" y="513385"/>
                  </a:cubicBezTo>
                  <a:cubicBezTo>
                    <a:pt x="791408" y="499311"/>
                    <a:pt x="787505" y="483146"/>
                    <a:pt x="776941" y="471450"/>
                  </a:cubicBezTo>
                  <a:cubicBezTo>
                    <a:pt x="774371" y="468503"/>
                    <a:pt x="771135" y="465935"/>
                    <a:pt x="768375" y="463653"/>
                  </a:cubicBezTo>
                  <a:cubicBezTo>
                    <a:pt x="765806" y="461086"/>
                    <a:pt x="763141" y="458804"/>
                    <a:pt x="760666" y="455666"/>
                  </a:cubicBezTo>
                  <a:cubicBezTo>
                    <a:pt x="755622" y="449865"/>
                    <a:pt x="750483" y="443875"/>
                    <a:pt x="745343" y="437884"/>
                  </a:cubicBezTo>
                  <a:cubicBezTo>
                    <a:pt x="740204" y="431894"/>
                    <a:pt x="735064" y="425998"/>
                    <a:pt x="730020" y="420102"/>
                  </a:cubicBezTo>
                  <a:cubicBezTo>
                    <a:pt x="724786" y="414397"/>
                    <a:pt x="720503" y="408311"/>
                    <a:pt x="714412" y="403082"/>
                  </a:cubicBezTo>
                  <a:cubicBezTo>
                    <a:pt x="708416" y="398042"/>
                    <a:pt x="701278" y="394524"/>
                    <a:pt x="693949" y="392812"/>
                  </a:cubicBezTo>
                  <a:cubicBezTo>
                    <a:pt x="686526" y="391386"/>
                    <a:pt x="679768" y="390625"/>
                    <a:pt x="673011" y="389579"/>
                  </a:cubicBezTo>
                  <a:cubicBezTo>
                    <a:pt x="659782" y="387392"/>
                    <a:pt x="649408" y="379595"/>
                    <a:pt x="642270" y="369705"/>
                  </a:cubicBezTo>
                  <a:cubicBezTo>
                    <a:pt x="637987" y="365046"/>
                    <a:pt x="632943" y="361338"/>
                    <a:pt x="627708" y="358675"/>
                  </a:cubicBezTo>
                  <a:cubicBezTo>
                    <a:pt x="622473" y="355918"/>
                    <a:pt x="616763" y="354967"/>
                    <a:pt x="612290" y="353065"/>
                  </a:cubicBezTo>
                  <a:cubicBezTo>
                    <a:pt x="602963" y="349261"/>
                    <a:pt x="595920" y="342890"/>
                    <a:pt x="591542" y="336234"/>
                  </a:cubicBezTo>
                  <a:cubicBezTo>
                    <a:pt x="588306" y="331385"/>
                    <a:pt x="586212" y="326440"/>
                    <a:pt x="585070" y="321971"/>
                  </a:cubicBezTo>
                  <a:lnTo>
                    <a:pt x="585070" y="321020"/>
                  </a:lnTo>
                  <a:cubicBezTo>
                    <a:pt x="585070" y="321020"/>
                    <a:pt x="585356" y="302668"/>
                    <a:pt x="585356" y="302668"/>
                  </a:cubicBezTo>
                  <a:cubicBezTo>
                    <a:pt x="585165" y="300291"/>
                    <a:pt x="584975" y="297818"/>
                    <a:pt x="584594" y="295536"/>
                  </a:cubicBezTo>
                  <a:lnTo>
                    <a:pt x="583547" y="291067"/>
                  </a:lnTo>
                  <a:lnTo>
                    <a:pt x="581549" y="282129"/>
                  </a:lnTo>
                  <a:lnTo>
                    <a:pt x="573459" y="246470"/>
                  </a:lnTo>
                  <a:lnTo>
                    <a:pt x="569461" y="228594"/>
                  </a:lnTo>
                  <a:lnTo>
                    <a:pt x="567558" y="220036"/>
                  </a:lnTo>
                  <a:cubicBezTo>
                    <a:pt x="567367" y="218895"/>
                    <a:pt x="567367" y="217658"/>
                    <a:pt x="567748" y="216422"/>
                  </a:cubicBezTo>
                  <a:lnTo>
                    <a:pt x="577075" y="181049"/>
                  </a:lnTo>
                  <a:lnTo>
                    <a:pt x="581739" y="163363"/>
                  </a:lnTo>
                  <a:cubicBezTo>
                    <a:pt x="582024" y="162317"/>
                    <a:pt x="582786" y="159464"/>
                    <a:pt x="582976" y="157087"/>
                  </a:cubicBezTo>
                  <a:cubicBezTo>
                    <a:pt x="583262" y="154614"/>
                    <a:pt x="583262" y="152142"/>
                    <a:pt x="582976" y="149670"/>
                  </a:cubicBezTo>
                  <a:cubicBezTo>
                    <a:pt x="582595" y="144820"/>
                    <a:pt x="580026" y="139400"/>
                    <a:pt x="579074" y="137403"/>
                  </a:cubicBezTo>
                  <a:lnTo>
                    <a:pt x="564322" y="103932"/>
                  </a:lnTo>
                  <a:lnTo>
                    <a:pt x="560705" y="95850"/>
                  </a:lnTo>
                  <a:cubicBezTo>
                    <a:pt x="560325" y="94804"/>
                    <a:pt x="560134" y="93758"/>
                    <a:pt x="560229" y="92617"/>
                  </a:cubicBezTo>
                  <a:cubicBezTo>
                    <a:pt x="560229" y="91951"/>
                    <a:pt x="560229" y="91856"/>
                    <a:pt x="560610" y="90715"/>
                  </a:cubicBezTo>
                  <a:lnTo>
                    <a:pt x="561752" y="86341"/>
                  </a:lnTo>
                  <a:lnTo>
                    <a:pt x="564132" y="77497"/>
                  </a:lnTo>
                  <a:lnTo>
                    <a:pt x="582881" y="6751"/>
                  </a:lnTo>
                  <a:lnTo>
                    <a:pt x="556803" y="0"/>
                  </a:lnTo>
                  <a:lnTo>
                    <a:pt x="538910" y="70936"/>
                  </a:lnTo>
                  <a:lnTo>
                    <a:pt x="536721" y="79780"/>
                  </a:lnTo>
                  <a:lnTo>
                    <a:pt x="535579" y="84249"/>
                  </a:lnTo>
                  <a:cubicBezTo>
                    <a:pt x="535104" y="85960"/>
                    <a:pt x="534533" y="89003"/>
                    <a:pt x="534437" y="91285"/>
                  </a:cubicBezTo>
                  <a:cubicBezTo>
                    <a:pt x="534152" y="96325"/>
                    <a:pt x="535104" y="101365"/>
                    <a:pt x="537102" y="105929"/>
                  </a:cubicBezTo>
                  <a:lnTo>
                    <a:pt x="541004" y="114487"/>
                  </a:lnTo>
                  <a:lnTo>
                    <a:pt x="556232" y="147768"/>
                  </a:lnTo>
                  <a:cubicBezTo>
                    <a:pt x="557850" y="151286"/>
                    <a:pt x="557945" y="151477"/>
                    <a:pt x="558136" y="152808"/>
                  </a:cubicBezTo>
                  <a:cubicBezTo>
                    <a:pt x="558136" y="153378"/>
                    <a:pt x="558231" y="153949"/>
                    <a:pt x="558136" y="154519"/>
                  </a:cubicBezTo>
                  <a:cubicBezTo>
                    <a:pt x="558136" y="155185"/>
                    <a:pt x="558136" y="155280"/>
                    <a:pt x="557565" y="157182"/>
                  </a:cubicBezTo>
                  <a:lnTo>
                    <a:pt x="553091" y="174868"/>
                  </a:lnTo>
                  <a:lnTo>
                    <a:pt x="544145" y="210337"/>
                  </a:lnTo>
                  <a:cubicBezTo>
                    <a:pt x="542908" y="215091"/>
                    <a:pt x="542813" y="220131"/>
                    <a:pt x="543859" y="224885"/>
                  </a:cubicBezTo>
                  <a:lnTo>
                    <a:pt x="546049" y="234109"/>
                  </a:lnTo>
                  <a:lnTo>
                    <a:pt x="550331" y="251890"/>
                  </a:lnTo>
                  <a:lnTo>
                    <a:pt x="558802" y="287454"/>
                  </a:lnTo>
                  <a:lnTo>
                    <a:pt x="560896" y="296392"/>
                  </a:lnTo>
                  <a:lnTo>
                    <a:pt x="561942" y="300861"/>
                  </a:lnTo>
                  <a:cubicBezTo>
                    <a:pt x="561942" y="301527"/>
                    <a:pt x="561942" y="302097"/>
                    <a:pt x="562133" y="302763"/>
                  </a:cubicBezTo>
                  <a:lnTo>
                    <a:pt x="562133" y="320925"/>
                  </a:lnTo>
                  <a:cubicBezTo>
                    <a:pt x="562133" y="320925"/>
                    <a:pt x="562133" y="357534"/>
                    <a:pt x="562133" y="357534"/>
                  </a:cubicBezTo>
                  <a:lnTo>
                    <a:pt x="562133" y="375791"/>
                  </a:lnTo>
                  <a:cubicBezTo>
                    <a:pt x="562133" y="377313"/>
                    <a:pt x="562133" y="379024"/>
                    <a:pt x="561942" y="379309"/>
                  </a:cubicBezTo>
                  <a:cubicBezTo>
                    <a:pt x="561752" y="380070"/>
                    <a:pt x="562038" y="380260"/>
                    <a:pt x="561467" y="382067"/>
                  </a:cubicBezTo>
                  <a:lnTo>
                    <a:pt x="559278" y="390910"/>
                  </a:lnTo>
                  <a:lnTo>
                    <a:pt x="550331" y="426378"/>
                  </a:lnTo>
                  <a:lnTo>
                    <a:pt x="541385" y="461846"/>
                  </a:lnTo>
                  <a:cubicBezTo>
                    <a:pt x="541195" y="462417"/>
                    <a:pt x="540909" y="463463"/>
                    <a:pt x="540719" y="464699"/>
                  </a:cubicBezTo>
                  <a:cubicBezTo>
                    <a:pt x="540528" y="465840"/>
                    <a:pt x="540338" y="466981"/>
                    <a:pt x="540243" y="468217"/>
                  </a:cubicBezTo>
                  <a:cubicBezTo>
                    <a:pt x="540052" y="470500"/>
                    <a:pt x="540243" y="472877"/>
                    <a:pt x="540528" y="475159"/>
                  </a:cubicBezTo>
                  <a:cubicBezTo>
                    <a:pt x="540909" y="477441"/>
                    <a:pt x="541480" y="479723"/>
                    <a:pt x="542337" y="481910"/>
                  </a:cubicBezTo>
                  <a:lnTo>
                    <a:pt x="543479" y="484573"/>
                  </a:lnTo>
                  <a:lnTo>
                    <a:pt x="544430" y="486665"/>
                  </a:lnTo>
                  <a:lnTo>
                    <a:pt x="552235" y="503210"/>
                  </a:lnTo>
                  <a:lnTo>
                    <a:pt x="553187" y="505302"/>
                  </a:lnTo>
                  <a:cubicBezTo>
                    <a:pt x="553187" y="505302"/>
                    <a:pt x="553472" y="505968"/>
                    <a:pt x="553567" y="506348"/>
                  </a:cubicBezTo>
                  <a:cubicBezTo>
                    <a:pt x="553853" y="507014"/>
                    <a:pt x="553948" y="507774"/>
                    <a:pt x="554043" y="508440"/>
                  </a:cubicBezTo>
                  <a:cubicBezTo>
                    <a:pt x="554233" y="509866"/>
                    <a:pt x="554043" y="511388"/>
                    <a:pt x="553472" y="512814"/>
                  </a:cubicBezTo>
                  <a:cubicBezTo>
                    <a:pt x="552996" y="514145"/>
                    <a:pt x="552140" y="515477"/>
                    <a:pt x="551093" y="516427"/>
                  </a:cubicBezTo>
                  <a:lnTo>
                    <a:pt x="544526" y="522133"/>
                  </a:lnTo>
                  <a:lnTo>
                    <a:pt x="516925" y="546095"/>
                  </a:lnTo>
                  <a:lnTo>
                    <a:pt x="489325" y="570058"/>
                  </a:lnTo>
                  <a:lnTo>
                    <a:pt x="482091" y="576333"/>
                  </a:lnTo>
                  <a:cubicBezTo>
                    <a:pt x="478760" y="579471"/>
                    <a:pt x="476191" y="583275"/>
                    <a:pt x="474573" y="587554"/>
                  </a:cubicBezTo>
                  <a:cubicBezTo>
                    <a:pt x="474192" y="588600"/>
                    <a:pt x="473811" y="589741"/>
                    <a:pt x="473526" y="590787"/>
                  </a:cubicBezTo>
                  <a:lnTo>
                    <a:pt x="472955" y="592974"/>
                  </a:lnTo>
                  <a:lnTo>
                    <a:pt x="471813" y="597443"/>
                  </a:lnTo>
                  <a:cubicBezTo>
                    <a:pt x="471337" y="599155"/>
                    <a:pt x="470766" y="600486"/>
                    <a:pt x="469719" y="601722"/>
                  </a:cubicBezTo>
                  <a:cubicBezTo>
                    <a:pt x="468672" y="602958"/>
                    <a:pt x="467434" y="603909"/>
                    <a:pt x="466007" y="604575"/>
                  </a:cubicBezTo>
                  <a:cubicBezTo>
                    <a:pt x="465150" y="605050"/>
                    <a:pt x="461724" y="605811"/>
                    <a:pt x="458774" y="606667"/>
                  </a:cubicBezTo>
                  <a:lnTo>
                    <a:pt x="441071" y="611326"/>
                  </a:lnTo>
                  <a:lnTo>
                    <a:pt x="431744" y="613798"/>
                  </a:lnTo>
                  <a:cubicBezTo>
                    <a:pt x="427461" y="615130"/>
                    <a:pt x="423464" y="617507"/>
                    <a:pt x="420228" y="620550"/>
                  </a:cubicBezTo>
                  <a:cubicBezTo>
                    <a:pt x="416992" y="623593"/>
                    <a:pt x="414422" y="627396"/>
                    <a:pt x="412900" y="631580"/>
                  </a:cubicBezTo>
                  <a:cubicBezTo>
                    <a:pt x="412138" y="633672"/>
                    <a:pt x="411567" y="635859"/>
                    <a:pt x="411282" y="638046"/>
                  </a:cubicBezTo>
                  <a:cubicBezTo>
                    <a:pt x="411092" y="639092"/>
                    <a:pt x="410996" y="639758"/>
                    <a:pt x="410711" y="640518"/>
                  </a:cubicBezTo>
                  <a:cubicBezTo>
                    <a:pt x="409569" y="643656"/>
                    <a:pt x="407094" y="646129"/>
                    <a:pt x="403763" y="647270"/>
                  </a:cubicBezTo>
                  <a:lnTo>
                    <a:pt x="386441" y="653165"/>
                  </a:lnTo>
                  <a:lnTo>
                    <a:pt x="351798" y="664861"/>
                  </a:lnTo>
                  <a:lnTo>
                    <a:pt x="334476" y="670757"/>
                  </a:lnTo>
                  <a:cubicBezTo>
                    <a:pt x="331240" y="671708"/>
                    <a:pt x="326577" y="673990"/>
                    <a:pt x="323531" y="676842"/>
                  </a:cubicBezTo>
                  <a:cubicBezTo>
                    <a:pt x="322008" y="678174"/>
                    <a:pt x="320200" y="680266"/>
                    <a:pt x="319343" y="681311"/>
                  </a:cubicBezTo>
                  <a:lnTo>
                    <a:pt x="316488" y="684925"/>
                  </a:lnTo>
                  <a:lnTo>
                    <a:pt x="303925" y="700995"/>
                  </a:lnTo>
                  <a:cubicBezTo>
                    <a:pt x="299928" y="700519"/>
                    <a:pt x="291457" y="699949"/>
                    <a:pt x="279656" y="699378"/>
                  </a:cubicBezTo>
                  <a:cubicBezTo>
                    <a:pt x="271661" y="698808"/>
                    <a:pt x="260621" y="698428"/>
                    <a:pt x="250152" y="703372"/>
                  </a:cubicBezTo>
                  <a:cubicBezTo>
                    <a:pt x="239683" y="708032"/>
                    <a:pt x="229880" y="717350"/>
                    <a:pt x="224740" y="729712"/>
                  </a:cubicBezTo>
                  <a:cubicBezTo>
                    <a:pt x="223503" y="732755"/>
                    <a:pt x="222646" y="736083"/>
                    <a:pt x="221980" y="739030"/>
                  </a:cubicBezTo>
                  <a:cubicBezTo>
                    <a:pt x="221314" y="741883"/>
                    <a:pt x="220362" y="744641"/>
                    <a:pt x="219220" y="747208"/>
                  </a:cubicBezTo>
                  <a:cubicBezTo>
                    <a:pt x="216936" y="752438"/>
                    <a:pt x="213700" y="757002"/>
                    <a:pt x="210084" y="760806"/>
                  </a:cubicBezTo>
                  <a:cubicBezTo>
                    <a:pt x="202279" y="768033"/>
                    <a:pt x="194475" y="774594"/>
                    <a:pt x="188384" y="780109"/>
                  </a:cubicBezTo>
                  <a:cubicBezTo>
                    <a:pt x="176011" y="791234"/>
                    <a:pt x="168492" y="798271"/>
                    <a:pt x="168968" y="798746"/>
                  </a:cubicBezTo>
                  <a:cubicBezTo>
                    <a:pt x="169349" y="799222"/>
                    <a:pt x="177629" y="793041"/>
                    <a:pt x="190573" y="782581"/>
                  </a:cubicBezTo>
                  <a:cubicBezTo>
                    <a:pt x="197044" y="777256"/>
                    <a:pt x="204659" y="771361"/>
                    <a:pt x="213129" y="763849"/>
                  </a:cubicBezTo>
                  <a:cubicBezTo>
                    <a:pt x="217222" y="759855"/>
                    <a:pt x="220838" y="754815"/>
                    <a:pt x="223408" y="749110"/>
                  </a:cubicBezTo>
                  <a:cubicBezTo>
                    <a:pt x="224740" y="746257"/>
                    <a:pt x="225692" y="743214"/>
                    <a:pt x="226453" y="740076"/>
                  </a:cubicBezTo>
                  <a:cubicBezTo>
                    <a:pt x="227120" y="737034"/>
                    <a:pt x="227976" y="734276"/>
                    <a:pt x="229023" y="731423"/>
                  </a:cubicBezTo>
                  <a:cubicBezTo>
                    <a:pt x="233591" y="720203"/>
                    <a:pt x="242443" y="711740"/>
                    <a:pt x="251865" y="707271"/>
                  </a:cubicBezTo>
                  <a:cubicBezTo>
                    <a:pt x="261478" y="702516"/>
                    <a:pt x="270995" y="702516"/>
                    <a:pt x="279465" y="702611"/>
                  </a:cubicBezTo>
                  <a:cubicBezTo>
                    <a:pt x="290410" y="702611"/>
                    <a:pt x="298500" y="702421"/>
                    <a:pt x="302878" y="702136"/>
                  </a:cubicBezTo>
                  <a:lnTo>
                    <a:pt x="293742" y="713737"/>
                  </a:lnTo>
                  <a:lnTo>
                    <a:pt x="271185" y="742454"/>
                  </a:lnTo>
                  <a:lnTo>
                    <a:pt x="268330" y="746067"/>
                  </a:lnTo>
                  <a:cubicBezTo>
                    <a:pt x="267378" y="747303"/>
                    <a:pt x="265856" y="749395"/>
                    <a:pt x="264999" y="751202"/>
                  </a:cubicBezTo>
                  <a:cubicBezTo>
                    <a:pt x="263000" y="754815"/>
                    <a:pt x="261953" y="759665"/>
                    <a:pt x="261858" y="763183"/>
                  </a:cubicBezTo>
                  <a:lnTo>
                    <a:pt x="260621" y="781440"/>
                  </a:lnTo>
                  <a:lnTo>
                    <a:pt x="258242" y="817954"/>
                  </a:lnTo>
                  <a:lnTo>
                    <a:pt x="257004" y="836211"/>
                  </a:lnTo>
                  <a:lnTo>
                    <a:pt x="256719" y="840680"/>
                  </a:lnTo>
                  <a:cubicBezTo>
                    <a:pt x="256719" y="841631"/>
                    <a:pt x="256433" y="842582"/>
                    <a:pt x="256148" y="843438"/>
                  </a:cubicBezTo>
                  <a:cubicBezTo>
                    <a:pt x="255577" y="845340"/>
                    <a:pt x="254720" y="846481"/>
                    <a:pt x="252721" y="849334"/>
                  </a:cubicBezTo>
                  <a:cubicBezTo>
                    <a:pt x="245869" y="859128"/>
                    <a:pt x="238731" y="869873"/>
                    <a:pt x="232069" y="879001"/>
                  </a:cubicBezTo>
                  <a:cubicBezTo>
                    <a:pt x="231212" y="879762"/>
                    <a:pt x="231117" y="880332"/>
                    <a:pt x="229880" y="881378"/>
                  </a:cubicBezTo>
                  <a:lnTo>
                    <a:pt x="226453" y="884421"/>
                  </a:lnTo>
                  <a:lnTo>
                    <a:pt x="219601" y="890507"/>
                  </a:lnTo>
                  <a:lnTo>
                    <a:pt x="205896" y="902678"/>
                  </a:lnTo>
                  <a:lnTo>
                    <a:pt x="192191" y="914850"/>
                  </a:lnTo>
                  <a:lnTo>
                    <a:pt x="185338" y="920935"/>
                  </a:lnTo>
                  <a:cubicBezTo>
                    <a:pt x="182483" y="923408"/>
                    <a:pt x="179723" y="926926"/>
                    <a:pt x="178200" y="930634"/>
                  </a:cubicBezTo>
                  <a:cubicBezTo>
                    <a:pt x="176487" y="934818"/>
                    <a:pt x="176201" y="937576"/>
                    <a:pt x="175345" y="940524"/>
                  </a:cubicBezTo>
                  <a:lnTo>
                    <a:pt x="173156" y="949367"/>
                  </a:lnTo>
                  <a:lnTo>
                    <a:pt x="168683" y="967053"/>
                  </a:lnTo>
                  <a:lnTo>
                    <a:pt x="166398" y="975897"/>
                  </a:lnTo>
                  <a:cubicBezTo>
                    <a:pt x="165542" y="978844"/>
                    <a:pt x="164781" y="983599"/>
                    <a:pt x="165447" y="987498"/>
                  </a:cubicBezTo>
                  <a:cubicBezTo>
                    <a:pt x="165732" y="989494"/>
                    <a:pt x="166208" y="991491"/>
                    <a:pt x="166969" y="993488"/>
                  </a:cubicBezTo>
                  <a:cubicBezTo>
                    <a:pt x="164971" y="993488"/>
                    <a:pt x="162782" y="993298"/>
                    <a:pt x="160212" y="993488"/>
                  </a:cubicBezTo>
                  <a:cubicBezTo>
                    <a:pt x="155549" y="993869"/>
                    <a:pt x="150219" y="996341"/>
                    <a:pt x="146698" y="1001190"/>
                  </a:cubicBezTo>
                  <a:cubicBezTo>
                    <a:pt x="139750" y="1010129"/>
                    <a:pt x="131850" y="1020398"/>
                    <a:pt x="123189" y="1031524"/>
                  </a:cubicBezTo>
                  <a:cubicBezTo>
                    <a:pt x="121096" y="1033901"/>
                    <a:pt x="118145" y="1035708"/>
                    <a:pt x="114909" y="1036468"/>
                  </a:cubicBezTo>
                  <a:cubicBezTo>
                    <a:pt x="113101" y="1036849"/>
                    <a:pt x="111959" y="1036849"/>
                    <a:pt x="109579" y="1036944"/>
                  </a:cubicBezTo>
                  <a:cubicBezTo>
                    <a:pt x="107391" y="1037134"/>
                    <a:pt x="105201" y="1037609"/>
                    <a:pt x="103203" y="1038560"/>
                  </a:cubicBezTo>
                  <a:cubicBezTo>
                    <a:pt x="99015" y="1040177"/>
                    <a:pt x="95684" y="1043980"/>
                    <a:pt x="93305" y="1046928"/>
                  </a:cubicBezTo>
                  <a:cubicBezTo>
                    <a:pt x="90640" y="1050066"/>
                    <a:pt x="87975" y="1053204"/>
                    <a:pt x="85310" y="1056437"/>
                  </a:cubicBezTo>
                  <a:cubicBezTo>
                    <a:pt x="82455" y="1059575"/>
                    <a:pt x="80171" y="1063188"/>
                    <a:pt x="77315" y="1064995"/>
                  </a:cubicBezTo>
                  <a:cubicBezTo>
                    <a:pt x="74270" y="1066992"/>
                    <a:pt x="70939" y="1067848"/>
                    <a:pt x="67227" y="1067753"/>
                  </a:cubicBezTo>
                  <a:cubicBezTo>
                    <a:pt x="59327" y="1067753"/>
                    <a:pt x="51714" y="1067753"/>
                    <a:pt x="44480" y="1067848"/>
                  </a:cubicBezTo>
                  <a:cubicBezTo>
                    <a:pt x="36295" y="1067562"/>
                    <a:pt x="28967" y="1073078"/>
                    <a:pt x="26112" y="1079163"/>
                  </a:cubicBezTo>
                  <a:cubicBezTo>
                    <a:pt x="22876" y="1084678"/>
                    <a:pt x="19925" y="1089813"/>
                    <a:pt x="17070" y="1094663"/>
                  </a:cubicBezTo>
                  <a:cubicBezTo>
                    <a:pt x="11550" y="1104172"/>
                    <a:pt x="7172" y="1111874"/>
                    <a:pt x="4222" y="1117294"/>
                  </a:cubicBezTo>
                  <a:cubicBezTo>
                    <a:pt x="1271" y="1122714"/>
                    <a:pt x="-252" y="1125757"/>
                    <a:pt x="34" y="1125947"/>
                  </a:cubicBezTo>
                  <a:cubicBezTo>
                    <a:pt x="320" y="1126137"/>
                    <a:pt x="2318" y="1123380"/>
                    <a:pt x="5745" y="1118245"/>
                  </a:cubicBezTo>
                  <a:cubicBezTo>
                    <a:pt x="9171" y="1113110"/>
                    <a:pt x="13929" y="1105693"/>
                    <a:pt x="19830" y="1096374"/>
                  </a:cubicBezTo>
                  <a:cubicBezTo>
                    <a:pt x="22780" y="1091620"/>
                    <a:pt x="26016" y="1086580"/>
                    <a:pt x="29348" y="1081160"/>
                  </a:cubicBezTo>
                  <a:cubicBezTo>
                    <a:pt x="32203" y="1075740"/>
                    <a:pt x="37723" y="1071936"/>
                    <a:pt x="44385" y="1072127"/>
                  </a:cubicBezTo>
                  <a:cubicBezTo>
                    <a:pt x="51714" y="1072127"/>
                    <a:pt x="59327" y="1072127"/>
                    <a:pt x="67132" y="1072222"/>
                  </a:cubicBezTo>
                  <a:cubicBezTo>
                    <a:pt x="71224" y="1072412"/>
                    <a:pt x="76078" y="1071366"/>
                    <a:pt x="79885" y="1068703"/>
                  </a:cubicBezTo>
                  <a:cubicBezTo>
                    <a:pt x="83882" y="1065946"/>
                    <a:pt x="85976" y="1062332"/>
                    <a:pt x="88831" y="1059290"/>
                  </a:cubicBezTo>
                  <a:cubicBezTo>
                    <a:pt x="91496" y="1056057"/>
                    <a:pt x="94161" y="1052919"/>
                    <a:pt x="96826" y="1049781"/>
                  </a:cubicBezTo>
                  <a:cubicBezTo>
                    <a:pt x="99491" y="1046453"/>
                    <a:pt x="101680" y="1043980"/>
                    <a:pt x="105011" y="1042649"/>
                  </a:cubicBezTo>
                  <a:cubicBezTo>
                    <a:pt x="106629" y="1041983"/>
                    <a:pt x="108247" y="1041508"/>
                    <a:pt x="109960" y="1041413"/>
                  </a:cubicBezTo>
                  <a:cubicBezTo>
                    <a:pt x="111388" y="1041413"/>
                    <a:pt x="114053" y="1041318"/>
                    <a:pt x="116051" y="1040747"/>
                  </a:cubicBezTo>
                  <a:cubicBezTo>
                    <a:pt x="120239" y="1039701"/>
                    <a:pt x="123855" y="1037324"/>
                    <a:pt x="126520" y="1034281"/>
                  </a:cubicBezTo>
                  <a:cubicBezTo>
                    <a:pt x="134896" y="1022776"/>
                    <a:pt x="142605" y="1012316"/>
                    <a:pt x="149362" y="1003092"/>
                  </a:cubicBezTo>
                  <a:cubicBezTo>
                    <a:pt x="152217" y="998908"/>
                    <a:pt x="156595" y="996626"/>
                    <a:pt x="160593" y="996056"/>
                  </a:cubicBezTo>
                  <a:cubicBezTo>
                    <a:pt x="163258" y="995770"/>
                    <a:pt x="165732" y="995675"/>
                    <a:pt x="168112" y="995675"/>
                  </a:cubicBezTo>
                  <a:cubicBezTo>
                    <a:pt x="168587" y="996721"/>
                    <a:pt x="169063" y="997767"/>
                    <a:pt x="169635" y="998623"/>
                  </a:cubicBezTo>
                  <a:lnTo>
                    <a:pt x="174488" y="1006420"/>
                  </a:lnTo>
                  <a:cubicBezTo>
                    <a:pt x="178010" y="1012316"/>
                    <a:pt x="182007" y="1016785"/>
                    <a:pt x="185528" y="1021730"/>
                  </a:cubicBezTo>
                  <a:lnTo>
                    <a:pt x="196569" y="1036278"/>
                  </a:lnTo>
                  <a:lnTo>
                    <a:pt x="207609" y="1050827"/>
                  </a:lnTo>
                  <a:cubicBezTo>
                    <a:pt x="209417" y="1053204"/>
                    <a:pt x="211606" y="1055962"/>
                    <a:pt x="212463" y="1057483"/>
                  </a:cubicBezTo>
                  <a:lnTo>
                    <a:pt x="216650" y="1065470"/>
                  </a:lnTo>
                  <a:lnTo>
                    <a:pt x="225121" y="1081731"/>
                  </a:lnTo>
                  <a:cubicBezTo>
                    <a:pt x="227120" y="1085534"/>
                    <a:pt x="227310" y="1090289"/>
                    <a:pt x="225502" y="1094187"/>
                  </a:cubicBezTo>
                  <a:lnTo>
                    <a:pt x="192096" y="1159133"/>
                  </a:lnTo>
                  <a:cubicBezTo>
                    <a:pt x="190382" y="1162461"/>
                    <a:pt x="189621" y="1166930"/>
                    <a:pt x="189526" y="1169878"/>
                  </a:cubicBezTo>
                  <a:lnTo>
                    <a:pt x="188860" y="1179007"/>
                  </a:lnTo>
                  <a:lnTo>
                    <a:pt x="187432" y="1197264"/>
                  </a:lnTo>
                  <a:lnTo>
                    <a:pt x="186766" y="1206392"/>
                  </a:lnTo>
                  <a:cubicBezTo>
                    <a:pt x="186385" y="1209245"/>
                    <a:pt x="186385" y="1213809"/>
                    <a:pt x="187622" y="1217327"/>
                  </a:cubicBezTo>
                  <a:cubicBezTo>
                    <a:pt x="189621" y="1224649"/>
                    <a:pt x="195712" y="1231020"/>
                    <a:pt x="202279" y="1233588"/>
                  </a:cubicBezTo>
                  <a:lnTo>
                    <a:pt x="235495" y="1248897"/>
                  </a:lnTo>
                  <a:lnTo>
                    <a:pt x="251770" y="1256409"/>
                  </a:lnTo>
                  <a:cubicBezTo>
                    <a:pt x="253863" y="1257550"/>
                    <a:pt x="255577" y="1259071"/>
                    <a:pt x="257004" y="1261068"/>
                  </a:cubicBezTo>
                  <a:cubicBezTo>
                    <a:pt x="257671" y="1262114"/>
                    <a:pt x="258146" y="1262970"/>
                    <a:pt x="258717" y="1264301"/>
                  </a:cubicBezTo>
                  <a:lnTo>
                    <a:pt x="260526" y="1268485"/>
                  </a:lnTo>
                  <a:lnTo>
                    <a:pt x="275278" y="1301956"/>
                  </a:lnTo>
                  <a:cubicBezTo>
                    <a:pt x="277657" y="1307567"/>
                    <a:pt x="280703" y="1313082"/>
                    <a:pt x="281845" y="1318217"/>
                  </a:cubicBezTo>
                  <a:lnTo>
                    <a:pt x="286413" y="1335903"/>
                  </a:lnTo>
                  <a:lnTo>
                    <a:pt x="295455" y="1371371"/>
                  </a:lnTo>
                  <a:lnTo>
                    <a:pt x="297739" y="1380215"/>
                  </a:lnTo>
                  <a:lnTo>
                    <a:pt x="298881" y="1384589"/>
                  </a:lnTo>
                  <a:lnTo>
                    <a:pt x="299357" y="1388202"/>
                  </a:lnTo>
                  <a:lnTo>
                    <a:pt x="299357" y="1406459"/>
                  </a:lnTo>
                  <a:cubicBezTo>
                    <a:pt x="299357" y="1406459"/>
                    <a:pt x="299357" y="1443068"/>
                    <a:pt x="299357" y="1443068"/>
                  </a:cubicBezTo>
                  <a:cubicBezTo>
                    <a:pt x="299357" y="1449344"/>
                    <a:pt x="299262" y="1454859"/>
                    <a:pt x="299547" y="1461706"/>
                  </a:cubicBezTo>
                  <a:cubicBezTo>
                    <a:pt x="299928" y="1465224"/>
                    <a:pt x="301165" y="1468742"/>
                    <a:pt x="302973" y="1471785"/>
                  </a:cubicBezTo>
                  <a:cubicBezTo>
                    <a:pt x="304972" y="1474733"/>
                    <a:pt x="306590" y="1476825"/>
                    <a:pt x="308398" y="1479392"/>
                  </a:cubicBezTo>
                  <a:lnTo>
                    <a:pt x="329908" y="1508965"/>
                  </a:lnTo>
                  <a:cubicBezTo>
                    <a:pt x="333334" y="1513814"/>
                    <a:pt x="337331" y="1519044"/>
                    <a:pt x="340377" y="1523513"/>
                  </a:cubicBezTo>
                  <a:cubicBezTo>
                    <a:pt x="343042" y="1528173"/>
                    <a:pt x="343232" y="1533212"/>
                    <a:pt x="341424" y="1539013"/>
                  </a:cubicBezTo>
                  <a:lnTo>
                    <a:pt x="323531" y="1609949"/>
                  </a:lnTo>
                  <a:cubicBezTo>
                    <a:pt x="322865" y="1612802"/>
                    <a:pt x="321723" y="1615845"/>
                    <a:pt x="321723" y="1619458"/>
                  </a:cubicBezTo>
                  <a:cubicBezTo>
                    <a:pt x="321628" y="1623071"/>
                    <a:pt x="322484" y="1626019"/>
                    <a:pt x="322865" y="1628967"/>
                  </a:cubicBezTo>
                  <a:lnTo>
                    <a:pt x="325815" y="1647034"/>
                  </a:lnTo>
                  <a:lnTo>
                    <a:pt x="331716" y="1683072"/>
                  </a:lnTo>
                  <a:lnTo>
                    <a:pt x="333239" y="1692106"/>
                  </a:lnTo>
                  <a:cubicBezTo>
                    <a:pt x="333715" y="1694958"/>
                    <a:pt x="334191" y="1698477"/>
                    <a:pt x="335713" y="1701425"/>
                  </a:cubicBezTo>
                  <a:cubicBezTo>
                    <a:pt x="337236" y="1704563"/>
                    <a:pt x="339425" y="1706845"/>
                    <a:pt x="341138" y="1709222"/>
                  </a:cubicBezTo>
                  <a:lnTo>
                    <a:pt x="346754" y="1716449"/>
                  </a:lnTo>
                  <a:lnTo>
                    <a:pt x="369024" y="1745451"/>
                  </a:lnTo>
                  <a:cubicBezTo>
                    <a:pt x="370833" y="1747923"/>
                    <a:pt x="372927" y="1750300"/>
                    <a:pt x="374259" y="1752677"/>
                  </a:cubicBezTo>
                  <a:cubicBezTo>
                    <a:pt x="375591" y="1755150"/>
                    <a:pt x="376353" y="1757907"/>
                    <a:pt x="376448" y="1760760"/>
                  </a:cubicBezTo>
                  <a:cubicBezTo>
                    <a:pt x="376638" y="1766465"/>
                    <a:pt x="374164" y="1771790"/>
                    <a:pt x="369786" y="1775879"/>
                  </a:cubicBezTo>
                  <a:lnTo>
                    <a:pt x="344755" y="1802599"/>
                  </a:lnTo>
                  <a:lnTo>
                    <a:pt x="294693" y="1856039"/>
                  </a:lnTo>
                  <a:lnTo>
                    <a:pt x="194665" y="1962824"/>
                  </a:lnTo>
                  <a:lnTo>
                    <a:pt x="295931" y="1857180"/>
                  </a:lnTo>
                  <a:lnTo>
                    <a:pt x="346563" y="1804406"/>
                  </a:lnTo>
                  <a:lnTo>
                    <a:pt x="371880" y="1777971"/>
                  </a:lnTo>
                  <a:cubicBezTo>
                    <a:pt x="376543" y="1773882"/>
                    <a:pt x="379874" y="1767321"/>
                    <a:pt x="379589" y="1760665"/>
                  </a:cubicBezTo>
                  <a:cubicBezTo>
                    <a:pt x="379494" y="1757432"/>
                    <a:pt x="378637" y="1754104"/>
                    <a:pt x="377114" y="1751156"/>
                  </a:cubicBezTo>
                  <a:cubicBezTo>
                    <a:pt x="375496" y="1748208"/>
                    <a:pt x="373498" y="1745926"/>
                    <a:pt x="371689" y="1743454"/>
                  </a:cubicBezTo>
                  <a:lnTo>
                    <a:pt x="349704" y="1714166"/>
                  </a:lnTo>
                  <a:lnTo>
                    <a:pt x="344184" y="1706845"/>
                  </a:lnTo>
                  <a:cubicBezTo>
                    <a:pt x="342376" y="1704372"/>
                    <a:pt x="340282" y="1702090"/>
                    <a:pt x="339235" y="1699618"/>
                  </a:cubicBezTo>
                  <a:cubicBezTo>
                    <a:pt x="337997" y="1697146"/>
                    <a:pt x="337617" y="1694483"/>
                    <a:pt x="337141" y="1691345"/>
                  </a:cubicBezTo>
                  <a:lnTo>
                    <a:pt x="335713" y="1682312"/>
                  </a:lnTo>
                  <a:lnTo>
                    <a:pt x="330193" y="1646178"/>
                  </a:lnTo>
                  <a:lnTo>
                    <a:pt x="327433" y="1628111"/>
                  </a:lnTo>
                  <a:cubicBezTo>
                    <a:pt x="327053" y="1625068"/>
                    <a:pt x="326291" y="1622025"/>
                    <a:pt x="326481" y="1619553"/>
                  </a:cubicBezTo>
                  <a:cubicBezTo>
                    <a:pt x="326481" y="1616986"/>
                    <a:pt x="327529" y="1614228"/>
                    <a:pt x="328290" y="1611185"/>
                  </a:cubicBezTo>
                  <a:lnTo>
                    <a:pt x="347039" y="1540439"/>
                  </a:lnTo>
                  <a:cubicBezTo>
                    <a:pt x="349133" y="1534734"/>
                    <a:pt x="349228" y="1526461"/>
                    <a:pt x="345612" y="1520471"/>
                  </a:cubicBezTo>
                  <a:cubicBezTo>
                    <a:pt x="341900" y="1514765"/>
                    <a:pt x="338474" y="1510296"/>
                    <a:pt x="334952" y="1505161"/>
                  </a:cubicBezTo>
                  <a:lnTo>
                    <a:pt x="313728" y="1475303"/>
                  </a:lnTo>
                  <a:lnTo>
                    <a:pt x="308589" y="1467981"/>
                  </a:lnTo>
                  <a:cubicBezTo>
                    <a:pt x="307256" y="1465794"/>
                    <a:pt x="306495" y="1463322"/>
                    <a:pt x="306209" y="1460850"/>
                  </a:cubicBezTo>
                  <a:cubicBezTo>
                    <a:pt x="306114" y="1455525"/>
                    <a:pt x="306209" y="1448869"/>
                    <a:pt x="306305" y="1442973"/>
                  </a:cubicBezTo>
                  <a:lnTo>
                    <a:pt x="306685" y="1406364"/>
                  </a:lnTo>
                  <a:lnTo>
                    <a:pt x="306876" y="1388012"/>
                  </a:lnTo>
                  <a:lnTo>
                    <a:pt x="306209" y="1382592"/>
                  </a:lnTo>
                  <a:lnTo>
                    <a:pt x="305163" y="1378123"/>
                  </a:lnTo>
                  <a:lnTo>
                    <a:pt x="302973" y="1369279"/>
                  </a:lnTo>
                  <a:lnTo>
                    <a:pt x="294313" y="1333716"/>
                  </a:lnTo>
                  <a:lnTo>
                    <a:pt x="290030" y="1315934"/>
                  </a:lnTo>
                  <a:cubicBezTo>
                    <a:pt x="288507" y="1309183"/>
                    <a:pt x="285461" y="1303858"/>
                    <a:pt x="283272" y="1298248"/>
                  </a:cubicBezTo>
                  <a:lnTo>
                    <a:pt x="268901" y="1264586"/>
                  </a:lnTo>
                  <a:lnTo>
                    <a:pt x="267093" y="1260403"/>
                  </a:lnTo>
                  <a:cubicBezTo>
                    <a:pt x="267093" y="1260403"/>
                    <a:pt x="266902" y="1260117"/>
                    <a:pt x="266902" y="1259927"/>
                  </a:cubicBezTo>
                  <a:cubicBezTo>
                    <a:pt x="271661" y="1259262"/>
                    <a:pt x="277467" y="1258406"/>
                    <a:pt x="284605" y="1257360"/>
                  </a:cubicBezTo>
                  <a:cubicBezTo>
                    <a:pt x="289078" y="1256694"/>
                    <a:pt x="294027" y="1255933"/>
                    <a:pt x="299357" y="1255078"/>
                  </a:cubicBezTo>
                  <a:cubicBezTo>
                    <a:pt x="304782" y="1254317"/>
                    <a:pt x="310588" y="1252510"/>
                    <a:pt x="316012" y="1255363"/>
                  </a:cubicBezTo>
                  <a:cubicBezTo>
                    <a:pt x="318677" y="1256599"/>
                    <a:pt x="321152" y="1258596"/>
                    <a:pt x="322865" y="1261258"/>
                  </a:cubicBezTo>
                  <a:cubicBezTo>
                    <a:pt x="324673" y="1264111"/>
                    <a:pt x="326481" y="1267059"/>
                    <a:pt x="328385" y="1270102"/>
                  </a:cubicBezTo>
                  <a:cubicBezTo>
                    <a:pt x="332192" y="1276282"/>
                    <a:pt x="336189" y="1282748"/>
                    <a:pt x="340377" y="1289500"/>
                  </a:cubicBezTo>
                  <a:cubicBezTo>
                    <a:pt x="342471" y="1292923"/>
                    <a:pt x="344660" y="1296441"/>
                    <a:pt x="346849" y="1299960"/>
                  </a:cubicBezTo>
                  <a:cubicBezTo>
                    <a:pt x="347991" y="1301766"/>
                    <a:pt x="349133" y="1303573"/>
                    <a:pt x="350275" y="1305380"/>
                  </a:cubicBezTo>
                  <a:cubicBezTo>
                    <a:pt x="351608" y="1307376"/>
                    <a:pt x="353225" y="1309088"/>
                    <a:pt x="355224" y="1310514"/>
                  </a:cubicBezTo>
                  <a:cubicBezTo>
                    <a:pt x="362648" y="1315269"/>
                    <a:pt x="370262" y="1320213"/>
                    <a:pt x="378256" y="1325253"/>
                  </a:cubicBezTo>
                  <a:cubicBezTo>
                    <a:pt x="382254" y="1327820"/>
                    <a:pt x="386251" y="1330388"/>
                    <a:pt x="390343" y="1332955"/>
                  </a:cubicBezTo>
                  <a:cubicBezTo>
                    <a:pt x="392532" y="1334382"/>
                    <a:pt x="395102" y="1335523"/>
                    <a:pt x="397862" y="1335998"/>
                  </a:cubicBezTo>
                  <a:cubicBezTo>
                    <a:pt x="400718" y="1336474"/>
                    <a:pt x="403192" y="1336283"/>
                    <a:pt x="405667" y="1336379"/>
                  </a:cubicBezTo>
                  <a:cubicBezTo>
                    <a:pt x="410711" y="1336379"/>
                    <a:pt x="415755" y="1336379"/>
                    <a:pt x="420894" y="1336379"/>
                  </a:cubicBezTo>
                  <a:cubicBezTo>
                    <a:pt x="423464" y="1336379"/>
                    <a:pt x="426034" y="1336379"/>
                    <a:pt x="428699" y="1336379"/>
                  </a:cubicBezTo>
                  <a:cubicBezTo>
                    <a:pt x="431078" y="1336379"/>
                    <a:pt x="433362" y="1336854"/>
                    <a:pt x="435456" y="1337805"/>
                  </a:cubicBezTo>
                  <a:cubicBezTo>
                    <a:pt x="437550" y="1338756"/>
                    <a:pt x="439453" y="1340277"/>
                    <a:pt x="440976" y="1342084"/>
                  </a:cubicBezTo>
                  <a:cubicBezTo>
                    <a:pt x="442309" y="1343795"/>
                    <a:pt x="443831" y="1346363"/>
                    <a:pt x="445354" y="1348550"/>
                  </a:cubicBezTo>
                  <a:cubicBezTo>
                    <a:pt x="448305" y="1353114"/>
                    <a:pt x="451255" y="1357678"/>
                    <a:pt x="454300" y="1362338"/>
                  </a:cubicBezTo>
                  <a:cubicBezTo>
                    <a:pt x="457346" y="1366997"/>
                    <a:pt x="460392" y="1371656"/>
                    <a:pt x="463437" y="1376411"/>
                  </a:cubicBezTo>
                  <a:lnTo>
                    <a:pt x="468101" y="1383543"/>
                  </a:lnTo>
                  <a:cubicBezTo>
                    <a:pt x="469528" y="1385920"/>
                    <a:pt x="471717" y="1388772"/>
                    <a:pt x="474382" y="1390484"/>
                  </a:cubicBezTo>
                  <a:cubicBezTo>
                    <a:pt x="476952" y="1392386"/>
                    <a:pt x="480378" y="1393432"/>
                    <a:pt x="483043" y="1394097"/>
                  </a:cubicBezTo>
                  <a:lnTo>
                    <a:pt x="491514" y="1396475"/>
                  </a:lnTo>
                  <a:cubicBezTo>
                    <a:pt x="497129" y="1397996"/>
                    <a:pt x="502839" y="1399613"/>
                    <a:pt x="508550" y="1401229"/>
                  </a:cubicBezTo>
                  <a:cubicBezTo>
                    <a:pt x="514260" y="1402846"/>
                    <a:pt x="520066" y="1404367"/>
                    <a:pt x="525872" y="1405984"/>
                  </a:cubicBezTo>
                  <a:lnTo>
                    <a:pt x="534627" y="1408361"/>
                  </a:lnTo>
                  <a:cubicBezTo>
                    <a:pt x="537673" y="1409121"/>
                    <a:pt x="539862" y="1409977"/>
                    <a:pt x="542051" y="1411689"/>
                  </a:cubicBezTo>
                  <a:cubicBezTo>
                    <a:pt x="544145" y="1413305"/>
                    <a:pt x="545763" y="1415492"/>
                    <a:pt x="546810" y="1417965"/>
                  </a:cubicBezTo>
                  <a:cubicBezTo>
                    <a:pt x="547762" y="1420437"/>
                    <a:pt x="548618" y="1423670"/>
                    <a:pt x="549475" y="1426428"/>
                  </a:cubicBezTo>
                  <a:cubicBezTo>
                    <a:pt x="551283" y="1432228"/>
                    <a:pt x="552996" y="1437933"/>
                    <a:pt x="554804" y="1443639"/>
                  </a:cubicBezTo>
                  <a:cubicBezTo>
                    <a:pt x="556042" y="1448488"/>
                    <a:pt x="555566" y="1454764"/>
                    <a:pt x="555661" y="1460565"/>
                  </a:cubicBezTo>
                  <a:cubicBezTo>
                    <a:pt x="555661" y="1466460"/>
                    <a:pt x="555661" y="1472260"/>
                    <a:pt x="555661" y="1477966"/>
                  </a:cubicBezTo>
                  <a:cubicBezTo>
                    <a:pt x="555661" y="1483766"/>
                    <a:pt x="555661" y="1489471"/>
                    <a:pt x="555661" y="1495082"/>
                  </a:cubicBezTo>
                  <a:cubicBezTo>
                    <a:pt x="555661" y="1498030"/>
                    <a:pt x="555471" y="1500502"/>
                    <a:pt x="555851" y="1503830"/>
                  </a:cubicBezTo>
                  <a:cubicBezTo>
                    <a:pt x="556232" y="1506968"/>
                    <a:pt x="557374" y="1509916"/>
                    <a:pt x="559183" y="1512483"/>
                  </a:cubicBezTo>
                  <a:cubicBezTo>
                    <a:pt x="560896" y="1515050"/>
                    <a:pt x="563275" y="1517237"/>
                    <a:pt x="565940" y="1518759"/>
                  </a:cubicBezTo>
                  <a:cubicBezTo>
                    <a:pt x="568795" y="1520185"/>
                    <a:pt x="570413" y="1521041"/>
                    <a:pt x="572221" y="1522848"/>
                  </a:cubicBezTo>
                  <a:cubicBezTo>
                    <a:pt x="575838" y="1526176"/>
                    <a:pt x="576504" y="1531120"/>
                    <a:pt x="577837" y="1536445"/>
                  </a:cubicBezTo>
                  <a:cubicBezTo>
                    <a:pt x="582595" y="1557080"/>
                    <a:pt x="588496" y="1576383"/>
                    <a:pt x="593255" y="1594640"/>
                  </a:cubicBezTo>
                  <a:cubicBezTo>
                    <a:pt x="595634" y="1603768"/>
                    <a:pt x="598109" y="1612516"/>
                    <a:pt x="600964" y="1620789"/>
                  </a:cubicBezTo>
                  <a:cubicBezTo>
                    <a:pt x="602297" y="1624973"/>
                    <a:pt x="603629" y="1629062"/>
                    <a:pt x="604961" y="1633056"/>
                  </a:cubicBezTo>
                  <a:cubicBezTo>
                    <a:pt x="606674" y="1637049"/>
                    <a:pt x="606484" y="1640378"/>
                    <a:pt x="606389" y="1644561"/>
                  </a:cubicBezTo>
                  <a:cubicBezTo>
                    <a:pt x="606294" y="1652549"/>
                    <a:pt x="606199" y="1660251"/>
                    <a:pt x="606389" y="1667478"/>
                  </a:cubicBezTo>
                  <a:cubicBezTo>
                    <a:pt x="606389" y="1671091"/>
                    <a:pt x="606579" y="1674705"/>
                    <a:pt x="606865" y="1678033"/>
                  </a:cubicBezTo>
                  <a:cubicBezTo>
                    <a:pt x="606865" y="1681076"/>
                    <a:pt x="606199" y="1684404"/>
                    <a:pt x="605628" y="1687447"/>
                  </a:cubicBezTo>
                  <a:cubicBezTo>
                    <a:pt x="603058" y="1699808"/>
                    <a:pt x="600203" y="1710458"/>
                    <a:pt x="597919" y="1719016"/>
                  </a:cubicBezTo>
                  <a:cubicBezTo>
                    <a:pt x="595253" y="1727289"/>
                    <a:pt x="592018" y="1733755"/>
                    <a:pt x="591256" y="1738509"/>
                  </a:cubicBezTo>
                  <a:cubicBezTo>
                    <a:pt x="590875" y="1740791"/>
                    <a:pt x="590495" y="1742883"/>
                    <a:pt x="591637" y="1743929"/>
                  </a:cubicBezTo>
                  <a:cubicBezTo>
                    <a:pt x="593065" y="1744595"/>
                    <a:pt x="593540" y="1743644"/>
                    <a:pt x="593540" y="1743739"/>
                  </a:cubicBezTo>
                  <a:cubicBezTo>
                    <a:pt x="593540" y="1743454"/>
                    <a:pt x="592779" y="1744119"/>
                    <a:pt x="591923" y="1743549"/>
                  </a:cubicBezTo>
                  <a:cubicBezTo>
                    <a:pt x="591256" y="1742788"/>
                    <a:pt x="591542" y="1740886"/>
                    <a:pt x="592113" y="1738699"/>
                  </a:cubicBezTo>
                  <a:cubicBezTo>
                    <a:pt x="593160" y="1734040"/>
                    <a:pt x="596491" y="1728145"/>
                    <a:pt x="599536" y="1719491"/>
                  </a:cubicBezTo>
                  <a:cubicBezTo>
                    <a:pt x="602106" y="1710933"/>
                    <a:pt x="605247" y="1700379"/>
                    <a:pt x="608102" y="1687922"/>
                  </a:cubicBezTo>
                  <a:cubicBezTo>
                    <a:pt x="608768" y="1684784"/>
                    <a:pt x="609530" y="1681646"/>
                    <a:pt x="609625" y="1677842"/>
                  </a:cubicBezTo>
                  <a:cubicBezTo>
                    <a:pt x="609339" y="1674324"/>
                    <a:pt x="609339" y="1670996"/>
                    <a:pt x="609339" y="1667383"/>
                  </a:cubicBezTo>
                  <a:cubicBezTo>
                    <a:pt x="609339" y="1660156"/>
                    <a:pt x="609530" y="1652549"/>
                    <a:pt x="609720" y="1644561"/>
                  </a:cubicBezTo>
                  <a:cubicBezTo>
                    <a:pt x="609720" y="1642565"/>
                    <a:pt x="609910" y="1640663"/>
                    <a:pt x="609720" y="1638286"/>
                  </a:cubicBezTo>
                  <a:cubicBezTo>
                    <a:pt x="609625" y="1636003"/>
                    <a:pt x="608864" y="1633816"/>
                    <a:pt x="608197" y="1631915"/>
                  </a:cubicBezTo>
                  <a:cubicBezTo>
                    <a:pt x="606960" y="1627921"/>
                    <a:pt x="605723" y="1623832"/>
                    <a:pt x="604390" y="1619648"/>
                  </a:cubicBezTo>
                  <a:cubicBezTo>
                    <a:pt x="601630" y="1611375"/>
                    <a:pt x="599251" y="1602627"/>
                    <a:pt x="596967" y="1593499"/>
                  </a:cubicBezTo>
                  <a:cubicBezTo>
                    <a:pt x="592398" y="1575242"/>
                    <a:pt x="586593" y="1556034"/>
                    <a:pt x="582024" y="1535399"/>
                  </a:cubicBezTo>
                  <a:cubicBezTo>
                    <a:pt x="581358" y="1532737"/>
                    <a:pt x="580977" y="1530455"/>
                    <a:pt x="580026" y="1527507"/>
                  </a:cubicBezTo>
                  <a:cubicBezTo>
                    <a:pt x="579074" y="1524654"/>
                    <a:pt x="577456" y="1521992"/>
                    <a:pt x="575362" y="1519805"/>
                  </a:cubicBezTo>
                  <a:cubicBezTo>
                    <a:pt x="573459" y="1517618"/>
                    <a:pt x="570223" y="1515906"/>
                    <a:pt x="568129" y="1514860"/>
                  </a:cubicBezTo>
                  <a:cubicBezTo>
                    <a:pt x="566035" y="1513624"/>
                    <a:pt x="564227" y="1512008"/>
                    <a:pt x="562894" y="1510011"/>
                  </a:cubicBezTo>
                  <a:cubicBezTo>
                    <a:pt x="561562" y="1508014"/>
                    <a:pt x="560610" y="1505637"/>
                    <a:pt x="560325" y="1503259"/>
                  </a:cubicBezTo>
                  <a:cubicBezTo>
                    <a:pt x="560039" y="1500977"/>
                    <a:pt x="560325" y="1497839"/>
                    <a:pt x="560229" y="1495082"/>
                  </a:cubicBezTo>
                  <a:cubicBezTo>
                    <a:pt x="560229" y="1489471"/>
                    <a:pt x="560229" y="1483766"/>
                    <a:pt x="560229" y="1477966"/>
                  </a:cubicBezTo>
                  <a:cubicBezTo>
                    <a:pt x="560229" y="1472165"/>
                    <a:pt x="560229" y="1466365"/>
                    <a:pt x="560229" y="1460565"/>
                  </a:cubicBezTo>
                  <a:cubicBezTo>
                    <a:pt x="560039" y="1454669"/>
                    <a:pt x="560800" y="1449059"/>
                    <a:pt x="559183" y="1442212"/>
                  </a:cubicBezTo>
                  <a:cubicBezTo>
                    <a:pt x="557470" y="1436507"/>
                    <a:pt x="555661" y="1430802"/>
                    <a:pt x="553948" y="1425001"/>
                  </a:cubicBezTo>
                  <a:cubicBezTo>
                    <a:pt x="552996" y="1422054"/>
                    <a:pt x="552330" y="1419391"/>
                    <a:pt x="551093" y="1416158"/>
                  </a:cubicBezTo>
                  <a:cubicBezTo>
                    <a:pt x="550331" y="1414351"/>
                    <a:pt x="549380" y="1412735"/>
                    <a:pt x="548142" y="1411308"/>
                  </a:cubicBezTo>
                  <a:cubicBezTo>
                    <a:pt x="551568" y="1412640"/>
                    <a:pt x="571650" y="1414827"/>
                    <a:pt x="596110" y="1416348"/>
                  </a:cubicBezTo>
                  <a:cubicBezTo>
                    <a:pt x="600488" y="1416634"/>
                    <a:pt x="604771" y="1416824"/>
                    <a:pt x="608864" y="1417109"/>
                  </a:cubicBezTo>
                  <a:cubicBezTo>
                    <a:pt x="623425" y="1430707"/>
                    <a:pt x="634465" y="1440025"/>
                    <a:pt x="635131" y="1439360"/>
                  </a:cubicBezTo>
                  <a:cubicBezTo>
                    <a:pt x="635893" y="1438599"/>
                    <a:pt x="625805" y="1427664"/>
                    <a:pt x="611338" y="1413305"/>
                  </a:cubicBezTo>
                  <a:lnTo>
                    <a:pt x="610767" y="1412735"/>
                  </a:lnTo>
                  <a:lnTo>
                    <a:pt x="609910" y="1412735"/>
                  </a:lnTo>
                  <a:cubicBezTo>
                    <a:pt x="605532" y="1412354"/>
                    <a:pt x="601059" y="1412069"/>
                    <a:pt x="596396" y="1411689"/>
                  </a:cubicBezTo>
                  <a:cubicBezTo>
                    <a:pt x="570032" y="1409977"/>
                    <a:pt x="548618" y="1409692"/>
                    <a:pt x="547762" y="1410833"/>
                  </a:cubicBezTo>
                  <a:cubicBezTo>
                    <a:pt x="546905" y="1409787"/>
                    <a:pt x="546049" y="1408836"/>
                    <a:pt x="545001" y="1407980"/>
                  </a:cubicBezTo>
                  <a:cubicBezTo>
                    <a:pt x="542432" y="1405793"/>
                    <a:pt x="538815" y="1404462"/>
                    <a:pt x="535960" y="1403797"/>
                  </a:cubicBezTo>
                  <a:lnTo>
                    <a:pt x="527204" y="1401419"/>
                  </a:lnTo>
                  <a:cubicBezTo>
                    <a:pt x="521398" y="1399803"/>
                    <a:pt x="515593" y="1398186"/>
                    <a:pt x="509882" y="1396665"/>
                  </a:cubicBezTo>
                  <a:cubicBezTo>
                    <a:pt x="504172" y="1395048"/>
                    <a:pt x="498461" y="1393527"/>
                    <a:pt x="492751" y="1392005"/>
                  </a:cubicBezTo>
                  <a:lnTo>
                    <a:pt x="484281" y="1389723"/>
                  </a:lnTo>
                  <a:cubicBezTo>
                    <a:pt x="481330" y="1388963"/>
                    <a:pt x="479141" y="1388297"/>
                    <a:pt x="477047" y="1386776"/>
                  </a:cubicBezTo>
                  <a:cubicBezTo>
                    <a:pt x="474858" y="1385254"/>
                    <a:pt x="473431" y="1383543"/>
                    <a:pt x="471908" y="1381070"/>
                  </a:cubicBezTo>
                  <a:lnTo>
                    <a:pt x="467244" y="1373939"/>
                  </a:lnTo>
                  <a:cubicBezTo>
                    <a:pt x="464199" y="1369184"/>
                    <a:pt x="461058" y="1364525"/>
                    <a:pt x="458012" y="1359866"/>
                  </a:cubicBezTo>
                  <a:cubicBezTo>
                    <a:pt x="454967" y="1355206"/>
                    <a:pt x="452016" y="1350642"/>
                    <a:pt x="448971" y="1346078"/>
                  </a:cubicBezTo>
                  <a:cubicBezTo>
                    <a:pt x="447353" y="1343795"/>
                    <a:pt x="446211" y="1341608"/>
                    <a:pt x="444307" y="1339136"/>
                  </a:cubicBezTo>
                  <a:cubicBezTo>
                    <a:pt x="442404" y="1336854"/>
                    <a:pt x="439929" y="1335047"/>
                    <a:pt x="437264" y="1333811"/>
                  </a:cubicBezTo>
                  <a:cubicBezTo>
                    <a:pt x="434600" y="1332575"/>
                    <a:pt x="431554" y="1332004"/>
                    <a:pt x="428699" y="1332004"/>
                  </a:cubicBezTo>
                  <a:cubicBezTo>
                    <a:pt x="426129" y="1332004"/>
                    <a:pt x="423464" y="1332004"/>
                    <a:pt x="420894" y="1332004"/>
                  </a:cubicBezTo>
                  <a:cubicBezTo>
                    <a:pt x="415755" y="1332004"/>
                    <a:pt x="410615" y="1332004"/>
                    <a:pt x="405667" y="1332004"/>
                  </a:cubicBezTo>
                  <a:cubicBezTo>
                    <a:pt x="400432" y="1332195"/>
                    <a:pt x="396339" y="1332004"/>
                    <a:pt x="392532" y="1329342"/>
                  </a:cubicBezTo>
                  <a:cubicBezTo>
                    <a:pt x="388440" y="1326774"/>
                    <a:pt x="384348" y="1324207"/>
                    <a:pt x="380350" y="1321735"/>
                  </a:cubicBezTo>
                  <a:cubicBezTo>
                    <a:pt x="372451" y="1316790"/>
                    <a:pt x="364742" y="1311941"/>
                    <a:pt x="357318" y="1307281"/>
                  </a:cubicBezTo>
                  <a:cubicBezTo>
                    <a:pt x="353987" y="1305189"/>
                    <a:pt x="352179" y="1301386"/>
                    <a:pt x="349894" y="1297868"/>
                  </a:cubicBezTo>
                  <a:cubicBezTo>
                    <a:pt x="347610" y="1294349"/>
                    <a:pt x="345421" y="1290831"/>
                    <a:pt x="343328" y="1287503"/>
                  </a:cubicBezTo>
                  <a:cubicBezTo>
                    <a:pt x="339045" y="1280752"/>
                    <a:pt x="334952" y="1274286"/>
                    <a:pt x="331050" y="1268200"/>
                  </a:cubicBezTo>
                  <a:cubicBezTo>
                    <a:pt x="329051" y="1265157"/>
                    <a:pt x="327148" y="1262209"/>
                    <a:pt x="325339" y="1259357"/>
                  </a:cubicBezTo>
                  <a:cubicBezTo>
                    <a:pt x="323246" y="1256314"/>
                    <a:pt x="320390" y="1254032"/>
                    <a:pt x="317250" y="1252700"/>
                  </a:cubicBezTo>
                  <a:cubicBezTo>
                    <a:pt x="314109" y="1251369"/>
                    <a:pt x="310778" y="1250894"/>
                    <a:pt x="307637" y="1251179"/>
                  </a:cubicBezTo>
                  <a:cubicBezTo>
                    <a:pt x="304496" y="1251654"/>
                    <a:pt x="301831" y="1252225"/>
                    <a:pt x="299167" y="1252605"/>
                  </a:cubicBezTo>
                  <a:cubicBezTo>
                    <a:pt x="293837" y="1253556"/>
                    <a:pt x="288983" y="1254507"/>
                    <a:pt x="284510" y="1255268"/>
                  </a:cubicBezTo>
                  <a:cubicBezTo>
                    <a:pt x="277277" y="1256694"/>
                    <a:pt x="271376" y="1257740"/>
                    <a:pt x="266617" y="1258691"/>
                  </a:cubicBezTo>
                  <a:cubicBezTo>
                    <a:pt x="266046" y="1257550"/>
                    <a:pt x="265475" y="1256314"/>
                    <a:pt x="264714" y="1255363"/>
                  </a:cubicBezTo>
                  <a:cubicBezTo>
                    <a:pt x="262620" y="1252225"/>
                    <a:pt x="259764" y="1249657"/>
                    <a:pt x="256433" y="1247851"/>
                  </a:cubicBezTo>
                  <a:lnTo>
                    <a:pt x="239587" y="1239768"/>
                  </a:lnTo>
                  <a:lnTo>
                    <a:pt x="206562" y="1224079"/>
                  </a:lnTo>
                  <a:cubicBezTo>
                    <a:pt x="201803" y="1222082"/>
                    <a:pt x="198853" y="1218563"/>
                    <a:pt x="197521" y="1214094"/>
                  </a:cubicBezTo>
                  <a:cubicBezTo>
                    <a:pt x="196854" y="1211717"/>
                    <a:pt x="196854" y="1210101"/>
                    <a:pt x="197140" y="1206867"/>
                  </a:cubicBezTo>
                  <a:lnTo>
                    <a:pt x="197996" y="1197739"/>
                  </a:lnTo>
                  <a:lnTo>
                    <a:pt x="199614" y="1179482"/>
                  </a:lnTo>
                  <a:lnTo>
                    <a:pt x="200471" y="1170353"/>
                  </a:lnTo>
                  <a:cubicBezTo>
                    <a:pt x="200661" y="1167216"/>
                    <a:pt x="201042" y="1165694"/>
                    <a:pt x="202089" y="1163507"/>
                  </a:cubicBezTo>
                  <a:lnTo>
                    <a:pt x="236351" y="1098752"/>
                  </a:lnTo>
                  <a:cubicBezTo>
                    <a:pt x="239778" y="1091620"/>
                    <a:pt x="239587" y="1082967"/>
                    <a:pt x="235971" y="1075835"/>
                  </a:cubicBezTo>
                  <a:lnTo>
                    <a:pt x="227691" y="1059480"/>
                  </a:lnTo>
                  <a:lnTo>
                    <a:pt x="223503" y="1051207"/>
                  </a:lnTo>
                  <a:cubicBezTo>
                    <a:pt x="221314" y="1047403"/>
                    <a:pt x="219601" y="1045502"/>
                    <a:pt x="217793" y="1042934"/>
                  </a:cubicBezTo>
                  <a:lnTo>
                    <a:pt x="206943" y="1028196"/>
                  </a:lnTo>
                  <a:lnTo>
                    <a:pt x="196093" y="1013457"/>
                  </a:lnTo>
                  <a:cubicBezTo>
                    <a:pt x="192571" y="1008512"/>
                    <a:pt x="188479" y="1003663"/>
                    <a:pt x="185814" y="999003"/>
                  </a:cubicBezTo>
                  <a:lnTo>
                    <a:pt x="181055" y="991206"/>
                  </a:lnTo>
                  <a:cubicBezTo>
                    <a:pt x="179723" y="989114"/>
                    <a:pt x="179152" y="987402"/>
                    <a:pt x="178866" y="985310"/>
                  </a:cubicBezTo>
                  <a:cubicBezTo>
                    <a:pt x="178676" y="983028"/>
                    <a:pt x="178771" y="981697"/>
                    <a:pt x="179628" y="978844"/>
                  </a:cubicBezTo>
                  <a:lnTo>
                    <a:pt x="182007" y="970001"/>
                  </a:lnTo>
                  <a:lnTo>
                    <a:pt x="186671" y="952315"/>
                  </a:lnTo>
                  <a:lnTo>
                    <a:pt x="189050" y="943471"/>
                  </a:lnTo>
                  <a:cubicBezTo>
                    <a:pt x="189906" y="940619"/>
                    <a:pt x="190573" y="937196"/>
                    <a:pt x="191239" y="935769"/>
                  </a:cubicBezTo>
                  <a:cubicBezTo>
                    <a:pt x="192096" y="933867"/>
                    <a:pt x="193238" y="932441"/>
                    <a:pt x="194951" y="930920"/>
                  </a:cubicBezTo>
                  <a:lnTo>
                    <a:pt x="201898" y="924929"/>
                  </a:lnTo>
                  <a:lnTo>
                    <a:pt x="215699" y="912948"/>
                  </a:lnTo>
                  <a:lnTo>
                    <a:pt x="229499" y="900967"/>
                  </a:lnTo>
                  <a:lnTo>
                    <a:pt x="236447" y="894976"/>
                  </a:lnTo>
                  <a:lnTo>
                    <a:pt x="239873" y="891933"/>
                  </a:lnTo>
                  <a:cubicBezTo>
                    <a:pt x="240920" y="891078"/>
                    <a:pt x="242633" y="889081"/>
                    <a:pt x="243966" y="887654"/>
                  </a:cubicBezTo>
                  <a:cubicBezTo>
                    <a:pt x="251770" y="877195"/>
                    <a:pt x="258242" y="867591"/>
                    <a:pt x="265475" y="857511"/>
                  </a:cubicBezTo>
                  <a:cubicBezTo>
                    <a:pt x="266998" y="855514"/>
                    <a:pt x="269853" y="851616"/>
                    <a:pt x="270995" y="847622"/>
                  </a:cubicBezTo>
                  <a:cubicBezTo>
                    <a:pt x="271661" y="845625"/>
                    <a:pt x="272042" y="843533"/>
                    <a:pt x="272232" y="841441"/>
                  </a:cubicBezTo>
                  <a:lnTo>
                    <a:pt x="272613" y="836782"/>
                  </a:lnTo>
                  <a:lnTo>
                    <a:pt x="274040" y="818525"/>
                  </a:lnTo>
                  <a:lnTo>
                    <a:pt x="276801" y="782106"/>
                  </a:lnTo>
                  <a:lnTo>
                    <a:pt x="278228" y="763849"/>
                  </a:lnTo>
                  <a:cubicBezTo>
                    <a:pt x="278419" y="761281"/>
                    <a:pt x="278799" y="760045"/>
                    <a:pt x="279656" y="758238"/>
                  </a:cubicBezTo>
                  <a:cubicBezTo>
                    <a:pt x="280132" y="757288"/>
                    <a:pt x="280417" y="756907"/>
                    <a:pt x="281369" y="755766"/>
                  </a:cubicBezTo>
                  <a:lnTo>
                    <a:pt x="284224" y="752248"/>
                  </a:lnTo>
                  <a:lnTo>
                    <a:pt x="307161" y="723721"/>
                  </a:lnTo>
                  <a:lnTo>
                    <a:pt x="330098" y="695194"/>
                  </a:lnTo>
                  <a:cubicBezTo>
                    <a:pt x="333049" y="691581"/>
                    <a:pt x="334381" y="689869"/>
                    <a:pt x="336094" y="688728"/>
                  </a:cubicBezTo>
                  <a:cubicBezTo>
                    <a:pt x="336094" y="688728"/>
                    <a:pt x="336094" y="688824"/>
                    <a:pt x="336094" y="688919"/>
                  </a:cubicBezTo>
                  <a:cubicBezTo>
                    <a:pt x="336094" y="694244"/>
                    <a:pt x="339520" y="701470"/>
                    <a:pt x="347134" y="704323"/>
                  </a:cubicBezTo>
                  <a:cubicBezTo>
                    <a:pt x="351037" y="705844"/>
                    <a:pt x="355224" y="705369"/>
                    <a:pt x="359221" y="705559"/>
                  </a:cubicBezTo>
                  <a:cubicBezTo>
                    <a:pt x="363504" y="705559"/>
                    <a:pt x="367502" y="705559"/>
                    <a:pt x="371023" y="707936"/>
                  </a:cubicBezTo>
                  <a:cubicBezTo>
                    <a:pt x="374735" y="710123"/>
                    <a:pt x="376448" y="714212"/>
                    <a:pt x="378637" y="718872"/>
                  </a:cubicBezTo>
                  <a:cubicBezTo>
                    <a:pt x="380826" y="723436"/>
                    <a:pt x="383205" y="728095"/>
                    <a:pt x="385585" y="732945"/>
                  </a:cubicBezTo>
                  <a:cubicBezTo>
                    <a:pt x="390248" y="742549"/>
                    <a:pt x="395768" y="753294"/>
                    <a:pt x="400622" y="763849"/>
                  </a:cubicBezTo>
                  <a:cubicBezTo>
                    <a:pt x="401384" y="766321"/>
                    <a:pt x="401479" y="769174"/>
                    <a:pt x="400718" y="771741"/>
                  </a:cubicBezTo>
                  <a:cubicBezTo>
                    <a:pt x="400337" y="773072"/>
                    <a:pt x="399766" y="774308"/>
                    <a:pt x="399099" y="775449"/>
                  </a:cubicBezTo>
                  <a:cubicBezTo>
                    <a:pt x="398243" y="776876"/>
                    <a:pt x="397291" y="778587"/>
                    <a:pt x="396815" y="780299"/>
                  </a:cubicBezTo>
                  <a:cubicBezTo>
                    <a:pt x="394626" y="787240"/>
                    <a:pt x="397196" y="795703"/>
                    <a:pt x="403382" y="800173"/>
                  </a:cubicBezTo>
                  <a:cubicBezTo>
                    <a:pt x="409569" y="803976"/>
                    <a:pt x="415184" y="806829"/>
                    <a:pt x="421275" y="810347"/>
                  </a:cubicBezTo>
                  <a:cubicBezTo>
                    <a:pt x="424226" y="812249"/>
                    <a:pt x="428413" y="813580"/>
                    <a:pt x="432410" y="813295"/>
                  </a:cubicBezTo>
                  <a:cubicBezTo>
                    <a:pt x="436598" y="812914"/>
                    <a:pt x="439549" y="811678"/>
                    <a:pt x="443070" y="811013"/>
                  </a:cubicBezTo>
                  <a:cubicBezTo>
                    <a:pt x="449447" y="808635"/>
                    <a:pt x="455823" y="810347"/>
                    <a:pt x="459630" y="815101"/>
                  </a:cubicBezTo>
                  <a:cubicBezTo>
                    <a:pt x="461629" y="817384"/>
                    <a:pt x="462295" y="820046"/>
                    <a:pt x="463057" y="823564"/>
                  </a:cubicBezTo>
                  <a:cubicBezTo>
                    <a:pt x="463913" y="826797"/>
                    <a:pt x="464770" y="830030"/>
                    <a:pt x="465626" y="833263"/>
                  </a:cubicBezTo>
                  <a:cubicBezTo>
                    <a:pt x="466578" y="836687"/>
                    <a:pt x="467340" y="839254"/>
                    <a:pt x="466863" y="842107"/>
                  </a:cubicBezTo>
                  <a:cubicBezTo>
                    <a:pt x="466388" y="845340"/>
                    <a:pt x="465817" y="848478"/>
                    <a:pt x="465341" y="851616"/>
                  </a:cubicBezTo>
                  <a:cubicBezTo>
                    <a:pt x="464389" y="857891"/>
                    <a:pt x="463342" y="864072"/>
                    <a:pt x="462390" y="870158"/>
                  </a:cubicBezTo>
                  <a:cubicBezTo>
                    <a:pt x="460487" y="882139"/>
                    <a:pt x="458774" y="893645"/>
                    <a:pt x="457061" y="904390"/>
                  </a:cubicBezTo>
                  <a:cubicBezTo>
                    <a:pt x="456204" y="909810"/>
                    <a:pt x="455443" y="914945"/>
                    <a:pt x="454681" y="919985"/>
                  </a:cubicBezTo>
                  <a:cubicBezTo>
                    <a:pt x="454205" y="925024"/>
                    <a:pt x="453729" y="929779"/>
                    <a:pt x="453349" y="934438"/>
                  </a:cubicBezTo>
                  <a:cubicBezTo>
                    <a:pt x="451731" y="952220"/>
                    <a:pt x="450493" y="966958"/>
                    <a:pt x="449542" y="977989"/>
                  </a:cubicBezTo>
                  <a:cubicBezTo>
                    <a:pt x="448780" y="988258"/>
                    <a:pt x="448400" y="993964"/>
                    <a:pt x="448780" y="994059"/>
                  </a:cubicBezTo>
                  <a:cubicBezTo>
                    <a:pt x="449066" y="994059"/>
                    <a:pt x="450018" y="988448"/>
                    <a:pt x="451350" y="978179"/>
                  </a:cubicBezTo>
                  <a:cubicBezTo>
                    <a:pt x="452683" y="967149"/>
                    <a:pt x="454491" y="952505"/>
                    <a:pt x="456680" y="934723"/>
                  </a:cubicBezTo>
                  <a:cubicBezTo>
                    <a:pt x="457251" y="930159"/>
                    <a:pt x="457727" y="925309"/>
                    <a:pt x="458393" y="920365"/>
                  </a:cubicBezTo>
                  <a:cubicBezTo>
                    <a:pt x="459250" y="915420"/>
                    <a:pt x="460106" y="910285"/>
                    <a:pt x="460963" y="904960"/>
                  </a:cubicBezTo>
                  <a:cubicBezTo>
                    <a:pt x="462771" y="894215"/>
                    <a:pt x="464675" y="882805"/>
                    <a:pt x="466673" y="870728"/>
                  </a:cubicBezTo>
                  <a:cubicBezTo>
                    <a:pt x="467625" y="864738"/>
                    <a:pt x="468672" y="858557"/>
                    <a:pt x="469719" y="852186"/>
                  </a:cubicBezTo>
                  <a:cubicBezTo>
                    <a:pt x="470195" y="849048"/>
                    <a:pt x="470766" y="845815"/>
                    <a:pt x="471337" y="842582"/>
                  </a:cubicBezTo>
                  <a:cubicBezTo>
                    <a:pt x="472003" y="838874"/>
                    <a:pt x="470861" y="834975"/>
                    <a:pt x="470099" y="831932"/>
                  </a:cubicBezTo>
                  <a:cubicBezTo>
                    <a:pt x="469243" y="828699"/>
                    <a:pt x="468482" y="825466"/>
                    <a:pt x="467625" y="822233"/>
                  </a:cubicBezTo>
                  <a:cubicBezTo>
                    <a:pt x="466959" y="819190"/>
                    <a:pt x="465912" y="815006"/>
                    <a:pt x="463342" y="812059"/>
                  </a:cubicBezTo>
                  <a:cubicBezTo>
                    <a:pt x="460867" y="808921"/>
                    <a:pt x="457346" y="806734"/>
                    <a:pt x="453539" y="805783"/>
                  </a:cubicBezTo>
                  <a:cubicBezTo>
                    <a:pt x="449827" y="804737"/>
                    <a:pt x="445164" y="805402"/>
                    <a:pt x="442023" y="806448"/>
                  </a:cubicBezTo>
                  <a:cubicBezTo>
                    <a:pt x="438692" y="807209"/>
                    <a:pt x="434980" y="808445"/>
                    <a:pt x="432220" y="808635"/>
                  </a:cubicBezTo>
                  <a:cubicBezTo>
                    <a:pt x="429175" y="808731"/>
                    <a:pt x="426510" y="807970"/>
                    <a:pt x="423654" y="806258"/>
                  </a:cubicBezTo>
                  <a:cubicBezTo>
                    <a:pt x="417754" y="802930"/>
                    <a:pt x="411377" y="799602"/>
                    <a:pt x="406238" y="796464"/>
                  </a:cubicBezTo>
                  <a:cubicBezTo>
                    <a:pt x="401574" y="793136"/>
                    <a:pt x="399575" y="786765"/>
                    <a:pt x="401193" y="781535"/>
                  </a:cubicBezTo>
                  <a:cubicBezTo>
                    <a:pt x="401574" y="780204"/>
                    <a:pt x="402145" y="779063"/>
                    <a:pt x="402906" y="777732"/>
                  </a:cubicBezTo>
                  <a:cubicBezTo>
                    <a:pt x="403858" y="776210"/>
                    <a:pt x="404619" y="774594"/>
                    <a:pt x="405000" y="772787"/>
                  </a:cubicBezTo>
                  <a:cubicBezTo>
                    <a:pt x="405952" y="769364"/>
                    <a:pt x="405857" y="765750"/>
                    <a:pt x="404715" y="762422"/>
                  </a:cubicBezTo>
                  <a:cubicBezTo>
                    <a:pt x="399290" y="750726"/>
                    <a:pt x="393960" y="740932"/>
                    <a:pt x="389106" y="731138"/>
                  </a:cubicBezTo>
                  <a:cubicBezTo>
                    <a:pt x="386632" y="726289"/>
                    <a:pt x="384252" y="721629"/>
                    <a:pt x="381968" y="717160"/>
                  </a:cubicBezTo>
                  <a:cubicBezTo>
                    <a:pt x="380731" y="714878"/>
                    <a:pt x="379874" y="712786"/>
                    <a:pt x="378447" y="710504"/>
                  </a:cubicBezTo>
                  <a:cubicBezTo>
                    <a:pt x="377019" y="708222"/>
                    <a:pt x="375020" y="706415"/>
                    <a:pt x="372831" y="705084"/>
                  </a:cubicBezTo>
                  <a:cubicBezTo>
                    <a:pt x="368453" y="702136"/>
                    <a:pt x="363124" y="702421"/>
                    <a:pt x="359221" y="702516"/>
                  </a:cubicBezTo>
                  <a:cubicBezTo>
                    <a:pt x="354938" y="702516"/>
                    <a:pt x="351132" y="702992"/>
                    <a:pt x="347991" y="701851"/>
                  </a:cubicBezTo>
                  <a:cubicBezTo>
                    <a:pt x="341424" y="699664"/>
                    <a:pt x="338093" y="693578"/>
                    <a:pt x="337807" y="688824"/>
                  </a:cubicBezTo>
                  <a:cubicBezTo>
                    <a:pt x="337807" y="688443"/>
                    <a:pt x="337807" y="688158"/>
                    <a:pt x="337807" y="687778"/>
                  </a:cubicBezTo>
                  <a:cubicBezTo>
                    <a:pt x="338474" y="687492"/>
                    <a:pt x="339045" y="687207"/>
                    <a:pt x="339996" y="686922"/>
                  </a:cubicBezTo>
                  <a:lnTo>
                    <a:pt x="357413" y="681216"/>
                  </a:lnTo>
                  <a:lnTo>
                    <a:pt x="392247" y="669901"/>
                  </a:lnTo>
                  <a:lnTo>
                    <a:pt x="409664" y="664196"/>
                  </a:lnTo>
                  <a:cubicBezTo>
                    <a:pt x="418039" y="661628"/>
                    <a:pt x="425177" y="654782"/>
                    <a:pt x="428223" y="646414"/>
                  </a:cubicBezTo>
                  <a:cubicBezTo>
                    <a:pt x="428984" y="644322"/>
                    <a:pt x="429555" y="642040"/>
                    <a:pt x="429841" y="640043"/>
                  </a:cubicBezTo>
                  <a:cubicBezTo>
                    <a:pt x="429936" y="639187"/>
                    <a:pt x="430221" y="638426"/>
                    <a:pt x="430507" y="637666"/>
                  </a:cubicBezTo>
                  <a:cubicBezTo>
                    <a:pt x="431078" y="636144"/>
                    <a:pt x="432030" y="634718"/>
                    <a:pt x="433267" y="633672"/>
                  </a:cubicBezTo>
                  <a:cubicBezTo>
                    <a:pt x="434504" y="632531"/>
                    <a:pt x="435932" y="631770"/>
                    <a:pt x="437455" y="631295"/>
                  </a:cubicBezTo>
                  <a:lnTo>
                    <a:pt x="445830" y="629203"/>
                  </a:lnTo>
                  <a:lnTo>
                    <a:pt x="463628" y="624829"/>
                  </a:lnTo>
                  <a:lnTo>
                    <a:pt x="468101" y="623688"/>
                  </a:lnTo>
                  <a:cubicBezTo>
                    <a:pt x="469243" y="623402"/>
                    <a:pt x="472098" y="622642"/>
                    <a:pt x="474002" y="621786"/>
                  </a:cubicBezTo>
                  <a:cubicBezTo>
                    <a:pt x="478094" y="619979"/>
                    <a:pt x="481806" y="617222"/>
                    <a:pt x="484756" y="613798"/>
                  </a:cubicBezTo>
                  <a:cubicBezTo>
                    <a:pt x="487707" y="610375"/>
                    <a:pt x="489800" y="606096"/>
                    <a:pt x="490848" y="601912"/>
                  </a:cubicBezTo>
                  <a:lnTo>
                    <a:pt x="491990" y="597538"/>
                  </a:lnTo>
                  <a:lnTo>
                    <a:pt x="492561" y="595351"/>
                  </a:lnTo>
                  <a:lnTo>
                    <a:pt x="492941" y="594210"/>
                  </a:lnTo>
                  <a:cubicBezTo>
                    <a:pt x="493512" y="592784"/>
                    <a:pt x="494464" y="591453"/>
                    <a:pt x="495606" y="590407"/>
                  </a:cubicBezTo>
                  <a:lnTo>
                    <a:pt x="502268" y="584796"/>
                  </a:lnTo>
                  <a:lnTo>
                    <a:pt x="530154" y="561119"/>
                  </a:lnTo>
                  <a:lnTo>
                    <a:pt x="558041" y="537442"/>
                  </a:lnTo>
                  <a:lnTo>
                    <a:pt x="565369" y="531166"/>
                  </a:lnTo>
                  <a:cubicBezTo>
                    <a:pt x="567558" y="529169"/>
                    <a:pt x="569271" y="526792"/>
                    <a:pt x="570699" y="524320"/>
                  </a:cubicBezTo>
                  <a:lnTo>
                    <a:pt x="580787" y="534304"/>
                  </a:lnTo>
                  <a:lnTo>
                    <a:pt x="592779" y="546095"/>
                  </a:lnTo>
                  <a:cubicBezTo>
                    <a:pt x="594111" y="547426"/>
                    <a:pt x="595253" y="549043"/>
                    <a:pt x="596110" y="550850"/>
                  </a:cubicBezTo>
                  <a:lnTo>
                    <a:pt x="599632" y="558267"/>
                  </a:lnTo>
                  <a:lnTo>
                    <a:pt x="613908" y="588980"/>
                  </a:lnTo>
                  <a:lnTo>
                    <a:pt x="617524" y="596682"/>
                  </a:lnTo>
                  <a:cubicBezTo>
                    <a:pt x="618571" y="598965"/>
                    <a:pt x="620189" y="602578"/>
                    <a:pt x="622378" y="605431"/>
                  </a:cubicBezTo>
                  <a:cubicBezTo>
                    <a:pt x="624567" y="608378"/>
                    <a:pt x="627137" y="610946"/>
                    <a:pt x="630087" y="613133"/>
                  </a:cubicBezTo>
                  <a:lnTo>
                    <a:pt x="637225" y="618077"/>
                  </a:lnTo>
                  <a:lnTo>
                    <a:pt x="665016" y="637476"/>
                  </a:lnTo>
                  <a:cubicBezTo>
                    <a:pt x="667300" y="638997"/>
                    <a:pt x="669394" y="640709"/>
                    <a:pt x="672821" y="642610"/>
                  </a:cubicBezTo>
                  <a:cubicBezTo>
                    <a:pt x="675961" y="644322"/>
                    <a:pt x="679388" y="645463"/>
                    <a:pt x="682909" y="646129"/>
                  </a:cubicBezTo>
                  <a:lnTo>
                    <a:pt x="699374" y="648886"/>
                  </a:lnTo>
                  <a:cubicBezTo>
                    <a:pt x="699565" y="651549"/>
                    <a:pt x="699945" y="655257"/>
                    <a:pt x="700516" y="660107"/>
                  </a:cubicBezTo>
                  <a:cubicBezTo>
                    <a:pt x="701753" y="670947"/>
                    <a:pt x="703467" y="685305"/>
                    <a:pt x="705561" y="702897"/>
                  </a:cubicBezTo>
                  <a:lnTo>
                    <a:pt x="705561" y="703562"/>
                  </a:lnTo>
                  <a:cubicBezTo>
                    <a:pt x="705561" y="703562"/>
                    <a:pt x="706227" y="703943"/>
                    <a:pt x="706227" y="703943"/>
                  </a:cubicBezTo>
                  <a:cubicBezTo>
                    <a:pt x="727355" y="718396"/>
                    <a:pt x="754194" y="736653"/>
                    <a:pt x="784270" y="757097"/>
                  </a:cubicBezTo>
                  <a:cubicBezTo>
                    <a:pt x="784270" y="771170"/>
                    <a:pt x="784270" y="786004"/>
                    <a:pt x="784270" y="801219"/>
                  </a:cubicBezTo>
                  <a:cubicBezTo>
                    <a:pt x="783984" y="803406"/>
                    <a:pt x="783603" y="805688"/>
                    <a:pt x="783223" y="808065"/>
                  </a:cubicBezTo>
                  <a:cubicBezTo>
                    <a:pt x="781319" y="820807"/>
                    <a:pt x="779511" y="833263"/>
                    <a:pt x="777798" y="845340"/>
                  </a:cubicBezTo>
                  <a:lnTo>
                    <a:pt x="777798" y="845530"/>
                  </a:lnTo>
                  <a:cubicBezTo>
                    <a:pt x="777798" y="845530"/>
                    <a:pt x="777798" y="845720"/>
                    <a:pt x="777798" y="845720"/>
                  </a:cubicBezTo>
                  <a:cubicBezTo>
                    <a:pt x="777798" y="861790"/>
                    <a:pt x="777893" y="877195"/>
                    <a:pt x="777988" y="891743"/>
                  </a:cubicBezTo>
                  <a:cubicBezTo>
                    <a:pt x="765996" y="906292"/>
                    <a:pt x="754956" y="919604"/>
                    <a:pt x="745248" y="931395"/>
                  </a:cubicBezTo>
                  <a:cubicBezTo>
                    <a:pt x="725642" y="939858"/>
                    <a:pt x="709939" y="947275"/>
                    <a:pt x="699279" y="952980"/>
                  </a:cubicBezTo>
                  <a:cubicBezTo>
                    <a:pt x="693949" y="955928"/>
                    <a:pt x="689952" y="958400"/>
                    <a:pt x="687382" y="960302"/>
                  </a:cubicBezTo>
                  <a:cubicBezTo>
                    <a:pt x="684812" y="962299"/>
                    <a:pt x="684051" y="964011"/>
                    <a:pt x="684146" y="964011"/>
                  </a:cubicBezTo>
                  <a:cubicBezTo>
                    <a:pt x="684337" y="964011"/>
                    <a:pt x="685193" y="962774"/>
                    <a:pt x="687953" y="961063"/>
                  </a:cubicBezTo>
                  <a:cubicBezTo>
                    <a:pt x="690618" y="959446"/>
                    <a:pt x="694806" y="957259"/>
                    <a:pt x="700231" y="954597"/>
                  </a:cubicBezTo>
                  <a:cubicBezTo>
                    <a:pt x="711081" y="949367"/>
                    <a:pt x="727070" y="942425"/>
                    <a:pt x="747056" y="934343"/>
                  </a:cubicBezTo>
                  <a:lnTo>
                    <a:pt x="747437" y="934153"/>
                  </a:lnTo>
                  <a:lnTo>
                    <a:pt x="747723" y="933772"/>
                  </a:lnTo>
                  <a:cubicBezTo>
                    <a:pt x="757811" y="921886"/>
                    <a:pt x="769327" y="908479"/>
                    <a:pt x="781890" y="893740"/>
                  </a:cubicBezTo>
                  <a:lnTo>
                    <a:pt x="782366" y="893169"/>
                  </a:lnTo>
                  <a:lnTo>
                    <a:pt x="782366" y="892409"/>
                  </a:lnTo>
                  <a:cubicBezTo>
                    <a:pt x="782366" y="877765"/>
                    <a:pt x="782461" y="862075"/>
                    <a:pt x="782557" y="845815"/>
                  </a:cubicBezTo>
                  <a:cubicBezTo>
                    <a:pt x="784365" y="833834"/>
                    <a:pt x="786173" y="821377"/>
                    <a:pt x="788076" y="808731"/>
                  </a:cubicBezTo>
                  <a:cubicBezTo>
                    <a:pt x="788457" y="806353"/>
                    <a:pt x="788743" y="803976"/>
                    <a:pt x="789124" y="801789"/>
                  </a:cubicBezTo>
                  <a:lnTo>
                    <a:pt x="789124" y="801599"/>
                  </a:lnTo>
                  <a:cubicBezTo>
                    <a:pt x="789124" y="801599"/>
                    <a:pt x="789124" y="801409"/>
                    <a:pt x="789124" y="801409"/>
                  </a:cubicBezTo>
                  <a:cubicBezTo>
                    <a:pt x="789124" y="785719"/>
                    <a:pt x="789124" y="770410"/>
                    <a:pt x="789124" y="755861"/>
                  </a:cubicBezTo>
                  <a:lnTo>
                    <a:pt x="789124" y="754625"/>
                  </a:lnTo>
                  <a:cubicBezTo>
                    <a:pt x="789124" y="754625"/>
                    <a:pt x="788076" y="753959"/>
                    <a:pt x="788076" y="753959"/>
                  </a:cubicBezTo>
                  <a:cubicBezTo>
                    <a:pt x="757621" y="733801"/>
                    <a:pt x="730401" y="715829"/>
                    <a:pt x="708891" y="701565"/>
                  </a:cubicBezTo>
                  <a:cubicBezTo>
                    <a:pt x="706322" y="684449"/>
                    <a:pt x="704133" y="670281"/>
                    <a:pt x="702515" y="659726"/>
                  </a:cubicBezTo>
                  <a:cubicBezTo>
                    <a:pt x="701753" y="655067"/>
                    <a:pt x="701182" y="651454"/>
                    <a:pt x="700611" y="648886"/>
                  </a:cubicBezTo>
                  <a:lnTo>
                    <a:pt x="733256" y="654401"/>
                  </a:lnTo>
                  <a:cubicBezTo>
                    <a:pt x="737349" y="655162"/>
                    <a:pt x="741251" y="657159"/>
                    <a:pt x="744296" y="660202"/>
                  </a:cubicBezTo>
                  <a:cubicBezTo>
                    <a:pt x="745058" y="660962"/>
                    <a:pt x="745724" y="661723"/>
                    <a:pt x="746390" y="662674"/>
                  </a:cubicBezTo>
                  <a:lnTo>
                    <a:pt x="748865" y="666097"/>
                  </a:lnTo>
                  <a:lnTo>
                    <a:pt x="753814" y="672944"/>
                  </a:lnTo>
                  <a:lnTo>
                    <a:pt x="758858" y="679790"/>
                  </a:lnTo>
                  <a:cubicBezTo>
                    <a:pt x="760952" y="682643"/>
                    <a:pt x="763426" y="685115"/>
                    <a:pt x="766282" y="687207"/>
                  </a:cubicBezTo>
                  <a:cubicBezTo>
                    <a:pt x="771897" y="691296"/>
                    <a:pt x="778845" y="693673"/>
                    <a:pt x="785888" y="693768"/>
                  </a:cubicBezTo>
                  <a:lnTo>
                    <a:pt x="802924" y="693768"/>
                  </a:lnTo>
                  <a:cubicBezTo>
                    <a:pt x="808349" y="693768"/>
                    <a:pt x="814916" y="693198"/>
                    <a:pt x="818627" y="693863"/>
                  </a:cubicBezTo>
                  <a:cubicBezTo>
                    <a:pt x="822910" y="694624"/>
                    <a:pt x="827003" y="696811"/>
                    <a:pt x="830048" y="699949"/>
                  </a:cubicBezTo>
                  <a:cubicBezTo>
                    <a:pt x="831571" y="701565"/>
                    <a:pt x="832903" y="703277"/>
                    <a:pt x="833951" y="705369"/>
                  </a:cubicBezTo>
                  <a:lnTo>
                    <a:pt x="837853" y="712881"/>
                  </a:lnTo>
                  <a:lnTo>
                    <a:pt x="841755" y="720393"/>
                  </a:lnTo>
                  <a:cubicBezTo>
                    <a:pt x="843087" y="722960"/>
                    <a:pt x="844515" y="725433"/>
                    <a:pt x="845181" y="727335"/>
                  </a:cubicBezTo>
                  <a:cubicBezTo>
                    <a:pt x="846704" y="731518"/>
                    <a:pt x="846894" y="736178"/>
                    <a:pt x="845752" y="740552"/>
                  </a:cubicBezTo>
                  <a:cubicBezTo>
                    <a:pt x="845086" y="742929"/>
                    <a:pt x="844420" y="744355"/>
                    <a:pt x="842802" y="747113"/>
                  </a:cubicBezTo>
                  <a:cubicBezTo>
                    <a:pt x="841184" y="750061"/>
                    <a:pt x="840042" y="753294"/>
                    <a:pt x="839471" y="756622"/>
                  </a:cubicBezTo>
                  <a:cubicBezTo>
                    <a:pt x="838138" y="763183"/>
                    <a:pt x="839280" y="770505"/>
                    <a:pt x="841755" y="776115"/>
                  </a:cubicBezTo>
                  <a:lnTo>
                    <a:pt x="854127" y="807590"/>
                  </a:lnTo>
                  <a:lnTo>
                    <a:pt x="878873" y="870633"/>
                  </a:lnTo>
                  <a:cubicBezTo>
                    <a:pt x="881157" y="876719"/>
                    <a:pt x="886011" y="882139"/>
                    <a:pt x="890770" y="885467"/>
                  </a:cubicBezTo>
                  <a:lnTo>
                    <a:pt x="904094" y="895832"/>
                  </a:lnTo>
                  <a:lnTo>
                    <a:pt x="930838" y="916561"/>
                  </a:lnTo>
                  <a:cubicBezTo>
                    <a:pt x="935501" y="919889"/>
                    <a:pt x="939118" y="923693"/>
                    <a:pt x="945114" y="926926"/>
                  </a:cubicBezTo>
                  <a:lnTo>
                    <a:pt x="960532" y="934058"/>
                  </a:lnTo>
                  <a:lnTo>
                    <a:pt x="974713" y="940619"/>
                  </a:lnTo>
                  <a:cubicBezTo>
                    <a:pt x="974428" y="942616"/>
                    <a:pt x="974237" y="944993"/>
                    <a:pt x="973857" y="948036"/>
                  </a:cubicBezTo>
                  <a:cubicBezTo>
                    <a:pt x="973000" y="956403"/>
                    <a:pt x="972048" y="968385"/>
                    <a:pt x="971001" y="982838"/>
                  </a:cubicBezTo>
                  <a:lnTo>
                    <a:pt x="971001" y="983123"/>
                  </a:lnTo>
                  <a:cubicBezTo>
                    <a:pt x="971001" y="983123"/>
                    <a:pt x="971001" y="983504"/>
                    <a:pt x="971001" y="983504"/>
                  </a:cubicBezTo>
                  <a:cubicBezTo>
                    <a:pt x="974713" y="996911"/>
                    <a:pt x="978996" y="1012031"/>
                    <a:pt x="983469" y="1028196"/>
                  </a:cubicBezTo>
                  <a:cubicBezTo>
                    <a:pt x="971763" y="1051587"/>
                    <a:pt x="961389" y="1072887"/>
                    <a:pt x="954060" y="1088482"/>
                  </a:cubicBezTo>
                  <a:cubicBezTo>
                    <a:pt x="946732" y="1104172"/>
                    <a:pt x="942449" y="1113966"/>
                    <a:pt x="943020" y="1114251"/>
                  </a:cubicBezTo>
                  <a:cubicBezTo>
                    <a:pt x="943591" y="1114536"/>
                    <a:pt x="948921" y="1105218"/>
                    <a:pt x="957011" y="1089908"/>
                  </a:cubicBezTo>
                  <a:cubicBezTo>
                    <a:pt x="965101" y="1074599"/>
                    <a:pt x="976046" y="1053299"/>
                    <a:pt x="987942" y="1029717"/>
                  </a:cubicBezTo>
                  <a:lnTo>
                    <a:pt x="987942" y="1029527"/>
                  </a:lnTo>
                  <a:cubicBezTo>
                    <a:pt x="987942" y="1029527"/>
                    <a:pt x="988513" y="1028671"/>
                    <a:pt x="988513" y="1028671"/>
                  </a:cubicBezTo>
                  <a:lnTo>
                    <a:pt x="988228" y="1027815"/>
                  </a:lnTo>
                  <a:cubicBezTo>
                    <a:pt x="983469" y="1011555"/>
                    <a:pt x="978996" y="996246"/>
                    <a:pt x="974999" y="982743"/>
                  </a:cubicBezTo>
                  <a:cubicBezTo>
                    <a:pt x="975570" y="968480"/>
                    <a:pt x="975950" y="956594"/>
                    <a:pt x="976141" y="948226"/>
                  </a:cubicBezTo>
                  <a:cubicBezTo>
                    <a:pt x="976141" y="945563"/>
                    <a:pt x="976141" y="943376"/>
                    <a:pt x="976141" y="941380"/>
                  </a:cubicBezTo>
                  <a:cubicBezTo>
                    <a:pt x="981090" y="943852"/>
                    <a:pt x="986515" y="945658"/>
                    <a:pt x="990036" y="948606"/>
                  </a:cubicBezTo>
                  <a:cubicBezTo>
                    <a:pt x="993558" y="951649"/>
                    <a:pt x="997650" y="956499"/>
                    <a:pt x="1001457" y="960397"/>
                  </a:cubicBezTo>
                  <a:cubicBezTo>
                    <a:pt x="1005169" y="964771"/>
                    <a:pt x="1010784" y="968860"/>
                    <a:pt x="1016780" y="970477"/>
                  </a:cubicBezTo>
                  <a:cubicBezTo>
                    <a:pt x="1019731" y="971332"/>
                    <a:pt x="1022966" y="971713"/>
                    <a:pt x="1026012" y="971713"/>
                  </a:cubicBezTo>
                  <a:lnTo>
                    <a:pt x="1034483" y="971713"/>
                  </a:lnTo>
                  <a:cubicBezTo>
                    <a:pt x="1034483" y="971713"/>
                    <a:pt x="1051424" y="971523"/>
                    <a:pt x="1051424" y="971523"/>
                  </a:cubicBezTo>
                  <a:lnTo>
                    <a:pt x="1085210" y="971237"/>
                  </a:lnTo>
                  <a:cubicBezTo>
                    <a:pt x="1090159" y="971428"/>
                    <a:pt x="1095870" y="973424"/>
                    <a:pt x="1101295" y="974470"/>
                  </a:cubicBezTo>
                  <a:lnTo>
                    <a:pt x="1117760" y="978274"/>
                  </a:lnTo>
                  <a:lnTo>
                    <a:pt x="1150690" y="985976"/>
                  </a:lnTo>
                  <a:cubicBezTo>
                    <a:pt x="1154022" y="986642"/>
                    <a:pt x="1157067" y="988068"/>
                    <a:pt x="1159827" y="989970"/>
                  </a:cubicBezTo>
                  <a:cubicBezTo>
                    <a:pt x="1159351" y="993298"/>
                    <a:pt x="1158970" y="1003187"/>
                    <a:pt x="1158590" y="1018116"/>
                  </a:cubicBezTo>
                  <a:lnTo>
                    <a:pt x="1158590" y="1018592"/>
                  </a:lnTo>
                  <a:cubicBezTo>
                    <a:pt x="1158590" y="1018592"/>
                    <a:pt x="1158875" y="1018972"/>
                    <a:pt x="1158875" y="1018972"/>
                  </a:cubicBezTo>
                  <a:cubicBezTo>
                    <a:pt x="1166680" y="1031334"/>
                    <a:pt x="1177434" y="1047879"/>
                    <a:pt x="1189712" y="1066516"/>
                  </a:cubicBezTo>
                  <a:cubicBezTo>
                    <a:pt x="1187142" y="1074884"/>
                    <a:pt x="1184477" y="1083632"/>
                    <a:pt x="1181622" y="1092761"/>
                  </a:cubicBezTo>
                  <a:cubicBezTo>
                    <a:pt x="1178576" y="1102935"/>
                    <a:pt x="1175531" y="1112825"/>
                    <a:pt x="1172771" y="1122048"/>
                  </a:cubicBezTo>
                  <a:lnTo>
                    <a:pt x="1172485" y="1122904"/>
                  </a:lnTo>
                  <a:lnTo>
                    <a:pt x="1172866" y="1123665"/>
                  </a:lnTo>
                  <a:cubicBezTo>
                    <a:pt x="1182954" y="1146106"/>
                    <a:pt x="1191806" y="1165409"/>
                    <a:pt x="1198277" y="1179007"/>
                  </a:cubicBezTo>
                  <a:cubicBezTo>
                    <a:pt x="1204749" y="1192699"/>
                    <a:pt x="1208842" y="1200687"/>
                    <a:pt x="1209318" y="1200497"/>
                  </a:cubicBezTo>
                  <a:cubicBezTo>
                    <a:pt x="1209793" y="1200306"/>
                    <a:pt x="1206653" y="1191843"/>
                    <a:pt x="1200847" y="1177865"/>
                  </a:cubicBezTo>
                  <a:cubicBezTo>
                    <a:pt x="1195137" y="1164078"/>
                    <a:pt x="1186952" y="1144775"/>
                    <a:pt x="1177244" y="1122619"/>
                  </a:cubicBezTo>
                  <a:cubicBezTo>
                    <a:pt x="1180004" y="1113585"/>
                    <a:pt x="1182954" y="1104076"/>
                    <a:pt x="1186000" y="1094187"/>
                  </a:cubicBezTo>
                  <a:cubicBezTo>
                    <a:pt x="1188855" y="1084678"/>
                    <a:pt x="1191615" y="1075550"/>
                    <a:pt x="1194280" y="1066897"/>
                  </a:cubicBezTo>
                  <a:lnTo>
                    <a:pt x="1194566" y="1065851"/>
                  </a:lnTo>
                  <a:lnTo>
                    <a:pt x="1193995" y="1064995"/>
                  </a:lnTo>
                  <a:cubicBezTo>
                    <a:pt x="1181336" y="1046262"/>
                    <a:pt x="1170106" y="1029812"/>
                    <a:pt x="1161635" y="1017736"/>
                  </a:cubicBezTo>
                  <a:cubicBezTo>
                    <a:pt x="1161350" y="1003853"/>
                    <a:pt x="1160969" y="994344"/>
                    <a:pt x="1160493" y="990636"/>
                  </a:cubicBezTo>
                  <a:cubicBezTo>
                    <a:pt x="1161826" y="991586"/>
                    <a:pt x="1163063" y="992632"/>
                    <a:pt x="1164205" y="993869"/>
                  </a:cubicBezTo>
                  <a:cubicBezTo>
                    <a:pt x="1167631" y="997957"/>
                    <a:pt x="1171058" y="1002712"/>
                    <a:pt x="1174484" y="1007086"/>
                  </a:cubicBezTo>
                  <a:lnTo>
                    <a:pt x="1215694" y="1060811"/>
                  </a:lnTo>
                  <a:lnTo>
                    <a:pt x="1236252" y="1087626"/>
                  </a:lnTo>
                  <a:cubicBezTo>
                    <a:pt x="1239773" y="1091905"/>
                    <a:pt x="1242724" y="1096945"/>
                    <a:pt x="1247387" y="1100558"/>
                  </a:cubicBezTo>
                  <a:cubicBezTo>
                    <a:pt x="1252051" y="1104172"/>
                    <a:pt x="1257761" y="1105503"/>
                    <a:pt x="1262901" y="1107690"/>
                  </a:cubicBezTo>
                  <a:lnTo>
                    <a:pt x="1326192" y="1131842"/>
                  </a:lnTo>
                  <a:lnTo>
                    <a:pt x="1263377" y="110664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37" name="Google Shape;1337;p42"/>
          <p:cNvSpPr/>
          <p:nvPr/>
        </p:nvSpPr>
        <p:spPr>
          <a:xfrm>
            <a:off x="4080190" y="1080648"/>
            <a:ext cx="1243498" cy="232150"/>
          </a:xfrm>
          <a:custGeom>
            <a:avLst/>
            <a:gdLst/>
            <a:ahLst/>
            <a:cxnLst/>
            <a:rect l="l" t="t" r="r" b="b"/>
            <a:pathLst>
              <a:path w="1243498" h="232150" extrusionOk="0">
                <a:moveTo>
                  <a:pt x="3848" y="226700"/>
                </a:moveTo>
                <a:cubicBezTo>
                  <a:pt x="69190" y="226700"/>
                  <a:pt x="1169042" y="233925"/>
                  <a:pt x="1238193" y="231738"/>
                </a:cubicBezTo>
                <a:cubicBezTo>
                  <a:pt x="1243146" y="231643"/>
                  <a:pt x="1245813" y="224324"/>
                  <a:pt x="1240860" y="221853"/>
                </a:cubicBezTo>
                <a:cubicBezTo>
                  <a:pt x="1197331" y="200371"/>
                  <a:pt x="1147896" y="204648"/>
                  <a:pt x="1102557" y="189440"/>
                </a:cubicBezTo>
                <a:cubicBezTo>
                  <a:pt x="1075887" y="180505"/>
                  <a:pt x="1059600" y="163111"/>
                  <a:pt x="1041026" y="143150"/>
                </a:cubicBezTo>
                <a:cubicBezTo>
                  <a:pt x="1025024" y="125945"/>
                  <a:pt x="1006545" y="112733"/>
                  <a:pt x="983781" y="105890"/>
                </a:cubicBezTo>
                <a:cubicBezTo>
                  <a:pt x="963683" y="99901"/>
                  <a:pt x="941870" y="99046"/>
                  <a:pt x="921487" y="103988"/>
                </a:cubicBezTo>
                <a:cubicBezTo>
                  <a:pt x="899199" y="109311"/>
                  <a:pt x="879767" y="122048"/>
                  <a:pt x="858527" y="130128"/>
                </a:cubicBezTo>
                <a:cubicBezTo>
                  <a:pt x="805663" y="149993"/>
                  <a:pt x="754323" y="131078"/>
                  <a:pt x="716604" y="92107"/>
                </a:cubicBezTo>
                <a:cubicBezTo>
                  <a:pt x="685457" y="59979"/>
                  <a:pt x="654882" y="29658"/>
                  <a:pt x="612591" y="12263"/>
                </a:cubicBezTo>
                <a:cubicBezTo>
                  <a:pt x="577158" y="-2280"/>
                  <a:pt x="537820" y="-5226"/>
                  <a:pt x="502387" y="10742"/>
                </a:cubicBezTo>
                <a:cubicBezTo>
                  <a:pt x="462001" y="28992"/>
                  <a:pt x="434378" y="65682"/>
                  <a:pt x="396469" y="87735"/>
                </a:cubicBezTo>
                <a:cubicBezTo>
                  <a:pt x="351511" y="113969"/>
                  <a:pt x="297790" y="107696"/>
                  <a:pt x="248260" y="115680"/>
                </a:cubicBezTo>
                <a:cubicBezTo>
                  <a:pt x="198540" y="123569"/>
                  <a:pt x="160535" y="165297"/>
                  <a:pt x="117006" y="189250"/>
                </a:cubicBezTo>
                <a:cubicBezTo>
                  <a:pt x="102147" y="197425"/>
                  <a:pt x="86906" y="204363"/>
                  <a:pt x="69571" y="203888"/>
                </a:cubicBezTo>
                <a:cubicBezTo>
                  <a:pt x="59856" y="203603"/>
                  <a:pt x="50331" y="201037"/>
                  <a:pt x="40710" y="199801"/>
                </a:cubicBezTo>
                <a:cubicBezTo>
                  <a:pt x="25756" y="197995"/>
                  <a:pt x="11468" y="198375"/>
                  <a:pt x="1467" y="210827"/>
                </a:cubicBezTo>
                <a:cubicBezTo>
                  <a:pt x="-1009" y="213868"/>
                  <a:pt x="-438" y="226796"/>
                  <a:pt x="3848" y="22679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0" name="Google Shape;890;p42"/>
          <p:cNvSpPr txBox="1">
            <a:spLocks noGrp="1"/>
          </p:cNvSpPr>
          <p:nvPr>
            <p:ph type="title"/>
          </p:nvPr>
        </p:nvSpPr>
        <p:spPr>
          <a:xfrm>
            <a:off x="3739209" y="1080648"/>
            <a:ext cx="4499400" cy="85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27"/>
        <p:cNvGrpSpPr/>
        <p:nvPr/>
      </p:nvGrpSpPr>
      <p:grpSpPr>
        <a:xfrm>
          <a:off x="0" y="0"/>
          <a:ext cx="0" cy="0"/>
          <a:chOff x="0" y="0"/>
          <a:chExt cx="0" cy="0"/>
        </a:xfrm>
      </p:grpSpPr>
      <p:pic>
        <p:nvPicPr>
          <p:cNvPr id="1428" name="Google Shape;1428;p45"/>
          <p:cNvPicPr preferRelativeResize="0"/>
          <p:nvPr/>
        </p:nvPicPr>
        <p:blipFill>
          <a:blip r:embed="rId3">
            <a:alphaModFix/>
          </a:blip>
          <a:stretch>
            <a:fillRect/>
          </a:stretch>
        </p:blipFill>
        <p:spPr>
          <a:xfrm rot="-2215837">
            <a:off x="7729955" y="2669676"/>
            <a:ext cx="2714190" cy="2271949"/>
          </a:xfrm>
          <a:prstGeom prst="rect">
            <a:avLst/>
          </a:prstGeom>
          <a:noFill/>
          <a:ln>
            <a:noFill/>
          </a:ln>
        </p:spPr>
      </p:pic>
      <p:grpSp>
        <p:nvGrpSpPr>
          <p:cNvPr id="1429" name="Google Shape;1429;p45"/>
          <p:cNvGrpSpPr/>
          <p:nvPr/>
        </p:nvGrpSpPr>
        <p:grpSpPr>
          <a:xfrm>
            <a:off x="5084891" y="3286625"/>
            <a:ext cx="1243384" cy="1856690"/>
            <a:chOff x="4558801" y="1407135"/>
            <a:chExt cx="2880871" cy="4301876"/>
          </a:xfrm>
        </p:grpSpPr>
        <p:sp>
          <p:nvSpPr>
            <p:cNvPr id="1430" name="Google Shape;1430;p45"/>
            <p:cNvSpPr/>
            <p:nvPr/>
          </p:nvSpPr>
          <p:spPr>
            <a:xfrm>
              <a:off x="4558985" y="1407135"/>
              <a:ext cx="2880687" cy="4301496"/>
            </a:xfrm>
            <a:custGeom>
              <a:avLst/>
              <a:gdLst/>
              <a:ahLst/>
              <a:cxnLst/>
              <a:rect l="l" t="t" r="r" b="b"/>
              <a:pathLst>
                <a:path w="2880687" h="4301496" extrusionOk="0">
                  <a:moveTo>
                    <a:pt x="1454147" y="4301496"/>
                  </a:moveTo>
                  <a:cubicBezTo>
                    <a:pt x="1454147" y="4301496"/>
                    <a:pt x="1463196" y="4237146"/>
                    <a:pt x="1454147" y="4212908"/>
                  </a:cubicBezTo>
                  <a:cubicBezTo>
                    <a:pt x="1445098" y="4188670"/>
                    <a:pt x="1339561" y="4093998"/>
                    <a:pt x="1327750" y="4072611"/>
                  </a:cubicBezTo>
                  <a:cubicBezTo>
                    <a:pt x="1315939" y="4051224"/>
                    <a:pt x="1327750" y="3979080"/>
                    <a:pt x="1327750" y="3979080"/>
                  </a:cubicBezTo>
                  <a:cubicBezTo>
                    <a:pt x="1327750" y="3979080"/>
                    <a:pt x="1270695" y="3924520"/>
                    <a:pt x="1260599" y="3899997"/>
                  </a:cubicBezTo>
                  <a:cubicBezTo>
                    <a:pt x="1250407" y="3875473"/>
                    <a:pt x="1260599" y="3777950"/>
                    <a:pt x="1260599" y="3777950"/>
                  </a:cubicBezTo>
                  <a:cubicBezTo>
                    <a:pt x="1260599" y="3777950"/>
                    <a:pt x="1227261" y="3728903"/>
                    <a:pt x="1222785" y="3719398"/>
                  </a:cubicBezTo>
                  <a:cubicBezTo>
                    <a:pt x="1218308" y="3709798"/>
                    <a:pt x="1241454" y="3555433"/>
                    <a:pt x="1241454" y="3555433"/>
                  </a:cubicBezTo>
                  <a:cubicBezTo>
                    <a:pt x="1241454" y="3555433"/>
                    <a:pt x="1190304" y="3492889"/>
                    <a:pt x="1187923" y="3461332"/>
                  </a:cubicBezTo>
                  <a:cubicBezTo>
                    <a:pt x="1185542" y="3429775"/>
                    <a:pt x="1239739" y="3330635"/>
                    <a:pt x="1239739" y="3330635"/>
                  </a:cubicBezTo>
                  <a:cubicBezTo>
                    <a:pt x="1239739" y="3330635"/>
                    <a:pt x="1212688" y="3288907"/>
                    <a:pt x="1212688" y="3273129"/>
                  </a:cubicBezTo>
                  <a:cubicBezTo>
                    <a:pt x="1212688" y="3257350"/>
                    <a:pt x="1284983" y="3183020"/>
                    <a:pt x="1284983" y="3183020"/>
                  </a:cubicBezTo>
                  <a:cubicBezTo>
                    <a:pt x="1284983" y="3183020"/>
                    <a:pt x="1246597" y="3102986"/>
                    <a:pt x="1246597" y="3071429"/>
                  </a:cubicBezTo>
                  <a:cubicBezTo>
                    <a:pt x="1246597" y="3039871"/>
                    <a:pt x="1357278" y="2918205"/>
                    <a:pt x="1357278" y="2918205"/>
                  </a:cubicBezTo>
                  <a:cubicBezTo>
                    <a:pt x="1357278" y="2918205"/>
                    <a:pt x="1291841" y="2839312"/>
                    <a:pt x="1289555" y="2790835"/>
                  </a:cubicBezTo>
                  <a:cubicBezTo>
                    <a:pt x="1287269" y="2742359"/>
                    <a:pt x="1399092" y="2532864"/>
                    <a:pt x="1399092" y="2532864"/>
                  </a:cubicBezTo>
                  <a:cubicBezTo>
                    <a:pt x="1399092" y="2532864"/>
                    <a:pt x="1302033" y="2488950"/>
                    <a:pt x="1296318" y="2459579"/>
                  </a:cubicBezTo>
                  <a:cubicBezTo>
                    <a:pt x="1290698" y="2430303"/>
                    <a:pt x="1290698" y="2397986"/>
                    <a:pt x="1290698" y="2397986"/>
                  </a:cubicBezTo>
                  <a:cubicBezTo>
                    <a:pt x="1290698" y="2397986"/>
                    <a:pt x="1178874" y="2398651"/>
                    <a:pt x="1168778" y="2385153"/>
                  </a:cubicBezTo>
                  <a:cubicBezTo>
                    <a:pt x="1158586" y="2371656"/>
                    <a:pt x="1206021" y="2280596"/>
                    <a:pt x="1206021" y="2280596"/>
                  </a:cubicBezTo>
                  <a:cubicBezTo>
                    <a:pt x="1206021" y="2280596"/>
                    <a:pt x="1082958" y="2228508"/>
                    <a:pt x="1078481" y="2190202"/>
                  </a:cubicBezTo>
                  <a:cubicBezTo>
                    <a:pt x="1074004" y="2151896"/>
                    <a:pt x="1078481" y="2062832"/>
                    <a:pt x="1078481" y="2062832"/>
                  </a:cubicBezTo>
                  <a:cubicBezTo>
                    <a:pt x="1078481" y="2062832"/>
                    <a:pt x="1036666" y="2040305"/>
                    <a:pt x="1031046" y="2016637"/>
                  </a:cubicBezTo>
                  <a:cubicBezTo>
                    <a:pt x="1025427" y="1992969"/>
                    <a:pt x="1025427" y="1947914"/>
                    <a:pt x="1025427" y="1947914"/>
                  </a:cubicBezTo>
                  <a:cubicBezTo>
                    <a:pt x="1025427" y="1947914"/>
                    <a:pt x="877503" y="1934417"/>
                    <a:pt x="869598" y="1914076"/>
                  </a:cubicBezTo>
                  <a:cubicBezTo>
                    <a:pt x="861692" y="1893735"/>
                    <a:pt x="853786" y="1802485"/>
                    <a:pt x="853786" y="1802485"/>
                  </a:cubicBezTo>
                  <a:cubicBezTo>
                    <a:pt x="853786" y="1802485"/>
                    <a:pt x="752154" y="1803625"/>
                    <a:pt x="731866" y="1767506"/>
                  </a:cubicBezTo>
                  <a:cubicBezTo>
                    <a:pt x="711578" y="1731481"/>
                    <a:pt x="719484" y="1655915"/>
                    <a:pt x="719484" y="1655915"/>
                  </a:cubicBezTo>
                  <a:cubicBezTo>
                    <a:pt x="719484" y="1655915"/>
                    <a:pt x="469929" y="1655915"/>
                    <a:pt x="423637" y="1589378"/>
                  </a:cubicBezTo>
                  <a:cubicBezTo>
                    <a:pt x="377346" y="1522842"/>
                    <a:pt x="364963" y="1343764"/>
                    <a:pt x="364963" y="1343764"/>
                  </a:cubicBezTo>
                  <a:cubicBezTo>
                    <a:pt x="364963" y="1343764"/>
                    <a:pt x="220469" y="1327985"/>
                    <a:pt x="189989" y="1280649"/>
                  </a:cubicBezTo>
                  <a:cubicBezTo>
                    <a:pt x="159509" y="1233313"/>
                    <a:pt x="230661" y="1087979"/>
                    <a:pt x="230661" y="1087979"/>
                  </a:cubicBezTo>
                  <a:cubicBezTo>
                    <a:pt x="230661" y="1087979"/>
                    <a:pt x="63592" y="1063170"/>
                    <a:pt x="31969" y="1007945"/>
                  </a:cubicBezTo>
                  <a:cubicBezTo>
                    <a:pt x="346" y="952720"/>
                    <a:pt x="69212" y="781436"/>
                    <a:pt x="69212" y="781436"/>
                  </a:cubicBezTo>
                  <a:cubicBezTo>
                    <a:pt x="69212" y="781436"/>
                    <a:pt x="20634" y="764517"/>
                    <a:pt x="2632" y="739709"/>
                  </a:cubicBezTo>
                  <a:cubicBezTo>
                    <a:pt x="-15465" y="714900"/>
                    <a:pt x="32636" y="439059"/>
                    <a:pt x="1040381" y="153618"/>
                  </a:cubicBezTo>
                  <a:cubicBezTo>
                    <a:pt x="1977546" y="-111862"/>
                    <a:pt x="2543236" y="43168"/>
                    <a:pt x="2554189" y="62558"/>
                  </a:cubicBezTo>
                  <a:cubicBezTo>
                    <a:pt x="2565238" y="81949"/>
                    <a:pt x="2554189" y="110750"/>
                    <a:pt x="2554189" y="110750"/>
                  </a:cubicBezTo>
                  <a:cubicBezTo>
                    <a:pt x="2554189" y="110750"/>
                    <a:pt x="2826890" y="213026"/>
                    <a:pt x="2870896" y="271387"/>
                  </a:cubicBezTo>
                  <a:cubicBezTo>
                    <a:pt x="2914901" y="329749"/>
                    <a:pt x="2796315" y="558730"/>
                    <a:pt x="2796315" y="558730"/>
                  </a:cubicBezTo>
                  <a:cubicBezTo>
                    <a:pt x="2796315" y="558730"/>
                    <a:pt x="2803078" y="616996"/>
                    <a:pt x="2789552" y="645797"/>
                  </a:cubicBezTo>
                  <a:cubicBezTo>
                    <a:pt x="2776026" y="674503"/>
                    <a:pt x="2746404" y="697315"/>
                    <a:pt x="2746404" y="697315"/>
                  </a:cubicBezTo>
                  <a:cubicBezTo>
                    <a:pt x="2746404" y="697315"/>
                    <a:pt x="2810031" y="771646"/>
                    <a:pt x="2801934" y="825731"/>
                  </a:cubicBezTo>
                  <a:cubicBezTo>
                    <a:pt x="2793838" y="879815"/>
                    <a:pt x="2660012" y="952435"/>
                    <a:pt x="2660012" y="952435"/>
                  </a:cubicBezTo>
                  <a:cubicBezTo>
                    <a:pt x="2660012" y="952435"/>
                    <a:pt x="2679443" y="1058038"/>
                    <a:pt x="2658297" y="1103663"/>
                  </a:cubicBezTo>
                  <a:cubicBezTo>
                    <a:pt x="2637152" y="1149288"/>
                    <a:pt x="2571906" y="1194057"/>
                    <a:pt x="2571906" y="1194057"/>
                  </a:cubicBezTo>
                  <a:cubicBezTo>
                    <a:pt x="2571906" y="1194057"/>
                    <a:pt x="2612578" y="1258312"/>
                    <a:pt x="2604100" y="1303082"/>
                  </a:cubicBezTo>
                  <a:cubicBezTo>
                    <a:pt x="2595623" y="1347851"/>
                    <a:pt x="2551617" y="1374941"/>
                    <a:pt x="2551617" y="1374941"/>
                  </a:cubicBezTo>
                  <a:cubicBezTo>
                    <a:pt x="2551617" y="1374941"/>
                    <a:pt x="2677824" y="1472940"/>
                    <a:pt x="2672680" y="1581109"/>
                  </a:cubicBezTo>
                  <a:cubicBezTo>
                    <a:pt x="2667632" y="1689278"/>
                    <a:pt x="2570191" y="1717128"/>
                    <a:pt x="2570191" y="1717128"/>
                  </a:cubicBezTo>
                  <a:cubicBezTo>
                    <a:pt x="2570191" y="1717128"/>
                    <a:pt x="2630294" y="1768646"/>
                    <a:pt x="2623531" y="1804196"/>
                  </a:cubicBezTo>
                  <a:cubicBezTo>
                    <a:pt x="2616768" y="1839745"/>
                    <a:pt x="2563429" y="1879382"/>
                    <a:pt x="2563429" y="1879382"/>
                  </a:cubicBezTo>
                  <a:cubicBezTo>
                    <a:pt x="2563429" y="1879382"/>
                    <a:pt x="2595623" y="1919114"/>
                    <a:pt x="2593051" y="1952097"/>
                  </a:cubicBezTo>
                  <a:cubicBezTo>
                    <a:pt x="2590480" y="1985080"/>
                    <a:pt x="2455796" y="2138398"/>
                    <a:pt x="2455796" y="2138398"/>
                  </a:cubicBezTo>
                  <a:cubicBezTo>
                    <a:pt x="2455796" y="2138398"/>
                    <a:pt x="2502373" y="2211494"/>
                    <a:pt x="2496468" y="2241910"/>
                  </a:cubicBezTo>
                  <a:cubicBezTo>
                    <a:pt x="2490562" y="2272327"/>
                    <a:pt x="2438841" y="2306926"/>
                    <a:pt x="2438841" y="2306926"/>
                  </a:cubicBezTo>
                  <a:cubicBezTo>
                    <a:pt x="2438841" y="2306926"/>
                    <a:pt x="2422744" y="2361010"/>
                    <a:pt x="2406647" y="2384678"/>
                  </a:cubicBezTo>
                  <a:cubicBezTo>
                    <a:pt x="2390550" y="2408346"/>
                    <a:pt x="2301681" y="2432014"/>
                    <a:pt x="2301681" y="2432014"/>
                  </a:cubicBezTo>
                  <a:cubicBezTo>
                    <a:pt x="2301681" y="2432014"/>
                    <a:pt x="2327875" y="2503018"/>
                    <a:pt x="2301681" y="2548643"/>
                  </a:cubicBezTo>
                  <a:cubicBezTo>
                    <a:pt x="2275488" y="2594268"/>
                    <a:pt x="2161092" y="2620502"/>
                    <a:pt x="2161092" y="2620502"/>
                  </a:cubicBezTo>
                  <a:cubicBezTo>
                    <a:pt x="2161092" y="2620502"/>
                    <a:pt x="2175475" y="2680480"/>
                    <a:pt x="2163664" y="2710896"/>
                  </a:cubicBezTo>
                  <a:cubicBezTo>
                    <a:pt x="2151853" y="2741313"/>
                    <a:pt x="2062032" y="2761559"/>
                    <a:pt x="2062032" y="2761559"/>
                  </a:cubicBezTo>
                  <a:cubicBezTo>
                    <a:pt x="2062032" y="2761559"/>
                    <a:pt x="2094227" y="2794542"/>
                    <a:pt x="2088321" y="2829997"/>
                  </a:cubicBezTo>
                  <a:cubicBezTo>
                    <a:pt x="2082416" y="2865451"/>
                    <a:pt x="2014598" y="2898434"/>
                    <a:pt x="2014598" y="2898434"/>
                  </a:cubicBezTo>
                  <a:cubicBezTo>
                    <a:pt x="2014598" y="2898434"/>
                    <a:pt x="2022218" y="2926950"/>
                    <a:pt x="2017170" y="2931702"/>
                  </a:cubicBezTo>
                  <a:cubicBezTo>
                    <a:pt x="2012121" y="2936455"/>
                    <a:pt x="1984975" y="2949952"/>
                    <a:pt x="1984975" y="2949952"/>
                  </a:cubicBezTo>
                  <a:cubicBezTo>
                    <a:pt x="1984975" y="2949952"/>
                    <a:pt x="2001072" y="3013352"/>
                    <a:pt x="1985832" y="3050517"/>
                  </a:cubicBezTo>
                  <a:cubicBezTo>
                    <a:pt x="1970592" y="3087683"/>
                    <a:pt x="1807143" y="3120666"/>
                    <a:pt x="1807143" y="3120666"/>
                  </a:cubicBezTo>
                  <a:cubicBezTo>
                    <a:pt x="1807143" y="3120666"/>
                    <a:pt x="1809715" y="3170568"/>
                    <a:pt x="1802095" y="3187392"/>
                  </a:cubicBezTo>
                  <a:cubicBezTo>
                    <a:pt x="1794475" y="3204216"/>
                    <a:pt x="1728372" y="3231306"/>
                    <a:pt x="1728372" y="3231306"/>
                  </a:cubicBezTo>
                  <a:cubicBezTo>
                    <a:pt x="1728372" y="3231306"/>
                    <a:pt x="1731705" y="3296417"/>
                    <a:pt x="1723323" y="3319229"/>
                  </a:cubicBezTo>
                  <a:cubicBezTo>
                    <a:pt x="1714846" y="3342042"/>
                    <a:pt x="1664078" y="3381773"/>
                    <a:pt x="1664078" y="3381773"/>
                  </a:cubicBezTo>
                  <a:cubicBezTo>
                    <a:pt x="1664078" y="3381773"/>
                    <a:pt x="1679318" y="3428254"/>
                    <a:pt x="1671698" y="3467986"/>
                  </a:cubicBezTo>
                  <a:cubicBezTo>
                    <a:pt x="1664078" y="3507717"/>
                    <a:pt x="1572638" y="3547449"/>
                    <a:pt x="1572638" y="3547449"/>
                  </a:cubicBezTo>
                  <a:cubicBezTo>
                    <a:pt x="1572638" y="3547449"/>
                    <a:pt x="1583592" y="3621209"/>
                    <a:pt x="1571781" y="3648109"/>
                  </a:cubicBezTo>
                  <a:cubicBezTo>
                    <a:pt x="1559970" y="3675009"/>
                    <a:pt x="1493866" y="3702004"/>
                    <a:pt x="1493866" y="3702004"/>
                  </a:cubicBezTo>
                  <a:cubicBezTo>
                    <a:pt x="1493866" y="3702004"/>
                    <a:pt x="1513392" y="3742971"/>
                    <a:pt x="1511678" y="3774908"/>
                  </a:cubicBezTo>
                  <a:cubicBezTo>
                    <a:pt x="1509963" y="3806846"/>
                    <a:pt x="1476150" y="3838878"/>
                    <a:pt x="1476150" y="3838878"/>
                  </a:cubicBezTo>
                  <a:cubicBezTo>
                    <a:pt x="1476150" y="3838878"/>
                    <a:pt x="1512535" y="3875949"/>
                    <a:pt x="1517679" y="3908551"/>
                  </a:cubicBezTo>
                  <a:cubicBezTo>
                    <a:pt x="1522822" y="3941154"/>
                    <a:pt x="1466053" y="4013014"/>
                    <a:pt x="1466053" y="4013014"/>
                  </a:cubicBezTo>
                  <a:cubicBezTo>
                    <a:pt x="1466053" y="4013014"/>
                    <a:pt x="1508344" y="4123464"/>
                    <a:pt x="1510916" y="4171750"/>
                  </a:cubicBezTo>
                  <a:cubicBezTo>
                    <a:pt x="1513488" y="4220037"/>
                    <a:pt x="1480436" y="4301021"/>
                    <a:pt x="1480436" y="4301021"/>
                  </a:cubicBezTo>
                  <a:lnTo>
                    <a:pt x="1454718" y="4301021"/>
                  </a:ln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1" name="Google Shape;1431;p45"/>
            <p:cNvSpPr/>
            <p:nvPr/>
          </p:nvSpPr>
          <p:spPr>
            <a:xfrm>
              <a:off x="4558801" y="1735934"/>
              <a:ext cx="1717887" cy="3972602"/>
            </a:xfrm>
            <a:custGeom>
              <a:avLst/>
              <a:gdLst/>
              <a:ahLst/>
              <a:cxnLst/>
              <a:rect l="l" t="t" r="r" b="b"/>
              <a:pathLst>
                <a:path w="1717887" h="3972602" extrusionOk="0">
                  <a:moveTo>
                    <a:pt x="1474143" y="3869186"/>
                  </a:moveTo>
                  <a:cubicBezTo>
                    <a:pt x="1488906" y="3905211"/>
                    <a:pt x="1456140" y="3969276"/>
                    <a:pt x="1454426" y="3972602"/>
                  </a:cubicBezTo>
                  <a:cubicBezTo>
                    <a:pt x="1454712" y="3969371"/>
                    <a:pt x="1463094" y="3907872"/>
                    <a:pt x="1454426" y="3884204"/>
                  </a:cubicBezTo>
                  <a:cubicBezTo>
                    <a:pt x="1445377" y="3859966"/>
                    <a:pt x="1339745" y="3765294"/>
                    <a:pt x="1327934" y="3743907"/>
                  </a:cubicBezTo>
                  <a:cubicBezTo>
                    <a:pt x="1316123" y="3722521"/>
                    <a:pt x="1327934" y="3650376"/>
                    <a:pt x="1327934" y="3650376"/>
                  </a:cubicBezTo>
                  <a:cubicBezTo>
                    <a:pt x="1327934" y="3650376"/>
                    <a:pt x="1270879" y="3595911"/>
                    <a:pt x="1260783" y="3571293"/>
                  </a:cubicBezTo>
                  <a:cubicBezTo>
                    <a:pt x="1250591" y="3546675"/>
                    <a:pt x="1260783" y="3449341"/>
                    <a:pt x="1260783" y="3449341"/>
                  </a:cubicBezTo>
                  <a:cubicBezTo>
                    <a:pt x="1260783" y="3449341"/>
                    <a:pt x="1227445" y="3400199"/>
                    <a:pt x="1222873" y="3390694"/>
                  </a:cubicBezTo>
                  <a:cubicBezTo>
                    <a:pt x="1218396" y="3381094"/>
                    <a:pt x="1241542" y="3226730"/>
                    <a:pt x="1241542" y="3226730"/>
                  </a:cubicBezTo>
                  <a:cubicBezTo>
                    <a:pt x="1241542" y="3226730"/>
                    <a:pt x="1190393" y="3164185"/>
                    <a:pt x="1188107" y="3132723"/>
                  </a:cubicBezTo>
                  <a:cubicBezTo>
                    <a:pt x="1185630" y="3101071"/>
                    <a:pt x="1239828" y="3002027"/>
                    <a:pt x="1239828" y="3002027"/>
                  </a:cubicBezTo>
                  <a:cubicBezTo>
                    <a:pt x="1239828" y="3002027"/>
                    <a:pt x="1212777" y="2960394"/>
                    <a:pt x="1212777" y="2944615"/>
                  </a:cubicBezTo>
                  <a:cubicBezTo>
                    <a:pt x="1212777" y="2928742"/>
                    <a:pt x="1285071" y="2854506"/>
                    <a:pt x="1285071" y="2854506"/>
                  </a:cubicBezTo>
                  <a:cubicBezTo>
                    <a:pt x="1285071" y="2854506"/>
                    <a:pt x="1246686" y="2774472"/>
                    <a:pt x="1246686" y="2743010"/>
                  </a:cubicBezTo>
                  <a:cubicBezTo>
                    <a:pt x="1246686" y="2711358"/>
                    <a:pt x="1357366" y="2589786"/>
                    <a:pt x="1357366" y="2589786"/>
                  </a:cubicBezTo>
                  <a:cubicBezTo>
                    <a:pt x="1357366" y="2589786"/>
                    <a:pt x="1291834" y="2510893"/>
                    <a:pt x="1289643" y="2462417"/>
                  </a:cubicBezTo>
                  <a:cubicBezTo>
                    <a:pt x="1287453" y="2414035"/>
                    <a:pt x="1399181" y="2204445"/>
                    <a:pt x="1399181" y="2204445"/>
                  </a:cubicBezTo>
                  <a:cubicBezTo>
                    <a:pt x="1399181" y="2204445"/>
                    <a:pt x="1302121" y="2160531"/>
                    <a:pt x="1296501" y="2131256"/>
                  </a:cubicBezTo>
                  <a:cubicBezTo>
                    <a:pt x="1290786" y="2101885"/>
                    <a:pt x="1290786" y="2069662"/>
                    <a:pt x="1290786" y="2069662"/>
                  </a:cubicBezTo>
                  <a:cubicBezTo>
                    <a:pt x="1290786" y="2069662"/>
                    <a:pt x="1179058" y="2070327"/>
                    <a:pt x="1168866" y="2056830"/>
                  </a:cubicBezTo>
                  <a:cubicBezTo>
                    <a:pt x="1158675" y="2043332"/>
                    <a:pt x="1206204" y="1952272"/>
                    <a:pt x="1206204" y="1952272"/>
                  </a:cubicBezTo>
                  <a:cubicBezTo>
                    <a:pt x="1206204" y="1952272"/>
                    <a:pt x="1083141" y="1900184"/>
                    <a:pt x="1078569" y="1861878"/>
                  </a:cubicBezTo>
                  <a:cubicBezTo>
                    <a:pt x="1074093" y="1823572"/>
                    <a:pt x="1078569" y="1734603"/>
                    <a:pt x="1078569" y="1734603"/>
                  </a:cubicBezTo>
                  <a:cubicBezTo>
                    <a:pt x="1078569" y="1734603"/>
                    <a:pt x="1036850" y="1712076"/>
                    <a:pt x="1031230" y="1688313"/>
                  </a:cubicBezTo>
                  <a:cubicBezTo>
                    <a:pt x="1025515" y="1664645"/>
                    <a:pt x="1025515" y="1619591"/>
                    <a:pt x="1025515" y="1619591"/>
                  </a:cubicBezTo>
                  <a:cubicBezTo>
                    <a:pt x="1025515" y="1619591"/>
                    <a:pt x="877592" y="1606093"/>
                    <a:pt x="869781" y="1585847"/>
                  </a:cubicBezTo>
                  <a:cubicBezTo>
                    <a:pt x="861876" y="1565506"/>
                    <a:pt x="853970" y="1474256"/>
                    <a:pt x="853970" y="1474256"/>
                  </a:cubicBezTo>
                  <a:cubicBezTo>
                    <a:pt x="853970" y="1474256"/>
                    <a:pt x="752338" y="1475397"/>
                    <a:pt x="731955" y="1439372"/>
                  </a:cubicBezTo>
                  <a:cubicBezTo>
                    <a:pt x="711666" y="1403252"/>
                    <a:pt x="719572" y="1327781"/>
                    <a:pt x="719572" y="1327781"/>
                  </a:cubicBezTo>
                  <a:cubicBezTo>
                    <a:pt x="719572" y="1327781"/>
                    <a:pt x="470112" y="1327781"/>
                    <a:pt x="423821" y="1261245"/>
                  </a:cubicBezTo>
                  <a:cubicBezTo>
                    <a:pt x="377624" y="1194803"/>
                    <a:pt x="365147" y="1015630"/>
                    <a:pt x="365147" y="1015630"/>
                  </a:cubicBezTo>
                  <a:cubicBezTo>
                    <a:pt x="365147" y="1015630"/>
                    <a:pt x="220653" y="999757"/>
                    <a:pt x="190173" y="952516"/>
                  </a:cubicBezTo>
                  <a:cubicBezTo>
                    <a:pt x="159597" y="905180"/>
                    <a:pt x="230844" y="759750"/>
                    <a:pt x="230844" y="759750"/>
                  </a:cubicBezTo>
                  <a:cubicBezTo>
                    <a:pt x="230844" y="759750"/>
                    <a:pt x="63681" y="735037"/>
                    <a:pt x="32153" y="679717"/>
                  </a:cubicBezTo>
                  <a:cubicBezTo>
                    <a:pt x="435" y="624492"/>
                    <a:pt x="69491" y="453208"/>
                    <a:pt x="69491" y="453208"/>
                  </a:cubicBezTo>
                  <a:cubicBezTo>
                    <a:pt x="69491" y="453208"/>
                    <a:pt x="20913" y="436289"/>
                    <a:pt x="2911" y="411480"/>
                  </a:cubicBezTo>
                  <a:cubicBezTo>
                    <a:pt x="-11472" y="391804"/>
                    <a:pt x="7959" y="219950"/>
                    <a:pt x="528691" y="0"/>
                  </a:cubicBezTo>
                  <a:cubicBezTo>
                    <a:pt x="412105" y="84596"/>
                    <a:pt x="297615" y="255880"/>
                    <a:pt x="314474" y="297132"/>
                  </a:cubicBezTo>
                  <a:cubicBezTo>
                    <a:pt x="331333" y="338385"/>
                    <a:pt x="424487" y="345134"/>
                    <a:pt x="424487" y="345134"/>
                  </a:cubicBezTo>
                  <a:cubicBezTo>
                    <a:pt x="424487" y="345134"/>
                    <a:pt x="299139" y="503966"/>
                    <a:pt x="312855" y="588562"/>
                  </a:cubicBezTo>
                  <a:cubicBezTo>
                    <a:pt x="326571" y="673063"/>
                    <a:pt x="446586" y="669736"/>
                    <a:pt x="446586" y="669736"/>
                  </a:cubicBezTo>
                  <a:cubicBezTo>
                    <a:pt x="446586" y="669736"/>
                    <a:pt x="395055" y="769256"/>
                    <a:pt x="423916" y="835317"/>
                  </a:cubicBezTo>
                  <a:cubicBezTo>
                    <a:pt x="462302" y="923240"/>
                    <a:pt x="1011037" y="803855"/>
                    <a:pt x="1011037" y="803855"/>
                  </a:cubicBezTo>
                  <a:cubicBezTo>
                    <a:pt x="1011037" y="803855"/>
                    <a:pt x="537359" y="1013444"/>
                    <a:pt x="597747" y="1128267"/>
                  </a:cubicBezTo>
                  <a:cubicBezTo>
                    <a:pt x="635371" y="1199841"/>
                    <a:pt x="868543" y="1186914"/>
                    <a:pt x="868543" y="1186914"/>
                  </a:cubicBezTo>
                  <a:cubicBezTo>
                    <a:pt x="868543" y="1186914"/>
                    <a:pt x="837587" y="1315329"/>
                    <a:pt x="858732" y="1345651"/>
                  </a:cubicBezTo>
                  <a:cubicBezTo>
                    <a:pt x="879878" y="1376163"/>
                    <a:pt x="940457" y="1396314"/>
                    <a:pt x="940457" y="1396314"/>
                  </a:cubicBezTo>
                  <a:cubicBezTo>
                    <a:pt x="940457" y="1396314"/>
                    <a:pt x="929694" y="1468838"/>
                    <a:pt x="961316" y="1502962"/>
                  </a:cubicBezTo>
                  <a:cubicBezTo>
                    <a:pt x="1010942" y="1556476"/>
                    <a:pt x="1220968" y="1468648"/>
                    <a:pt x="1220968" y="1468648"/>
                  </a:cubicBezTo>
                  <a:cubicBezTo>
                    <a:pt x="1220968" y="1468648"/>
                    <a:pt x="1078665" y="1606093"/>
                    <a:pt x="1115431" y="1656851"/>
                  </a:cubicBezTo>
                  <a:cubicBezTo>
                    <a:pt x="1135243" y="1684226"/>
                    <a:pt x="1164485" y="1685652"/>
                    <a:pt x="1164485" y="1685652"/>
                  </a:cubicBezTo>
                  <a:cubicBezTo>
                    <a:pt x="1164485" y="1685652"/>
                    <a:pt x="1149150" y="1772529"/>
                    <a:pt x="1186488" y="1810170"/>
                  </a:cubicBezTo>
                  <a:cubicBezTo>
                    <a:pt x="1223730" y="1847906"/>
                    <a:pt x="1289739" y="1893530"/>
                    <a:pt x="1289739" y="1893530"/>
                  </a:cubicBezTo>
                  <a:cubicBezTo>
                    <a:pt x="1289739" y="1893530"/>
                    <a:pt x="1235541" y="1969572"/>
                    <a:pt x="1271070" y="1994856"/>
                  </a:cubicBezTo>
                  <a:cubicBezTo>
                    <a:pt x="1306598" y="2020235"/>
                    <a:pt x="1365939" y="2018524"/>
                    <a:pt x="1365939" y="2018524"/>
                  </a:cubicBezTo>
                  <a:cubicBezTo>
                    <a:pt x="1365939" y="2018524"/>
                    <a:pt x="1358890" y="2057780"/>
                    <a:pt x="1379655" y="2091239"/>
                  </a:cubicBezTo>
                  <a:cubicBezTo>
                    <a:pt x="1424041" y="2162813"/>
                    <a:pt x="1717887" y="2165664"/>
                    <a:pt x="1717887" y="2165664"/>
                  </a:cubicBezTo>
                  <a:cubicBezTo>
                    <a:pt x="1717887" y="2165664"/>
                    <a:pt x="1421850" y="2322785"/>
                    <a:pt x="1421850" y="2439319"/>
                  </a:cubicBezTo>
                  <a:cubicBezTo>
                    <a:pt x="1421850" y="2517261"/>
                    <a:pt x="1496336" y="2584653"/>
                    <a:pt x="1496336" y="2584653"/>
                  </a:cubicBezTo>
                  <a:cubicBezTo>
                    <a:pt x="1496336" y="2584653"/>
                    <a:pt x="1341840" y="2691112"/>
                    <a:pt x="1342221" y="2756983"/>
                  </a:cubicBezTo>
                  <a:cubicBezTo>
                    <a:pt x="1342698" y="2840914"/>
                    <a:pt x="1440329" y="2891006"/>
                    <a:pt x="1440329" y="2891006"/>
                  </a:cubicBezTo>
                  <a:cubicBezTo>
                    <a:pt x="1440329" y="2891006"/>
                    <a:pt x="1281261" y="2917050"/>
                    <a:pt x="1284595" y="2952790"/>
                  </a:cubicBezTo>
                  <a:cubicBezTo>
                    <a:pt x="1288024" y="2988529"/>
                    <a:pt x="1296501" y="3012292"/>
                    <a:pt x="1296501" y="3012292"/>
                  </a:cubicBezTo>
                  <a:cubicBezTo>
                    <a:pt x="1296501" y="3012292"/>
                    <a:pt x="1240209" y="3104873"/>
                    <a:pt x="1250781" y="3142228"/>
                  </a:cubicBezTo>
                  <a:cubicBezTo>
                    <a:pt x="1269355" y="3208004"/>
                    <a:pt x="1371463" y="3207339"/>
                    <a:pt x="1371463" y="3207339"/>
                  </a:cubicBezTo>
                  <a:cubicBezTo>
                    <a:pt x="1371463" y="3207339"/>
                    <a:pt x="1250781" y="3298969"/>
                    <a:pt x="1271070" y="3373965"/>
                  </a:cubicBezTo>
                  <a:cubicBezTo>
                    <a:pt x="1281261" y="3411511"/>
                    <a:pt x="1308312" y="3435749"/>
                    <a:pt x="1308312" y="3435749"/>
                  </a:cubicBezTo>
                  <a:cubicBezTo>
                    <a:pt x="1308312" y="3435749"/>
                    <a:pt x="1279452" y="3527664"/>
                    <a:pt x="1311646" y="3568156"/>
                  </a:cubicBezTo>
                  <a:cubicBezTo>
                    <a:pt x="1343841" y="3608838"/>
                    <a:pt x="1379559" y="3635738"/>
                    <a:pt x="1379559" y="3635738"/>
                  </a:cubicBezTo>
                  <a:cubicBezTo>
                    <a:pt x="1379559" y="3635738"/>
                    <a:pt x="1350889" y="3710164"/>
                    <a:pt x="1379559" y="3744002"/>
                  </a:cubicBezTo>
                  <a:cubicBezTo>
                    <a:pt x="1408134" y="3777841"/>
                    <a:pt x="1458998" y="3832306"/>
                    <a:pt x="1474238" y="3869376"/>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2" name="Google Shape;1432;p45"/>
            <p:cNvSpPr/>
            <p:nvPr/>
          </p:nvSpPr>
          <p:spPr>
            <a:xfrm>
              <a:off x="5938361" y="1408955"/>
              <a:ext cx="1501120" cy="4300056"/>
            </a:xfrm>
            <a:custGeom>
              <a:avLst/>
              <a:gdLst/>
              <a:ahLst/>
              <a:cxnLst/>
              <a:rect l="l" t="t" r="r" b="b"/>
              <a:pathLst>
                <a:path w="1501120" h="4300056" extrusionOk="0">
                  <a:moveTo>
                    <a:pt x="1366838" y="695876"/>
                  </a:moveTo>
                  <a:cubicBezTo>
                    <a:pt x="1366838" y="695876"/>
                    <a:pt x="1430465" y="770301"/>
                    <a:pt x="1422368" y="824386"/>
                  </a:cubicBezTo>
                  <a:cubicBezTo>
                    <a:pt x="1414272" y="878470"/>
                    <a:pt x="1280541" y="951090"/>
                    <a:pt x="1280541" y="951090"/>
                  </a:cubicBezTo>
                  <a:cubicBezTo>
                    <a:pt x="1280541" y="951090"/>
                    <a:pt x="1299972" y="1056693"/>
                    <a:pt x="1278827" y="1102318"/>
                  </a:cubicBezTo>
                  <a:cubicBezTo>
                    <a:pt x="1257681" y="1147943"/>
                    <a:pt x="1192435" y="1192712"/>
                    <a:pt x="1192435" y="1192712"/>
                  </a:cubicBezTo>
                  <a:cubicBezTo>
                    <a:pt x="1192435" y="1192712"/>
                    <a:pt x="1233107" y="1256967"/>
                    <a:pt x="1224629" y="1301832"/>
                  </a:cubicBezTo>
                  <a:cubicBezTo>
                    <a:pt x="1216152" y="1346601"/>
                    <a:pt x="1172051" y="1373596"/>
                    <a:pt x="1172051" y="1373596"/>
                  </a:cubicBezTo>
                  <a:cubicBezTo>
                    <a:pt x="1172051" y="1373596"/>
                    <a:pt x="1298258" y="1471690"/>
                    <a:pt x="1293114" y="1579859"/>
                  </a:cubicBezTo>
                  <a:cubicBezTo>
                    <a:pt x="1287971" y="1688028"/>
                    <a:pt x="1190625" y="1715878"/>
                    <a:pt x="1190625" y="1715878"/>
                  </a:cubicBezTo>
                  <a:cubicBezTo>
                    <a:pt x="1190625" y="1715878"/>
                    <a:pt x="1250823" y="1767491"/>
                    <a:pt x="1243965" y="1803041"/>
                  </a:cubicBezTo>
                  <a:cubicBezTo>
                    <a:pt x="1237202" y="1838495"/>
                    <a:pt x="1183862" y="1878227"/>
                    <a:pt x="1183862" y="1878227"/>
                  </a:cubicBezTo>
                  <a:cubicBezTo>
                    <a:pt x="1183862" y="1878227"/>
                    <a:pt x="1216057" y="1917864"/>
                    <a:pt x="1213485" y="1950942"/>
                  </a:cubicBezTo>
                  <a:cubicBezTo>
                    <a:pt x="1210913" y="1983830"/>
                    <a:pt x="1076230" y="2137149"/>
                    <a:pt x="1076230" y="2137149"/>
                  </a:cubicBezTo>
                  <a:cubicBezTo>
                    <a:pt x="1076230" y="2137149"/>
                    <a:pt x="1122807" y="2210339"/>
                    <a:pt x="1116902" y="2240755"/>
                  </a:cubicBezTo>
                  <a:cubicBezTo>
                    <a:pt x="1110996" y="2271172"/>
                    <a:pt x="1059371" y="2305771"/>
                    <a:pt x="1059371" y="2305771"/>
                  </a:cubicBezTo>
                  <a:cubicBezTo>
                    <a:pt x="1059371" y="2305771"/>
                    <a:pt x="1043273" y="2359856"/>
                    <a:pt x="1027176" y="2383523"/>
                  </a:cubicBezTo>
                  <a:cubicBezTo>
                    <a:pt x="1011079" y="2407192"/>
                    <a:pt x="922115" y="2430859"/>
                    <a:pt x="922115" y="2430859"/>
                  </a:cubicBezTo>
                  <a:cubicBezTo>
                    <a:pt x="922115" y="2430859"/>
                    <a:pt x="948404" y="2501768"/>
                    <a:pt x="922115" y="2547488"/>
                  </a:cubicBezTo>
                  <a:cubicBezTo>
                    <a:pt x="895826" y="2593113"/>
                    <a:pt x="781526" y="2619347"/>
                    <a:pt x="781526" y="2619347"/>
                  </a:cubicBezTo>
                  <a:cubicBezTo>
                    <a:pt x="781526" y="2619347"/>
                    <a:pt x="795909" y="2679325"/>
                    <a:pt x="784098" y="2709742"/>
                  </a:cubicBezTo>
                  <a:cubicBezTo>
                    <a:pt x="772192" y="2740159"/>
                    <a:pt x="682466" y="2760405"/>
                    <a:pt x="682466" y="2760405"/>
                  </a:cubicBezTo>
                  <a:cubicBezTo>
                    <a:pt x="682466" y="2760405"/>
                    <a:pt x="714661" y="2793387"/>
                    <a:pt x="708755" y="2828842"/>
                  </a:cubicBezTo>
                  <a:cubicBezTo>
                    <a:pt x="702850" y="2864391"/>
                    <a:pt x="635127" y="2897374"/>
                    <a:pt x="635127" y="2897374"/>
                  </a:cubicBezTo>
                  <a:cubicBezTo>
                    <a:pt x="635127" y="2897374"/>
                    <a:pt x="642652" y="2925795"/>
                    <a:pt x="637699" y="2930643"/>
                  </a:cubicBezTo>
                  <a:cubicBezTo>
                    <a:pt x="632651" y="2935395"/>
                    <a:pt x="605504" y="2948893"/>
                    <a:pt x="605504" y="2948893"/>
                  </a:cubicBezTo>
                  <a:cubicBezTo>
                    <a:pt x="605504" y="2948893"/>
                    <a:pt x="621601" y="3012197"/>
                    <a:pt x="606266" y="3049457"/>
                  </a:cubicBezTo>
                  <a:cubicBezTo>
                    <a:pt x="590931" y="3086718"/>
                    <a:pt x="427577" y="3119606"/>
                    <a:pt x="427577" y="3119606"/>
                  </a:cubicBezTo>
                  <a:cubicBezTo>
                    <a:pt x="427577" y="3119606"/>
                    <a:pt x="430149" y="3169508"/>
                    <a:pt x="422434" y="3186427"/>
                  </a:cubicBezTo>
                  <a:cubicBezTo>
                    <a:pt x="414814" y="3203347"/>
                    <a:pt x="348806" y="3230341"/>
                    <a:pt x="348806" y="3230341"/>
                  </a:cubicBezTo>
                  <a:cubicBezTo>
                    <a:pt x="348806" y="3230341"/>
                    <a:pt x="352139" y="3295357"/>
                    <a:pt x="343662" y="3318264"/>
                  </a:cubicBezTo>
                  <a:cubicBezTo>
                    <a:pt x="335185" y="3341077"/>
                    <a:pt x="284417" y="3380809"/>
                    <a:pt x="284417" y="3380809"/>
                  </a:cubicBezTo>
                  <a:cubicBezTo>
                    <a:pt x="284417" y="3380809"/>
                    <a:pt x="299561" y="3427289"/>
                    <a:pt x="292036" y="3467021"/>
                  </a:cubicBezTo>
                  <a:cubicBezTo>
                    <a:pt x="284417" y="3506753"/>
                    <a:pt x="192881" y="3546484"/>
                    <a:pt x="192881" y="3546484"/>
                  </a:cubicBezTo>
                  <a:cubicBezTo>
                    <a:pt x="192881" y="3546484"/>
                    <a:pt x="203835" y="3620245"/>
                    <a:pt x="192024" y="3647144"/>
                  </a:cubicBezTo>
                  <a:cubicBezTo>
                    <a:pt x="180118" y="3674044"/>
                    <a:pt x="114014" y="3701134"/>
                    <a:pt x="114014" y="3701134"/>
                  </a:cubicBezTo>
                  <a:cubicBezTo>
                    <a:pt x="114014" y="3701134"/>
                    <a:pt x="133541" y="3742101"/>
                    <a:pt x="131826" y="3774039"/>
                  </a:cubicBezTo>
                  <a:cubicBezTo>
                    <a:pt x="130207" y="3805976"/>
                    <a:pt x="96298" y="3838104"/>
                    <a:pt x="96298" y="3838104"/>
                  </a:cubicBezTo>
                  <a:cubicBezTo>
                    <a:pt x="96298" y="3838104"/>
                    <a:pt x="132779" y="3875079"/>
                    <a:pt x="137827" y="3907777"/>
                  </a:cubicBezTo>
                  <a:cubicBezTo>
                    <a:pt x="142780" y="3940380"/>
                    <a:pt x="86106" y="4012144"/>
                    <a:pt x="86106" y="4012144"/>
                  </a:cubicBezTo>
                  <a:cubicBezTo>
                    <a:pt x="86106" y="4012144"/>
                    <a:pt x="128492" y="4122595"/>
                    <a:pt x="130969" y="4170881"/>
                  </a:cubicBezTo>
                  <a:cubicBezTo>
                    <a:pt x="133541" y="4219167"/>
                    <a:pt x="100489" y="4300057"/>
                    <a:pt x="100489" y="4300057"/>
                  </a:cubicBezTo>
                  <a:lnTo>
                    <a:pt x="95726" y="4300057"/>
                  </a:lnTo>
                  <a:cubicBezTo>
                    <a:pt x="95726" y="4300057"/>
                    <a:pt x="121063" y="4200252"/>
                    <a:pt x="118300" y="4159760"/>
                  </a:cubicBezTo>
                  <a:cubicBezTo>
                    <a:pt x="115538" y="4119172"/>
                    <a:pt x="30099" y="4021174"/>
                    <a:pt x="30099" y="4021174"/>
                  </a:cubicBezTo>
                  <a:cubicBezTo>
                    <a:pt x="30099" y="4021174"/>
                    <a:pt x="79343" y="3959675"/>
                    <a:pt x="77724" y="3913290"/>
                  </a:cubicBezTo>
                  <a:cubicBezTo>
                    <a:pt x="76009" y="3866904"/>
                    <a:pt x="0" y="3856544"/>
                    <a:pt x="0" y="3856544"/>
                  </a:cubicBezTo>
                  <a:cubicBezTo>
                    <a:pt x="0" y="3856544"/>
                    <a:pt x="94774" y="3812535"/>
                    <a:pt x="92964" y="3762823"/>
                  </a:cubicBezTo>
                  <a:cubicBezTo>
                    <a:pt x="91250" y="3713015"/>
                    <a:pt x="0" y="3678987"/>
                    <a:pt x="0" y="3678987"/>
                  </a:cubicBezTo>
                  <a:cubicBezTo>
                    <a:pt x="0" y="3678987"/>
                    <a:pt x="155638" y="3668911"/>
                    <a:pt x="156020" y="3626043"/>
                  </a:cubicBezTo>
                  <a:cubicBezTo>
                    <a:pt x="156400" y="3583269"/>
                    <a:pt x="96298" y="3535078"/>
                    <a:pt x="96298" y="3535078"/>
                  </a:cubicBezTo>
                  <a:cubicBezTo>
                    <a:pt x="96298" y="3535078"/>
                    <a:pt x="212122" y="3488883"/>
                    <a:pt x="220790" y="3450957"/>
                  </a:cubicBezTo>
                  <a:cubicBezTo>
                    <a:pt x="231839" y="3402481"/>
                    <a:pt x="201359" y="3366456"/>
                    <a:pt x="201359" y="3366456"/>
                  </a:cubicBezTo>
                  <a:cubicBezTo>
                    <a:pt x="201359" y="3366456"/>
                    <a:pt x="286036" y="3347826"/>
                    <a:pt x="296227" y="3303912"/>
                  </a:cubicBezTo>
                  <a:cubicBezTo>
                    <a:pt x="306324" y="3259903"/>
                    <a:pt x="274225" y="3219316"/>
                    <a:pt x="274225" y="3219316"/>
                  </a:cubicBezTo>
                  <a:cubicBezTo>
                    <a:pt x="274225" y="3219316"/>
                    <a:pt x="392811" y="3185572"/>
                    <a:pt x="391097" y="3151733"/>
                  </a:cubicBezTo>
                  <a:cubicBezTo>
                    <a:pt x="389477" y="3117990"/>
                    <a:pt x="143828" y="3072270"/>
                    <a:pt x="143828" y="3072270"/>
                  </a:cubicBezTo>
                  <a:cubicBezTo>
                    <a:pt x="221647" y="3075597"/>
                    <a:pt x="512159" y="3053735"/>
                    <a:pt x="525685" y="3025029"/>
                  </a:cubicBezTo>
                  <a:cubicBezTo>
                    <a:pt x="539210" y="2996229"/>
                    <a:pt x="519684" y="2943855"/>
                    <a:pt x="519684" y="2943855"/>
                  </a:cubicBezTo>
                  <a:cubicBezTo>
                    <a:pt x="519684" y="2943855"/>
                    <a:pt x="597694" y="2923514"/>
                    <a:pt x="597694" y="2911727"/>
                  </a:cubicBezTo>
                  <a:cubicBezTo>
                    <a:pt x="597694" y="2899941"/>
                    <a:pt x="550259" y="2884637"/>
                    <a:pt x="550259" y="2884637"/>
                  </a:cubicBezTo>
                  <a:cubicBezTo>
                    <a:pt x="550259" y="2884637"/>
                    <a:pt x="660368" y="2862680"/>
                    <a:pt x="662083" y="2827226"/>
                  </a:cubicBezTo>
                  <a:cubicBezTo>
                    <a:pt x="663702" y="2791772"/>
                    <a:pt x="592646" y="2754511"/>
                    <a:pt x="592646" y="2754511"/>
                  </a:cubicBezTo>
                  <a:cubicBezTo>
                    <a:pt x="592646" y="2754511"/>
                    <a:pt x="695325" y="2715635"/>
                    <a:pt x="697040" y="2691967"/>
                  </a:cubicBezTo>
                  <a:cubicBezTo>
                    <a:pt x="701231" y="2632940"/>
                    <a:pt x="550259" y="2611268"/>
                    <a:pt x="550259" y="2611268"/>
                  </a:cubicBezTo>
                  <a:cubicBezTo>
                    <a:pt x="550259" y="2611268"/>
                    <a:pt x="830390" y="2568590"/>
                    <a:pt x="837057" y="2513935"/>
                  </a:cubicBezTo>
                  <a:cubicBezTo>
                    <a:pt x="843915" y="2459375"/>
                    <a:pt x="712851" y="2423255"/>
                    <a:pt x="712851" y="2423255"/>
                  </a:cubicBezTo>
                  <a:cubicBezTo>
                    <a:pt x="712851" y="2423255"/>
                    <a:pt x="965740" y="2377630"/>
                    <a:pt x="972598" y="2345503"/>
                  </a:cubicBezTo>
                  <a:cubicBezTo>
                    <a:pt x="979360" y="2313375"/>
                    <a:pt x="913924" y="2296456"/>
                    <a:pt x="913924" y="2296456"/>
                  </a:cubicBezTo>
                  <a:cubicBezTo>
                    <a:pt x="913924" y="2296456"/>
                    <a:pt x="1022318" y="2279251"/>
                    <a:pt x="1017651" y="2245413"/>
                  </a:cubicBezTo>
                  <a:cubicBezTo>
                    <a:pt x="1010698" y="2194845"/>
                    <a:pt x="507397" y="2212430"/>
                    <a:pt x="507397" y="2212430"/>
                  </a:cubicBezTo>
                  <a:cubicBezTo>
                    <a:pt x="507397" y="2212430"/>
                    <a:pt x="903160" y="2135818"/>
                    <a:pt x="938689" y="2118994"/>
                  </a:cubicBezTo>
                  <a:cubicBezTo>
                    <a:pt x="974217" y="2102170"/>
                    <a:pt x="1107472" y="1966911"/>
                    <a:pt x="1092232" y="1934783"/>
                  </a:cubicBezTo>
                  <a:cubicBezTo>
                    <a:pt x="1076992" y="1902655"/>
                    <a:pt x="886777" y="1882314"/>
                    <a:pt x="886777" y="1882314"/>
                  </a:cubicBezTo>
                  <a:cubicBezTo>
                    <a:pt x="886777" y="1882314"/>
                    <a:pt x="1094042" y="1836689"/>
                    <a:pt x="1090613" y="1791064"/>
                  </a:cubicBezTo>
                  <a:cubicBezTo>
                    <a:pt x="1087279" y="1745439"/>
                    <a:pt x="980408" y="1693826"/>
                    <a:pt x="980408" y="1693826"/>
                  </a:cubicBezTo>
                  <a:cubicBezTo>
                    <a:pt x="980408" y="1693826"/>
                    <a:pt x="1107567" y="1637651"/>
                    <a:pt x="1102519" y="1576437"/>
                  </a:cubicBezTo>
                  <a:cubicBezTo>
                    <a:pt x="1093470" y="1466937"/>
                    <a:pt x="613601" y="1495738"/>
                    <a:pt x="613601" y="1495738"/>
                  </a:cubicBezTo>
                  <a:cubicBezTo>
                    <a:pt x="613601" y="1495738"/>
                    <a:pt x="1110043" y="1391846"/>
                    <a:pt x="1118807" y="1292422"/>
                  </a:cubicBezTo>
                  <a:cubicBezTo>
                    <a:pt x="1123283" y="1242044"/>
                    <a:pt x="1017746" y="1186724"/>
                    <a:pt x="1017746" y="1186724"/>
                  </a:cubicBezTo>
                  <a:cubicBezTo>
                    <a:pt x="1017746" y="1186724"/>
                    <a:pt x="1139761" y="1147087"/>
                    <a:pt x="1139761" y="1071046"/>
                  </a:cubicBezTo>
                  <a:cubicBezTo>
                    <a:pt x="1139761" y="995004"/>
                    <a:pt x="1029748" y="947668"/>
                    <a:pt x="1029748" y="947668"/>
                  </a:cubicBezTo>
                  <a:cubicBezTo>
                    <a:pt x="1129475" y="931699"/>
                    <a:pt x="1247870" y="878470"/>
                    <a:pt x="1248251" y="812504"/>
                  </a:cubicBezTo>
                  <a:cubicBezTo>
                    <a:pt x="1248537" y="746633"/>
                    <a:pt x="966978" y="657475"/>
                    <a:pt x="966978" y="657475"/>
                  </a:cubicBezTo>
                  <a:cubicBezTo>
                    <a:pt x="966978" y="657475"/>
                    <a:pt x="1268063" y="650251"/>
                    <a:pt x="1268540" y="613085"/>
                  </a:cubicBezTo>
                  <a:cubicBezTo>
                    <a:pt x="1268921" y="576015"/>
                    <a:pt x="1236917" y="538184"/>
                    <a:pt x="1236917" y="538184"/>
                  </a:cubicBezTo>
                  <a:cubicBezTo>
                    <a:pt x="1236917" y="538184"/>
                    <a:pt x="1269778" y="443608"/>
                    <a:pt x="1238060" y="354544"/>
                  </a:cubicBezTo>
                  <a:cubicBezTo>
                    <a:pt x="1190054" y="219950"/>
                    <a:pt x="699516" y="224893"/>
                    <a:pt x="699516" y="224893"/>
                  </a:cubicBezTo>
                  <a:cubicBezTo>
                    <a:pt x="699516" y="224893"/>
                    <a:pt x="1065371" y="121286"/>
                    <a:pt x="1053465" y="87448"/>
                  </a:cubicBezTo>
                  <a:cubicBezTo>
                    <a:pt x="1046893" y="68818"/>
                    <a:pt x="864584" y="5133"/>
                    <a:pt x="766191" y="0"/>
                  </a:cubicBezTo>
                  <a:cubicBezTo>
                    <a:pt x="1025366" y="8079"/>
                    <a:pt x="1169099" y="51613"/>
                    <a:pt x="1174528" y="61309"/>
                  </a:cubicBezTo>
                  <a:cubicBezTo>
                    <a:pt x="1185482" y="80699"/>
                    <a:pt x="1174528" y="109405"/>
                    <a:pt x="1174528" y="109405"/>
                  </a:cubicBezTo>
                  <a:cubicBezTo>
                    <a:pt x="1174528" y="109405"/>
                    <a:pt x="1447229" y="211681"/>
                    <a:pt x="1491329" y="270043"/>
                  </a:cubicBezTo>
                  <a:cubicBezTo>
                    <a:pt x="1535335" y="328405"/>
                    <a:pt x="1416749" y="557385"/>
                    <a:pt x="1416749" y="557385"/>
                  </a:cubicBezTo>
                  <a:cubicBezTo>
                    <a:pt x="1416749" y="557385"/>
                    <a:pt x="1423416" y="615652"/>
                    <a:pt x="1409891" y="644357"/>
                  </a:cubicBezTo>
                  <a:cubicBezTo>
                    <a:pt x="1396365" y="673158"/>
                    <a:pt x="1366742" y="695876"/>
                    <a:pt x="1366742" y="695876"/>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33" name="Google Shape;1433;p45"/>
          <p:cNvSpPr txBox="1">
            <a:spLocks noGrp="1"/>
          </p:cNvSpPr>
          <p:nvPr>
            <p:ph type="title"/>
          </p:nvPr>
        </p:nvSpPr>
        <p:spPr>
          <a:xfrm>
            <a:off x="949486" y="951432"/>
            <a:ext cx="3859200" cy="96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Understanding Disasters</a:t>
            </a:r>
            <a:br>
              <a:rPr lang="en-IN" dirty="0"/>
            </a:br>
            <a:endParaRPr lang="en-IN" dirty="0"/>
          </a:p>
        </p:txBody>
      </p:sp>
      <p:sp>
        <p:nvSpPr>
          <p:cNvPr id="1434" name="Google Shape;1434;p45"/>
          <p:cNvSpPr txBox="1">
            <a:spLocks noGrp="1"/>
          </p:cNvSpPr>
          <p:nvPr>
            <p:ph type="body" idx="1"/>
          </p:nvPr>
        </p:nvSpPr>
        <p:spPr>
          <a:xfrm>
            <a:off x="953534" y="2109790"/>
            <a:ext cx="3859200" cy="212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800" dirty="0"/>
              <a:t>Natural disasters include floods, earthquakes, and storms, each with unique characteristics. The project analyzes past data, weather patterns, and geographical features to predict these disasters.</a:t>
            </a:r>
          </a:p>
          <a:p>
            <a:pPr marL="0" lvl="0" indent="0" algn="l" rtl="0">
              <a:spcBef>
                <a:spcPts val="0"/>
              </a:spcBef>
              <a:spcAft>
                <a:spcPts val="0"/>
              </a:spcAft>
              <a:buClr>
                <a:schemeClr val="dk1"/>
              </a:buClr>
              <a:buSzPts val="1100"/>
              <a:buFont typeface="Arial"/>
              <a:buNone/>
            </a:pPr>
            <a:endParaRPr dirty="0"/>
          </a:p>
        </p:txBody>
      </p:sp>
      <p:grpSp>
        <p:nvGrpSpPr>
          <p:cNvPr id="1435" name="Google Shape;1435;p45"/>
          <p:cNvGrpSpPr/>
          <p:nvPr/>
        </p:nvGrpSpPr>
        <p:grpSpPr>
          <a:xfrm>
            <a:off x="5840025" y="1579371"/>
            <a:ext cx="2676443" cy="3564120"/>
            <a:chOff x="4162725" y="1739271"/>
            <a:chExt cx="2676443" cy="3564120"/>
          </a:xfrm>
        </p:grpSpPr>
        <p:grpSp>
          <p:nvGrpSpPr>
            <p:cNvPr id="1436" name="Google Shape;1436;p45"/>
            <p:cNvGrpSpPr/>
            <p:nvPr/>
          </p:nvGrpSpPr>
          <p:grpSpPr>
            <a:xfrm>
              <a:off x="6119601" y="2764411"/>
              <a:ext cx="719567" cy="566679"/>
              <a:chOff x="6119601" y="2764411"/>
              <a:chExt cx="719567" cy="566679"/>
            </a:xfrm>
          </p:grpSpPr>
          <p:grpSp>
            <p:nvGrpSpPr>
              <p:cNvPr id="1437" name="Google Shape;1437;p45"/>
              <p:cNvGrpSpPr/>
              <p:nvPr/>
            </p:nvGrpSpPr>
            <p:grpSpPr>
              <a:xfrm>
                <a:off x="6119601" y="2764411"/>
                <a:ext cx="719567" cy="566679"/>
                <a:chOff x="6119601" y="2764411"/>
                <a:chExt cx="719567" cy="566679"/>
              </a:xfrm>
            </p:grpSpPr>
            <p:grpSp>
              <p:nvGrpSpPr>
                <p:cNvPr id="1438" name="Google Shape;1438;p45"/>
                <p:cNvGrpSpPr/>
                <p:nvPr/>
              </p:nvGrpSpPr>
              <p:grpSpPr>
                <a:xfrm>
                  <a:off x="6366097" y="2764411"/>
                  <a:ext cx="473071" cy="566679"/>
                  <a:chOff x="6366097" y="2764411"/>
                  <a:chExt cx="473071" cy="566679"/>
                </a:xfrm>
              </p:grpSpPr>
              <p:sp>
                <p:nvSpPr>
                  <p:cNvPr id="1439" name="Google Shape;1439;p45"/>
                  <p:cNvSpPr/>
                  <p:nvPr/>
                </p:nvSpPr>
                <p:spPr>
                  <a:xfrm>
                    <a:off x="6366097" y="2796374"/>
                    <a:ext cx="368279" cy="499490"/>
                  </a:xfrm>
                  <a:custGeom>
                    <a:avLst/>
                    <a:gdLst/>
                    <a:ahLst/>
                    <a:cxnLst/>
                    <a:rect l="l" t="t" r="r" b="b"/>
                    <a:pathLst>
                      <a:path w="368279" h="499490" extrusionOk="0">
                        <a:moveTo>
                          <a:pt x="366999" y="121809"/>
                        </a:moveTo>
                        <a:cubicBezTo>
                          <a:pt x="360432" y="79209"/>
                          <a:pt x="326074" y="45167"/>
                          <a:pt x="286862" y="27100"/>
                        </a:cubicBezTo>
                        <a:cubicBezTo>
                          <a:pt x="247745" y="9128"/>
                          <a:pt x="203965" y="4469"/>
                          <a:pt x="161042" y="0"/>
                        </a:cubicBezTo>
                        <a:lnTo>
                          <a:pt x="128016" y="13693"/>
                        </a:lnTo>
                        <a:cubicBezTo>
                          <a:pt x="70817" y="81776"/>
                          <a:pt x="29701" y="163458"/>
                          <a:pt x="9239" y="249988"/>
                        </a:cubicBezTo>
                        <a:cubicBezTo>
                          <a:pt x="292" y="287834"/>
                          <a:pt x="-4752" y="327961"/>
                          <a:pt x="6384" y="365236"/>
                        </a:cubicBezTo>
                        <a:cubicBezTo>
                          <a:pt x="21611" y="416394"/>
                          <a:pt x="64345" y="453954"/>
                          <a:pt x="105079" y="488566"/>
                        </a:cubicBezTo>
                        <a:cubicBezTo>
                          <a:pt x="112217" y="494652"/>
                          <a:pt x="120878" y="501118"/>
                          <a:pt x="130110" y="499121"/>
                        </a:cubicBezTo>
                        <a:cubicBezTo>
                          <a:pt x="136772" y="497695"/>
                          <a:pt x="141626" y="492180"/>
                          <a:pt x="145909" y="487045"/>
                        </a:cubicBezTo>
                        <a:cubicBezTo>
                          <a:pt x="213007" y="407075"/>
                          <a:pt x="280485" y="326630"/>
                          <a:pt x="333593" y="236676"/>
                        </a:cubicBezTo>
                        <a:cubicBezTo>
                          <a:pt x="354245" y="201588"/>
                          <a:pt x="373280" y="162126"/>
                          <a:pt x="367094" y="12190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0" name="Google Shape;1440;p45"/>
                  <p:cNvSpPr/>
                  <p:nvPr/>
                </p:nvSpPr>
                <p:spPr>
                  <a:xfrm>
                    <a:off x="6378565" y="2801889"/>
                    <a:ext cx="368279" cy="499490"/>
                  </a:xfrm>
                  <a:custGeom>
                    <a:avLst/>
                    <a:gdLst/>
                    <a:ahLst/>
                    <a:cxnLst/>
                    <a:rect l="l" t="t" r="r" b="b"/>
                    <a:pathLst>
                      <a:path w="368279" h="499490" extrusionOk="0">
                        <a:moveTo>
                          <a:pt x="366999" y="121809"/>
                        </a:moveTo>
                        <a:cubicBezTo>
                          <a:pt x="360432" y="79209"/>
                          <a:pt x="326074" y="45167"/>
                          <a:pt x="286862" y="27100"/>
                        </a:cubicBezTo>
                        <a:cubicBezTo>
                          <a:pt x="247745" y="9128"/>
                          <a:pt x="203965" y="4469"/>
                          <a:pt x="161042" y="0"/>
                        </a:cubicBezTo>
                        <a:lnTo>
                          <a:pt x="128016" y="13693"/>
                        </a:lnTo>
                        <a:cubicBezTo>
                          <a:pt x="70817" y="81776"/>
                          <a:pt x="29701" y="163458"/>
                          <a:pt x="9239" y="249988"/>
                        </a:cubicBezTo>
                        <a:cubicBezTo>
                          <a:pt x="292" y="287834"/>
                          <a:pt x="-4752" y="327961"/>
                          <a:pt x="6384" y="365236"/>
                        </a:cubicBezTo>
                        <a:cubicBezTo>
                          <a:pt x="21612" y="416394"/>
                          <a:pt x="64345" y="453954"/>
                          <a:pt x="105079" y="488566"/>
                        </a:cubicBezTo>
                        <a:cubicBezTo>
                          <a:pt x="112217" y="494652"/>
                          <a:pt x="120878" y="501118"/>
                          <a:pt x="130110" y="499121"/>
                        </a:cubicBezTo>
                        <a:cubicBezTo>
                          <a:pt x="136772" y="497695"/>
                          <a:pt x="141626" y="492180"/>
                          <a:pt x="145909" y="487045"/>
                        </a:cubicBezTo>
                        <a:cubicBezTo>
                          <a:pt x="213007" y="407075"/>
                          <a:pt x="280485" y="326630"/>
                          <a:pt x="333593" y="236676"/>
                        </a:cubicBezTo>
                        <a:cubicBezTo>
                          <a:pt x="354245" y="201588"/>
                          <a:pt x="373280" y="162126"/>
                          <a:pt x="367094" y="121904"/>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441" name="Google Shape;1441;p45"/>
                  <p:cNvGrpSpPr/>
                  <p:nvPr/>
                </p:nvGrpSpPr>
                <p:grpSpPr>
                  <a:xfrm>
                    <a:off x="6393078" y="2764411"/>
                    <a:ext cx="407222" cy="566679"/>
                    <a:chOff x="6393078" y="2764411"/>
                    <a:chExt cx="407222" cy="566679"/>
                  </a:xfrm>
                </p:grpSpPr>
                <p:grpSp>
                  <p:nvGrpSpPr>
                    <p:cNvPr id="1442" name="Google Shape;1442;p45"/>
                    <p:cNvGrpSpPr/>
                    <p:nvPr/>
                  </p:nvGrpSpPr>
                  <p:grpSpPr>
                    <a:xfrm>
                      <a:off x="6393078" y="2764411"/>
                      <a:ext cx="407222" cy="566679"/>
                      <a:chOff x="6393078" y="2764411"/>
                      <a:chExt cx="407222" cy="566679"/>
                    </a:xfrm>
                  </p:grpSpPr>
                  <p:sp>
                    <p:nvSpPr>
                      <p:cNvPr id="1443" name="Google Shape;1443;p45"/>
                      <p:cNvSpPr/>
                      <p:nvPr/>
                    </p:nvSpPr>
                    <p:spPr>
                      <a:xfrm>
                        <a:off x="6393078" y="2799131"/>
                        <a:ext cx="184202" cy="457204"/>
                      </a:xfrm>
                      <a:custGeom>
                        <a:avLst/>
                        <a:gdLst/>
                        <a:ahLst/>
                        <a:cxnLst/>
                        <a:rect l="l" t="t" r="r" b="b"/>
                        <a:pathLst>
                          <a:path w="184202" h="457204" extrusionOk="0">
                            <a:moveTo>
                              <a:pt x="149574" y="18162"/>
                            </a:moveTo>
                            <a:lnTo>
                              <a:pt x="140056" y="0"/>
                            </a:lnTo>
                            <a:cubicBezTo>
                              <a:pt x="118928" y="2377"/>
                              <a:pt x="103414" y="21490"/>
                              <a:pt x="93897" y="40888"/>
                            </a:cubicBezTo>
                            <a:cubicBezTo>
                              <a:pt x="84380" y="60191"/>
                              <a:pt x="78003" y="81776"/>
                              <a:pt x="63632" y="97751"/>
                            </a:cubicBezTo>
                            <a:cubicBezTo>
                              <a:pt x="52591" y="110018"/>
                              <a:pt x="36507" y="119622"/>
                              <a:pt x="32985" y="135787"/>
                            </a:cubicBezTo>
                            <a:cubicBezTo>
                              <a:pt x="29559" y="151191"/>
                              <a:pt x="38981" y="167547"/>
                              <a:pt x="34318" y="182666"/>
                            </a:cubicBezTo>
                            <a:cubicBezTo>
                              <a:pt x="29750" y="197214"/>
                              <a:pt x="12047" y="254173"/>
                              <a:pt x="7479" y="268626"/>
                            </a:cubicBezTo>
                            <a:cubicBezTo>
                              <a:pt x="-22120" y="361908"/>
                              <a:pt x="41361" y="442734"/>
                              <a:pt x="106365" y="455000"/>
                            </a:cubicBezTo>
                            <a:cubicBezTo>
                              <a:pt x="169465" y="469073"/>
                              <a:pt x="111219" y="410974"/>
                              <a:pt x="177270" y="416014"/>
                            </a:cubicBezTo>
                            <a:cubicBezTo>
                              <a:pt x="195258" y="302953"/>
                              <a:pt x="175461" y="129131"/>
                              <a:pt x="149669" y="18162"/>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444" name="Google Shape;1444;p45"/>
                      <p:cNvGrpSpPr/>
                      <p:nvPr/>
                    </p:nvGrpSpPr>
                    <p:grpSpPr>
                      <a:xfrm>
                        <a:off x="6449749" y="2764411"/>
                        <a:ext cx="350551" cy="566679"/>
                        <a:chOff x="6449749" y="2764411"/>
                        <a:chExt cx="350551" cy="566679"/>
                      </a:xfrm>
                    </p:grpSpPr>
                    <p:grpSp>
                      <p:nvGrpSpPr>
                        <p:cNvPr id="1445" name="Google Shape;1445;p45"/>
                        <p:cNvGrpSpPr/>
                        <p:nvPr/>
                      </p:nvGrpSpPr>
                      <p:grpSpPr>
                        <a:xfrm>
                          <a:off x="6449749" y="2791301"/>
                          <a:ext cx="319436" cy="539789"/>
                          <a:chOff x="6449749" y="2791301"/>
                          <a:chExt cx="319436" cy="539789"/>
                        </a:xfrm>
                      </p:grpSpPr>
                      <p:sp>
                        <p:nvSpPr>
                          <p:cNvPr id="1446" name="Google Shape;1446;p45"/>
                          <p:cNvSpPr/>
                          <p:nvPr/>
                        </p:nvSpPr>
                        <p:spPr>
                          <a:xfrm>
                            <a:off x="6495033" y="3268204"/>
                            <a:ext cx="126" cy="464"/>
                          </a:xfrm>
                          <a:custGeom>
                            <a:avLst/>
                            <a:gdLst/>
                            <a:ahLst/>
                            <a:cxnLst/>
                            <a:rect l="l" t="t" r="r" b="b"/>
                            <a:pathLst>
                              <a:path w="126" h="464" extrusionOk="0">
                                <a:moveTo>
                                  <a:pt x="127" y="0"/>
                                </a:moveTo>
                                <a:cubicBezTo>
                                  <a:pt x="127" y="0"/>
                                  <a:pt x="-159" y="1046"/>
                                  <a:pt x="127" y="0"/>
                                </a:cubicBezTo>
                                <a:lnTo>
                                  <a:pt x="127" y="0"/>
                                </a:lnTo>
                                <a:close/>
                              </a:path>
                            </a:pathLst>
                          </a:custGeom>
                          <a:solidFill>
                            <a:srgbClr val="FFBF9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7" name="Google Shape;1447;p45"/>
                          <p:cNvSpPr/>
                          <p:nvPr/>
                        </p:nvSpPr>
                        <p:spPr>
                          <a:xfrm>
                            <a:off x="6449749" y="2791301"/>
                            <a:ext cx="319436" cy="539789"/>
                          </a:xfrm>
                          <a:custGeom>
                            <a:avLst/>
                            <a:gdLst/>
                            <a:ahLst/>
                            <a:cxnLst/>
                            <a:rect l="l" t="t" r="r" b="b"/>
                            <a:pathLst>
                              <a:path w="319436" h="539789" extrusionOk="0">
                                <a:moveTo>
                                  <a:pt x="34847" y="113474"/>
                                </a:moveTo>
                                <a:cubicBezTo>
                                  <a:pt x="53882" y="38734"/>
                                  <a:pt x="127357" y="-11853"/>
                                  <a:pt x="203020" y="2410"/>
                                </a:cubicBezTo>
                                <a:cubicBezTo>
                                  <a:pt x="283252" y="17529"/>
                                  <a:pt x="333789" y="95597"/>
                                  <a:pt x="315802" y="174426"/>
                                </a:cubicBezTo>
                                <a:lnTo>
                                  <a:pt x="235570" y="490121"/>
                                </a:lnTo>
                                <a:cubicBezTo>
                                  <a:pt x="234047" y="496206"/>
                                  <a:pt x="230430" y="501626"/>
                                  <a:pt x="225576" y="505525"/>
                                </a:cubicBezTo>
                                <a:cubicBezTo>
                                  <a:pt x="199308" y="526445"/>
                                  <a:pt x="160382" y="536999"/>
                                  <a:pt x="130212" y="531960"/>
                                </a:cubicBezTo>
                                <a:cubicBezTo>
                                  <a:pt x="100993" y="527110"/>
                                  <a:pt x="58736" y="552309"/>
                                  <a:pt x="39225" y="531294"/>
                                </a:cubicBezTo>
                                <a:cubicBezTo>
                                  <a:pt x="32658" y="524162"/>
                                  <a:pt x="46649" y="472244"/>
                                  <a:pt x="49504" y="462830"/>
                                </a:cubicBezTo>
                                <a:lnTo>
                                  <a:pt x="70252" y="393035"/>
                                </a:lnTo>
                                <a:cubicBezTo>
                                  <a:pt x="70252" y="393035"/>
                                  <a:pt x="70252" y="392464"/>
                                  <a:pt x="69967" y="392464"/>
                                </a:cubicBezTo>
                                <a:cubicBezTo>
                                  <a:pt x="65684" y="391418"/>
                                  <a:pt x="54834" y="388185"/>
                                  <a:pt x="51027" y="385903"/>
                                </a:cubicBezTo>
                                <a:cubicBezTo>
                                  <a:pt x="34467" y="375729"/>
                                  <a:pt x="-5697" y="343208"/>
                                  <a:pt x="680" y="269705"/>
                                </a:cubicBezTo>
                                <a:cubicBezTo>
                                  <a:pt x="2774" y="245362"/>
                                  <a:pt x="18097" y="179085"/>
                                  <a:pt x="34752" y="113569"/>
                                </a:cubicBezTo>
                                <a:close/>
                              </a:path>
                            </a:pathLst>
                          </a:custGeom>
                          <a:solidFill>
                            <a:srgbClr val="97673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48" name="Google Shape;1448;p45"/>
                        <p:cNvSpPr/>
                        <p:nvPr/>
                      </p:nvSpPr>
                      <p:spPr>
                        <a:xfrm>
                          <a:off x="6513624" y="3177775"/>
                          <a:ext cx="121156" cy="36869"/>
                        </a:xfrm>
                        <a:custGeom>
                          <a:avLst/>
                          <a:gdLst/>
                          <a:ahLst/>
                          <a:cxnLst/>
                          <a:rect l="l" t="t" r="r" b="b"/>
                          <a:pathLst>
                            <a:path w="121156" h="36869" extrusionOk="0">
                              <a:moveTo>
                                <a:pt x="6662" y="6086"/>
                              </a:moveTo>
                              <a:cubicBezTo>
                                <a:pt x="6662" y="6086"/>
                                <a:pt x="53012" y="21395"/>
                                <a:pt x="121157" y="0"/>
                              </a:cubicBezTo>
                              <a:cubicBezTo>
                                <a:pt x="121157" y="0"/>
                                <a:pt x="86894" y="58099"/>
                                <a:pt x="0" y="28432"/>
                              </a:cubicBezTo>
                              <a:lnTo>
                                <a:pt x="6662" y="6086"/>
                              </a:lnTo>
                              <a:close/>
                            </a:path>
                          </a:pathLst>
                        </a:custGeom>
                        <a:solidFill>
                          <a:srgbClr val="8053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449" name="Google Shape;1449;p45"/>
                        <p:cNvGrpSpPr/>
                        <p:nvPr/>
                      </p:nvGrpSpPr>
                      <p:grpSpPr>
                        <a:xfrm>
                          <a:off x="6473083" y="2764411"/>
                          <a:ext cx="327217" cy="284803"/>
                          <a:chOff x="6473083" y="2764411"/>
                          <a:chExt cx="327217" cy="284803"/>
                        </a:xfrm>
                      </p:grpSpPr>
                      <p:sp>
                        <p:nvSpPr>
                          <p:cNvPr id="1450" name="Google Shape;1450;p45"/>
                          <p:cNvSpPr/>
                          <p:nvPr/>
                        </p:nvSpPr>
                        <p:spPr>
                          <a:xfrm>
                            <a:off x="6629090" y="2771754"/>
                            <a:ext cx="171210" cy="277460"/>
                          </a:xfrm>
                          <a:custGeom>
                            <a:avLst/>
                            <a:gdLst/>
                            <a:ahLst/>
                            <a:cxnLst/>
                            <a:rect l="l" t="t" r="r" b="b"/>
                            <a:pathLst>
                              <a:path w="171210" h="277460" extrusionOk="0">
                                <a:moveTo>
                                  <a:pt x="17969" y="3129"/>
                                </a:moveTo>
                                <a:cubicBezTo>
                                  <a:pt x="27677" y="-5809"/>
                                  <a:pt x="36337" y="7028"/>
                                  <a:pt x="50042" y="9120"/>
                                </a:cubicBezTo>
                                <a:cubicBezTo>
                                  <a:pt x="105910" y="17773"/>
                                  <a:pt x="148833" y="60088"/>
                                  <a:pt x="164156" y="115239"/>
                                </a:cubicBezTo>
                                <a:cubicBezTo>
                                  <a:pt x="179479" y="170391"/>
                                  <a:pt x="170247" y="234195"/>
                                  <a:pt x="132463" y="277461"/>
                                </a:cubicBezTo>
                                <a:lnTo>
                                  <a:pt x="106005" y="245796"/>
                                </a:lnTo>
                                <a:cubicBezTo>
                                  <a:pt x="48234" y="196635"/>
                                  <a:pt x="21871" y="116190"/>
                                  <a:pt x="457" y="34984"/>
                                </a:cubicBezTo>
                                <a:cubicBezTo>
                                  <a:pt x="-2494" y="23954"/>
                                  <a:pt x="9498" y="10927"/>
                                  <a:pt x="17969" y="3129"/>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1" name="Google Shape;1451;p45"/>
                          <p:cNvSpPr/>
                          <p:nvPr/>
                        </p:nvSpPr>
                        <p:spPr>
                          <a:xfrm>
                            <a:off x="6473083" y="2771319"/>
                            <a:ext cx="179055" cy="172442"/>
                          </a:xfrm>
                          <a:custGeom>
                            <a:avLst/>
                            <a:gdLst/>
                            <a:ahLst/>
                            <a:cxnLst/>
                            <a:rect l="l" t="t" r="r" b="b"/>
                            <a:pathLst>
                              <a:path w="179055" h="172442" extrusionOk="0">
                                <a:moveTo>
                                  <a:pt x="82608" y="7463"/>
                                </a:moveTo>
                                <a:cubicBezTo>
                                  <a:pt x="48536" y="18588"/>
                                  <a:pt x="32927" y="23533"/>
                                  <a:pt x="3899" y="94659"/>
                                </a:cubicBezTo>
                                <a:cubicBezTo>
                                  <a:pt x="-4571" y="115484"/>
                                  <a:pt x="2947" y="135072"/>
                                  <a:pt x="5993" y="136593"/>
                                </a:cubicBezTo>
                                <a:lnTo>
                                  <a:pt x="1901" y="172442"/>
                                </a:lnTo>
                                <a:cubicBezTo>
                                  <a:pt x="16462" y="134216"/>
                                  <a:pt x="64335" y="70982"/>
                                  <a:pt x="93268" y="56814"/>
                                </a:cubicBezTo>
                                <a:cubicBezTo>
                                  <a:pt x="107639" y="49777"/>
                                  <a:pt x="125437" y="44548"/>
                                  <a:pt x="146851" y="35229"/>
                                </a:cubicBezTo>
                                <a:cubicBezTo>
                                  <a:pt x="161508" y="28858"/>
                                  <a:pt x="181399" y="32091"/>
                                  <a:pt x="178829" y="16686"/>
                                </a:cubicBezTo>
                                <a:cubicBezTo>
                                  <a:pt x="138761" y="-5184"/>
                                  <a:pt x="113540" y="-2521"/>
                                  <a:pt x="82703" y="7463"/>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2" name="Google Shape;1452;p45"/>
                          <p:cNvSpPr/>
                          <p:nvPr/>
                        </p:nvSpPr>
                        <p:spPr>
                          <a:xfrm>
                            <a:off x="6628079" y="2764411"/>
                            <a:ext cx="55716" cy="39094"/>
                          </a:xfrm>
                          <a:custGeom>
                            <a:avLst/>
                            <a:gdLst/>
                            <a:ahLst/>
                            <a:cxnLst/>
                            <a:rect l="l" t="t" r="r" b="b"/>
                            <a:pathLst>
                              <a:path w="55716" h="39094" extrusionOk="0">
                                <a:moveTo>
                                  <a:pt x="55717" y="2390"/>
                                </a:moveTo>
                                <a:cubicBezTo>
                                  <a:pt x="55717" y="2390"/>
                                  <a:pt x="51910" y="298"/>
                                  <a:pt x="45057" y="13"/>
                                </a:cubicBezTo>
                                <a:cubicBezTo>
                                  <a:pt x="38300" y="-177"/>
                                  <a:pt x="28592" y="1724"/>
                                  <a:pt x="19551" y="7430"/>
                                </a:cubicBezTo>
                                <a:cubicBezTo>
                                  <a:pt x="17362" y="8856"/>
                                  <a:pt x="15268" y="10473"/>
                                  <a:pt x="13364" y="12184"/>
                                </a:cubicBezTo>
                                <a:cubicBezTo>
                                  <a:pt x="11461" y="13991"/>
                                  <a:pt x="10033" y="16178"/>
                                  <a:pt x="8891" y="17890"/>
                                </a:cubicBezTo>
                                <a:cubicBezTo>
                                  <a:pt x="6321" y="21598"/>
                                  <a:pt x="4132" y="25021"/>
                                  <a:pt x="2610" y="28159"/>
                                </a:cubicBezTo>
                                <a:cubicBezTo>
                                  <a:pt x="-436" y="34530"/>
                                  <a:pt x="-150" y="39094"/>
                                  <a:pt x="230" y="39094"/>
                                </a:cubicBezTo>
                                <a:cubicBezTo>
                                  <a:pt x="801" y="39094"/>
                                  <a:pt x="1372" y="35005"/>
                                  <a:pt x="4703" y="29300"/>
                                </a:cubicBezTo>
                                <a:cubicBezTo>
                                  <a:pt x="6321" y="26447"/>
                                  <a:pt x="8701" y="23310"/>
                                  <a:pt x="11366" y="19696"/>
                                </a:cubicBezTo>
                                <a:cubicBezTo>
                                  <a:pt x="12793" y="17794"/>
                                  <a:pt x="13935" y="16083"/>
                                  <a:pt x="15648" y="14561"/>
                                </a:cubicBezTo>
                                <a:cubicBezTo>
                                  <a:pt x="17266" y="13040"/>
                                  <a:pt x="19265" y="11614"/>
                                  <a:pt x="21359" y="10187"/>
                                </a:cubicBezTo>
                                <a:cubicBezTo>
                                  <a:pt x="29734" y="4862"/>
                                  <a:pt x="38681" y="2675"/>
                                  <a:pt x="45057" y="2295"/>
                                </a:cubicBezTo>
                                <a:cubicBezTo>
                                  <a:pt x="51529" y="1915"/>
                                  <a:pt x="55526" y="2770"/>
                                  <a:pt x="55717" y="2295"/>
                                </a:cubicBezTo>
                                <a:close/>
                              </a:path>
                            </a:pathLst>
                          </a:custGeom>
                          <a:solidFill>
                            <a:srgbClr val="455A6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453" name="Google Shape;1453;p45"/>
                      <p:cNvGrpSpPr/>
                      <p:nvPr/>
                    </p:nvGrpSpPr>
                    <p:grpSpPr>
                      <a:xfrm>
                        <a:off x="6714916" y="3017265"/>
                        <a:ext cx="65629" cy="84020"/>
                        <a:chOff x="6714916" y="3017265"/>
                        <a:chExt cx="65629" cy="84020"/>
                      </a:xfrm>
                    </p:grpSpPr>
                    <p:sp>
                      <p:nvSpPr>
                        <p:cNvPr id="1454" name="Google Shape;1454;p45"/>
                        <p:cNvSpPr/>
                        <p:nvPr/>
                      </p:nvSpPr>
                      <p:spPr>
                        <a:xfrm>
                          <a:off x="6714916" y="3017265"/>
                          <a:ext cx="65629" cy="84020"/>
                        </a:xfrm>
                        <a:custGeom>
                          <a:avLst/>
                          <a:gdLst/>
                          <a:ahLst/>
                          <a:cxnLst/>
                          <a:rect l="l" t="t" r="r" b="b"/>
                          <a:pathLst>
                            <a:path w="65629" h="84020" extrusionOk="0">
                              <a:moveTo>
                                <a:pt x="20178" y="190"/>
                              </a:moveTo>
                              <a:cubicBezTo>
                                <a:pt x="21606" y="-95"/>
                                <a:pt x="77092" y="-4374"/>
                                <a:pt x="63483" y="49351"/>
                              </a:cubicBezTo>
                              <a:cubicBezTo>
                                <a:pt x="49872" y="103076"/>
                                <a:pt x="-284" y="78733"/>
                                <a:pt x="1" y="77212"/>
                              </a:cubicBezTo>
                              <a:cubicBezTo>
                                <a:pt x="287" y="75690"/>
                                <a:pt x="20083" y="190"/>
                                <a:pt x="20083" y="190"/>
                              </a:cubicBezTo>
                              <a:close/>
                            </a:path>
                          </a:pathLst>
                        </a:custGeom>
                        <a:solidFill>
                          <a:srgbClr val="FFBF9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5" name="Google Shape;1455;p45"/>
                        <p:cNvSpPr/>
                        <p:nvPr/>
                      </p:nvSpPr>
                      <p:spPr>
                        <a:xfrm>
                          <a:off x="6736127" y="3037887"/>
                          <a:ext cx="29832" cy="46891"/>
                        </a:xfrm>
                        <a:custGeom>
                          <a:avLst/>
                          <a:gdLst/>
                          <a:ahLst/>
                          <a:cxnLst/>
                          <a:rect l="l" t="t" r="r" b="b"/>
                          <a:pathLst>
                            <a:path w="29832" h="46891" extrusionOk="0">
                              <a:moveTo>
                                <a:pt x="110" y="40330"/>
                              </a:moveTo>
                              <a:cubicBezTo>
                                <a:pt x="110" y="40330"/>
                                <a:pt x="871" y="41186"/>
                                <a:pt x="2204" y="42327"/>
                              </a:cubicBezTo>
                              <a:cubicBezTo>
                                <a:pt x="3536" y="43373"/>
                                <a:pt x="6011" y="44514"/>
                                <a:pt x="9056" y="44229"/>
                              </a:cubicBezTo>
                              <a:cubicBezTo>
                                <a:pt x="15148" y="43563"/>
                                <a:pt x="22095" y="35671"/>
                                <a:pt x="24855" y="26067"/>
                              </a:cubicBezTo>
                              <a:cubicBezTo>
                                <a:pt x="26188" y="21217"/>
                                <a:pt x="26378" y="16273"/>
                                <a:pt x="25712" y="11994"/>
                              </a:cubicBezTo>
                              <a:cubicBezTo>
                                <a:pt x="25141" y="7620"/>
                                <a:pt x="23332" y="4292"/>
                                <a:pt x="20668" y="3055"/>
                              </a:cubicBezTo>
                              <a:cubicBezTo>
                                <a:pt x="18003" y="1724"/>
                                <a:pt x="15623" y="2960"/>
                                <a:pt x="14577" y="4292"/>
                              </a:cubicBezTo>
                              <a:cubicBezTo>
                                <a:pt x="13529" y="5623"/>
                                <a:pt x="13529" y="6764"/>
                                <a:pt x="13244" y="6764"/>
                              </a:cubicBezTo>
                              <a:cubicBezTo>
                                <a:pt x="13054" y="6859"/>
                                <a:pt x="12387" y="5623"/>
                                <a:pt x="13244" y="3436"/>
                              </a:cubicBezTo>
                              <a:cubicBezTo>
                                <a:pt x="13720" y="2390"/>
                                <a:pt x="14671" y="1344"/>
                                <a:pt x="16194" y="583"/>
                              </a:cubicBezTo>
                              <a:cubicBezTo>
                                <a:pt x="17717" y="-178"/>
                                <a:pt x="19716" y="-178"/>
                                <a:pt x="21619" y="488"/>
                              </a:cubicBezTo>
                              <a:cubicBezTo>
                                <a:pt x="25617" y="1819"/>
                                <a:pt x="28282" y="6479"/>
                                <a:pt x="29138" y="11233"/>
                              </a:cubicBezTo>
                              <a:cubicBezTo>
                                <a:pt x="30185" y="15987"/>
                                <a:pt x="30090" y="21598"/>
                                <a:pt x="28567" y="27018"/>
                              </a:cubicBezTo>
                              <a:cubicBezTo>
                                <a:pt x="25521" y="37763"/>
                                <a:pt x="17527" y="46511"/>
                                <a:pt x="9247" y="46891"/>
                              </a:cubicBezTo>
                              <a:cubicBezTo>
                                <a:pt x="5249" y="46891"/>
                                <a:pt x="2489" y="44990"/>
                                <a:pt x="1157" y="43373"/>
                              </a:cubicBezTo>
                              <a:cubicBezTo>
                                <a:pt x="-176" y="41661"/>
                                <a:pt x="-80" y="40330"/>
                                <a:pt x="110" y="40330"/>
                              </a:cubicBezTo>
                              <a:close/>
                            </a:path>
                          </a:pathLst>
                        </a:custGeom>
                        <a:solidFill>
                          <a:srgbClr val="FF9A6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456" name="Google Shape;1456;p45"/>
                    <p:cNvSpPr/>
                    <p:nvPr/>
                  </p:nvSpPr>
                  <p:spPr>
                    <a:xfrm>
                      <a:off x="6715375" y="3094948"/>
                      <a:ext cx="37444" cy="37422"/>
                    </a:xfrm>
                    <a:custGeom>
                      <a:avLst/>
                      <a:gdLst/>
                      <a:ahLst/>
                      <a:cxnLst/>
                      <a:rect l="l" t="t" r="r" b="b"/>
                      <a:pathLst>
                        <a:path w="37444" h="37422" extrusionOk="0">
                          <a:moveTo>
                            <a:pt x="35423" y="10179"/>
                          </a:moveTo>
                          <a:cubicBezTo>
                            <a:pt x="35423" y="10179"/>
                            <a:pt x="35803" y="11415"/>
                            <a:pt x="36184" y="13698"/>
                          </a:cubicBezTo>
                          <a:cubicBezTo>
                            <a:pt x="36565" y="15885"/>
                            <a:pt x="36850" y="19308"/>
                            <a:pt x="35613" y="23206"/>
                          </a:cubicBezTo>
                          <a:cubicBezTo>
                            <a:pt x="34471" y="27010"/>
                            <a:pt x="31711" y="31384"/>
                            <a:pt x="27048" y="33666"/>
                          </a:cubicBezTo>
                          <a:cubicBezTo>
                            <a:pt x="22479" y="36043"/>
                            <a:pt x="16198" y="36519"/>
                            <a:pt x="10868" y="33761"/>
                          </a:cubicBezTo>
                          <a:cubicBezTo>
                            <a:pt x="5633" y="30909"/>
                            <a:pt x="2492" y="25393"/>
                            <a:pt x="1826" y="20259"/>
                          </a:cubicBezTo>
                          <a:cubicBezTo>
                            <a:pt x="1065" y="15029"/>
                            <a:pt x="3063" y="10274"/>
                            <a:pt x="5538" y="7136"/>
                          </a:cubicBezTo>
                          <a:cubicBezTo>
                            <a:pt x="8013" y="3998"/>
                            <a:pt x="10963" y="2192"/>
                            <a:pt x="12962" y="1336"/>
                          </a:cubicBezTo>
                          <a:cubicBezTo>
                            <a:pt x="15056" y="385"/>
                            <a:pt x="16293" y="195"/>
                            <a:pt x="16293" y="5"/>
                          </a:cubicBezTo>
                          <a:cubicBezTo>
                            <a:pt x="16293" y="5"/>
                            <a:pt x="14960" y="-90"/>
                            <a:pt x="12771" y="575"/>
                          </a:cubicBezTo>
                          <a:cubicBezTo>
                            <a:pt x="10582" y="1336"/>
                            <a:pt x="7441" y="2952"/>
                            <a:pt x="4586" y="6281"/>
                          </a:cubicBezTo>
                          <a:cubicBezTo>
                            <a:pt x="1826" y="9514"/>
                            <a:pt x="-553" y="14648"/>
                            <a:pt x="113" y="20449"/>
                          </a:cubicBezTo>
                          <a:cubicBezTo>
                            <a:pt x="684" y="26154"/>
                            <a:pt x="4111" y="32240"/>
                            <a:pt x="9916" y="35378"/>
                          </a:cubicBezTo>
                          <a:cubicBezTo>
                            <a:pt x="15817" y="38421"/>
                            <a:pt x="22669" y="37850"/>
                            <a:pt x="27714" y="35092"/>
                          </a:cubicBezTo>
                          <a:cubicBezTo>
                            <a:pt x="32853" y="32430"/>
                            <a:pt x="35803" y="27485"/>
                            <a:pt x="36755" y="23397"/>
                          </a:cubicBezTo>
                          <a:cubicBezTo>
                            <a:pt x="37897" y="19213"/>
                            <a:pt x="37422" y="15599"/>
                            <a:pt x="36755" y="13412"/>
                          </a:cubicBezTo>
                          <a:cubicBezTo>
                            <a:pt x="36089" y="11130"/>
                            <a:pt x="35328" y="10084"/>
                            <a:pt x="35232" y="10084"/>
                          </a:cubicBezTo>
                          <a:close/>
                        </a:path>
                      </a:pathLst>
                    </a:custGeom>
                    <a:solidFill>
                      <a:srgbClr val="E0E0E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57" name="Google Shape;1457;p45"/>
                  <p:cNvSpPr/>
                  <p:nvPr/>
                </p:nvSpPr>
                <p:spPr>
                  <a:xfrm>
                    <a:off x="6556191" y="2966868"/>
                    <a:ext cx="223792" cy="323212"/>
                  </a:xfrm>
                  <a:custGeom>
                    <a:avLst/>
                    <a:gdLst/>
                    <a:ahLst/>
                    <a:cxnLst/>
                    <a:rect l="l" t="t" r="r" b="b"/>
                    <a:pathLst>
                      <a:path w="223792" h="323212" extrusionOk="0">
                        <a:moveTo>
                          <a:pt x="137407" y="0"/>
                        </a:moveTo>
                        <a:cubicBezTo>
                          <a:pt x="141976" y="29953"/>
                          <a:pt x="145212" y="64565"/>
                          <a:pt x="124369" y="86531"/>
                        </a:cubicBezTo>
                        <a:cubicBezTo>
                          <a:pt x="113328" y="98132"/>
                          <a:pt x="96768" y="104312"/>
                          <a:pt x="87917" y="117720"/>
                        </a:cubicBezTo>
                        <a:cubicBezTo>
                          <a:pt x="76496" y="135026"/>
                          <a:pt x="81159" y="159274"/>
                          <a:pt x="69929" y="176675"/>
                        </a:cubicBezTo>
                        <a:cubicBezTo>
                          <a:pt x="62220" y="188656"/>
                          <a:pt x="48515" y="195027"/>
                          <a:pt x="37094" y="203585"/>
                        </a:cubicBezTo>
                        <a:cubicBezTo>
                          <a:pt x="6923" y="226311"/>
                          <a:pt x="-7067" y="268341"/>
                          <a:pt x="3497" y="304570"/>
                        </a:cubicBezTo>
                        <a:cubicBezTo>
                          <a:pt x="31954" y="302668"/>
                          <a:pt x="59460" y="313318"/>
                          <a:pt x="86775" y="321210"/>
                        </a:cubicBezTo>
                        <a:cubicBezTo>
                          <a:pt x="114185" y="329102"/>
                          <a:pt x="84586" y="311987"/>
                          <a:pt x="109997" y="299150"/>
                        </a:cubicBezTo>
                        <a:cubicBezTo>
                          <a:pt x="127890" y="290116"/>
                          <a:pt x="139882" y="263301"/>
                          <a:pt x="149399" y="245805"/>
                        </a:cubicBezTo>
                        <a:cubicBezTo>
                          <a:pt x="173098" y="202064"/>
                          <a:pt x="234390" y="147958"/>
                          <a:pt x="222208" y="99843"/>
                        </a:cubicBezTo>
                        <a:cubicBezTo>
                          <a:pt x="210025" y="51633"/>
                          <a:pt x="188040" y="35944"/>
                          <a:pt x="146354" y="8748"/>
                        </a:cubicBezTo>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8" name="Google Shape;1458;p45"/>
                  <p:cNvSpPr/>
                  <p:nvPr/>
                </p:nvSpPr>
                <p:spPr>
                  <a:xfrm>
                    <a:off x="6466703" y="2767166"/>
                    <a:ext cx="372465" cy="523954"/>
                  </a:xfrm>
                  <a:custGeom>
                    <a:avLst/>
                    <a:gdLst/>
                    <a:ahLst/>
                    <a:cxnLst/>
                    <a:rect l="l" t="t" r="r" b="b"/>
                    <a:pathLst>
                      <a:path w="372465" h="523954" extrusionOk="0">
                        <a:moveTo>
                          <a:pt x="11516" y="62678"/>
                        </a:moveTo>
                        <a:lnTo>
                          <a:pt x="0" y="98812"/>
                        </a:lnTo>
                        <a:cubicBezTo>
                          <a:pt x="37975" y="60872"/>
                          <a:pt x="79470" y="35388"/>
                          <a:pt x="128200" y="36149"/>
                        </a:cubicBezTo>
                        <a:cubicBezTo>
                          <a:pt x="143047" y="34057"/>
                          <a:pt x="180926" y="53740"/>
                          <a:pt x="188826" y="66577"/>
                        </a:cubicBezTo>
                        <a:cubicBezTo>
                          <a:pt x="216902" y="112125"/>
                          <a:pt x="273436" y="226802"/>
                          <a:pt x="225563" y="352889"/>
                        </a:cubicBezTo>
                        <a:cubicBezTo>
                          <a:pt x="199200" y="422209"/>
                          <a:pt x="34834" y="516062"/>
                          <a:pt x="34834" y="516062"/>
                        </a:cubicBezTo>
                        <a:lnTo>
                          <a:pt x="260682" y="523954"/>
                        </a:lnTo>
                        <a:cubicBezTo>
                          <a:pt x="260682" y="523954"/>
                          <a:pt x="358426" y="403952"/>
                          <a:pt x="370418" y="298974"/>
                        </a:cubicBezTo>
                        <a:cubicBezTo>
                          <a:pt x="382315" y="193996"/>
                          <a:pt x="340343" y="97481"/>
                          <a:pt x="297134" y="44136"/>
                        </a:cubicBezTo>
                        <a:cubicBezTo>
                          <a:pt x="266583" y="6386"/>
                          <a:pt x="217093" y="-366"/>
                          <a:pt x="192823" y="15"/>
                        </a:cubicBezTo>
                        <a:cubicBezTo>
                          <a:pt x="107261" y="1346"/>
                          <a:pt x="40544" y="15134"/>
                          <a:pt x="11611" y="6277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59" name="Google Shape;1459;p45"/>
                <p:cNvSpPr/>
                <p:nvPr/>
              </p:nvSpPr>
              <p:spPr>
                <a:xfrm>
                  <a:off x="6119601" y="2925884"/>
                  <a:ext cx="351471" cy="340126"/>
                </a:xfrm>
                <a:custGeom>
                  <a:avLst/>
                  <a:gdLst/>
                  <a:ahLst/>
                  <a:cxnLst/>
                  <a:rect l="l" t="t" r="r" b="b"/>
                  <a:pathLst>
                    <a:path w="351471" h="340126" extrusionOk="0">
                      <a:moveTo>
                        <a:pt x="342534" y="259498"/>
                      </a:moveTo>
                      <a:cubicBezTo>
                        <a:pt x="298087" y="186754"/>
                        <a:pt x="301418" y="88338"/>
                        <a:pt x="348625" y="17306"/>
                      </a:cubicBezTo>
                      <a:lnTo>
                        <a:pt x="309508" y="0"/>
                      </a:lnTo>
                      <a:cubicBezTo>
                        <a:pt x="297041" y="18542"/>
                        <a:pt x="316646" y="46023"/>
                        <a:pt x="305511" y="65421"/>
                      </a:cubicBezTo>
                      <a:cubicBezTo>
                        <a:pt x="298944" y="76832"/>
                        <a:pt x="284192" y="80540"/>
                        <a:pt x="271058" y="81586"/>
                      </a:cubicBezTo>
                      <a:cubicBezTo>
                        <a:pt x="257829" y="82632"/>
                        <a:pt x="243743" y="82442"/>
                        <a:pt x="232703" y="89764"/>
                      </a:cubicBezTo>
                      <a:cubicBezTo>
                        <a:pt x="219188" y="98797"/>
                        <a:pt x="214810" y="116294"/>
                        <a:pt x="207006" y="130557"/>
                      </a:cubicBezTo>
                      <a:cubicBezTo>
                        <a:pt x="194347" y="153759"/>
                        <a:pt x="170173" y="170304"/>
                        <a:pt x="143905" y="173632"/>
                      </a:cubicBezTo>
                      <a:cubicBezTo>
                        <a:pt x="117637" y="177056"/>
                        <a:pt x="90037" y="167166"/>
                        <a:pt x="71953" y="147958"/>
                      </a:cubicBezTo>
                      <a:cubicBezTo>
                        <a:pt x="75189" y="175249"/>
                        <a:pt x="92701" y="200447"/>
                        <a:pt x="117256" y="212904"/>
                      </a:cubicBezTo>
                      <a:cubicBezTo>
                        <a:pt x="78901" y="232682"/>
                        <a:pt x="27317" y="221557"/>
                        <a:pt x="478" y="187896"/>
                      </a:cubicBezTo>
                      <a:cubicBezTo>
                        <a:pt x="-2854" y="222508"/>
                        <a:pt x="11423" y="258356"/>
                        <a:pt x="37596" y="281273"/>
                      </a:cubicBezTo>
                      <a:cubicBezTo>
                        <a:pt x="63768" y="304189"/>
                        <a:pt x="101267" y="313508"/>
                        <a:pt x="135149" y="305616"/>
                      </a:cubicBezTo>
                      <a:cubicBezTo>
                        <a:pt x="153232" y="301432"/>
                        <a:pt x="173029" y="292779"/>
                        <a:pt x="189399" y="301622"/>
                      </a:cubicBezTo>
                      <a:cubicBezTo>
                        <a:pt x="199582" y="307137"/>
                        <a:pt x="205388" y="318072"/>
                        <a:pt x="213858" y="325869"/>
                      </a:cubicBezTo>
                      <a:cubicBezTo>
                        <a:pt x="229943" y="340703"/>
                        <a:pt x="254688" y="342986"/>
                        <a:pt x="275817" y="337185"/>
                      </a:cubicBezTo>
                      <a:cubicBezTo>
                        <a:pt x="296945" y="331289"/>
                        <a:pt x="315314" y="318548"/>
                        <a:pt x="333302" y="306091"/>
                      </a:cubicBezTo>
                      <a:cubicBezTo>
                        <a:pt x="341297" y="300576"/>
                        <a:pt x="349957" y="293920"/>
                        <a:pt x="351290" y="284221"/>
                      </a:cubicBezTo>
                      <a:cubicBezTo>
                        <a:pt x="352527" y="275377"/>
                        <a:pt x="347197" y="267200"/>
                        <a:pt x="342534" y="259593"/>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60" name="Google Shape;1460;p45"/>
              <p:cNvSpPr/>
              <p:nvPr/>
            </p:nvSpPr>
            <p:spPr>
              <a:xfrm>
                <a:off x="6199264" y="2908095"/>
                <a:ext cx="255162" cy="146281"/>
              </a:xfrm>
              <a:custGeom>
                <a:avLst/>
                <a:gdLst/>
                <a:ahLst/>
                <a:cxnLst/>
                <a:rect l="l" t="t" r="r" b="b"/>
                <a:pathLst>
                  <a:path w="255162" h="146281" extrusionOk="0">
                    <a:moveTo>
                      <a:pt x="224230" y="25112"/>
                    </a:moveTo>
                    <a:cubicBezTo>
                      <a:pt x="218139" y="37949"/>
                      <a:pt x="212619" y="52878"/>
                      <a:pt x="199675" y="58678"/>
                    </a:cubicBezTo>
                    <a:cubicBezTo>
                      <a:pt x="186637" y="64478"/>
                      <a:pt x="171694" y="58678"/>
                      <a:pt x="158275" y="53638"/>
                    </a:cubicBezTo>
                    <a:cubicBezTo>
                      <a:pt x="144855" y="48599"/>
                      <a:pt x="128295" y="45271"/>
                      <a:pt x="117540" y="54589"/>
                    </a:cubicBezTo>
                    <a:cubicBezTo>
                      <a:pt x="109450" y="61531"/>
                      <a:pt x="107642" y="73227"/>
                      <a:pt x="102217" y="82450"/>
                    </a:cubicBezTo>
                    <a:cubicBezTo>
                      <a:pt x="92700" y="98615"/>
                      <a:pt x="72332" y="105842"/>
                      <a:pt x="53583" y="104891"/>
                    </a:cubicBezTo>
                    <a:cubicBezTo>
                      <a:pt x="34834" y="103940"/>
                      <a:pt x="17227" y="96333"/>
                      <a:pt x="0" y="88821"/>
                    </a:cubicBezTo>
                    <a:cubicBezTo>
                      <a:pt x="6186" y="109075"/>
                      <a:pt x="21319" y="126381"/>
                      <a:pt x="40449" y="135320"/>
                    </a:cubicBezTo>
                    <a:cubicBezTo>
                      <a:pt x="59579" y="144258"/>
                      <a:pt x="82611" y="144638"/>
                      <a:pt x="102122" y="136271"/>
                    </a:cubicBezTo>
                    <a:cubicBezTo>
                      <a:pt x="117540" y="129709"/>
                      <a:pt x="132768" y="117728"/>
                      <a:pt x="149138" y="121627"/>
                    </a:cubicBezTo>
                    <a:cubicBezTo>
                      <a:pt x="160464" y="124384"/>
                      <a:pt x="168553" y="134179"/>
                      <a:pt x="178166" y="140740"/>
                    </a:cubicBezTo>
                    <a:cubicBezTo>
                      <a:pt x="187874" y="147301"/>
                      <a:pt x="203387" y="149393"/>
                      <a:pt x="209383" y="139409"/>
                    </a:cubicBezTo>
                    <a:lnTo>
                      <a:pt x="255162" y="103"/>
                    </a:lnTo>
                    <a:cubicBezTo>
                      <a:pt x="241076" y="-1323"/>
                      <a:pt x="230226" y="12275"/>
                      <a:pt x="224230" y="25112"/>
                    </a:cubicBez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1" name="Google Shape;1461;p45"/>
              <p:cNvSpPr/>
              <p:nvPr/>
            </p:nvSpPr>
            <p:spPr>
              <a:xfrm>
                <a:off x="6512767" y="2948801"/>
                <a:ext cx="195012" cy="211643"/>
              </a:xfrm>
              <a:custGeom>
                <a:avLst/>
                <a:gdLst/>
                <a:ahLst/>
                <a:cxnLst/>
                <a:rect l="l" t="t" r="r" b="b"/>
                <a:pathLst>
                  <a:path w="195012" h="211643" extrusionOk="0">
                    <a:moveTo>
                      <a:pt x="133054" y="192079"/>
                    </a:moveTo>
                    <a:cubicBezTo>
                      <a:pt x="113257" y="207674"/>
                      <a:pt x="86704" y="214520"/>
                      <a:pt x="61863" y="210527"/>
                    </a:cubicBezTo>
                    <a:cubicBezTo>
                      <a:pt x="36928" y="206533"/>
                      <a:pt x="13991" y="191699"/>
                      <a:pt x="0" y="170684"/>
                    </a:cubicBezTo>
                    <a:cubicBezTo>
                      <a:pt x="17607" y="180859"/>
                      <a:pt x="37404" y="188466"/>
                      <a:pt x="57676" y="187420"/>
                    </a:cubicBezTo>
                    <a:cubicBezTo>
                      <a:pt x="77948" y="186374"/>
                      <a:pt x="98601" y="174963"/>
                      <a:pt x="106215" y="156136"/>
                    </a:cubicBezTo>
                    <a:cubicBezTo>
                      <a:pt x="113828" y="137213"/>
                      <a:pt x="109165" y="111634"/>
                      <a:pt x="125820" y="99843"/>
                    </a:cubicBezTo>
                    <a:cubicBezTo>
                      <a:pt x="136480" y="92236"/>
                      <a:pt x="151993" y="94138"/>
                      <a:pt x="162177" y="85865"/>
                    </a:cubicBezTo>
                    <a:cubicBezTo>
                      <a:pt x="173883" y="76356"/>
                      <a:pt x="172932" y="58480"/>
                      <a:pt x="170076" y="43646"/>
                    </a:cubicBezTo>
                    <a:cubicBezTo>
                      <a:pt x="167221" y="28812"/>
                      <a:pt x="163985" y="11981"/>
                      <a:pt x="173217" y="0"/>
                    </a:cubicBezTo>
                    <a:lnTo>
                      <a:pt x="185970" y="13217"/>
                    </a:lnTo>
                    <a:lnTo>
                      <a:pt x="195012" y="52489"/>
                    </a:lnTo>
                    <a:lnTo>
                      <a:pt x="185495" y="100319"/>
                    </a:lnTo>
                    <a:lnTo>
                      <a:pt x="173883" y="135882"/>
                    </a:lnTo>
                    <a:lnTo>
                      <a:pt x="133244" y="191984"/>
                    </a:lnTo>
                    <a:close/>
                  </a:path>
                </a:pathLst>
              </a:custGeom>
              <a:solidFill>
                <a:srgbClr val="26323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62" name="Google Shape;1462;p45"/>
            <p:cNvSpPr/>
            <p:nvPr/>
          </p:nvSpPr>
          <p:spPr>
            <a:xfrm rot="-3254767">
              <a:off x="5288658" y="2251522"/>
              <a:ext cx="9528" cy="1101772"/>
            </a:xfrm>
            <a:custGeom>
              <a:avLst/>
              <a:gdLst/>
              <a:ahLst/>
              <a:cxnLst/>
              <a:rect l="l" t="t" r="r" b="b"/>
              <a:pathLst>
                <a:path w="9517" h="1100463" extrusionOk="0">
                  <a:moveTo>
                    <a:pt x="0" y="0"/>
                  </a:moveTo>
                  <a:lnTo>
                    <a:pt x="9517" y="0"/>
                  </a:lnTo>
                  <a:lnTo>
                    <a:pt x="9517" y="1100464"/>
                  </a:lnTo>
                  <a:lnTo>
                    <a:pt x="0" y="110046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463" name="Google Shape;1463;p45"/>
            <p:cNvGrpSpPr/>
            <p:nvPr/>
          </p:nvGrpSpPr>
          <p:grpSpPr>
            <a:xfrm>
              <a:off x="4162725" y="1739271"/>
              <a:ext cx="1537825" cy="1424525"/>
              <a:chOff x="4162725" y="1739271"/>
              <a:chExt cx="1537825" cy="1424525"/>
            </a:xfrm>
          </p:grpSpPr>
          <p:sp>
            <p:nvSpPr>
              <p:cNvPr id="1464" name="Google Shape;1464;p45"/>
              <p:cNvSpPr/>
              <p:nvPr/>
            </p:nvSpPr>
            <p:spPr>
              <a:xfrm>
                <a:off x="5532186" y="3004810"/>
                <a:ext cx="168364" cy="158986"/>
              </a:xfrm>
              <a:custGeom>
                <a:avLst/>
                <a:gdLst/>
                <a:ahLst/>
                <a:cxnLst/>
                <a:rect l="l" t="t" r="r" b="b"/>
                <a:pathLst>
                  <a:path w="168364" h="158986" extrusionOk="0">
                    <a:moveTo>
                      <a:pt x="168270" y="61711"/>
                    </a:moveTo>
                    <a:cubicBezTo>
                      <a:pt x="168270" y="61711"/>
                      <a:pt x="122967" y="7510"/>
                      <a:pt x="109071" y="2185"/>
                    </a:cubicBezTo>
                    <a:cubicBezTo>
                      <a:pt x="95176" y="-3235"/>
                      <a:pt x="55679" y="3136"/>
                      <a:pt x="55679" y="3136"/>
                    </a:cubicBezTo>
                    <a:lnTo>
                      <a:pt x="53204" y="12550"/>
                    </a:lnTo>
                    <a:cubicBezTo>
                      <a:pt x="53204" y="12550"/>
                      <a:pt x="10756" y="12359"/>
                      <a:pt x="2857" y="25767"/>
                    </a:cubicBezTo>
                    <a:cubicBezTo>
                      <a:pt x="2857" y="25862"/>
                      <a:pt x="2667" y="26052"/>
                      <a:pt x="2667" y="26147"/>
                    </a:cubicBezTo>
                    <a:cubicBezTo>
                      <a:pt x="-3710" y="37368"/>
                      <a:pt x="1905" y="51631"/>
                      <a:pt x="13612" y="56956"/>
                    </a:cubicBezTo>
                    <a:lnTo>
                      <a:pt x="21130" y="60379"/>
                    </a:lnTo>
                    <a:cubicBezTo>
                      <a:pt x="21130" y="60379"/>
                      <a:pt x="12184" y="69983"/>
                      <a:pt x="18656" y="79777"/>
                    </a:cubicBezTo>
                    <a:cubicBezTo>
                      <a:pt x="25223" y="89572"/>
                      <a:pt x="33313" y="92044"/>
                      <a:pt x="33313" y="92044"/>
                    </a:cubicBezTo>
                    <a:cubicBezTo>
                      <a:pt x="33313" y="92044"/>
                      <a:pt x="26746" y="106688"/>
                      <a:pt x="31695" y="113249"/>
                    </a:cubicBezTo>
                    <a:cubicBezTo>
                      <a:pt x="36644" y="119810"/>
                      <a:pt x="24366" y="125515"/>
                      <a:pt x="35787" y="137686"/>
                    </a:cubicBezTo>
                    <a:cubicBezTo>
                      <a:pt x="47208" y="149953"/>
                      <a:pt x="65101" y="156419"/>
                      <a:pt x="65101" y="156419"/>
                    </a:cubicBezTo>
                    <a:cubicBezTo>
                      <a:pt x="65101" y="156419"/>
                      <a:pt x="122586" y="146054"/>
                      <a:pt x="125061" y="150143"/>
                    </a:cubicBezTo>
                    <a:lnTo>
                      <a:pt x="150853" y="158986"/>
                    </a:lnTo>
                    <a:lnTo>
                      <a:pt x="168365" y="61711"/>
                    </a:lnTo>
                    <a:close/>
                  </a:path>
                </a:pathLst>
              </a:custGeom>
              <a:solidFill>
                <a:srgbClr val="97673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5" name="Google Shape;1465;p45"/>
              <p:cNvSpPr/>
              <p:nvPr/>
            </p:nvSpPr>
            <p:spPr>
              <a:xfrm>
                <a:off x="4162725" y="1739271"/>
                <a:ext cx="1034988" cy="1239369"/>
              </a:xfrm>
              <a:custGeom>
                <a:avLst/>
                <a:gdLst/>
                <a:ahLst/>
                <a:cxnLst/>
                <a:rect l="l" t="t" r="r" b="b"/>
                <a:pathLst>
                  <a:path w="1034988" h="1239369" extrusionOk="0">
                    <a:moveTo>
                      <a:pt x="0" y="1178246"/>
                    </a:moveTo>
                    <a:cubicBezTo>
                      <a:pt x="0" y="1178246"/>
                      <a:pt x="372797" y="1259927"/>
                      <a:pt x="520603" y="1234443"/>
                    </a:cubicBezTo>
                    <a:cubicBezTo>
                      <a:pt x="847526" y="1177865"/>
                      <a:pt x="874556" y="1011745"/>
                      <a:pt x="945556" y="928067"/>
                    </a:cubicBezTo>
                    <a:cubicBezTo>
                      <a:pt x="1016556" y="844389"/>
                      <a:pt x="1070996" y="649837"/>
                      <a:pt x="1005706" y="457663"/>
                    </a:cubicBezTo>
                    <a:cubicBezTo>
                      <a:pt x="940417" y="265488"/>
                      <a:pt x="839913" y="0"/>
                      <a:pt x="839913" y="0"/>
                    </a:cubicBezTo>
                    <a:cubicBezTo>
                      <a:pt x="839913" y="0"/>
                      <a:pt x="836867" y="172111"/>
                      <a:pt x="640237" y="288309"/>
                    </a:cubicBezTo>
                    <a:cubicBezTo>
                      <a:pt x="640237" y="288309"/>
                      <a:pt x="688395" y="692627"/>
                      <a:pt x="303796" y="766511"/>
                    </a:cubicBezTo>
                    <a:cubicBezTo>
                      <a:pt x="316074" y="789903"/>
                      <a:pt x="368610" y="1080875"/>
                      <a:pt x="95" y="117834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6" name="Google Shape;1466;p45"/>
              <p:cNvSpPr/>
              <p:nvPr/>
            </p:nvSpPr>
            <p:spPr>
              <a:xfrm>
                <a:off x="4786688" y="2346128"/>
                <a:ext cx="466734" cy="604955"/>
              </a:xfrm>
              <a:custGeom>
                <a:avLst/>
                <a:gdLst/>
                <a:ahLst/>
                <a:cxnLst/>
                <a:rect l="l" t="t" r="r" b="b"/>
                <a:pathLst>
                  <a:path w="466734" h="604955" extrusionOk="0">
                    <a:moveTo>
                      <a:pt x="410201" y="190"/>
                    </a:moveTo>
                    <a:cubicBezTo>
                      <a:pt x="410201" y="190"/>
                      <a:pt x="410486" y="856"/>
                      <a:pt x="410677" y="2282"/>
                    </a:cubicBezTo>
                    <a:cubicBezTo>
                      <a:pt x="410962" y="3994"/>
                      <a:pt x="411343" y="6086"/>
                      <a:pt x="411724" y="8558"/>
                    </a:cubicBezTo>
                    <a:cubicBezTo>
                      <a:pt x="412580" y="14549"/>
                      <a:pt x="413722" y="22631"/>
                      <a:pt x="415245" y="32901"/>
                    </a:cubicBezTo>
                    <a:cubicBezTo>
                      <a:pt x="418196" y="54581"/>
                      <a:pt x="422288" y="85200"/>
                      <a:pt x="427427" y="123140"/>
                    </a:cubicBezTo>
                    <a:cubicBezTo>
                      <a:pt x="437326" y="199972"/>
                      <a:pt x="451031" y="305996"/>
                      <a:pt x="466449" y="424762"/>
                    </a:cubicBezTo>
                    <a:lnTo>
                      <a:pt x="466734" y="426664"/>
                    </a:lnTo>
                    <a:lnTo>
                      <a:pt x="464926" y="427329"/>
                    </a:lnTo>
                    <a:cubicBezTo>
                      <a:pt x="454647" y="431323"/>
                      <a:pt x="443797" y="435507"/>
                      <a:pt x="432757" y="439786"/>
                    </a:cubicBezTo>
                    <a:cubicBezTo>
                      <a:pt x="313504" y="485714"/>
                      <a:pt x="205672" y="527268"/>
                      <a:pt x="127058" y="557506"/>
                    </a:cubicBezTo>
                    <a:cubicBezTo>
                      <a:pt x="88131" y="572245"/>
                      <a:pt x="56534" y="584226"/>
                      <a:pt x="34263" y="592689"/>
                    </a:cubicBezTo>
                    <a:cubicBezTo>
                      <a:pt x="23603" y="596587"/>
                      <a:pt x="15133" y="599725"/>
                      <a:pt x="8946" y="602007"/>
                    </a:cubicBezTo>
                    <a:cubicBezTo>
                      <a:pt x="6281" y="602958"/>
                      <a:pt x="4092" y="603719"/>
                      <a:pt x="2284" y="604290"/>
                    </a:cubicBezTo>
                    <a:cubicBezTo>
                      <a:pt x="761" y="604765"/>
                      <a:pt x="0" y="604955"/>
                      <a:pt x="0" y="604955"/>
                    </a:cubicBezTo>
                    <a:cubicBezTo>
                      <a:pt x="0" y="604955"/>
                      <a:pt x="666" y="604480"/>
                      <a:pt x="2094" y="603814"/>
                    </a:cubicBezTo>
                    <a:cubicBezTo>
                      <a:pt x="3807" y="603053"/>
                      <a:pt x="5901" y="602198"/>
                      <a:pt x="8566" y="601057"/>
                    </a:cubicBezTo>
                    <a:cubicBezTo>
                      <a:pt x="14657" y="598584"/>
                      <a:pt x="23032" y="595161"/>
                      <a:pt x="33596" y="590882"/>
                    </a:cubicBezTo>
                    <a:cubicBezTo>
                      <a:pt x="55772" y="582039"/>
                      <a:pt x="87180" y="569582"/>
                      <a:pt x="125916" y="554273"/>
                    </a:cubicBezTo>
                    <a:cubicBezTo>
                      <a:pt x="204339" y="523654"/>
                      <a:pt x="312076" y="481625"/>
                      <a:pt x="431044" y="435222"/>
                    </a:cubicBezTo>
                    <a:cubicBezTo>
                      <a:pt x="442084" y="430943"/>
                      <a:pt x="453029" y="426759"/>
                      <a:pt x="463213" y="422765"/>
                    </a:cubicBezTo>
                    <a:lnTo>
                      <a:pt x="461690" y="425332"/>
                    </a:lnTo>
                    <a:cubicBezTo>
                      <a:pt x="446938" y="306566"/>
                      <a:pt x="433804" y="200447"/>
                      <a:pt x="424287" y="123520"/>
                    </a:cubicBezTo>
                    <a:cubicBezTo>
                      <a:pt x="419814" y="85580"/>
                      <a:pt x="416197" y="54771"/>
                      <a:pt x="413627" y="33091"/>
                    </a:cubicBezTo>
                    <a:cubicBezTo>
                      <a:pt x="412485" y="22726"/>
                      <a:pt x="411629" y="14549"/>
                      <a:pt x="410962" y="8558"/>
                    </a:cubicBezTo>
                    <a:cubicBezTo>
                      <a:pt x="410772" y="5991"/>
                      <a:pt x="410582" y="3899"/>
                      <a:pt x="410391" y="2187"/>
                    </a:cubicBezTo>
                    <a:cubicBezTo>
                      <a:pt x="410296" y="761"/>
                      <a:pt x="410296" y="0"/>
                      <a:pt x="41039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7" name="Google Shape;1467;p45"/>
              <p:cNvSpPr/>
              <p:nvPr/>
            </p:nvSpPr>
            <p:spPr>
              <a:xfrm>
                <a:off x="4466522" y="2505592"/>
                <a:ext cx="617490" cy="210908"/>
              </a:xfrm>
              <a:custGeom>
                <a:avLst/>
                <a:gdLst/>
                <a:ahLst/>
                <a:cxnLst/>
                <a:rect l="l" t="t" r="r" b="b"/>
                <a:pathLst>
                  <a:path w="617490" h="210908" extrusionOk="0">
                    <a:moveTo>
                      <a:pt x="0" y="95"/>
                    </a:moveTo>
                    <a:cubicBezTo>
                      <a:pt x="0" y="95"/>
                      <a:pt x="1999" y="1331"/>
                      <a:pt x="5520" y="4089"/>
                    </a:cubicBezTo>
                    <a:cubicBezTo>
                      <a:pt x="9042" y="6846"/>
                      <a:pt x="13991" y="11125"/>
                      <a:pt x="20748" y="16165"/>
                    </a:cubicBezTo>
                    <a:cubicBezTo>
                      <a:pt x="33977" y="26625"/>
                      <a:pt x="53773" y="40983"/>
                      <a:pt x="79280" y="57244"/>
                    </a:cubicBezTo>
                    <a:cubicBezTo>
                      <a:pt x="130008" y="89859"/>
                      <a:pt x="204339" y="128940"/>
                      <a:pt x="291233" y="159844"/>
                    </a:cubicBezTo>
                    <a:cubicBezTo>
                      <a:pt x="377937" y="191034"/>
                      <a:pt x="460834" y="206723"/>
                      <a:pt x="521174" y="207484"/>
                    </a:cubicBezTo>
                    <a:cubicBezTo>
                      <a:pt x="551344" y="207959"/>
                      <a:pt x="575614" y="204916"/>
                      <a:pt x="592079" y="201398"/>
                    </a:cubicBezTo>
                    <a:cubicBezTo>
                      <a:pt x="596076" y="200447"/>
                      <a:pt x="599788" y="199687"/>
                      <a:pt x="603024" y="198926"/>
                    </a:cubicBezTo>
                    <a:cubicBezTo>
                      <a:pt x="605974" y="198070"/>
                      <a:pt x="608639" y="197309"/>
                      <a:pt x="610923" y="196549"/>
                    </a:cubicBezTo>
                    <a:cubicBezTo>
                      <a:pt x="615206" y="195312"/>
                      <a:pt x="617490" y="194742"/>
                      <a:pt x="617490" y="194932"/>
                    </a:cubicBezTo>
                    <a:cubicBezTo>
                      <a:pt x="617490" y="195122"/>
                      <a:pt x="615397" y="195978"/>
                      <a:pt x="611209" y="197500"/>
                    </a:cubicBezTo>
                    <a:cubicBezTo>
                      <a:pt x="608925" y="198355"/>
                      <a:pt x="606355" y="199211"/>
                      <a:pt x="603405" y="200257"/>
                    </a:cubicBezTo>
                    <a:cubicBezTo>
                      <a:pt x="600169" y="201113"/>
                      <a:pt x="596552" y="202064"/>
                      <a:pt x="592460" y="203205"/>
                    </a:cubicBezTo>
                    <a:cubicBezTo>
                      <a:pt x="575994" y="207294"/>
                      <a:pt x="551440" y="211002"/>
                      <a:pt x="521079" y="210907"/>
                    </a:cubicBezTo>
                    <a:cubicBezTo>
                      <a:pt x="460263" y="211002"/>
                      <a:pt x="376700" y="195693"/>
                      <a:pt x="289520" y="164409"/>
                    </a:cubicBezTo>
                    <a:cubicBezTo>
                      <a:pt x="202245" y="133315"/>
                      <a:pt x="127819" y="93567"/>
                      <a:pt x="77377" y="60096"/>
                    </a:cubicBezTo>
                    <a:cubicBezTo>
                      <a:pt x="52060" y="43360"/>
                      <a:pt x="32550" y="28527"/>
                      <a:pt x="19606" y="17591"/>
                    </a:cubicBezTo>
                    <a:cubicBezTo>
                      <a:pt x="13039" y="12266"/>
                      <a:pt x="8280" y="7702"/>
                      <a:pt x="4949" y="4754"/>
                    </a:cubicBezTo>
                    <a:cubicBezTo>
                      <a:pt x="1618" y="1712"/>
                      <a:pt x="0" y="95"/>
                      <a:pt x="95"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8" name="Google Shape;1468;p45"/>
              <p:cNvSpPr/>
              <p:nvPr/>
            </p:nvSpPr>
            <p:spPr>
              <a:xfrm>
                <a:off x="4814556" y="2025393"/>
                <a:ext cx="293687" cy="641849"/>
              </a:xfrm>
              <a:custGeom>
                <a:avLst/>
                <a:gdLst/>
                <a:ahLst/>
                <a:cxnLst/>
                <a:rect l="l" t="t" r="r" b="b"/>
                <a:pathLst>
                  <a:path w="293687" h="641849" extrusionOk="0">
                    <a:moveTo>
                      <a:pt x="113" y="0"/>
                    </a:moveTo>
                    <a:cubicBezTo>
                      <a:pt x="113" y="0"/>
                      <a:pt x="1826" y="1807"/>
                      <a:pt x="4681" y="5610"/>
                    </a:cubicBezTo>
                    <a:cubicBezTo>
                      <a:pt x="7727" y="9794"/>
                      <a:pt x="11820" y="15404"/>
                      <a:pt x="16959" y="22346"/>
                    </a:cubicBezTo>
                    <a:cubicBezTo>
                      <a:pt x="27618" y="36799"/>
                      <a:pt x="42466" y="58289"/>
                      <a:pt x="60168" y="85200"/>
                    </a:cubicBezTo>
                    <a:cubicBezTo>
                      <a:pt x="95382" y="139115"/>
                      <a:pt x="141732" y="215376"/>
                      <a:pt x="183895" y="304379"/>
                    </a:cubicBezTo>
                    <a:cubicBezTo>
                      <a:pt x="226437" y="393097"/>
                      <a:pt x="256322" y="477441"/>
                      <a:pt x="272597" y="539819"/>
                    </a:cubicBezTo>
                    <a:cubicBezTo>
                      <a:pt x="274691" y="547617"/>
                      <a:pt x="276594" y="555034"/>
                      <a:pt x="278498" y="562070"/>
                    </a:cubicBezTo>
                    <a:cubicBezTo>
                      <a:pt x="280116" y="569107"/>
                      <a:pt x="281543" y="575858"/>
                      <a:pt x="282971" y="582039"/>
                    </a:cubicBezTo>
                    <a:cubicBezTo>
                      <a:pt x="285731" y="594495"/>
                      <a:pt x="288110" y="605336"/>
                      <a:pt x="289443" y="614179"/>
                    </a:cubicBezTo>
                    <a:cubicBezTo>
                      <a:pt x="290870" y="622737"/>
                      <a:pt x="291917" y="629488"/>
                      <a:pt x="292774" y="634623"/>
                    </a:cubicBezTo>
                    <a:cubicBezTo>
                      <a:pt x="293535" y="639282"/>
                      <a:pt x="293821" y="641755"/>
                      <a:pt x="293630" y="641850"/>
                    </a:cubicBezTo>
                    <a:cubicBezTo>
                      <a:pt x="293440" y="641850"/>
                      <a:pt x="292869" y="639472"/>
                      <a:pt x="291822" y="634813"/>
                    </a:cubicBezTo>
                    <a:cubicBezTo>
                      <a:pt x="290775" y="629678"/>
                      <a:pt x="289348" y="623022"/>
                      <a:pt x="287539" y="614559"/>
                    </a:cubicBezTo>
                    <a:cubicBezTo>
                      <a:pt x="285921" y="605716"/>
                      <a:pt x="283256" y="595066"/>
                      <a:pt x="280211" y="582609"/>
                    </a:cubicBezTo>
                    <a:cubicBezTo>
                      <a:pt x="278688" y="576429"/>
                      <a:pt x="277070" y="569772"/>
                      <a:pt x="275357" y="562736"/>
                    </a:cubicBezTo>
                    <a:cubicBezTo>
                      <a:pt x="273358" y="555794"/>
                      <a:pt x="271360" y="548377"/>
                      <a:pt x="269171" y="540675"/>
                    </a:cubicBezTo>
                    <a:cubicBezTo>
                      <a:pt x="252039" y="478772"/>
                      <a:pt x="221774" y="394999"/>
                      <a:pt x="179326" y="306471"/>
                    </a:cubicBezTo>
                    <a:cubicBezTo>
                      <a:pt x="137259" y="217849"/>
                      <a:pt x="91576" y="141397"/>
                      <a:pt x="57122" y="87101"/>
                    </a:cubicBezTo>
                    <a:cubicBezTo>
                      <a:pt x="39801" y="60001"/>
                      <a:pt x="25429" y="38226"/>
                      <a:pt x="15246" y="23392"/>
                    </a:cubicBezTo>
                    <a:cubicBezTo>
                      <a:pt x="10487" y="16260"/>
                      <a:pt x="6585" y="10460"/>
                      <a:pt x="3730" y="6181"/>
                    </a:cubicBezTo>
                    <a:cubicBezTo>
                      <a:pt x="1160" y="2187"/>
                      <a:pt x="-172" y="95"/>
                      <a:pt x="18"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9" name="Google Shape;1469;p45"/>
              <p:cNvSpPr/>
              <p:nvPr/>
            </p:nvSpPr>
            <p:spPr>
              <a:xfrm>
                <a:off x="5041755" y="2598494"/>
                <a:ext cx="213285" cy="176579"/>
              </a:xfrm>
              <a:custGeom>
                <a:avLst/>
                <a:gdLst/>
                <a:ahLst/>
                <a:cxnLst/>
                <a:rect l="l" t="t" r="r" b="b"/>
                <a:pathLst>
                  <a:path w="213285" h="176579" extrusionOk="0">
                    <a:moveTo>
                      <a:pt x="106310" y="95"/>
                    </a:moveTo>
                    <a:cubicBezTo>
                      <a:pt x="106310" y="95"/>
                      <a:pt x="109736" y="4564"/>
                      <a:pt x="115161" y="13122"/>
                    </a:cubicBezTo>
                    <a:cubicBezTo>
                      <a:pt x="120966" y="22441"/>
                      <a:pt x="128580" y="34707"/>
                      <a:pt x="137812" y="49636"/>
                    </a:cubicBezTo>
                    <a:cubicBezTo>
                      <a:pt x="156752" y="80635"/>
                      <a:pt x="182639" y="123615"/>
                      <a:pt x="211096" y="171445"/>
                    </a:cubicBezTo>
                    <a:lnTo>
                      <a:pt x="213285" y="175154"/>
                    </a:lnTo>
                    <a:lnTo>
                      <a:pt x="209003" y="175154"/>
                    </a:lnTo>
                    <a:cubicBezTo>
                      <a:pt x="207765" y="175154"/>
                      <a:pt x="206433" y="175249"/>
                      <a:pt x="205005" y="175249"/>
                    </a:cubicBezTo>
                    <a:cubicBezTo>
                      <a:pt x="148377" y="176104"/>
                      <a:pt x="97173" y="176485"/>
                      <a:pt x="60055" y="176580"/>
                    </a:cubicBezTo>
                    <a:cubicBezTo>
                      <a:pt x="42162" y="176580"/>
                      <a:pt x="27315" y="176485"/>
                      <a:pt x="16084" y="176390"/>
                    </a:cubicBezTo>
                    <a:cubicBezTo>
                      <a:pt x="5710" y="176200"/>
                      <a:pt x="0" y="176009"/>
                      <a:pt x="0" y="175629"/>
                    </a:cubicBezTo>
                    <a:cubicBezTo>
                      <a:pt x="0" y="175249"/>
                      <a:pt x="5710" y="174868"/>
                      <a:pt x="16084" y="174393"/>
                    </a:cubicBezTo>
                    <a:cubicBezTo>
                      <a:pt x="27315" y="174013"/>
                      <a:pt x="42067" y="173537"/>
                      <a:pt x="59960" y="172967"/>
                    </a:cubicBezTo>
                    <a:cubicBezTo>
                      <a:pt x="97078" y="172016"/>
                      <a:pt x="148281" y="170970"/>
                      <a:pt x="204910" y="170114"/>
                    </a:cubicBezTo>
                    <a:cubicBezTo>
                      <a:pt x="206243" y="170114"/>
                      <a:pt x="207670" y="170114"/>
                      <a:pt x="208907" y="170114"/>
                    </a:cubicBezTo>
                    <a:lnTo>
                      <a:pt x="206814" y="173822"/>
                    </a:lnTo>
                    <a:cubicBezTo>
                      <a:pt x="178356" y="125993"/>
                      <a:pt x="152945" y="82632"/>
                      <a:pt x="134767" y="51253"/>
                    </a:cubicBezTo>
                    <a:cubicBezTo>
                      <a:pt x="126106" y="36039"/>
                      <a:pt x="118873" y="23487"/>
                      <a:pt x="113448" y="13978"/>
                    </a:cubicBezTo>
                    <a:cubicBezTo>
                      <a:pt x="108499" y="5135"/>
                      <a:pt x="105929" y="190"/>
                      <a:pt x="106214"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470" name="Google Shape;1470;p45"/>
              <p:cNvGrpSpPr/>
              <p:nvPr/>
            </p:nvGrpSpPr>
            <p:grpSpPr>
              <a:xfrm>
                <a:off x="5576729" y="3007942"/>
                <a:ext cx="86989" cy="65163"/>
                <a:chOff x="5576729" y="3007942"/>
                <a:chExt cx="86989" cy="65163"/>
              </a:xfrm>
            </p:grpSpPr>
            <p:sp>
              <p:nvSpPr>
                <p:cNvPr id="1471" name="Google Shape;1471;p45"/>
                <p:cNvSpPr/>
                <p:nvPr/>
              </p:nvSpPr>
              <p:spPr>
                <a:xfrm>
                  <a:off x="5579299" y="3007946"/>
                  <a:ext cx="84229" cy="62686"/>
                </a:xfrm>
                <a:custGeom>
                  <a:avLst/>
                  <a:gdLst/>
                  <a:ahLst/>
                  <a:cxnLst/>
                  <a:rect l="l" t="t" r="r" b="b"/>
                  <a:pathLst>
                    <a:path w="84229" h="62686" extrusionOk="0">
                      <a:moveTo>
                        <a:pt x="8566" y="0"/>
                      </a:moveTo>
                      <a:cubicBezTo>
                        <a:pt x="2855" y="18352"/>
                        <a:pt x="1903" y="41078"/>
                        <a:pt x="0" y="60096"/>
                      </a:cubicBezTo>
                      <a:cubicBezTo>
                        <a:pt x="8185" y="65231"/>
                        <a:pt x="19511" y="62188"/>
                        <a:pt x="26649" y="55722"/>
                      </a:cubicBezTo>
                      <a:cubicBezTo>
                        <a:pt x="33787" y="49256"/>
                        <a:pt x="37879" y="40128"/>
                        <a:pt x="41686" y="31189"/>
                      </a:cubicBezTo>
                      <a:cubicBezTo>
                        <a:pt x="54535" y="38416"/>
                        <a:pt x="70810" y="39177"/>
                        <a:pt x="84229" y="33186"/>
                      </a:cubicBezTo>
                    </a:path>
                  </a:pathLst>
                </a:custGeom>
                <a:solidFill>
                  <a:srgbClr val="97673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2" name="Google Shape;1472;p45"/>
                <p:cNvSpPr/>
                <p:nvPr/>
              </p:nvSpPr>
              <p:spPr>
                <a:xfrm>
                  <a:off x="5576729" y="3007942"/>
                  <a:ext cx="86989" cy="65163"/>
                </a:xfrm>
                <a:custGeom>
                  <a:avLst/>
                  <a:gdLst/>
                  <a:ahLst/>
                  <a:cxnLst/>
                  <a:rect l="l" t="t" r="r" b="b"/>
                  <a:pathLst>
                    <a:path w="86989" h="65163" extrusionOk="0">
                      <a:moveTo>
                        <a:pt x="86799" y="33285"/>
                      </a:moveTo>
                      <a:cubicBezTo>
                        <a:pt x="86799" y="33285"/>
                        <a:pt x="83182" y="36328"/>
                        <a:pt x="75283" y="37945"/>
                      </a:cubicBezTo>
                      <a:cubicBezTo>
                        <a:pt x="67574" y="39561"/>
                        <a:pt x="55391" y="39751"/>
                        <a:pt x="43114" y="33190"/>
                      </a:cubicBezTo>
                      <a:lnTo>
                        <a:pt x="46255" y="32144"/>
                      </a:lnTo>
                      <a:cubicBezTo>
                        <a:pt x="44161" y="37279"/>
                        <a:pt x="41877" y="42889"/>
                        <a:pt x="38355" y="48405"/>
                      </a:cubicBezTo>
                      <a:cubicBezTo>
                        <a:pt x="34929" y="53825"/>
                        <a:pt x="30075" y="59530"/>
                        <a:pt x="23318" y="62573"/>
                      </a:cubicBezTo>
                      <a:cubicBezTo>
                        <a:pt x="16370" y="65901"/>
                        <a:pt x="7709" y="66281"/>
                        <a:pt x="1237" y="62192"/>
                      </a:cubicBezTo>
                      <a:lnTo>
                        <a:pt x="0" y="61337"/>
                      </a:lnTo>
                      <a:lnTo>
                        <a:pt x="190" y="59910"/>
                      </a:lnTo>
                      <a:cubicBezTo>
                        <a:pt x="1903" y="42509"/>
                        <a:pt x="3426" y="27295"/>
                        <a:pt x="5806" y="16550"/>
                      </a:cubicBezTo>
                      <a:cubicBezTo>
                        <a:pt x="7995" y="5805"/>
                        <a:pt x="10659" y="-186"/>
                        <a:pt x="11230" y="4"/>
                      </a:cubicBezTo>
                      <a:cubicBezTo>
                        <a:pt x="11802" y="195"/>
                        <a:pt x="10184" y="6375"/>
                        <a:pt x="8851" y="17120"/>
                      </a:cubicBezTo>
                      <a:cubicBezTo>
                        <a:pt x="7328" y="27770"/>
                        <a:pt x="6472" y="42889"/>
                        <a:pt x="5044" y="60386"/>
                      </a:cubicBezTo>
                      <a:lnTo>
                        <a:pt x="3902" y="58104"/>
                      </a:lnTo>
                      <a:cubicBezTo>
                        <a:pt x="8661" y="61051"/>
                        <a:pt x="15418" y="60861"/>
                        <a:pt x="21319" y="58104"/>
                      </a:cubicBezTo>
                      <a:cubicBezTo>
                        <a:pt x="32740" y="52779"/>
                        <a:pt x="37784" y="40132"/>
                        <a:pt x="42353" y="30433"/>
                      </a:cubicBezTo>
                      <a:lnTo>
                        <a:pt x="43399" y="28151"/>
                      </a:lnTo>
                      <a:lnTo>
                        <a:pt x="45493" y="29387"/>
                      </a:lnTo>
                      <a:cubicBezTo>
                        <a:pt x="56438" y="35663"/>
                        <a:pt x="67669" y="36233"/>
                        <a:pt x="75092" y="35472"/>
                      </a:cubicBezTo>
                      <a:cubicBezTo>
                        <a:pt x="82611" y="34617"/>
                        <a:pt x="86799" y="32810"/>
                        <a:pt x="86989" y="33381"/>
                      </a:cubicBezTo>
                      <a:close/>
                    </a:path>
                  </a:pathLst>
                </a:custGeom>
                <a:solidFill>
                  <a:srgbClr val="8053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73" name="Google Shape;1473;p45"/>
              <p:cNvGrpSpPr/>
              <p:nvPr/>
            </p:nvGrpSpPr>
            <p:grpSpPr>
              <a:xfrm>
                <a:off x="5552745" y="3063359"/>
                <a:ext cx="68902" cy="35731"/>
                <a:chOff x="5552745" y="3063359"/>
                <a:chExt cx="68902" cy="35731"/>
              </a:xfrm>
            </p:grpSpPr>
            <p:sp>
              <p:nvSpPr>
                <p:cNvPr id="1474" name="Google Shape;1474;p45"/>
                <p:cNvSpPr/>
                <p:nvPr/>
              </p:nvSpPr>
              <p:spPr>
                <a:xfrm>
                  <a:off x="5552745" y="3063858"/>
                  <a:ext cx="66450" cy="33127"/>
                </a:xfrm>
                <a:custGeom>
                  <a:avLst/>
                  <a:gdLst/>
                  <a:ahLst/>
                  <a:cxnLst/>
                  <a:rect l="l" t="t" r="r" b="b"/>
                  <a:pathLst>
                    <a:path w="66450" h="33127" extrusionOk="0">
                      <a:moveTo>
                        <a:pt x="0" y="0"/>
                      </a:moveTo>
                      <a:cubicBezTo>
                        <a:pt x="14657" y="1236"/>
                        <a:pt x="29314" y="2567"/>
                        <a:pt x="43875" y="3803"/>
                      </a:cubicBezTo>
                      <a:cubicBezTo>
                        <a:pt x="48729" y="4184"/>
                        <a:pt x="53583" y="4659"/>
                        <a:pt x="57961" y="6751"/>
                      </a:cubicBezTo>
                      <a:cubicBezTo>
                        <a:pt x="62339" y="8843"/>
                        <a:pt x="66051" y="12837"/>
                        <a:pt x="66432" y="17687"/>
                      </a:cubicBezTo>
                      <a:cubicBezTo>
                        <a:pt x="66717" y="22346"/>
                        <a:pt x="63767" y="26720"/>
                        <a:pt x="59769" y="29192"/>
                      </a:cubicBezTo>
                      <a:cubicBezTo>
                        <a:pt x="55772" y="31664"/>
                        <a:pt x="51109" y="32520"/>
                        <a:pt x="46445" y="32901"/>
                      </a:cubicBezTo>
                      <a:cubicBezTo>
                        <a:pt x="35024" y="33756"/>
                        <a:pt x="23603" y="32045"/>
                        <a:pt x="12278" y="30238"/>
                      </a:cubicBezTo>
                    </a:path>
                  </a:pathLst>
                </a:custGeom>
                <a:solidFill>
                  <a:srgbClr val="97673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5" name="Google Shape;1475;p45"/>
                <p:cNvSpPr/>
                <p:nvPr/>
              </p:nvSpPr>
              <p:spPr>
                <a:xfrm>
                  <a:off x="5552745" y="3063359"/>
                  <a:ext cx="68902" cy="35731"/>
                </a:xfrm>
                <a:custGeom>
                  <a:avLst/>
                  <a:gdLst/>
                  <a:ahLst/>
                  <a:cxnLst/>
                  <a:rect l="l" t="t" r="r" b="b"/>
                  <a:pathLst>
                    <a:path w="68902" h="35731" extrusionOk="0">
                      <a:moveTo>
                        <a:pt x="12278" y="30737"/>
                      </a:moveTo>
                      <a:cubicBezTo>
                        <a:pt x="12373" y="29977"/>
                        <a:pt x="19987" y="30928"/>
                        <a:pt x="32074" y="31498"/>
                      </a:cubicBezTo>
                      <a:cubicBezTo>
                        <a:pt x="38070" y="31688"/>
                        <a:pt x="45493" y="31878"/>
                        <a:pt x="52822" y="30072"/>
                      </a:cubicBezTo>
                      <a:cubicBezTo>
                        <a:pt x="56438" y="29121"/>
                        <a:pt x="59865" y="27409"/>
                        <a:pt x="62054" y="24367"/>
                      </a:cubicBezTo>
                      <a:cubicBezTo>
                        <a:pt x="64338" y="21419"/>
                        <a:pt x="64814" y="17615"/>
                        <a:pt x="62720" y="14382"/>
                      </a:cubicBezTo>
                      <a:cubicBezTo>
                        <a:pt x="58437" y="7441"/>
                        <a:pt x="48920" y="7060"/>
                        <a:pt x="41020" y="6300"/>
                      </a:cubicBezTo>
                      <a:cubicBezTo>
                        <a:pt x="33501" y="5444"/>
                        <a:pt x="26363" y="4683"/>
                        <a:pt x="19606" y="3922"/>
                      </a:cubicBezTo>
                      <a:cubicBezTo>
                        <a:pt x="7424" y="2401"/>
                        <a:pt x="0" y="1165"/>
                        <a:pt x="0" y="499"/>
                      </a:cubicBezTo>
                      <a:cubicBezTo>
                        <a:pt x="0" y="-166"/>
                        <a:pt x="7614" y="-166"/>
                        <a:pt x="19891" y="499"/>
                      </a:cubicBezTo>
                      <a:cubicBezTo>
                        <a:pt x="26649" y="880"/>
                        <a:pt x="33787" y="1355"/>
                        <a:pt x="41401" y="1831"/>
                      </a:cubicBezTo>
                      <a:cubicBezTo>
                        <a:pt x="45398" y="2116"/>
                        <a:pt x="49776" y="2306"/>
                        <a:pt x="54345" y="3447"/>
                      </a:cubicBezTo>
                      <a:cubicBezTo>
                        <a:pt x="58913" y="4588"/>
                        <a:pt x="63957" y="7155"/>
                        <a:pt x="66907" y="11910"/>
                      </a:cubicBezTo>
                      <a:cubicBezTo>
                        <a:pt x="70143" y="16664"/>
                        <a:pt x="69192" y="23511"/>
                        <a:pt x="65861" y="27409"/>
                      </a:cubicBezTo>
                      <a:cubicBezTo>
                        <a:pt x="62720" y="31593"/>
                        <a:pt x="58056" y="33685"/>
                        <a:pt x="53869" y="34636"/>
                      </a:cubicBezTo>
                      <a:cubicBezTo>
                        <a:pt x="45303" y="36348"/>
                        <a:pt x="37975" y="35682"/>
                        <a:pt x="31788" y="35112"/>
                      </a:cubicBezTo>
                      <a:cubicBezTo>
                        <a:pt x="19511" y="33590"/>
                        <a:pt x="12182" y="31403"/>
                        <a:pt x="12278" y="30832"/>
                      </a:cubicBezTo>
                      <a:close/>
                    </a:path>
                  </a:pathLst>
                </a:custGeom>
                <a:solidFill>
                  <a:srgbClr val="8053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76" name="Google Shape;1476;p45"/>
              <p:cNvGrpSpPr/>
              <p:nvPr/>
            </p:nvGrpSpPr>
            <p:grpSpPr>
              <a:xfrm>
                <a:off x="5566165" y="3093432"/>
                <a:ext cx="55874" cy="30636"/>
                <a:chOff x="5566165" y="3093432"/>
                <a:chExt cx="55874" cy="30636"/>
              </a:xfrm>
            </p:grpSpPr>
            <p:sp>
              <p:nvSpPr>
                <p:cNvPr id="1477" name="Google Shape;1477;p45"/>
                <p:cNvSpPr/>
                <p:nvPr/>
              </p:nvSpPr>
              <p:spPr>
                <a:xfrm>
                  <a:off x="5566260" y="3095428"/>
                  <a:ext cx="53413" cy="26719"/>
                </a:xfrm>
                <a:custGeom>
                  <a:avLst/>
                  <a:gdLst/>
                  <a:ahLst/>
                  <a:cxnLst/>
                  <a:rect l="l" t="t" r="r" b="b"/>
                  <a:pathLst>
                    <a:path w="53413" h="26719" extrusionOk="0">
                      <a:moveTo>
                        <a:pt x="0" y="0"/>
                      </a:moveTo>
                      <a:cubicBezTo>
                        <a:pt x="9708" y="0"/>
                        <a:pt x="19416" y="190"/>
                        <a:pt x="29123" y="190"/>
                      </a:cubicBezTo>
                      <a:cubicBezTo>
                        <a:pt x="34643" y="190"/>
                        <a:pt x="40259" y="285"/>
                        <a:pt x="45208" y="2662"/>
                      </a:cubicBezTo>
                      <a:cubicBezTo>
                        <a:pt x="50157" y="5040"/>
                        <a:pt x="54154" y="10270"/>
                        <a:pt x="53298" y="15595"/>
                      </a:cubicBezTo>
                      <a:cubicBezTo>
                        <a:pt x="52536" y="19969"/>
                        <a:pt x="48824" y="23297"/>
                        <a:pt x="44637" y="24818"/>
                      </a:cubicBezTo>
                      <a:cubicBezTo>
                        <a:pt x="40544" y="26340"/>
                        <a:pt x="35976" y="26435"/>
                        <a:pt x="31598" y="26435"/>
                      </a:cubicBezTo>
                      <a:cubicBezTo>
                        <a:pt x="21129" y="26435"/>
                        <a:pt x="10564" y="26625"/>
                        <a:pt x="95" y="26720"/>
                      </a:cubicBezTo>
                    </a:path>
                  </a:pathLst>
                </a:custGeom>
                <a:solidFill>
                  <a:srgbClr val="97673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8" name="Google Shape;1478;p45"/>
                <p:cNvSpPr/>
                <p:nvPr/>
              </p:nvSpPr>
              <p:spPr>
                <a:xfrm>
                  <a:off x="5566165" y="3093432"/>
                  <a:ext cx="55874" cy="30636"/>
                </a:xfrm>
                <a:custGeom>
                  <a:avLst/>
                  <a:gdLst/>
                  <a:ahLst/>
                  <a:cxnLst/>
                  <a:rect l="l" t="t" r="r" b="b"/>
                  <a:pathLst>
                    <a:path w="55874" h="30636" extrusionOk="0">
                      <a:moveTo>
                        <a:pt x="95" y="28716"/>
                      </a:moveTo>
                      <a:cubicBezTo>
                        <a:pt x="95" y="28050"/>
                        <a:pt x="6757" y="27385"/>
                        <a:pt x="17607" y="26814"/>
                      </a:cubicBezTo>
                      <a:cubicBezTo>
                        <a:pt x="23698" y="26529"/>
                        <a:pt x="29980" y="26339"/>
                        <a:pt x="36547" y="26053"/>
                      </a:cubicBezTo>
                      <a:cubicBezTo>
                        <a:pt x="39973" y="25768"/>
                        <a:pt x="43399" y="25198"/>
                        <a:pt x="46159" y="23391"/>
                      </a:cubicBezTo>
                      <a:cubicBezTo>
                        <a:pt x="49015" y="21679"/>
                        <a:pt x="51109" y="18827"/>
                        <a:pt x="50918" y="15784"/>
                      </a:cubicBezTo>
                      <a:cubicBezTo>
                        <a:pt x="50823" y="12741"/>
                        <a:pt x="48634" y="9603"/>
                        <a:pt x="45874" y="7796"/>
                      </a:cubicBezTo>
                      <a:cubicBezTo>
                        <a:pt x="43209" y="5990"/>
                        <a:pt x="39688" y="5134"/>
                        <a:pt x="36356" y="4754"/>
                      </a:cubicBezTo>
                      <a:cubicBezTo>
                        <a:pt x="29599" y="4183"/>
                        <a:pt x="22842" y="4183"/>
                        <a:pt x="17512" y="3803"/>
                      </a:cubicBezTo>
                      <a:cubicBezTo>
                        <a:pt x="6662" y="3232"/>
                        <a:pt x="0" y="2566"/>
                        <a:pt x="0" y="1901"/>
                      </a:cubicBezTo>
                      <a:cubicBezTo>
                        <a:pt x="0" y="1235"/>
                        <a:pt x="6757" y="665"/>
                        <a:pt x="17607" y="284"/>
                      </a:cubicBezTo>
                      <a:cubicBezTo>
                        <a:pt x="23127" y="284"/>
                        <a:pt x="29314" y="-286"/>
                        <a:pt x="36832" y="189"/>
                      </a:cubicBezTo>
                      <a:cubicBezTo>
                        <a:pt x="40544" y="474"/>
                        <a:pt x="44732" y="1235"/>
                        <a:pt x="48634" y="3803"/>
                      </a:cubicBezTo>
                      <a:cubicBezTo>
                        <a:pt x="52251" y="6275"/>
                        <a:pt x="55582" y="10269"/>
                        <a:pt x="55867" y="15594"/>
                      </a:cubicBezTo>
                      <a:cubicBezTo>
                        <a:pt x="56058" y="21014"/>
                        <a:pt x="52441" y="25388"/>
                        <a:pt x="48729" y="27575"/>
                      </a:cubicBezTo>
                      <a:cubicBezTo>
                        <a:pt x="44827" y="29952"/>
                        <a:pt x="40544" y="30428"/>
                        <a:pt x="36832" y="30618"/>
                      </a:cubicBezTo>
                      <a:cubicBezTo>
                        <a:pt x="29409" y="30713"/>
                        <a:pt x="23127" y="30428"/>
                        <a:pt x="17702" y="30332"/>
                      </a:cubicBezTo>
                      <a:cubicBezTo>
                        <a:pt x="6853" y="29952"/>
                        <a:pt x="190" y="29382"/>
                        <a:pt x="95" y="28716"/>
                      </a:cubicBezTo>
                      <a:close/>
                    </a:path>
                  </a:pathLst>
                </a:custGeom>
                <a:solidFill>
                  <a:srgbClr val="8053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79" name="Google Shape;1479;p45"/>
              <p:cNvSpPr/>
              <p:nvPr/>
            </p:nvSpPr>
            <p:spPr>
              <a:xfrm>
                <a:off x="5566926" y="3119551"/>
                <a:ext cx="59573" cy="39070"/>
              </a:xfrm>
              <a:custGeom>
                <a:avLst/>
                <a:gdLst/>
                <a:ahLst/>
                <a:cxnLst/>
                <a:rect l="l" t="t" r="r" b="b"/>
                <a:pathLst>
                  <a:path w="59573" h="39070" extrusionOk="0">
                    <a:moveTo>
                      <a:pt x="13515" y="34167"/>
                    </a:moveTo>
                    <a:cubicBezTo>
                      <a:pt x="13705" y="33311"/>
                      <a:pt x="20367" y="35023"/>
                      <a:pt x="30836" y="35403"/>
                    </a:cubicBezTo>
                    <a:cubicBezTo>
                      <a:pt x="35976" y="35403"/>
                      <a:pt x="42257" y="34547"/>
                      <a:pt x="47682" y="30934"/>
                    </a:cubicBezTo>
                    <a:cubicBezTo>
                      <a:pt x="53012" y="27606"/>
                      <a:pt x="56438" y="19998"/>
                      <a:pt x="53869" y="13628"/>
                    </a:cubicBezTo>
                    <a:cubicBezTo>
                      <a:pt x="51204" y="7257"/>
                      <a:pt x="42924" y="5545"/>
                      <a:pt x="36261" y="4879"/>
                    </a:cubicBezTo>
                    <a:cubicBezTo>
                      <a:pt x="29218" y="4214"/>
                      <a:pt x="22842" y="3833"/>
                      <a:pt x="17512" y="3643"/>
                    </a:cubicBezTo>
                    <a:cubicBezTo>
                      <a:pt x="6757" y="3168"/>
                      <a:pt x="95" y="3168"/>
                      <a:pt x="0" y="2502"/>
                    </a:cubicBezTo>
                    <a:cubicBezTo>
                      <a:pt x="0" y="1836"/>
                      <a:pt x="6567" y="600"/>
                      <a:pt x="17512" y="125"/>
                    </a:cubicBezTo>
                    <a:cubicBezTo>
                      <a:pt x="22937" y="-65"/>
                      <a:pt x="29409" y="-65"/>
                      <a:pt x="36642" y="315"/>
                    </a:cubicBezTo>
                    <a:cubicBezTo>
                      <a:pt x="40259" y="600"/>
                      <a:pt x="44256" y="1076"/>
                      <a:pt x="48253" y="2502"/>
                    </a:cubicBezTo>
                    <a:cubicBezTo>
                      <a:pt x="52251" y="3928"/>
                      <a:pt x="56438" y="6971"/>
                      <a:pt x="58342" y="11631"/>
                    </a:cubicBezTo>
                    <a:cubicBezTo>
                      <a:pt x="62053" y="21044"/>
                      <a:pt x="56819" y="30744"/>
                      <a:pt x="50062" y="34737"/>
                    </a:cubicBezTo>
                    <a:cubicBezTo>
                      <a:pt x="43304" y="38921"/>
                      <a:pt x="36071" y="39397"/>
                      <a:pt x="30551" y="38921"/>
                    </a:cubicBezTo>
                    <a:cubicBezTo>
                      <a:pt x="19415" y="37590"/>
                      <a:pt x="13324" y="34642"/>
                      <a:pt x="13420" y="34167"/>
                    </a:cubicBezTo>
                    <a:close/>
                  </a:path>
                </a:pathLst>
              </a:custGeom>
              <a:solidFill>
                <a:srgbClr val="80532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80" name="Google Shape;1480;p45"/>
            <p:cNvGrpSpPr/>
            <p:nvPr/>
          </p:nvGrpSpPr>
          <p:grpSpPr>
            <a:xfrm>
              <a:off x="5054984" y="3050070"/>
              <a:ext cx="1726609" cy="2160418"/>
              <a:chOff x="5054984" y="3050070"/>
              <a:chExt cx="1726609" cy="2160418"/>
            </a:xfrm>
          </p:grpSpPr>
          <p:sp>
            <p:nvSpPr>
              <p:cNvPr id="1481" name="Google Shape;1481;p45"/>
              <p:cNvSpPr/>
              <p:nvPr/>
            </p:nvSpPr>
            <p:spPr>
              <a:xfrm>
                <a:off x="5674283" y="3050070"/>
                <a:ext cx="890830" cy="329102"/>
              </a:xfrm>
              <a:custGeom>
                <a:avLst/>
                <a:gdLst/>
                <a:ahLst/>
                <a:cxnLst/>
                <a:rect l="l" t="t" r="r" b="b"/>
                <a:pathLst>
                  <a:path w="890830" h="329102" extrusionOk="0">
                    <a:moveTo>
                      <a:pt x="29218" y="0"/>
                    </a:moveTo>
                    <a:cubicBezTo>
                      <a:pt x="29218" y="0"/>
                      <a:pt x="462547" y="116864"/>
                      <a:pt x="507754" y="138069"/>
                    </a:cubicBezTo>
                    <a:cubicBezTo>
                      <a:pt x="552962" y="159274"/>
                      <a:pt x="744358" y="166881"/>
                      <a:pt x="744358" y="166881"/>
                    </a:cubicBezTo>
                    <a:lnTo>
                      <a:pt x="890831" y="207199"/>
                    </a:lnTo>
                    <a:lnTo>
                      <a:pt x="542969" y="329102"/>
                    </a:lnTo>
                    <a:cubicBezTo>
                      <a:pt x="542969" y="329102"/>
                      <a:pt x="0" y="174393"/>
                      <a:pt x="0" y="166881"/>
                    </a:cubicBezTo>
                    <a:cubicBezTo>
                      <a:pt x="0" y="159369"/>
                      <a:pt x="29218" y="0"/>
                      <a:pt x="29218"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482" name="Google Shape;1482;p45"/>
              <p:cNvGrpSpPr/>
              <p:nvPr/>
            </p:nvGrpSpPr>
            <p:grpSpPr>
              <a:xfrm>
                <a:off x="5054984" y="3216951"/>
                <a:ext cx="1726609" cy="1993537"/>
                <a:chOff x="5054984" y="3216951"/>
                <a:chExt cx="1726609" cy="1993537"/>
              </a:xfrm>
            </p:grpSpPr>
            <p:sp>
              <p:nvSpPr>
                <p:cNvPr id="1483" name="Google Shape;1483;p45"/>
                <p:cNvSpPr/>
                <p:nvPr/>
              </p:nvSpPr>
              <p:spPr>
                <a:xfrm>
                  <a:off x="5522384" y="3680985"/>
                  <a:ext cx="637572" cy="682452"/>
                </a:xfrm>
                <a:custGeom>
                  <a:avLst/>
                  <a:gdLst/>
                  <a:ahLst/>
                  <a:cxnLst/>
                  <a:rect l="l" t="t" r="r" b="b"/>
                  <a:pathLst>
                    <a:path w="637572" h="682452" extrusionOk="0">
                      <a:moveTo>
                        <a:pt x="637477" y="0"/>
                      </a:moveTo>
                      <a:cubicBezTo>
                        <a:pt x="637477" y="0"/>
                        <a:pt x="132483" y="403747"/>
                        <a:pt x="0" y="497695"/>
                      </a:cubicBezTo>
                      <a:lnTo>
                        <a:pt x="221756" y="682452"/>
                      </a:lnTo>
                      <a:lnTo>
                        <a:pt x="637572"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4" name="Google Shape;1484;p45"/>
                <p:cNvSpPr/>
                <p:nvPr/>
              </p:nvSpPr>
              <p:spPr>
                <a:xfrm>
                  <a:off x="5542276" y="3711033"/>
                  <a:ext cx="637572" cy="682452"/>
                </a:xfrm>
                <a:custGeom>
                  <a:avLst/>
                  <a:gdLst/>
                  <a:ahLst/>
                  <a:cxnLst/>
                  <a:rect l="l" t="t" r="r" b="b"/>
                  <a:pathLst>
                    <a:path w="637572" h="682452" extrusionOk="0">
                      <a:moveTo>
                        <a:pt x="637477" y="0"/>
                      </a:moveTo>
                      <a:cubicBezTo>
                        <a:pt x="637477" y="0"/>
                        <a:pt x="132483" y="403747"/>
                        <a:pt x="0" y="497695"/>
                      </a:cubicBezTo>
                      <a:lnTo>
                        <a:pt x="221756" y="682452"/>
                      </a:lnTo>
                      <a:lnTo>
                        <a:pt x="637572"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5" name="Google Shape;1485;p45"/>
                <p:cNvSpPr/>
                <p:nvPr/>
              </p:nvSpPr>
              <p:spPr>
                <a:xfrm>
                  <a:off x="5054984" y="3721017"/>
                  <a:ext cx="1390780" cy="1042363"/>
                </a:xfrm>
                <a:custGeom>
                  <a:avLst/>
                  <a:gdLst/>
                  <a:ahLst/>
                  <a:cxnLst/>
                  <a:rect l="l" t="t" r="r" b="b"/>
                  <a:pathLst>
                    <a:path w="1390780" h="1042363" extrusionOk="0">
                      <a:moveTo>
                        <a:pt x="1069187" y="0"/>
                      </a:moveTo>
                      <a:lnTo>
                        <a:pt x="953836" y="170209"/>
                      </a:lnTo>
                      <a:cubicBezTo>
                        <a:pt x="953836" y="170209"/>
                        <a:pt x="425429" y="530120"/>
                        <a:pt x="416197" y="535255"/>
                      </a:cubicBezTo>
                      <a:lnTo>
                        <a:pt x="0" y="896307"/>
                      </a:lnTo>
                      <a:lnTo>
                        <a:pt x="101170" y="1042364"/>
                      </a:lnTo>
                      <a:cubicBezTo>
                        <a:pt x="101170" y="1042364"/>
                        <a:pt x="411628" y="809206"/>
                        <a:pt x="467496" y="752628"/>
                      </a:cubicBezTo>
                      <a:lnTo>
                        <a:pt x="503186" y="722485"/>
                      </a:lnTo>
                      <a:lnTo>
                        <a:pt x="1009989" y="536872"/>
                      </a:lnTo>
                      <a:cubicBezTo>
                        <a:pt x="1009989" y="536872"/>
                        <a:pt x="1244498" y="454239"/>
                        <a:pt x="1335675" y="288690"/>
                      </a:cubicBezTo>
                      <a:lnTo>
                        <a:pt x="1390781" y="119622"/>
                      </a:lnTo>
                      <a:cubicBezTo>
                        <a:pt x="1390781" y="119622"/>
                        <a:pt x="1197958" y="104598"/>
                        <a:pt x="1069378" y="9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6" name="Google Shape;1486;p45"/>
                <p:cNvSpPr/>
                <p:nvPr/>
              </p:nvSpPr>
              <p:spPr>
                <a:xfrm>
                  <a:off x="5902701" y="3840544"/>
                  <a:ext cx="561891" cy="1369944"/>
                </a:xfrm>
                <a:custGeom>
                  <a:avLst/>
                  <a:gdLst/>
                  <a:ahLst/>
                  <a:cxnLst/>
                  <a:rect l="l" t="t" r="r" b="b"/>
                  <a:pathLst>
                    <a:path w="561891" h="1369944" extrusionOk="0">
                      <a:moveTo>
                        <a:pt x="247072" y="2758"/>
                      </a:moveTo>
                      <a:lnTo>
                        <a:pt x="0" y="791044"/>
                      </a:lnTo>
                      <a:lnTo>
                        <a:pt x="25983" y="1368043"/>
                      </a:lnTo>
                      <a:lnTo>
                        <a:pt x="196535" y="1369945"/>
                      </a:lnTo>
                      <a:lnTo>
                        <a:pt x="231273" y="843153"/>
                      </a:lnTo>
                      <a:lnTo>
                        <a:pt x="455980" y="458708"/>
                      </a:lnTo>
                      <a:cubicBezTo>
                        <a:pt x="455980" y="458708"/>
                        <a:pt x="559434" y="269957"/>
                        <a:pt x="561718" y="173632"/>
                      </a:cubicBezTo>
                      <a:cubicBezTo>
                        <a:pt x="564002" y="77307"/>
                        <a:pt x="542874" y="0"/>
                        <a:pt x="542874" y="0"/>
                      </a:cubicBezTo>
                      <a:lnTo>
                        <a:pt x="247072" y="2662"/>
                      </a:lnTo>
                      <a:lnTo>
                        <a:pt x="247072" y="2662"/>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7" name="Google Shape;1487;p45"/>
                <p:cNvSpPr/>
                <p:nvPr/>
              </p:nvSpPr>
              <p:spPr>
                <a:xfrm>
                  <a:off x="5644969" y="3216951"/>
                  <a:ext cx="1136624" cy="1418344"/>
                </a:xfrm>
                <a:custGeom>
                  <a:avLst/>
                  <a:gdLst/>
                  <a:ahLst/>
                  <a:cxnLst/>
                  <a:rect l="l" t="t" r="r" b="b"/>
                  <a:pathLst>
                    <a:path w="1136624" h="1418344" extrusionOk="0">
                      <a:moveTo>
                        <a:pt x="773576" y="0"/>
                      </a:moveTo>
                      <a:lnTo>
                        <a:pt x="1060431" y="51253"/>
                      </a:lnTo>
                      <a:lnTo>
                        <a:pt x="1096122" y="83013"/>
                      </a:lnTo>
                      <a:cubicBezTo>
                        <a:pt x="1125816" y="109352"/>
                        <a:pt x="1140568" y="148624"/>
                        <a:pt x="1135714" y="188086"/>
                      </a:cubicBezTo>
                      <a:lnTo>
                        <a:pt x="1135714" y="188086"/>
                      </a:lnTo>
                      <a:cubicBezTo>
                        <a:pt x="1129242" y="239434"/>
                        <a:pt x="1112587" y="288975"/>
                        <a:pt x="1086699" y="333762"/>
                      </a:cubicBezTo>
                      <a:lnTo>
                        <a:pt x="945556" y="577950"/>
                      </a:lnTo>
                      <a:lnTo>
                        <a:pt x="635193" y="1418345"/>
                      </a:lnTo>
                      <a:cubicBezTo>
                        <a:pt x="635193" y="1418345"/>
                        <a:pt x="55772" y="1226836"/>
                        <a:pt x="0" y="1036849"/>
                      </a:cubicBezTo>
                      <a:lnTo>
                        <a:pt x="330921" y="672468"/>
                      </a:lnTo>
                      <a:lnTo>
                        <a:pt x="525267" y="437599"/>
                      </a:lnTo>
                      <a:cubicBezTo>
                        <a:pt x="554199" y="348596"/>
                        <a:pt x="593887" y="237817"/>
                        <a:pt x="635288" y="160795"/>
                      </a:cubicBezTo>
                      <a:cubicBezTo>
                        <a:pt x="676594" y="83773"/>
                        <a:pt x="773576" y="95"/>
                        <a:pt x="773576" y="9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8" name="Google Shape;1488;p45"/>
                <p:cNvSpPr/>
                <p:nvPr/>
              </p:nvSpPr>
              <p:spPr>
                <a:xfrm>
                  <a:off x="6221766" y="3886947"/>
                  <a:ext cx="199350" cy="253506"/>
                </a:xfrm>
                <a:custGeom>
                  <a:avLst/>
                  <a:gdLst/>
                  <a:ahLst/>
                  <a:cxnLst/>
                  <a:rect l="l" t="t" r="r" b="b"/>
                  <a:pathLst>
                    <a:path w="199350" h="253506" extrusionOk="0">
                      <a:moveTo>
                        <a:pt x="199349" y="253412"/>
                      </a:moveTo>
                      <a:cubicBezTo>
                        <a:pt x="199349" y="253412"/>
                        <a:pt x="194971" y="251795"/>
                        <a:pt x="187262" y="248182"/>
                      </a:cubicBezTo>
                      <a:cubicBezTo>
                        <a:pt x="183360" y="246470"/>
                        <a:pt x="178696" y="244188"/>
                        <a:pt x="173462" y="241145"/>
                      </a:cubicBezTo>
                      <a:cubicBezTo>
                        <a:pt x="168227" y="238197"/>
                        <a:pt x="162136" y="235060"/>
                        <a:pt x="155854" y="230780"/>
                      </a:cubicBezTo>
                      <a:cubicBezTo>
                        <a:pt x="149478" y="226692"/>
                        <a:pt x="142435" y="222127"/>
                        <a:pt x="135392" y="216708"/>
                      </a:cubicBezTo>
                      <a:cubicBezTo>
                        <a:pt x="128064" y="211573"/>
                        <a:pt x="120830" y="205297"/>
                        <a:pt x="113121" y="198831"/>
                      </a:cubicBezTo>
                      <a:cubicBezTo>
                        <a:pt x="98179" y="185423"/>
                        <a:pt x="82665" y="169638"/>
                        <a:pt x="68199" y="151381"/>
                      </a:cubicBezTo>
                      <a:cubicBezTo>
                        <a:pt x="53923" y="133029"/>
                        <a:pt x="42216" y="114297"/>
                        <a:pt x="32699" y="96515"/>
                      </a:cubicBezTo>
                      <a:cubicBezTo>
                        <a:pt x="28226" y="87482"/>
                        <a:pt x="23848" y="79019"/>
                        <a:pt x="20612" y="70746"/>
                      </a:cubicBezTo>
                      <a:cubicBezTo>
                        <a:pt x="16995" y="62568"/>
                        <a:pt x="14235" y="54771"/>
                        <a:pt x="11761" y="47544"/>
                      </a:cubicBezTo>
                      <a:cubicBezTo>
                        <a:pt x="9096" y="40413"/>
                        <a:pt x="7478" y="33757"/>
                        <a:pt x="5860" y="27956"/>
                      </a:cubicBezTo>
                      <a:cubicBezTo>
                        <a:pt x="4147" y="22156"/>
                        <a:pt x="3005" y="17116"/>
                        <a:pt x="2243" y="12932"/>
                      </a:cubicBezTo>
                      <a:cubicBezTo>
                        <a:pt x="625" y="4659"/>
                        <a:pt x="-231" y="0"/>
                        <a:pt x="54" y="0"/>
                      </a:cubicBezTo>
                      <a:cubicBezTo>
                        <a:pt x="340" y="0"/>
                        <a:pt x="1577" y="4469"/>
                        <a:pt x="3671" y="12647"/>
                      </a:cubicBezTo>
                      <a:cubicBezTo>
                        <a:pt x="4623" y="16736"/>
                        <a:pt x="5955" y="21775"/>
                        <a:pt x="7859" y="27385"/>
                      </a:cubicBezTo>
                      <a:cubicBezTo>
                        <a:pt x="9667" y="33091"/>
                        <a:pt x="11475" y="39652"/>
                        <a:pt x="14330" y="46689"/>
                      </a:cubicBezTo>
                      <a:cubicBezTo>
                        <a:pt x="16900" y="53725"/>
                        <a:pt x="19755" y="61522"/>
                        <a:pt x="23562" y="69510"/>
                      </a:cubicBezTo>
                      <a:cubicBezTo>
                        <a:pt x="26893" y="77688"/>
                        <a:pt x="31367" y="86055"/>
                        <a:pt x="35840" y="94899"/>
                      </a:cubicBezTo>
                      <a:cubicBezTo>
                        <a:pt x="45357" y="112395"/>
                        <a:pt x="57064" y="130842"/>
                        <a:pt x="71245" y="149004"/>
                      </a:cubicBezTo>
                      <a:cubicBezTo>
                        <a:pt x="85521" y="166976"/>
                        <a:pt x="100749" y="182761"/>
                        <a:pt x="115501" y="196168"/>
                      </a:cubicBezTo>
                      <a:cubicBezTo>
                        <a:pt x="123019" y="202634"/>
                        <a:pt x="130157" y="208910"/>
                        <a:pt x="137296" y="214140"/>
                      </a:cubicBezTo>
                      <a:cubicBezTo>
                        <a:pt x="144243" y="219655"/>
                        <a:pt x="151096" y="224315"/>
                        <a:pt x="157282" y="228498"/>
                      </a:cubicBezTo>
                      <a:cubicBezTo>
                        <a:pt x="163373" y="232872"/>
                        <a:pt x="169369" y="236201"/>
                        <a:pt x="174509" y="239338"/>
                      </a:cubicBezTo>
                      <a:cubicBezTo>
                        <a:pt x="179553" y="242572"/>
                        <a:pt x="184121" y="244949"/>
                        <a:pt x="187928" y="246946"/>
                      </a:cubicBezTo>
                      <a:cubicBezTo>
                        <a:pt x="195352" y="250939"/>
                        <a:pt x="199444" y="253222"/>
                        <a:pt x="199349" y="2535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9" name="Google Shape;1489;p45"/>
                <p:cNvSpPr/>
                <p:nvPr/>
              </p:nvSpPr>
              <p:spPr>
                <a:xfrm>
                  <a:off x="6645059" y="3259583"/>
                  <a:ext cx="113564" cy="55595"/>
                </a:xfrm>
                <a:custGeom>
                  <a:avLst/>
                  <a:gdLst/>
                  <a:ahLst/>
                  <a:cxnLst/>
                  <a:rect l="l" t="t" r="r" b="b"/>
                  <a:pathLst>
                    <a:path w="113564" h="55595" extrusionOk="0">
                      <a:moveTo>
                        <a:pt x="113544" y="55596"/>
                      </a:moveTo>
                      <a:cubicBezTo>
                        <a:pt x="113544" y="55596"/>
                        <a:pt x="107643" y="51507"/>
                        <a:pt x="98126" y="45136"/>
                      </a:cubicBezTo>
                      <a:cubicBezTo>
                        <a:pt x="88608" y="38765"/>
                        <a:pt x="74998" y="30587"/>
                        <a:pt x="59199" y="22980"/>
                      </a:cubicBezTo>
                      <a:cubicBezTo>
                        <a:pt x="43496" y="15278"/>
                        <a:pt x="28648" y="9477"/>
                        <a:pt x="17798" y="5864"/>
                      </a:cubicBezTo>
                      <a:cubicBezTo>
                        <a:pt x="6949" y="2251"/>
                        <a:pt x="-94" y="824"/>
                        <a:pt x="1" y="159"/>
                      </a:cubicBezTo>
                      <a:cubicBezTo>
                        <a:pt x="1" y="-317"/>
                        <a:pt x="7329" y="159"/>
                        <a:pt x="18560" y="3202"/>
                      </a:cubicBezTo>
                      <a:cubicBezTo>
                        <a:pt x="29791" y="6149"/>
                        <a:pt x="44923" y="11665"/>
                        <a:pt x="60912" y="19462"/>
                      </a:cubicBezTo>
                      <a:cubicBezTo>
                        <a:pt x="76902" y="27164"/>
                        <a:pt x="90512" y="35817"/>
                        <a:pt x="99744" y="42854"/>
                      </a:cubicBezTo>
                      <a:cubicBezTo>
                        <a:pt x="108976" y="49890"/>
                        <a:pt x="113925" y="55215"/>
                        <a:pt x="113544" y="5559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0" name="Google Shape;1490;p45"/>
                <p:cNvSpPr/>
                <p:nvPr/>
              </p:nvSpPr>
              <p:spPr>
                <a:xfrm>
                  <a:off x="5645064" y="3229598"/>
                  <a:ext cx="824874" cy="1024011"/>
                </a:xfrm>
                <a:custGeom>
                  <a:avLst/>
                  <a:gdLst/>
                  <a:ahLst/>
                  <a:cxnLst/>
                  <a:rect l="l" t="t" r="r" b="b"/>
                  <a:pathLst>
                    <a:path w="824874" h="1024011" extrusionOk="0">
                      <a:moveTo>
                        <a:pt x="0" y="1024012"/>
                      </a:moveTo>
                      <a:cubicBezTo>
                        <a:pt x="0" y="1024012"/>
                        <a:pt x="666" y="1023061"/>
                        <a:pt x="2094" y="1021254"/>
                      </a:cubicBezTo>
                      <a:cubicBezTo>
                        <a:pt x="3617" y="1019352"/>
                        <a:pt x="5711" y="1016785"/>
                        <a:pt x="8471" y="1013457"/>
                      </a:cubicBezTo>
                      <a:cubicBezTo>
                        <a:pt x="13991" y="1006611"/>
                        <a:pt x="22461" y="996721"/>
                        <a:pt x="33501" y="983979"/>
                      </a:cubicBezTo>
                      <a:cubicBezTo>
                        <a:pt x="55487" y="958591"/>
                        <a:pt x="87751" y="922362"/>
                        <a:pt x="128009" y="877860"/>
                      </a:cubicBezTo>
                      <a:cubicBezTo>
                        <a:pt x="208432" y="788762"/>
                        <a:pt x="320547" y="666668"/>
                        <a:pt x="444940" y="532307"/>
                      </a:cubicBezTo>
                      <a:cubicBezTo>
                        <a:pt x="469875" y="505397"/>
                        <a:pt x="494430" y="478962"/>
                        <a:pt x="517843" y="453764"/>
                      </a:cubicBezTo>
                      <a:lnTo>
                        <a:pt x="517557" y="454144"/>
                      </a:lnTo>
                      <a:cubicBezTo>
                        <a:pt x="553248" y="383874"/>
                        <a:pt x="583323" y="315980"/>
                        <a:pt x="611114" y="255123"/>
                      </a:cubicBezTo>
                      <a:cubicBezTo>
                        <a:pt x="639476" y="194267"/>
                        <a:pt x="674214" y="144915"/>
                        <a:pt x="706669" y="107165"/>
                      </a:cubicBezTo>
                      <a:cubicBezTo>
                        <a:pt x="739218" y="69320"/>
                        <a:pt x="769293" y="42695"/>
                        <a:pt x="790612" y="25389"/>
                      </a:cubicBezTo>
                      <a:cubicBezTo>
                        <a:pt x="801462" y="16831"/>
                        <a:pt x="809838" y="10365"/>
                        <a:pt x="815833" y="6276"/>
                      </a:cubicBezTo>
                      <a:cubicBezTo>
                        <a:pt x="818689" y="4279"/>
                        <a:pt x="820878" y="2662"/>
                        <a:pt x="822496" y="1521"/>
                      </a:cubicBezTo>
                      <a:cubicBezTo>
                        <a:pt x="824018" y="475"/>
                        <a:pt x="824780" y="0"/>
                        <a:pt x="824875" y="0"/>
                      </a:cubicBezTo>
                      <a:cubicBezTo>
                        <a:pt x="824875" y="0"/>
                        <a:pt x="824209" y="666"/>
                        <a:pt x="822781" y="1807"/>
                      </a:cubicBezTo>
                      <a:cubicBezTo>
                        <a:pt x="821163" y="3043"/>
                        <a:pt x="819069" y="4659"/>
                        <a:pt x="816309" y="6846"/>
                      </a:cubicBezTo>
                      <a:cubicBezTo>
                        <a:pt x="810504" y="11125"/>
                        <a:pt x="802224" y="17782"/>
                        <a:pt x="791564" y="26435"/>
                      </a:cubicBezTo>
                      <a:cubicBezTo>
                        <a:pt x="770531" y="44026"/>
                        <a:pt x="740741" y="70841"/>
                        <a:pt x="708667" y="108782"/>
                      </a:cubicBezTo>
                      <a:cubicBezTo>
                        <a:pt x="676594" y="146627"/>
                        <a:pt x="642331" y="195883"/>
                        <a:pt x="614255" y="256550"/>
                      </a:cubicBezTo>
                      <a:cubicBezTo>
                        <a:pt x="586654" y="317502"/>
                        <a:pt x="556769" y="385395"/>
                        <a:pt x="521079" y="455856"/>
                      </a:cubicBezTo>
                      <a:lnTo>
                        <a:pt x="521079" y="456046"/>
                      </a:lnTo>
                      <a:cubicBezTo>
                        <a:pt x="521079" y="456046"/>
                        <a:pt x="520793" y="456236"/>
                        <a:pt x="520793" y="456236"/>
                      </a:cubicBezTo>
                      <a:cubicBezTo>
                        <a:pt x="497381" y="481530"/>
                        <a:pt x="472921" y="507870"/>
                        <a:pt x="447890" y="534875"/>
                      </a:cubicBezTo>
                      <a:cubicBezTo>
                        <a:pt x="323497" y="669235"/>
                        <a:pt x="211097" y="791044"/>
                        <a:pt x="130198" y="879667"/>
                      </a:cubicBezTo>
                      <a:cubicBezTo>
                        <a:pt x="89749" y="923978"/>
                        <a:pt x="57105" y="959922"/>
                        <a:pt x="34739" y="984930"/>
                      </a:cubicBezTo>
                      <a:cubicBezTo>
                        <a:pt x="23603" y="997482"/>
                        <a:pt x="14942" y="1007181"/>
                        <a:pt x="9137" y="1013837"/>
                      </a:cubicBezTo>
                      <a:cubicBezTo>
                        <a:pt x="6282" y="1017070"/>
                        <a:pt x="4093" y="1019543"/>
                        <a:pt x="2475" y="1021349"/>
                      </a:cubicBezTo>
                      <a:cubicBezTo>
                        <a:pt x="952" y="1023061"/>
                        <a:pt x="95" y="1023822"/>
                        <a:pt x="95" y="102382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1" name="Google Shape;1491;p45"/>
                <p:cNvSpPr/>
                <p:nvPr/>
              </p:nvSpPr>
              <p:spPr>
                <a:xfrm>
                  <a:off x="6074297" y="3974042"/>
                  <a:ext cx="92512" cy="299916"/>
                </a:xfrm>
                <a:custGeom>
                  <a:avLst/>
                  <a:gdLst/>
                  <a:ahLst/>
                  <a:cxnLst/>
                  <a:rect l="l" t="t" r="r" b="b"/>
                  <a:pathLst>
                    <a:path w="92512" h="299916" extrusionOk="0">
                      <a:moveTo>
                        <a:pt x="92512" y="299916"/>
                      </a:moveTo>
                      <a:cubicBezTo>
                        <a:pt x="92512" y="299916"/>
                        <a:pt x="91275" y="299916"/>
                        <a:pt x="88895" y="299441"/>
                      </a:cubicBezTo>
                      <a:cubicBezTo>
                        <a:pt x="86516" y="299061"/>
                        <a:pt x="83090" y="298205"/>
                        <a:pt x="78712" y="296779"/>
                      </a:cubicBezTo>
                      <a:cubicBezTo>
                        <a:pt x="70051" y="294021"/>
                        <a:pt x="57869" y="288221"/>
                        <a:pt x="45210" y="277666"/>
                      </a:cubicBezTo>
                      <a:cubicBezTo>
                        <a:pt x="32743" y="267111"/>
                        <a:pt x="19989" y="251611"/>
                        <a:pt x="11424" y="231643"/>
                      </a:cubicBezTo>
                      <a:cubicBezTo>
                        <a:pt x="2763" y="211674"/>
                        <a:pt x="-1139" y="187617"/>
                        <a:pt x="288" y="162703"/>
                      </a:cubicBezTo>
                      <a:cubicBezTo>
                        <a:pt x="1811" y="137790"/>
                        <a:pt x="7997" y="114493"/>
                        <a:pt x="15897" y="94525"/>
                      </a:cubicBezTo>
                      <a:cubicBezTo>
                        <a:pt x="23796" y="74461"/>
                        <a:pt x="33123" y="57440"/>
                        <a:pt x="41404" y="43462"/>
                      </a:cubicBezTo>
                      <a:cubicBezTo>
                        <a:pt x="49779" y="29579"/>
                        <a:pt x="57107" y="18644"/>
                        <a:pt x="62247" y="11227"/>
                      </a:cubicBezTo>
                      <a:cubicBezTo>
                        <a:pt x="64816" y="7518"/>
                        <a:pt x="66910" y="4666"/>
                        <a:pt x="68338" y="2764"/>
                      </a:cubicBezTo>
                      <a:cubicBezTo>
                        <a:pt x="69765" y="862"/>
                        <a:pt x="70527" y="-89"/>
                        <a:pt x="70717" y="7"/>
                      </a:cubicBezTo>
                      <a:cubicBezTo>
                        <a:pt x="70812" y="7"/>
                        <a:pt x="70241" y="1148"/>
                        <a:pt x="69004" y="3239"/>
                      </a:cubicBezTo>
                      <a:cubicBezTo>
                        <a:pt x="67481" y="5617"/>
                        <a:pt x="65673" y="8564"/>
                        <a:pt x="63579" y="12083"/>
                      </a:cubicBezTo>
                      <a:cubicBezTo>
                        <a:pt x="58820" y="19785"/>
                        <a:pt x="51873" y="30815"/>
                        <a:pt x="43783" y="44888"/>
                      </a:cubicBezTo>
                      <a:cubicBezTo>
                        <a:pt x="35883" y="58961"/>
                        <a:pt x="26842" y="75982"/>
                        <a:pt x="19228" y="95856"/>
                      </a:cubicBezTo>
                      <a:cubicBezTo>
                        <a:pt x="11519" y="115635"/>
                        <a:pt x="5618" y="138551"/>
                        <a:pt x="4095" y="162989"/>
                      </a:cubicBezTo>
                      <a:cubicBezTo>
                        <a:pt x="2763" y="187331"/>
                        <a:pt x="6379" y="210913"/>
                        <a:pt x="14659" y="230312"/>
                      </a:cubicBezTo>
                      <a:cubicBezTo>
                        <a:pt x="22844" y="249805"/>
                        <a:pt x="35027" y="265114"/>
                        <a:pt x="46923" y="275669"/>
                      </a:cubicBezTo>
                      <a:cubicBezTo>
                        <a:pt x="59011" y="286224"/>
                        <a:pt x="70717" y="292214"/>
                        <a:pt x="79092" y="295448"/>
                      </a:cubicBezTo>
                      <a:cubicBezTo>
                        <a:pt x="87468" y="298681"/>
                        <a:pt x="92512" y="299536"/>
                        <a:pt x="92417" y="2999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92" name="Google Shape;1492;p45"/>
              <p:cNvSpPr/>
              <p:nvPr/>
            </p:nvSpPr>
            <p:spPr>
              <a:xfrm>
                <a:off x="6211874" y="3262879"/>
                <a:ext cx="119110" cy="269578"/>
              </a:xfrm>
              <a:custGeom>
                <a:avLst/>
                <a:gdLst/>
                <a:ahLst/>
                <a:cxnLst/>
                <a:rect l="l" t="t" r="r" b="b"/>
                <a:pathLst>
                  <a:path w="119110" h="269578" extrusionOk="0">
                    <a:moveTo>
                      <a:pt x="119111" y="0"/>
                    </a:moveTo>
                    <a:cubicBezTo>
                      <a:pt x="119111" y="0"/>
                      <a:pt x="117112" y="3708"/>
                      <a:pt x="112734" y="9889"/>
                    </a:cubicBezTo>
                    <a:cubicBezTo>
                      <a:pt x="108356" y="15975"/>
                      <a:pt x="102170" y="25008"/>
                      <a:pt x="94841" y="36229"/>
                    </a:cubicBezTo>
                    <a:cubicBezTo>
                      <a:pt x="80089" y="58670"/>
                      <a:pt x="61340" y="90810"/>
                      <a:pt x="44780" y="128275"/>
                    </a:cubicBezTo>
                    <a:cubicBezTo>
                      <a:pt x="28314" y="165740"/>
                      <a:pt x="17179" y="201303"/>
                      <a:pt x="10612" y="227262"/>
                    </a:cubicBezTo>
                    <a:cubicBezTo>
                      <a:pt x="7281" y="240290"/>
                      <a:pt x="4806" y="250844"/>
                      <a:pt x="3188" y="258261"/>
                    </a:cubicBezTo>
                    <a:cubicBezTo>
                      <a:pt x="1570" y="265583"/>
                      <a:pt x="523" y="269672"/>
                      <a:pt x="143" y="269577"/>
                    </a:cubicBezTo>
                    <a:cubicBezTo>
                      <a:pt x="-238" y="269577"/>
                      <a:pt x="143" y="265393"/>
                      <a:pt x="1285" y="257881"/>
                    </a:cubicBezTo>
                    <a:cubicBezTo>
                      <a:pt x="2237" y="250369"/>
                      <a:pt x="4235" y="239624"/>
                      <a:pt x="7186" y="226502"/>
                    </a:cubicBezTo>
                    <a:cubicBezTo>
                      <a:pt x="12991" y="200162"/>
                      <a:pt x="23651" y="164123"/>
                      <a:pt x="40306" y="126373"/>
                    </a:cubicBezTo>
                    <a:cubicBezTo>
                      <a:pt x="57057" y="88623"/>
                      <a:pt x="76377" y="56483"/>
                      <a:pt x="91986" y="34422"/>
                    </a:cubicBezTo>
                    <a:cubicBezTo>
                      <a:pt x="99790" y="23392"/>
                      <a:pt x="106357" y="14644"/>
                      <a:pt x="111211" y="8843"/>
                    </a:cubicBezTo>
                    <a:cubicBezTo>
                      <a:pt x="116065" y="3043"/>
                      <a:pt x="118825" y="-95"/>
                      <a:pt x="119111" y="9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93" name="Google Shape;1493;p45"/>
            <p:cNvGrpSpPr/>
            <p:nvPr/>
          </p:nvGrpSpPr>
          <p:grpSpPr>
            <a:xfrm>
              <a:off x="5690313" y="3094729"/>
              <a:ext cx="1024794" cy="488813"/>
              <a:chOff x="5690313" y="3094729"/>
              <a:chExt cx="1024794" cy="488813"/>
            </a:xfrm>
          </p:grpSpPr>
          <p:sp>
            <p:nvSpPr>
              <p:cNvPr id="1494" name="Google Shape;1494;p45"/>
              <p:cNvSpPr/>
              <p:nvPr/>
            </p:nvSpPr>
            <p:spPr>
              <a:xfrm>
                <a:off x="5690313" y="3094729"/>
                <a:ext cx="217722" cy="268659"/>
              </a:xfrm>
              <a:custGeom>
                <a:avLst/>
                <a:gdLst/>
                <a:ahLst/>
                <a:cxnLst/>
                <a:rect l="l" t="t" r="r" b="b"/>
                <a:pathLst>
                  <a:path w="217722" h="268659" extrusionOk="0">
                    <a:moveTo>
                      <a:pt x="132251" y="268564"/>
                    </a:moveTo>
                    <a:cubicBezTo>
                      <a:pt x="76003" y="268564"/>
                      <a:pt x="14711" y="221781"/>
                      <a:pt x="7288" y="215885"/>
                    </a:cubicBezTo>
                    <a:cubicBezTo>
                      <a:pt x="-992" y="209419"/>
                      <a:pt x="-2420" y="197438"/>
                      <a:pt x="4052" y="189165"/>
                    </a:cubicBezTo>
                    <a:cubicBezTo>
                      <a:pt x="10524" y="180892"/>
                      <a:pt x="22516" y="179466"/>
                      <a:pt x="30796" y="185932"/>
                    </a:cubicBezTo>
                    <a:cubicBezTo>
                      <a:pt x="49640" y="200671"/>
                      <a:pt x="106554" y="237185"/>
                      <a:pt x="143101" y="229388"/>
                    </a:cubicBezTo>
                    <a:cubicBezTo>
                      <a:pt x="154713" y="226915"/>
                      <a:pt x="162993" y="220069"/>
                      <a:pt x="169369" y="207993"/>
                    </a:cubicBezTo>
                    <a:cubicBezTo>
                      <a:pt x="185359" y="177279"/>
                      <a:pt x="190593" y="155028"/>
                      <a:pt x="128254" y="105202"/>
                    </a:cubicBezTo>
                    <a:cubicBezTo>
                      <a:pt x="102843" y="84948"/>
                      <a:pt x="28036" y="35311"/>
                      <a:pt x="27274" y="34836"/>
                    </a:cubicBezTo>
                    <a:cubicBezTo>
                      <a:pt x="18518" y="29035"/>
                      <a:pt x="16139" y="17245"/>
                      <a:pt x="21944" y="8496"/>
                    </a:cubicBezTo>
                    <a:cubicBezTo>
                      <a:pt x="27750" y="-252"/>
                      <a:pt x="39552" y="-2629"/>
                      <a:pt x="48308" y="3171"/>
                    </a:cubicBezTo>
                    <a:cubicBezTo>
                      <a:pt x="51448" y="5263"/>
                      <a:pt x="125399" y="54234"/>
                      <a:pt x="152048" y="75629"/>
                    </a:cubicBezTo>
                    <a:cubicBezTo>
                      <a:pt x="218574" y="128879"/>
                      <a:pt x="232470" y="169577"/>
                      <a:pt x="203156" y="225679"/>
                    </a:cubicBezTo>
                    <a:cubicBezTo>
                      <a:pt x="191640" y="247645"/>
                      <a:pt x="173652" y="261908"/>
                      <a:pt x="151096" y="266758"/>
                    </a:cubicBezTo>
                    <a:cubicBezTo>
                      <a:pt x="144910" y="268089"/>
                      <a:pt x="138628" y="268659"/>
                      <a:pt x="132347" y="2686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5" name="Google Shape;1495;p45"/>
              <p:cNvSpPr/>
              <p:nvPr/>
            </p:nvSpPr>
            <p:spPr>
              <a:xfrm>
                <a:off x="5799162" y="3183350"/>
                <a:ext cx="169018" cy="160925"/>
              </a:xfrm>
              <a:custGeom>
                <a:avLst/>
                <a:gdLst/>
                <a:ahLst/>
                <a:cxnLst/>
                <a:rect l="l" t="t" r="r" b="b"/>
                <a:pathLst>
                  <a:path w="169018" h="160925" extrusionOk="0">
                    <a:moveTo>
                      <a:pt x="168924" y="77343"/>
                    </a:moveTo>
                    <a:cubicBezTo>
                      <a:pt x="168924" y="77343"/>
                      <a:pt x="123621" y="9449"/>
                      <a:pt x="109725" y="4029"/>
                    </a:cubicBezTo>
                    <a:cubicBezTo>
                      <a:pt x="95830" y="-1391"/>
                      <a:pt x="56713" y="226"/>
                      <a:pt x="56713" y="226"/>
                    </a:cubicBezTo>
                    <a:lnTo>
                      <a:pt x="64898" y="14109"/>
                    </a:lnTo>
                    <a:cubicBezTo>
                      <a:pt x="64898" y="14109"/>
                      <a:pt x="11410" y="14299"/>
                      <a:pt x="3511" y="27706"/>
                    </a:cubicBezTo>
                    <a:cubicBezTo>
                      <a:pt x="-4389" y="41019"/>
                      <a:pt x="3511" y="54046"/>
                      <a:pt x="3511" y="54046"/>
                    </a:cubicBezTo>
                    <a:lnTo>
                      <a:pt x="21689" y="62319"/>
                    </a:lnTo>
                    <a:cubicBezTo>
                      <a:pt x="21689" y="62319"/>
                      <a:pt x="12743" y="71923"/>
                      <a:pt x="19215" y="81717"/>
                    </a:cubicBezTo>
                    <a:cubicBezTo>
                      <a:pt x="25782" y="91511"/>
                      <a:pt x="33871" y="93983"/>
                      <a:pt x="33871" y="93983"/>
                    </a:cubicBezTo>
                    <a:cubicBezTo>
                      <a:pt x="33871" y="93983"/>
                      <a:pt x="27304" y="108627"/>
                      <a:pt x="32253" y="115188"/>
                    </a:cubicBezTo>
                    <a:cubicBezTo>
                      <a:pt x="37107" y="121749"/>
                      <a:pt x="24925" y="127455"/>
                      <a:pt x="36346" y="139626"/>
                    </a:cubicBezTo>
                    <a:cubicBezTo>
                      <a:pt x="47767" y="151797"/>
                      <a:pt x="65660" y="158358"/>
                      <a:pt x="65660" y="158358"/>
                    </a:cubicBezTo>
                    <a:cubicBezTo>
                      <a:pt x="65660" y="158358"/>
                      <a:pt x="123145" y="147994"/>
                      <a:pt x="125619" y="152083"/>
                    </a:cubicBezTo>
                    <a:lnTo>
                      <a:pt x="135232" y="160926"/>
                    </a:lnTo>
                    <a:lnTo>
                      <a:pt x="169019" y="77343"/>
                    </a:lnTo>
                    <a:close/>
                  </a:path>
                </a:pathLst>
              </a:custGeom>
              <a:solidFill>
                <a:srgbClr val="97673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496" name="Google Shape;1496;p45"/>
              <p:cNvGrpSpPr/>
              <p:nvPr/>
            </p:nvGrpSpPr>
            <p:grpSpPr>
              <a:xfrm>
                <a:off x="5917738" y="3219138"/>
                <a:ext cx="797369" cy="364404"/>
                <a:chOff x="5917738" y="3219138"/>
                <a:chExt cx="797369" cy="364404"/>
              </a:xfrm>
            </p:grpSpPr>
            <p:sp>
              <p:nvSpPr>
                <p:cNvPr id="1497" name="Google Shape;1497;p45"/>
                <p:cNvSpPr/>
                <p:nvPr/>
              </p:nvSpPr>
              <p:spPr>
                <a:xfrm>
                  <a:off x="5920784" y="3221896"/>
                  <a:ext cx="793943" cy="359782"/>
                </a:xfrm>
                <a:custGeom>
                  <a:avLst/>
                  <a:gdLst/>
                  <a:ahLst/>
                  <a:cxnLst/>
                  <a:rect l="l" t="t" r="r" b="b"/>
                  <a:pathLst>
                    <a:path w="793943" h="359782" extrusionOk="0">
                      <a:moveTo>
                        <a:pt x="738647" y="101460"/>
                      </a:moveTo>
                      <a:lnTo>
                        <a:pt x="472255" y="153188"/>
                      </a:lnTo>
                      <a:lnTo>
                        <a:pt x="72618" y="0"/>
                      </a:lnTo>
                      <a:cubicBezTo>
                        <a:pt x="64433" y="2472"/>
                        <a:pt x="0" y="161081"/>
                        <a:pt x="0" y="161081"/>
                      </a:cubicBezTo>
                      <a:cubicBezTo>
                        <a:pt x="0" y="161081"/>
                        <a:pt x="349575" y="328627"/>
                        <a:pt x="464831" y="359531"/>
                      </a:cubicBezTo>
                      <a:cubicBezTo>
                        <a:pt x="485293" y="365046"/>
                        <a:pt x="793944" y="278040"/>
                        <a:pt x="793944" y="278040"/>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8" name="Google Shape;1498;p45"/>
                <p:cNvSpPr/>
                <p:nvPr/>
              </p:nvSpPr>
              <p:spPr>
                <a:xfrm>
                  <a:off x="5917738" y="3219138"/>
                  <a:ext cx="797369" cy="364404"/>
                </a:xfrm>
                <a:custGeom>
                  <a:avLst/>
                  <a:gdLst/>
                  <a:ahLst/>
                  <a:cxnLst/>
                  <a:rect l="l" t="t" r="r" b="b"/>
                  <a:pathLst>
                    <a:path w="797369" h="364404" extrusionOk="0">
                      <a:moveTo>
                        <a:pt x="796989" y="280893"/>
                      </a:moveTo>
                      <a:cubicBezTo>
                        <a:pt x="796989" y="280893"/>
                        <a:pt x="795656" y="281463"/>
                        <a:pt x="792896" y="282319"/>
                      </a:cubicBezTo>
                      <a:cubicBezTo>
                        <a:pt x="789946" y="283175"/>
                        <a:pt x="785854" y="284411"/>
                        <a:pt x="780714" y="286027"/>
                      </a:cubicBezTo>
                      <a:cubicBezTo>
                        <a:pt x="769674" y="289165"/>
                        <a:pt x="753875" y="293730"/>
                        <a:pt x="733508" y="299530"/>
                      </a:cubicBezTo>
                      <a:cubicBezTo>
                        <a:pt x="692392" y="311036"/>
                        <a:pt x="633004" y="327676"/>
                        <a:pt x="558863" y="346314"/>
                      </a:cubicBezTo>
                      <a:cubicBezTo>
                        <a:pt x="540304" y="350878"/>
                        <a:pt x="520889" y="355727"/>
                        <a:pt x="500426" y="359911"/>
                      </a:cubicBezTo>
                      <a:cubicBezTo>
                        <a:pt x="495287" y="360957"/>
                        <a:pt x="490147" y="362003"/>
                        <a:pt x="484818" y="362859"/>
                      </a:cubicBezTo>
                      <a:cubicBezTo>
                        <a:pt x="479393" y="363715"/>
                        <a:pt x="474443" y="364761"/>
                        <a:pt x="468067" y="364285"/>
                      </a:cubicBezTo>
                      <a:cubicBezTo>
                        <a:pt x="457407" y="361243"/>
                        <a:pt x="446843" y="358295"/>
                        <a:pt x="436184" y="354491"/>
                      </a:cubicBezTo>
                      <a:cubicBezTo>
                        <a:pt x="393545" y="339943"/>
                        <a:pt x="349004" y="321781"/>
                        <a:pt x="302368" y="302192"/>
                      </a:cubicBezTo>
                      <a:cubicBezTo>
                        <a:pt x="209193" y="262635"/>
                        <a:pt x="107832" y="216327"/>
                        <a:pt x="2094" y="166120"/>
                      </a:cubicBezTo>
                      <a:lnTo>
                        <a:pt x="0" y="165074"/>
                      </a:lnTo>
                      <a:lnTo>
                        <a:pt x="857" y="162887"/>
                      </a:lnTo>
                      <a:cubicBezTo>
                        <a:pt x="2760" y="158323"/>
                        <a:pt x="4759" y="153378"/>
                        <a:pt x="6757" y="148434"/>
                      </a:cubicBezTo>
                      <a:cubicBezTo>
                        <a:pt x="17322" y="122855"/>
                        <a:pt x="27791" y="97656"/>
                        <a:pt x="38546" y="72933"/>
                      </a:cubicBezTo>
                      <a:cubicBezTo>
                        <a:pt x="43875" y="60572"/>
                        <a:pt x="49300" y="48305"/>
                        <a:pt x="54820" y="36229"/>
                      </a:cubicBezTo>
                      <a:cubicBezTo>
                        <a:pt x="57580" y="30143"/>
                        <a:pt x="60436" y="24153"/>
                        <a:pt x="63386" y="18257"/>
                      </a:cubicBezTo>
                      <a:cubicBezTo>
                        <a:pt x="64909" y="15309"/>
                        <a:pt x="66432" y="12362"/>
                        <a:pt x="67954" y="9414"/>
                      </a:cubicBezTo>
                      <a:cubicBezTo>
                        <a:pt x="68811" y="7988"/>
                        <a:pt x="69572" y="6466"/>
                        <a:pt x="70524" y="5040"/>
                      </a:cubicBezTo>
                      <a:cubicBezTo>
                        <a:pt x="71000" y="4279"/>
                        <a:pt x="71381" y="3613"/>
                        <a:pt x="72047" y="2853"/>
                      </a:cubicBezTo>
                      <a:lnTo>
                        <a:pt x="72999" y="1712"/>
                      </a:lnTo>
                      <a:cubicBezTo>
                        <a:pt x="73475" y="1236"/>
                        <a:pt x="74331" y="666"/>
                        <a:pt x="74997" y="285"/>
                      </a:cubicBezTo>
                      <a:lnTo>
                        <a:pt x="75663" y="0"/>
                      </a:lnTo>
                      <a:lnTo>
                        <a:pt x="76615" y="380"/>
                      </a:lnTo>
                      <a:cubicBezTo>
                        <a:pt x="230036" y="59431"/>
                        <a:pt x="367753" y="112490"/>
                        <a:pt x="476061" y="154139"/>
                      </a:cubicBezTo>
                      <a:lnTo>
                        <a:pt x="475110" y="154139"/>
                      </a:lnTo>
                      <a:cubicBezTo>
                        <a:pt x="557245" y="138449"/>
                        <a:pt x="623867" y="125803"/>
                        <a:pt x="670217" y="116959"/>
                      </a:cubicBezTo>
                      <a:cubicBezTo>
                        <a:pt x="693059" y="112680"/>
                        <a:pt x="710951" y="109447"/>
                        <a:pt x="723324" y="107165"/>
                      </a:cubicBezTo>
                      <a:cubicBezTo>
                        <a:pt x="729225" y="106119"/>
                        <a:pt x="733793" y="105358"/>
                        <a:pt x="737124" y="104693"/>
                      </a:cubicBezTo>
                      <a:cubicBezTo>
                        <a:pt x="740265" y="104217"/>
                        <a:pt x="741883" y="104027"/>
                        <a:pt x="741883" y="104027"/>
                      </a:cubicBezTo>
                      <a:cubicBezTo>
                        <a:pt x="741883" y="104027"/>
                        <a:pt x="740360" y="104503"/>
                        <a:pt x="737220" y="105168"/>
                      </a:cubicBezTo>
                      <a:cubicBezTo>
                        <a:pt x="733888" y="105834"/>
                        <a:pt x="729320" y="106880"/>
                        <a:pt x="723515" y="108116"/>
                      </a:cubicBezTo>
                      <a:cubicBezTo>
                        <a:pt x="711142" y="110588"/>
                        <a:pt x="693439" y="114202"/>
                        <a:pt x="670598" y="118861"/>
                      </a:cubicBezTo>
                      <a:cubicBezTo>
                        <a:pt x="624343" y="127990"/>
                        <a:pt x="557911" y="141207"/>
                        <a:pt x="475871" y="157562"/>
                      </a:cubicBezTo>
                      <a:lnTo>
                        <a:pt x="475395" y="157562"/>
                      </a:lnTo>
                      <a:cubicBezTo>
                        <a:pt x="475395" y="157562"/>
                        <a:pt x="474919" y="157562"/>
                        <a:pt x="474919" y="157562"/>
                      </a:cubicBezTo>
                      <a:cubicBezTo>
                        <a:pt x="366516" y="116199"/>
                        <a:pt x="228608" y="63614"/>
                        <a:pt x="75092" y="4945"/>
                      </a:cubicBezTo>
                      <a:lnTo>
                        <a:pt x="76235" y="3423"/>
                      </a:lnTo>
                      <a:cubicBezTo>
                        <a:pt x="76330" y="3994"/>
                        <a:pt x="76520" y="4469"/>
                        <a:pt x="76710" y="4945"/>
                      </a:cubicBezTo>
                      <a:cubicBezTo>
                        <a:pt x="76806" y="5135"/>
                        <a:pt x="76710" y="4945"/>
                        <a:pt x="76710" y="5040"/>
                      </a:cubicBezTo>
                      <a:cubicBezTo>
                        <a:pt x="76710" y="5040"/>
                        <a:pt x="76710" y="5040"/>
                        <a:pt x="76710" y="5040"/>
                      </a:cubicBezTo>
                      <a:lnTo>
                        <a:pt x="76139" y="5800"/>
                      </a:lnTo>
                      <a:cubicBezTo>
                        <a:pt x="76139" y="5800"/>
                        <a:pt x="75283" y="7037"/>
                        <a:pt x="74902" y="7607"/>
                      </a:cubicBezTo>
                      <a:cubicBezTo>
                        <a:pt x="74046" y="8843"/>
                        <a:pt x="73284" y="10365"/>
                        <a:pt x="72523" y="11696"/>
                      </a:cubicBezTo>
                      <a:cubicBezTo>
                        <a:pt x="71000" y="14549"/>
                        <a:pt x="69477" y="17401"/>
                        <a:pt x="68050" y="20349"/>
                      </a:cubicBezTo>
                      <a:cubicBezTo>
                        <a:pt x="65099" y="26245"/>
                        <a:pt x="62339" y="32140"/>
                        <a:pt x="59579" y="38226"/>
                      </a:cubicBezTo>
                      <a:cubicBezTo>
                        <a:pt x="54059" y="50302"/>
                        <a:pt x="48729" y="62473"/>
                        <a:pt x="43304" y="74835"/>
                      </a:cubicBezTo>
                      <a:cubicBezTo>
                        <a:pt x="32645" y="99558"/>
                        <a:pt x="22080" y="124757"/>
                        <a:pt x="11611" y="150240"/>
                      </a:cubicBezTo>
                      <a:cubicBezTo>
                        <a:pt x="9613" y="155185"/>
                        <a:pt x="7519" y="160130"/>
                        <a:pt x="5710" y="164694"/>
                      </a:cubicBezTo>
                      <a:lnTo>
                        <a:pt x="4473" y="161556"/>
                      </a:lnTo>
                      <a:cubicBezTo>
                        <a:pt x="110212" y="211763"/>
                        <a:pt x="211382" y="258261"/>
                        <a:pt x="304462" y="297913"/>
                      </a:cubicBezTo>
                      <a:cubicBezTo>
                        <a:pt x="351002" y="317692"/>
                        <a:pt x="395449" y="335949"/>
                        <a:pt x="437801" y="350593"/>
                      </a:cubicBezTo>
                      <a:cubicBezTo>
                        <a:pt x="448271" y="354396"/>
                        <a:pt x="459025" y="357344"/>
                        <a:pt x="469209" y="360387"/>
                      </a:cubicBezTo>
                      <a:cubicBezTo>
                        <a:pt x="473682" y="360767"/>
                        <a:pt x="479393" y="359816"/>
                        <a:pt x="484532" y="358960"/>
                      </a:cubicBezTo>
                      <a:cubicBezTo>
                        <a:pt x="489766" y="358105"/>
                        <a:pt x="494906" y="357154"/>
                        <a:pt x="499950" y="356108"/>
                      </a:cubicBezTo>
                      <a:cubicBezTo>
                        <a:pt x="520317" y="351924"/>
                        <a:pt x="539828" y="347264"/>
                        <a:pt x="558387" y="342795"/>
                      </a:cubicBezTo>
                      <a:cubicBezTo>
                        <a:pt x="632528" y="324633"/>
                        <a:pt x="692107" y="308468"/>
                        <a:pt x="733317" y="297533"/>
                      </a:cubicBezTo>
                      <a:cubicBezTo>
                        <a:pt x="753780" y="292113"/>
                        <a:pt x="769674" y="287834"/>
                        <a:pt x="780714" y="284886"/>
                      </a:cubicBezTo>
                      <a:cubicBezTo>
                        <a:pt x="785949" y="283555"/>
                        <a:pt x="790041" y="282414"/>
                        <a:pt x="793087" y="281653"/>
                      </a:cubicBezTo>
                      <a:cubicBezTo>
                        <a:pt x="795847" y="280988"/>
                        <a:pt x="797370" y="280702"/>
                        <a:pt x="797370" y="28070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499" name="Google Shape;1499;p45"/>
            <p:cNvSpPr/>
            <p:nvPr/>
          </p:nvSpPr>
          <p:spPr>
            <a:xfrm>
              <a:off x="4788591" y="4483915"/>
              <a:ext cx="569808" cy="389864"/>
            </a:xfrm>
            <a:custGeom>
              <a:avLst/>
              <a:gdLst/>
              <a:ahLst/>
              <a:cxnLst/>
              <a:rect l="l" t="t" r="r" b="b"/>
              <a:pathLst>
                <a:path w="569808" h="389864" extrusionOk="0">
                  <a:moveTo>
                    <a:pt x="569808" y="157752"/>
                  </a:moveTo>
                  <a:lnTo>
                    <a:pt x="253164" y="389864"/>
                  </a:lnTo>
                  <a:lnTo>
                    <a:pt x="0" y="119051"/>
                  </a:lnTo>
                  <a:cubicBezTo>
                    <a:pt x="28457" y="98037"/>
                    <a:pt x="193013" y="183807"/>
                    <a:pt x="193013" y="183807"/>
                  </a:cubicBezTo>
                  <a:lnTo>
                    <a:pt x="420004" y="0"/>
                  </a:lnTo>
                  <a:lnTo>
                    <a:pt x="569808" y="157752"/>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0" name="Google Shape;1500;p45"/>
            <p:cNvSpPr/>
            <p:nvPr/>
          </p:nvSpPr>
          <p:spPr>
            <a:xfrm>
              <a:off x="5733386" y="4958694"/>
              <a:ext cx="381553" cy="344697"/>
            </a:xfrm>
            <a:custGeom>
              <a:avLst/>
              <a:gdLst/>
              <a:ahLst/>
              <a:cxnLst/>
              <a:rect l="l" t="t" r="r" b="b"/>
              <a:pathLst>
                <a:path w="381553" h="344697" extrusionOk="0">
                  <a:moveTo>
                    <a:pt x="381458" y="15690"/>
                  </a:moveTo>
                  <a:lnTo>
                    <a:pt x="369562" y="344697"/>
                  </a:lnTo>
                  <a:lnTo>
                    <a:pt x="0" y="344697"/>
                  </a:lnTo>
                  <a:cubicBezTo>
                    <a:pt x="1618" y="309419"/>
                    <a:pt x="172170" y="259878"/>
                    <a:pt x="172170" y="259878"/>
                  </a:cubicBezTo>
                  <a:lnTo>
                    <a:pt x="169410" y="0"/>
                  </a:lnTo>
                  <a:lnTo>
                    <a:pt x="381554" y="15595"/>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01" name="Google Shape;1501;p45"/>
          <p:cNvSpPr/>
          <p:nvPr/>
        </p:nvSpPr>
        <p:spPr>
          <a:xfrm>
            <a:off x="4729093" y="1641174"/>
            <a:ext cx="907829" cy="169528"/>
          </a:xfrm>
          <a:custGeom>
            <a:avLst/>
            <a:gdLst/>
            <a:ahLst/>
            <a:cxnLst/>
            <a:rect l="l" t="t" r="r" b="b"/>
            <a:pathLst>
              <a:path w="907829" h="169528" extrusionOk="0">
                <a:moveTo>
                  <a:pt x="2798" y="165544"/>
                </a:moveTo>
                <a:cubicBezTo>
                  <a:pt x="50519" y="165544"/>
                  <a:pt x="853476" y="170771"/>
                  <a:pt x="903959" y="169251"/>
                </a:cubicBezTo>
                <a:cubicBezTo>
                  <a:pt x="907578" y="169156"/>
                  <a:pt x="909483" y="163833"/>
                  <a:pt x="905959" y="162027"/>
                </a:cubicBezTo>
                <a:cubicBezTo>
                  <a:pt x="874145" y="146343"/>
                  <a:pt x="838046" y="149480"/>
                  <a:pt x="804994" y="138359"/>
                </a:cubicBezTo>
                <a:cubicBezTo>
                  <a:pt x="785563" y="131800"/>
                  <a:pt x="773561" y="119158"/>
                  <a:pt x="760131" y="104615"/>
                </a:cubicBezTo>
                <a:cubicBezTo>
                  <a:pt x="748511" y="92068"/>
                  <a:pt x="734985" y="82373"/>
                  <a:pt x="718316" y="77430"/>
                </a:cubicBezTo>
                <a:cubicBezTo>
                  <a:pt x="703648" y="73058"/>
                  <a:pt x="687741" y="72488"/>
                  <a:pt x="672787" y="76005"/>
                </a:cubicBezTo>
                <a:cubicBezTo>
                  <a:pt x="656499" y="79902"/>
                  <a:pt x="642307" y="89217"/>
                  <a:pt x="626781" y="95015"/>
                </a:cubicBezTo>
                <a:cubicBezTo>
                  <a:pt x="588205" y="109558"/>
                  <a:pt x="550676" y="95775"/>
                  <a:pt x="523149" y="67260"/>
                </a:cubicBezTo>
                <a:cubicBezTo>
                  <a:pt x="500384" y="43782"/>
                  <a:pt x="478096" y="21635"/>
                  <a:pt x="447235" y="8993"/>
                </a:cubicBezTo>
                <a:cubicBezTo>
                  <a:pt x="421422" y="-1653"/>
                  <a:pt x="392657" y="-3839"/>
                  <a:pt x="366844" y="7852"/>
                </a:cubicBezTo>
                <a:cubicBezTo>
                  <a:pt x="337412" y="21160"/>
                  <a:pt x="317219" y="47964"/>
                  <a:pt x="289501" y="64028"/>
                </a:cubicBezTo>
                <a:cubicBezTo>
                  <a:pt x="256735" y="83134"/>
                  <a:pt x="217492" y="78666"/>
                  <a:pt x="181297" y="84369"/>
                </a:cubicBezTo>
                <a:cubicBezTo>
                  <a:pt x="145007" y="90167"/>
                  <a:pt x="117289" y="120584"/>
                  <a:pt x="85475" y="138074"/>
                </a:cubicBezTo>
                <a:cubicBezTo>
                  <a:pt x="74617" y="144062"/>
                  <a:pt x="63473" y="149099"/>
                  <a:pt x="50804" y="148814"/>
                </a:cubicBezTo>
                <a:cubicBezTo>
                  <a:pt x="43661" y="148624"/>
                  <a:pt x="36707" y="146723"/>
                  <a:pt x="29754" y="145868"/>
                </a:cubicBezTo>
                <a:cubicBezTo>
                  <a:pt x="18800" y="144537"/>
                  <a:pt x="8418" y="144822"/>
                  <a:pt x="1084" y="153947"/>
                </a:cubicBezTo>
                <a:cubicBezTo>
                  <a:pt x="-726" y="156134"/>
                  <a:pt x="-345" y="165544"/>
                  <a:pt x="2798" y="16554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502" name="Google Shape;1502;p45"/>
          <p:cNvGrpSpPr/>
          <p:nvPr/>
        </p:nvGrpSpPr>
        <p:grpSpPr>
          <a:xfrm>
            <a:off x="6679066" y="-129500"/>
            <a:ext cx="2525358" cy="2401461"/>
            <a:chOff x="6679066" y="-129500"/>
            <a:chExt cx="2525358" cy="2401461"/>
          </a:xfrm>
        </p:grpSpPr>
        <p:grpSp>
          <p:nvGrpSpPr>
            <p:cNvPr id="1503" name="Google Shape;1503;p45"/>
            <p:cNvGrpSpPr/>
            <p:nvPr/>
          </p:nvGrpSpPr>
          <p:grpSpPr>
            <a:xfrm flipH="1">
              <a:off x="6679066" y="-129500"/>
              <a:ext cx="2525358" cy="1338006"/>
              <a:chOff x="3714695" y="1728139"/>
              <a:chExt cx="2092087" cy="1108447"/>
            </a:xfrm>
          </p:grpSpPr>
          <p:sp>
            <p:nvSpPr>
              <p:cNvPr id="1504" name="Google Shape;1504;p45"/>
              <p:cNvSpPr/>
              <p:nvPr/>
            </p:nvSpPr>
            <p:spPr>
              <a:xfrm>
                <a:off x="3714750" y="1728139"/>
                <a:ext cx="2091975" cy="1108447"/>
              </a:xfrm>
              <a:custGeom>
                <a:avLst/>
                <a:gdLst/>
                <a:ahLst/>
                <a:cxnLst/>
                <a:rect l="l" t="t" r="r" b="b"/>
                <a:pathLst>
                  <a:path w="2091975" h="1108447" extrusionOk="0">
                    <a:moveTo>
                      <a:pt x="2091976" y="994529"/>
                    </a:moveTo>
                    <a:cubicBezTo>
                      <a:pt x="2091690" y="995574"/>
                      <a:pt x="2091118" y="996620"/>
                      <a:pt x="2090357" y="997475"/>
                    </a:cubicBezTo>
                    <a:cubicBezTo>
                      <a:pt x="2089118" y="998901"/>
                      <a:pt x="2087309" y="1000042"/>
                      <a:pt x="2084927" y="1001087"/>
                    </a:cubicBezTo>
                    <a:cubicBezTo>
                      <a:pt x="2083403" y="1001753"/>
                      <a:pt x="2081593" y="1002418"/>
                      <a:pt x="2079498" y="1002988"/>
                    </a:cubicBezTo>
                    <a:cubicBezTo>
                      <a:pt x="2074450" y="1004414"/>
                      <a:pt x="2067782" y="1005365"/>
                      <a:pt x="2059972" y="1005935"/>
                    </a:cubicBezTo>
                    <a:cubicBezTo>
                      <a:pt x="2056829" y="1006220"/>
                      <a:pt x="2053400" y="1006410"/>
                      <a:pt x="2049875" y="1006410"/>
                    </a:cubicBezTo>
                    <a:cubicBezTo>
                      <a:pt x="2039207" y="1006790"/>
                      <a:pt x="2026634" y="1006600"/>
                      <a:pt x="2012633" y="1005935"/>
                    </a:cubicBezTo>
                    <a:cubicBezTo>
                      <a:pt x="2009489" y="1005935"/>
                      <a:pt x="2006346" y="1005650"/>
                      <a:pt x="2003108" y="1005460"/>
                    </a:cubicBezTo>
                    <a:cubicBezTo>
                      <a:pt x="1993202" y="1004984"/>
                      <a:pt x="1982629" y="1004034"/>
                      <a:pt x="1971485" y="1003179"/>
                    </a:cubicBezTo>
                    <a:cubicBezTo>
                      <a:pt x="1967960" y="1002798"/>
                      <a:pt x="1964436" y="1002513"/>
                      <a:pt x="1960817" y="1002133"/>
                    </a:cubicBezTo>
                    <a:cubicBezTo>
                      <a:pt x="1932813" y="999567"/>
                      <a:pt x="1901666" y="995765"/>
                      <a:pt x="1868900" y="991487"/>
                    </a:cubicBezTo>
                    <a:cubicBezTo>
                      <a:pt x="1862804" y="990727"/>
                      <a:pt x="1856613" y="989871"/>
                      <a:pt x="1850327" y="989016"/>
                    </a:cubicBezTo>
                    <a:cubicBezTo>
                      <a:pt x="1849564" y="989016"/>
                      <a:pt x="1848803" y="988826"/>
                      <a:pt x="1847945" y="988636"/>
                    </a:cubicBezTo>
                    <a:cubicBezTo>
                      <a:pt x="1840325" y="987590"/>
                      <a:pt x="1832705" y="986545"/>
                      <a:pt x="1824895" y="985404"/>
                    </a:cubicBezTo>
                    <a:cubicBezTo>
                      <a:pt x="1773460" y="977990"/>
                      <a:pt x="1719548" y="969245"/>
                      <a:pt x="1668399" y="960500"/>
                    </a:cubicBezTo>
                    <a:cubicBezTo>
                      <a:pt x="1663065" y="959550"/>
                      <a:pt x="1657731" y="958694"/>
                      <a:pt x="1652492" y="957744"/>
                    </a:cubicBezTo>
                    <a:cubicBezTo>
                      <a:pt x="1524762" y="935692"/>
                      <a:pt x="1417511" y="914305"/>
                      <a:pt x="1412272" y="913354"/>
                    </a:cubicBezTo>
                    <a:cubicBezTo>
                      <a:pt x="1412748" y="913830"/>
                      <a:pt x="1414463" y="915351"/>
                      <a:pt x="1417034" y="917822"/>
                    </a:cubicBezTo>
                    <a:cubicBezTo>
                      <a:pt x="1417796" y="918392"/>
                      <a:pt x="1418654" y="919343"/>
                      <a:pt x="1419606" y="920293"/>
                    </a:cubicBezTo>
                    <a:cubicBezTo>
                      <a:pt x="1420082" y="920768"/>
                      <a:pt x="1420559" y="921244"/>
                      <a:pt x="1421035" y="921719"/>
                    </a:cubicBezTo>
                    <a:cubicBezTo>
                      <a:pt x="1421511" y="922194"/>
                      <a:pt x="1422083" y="922670"/>
                      <a:pt x="1422559" y="923145"/>
                    </a:cubicBezTo>
                    <a:cubicBezTo>
                      <a:pt x="1425702" y="926281"/>
                      <a:pt x="1429322" y="930179"/>
                      <a:pt x="1433036" y="934361"/>
                    </a:cubicBezTo>
                    <a:cubicBezTo>
                      <a:pt x="1436751" y="938543"/>
                      <a:pt x="1440466" y="943011"/>
                      <a:pt x="1443990" y="947763"/>
                    </a:cubicBezTo>
                    <a:cubicBezTo>
                      <a:pt x="1443990" y="947953"/>
                      <a:pt x="1444181" y="948048"/>
                      <a:pt x="1444276" y="948239"/>
                    </a:cubicBezTo>
                    <a:cubicBezTo>
                      <a:pt x="1445705" y="950140"/>
                      <a:pt x="1447133" y="952041"/>
                      <a:pt x="1448372" y="954037"/>
                    </a:cubicBezTo>
                    <a:cubicBezTo>
                      <a:pt x="1448753" y="954512"/>
                      <a:pt x="1449134" y="955177"/>
                      <a:pt x="1449514" y="955748"/>
                    </a:cubicBezTo>
                    <a:cubicBezTo>
                      <a:pt x="1449991" y="956603"/>
                      <a:pt x="1450658" y="957458"/>
                      <a:pt x="1451134" y="958314"/>
                    </a:cubicBezTo>
                    <a:cubicBezTo>
                      <a:pt x="1452182" y="960025"/>
                      <a:pt x="1453229" y="961736"/>
                      <a:pt x="1454182" y="963542"/>
                    </a:cubicBezTo>
                    <a:cubicBezTo>
                      <a:pt x="1454658" y="964302"/>
                      <a:pt x="1455134" y="965253"/>
                      <a:pt x="1455515" y="966108"/>
                    </a:cubicBezTo>
                    <a:cubicBezTo>
                      <a:pt x="1455992" y="966869"/>
                      <a:pt x="1456277" y="967629"/>
                      <a:pt x="1456754" y="968485"/>
                    </a:cubicBezTo>
                    <a:cubicBezTo>
                      <a:pt x="1458563" y="972382"/>
                      <a:pt x="1459992" y="976279"/>
                      <a:pt x="1460945" y="980081"/>
                    </a:cubicBezTo>
                    <a:cubicBezTo>
                      <a:pt x="1461135" y="981126"/>
                      <a:pt x="1461421" y="982077"/>
                      <a:pt x="1461421" y="983028"/>
                    </a:cubicBezTo>
                    <a:cubicBezTo>
                      <a:pt x="1461707" y="984073"/>
                      <a:pt x="1461802" y="985119"/>
                      <a:pt x="1461897" y="986164"/>
                    </a:cubicBezTo>
                    <a:cubicBezTo>
                      <a:pt x="1461897" y="987210"/>
                      <a:pt x="1462088" y="988255"/>
                      <a:pt x="1462088" y="989206"/>
                    </a:cubicBezTo>
                    <a:lnTo>
                      <a:pt x="1462088" y="990061"/>
                    </a:lnTo>
                    <a:cubicBezTo>
                      <a:pt x="1462088" y="990061"/>
                      <a:pt x="1486948" y="988541"/>
                      <a:pt x="1517809" y="992057"/>
                    </a:cubicBezTo>
                    <a:cubicBezTo>
                      <a:pt x="1521047" y="992438"/>
                      <a:pt x="1524476" y="992818"/>
                      <a:pt x="1527810" y="993388"/>
                    </a:cubicBezTo>
                    <a:cubicBezTo>
                      <a:pt x="1536478" y="994719"/>
                      <a:pt x="1545622" y="996430"/>
                      <a:pt x="1554575" y="998806"/>
                    </a:cubicBezTo>
                    <a:cubicBezTo>
                      <a:pt x="1557528" y="999567"/>
                      <a:pt x="1560481" y="1000327"/>
                      <a:pt x="1563338" y="1001277"/>
                    </a:cubicBezTo>
                    <a:cubicBezTo>
                      <a:pt x="1568958" y="1002988"/>
                      <a:pt x="1574483" y="1004984"/>
                      <a:pt x="1579817" y="1007266"/>
                    </a:cubicBezTo>
                    <a:cubicBezTo>
                      <a:pt x="1582864" y="1008502"/>
                      <a:pt x="1585722" y="1009832"/>
                      <a:pt x="1588580" y="1011353"/>
                    </a:cubicBezTo>
                    <a:cubicBezTo>
                      <a:pt x="1601153" y="1017722"/>
                      <a:pt x="1612297" y="1025896"/>
                      <a:pt x="1620488" y="1036447"/>
                    </a:cubicBezTo>
                    <a:cubicBezTo>
                      <a:pt x="1620488" y="1036447"/>
                      <a:pt x="1623632" y="1037397"/>
                      <a:pt x="1629061" y="1039013"/>
                    </a:cubicBezTo>
                    <a:cubicBezTo>
                      <a:pt x="1630204" y="1039298"/>
                      <a:pt x="1631347" y="1039583"/>
                      <a:pt x="1632585" y="1040059"/>
                    </a:cubicBezTo>
                    <a:cubicBezTo>
                      <a:pt x="1637538" y="1041580"/>
                      <a:pt x="1643729" y="1043481"/>
                      <a:pt x="1650778" y="1045857"/>
                    </a:cubicBezTo>
                    <a:cubicBezTo>
                      <a:pt x="1652492" y="1046427"/>
                      <a:pt x="1654302" y="1047093"/>
                      <a:pt x="1656112" y="1047663"/>
                    </a:cubicBezTo>
                    <a:cubicBezTo>
                      <a:pt x="1658874" y="1048613"/>
                      <a:pt x="1661732" y="1049564"/>
                      <a:pt x="1664684" y="1050609"/>
                    </a:cubicBezTo>
                    <a:cubicBezTo>
                      <a:pt x="1666589" y="1051275"/>
                      <a:pt x="1668589" y="1052035"/>
                      <a:pt x="1670590" y="1052701"/>
                    </a:cubicBezTo>
                    <a:cubicBezTo>
                      <a:pt x="1674590" y="1054127"/>
                      <a:pt x="1678591" y="1055552"/>
                      <a:pt x="1682782" y="1057168"/>
                    </a:cubicBezTo>
                    <a:cubicBezTo>
                      <a:pt x="1684782" y="1057929"/>
                      <a:pt x="1686878" y="1058689"/>
                      <a:pt x="1688783" y="1059544"/>
                    </a:cubicBezTo>
                    <a:cubicBezTo>
                      <a:pt x="1691926" y="1060780"/>
                      <a:pt x="1694879" y="1062016"/>
                      <a:pt x="1697927" y="1063156"/>
                    </a:cubicBezTo>
                    <a:cubicBezTo>
                      <a:pt x="1699927" y="1064012"/>
                      <a:pt x="1701927" y="1064772"/>
                      <a:pt x="1703832" y="1065628"/>
                    </a:cubicBezTo>
                    <a:cubicBezTo>
                      <a:pt x="1705832" y="1066483"/>
                      <a:pt x="1707737" y="1067244"/>
                      <a:pt x="1709738" y="1068099"/>
                    </a:cubicBezTo>
                    <a:cubicBezTo>
                      <a:pt x="1711643" y="1068955"/>
                      <a:pt x="1713548" y="1069810"/>
                      <a:pt x="1715357" y="1070665"/>
                    </a:cubicBezTo>
                    <a:cubicBezTo>
                      <a:pt x="1717167" y="1071521"/>
                      <a:pt x="1718977" y="1072376"/>
                      <a:pt x="1720691" y="1073232"/>
                    </a:cubicBezTo>
                    <a:cubicBezTo>
                      <a:pt x="1724216" y="1074943"/>
                      <a:pt x="1727549" y="1076654"/>
                      <a:pt x="1730597" y="1078460"/>
                    </a:cubicBezTo>
                    <a:cubicBezTo>
                      <a:pt x="1736693" y="1081977"/>
                      <a:pt x="1741837" y="1085494"/>
                      <a:pt x="1745361" y="1088820"/>
                    </a:cubicBezTo>
                    <a:cubicBezTo>
                      <a:pt x="1748981" y="1092242"/>
                      <a:pt x="1751076" y="1095664"/>
                      <a:pt x="1750981" y="1098801"/>
                    </a:cubicBezTo>
                    <a:cubicBezTo>
                      <a:pt x="1750981" y="1099276"/>
                      <a:pt x="1750790" y="1099561"/>
                      <a:pt x="1750409" y="1099941"/>
                    </a:cubicBezTo>
                    <a:cubicBezTo>
                      <a:pt x="1750219" y="1100227"/>
                      <a:pt x="1749933" y="1100417"/>
                      <a:pt x="1749743" y="1100512"/>
                    </a:cubicBezTo>
                    <a:cubicBezTo>
                      <a:pt x="1748885" y="1100987"/>
                      <a:pt x="1747552" y="1101557"/>
                      <a:pt x="1745837" y="1102033"/>
                    </a:cubicBezTo>
                    <a:cubicBezTo>
                      <a:pt x="1744694" y="1102413"/>
                      <a:pt x="1743456" y="1102698"/>
                      <a:pt x="1742027" y="1102983"/>
                    </a:cubicBezTo>
                    <a:cubicBezTo>
                      <a:pt x="1740599" y="1103268"/>
                      <a:pt x="1738884" y="1103554"/>
                      <a:pt x="1737074" y="1103839"/>
                    </a:cubicBezTo>
                    <a:cubicBezTo>
                      <a:pt x="1735360" y="1104124"/>
                      <a:pt x="1733360" y="1104314"/>
                      <a:pt x="1731264" y="1104599"/>
                    </a:cubicBezTo>
                    <a:lnTo>
                      <a:pt x="1731264" y="1104599"/>
                    </a:lnTo>
                    <a:cubicBezTo>
                      <a:pt x="1727073" y="1105074"/>
                      <a:pt x="1722120" y="1105550"/>
                      <a:pt x="1716691" y="1106025"/>
                    </a:cubicBezTo>
                    <a:lnTo>
                      <a:pt x="1716691" y="1106025"/>
                    </a:lnTo>
                    <a:cubicBezTo>
                      <a:pt x="1711262" y="1106500"/>
                      <a:pt x="1705166" y="1106785"/>
                      <a:pt x="1698498" y="1107070"/>
                    </a:cubicBezTo>
                    <a:cubicBezTo>
                      <a:pt x="1673828" y="1108211"/>
                      <a:pt x="1641443" y="1108591"/>
                      <a:pt x="1603439" y="1108401"/>
                    </a:cubicBezTo>
                    <a:cubicBezTo>
                      <a:pt x="1599819" y="1108401"/>
                      <a:pt x="1596200" y="1108401"/>
                      <a:pt x="1592389" y="1108401"/>
                    </a:cubicBezTo>
                    <a:cubicBezTo>
                      <a:pt x="1588580" y="1108401"/>
                      <a:pt x="1584960" y="1108401"/>
                      <a:pt x="1581150" y="1108401"/>
                    </a:cubicBezTo>
                    <a:cubicBezTo>
                      <a:pt x="1576578" y="1108401"/>
                      <a:pt x="1571911" y="1108211"/>
                      <a:pt x="1567148" y="1108116"/>
                    </a:cubicBezTo>
                    <a:cubicBezTo>
                      <a:pt x="1555718" y="1107926"/>
                      <a:pt x="1543717" y="1107641"/>
                      <a:pt x="1531430" y="1107451"/>
                    </a:cubicBezTo>
                    <a:cubicBezTo>
                      <a:pt x="1522190" y="1107165"/>
                      <a:pt x="1512856" y="1106975"/>
                      <a:pt x="1503236" y="1106690"/>
                    </a:cubicBezTo>
                    <a:cubicBezTo>
                      <a:pt x="1270254" y="1099846"/>
                      <a:pt x="931640" y="1075228"/>
                      <a:pt x="757238" y="1033500"/>
                    </a:cubicBezTo>
                    <a:cubicBezTo>
                      <a:pt x="683990" y="1016011"/>
                      <a:pt x="853726" y="993008"/>
                      <a:pt x="853726" y="993008"/>
                    </a:cubicBezTo>
                    <a:cubicBezTo>
                      <a:pt x="853726" y="993008"/>
                      <a:pt x="865346" y="904134"/>
                      <a:pt x="997268" y="885980"/>
                    </a:cubicBezTo>
                    <a:cubicBezTo>
                      <a:pt x="971074" y="887595"/>
                      <a:pt x="320135" y="924190"/>
                      <a:pt x="0" y="751956"/>
                    </a:cubicBezTo>
                    <a:lnTo>
                      <a:pt x="0" y="0"/>
                    </a:lnTo>
                    <a:cubicBezTo>
                      <a:pt x="34385" y="4943"/>
                      <a:pt x="81439" y="23573"/>
                      <a:pt x="131159" y="78323"/>
                    </a:cubicBezTo>
                    <a:cubicBezTo>
                      <a:pt x="134017" y="81460"/>
                      <a:pt x="136874" y="84691"/>
                      <a:pt x="139732" y="88018"/>
                    </a:cubicBezTo>
                    <a:cubicBezTo>
                      <a:pt x="142589" y="91440"/>
                      <a:pt x="145447" y="94862"/>
                      <a:pt x="148304" y="98379"/>
                    </a:cubicBezTo>
                    <a:cubicBezTo>
                      <a:pt x="151162" y="101991"/>
                      <a:pt x="154019" y="105698"/>
                      <a:pt x="156877" y="109595"/>
                    </a:cubicBezTo>
                    <a:cubicBezTo>
                      <a:pt x="159734" y="113492"/>
                      <a:pt x="162592" y="117484"/>
                      <a:pt x="165449" y="121571"/>
                    </a:cubicBezTo>
                    <a:cubicBezTo>
                      <a:pt x="171164" y="129841"/>
                      <a:pt x="176879" y="138586"/>
                      <a:pt x="182594" y="147901"/>
                    </a:cubicBezTo>
                    <a:cubicBezTo>
                      <a:pt x="186881" y="154935"/>
                      <a:pt x="191262" y="162159"/>
                      <a:pt x="195453" y="169953"/>
                    </a:cubicBezTo>
                    <a:cubicBezTo>
                      <a:pt x="204121" y="185161"/>
                      <a:pt x="212503" y="201795"/>
                      <a:pt x="220980" y="219855"/>
                    </a:cubicBezTo>
                    <a:lnTo>
                      <a:pt x="220980" y="219855"/>
                    </a:lnTo>
                    <a:cubicBezTo>
                      <a:pt x="220980" y="219855"/>
                      <a:pt x="220980" y="219855"/>
                      <a:pt x="221171" y="219855"/>
                    </a:cubicBezTo>
                    <a:cubicBezTo>
                      <a:pt x="221171" y="219855"/>
                      <a:pt x="221171" y="219855"/>
                      <a:pt x="221171" y="219855"/>
                    </a:cubicBezTo>
                    <a:cubicBezTo>
                      <a:pt x="221171" y="219855"/>
                      <a:pt x="221552" y="219475"/>
                      <a:pt x="221742" y="219285"/>
                    </a:cubicBezTo>
                    <a:cubicBezTo>
                      <a:pt x="226981" y="214627"/>
                      <a:pt x="253651" y="193336"/>
                      <a:pt x="288798" y="205027"/>
                    </a:cubicBezTo>
                    <a:cubicBezTo>
                      <a:pt x="290989" y="205692"/>
                      <a:pt x="292989" y="206453"/>
                      <a:pt x="295180" y="207498"/>
                    </a:cubicBezTo>
                    <a:lnTo>
                      <a:pt x="295180" y="207498"/>
                    </a:lnTo>
                    <a:cubicBezTo>
                      <a:pt x="297371" y="208449"/>
                      <a:pt x="299466" y="209495"/>
                      <a:pt x="301752" y="210825"/>
                    </a:cubicBezTo>
                    <a:lnTo>
                      <a:pt x="301752" y="210825"/>
                    </a:lnTo>
                    <a:cubicBezTo>
                      <a:pt x="307372" y="213867"/>
                      <a:pt x="313087" y="217859"/>
                      <a:pt x="318897" y="222897"/>
                    </a:cubicBezTo>
                    <a:cubicBezTo>
                      <a:pt x="319469" y="223372"/>
                      <a:pt x="319945" y="223942"/>
                      <a:pt x="320516" y="224418"/>
                    </a:cubicBezTo>
                    <a:cubicBezTo>
                      <a:pt x="323374" y="226889"/>
                      <a:pt x="326136" y="229551"/>
                      <a:pt x="328898" y="232402"/>
                    </a:cubicBezTo>
                    <a:cubicBezTo>
                      <a:pt x="378143" y="282780"/>
                      <a:pt x="415862" y="381634"/>
                      <a:pt x="415862" y="381634"/>
                    </a:cubicBezTo>
                    <a:lnTo>
                      <a:pt x="415862" y="381634"/>
                    </a:lnTo>
                    <a:cubicBezTo>
                      <a:pt x="415862" y="381634"/>
                      <a:pt x="420243" y="382014"/>
                      <a:pt x="427863" y="382679"/>
                    </a:cubicBezTo>
                    <a:cubicBezTo>
                      <a:pt x="431578" y="383059"/>
                      <a:pt x="436150" y="383535"/>
                      <a:pt x="441198" y="384105"/>
                    </a:cubicBezTo>
                    <a:cubicBezTo>
                      <a:pt x="443294" y="384390"/>
                      <a:pt x="445389" y="384580"/>
                      <a:pt x="447675" y="384865"/>
                    </a:cubicBezTo>
                    <a:cubicBezTo>
                      <a:pt x="452152" y="385341"/>
                      <a:pt x="457105" y="386006"/>
                      <a:pt x="462153" y="386766"/>
                    </a:cubicBezTo>
                    <a:cubicBezTo>
                      <a:pt x="465963" y="387242"/>
                      <a:pt x="469868" y="387907"/>
                      <a:pt x="474059" y="388572"/>
                    </a:cubicBezTo>
                    <a:cubicBezTo>
                      <a:pt x="476726" y="389048"/>
                      <a:pt x="479489" y="389428"/>
                      <a:pt x="482346" y="389998"/>
                    </a:cubicBezTo>
                    <a:cubicBezTo>
                      <a:pt x="485204" y="390474"/>
                      <a:pt x="488061" y="390949"/>
                      <a:pt x="490919" y="391519"/>
                    </a:cubicBezTo>
                    <a:cubicBezTo>
                      <a:pt x="505301" y="394181"/>
                      <a:pt x="520446" y="397602"/>
                      <a:pt x="535019" y="401785"/>
                    </a:cubicBezTo>
                    <a:cubicBezTo>
                      <a:pt x="537972" y="402545"/>
                      <a:pt x="540830" y="403401"/>
                      <a:pt x="543687" y="404351"/>
                    </a:cubicBezTo>
                    <a:cubicBezTo>
                      <a:pt x="549497" y="406157"/>
                      <a:pt x="555022" y="408153"/>
                      <a:pt x="560356" y="410244"/>
                    </a:cubicBezTo>
                    <a:cubicBezTo>
                      <a:pt x="565690" y="412335"/>
                      <a:pt x="570833" y="414617"/>
                      <a:pt x="575691" y="416993"/>
                    </a:cubicBezTo>
                    <a:cubicBezTo>
                      <a:pt x="578072" y="418229"/>
                      <a:pt x="580454" y="419464"/>
                      <a:pt x="582644" y="420700"/>
                    </a:cubicBezTo>
                    <a:cubicBezTo>
                      <a:pt x="589502" y="424502"/>
                      <a:pt x="595408" y="428684"/>
                      <a:pt x="600361" y="433342"/>
                    </a:cubicBezTo>
                    <a:cubicBezTo>
                      <a:pt x="601218" y="434007"/>
                      <a:pt x="601980" y="434863"/>
                      <a:pt x="602647" y="435718"/>
                    </a:cubicBezTo>
                    <a:cubicBezTo>
                      <a:pt x="607981" y="441231"/>
                      <a:pt x="611791" y="447220"/>
                      <a:pt x="613601" y="453873"/>
                    </a:cubicBezTo>
                    <a:cubicBezTo>
                      <a:pt x="621792" y="483529"/>
                      <a:pt x="606647" y="504726"/>
                      <a:pt x="588931" y="518699"/>
                    </a:cubicBezTo>
                    <a:cubicBezTo>
                      <a:pt x="586835" y="520315"/>
                      <a:pt x="584835" y="521835"/>
                      <a:pt x="582835" y="523261"/>
                    </a:cubicBezTo>
                    <a:cubicBezTo>
                      <a:pt x="580739" y="524687"/>
                      <a:pt x="578739" y="525923"/>
                      <a:pt x="576644" y="527253"/>
                    </a:cubicBezTo>
                    <a:cubicBezTo>
                      <a:pt x="571595" y="530295"/>
                      <a:pt x="566642" y="532766"/>
                      <a:pt x="562547" y="534667"/>
                    </a:cubicBezTo>
                    <a:cubicBezTo>
                      <a:pt x="560927" y="535428"/>
                      <a:pt x="559308" y="536093"/>
                      <a:pt x="557879" y="536759"/>
                    </a:cubicBezTo>
                    <a:cubicBezTo>
                      <a:pt x="552926" y="538755"/>
                      <a:pt x="549783" y="539800"/>
                      <a:pt x="549783" y="539800"/>
                    </a:cubicBezTo>
                    <a:cubicBezTo>
                      <a:pt x="549783" y="539800"/>
                      <a:pt x="571214" y="536759"/>
                      <a:pt x="600551" y="539800"/>
                    </a:cubicBezTo>
                    <a:cubicBezTo>
                      <a:pt x="603695" y="540180"/>
                      <a:pt x="607028" y="540561"/>
                      <a:pt x="610362" y="541036"/>
                    </a:cubicBezTo>
                    <a:lnTo>
                      <a:pt x="610362" y="541036"/>
                    </a:lnTo>
                    <a:cubicBezTo>
                      <a:pt x="613696" y="541511"/>
                      <a:pt x="617220" y="542176"/>
                      <a:pt x="620744" y="542747"/>
                    </a:cubicBezTo>
                    <a:cubicBezTo>
                      <a:pt x="625983" y="543792"/>
                      <a:pt x="631317" y="545028"/>
                      <a:pt x="636842" y="546359"/>
                    </a:cubicBezTo>
                    <a:cubicBezTo>
                      <a:pt x="638747" y="546834"/>
                      <a:pt x="640652" y="547404"/>
                      <a:pt x="642557" y="547975"/>
                    </a:cubicBezTo>
                    <a:cubicBezTo>
                      <a:pt x="649891" y="550256"/>
                      <a:pt x="657415" y="552917"/>
                      <a:pt x="664845" y="556244"/>
                    </a:cubicBezTo>
                    <a:cubicBezTo>
                      <a:pt x="675799" y="561092"/>
                      <a:pt x="686753" y="567270"/>
                      <a:pt x="697040" y="574874"/>
                    </a:cubicBezTo>
                    <a:cubicBezTo>
                      <a:pt x="699040" y="576300"/>
                      <a:pt x="701040" y="577916"/>
                      <a:pt x="702945" y="579532"/>
                    </a:cubicBezTo>
                    <a:cubicBezTo>
                      <a:pt x="706184" y="582288"/>
                      <a:pt x="709517" y="585140"/>
                      <a:pt x="712661" y="588277"/>
                    </a:cubicBezTo>
                    <a:cubicBezTo>
                      <a:pt x="714280" y="589893"/>
                      <a:pt x="715804" y="591508"/>
                      <a:pt x="717423" y="593219"/>
                    </a:cubicBezTo>
                    <a:cubicBezTo>
                      <a:pt x="718947" y="594930"/>
                      <a:pt x="720566" y="596641"/>
                      <a:pt x="722090" y="598542"/>
                    </a:cubicBezTo>
                    <a:cubicBezTo>
                      <a:pt x="723614" y="600348"/>
                      <a:pt x="725138" y="602154"/>
                      <a:pt x="726567" y="604055"/>
                    </a:cubicBezTo>
                    <a:cubicBezTo>
                      <a:pt x="728567" y="606622"/>
                      <a:pt x="730568" y="609378"/>
                      <a:pt x="732377" y="612135"/>
                    </a:cubicBezTo>
                    <a:cubicBezTo>
                      <a:pt x="733139" y="613370"/>
                      <a:pt x="733901" y="614606"/>
                      <a:pt x="734759" y="615842"/>
                    </a:cubicBezTo>
                    <a:cubicBezTo>
                      <a:pt x="734759" y="615842"/>
                      <a:pt x="734568" y="615557"/>
                      <a:pt x="734473" y="615367"/>
                    </a:cubicBezTo>
                    <a:cubicBezTo>
                      <a:pt x="734473" y="615176"/>
                      <a:pt x="734187" y="614986"/>
                      <a:pt x="734092" y="614796"/>
                    </a:cubicBezTo>
                    <a:cubicBezTo>
                      <a:pt x="733711" y="614226"/>
                      <a:pt x="733330" y="613370"/>
                      <a:pt x="732758" y="612420"/>
                    </a:cubicBezTo>
                    <a:cubicBezTo>
                      <a:pt x="732092" y="611184"/>
                      <a:pt x="731330" y="609854"/>
                      <a:pt x="730472" y="608047"/>
                    </a:cubicBezTo>
                    <a:cubicBezTo>
                      <a:pt x="730187" y="607572"/>
                      <a:pt x="729996" y="607002"/>
                      <a:pt x="729710" y="606527"/>
                    </a:cubicBezTo>
                    <a:cubicBezTo>
                      <a:pt x="729234" y="605386"/>
                      <a:pt x="728663" y="604245"/>
                      <a:pt x="728091" y="603010"/>
                    </a:cubicBezTo>
                    <a:cubicBezTo>
                      <a:pt x="727615" y="601774"/>
                      <a:pt x="726948" y="600538"/>
                      <a:pt x="726377" y="599018"/>
                    </a:cubicBezTo>
                    <a:cubicBezTo>
                      <a:pt x="725710" y="597307"/>
                      <a:pt x="724948" y="595406"/>
                      <a:pt x="724090" y="593314"/>
                    </a:cubicBezTo>
                    <a:cubicBezTo>
                      <a:pt x="723614" y="592174"/>
                      <a:pt x="723233" y="590938"/>
                      <a:pt x="722757" y="589798"/>
                    </a:cubicBezTo>
                    <a:cubicBezTo>
                      <a:pt x="722281" y="588087"/>
                      <a:pt x="721614" y="586281"/>
                      <a:pt x="721043" y="584284"/>
                    </a:cubicBezTo>
                    <a:cubicBezTo>
                      <a:pt x="720566" y="582859"/>
                      <a:pt x="720281" y="581528"/>
                      <a:pt x="719804" y="580007"/>
                    </a:cubicBezTo>
                    <a:cubicBezTo>
                      <a:pt x="719519" y="578867"/>
                      <a:pt x="719328" y="577631"/>
                      <a:pt x="718947" y="576395"/>
                    </a:cubicBezTo>
                    <a:cubicBezTo>
                      <a:pt x="718661" y="575445"/>
                      <a:pt x="718471" y="574494"/>
                      <a:pt x="718376" y="573544"/>
                    </a:cubicBezTo>
                    <a:cubicBezTo>
                      <a:pt x="717995" y="572023"/>
                      <a:pt x="717804" y="570407"/>
                      <a:pt x="717518" y="568886"/>
                    </a:cubicBezTo>
                    <a:cubicBezTo>
                      <a:pt x="716947" y="565274"/>
                      <a:pt x="716471" y="561567"/>
                      <a:pt x="716185" y="557670"/>
                    </a:cubicBezTo>
                    <a:cubicBezTo>
                      <a:pt x="715899" y="552917"/>
                      <a:pt x="715994" y="547975"/>
                      <a:pt x="716471" y="543032"/>
                    </a:cubicBezTo>
                    <a:cubicBezTo>
                      <a:pt x="716756" y="540085"/>
                      <a:pt x="717233" y="537139"/>
                      <a:pt x="717804" y="534097"/>
                    </a:cubicBezTo>
                    <a:cubicBezTo>
                      <a:pt x="718757" y="529725"/>
                      <a:pt x="720090" y="525162"/>
                      <a:pt x="721900" y="520790"/>
                    </a:cubicBezTo>
                    <a:cubicBezTo>
                      <a:pt x="723233" y="517843"/>
                      <a:pt x="724567" y="514992"/>
                      <a:pt x="726281" y="512045"/>
                    </a:cubicBezTo>
                    <a:cubicBezTo>
                      <a:pt x="727901" y="509193"/>
                      <a:pt x="729901" y="506342"/>
                      <a:pt x="732092" y="503585"/>
                    </a:cubicBezTo>
                    <a:cubicBezTo>
                      <a:pt x="734282" y="500829"/>
                      <a:pt x="736759" y="498167"/>
                      <a:pt x="739521" y="495411"/>
                    </a:cubicBezTo>
                    <a:cubicBezTo>
                      <a:pt x="743617" y="491419"/>
                      <a:pt x="748379" y="487617"/>
                      <a:pt x="753809" y="484100"/>
                    </a:cubicBezTo>
                    <a:cubicBezTo>
                      <a:pt x="811911" y="445889"/>
                      <a:pt x="919829" y="479442"/>
                      <a:pt x="1001173" y="559856"/>
                    </a:cubicBezTo>
                    <a:cubicBezTo>
                      <a:pt x="1010888" y="569551"/>
                      <a:pt x="1020318" y="579912"/>
                      <a:pt x="1029176" y="590748"/>
                    </a:cubicBezTo>
                    <a:cubicBezTo>
                      <a:pt x="1037939" y="601774"/>
                      <a:pt x="1046321" y="613370"/>
                      <a:pt x="1054037" y="625537"/>
                    </a:cubicBezTo>
                    <a:lnTo>
                      <a:pt x="1054037" y="625537"/>
                    </a:lnTo>
                    <a:cubicBezTo>
                      <a:pt x="1054037" y="625537"/>
                      <a:pt x="1054227" y="625252"/>
                      <a:pt x="1054322" y="625252"/>
                    </a:cubicBezTo>
                    <a:cubicBezTo>
                      <a:pt x="1054513" y="624967"/>
                      <a:pt x="1054799" y="624777"/>
                      <a:pt x="1055180" y="624396"/>
                    </a:cubicBezTo>
                    <a:cubicBezTo>
                      <a:pt x="1055561" y="623921"/>
                      <a:pt x="1055942" y="623541"/>
                      <a:pt x="1056513" y="622971"/>
                    </a:cubicBezTo>
                    <a:cubicBezTo>
                      <a:pt x="1056989" y="622400"/>
                      <a:pt x="1057656" y="621735"/>
                      <a:pt x="1058418" y="621070"/>
                    </a:cubicBezTo>
                    <a:cubicBezTo>
                      <a:pt x="1078706" y="601299"/>
                      <a:pt x="1168241" y="521455"/>
                      <a:pt x="1303115" y="509003"/>
                    </a:cubicBezTo>
                    <a:cubicBezTo>
                      <a:pt x="1429703" y="497407"/>
                      <a:pt x="1528667" y="582954"/>
                      <a:pt x="1559909" y="614036"/>
                    </a:cubicBezTo>
                    <a:cubicBezTo>
                      <a:pt x="1561052" y="615081"/>
                      <a:pt x="1562100" y="616127"/>
                      <a:pt x="1563053" y="617172"/>
                    </a:cubicBezTo>
                    <a:cubicBezTo>
                      <a:pt x="1564005" y="618123"/>
                      <a:pt x="1564862" y="618978"/>
                      <a:pt x="1565624" y="619739"/>
                    </a:cubicBezTo>
                    <a:cubicBezTo>
                      <a:pt x="1567910" y="622210"/>
                      <a:pt x="1569434" y="623731"/>
                      <a:pt x="1570006" y="624396"/>
                    </a:cubicBezTo>
                    <a:cubicBezTo>
                      <a:pt x="1570196" y="624682"/>
                      <a:pt x="1570292" y="624777"/>
                      <a:pt x="1570292" y="624777"/>
                    </a:cubicBezTo>
                    <a:lnTo>
                      <a:pt x="1570292" y="624777"/>
                    </a:lnTo>
                    <a:cubicBezTo>
                      <a:pt x="1570292" y="624777"/>
                      <a:pt x="1719929" y="623921"/>
                      <a:pt x="1775651" y="682473"/>
                    </a:cubicBezTo>
                    <a:cubicBezTo>
                      <a:pt x="1777556" y="684469"/>
                      <a:pt x="1779270" y="686560"/>
                      <a:pt x="1780889" y="688652"/>
                    </a:cubicBezTo>
                    <a:cubicBezTo>
                      <a:pt x="1784128" y="692834"/>
                      <a:pt x="1786985" y="697301"/>
                      <a:pt x="1789367" y="702054"/>
                    </a:cubicBezTo>
                    <a:cubicBezTo>
                      <a:pt x="1827086" y="780377"/>
                      <a:pt x="1828133" y="851381"/>
                      <a:pt x="1828133" y="851381"/>
                    </a:cubicBezTo>
                    <a:cubicBezTo>
                      <a:pt x="1828133" y="851381"/>
                      <a:pt x="2105120" y="942726"/>
                      <a:pt x="2091404" y="99481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5" name="Google Shape;1505;p45"/>
              <p:cNvSpPr/>
              <p:nvPr/>
            </p:nvSpPr>
            <p:spPr>
              <a:xfrm>
                <a:off x="5001101" y="2623618"/>
                <a:ext cx="464534" cy="212956"/>
              </a:xfrm>
              <a:custGeom>
                <a:avLst/>
                <a:gdLst/>
                <a:ahLst/>
                <a:cxnLst/>
                <a:rect l="l" t="t" r="r" b="b"/>
                <a:pathLst>
                  <a:path w="464534" h="212956" extrusionOk="0">
                    <a:moveTo>
                      <a:pt x="464534" y="203221"/>
                    </a:moveTo>
                    <a:cubicBezTo>
                      <a:pt x="464248" y="212631"/>
                      <a:pt x="360521" y="215198"/>
                      <a:pt x="216694" y="211015"/>
                    </a:cubicBezTo>
                    <a:lnTo>
                      <a:pt x="216217" y="211015"/>
                    </a:lnTo>
                    <a:cubicBezTo>
                      <a:pt x="216217" y="211015"/>
                      <a:pt x="370999" y="212726"/>
                      <a:pt x="363760" y="196758"/>
                    </a:cubicBezTo>
                    <a:cubicBezTo>
                      <a:pt x="356616" y="180789"/>
                      <a:pt x="283750" y="166151"/>
                      <a:pt x="283750" y="166151"/>
                    </a:cubicBezTo>
                    <a:cubicBezTo>
                      <a:pt x="217265" y="119385"/>
                      <a:pt x="98012" y="124138"/>
                      <a:pt x="98012" y="124138"/>
                    </a:cubicBezTo>
                    <a:cubicBezTo>
                      <a:pt x="102775" y="57697"/>
                      <a:pt x="0" y="0"/>
                      <a:pt x="0" y="0"/>
                    </a:cubicBezTo>
                    <a:lnTo>
                      <a:pt x="130492" y="22147"/>
                    </a:lnTo>
                    <a:cubicBezTo>
                      <a:pt x="143351" y="34314"/>
                      <a:pt x="176403" y="68342"/>
                      <a:pt x="175641" y="94482"/>
                    </a:cubicBezTo>
                    <a:cubicBezTo>
                      <a:pt x="175641" y="94482"/>
                      <a:pt x="292608" y="87163"/>
                      <a:pt x="334042" y="140772"/>
                    </a:cubicBezTo>
                    <a:cubicBezTo>
                      <a:pt x="334042" y="140772"/>
                      <a:pt x="465106" y="178508"/>
                      <a:pt x="464439" y="203221"/>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6" name="Google Shape;1506;p45"/>
              <p:cNvSpPr/>
              <p:nvPr/>
            </p:nvSpPr>
            <p:spPr>
              <a:xfrm>
                <a:off x="3714695" y="1728139"/>
                <a:ext cx="2092087" cy="1006604"/>
              </a:xfrm>
              <a:custGeom>
                <a:avLst/>
                <a:gdLst/>
                <a:ahLst/>
                <a:cxnLst/>
                <a:rect l="l" t="t" r="r" b="b"/>
                <a:pathLst>
                  <a:path w="2092087" h="1006604" extrusionOk="0">
                    <a:moveTo>
                      <a:pt x="2091976" y="994529"/>
                    </a:moveTo>
                    <a:cubicBezTo>
                      <a:pt x="2091690" y="995574"/>
                      <a:pt x="2091118" y="996620"/>
                      <a:pt x="2090357" y="997475"/>
                    </a:cubicBezTo>
                    <a:cubicBezTo>
                      <a:pt x="2089118" y="998901"/>
                      <a:pt x="2087309" y="1000042"/>
                      <a:pt x="2084927" y="1001087"/>
                    </a:cubicBezTo>
                    <a:cubicBezTo>
                      <a:pt x="2083403" y="1001753"/>
                      <a:pt x="2081593" y="1002418"/>
                      <a:pt x="2079498" y="1002988"/>
                    </a:cubicBezTo>
                    <a:cubicBezTo>
                      <a:pt x="2074450" y="1004414"/>
                      <a:pt x="2067782" y="1005365"/>
                      <a:pt x="2059972" y="1005935"/>
                    </a:cubicBezTo>
                    <a:cubicBezTo>
                      <a:pt x="2056829" y="1006220"/>
                      <a:pt x="2053495" y="1006410"/>
                      <a:pt x="2049875" y="1006410"/>
                    </a:cubicBezTo>
                    <a:cubicBezTo>
                      <a:pt x="2039207" y="1006790"/>
                      <a:pt x="2026634" y="1006600"/>
                      <a:pt x="2012633" y="1005935"/>
                    </a:cubicBezTo>
                    <a:cubicBezTo>
                      <a:pt x="2009489" y="1005935"/>
                      <a:pt x="2006346" y="1005650"/>
                      <a:pt x="2003108" y="1005460"/>
                    </a:cubicBezTo>
                    <a:cubicBezTo>
                      <a:pt x="1993202" y="1004984"/>
                      <a:pt x="1982629" y="1004034"/>
                      <a:pt x="1971485" y="1003179"/>
                    </a:cubicBezTo>
                    <a:cubicBezTo>
                      <a:pt x="1967960" y="1002798"/>
                      <a:pt x="1964436" y="1002513"/>
                      <a:pt x="1960817" y="1002133"/>
                    </a:cubicBezTo>
                    <a:cubicBezTo>
                      <a:pt x="1932813" y="999567"/>
                      <a:pt x="1901666" y="995765"/>
                      <a:pt x="1868900" y="991487"/>
                    </a:cubicBezTo>
                    <a:cubicBezTo>
                      <a:pt x="1862804" y="990727"/>
                      <a:pt x="1856613" y="989871"/>
                      <a:pt x="1850327" y="989016"/>
                    </a:cubicBezTo>
                    <a:cubicBezTo>
                      <a:pt x="1849564" y="989016"/>
                      <a:pt x="1848803" y="988826"/>
                      <a:pt x="1847945" y="988636"/>
                    </a:cubicBezTo>
                    <a:cubicBezTo>
                      <a:pt x="1840325" y="987590"/>
                      <a:pt x="1832705" y="986545"/>
                      <a:pt x="1824895" y="985404"/>
                    </a:cubicBezTo>
                    <a:cubicBezTo>
                      <a:pt x="1773460" y="977990"/>
                      <a:pt x="1719548" y="969245"/>
                      <a:pt x="1668399" y="960500"/>
                    </a:cubicBezTo>
                    <a:cubicBezTo>
                      <a:pt x="1659350" y="958979"/>
                      <a:pt x="1650397" y="957458"/>
                      <a:pt x="1641539" y="955938"/>
                    </a:cubicBezTo>
                    <a:lnTo>
                      <a:pt x="1652492" y="957744"/>
                    </a:lnTo>
                    <a:cubicBezTo>
                      <a:pt x="1652492" y="957744"/>
                      <a:pt x="1970913" y="993673"/>
                      <a:pt x="1964436" y="964017"/>
                    </a:cubicBezTo>
                    <a:cubicBezTo>
                      <a:pt x="1957959" y="934171"/>
                      <a:pt x="1758506" y="860411"/>
                      <a:pt x="1758506" y="860411"/>
                    </a:cubicBezTo>
                    <a:cubicBezTo>
                      <a:pt x="1758506" y="860411"/>
                      <a:pt x="1733169" y="765073"/>
                      <a:pt x="1678305" y="729619"/>
                    </a:cubicBezTo>
                    <a:cubicBezTo>
                      <a:pt x="1623346" y="693975"/>
                      <a:pt x="1510665" y="724771"/>
                      <a:pt x="1510665" y="724771"/>
                    </a:cubicBezTo>
                    <a:cubicBezTo>
                      <a:pt x="1510665" y="724771"/>
                      <a:pt x="1452372" y="653577"/>
                      <a:pt x="1325880" y="651486"/>
                    </a:cubicBezTo>
                    <a:cubicBezTo>
                      <a:pt x="1199388" y="649300"/>
                      <a:pt x="1044607" y="711464"/>
                      <a:pt x="1044607" y="711464"/>
                    </a:cubicBezTo>
                    <a:cubicBezTo>
                      <a:pt x="1044607" y="711464"/>
                      <a:pt x="937260" y="606337"/>
                      <a:pt x="863441" y="614606"/>
                    </a:cubicBezTo>
                    <a:cubicBezTo>
                      <a:pt x="790956" y="622686"/>
                      <a:pt x="833438" y="729714"/>
                      <a:pt x="834866" y="733516"/>
                    </a:cubicBezTo>
                    <a:cubicBezTo>
                      <a:pt x="538448" y="551967"/>
                      <a:pt x="416719" y="587041"/>
                      <a:pt x="416719" y="587041"/>
                    </a:cubicBezTo>
                    <a:cubicBezTo>
                      <a:pt x="531590" y="479442"/>
                      <a:pt x="364522" y="455394"/>
                      <a:pt x="364522" y="455394"/>
                    </a:cubicBezTo>
                    <a:cubicBezTo>
                      <a:pt x="285941" y="324507"/>
                      <a:pt x="183928" y="340761"/>
                      <a:pt x="183928" y="340761"/>
                    </a:cubicBezTo>
                    <a:cubicBezTo>
                      <a:pt x="111919" y="226319"/>
                      <a:pt x="48387" y="177082"/>
                      <a:pt x="0" y="157691"/>
                    </a:cubicBezTo>
                    <a:lnTo>
                      <a:pt x="0" y="0"/>
                    </a:lnTo>
                    <a:cubicBezTo>
                      <a:pt x="34385" y="4943"/>
                      <a:pt x="81439" y="23573"/>
                      <a:pt x="131159" y="78323"/>
                    </a:cubicBezTo>
                    <a:cubicBezTo>
                      <a:pt x="134017" y="81460"/>
                      <a:pt x="136874" y="84691"/>
                      <a:pt x="139732" y="88018"/>
                    </a:cubicBezTo>
                    <a:cubicBezTo>
                      <a:pt x="142589" y="91440"/>
                      <a:pt x="145447" y="94862"/>
                      <a:pt x="148304" y="98379"/>
                    </a:cubicBezTo>
                    <a:cubicBezTo>
                      <a:pt x="151162" y="101991"/>
                      <a:pt x="154019" y="105698"/>
                      <a:pt x="156877" y="109595"/>
                    </a:cubicBezTo>
                    <a:cubicBezTo>
                      <a:pt x="159734" y="113492"/>
                      <a:pt x="162592" y="117484"/>
                      <a:pt x="165449" y="121571"/>
                    </a:cubicBezTo>
                    <a:cubicBezTo>
                      <a:pt x="171164" y="129841"/>
                      <a:pt x="176784" y="138586"/>
                      <a:pt x="182594" y="147901"/>
                    </a:cubicBezTo>
                    <a:cubicBezTo>
                      <a:pt x="186881" y="154935"/>
                      <a:pt x="191167" y="162159"/>
                      <a:pt x="195453" y="169953"/>
                    </a:cubicBezTo>
                    <a:cubicBezTo>
                      <a:pt x="204026" y="185161"/>
                      <a:pt x="212503" y="201795"/>
                      <a:pt x="220885" y="219950"/>
                    </a:cubicBezTo>
                    <a:lnTo>
                      <a:pt x="220885" y="219950"/>
                    </a:lnTo>
                    <a:cubicBezTo>
                      <a:pt x="220885" y="219950"/>
                      <a:pt x="220885" y="219760"/>
                      <a:pt x="221075" y="219760"/>
                    </a:cubicBezTo>
                    <a:cubicBezTo>
                      <a:pt x="221075" y="219760"/>
                      <a:pt x="221075" y="219760"/>
                      <a:pt x="221075" y="219760"/>
                    </a:cubicBezTo>
                    <a:cubicBezTo>
                      <a:pt x="221075" y="219760"/>
                      <a:pt x="221456" y="219380"/>
                      <a:pt x="221647" y="219190"/>
                    </a:cubicBezTo>
                    <a:cubicBezTo>
                      <a:pt x="226886" y="214532"/>
                      <a:pt x="253556" y="193241"/>
                      <a:pt x="288703" y="204932"/>
                    </a:cubicBezTo>
                    <a:cubicBezTo>
                      <a:pt x="290894" y="205692"/>
                      <a:pt x="292894" y="206453"/>
                      <a:pt x="295085" y="207403"/>
                    </a:cubicBezTo>
                    <a:lnTo>
                      <a:pt x="295085" y="207403"/>
                    </a:lnTo>
                    <a:cubicBezTo>
                      <a:pt x="297275" y="208449"/>
                      <a:pt x="299466" y="209495"/>
                      <a:pt x="301657" y="210730"/>
                    </a:cubicBezTo>
                    <a:lnTo>
                      <a:pt x="301657" y="210730"/>
                    </a:lnTo>
                    <a:cubicBezTo>
                      <a:pt x="307276" y="213867"/>
                      <a:pt x="312992" y="217859"/>
                      <a:pt x="318802" y="222897"/>
                    </a:cubicBezTo>
                    <a:cubicBezTo>
                      <a:pt x="322136" y="225748"/>
                      <a:pt x="325565" y="228980"/>
                      <a:pt x="328803" y="232307"/>
                    </a:cubicBezTo>
                    <a:cubicBezTo>
                      <a:pt x="378047" y="282685"/>
                      <a:pt x="415766" y="381539"/>
                      <a:pt x="415766" y="381539"/>
                    </a:cubicBezTo>
                    <a:cubicBezTo>
                      <a:pt x="415766" y="381539"/>
                      <a:pt x="420148" y="381824"/>
                      <a:pt x="427768" y="382584"/>
                    </a:cubicBezTo>
                    <a:cubicBezTo>
                      <a:pt x="431483" y="382964"/>
                      <a:pt x="436055" y="383345"/>
                      <a:pt x="441103" y="384010"/>
                    </a:cubicBezTo>
                    <a:cubicBezTo>
                      <a:pt x="443198" y="384295"/>
                      <a:pt x="445294" y="384485"/>
                      <a:pt x="447580" y="384770"/>
                    </a:cubicBezTo>
                    <a:cubicBezTo>
                      <a:pt x="452057" y="385246"/>
                      <a:pt x="457010" y="385911"/>
                      <a:pt x="462058" y="386671"/>
                    </a:cubicBezTo>
                    <a:cubicBezTo>
                      <a:pt x="465868" y="387147"/>
                      <a:pt x="469773" y="387812"/>
                      <a:pt x="473964" y="388477"/>
                    </a:cubicBezTo>
                    <a:cubicBezTo>
                      <a:pt x="476631" y="388953"/>
                      <a:pt x="479393" y="389333"/>
                      <a:pt x="482251" y="389903"/>
                    </a:cubicBezTo>
                    <a:cubicBezTo>
                      <a:pt x="485108" y="390378"/>
                      <a:pt x="487966" y="390854"/>
                      <a:pt x="490823" y="391424"/>
                    </a:cubicBezTo>
                    <a:cubicBezTo>
                      <a:pt x="505206" y="394085"/>
                      <a:pt x="520351" y="397507"/>
                      <a:pt x="534924" y="401690"/>
                    </a:cubicBezTo>
                    <a:cubicBezTo>
                      <a:pt x="537877" y="402450"/>
                      <a:pt x="540734" y="403401"/>
                      <a:pt x="543592" y="404256"/>
                    </a:cubicBezTo>
                    <a:cubicBezTo>
                      <a:pt x="549402" y="406062"/>
                      <a:pt x="554927" y="408058"/>
                      <a:pt x="560261" y="410149"/>
                    </a:cubicBezTo>
                    <a:cubicBezTo>
                      <a:pt x="565595" y="412240"/>
                      <a:pt x="570738" y="414522"/>
                      <a:pt x="575596" y="416898"/>
                    </a:cubicBezTo>
                    <a:cubicBezTo>
                      <a:pt x="577977" y="418134"/>
                      <a:pt x="580358" y="419369"/>
                      <a:pt x="582549" y="420605"/>
                    </a:cubicBezTo>
                    <a:cubicBezTo>
                      <a:pt x="589407" y="424502"/>
                      <a:pt x="595313" y="428684"/>
                      <a:pt x="600266" y="433247"/>
                    </a:cubicBezTo>
                    <a:lnTo>
                      <a:pt x="602552" y="435623"/>
                    </a:lnTo>
                    <a:cubicBezTo>
                      <a:pt x="607886" y="441136"/>
                      <a:pt x="611696" y="447124"/>
                      <a:pt x="613505" y="453778"/>
                    </a:cubicBezTo>
                    <a:cubicBezTo>
                      <a:pt x="621697" y="483434"/>
                      <a:pt x="606552" y="504631"/>
                      <a:pt x="588836" y="518604"/>
                    </a:cubicBezTo>
                    <a:cubicBezTo>
                      <a:pt x="586740" y="520219"/>
                      <a:pt x="584740" y="521740"/>
                      <a:pt x="582740" y="523166"/>
                    </a:cubicBezTo>
                    <a:cubicBezTo>
                      <a:pt x="580644" y="524592"/>
                      <a:pt x="578644" y="525828"/>
                      <a:pt x="576548" y="527158"/>
                    </a:cubicBezTo>
                    <a:cubicBezTo>
                      <a:pt x="571500" y="530200"/>
                      <a:pt x="566547" y="532671"/>
                      <a:pt x="562451" y="534572"/>
                    </a:cubicBezTo>
                    <a:cubicBezTo>
                      <a:pt x="560832" y="535333"/>
                      <a:pt x="559213" y="535998"/>
                      <a:pt x="557784" y="536663"/>
                    </a:cubicBezTo>
                    <a:cubicBezTo>
                      <a:pt x="552831" y="538660"/>
                      <a:pt x="549688" y="539705"/>
                      <a:pt x="549688" y="539705"/>
                    </a:cubicBezTo>
                    <a:cubicBezTo>
                      <a:pt x="549688" y="539705"/>
                      <a:pt x="571119" y="536663"/>
                      <a:pt x="600456" y="539705"/>
                    </a:cubicBezTo>
                    <a:cubicBezTo>
                      <a:pt x="603599" y="540085"/>
                      <a:pt x="606933" y="540371"/>
                      <a:pt x="610267" y="540941"/>
                    </a:cubicBezTo>
                    <a:lnTo>
                      <a:pt x="610267" y="540941"/>
                    </a:lnTo>
                    <a:cubicBezTo>
                      <a:pt x="613601" y="541416"/>
                      <a:pt x="617125" y="541986"/>
                      <a:pt x="620649" y="542652"/>
                    </a:cubicBezTo>
                    <a:cubicBezTo>
                      <a:pt x="625888" y="543697"/>
                      <a:pt x="631222" y="544933"/>
                      <a:pt x="636746" y="546264"/>
                    </a:cubicBezTo>
                    <a:cubicBezTo>
                      <a:pt x="638651" y="546739"/>
                      <a:pt x="640556" y="547309"/>
                      <a:pt x="642461" y="547880"/>
                    </a:cubicBezTo>
                    <a:cubicBezTo>
                      <a:pt x="649891" y="550066"/>
                      <a:pt x="657415" y="552727"/>
                      <a:pt x="664750" y="556149"/>
                    </a:cubicBezTo>
                    <a:cubicBezTo>
                      <a:pt x="675799" y="560902"/>
                      <a:pt x="686657" y="567080"/>
                      <a:pt x="696944" y="574779"/>
                    </a:cubicBezTo>
                    <a:cubicBezTo>
                      <a:pt x="698945" y="576205"/>
                      <a:pt x="700945" y="577821"/>
                      <a:pt x="702850" y="579437"/>
                    </a:cubicBezTo>
                    <a:cubicBezTo>
                      <a:pt x="706088" y="582193"/>
                      <a:pt x="709422" y="585045"/>
                      <a:pt x="712565" y="588182"/>
                    </a:cubicBezTo>
                    <a:cubicBezTo>
                      <a:pt x="714185" y="589798"/>
                      <a:pt x="715709" y="591413"/>
                      <a:pt x="717328" y="593124"/>
                    </a:cubicBezTo>
                    <a:cubicBezTo>
                      <a:pt x="718852" y="594835"/>
                      <a:pt x="720471" y="596546"/>
                      <a:pt x="721995" y="598447"/>
                    </a:cubicBezTo>
                    <a:cubicBezTo>
                      <a:pt x="723519" y="600253"/>
                      <a:pt x="725043" y="602059"/>
                      <a:pt x="726472" y="603960"/>
                    </a:cubicBezTo>
                    <a:cubicBezTo>
                      <a:pt x="728472" y="606527"/>
                      <a:pt x="730472" y="609283"/>
                      <a:pt x="732282" y="612040"/>
                    </a:cubicBezTo>
                    <a:cubicBezTo>
                      <a:pt x="732854" y="612895"/>
                      <a:pt x="733520" y="613751"/>
                      <a:pt x="734092" y="614701"/>
                    </a:cubicBezTo>
                    <a:cubicBezTo>
                      <a:pt x="733711" y="614131"/>
                      <a:pt x="733330" y="613275"/>
                      <a:pt x="732758" y="612325"/>
                    </a:cubicBezTo>
                    <a:cubicBezTo>
                      <a:pt x="732187" y="611184"/>
                      <a:pt x="731425" y="609758"/>
                      <a:pt x="730472" y="607952"/>
                    </a:cubicBezTo>
                    <a:cubicBezTo>
                      <a:pt x="730187" y="607477"/>
                      <a:pt x="729996" y="606907"/>
                      <a:pt x="729710" y="606432"/>
                    </a:cubicBezTo>
                    <a:cubicBezTo>
                      <a:pt x="729234" y="605291"/>
                      <a:pt x="728663" y="604150"/>
                      <a:pt x="728091" y="602915"/>
                    </a:cubicBezTo>
                    <a:cubicBezTo>
                      <a:pt x="727615" y="601679"/>
                      <a:pt x="726948" y="600443"/>
                      <a:pt x="726377" y="598923"/>
                    </a:cubicBezTo>
                    <a:cubicBezTo>
                      <a:pt x="725710" y="597212"/>
                      <a:pt x="724948" y="595311"/>
                      <a:pt x="724090" y="593219"/>
                    </a:cubicBezTo>
                    <a:cubicBezTo>
                      <a:pt x="723614" y="592079"/>
                      <a:pt x="723233" y="590843"/>
                      <a:pt x="722757" y="589702"/>
                    </a:cubicBezTo>
                    <a:cubicBezTo>
                      <a:pt x="722281" y="587992"/>
                      <a:pt x="721614" y="586186"/>
                      <a:pt x="721043" y="584189"/>
                    </a:cubicBezTo>
                    <a:cubicBezTo>
                      <a:pt x="720566" y="582764"/>
                      <a:pt x="720281" y="581433"/>
                      <a:pt x="719804" y="579912"/>
                    </a:cubicBezTo>
                    <a:cubicBezTo>
                      <a:pt x="719519" y="578771"/>
                      <a:pt x="719328" y="577536"/>
                      <a:pt x="718947" y="576300"/>
                    </a:cubicBezTo>
                    <a:cubicBezTo>
                      <a:pt x="718661" y="575350"/>
                      <a:pt x="718471" y="574399"/>
                      <a:pt x="718376" y="573449"/>
                    </a:cubicBezTo>
                    <a:cubicBezTo>
                      <a:pt x="717995" y="571928"/>
                      <a:pt x="717804" y="570312"/>
                      <a:pt x="717518" y="568791"/>
                    </a:cubicBezTo>
                    <a:cubicBezTo>
                      <a:pt x="716947" y="565179"/>
                      <a:pt x="716471" y="561472"/>
                      <a:pt x="716185" y="557575"/>
                    </a:cubicBezTo>
                    <a:cubicBezTo>
                      <a:pt x="715899" y="552822"/>
                      <a:pt x="715994" y="547880"/>
                      <a:pt x="716471" y="542937"/>
                    </a:cubicBezTo>
                    <a:cubicBezTo>
                      <a:pt x="716756" y="539990"/>
                      <a:pt x="717233" y="537044"/>
                      <a:pt x="717804" y="534002"/>
                    </a:cubicBezTo>
                    <a:cubicBezTo>
                      <a:pt x="718757" y="529630"/>
                      <a:pt x="720090" y="525067"/>
                      <a:pt x="721900" y="520695"/>
                    </a:cubicBezTo>
                    <a:cubicBezTo>
                      <a:pt x="723233" y="517748"/>
                      <a:pt x="724567" y="514897"/>
                      <a:pt x="726281" y="511950"/>
                    </a:cubicBezTo>
                    <a:cubicBezTo>
                      <a:pt x="727996" y="509098"/>
                      <a:pt x="729901" y="506247"/>
                      <a:pt x="732092" y="503490"/>
                    </a:cubicBezTo>
                    <a:cubicBezTo>
                      <a:pt x="734378" y="500734"/>
                      <a:pt x="736759" y="498072"/>
                      <a:pt x="739521" y="495316"/>
                    </a:cubicBezTo>
                    <a:cubicBezTo>
                      <a:pt x="743617" y="491324"/>
                      <a:pt x="748379" y="487522"/>
                      <a:pt x="753809" y="484005"/>
                    </a:cubicBezTo>
                    <a:cubicBezTo>
                      <a:pt x="811911" y="445794"/>
                      <a:pt x="919829" y="479347"/>
                      <a:pt x="1001173" y="559761"/>
                    </a:cubicBezTo>
                    <a:cubicBezTo>
                      <a:pt x="1010888" y="569361"/>
                      <a:pt x="1020318" y="579817"/>
                      <a:pt x="1029176" y="590653"/>
                    </a:cubicBezTo>
                    <a:cubicBezTo>
                      <a:pt x="1038035" y="601584"/>
                      <a:pt x="1046321" y="613180"/>
                      <a:pt x="1054132" y="625347"/>
                    </a:cubicBezTo>
                    <a:lnTo>
                      <a:pt x="1054132" y="625347"/>
                    </a:lnTo>
                    <a:cubicBezTo>
                      <a:pt x="1054132" y="625347"/>
                      <a:pt x="1054132" y="625347"/>
                      <a:pt x="1054418" y="625157"/>
                    </a:cubicBezTo>
                    <a:cubicBezTo>
                      <a:pt x="1054608" y="624872"/>
                      <a:pt x="1054894" y="624682"/>
                      <a:pt x="1055275" y="624301"/>
                    </a:cubicBezTo>
                    <a:cubicBezTo>
                      <a:pt x="1055656" y="623826"/>
                      <a:pt x="1056037" y="623446"/>
                      <a:pt x="1056608" y="622876"/>
                    </a:cubicBezTo>
                    <a:cubicBezTo>
                      <a:pt x="1057085" y="622305"/>
                      <a:pt x="1057751" y="621640"/>
                      <a:pt x="1058513" y="620975"/>
                    </a:cubicBezTo>
                    <a:cubicBezTo>
                      <a:pt x="1078802" y="601204"/>
                      <a:pt x="1168337" y="521360"/>
                      <a:pt x="1303211" y="508908"/>
                    </a:cubicBezTo>
                    <a:cubicBezTo>
                      <a:pt x="1429798" y="497312"/>
                      <a:pt x="1528763" y="582859"/>
                      <a:pt x="1560005" y="613941"/>
                    </a:cubicBezTo>
                    <a:cubicBezTo>
                      <a:pt x="1561148" y="614986"/>
                      <a:pt x="1562195" y="616032"/>
                      <a:pt x="1563148" y="617077"/>
                    </a:cubicBezTo>
                    <a:cubicBezTo>
                      <a:pt x="1564100" y="618028"/>
                      <a:pt x="1564958" y="618883"/>
                      <a:pt x="1565720" y="619644"/>
                    </a:cubicBezTo>
                    <a:cubicBezTo>
                      <a:pt x="1568006" y="621925"/>
                      <a:pt x="1569530" y="623541"/>
                      <a:pt x="1570101" y="624301"/>
                    </a:cubicBezTo>
                    <a:cubicBezTo>
                      <a:pt x="1570387" y="624492"/>
                      <a:pt x="1570482" y="624682"/>
                      <a:pt x="1570482" y="624682"/>
                    </a:cubicBezTo>
                    <a:cubicBezTo>
                      <a:pt x="1570482" y="624682"/>
                      <a:pt x="1720120" y="623826"/>
                      <a:pt x="1775841" y="682378"/>
                    </a:cubicBezTo>
                    <a:cubicBezTo>
                      <a:pt x="1777746" y="684374"/>
                      <a:pt x="1779461" y="686465"/>
                      <a:pt x="1781080" y="688557"/>
                    </a:cubicBezTo>
                    <a:cubicBezTo>
                      <a:pt x="1784318" y="692739"/>
                      <a:pt x="1787176" y="697206"/>
                      <a:pt x="1789557" y="701959"/>
                    </a:cubicBezTo>
                    <a:cubicBezTo>
                      <a:pt x="1827276" y="780282"/>
                      <a:pt x="1828324" y="851285"/>
                      <a:pt x="1828324" y="851285"/>
                    </a:cubicBezTo>
                    <a:cubicBezTo>
                      <a:pt x="1828324" y="851285"/>
                      <a:pt x="2105311" y="942630"/>
                      <a:pt x="2091595" y="994719"/>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7" name="Google Shape;1507;p45"/>
              <p:cNvSpPr/>
              <p:nvPr/>
            </p:nvSpPr>
            <p:spPr>
              <a:xfrm>
                <a:off x="3714750" y="1728139"/>
                <a:ext cx="2091975" cy="1108447"/>
              </a:xfrm>
              <a:custGeom>
                <a:avLst/>
                <a:gdLst/>
                <a:ahLst/>
                <a:cxnLst/>
                <a:rect l="l" t="t" r="r" b="b"/>
                <a:pathLst>
                  <a:path w="2091975" h="1108447" extrusionOk="0">
                    <a:moveTo>
                      <a:pt x="2091976" y="994529"/>
                    </a:moveTo>
                    <a:cubicBezTo>
                      <a:pt x="2091690" y="995574"/>
                      <a:pt x="2091118" y="996620"/>
                      <a:pt x="2090357" y="997475"/>
                    </a:cubicBezTo>
                    <a:cubicBezTo>
                      <a:pt x="2089118" y="998901"/>
                      <a:pt x="2087309" y="1000042"/>
                      <a:pt x="2084927" y="1001087"/>
                    </a:cubicBezTo>
                    <a:cubicBezTo>
                      <a:pt x="2083403" y="1001753"/>
                      <a:pt x="2081593" y="1002418"/>
                      <a:pt x="2079498" y="1002988"/>
                    </a:cubicBezTo>
                    <a:cubicBezTo>
                      <a:pt x="2074450" y="1004414"/>
                      <a:pt x="2067782" y="1005365"/>
                      <a:pt x="2059972" y="1005935"/>
                    </a:cubicBezTo>
                    <a:cubicBezTo>
                      <a:pt x="2056829" y="1006220"/>
                      <a:pt x="2053400" y="1006410"/>
                      <a:pt x="2049875" y="1006410"/>
                    </a:cubicBezTo>
                    <a:cubicBezTo>
                      <a:pt x="2039207" y="1006790"/>
                      <a:pt x="2026634" y="1006600"/>
                      <a:pt x="2012633" y="1005935"/>
                    </a:cubicBezTo>
                    <a:cubicBezTo>
                      <a:pt x="2009489" y="1005935"/>
                      <a:pt x="2006346" y="1005650"/>
                      <a:pt x="2003108" y="1005460"/>
                    </a:cubicBezTo>
                    <a:cubicBezTo>
                      <a:pt x="1993202" y="1004984"/>
                      <a:pt x="1982629" y="1004034"/>
                      <a:pt x="1971485" y="1003179"/>
                    </a:cubicBezTo>
                    <a:cubicBezTo>
                      <a:pt x="1967960" y="1002798"/>
                      <a:pt x="1964436" y="1002513"/>
                      <a:pt x="1960817" y="1002133"/>
                    </a:cubicBezTo>
                    <a:cubicBezTo>
                      <a:pt x="1932813" y="999567"/>
                      <a:pt x="1901666" y="995765"/>
                      <a:pt x="1868900" y="991487"/>
                    </a:cubicBezTo>
                    <a:cubicBezTo>
                      <a:pt x="1862804" y="990727"/>
                      <a:pt x="1856613" y="989871"/>
                      <a:pt x="1850327" y="989016"/>
                    </a:cubicBezTo>
                    <a:cubicBezTo>
                      <a:pt x="1849564" y="989016"/>
                      <a:pt x="1848803" y="988826"/>
                      <a:pt x="1847945" y="988636"/>
                    </a:cubicBezTo>
                    <a:cubicBezTo>
                      <a:pt x="1840325" y="987590"/>
                      <a:pt x="1832705" y="986545"/>
                      <a:pt x="1824895" y="985404"/>
                    </a:cubicBezTo>
                    <a:cubicBezTo>
                      <a:pt x="1773460" y="977990"/>
                      <a:pt x="1719548" y="969245"/>
                      <a:pt x="1668399" y="960500"/>
                    </a:cubicBezTo>
                    <a:cubicBezTo>
                      <a:pt x="1663065" y="959550"/>
                      <a:pt x="1657731" y="958694"/>
                      <a:pt x="1652492" y="957744"/>
                    </a:cubicBezTo>
                    <a:cubicBezTo>
                      <a:pt x="1524762" y="935692"/>
                      <a:pt x="1417511" y="914305"/>
                      <a:pt x="1412272" y="913354"/>
                    </a:cubicBezTo>
                    <a:cubicBezTo>
                      <a:pt x="1412748" y="913830"/>
                      <a:pt x="1414463" y="915351"/>
                      <a:pt x="1417034" y="917822"/>
                    </a:cubicBezTo>
                    <a:cubicBezTo>
                      <a:pt x="1417796" y="918392"/>
                      <a:pt x="1418654" y="919343"/>
                      <a:pt x="1419606" y="920293"/>
                    </a:cubicBezTo>
                    <a:cubicBezTo>
                      <a:pt x="1420082" y="920768"/>
                      <a:pt x="1420559" y="921244"/>
                      <a:pt x="1421035" y="921719"/>
                    </a:cubicBezTo>
                    <a:cubicBezTo>
                      <a:pt x="1421511" y="922194"/>
                      <a:pt x="1422083" y="922670"/>
                      <a:pt x="1422559" y="923145"/>
                    </a:cubicBezTo>
                    <a:cubicBezTo>
                      <a:pt x="1425702" y="926281"/>
                      <a:pt x="1429322" y="930179"/>
                      <a:pt x="1433036" y="934361"/>
                    </a:cubicBezTo>
                    <a:cubicBezTo>
                      <a:pt x="1436751" y="938543"/>
                      <a:pt x="1440466" y="943011"/>
                      <a:pt x="1443990" y="947763"/>
                    </a:cubicBezTo>
                    <a:cubicBezTo>
                      <a:pt x="1443990" y="947953"/>
                      <a:pt x="1444181" y="948048"/>
                      <a:pt x="1444276" y="948239"/>
                    </a:cubicBezTo>
                    <a:cubicBezTo>
                      <a:pt x="1445705" y="950140"/>
                      <a:pt x="1447133" y="952041"/>
                      <a:pt x="1448372" y="954037"/>
                    </a:cubicBezTo>
                    <a:cubicBezTo>
                      <a:pt x="1448753" y="954512"/>
                      <a:pt x="1449134" y="955177"/>
                      <a:pt x="1449514" y="955748"/>
                    </a:cubicBezTo>
                    <a:cubicBezTo>
                      <a:pt x="1449991" y="956603"/>
                      <a:pt x="1450658" y="957458"/>
                      <a:pt x="1451134" y="958314"/>
                    </a:cubicBezTo>
                    <a:cubicBezTo>
                      <a:pt x="1452182" y="960025"/>
                      <a:pt x="1453229" y="961736"/>
                      <a:pt x="1454182" y="963542"/>
                    </a:cubicBezTo>
                    <a:cubicBezTo>
                      <a:pt x="1454658" y="964302"/>
                      <a:pt x="1455134" y="965253"/>
                      <a:pt x="1455515" y="966108"/>
                    </a:cubicBezTo>
                    <a:cubicBezTo>
                      <a:pt x="1455992" y="966869"/>
                      <a:pt x="1456277" y="967629"/>
                      <a:pt x="1456754" y="968485"/>
                    </a:cubicBezTo>
                    <a:cubicBezTo>
                      <a:pt x="1458563" y="972382"/>
                      <a:pt x="1459992" y="976279"/>
                      <a:pt x="1460945" y="980081"/>
                    </a:cubicBezTo>
                    <a:cubicBezTo>
                      <a:pt x="1461135" y="981126"/>
                      <a:pt x="1461421" y="982077"/>
                      <a:pt x="1461421" y="983028"/>
                    </a:cubicBezTo>
                    <a:cubicBezTo>
                      <a:pt x="1461707" y="984073"/>
                      <a:pt x="1461802" y="985119"/>
                      <a:pt x="1461897" y="986164"/>
                    </a:cubicBezTo>
                    <a:cubicBezTo>
                      <a:pt x="1461897" y="987210"/>
                      <a:pt x="1462088" y="988255"/>
                      <a:pt x="1462088" y="989206"/>
                    </a:cubicBezTo>
                    <a:lnTo>
                      <a:pt x="1462088" y="990061"/>
                    </a:lnTo>
                    <a:cubicBezTo>
                      <a:pt x="1462088" y="990061"/>
                      <a:pt x="1486948" y="988541"/>
                      <a:pt x="1517809" y="992057"/>
                    </a:cubicBezTo>
                    <a:cubicBezTo>
                      <a:pt x="1521047" y="992438"/>
                      <a:pt x="1524476" y="992818"/>
                      <a:pt x="1527810" y="993388"/>
                    </a:cubicBezTo>
                    <a:cubicBezTo>
                      <a:pt x="1536478" y="994719"/>
                      <a:pt x="1545622" y="996430"/>
                      <a:pt x="1554575" y="998806"/>
                    </a:cubicBezTo>
                    <a:cubicBezTo>
                      <a:pt x="1557528" y="999567"/>
                      <a:pt x="1560481" y="1000327"/>
                      <a:pt x="1563338" y="1001277"/>
                    </a:cubicBezTo>
                    <a:cubicBezTo>
                      <a:pt x="1568958" y="1002988"/>
                      <a:pt x="1574483" y="1004984"/>
                      <a:pt x="1579817" y="1007266"/>
                    </a:cubicBezTo>
                    <a:cubicBezTo>
                      <a:pt x="1582864" y="1008502"/>
                      <a:pt x="1585722" y="1009832"/>
                      <a:pt x="1588580" y="1011353"/>
                    </a:cubicBezTo>
                    <a:cubicBezTo>
                      <a:pt x="1601153" y="1017722"/>
                      <a:pt x="1612297" y="1025896"/>
                      <a:pt x="1620488" y="1036447"/>
                    </a:cubicBezTo>
                    <a:cubicBezTo>
                      <a:pt x="1620488" y="1036447"/>
                      <a:pt x="1623632" y="1037397"/>
                      <a:pt x="1629061" y="1039013"/>
                    </a:cubicBezTo>
                    <a:cubicBezTo>
                      <a:pt x="1630204" y="1039298"/>
                      <a:pt x="1631347" y="1039583"/>
                      <a:pt x="1632585" y="1040059"/>
                    </a:cubicBezTo>
                    <a:cubicBezTo>
                      <a:pt x="1637538" y="1041580"/>
                      <a:pt x="1643729" y="1043481"/>
                      <a:pt x="1650778" y="1045857"/>
                    </a:cubicBezTo>
                    <a:cubicBezTo>
                      <a:pt x="1652492" y="1046427"/>
                      <a:pt x="1654302" y="1047093"/>
                      <a:pt x="1656112" y="1047663"/>
                    </a:cubicBezTo>
                    <a:cubicBezTo>
                      <a:pt x="1658874" y="1048613"/>
                      <a:pt x="1661732" y="1049564"/>
                      <a:pt x="1664684" y="1050609"/>
                    </a:cubicBezTo>
                    <a:cubicBezTo>
                      <a:pt x="1666589" y="1051275"/>
                      <a:pt x="1668589" y="1052035"/>
                      <a:pt x="1670590" y="1052701"/>
                    </a:cubicBezTo>
                    <a:cubicBezTo>
                      <a:pt x="1674590" y="1054127"/>
                      <a:pt x="1678591" y="1055552"/>
                      <a:pt x="1682782" y="1057168"/>
                    </a:cubicBezTo>
                    <a:cubicBezTo>
                      <a:pt x="1684782" y="1057929"/>
                      <a:pt x="1686878" y="1058689"/>
                      <a:pt x="1688783" y="1059544"/>
                    </a:cubicBezTo>
                    <a:cubicBezTo>
                      <a:pt x="1691926" y="1060780"/>
                      <a:pt x="1694879" y="1062016"/>
                      <a:pt x="1697927" y="1063156"/>
                    </a:cubicBezTo>
                    <a:cubicBezTo>
                      <a:pt x="1699927" y="1064012"/>
                      <a:pt x="1701927" y="1064772"/>
                      <a:pt x="1703832" y="1065628"/>
                    </a:cubicBezTo>
                    <a:cubicBezTo>
                      <a:pt x="1705832" y="1066483"/>
                      <a:pt x="1707737" y="1067244"/>
                      <a:pt x="1709738" y="1068099"/>
                    </a:cubicBezTo>
                    <a:cubicBezTo>
                      <a:pt x="1711643" y="1068955"/>
                      <a:pt x="1713548" y="1069810"/>
                      <a:pt x="1715357" y="1070665"/>
                    </a:cubicBezTo>
                    <a:cubicBezTo>
                      <a:pt x="1717167" y="1071521"/>
                      <a:pt x="1718977" y="1072376"/>
                      <a:pt x="1720691" y="1073232"/>
                    </a:cubicBezTo>
                    <a:cubicBezTo>
                      <a:pt x="1724216" y="1074943"/>
                      <a:pt x="1727549" y="1076654"/>
                      <a:pt x="1730597" y="1078460"/>
                    </a:cubicBezTo>
                    <a:cubicBezTo>
                      <a:pt x="1736693" y="1081977"/>
                      <a:pt x="1741837" y="1085494"/>
                      <a:pt x="1745361" y="1088820"/>
                    </a:cubicBezTo>
                    <a:cubicBezTo>
                      <a:pt x="1748981" y="1092242"/>
                      <a:pt x="1751076" y="1095664"/>
                      <a:pt x="1750981" y="1098801"/>
                    </a:cubicBezTo>
                    <a:cubicBezTo>
                      <a:pt x="1750981" y="1099276"/>
                      <a:pt x="1750790" y="1099561"/>
                      <a:pt x="1750409" y="1099941"/>
                    </a:cubicBezTo>
                    <a:cubicBezTo>
                      <a:pt x="1750219" y="1100227"/>
                      <a:pt x="1749933" y="1100417"/>
                      <a:pt x="1749743" y="1100512"/>
                    </a:cubicBezTo>
                    <a:cubicBezTo>
                      <a:pt x="1748885" y="1100987"/>
                      <a:pt x="1747552" y="1101557"/>
                      <a:pt x="1745837" y="1102033"/>
                    </a:cubicBezTo>
                    <a:cubicBezTo>
                      <a:pt x="1744694" y="1102413"/>
                      <a:pt x="1743456" y="1102698"/>
                      <a:pt x="1742027" y="1102983"/>
                    </a:cubicBezTo>
                    <a:cubicBezTo>
                      <a:pt x="1740599" y="1103268"/>
                      <a:pt x="1738884" y="1103554"/>
                      <a:pt x="1737074" y="1103839"/>
                    </a:cubicBezTo>
                    <a:cubicBezTo>
                      <a:pt x="1735360" y="1104124"/>
                      <a:pt x="1733360" y="1104314"/>
                      <a:pt x="1731264" y="1104599"/>
                    </a:cubicBezTo>
                    <a:lnTo>
                      <a:pt x="1731264" y="1104599"/>
                    </a:lnTo>
                    <a:cubicBezTo>
                      <a:pt x="1727073" y="1105074"/>
                      <a:pt x="1722120" y="1105550"/>
                      <a:pt x="1716691" y="1106025"/>
                    </a:cubicBezTo>
                    <a:lnTo>
                      <a:pt x="1716691" y="1106025"/>
                    </a:lnTo>
                    <a:cubicBezTo>
                      <a:pt x="1711262" y="1106500"/>
                      <a:pt x="1705166" y="1106785"/>
                      <a:pt x="1698498" y="1107070"/>
                    </a:cubicBezTo>
                    <a:cubicBezTo>
                      <a:pt x="1673828" y="1108211"/>
                      <a:pt x="1641443" y="1108591"/>
                      <a:pt x="1603439" y="1108401"/>
                    </a:cubicBezTo>
                    <a:cubicBezTo>
                      <a:pt x="1599819" y="1108401"/>
                      <a:pt x="1596200" y="1108401"/>
                      <a:pt x="1592389" y="1108401"/>
                    </a:cubicBezTo>
                    <a:cubicBezTo>
                      <a:pt x="1588580" y="1108401"/>
                      <a:pt x="1584960" y="1108401"/>
                      <a:pt x="1581150" y="1108401"/>
                    </a:cubicBezTo>
                    <a:cubicBezTo>
                      <a:pt x="1576578" y="1108401"/>
                      <a:pt x="1571911" y="1108211"/>
                      <a:pt x="1567148" y="1108116"/>
                    </a:cubicBezTo>
                    <a:cubicBezTo>
                      <a:pt x="1555718" y="1107926"/>
                      <a:pt x="1543717" y="1107641"/>
                      <a:pt x="1531430" y="1107451"/>
                    </a:cubicBezTo>
                    <a:cubicBezTo>
                      <a:pt x="1522190" y="1107165"/>
                      <a:pt x="1512856" y="1106975"/>
                      <a:pt x="1503236" y="1106690"/>
                    </a:cubicBezTo>
                    <a:cubicBezTo>
                      <a:pt x="1270254" y="1099846"/>
                      <a:pt x="931640" y="1075228"/>
                      <a:pt x="757238" y="1033500"/>
                    </a:cubicBezTo>
                    <a:cubicBezTo>
                      <a:pt x="683990" y="1016011"/>
                      <a:pt x="853726" y="993008"/>
                      <a:pt x="853726" y="993008"/>
                    </a:cubicBezTo>
                    <a:cubicBezTo>
                      <a:pt x="853726" y="993008"/>
                      <a:pt x="865346" y="904134"/>
                      <a:pt x="997268" y="885980"/>
                    </a:cubicBezTo>
                    <a:cubicBezTo>
                      <a:pt x="971074" y="887595"/>
                      <a:pt x="320135" y="924190"/>
                      <a:pt x="0" y="751956"/>
                    </a:cubicBezTo>
                    <a:lnTo>
                      <a:pt x="0" y="0"/>
                    </a:lnTo>
                    <a:cubicBezTo>
                      <a:pt x="34385" y="4943"/>
                      <a:pt x="81439" y="23573"/>
                      <a:pt x="131159" y="78323"/>
                    </a:cubicBezTo>
                    <a:cubicBezTo>
                      <a:pt x="134017" y="81460"/>
                      <a:pt x="136874" y="84691"/>
                      <a:pt x="139732" y="88018"/>
                    </a:cubicBezTo>
                    <a:cubicBezTo>
                      <a:pt x="142589" y="91440"/>
                      <a:pt x="145447" y="94862"/>
                      <a:pt x="148304" y="98379"/>
                    </a:cubicBezTo>
                    <a:cubicBezTo>
                      <a:pt x="151162" y="101991"/>
                      <a:pt x="154019" y="105698"/>
                      <a:pt x="156877" y="109595"/>
                    </a:cubicBezTo>
                    <a:cubicBezTo>
                      <a:pt x="159734" y="113492"/>
                      <a:pt x="162592" y="117484"/>
                      <a:pt x="165449" y="121571"/>
                    </a:cubicBezTo>
                    <a:cubicBezTo>
                      <a:pt x="171164" y="129841"/>
                      <a:pt x="176879" y="138586"/>
                      <a:pt x="182594" y="147901"/>
                    </a:cubicBezTo>
                    <a:cubicBezTo>
                      <a:pt x="186881" y="154935"/>
                      <a:pt x="191262" y="162159"/>
                      <a:pt x="195453" y="169953"/>
                    </a:cubicBezTo>
                    <a:cubicBezTo>
                      <a:pt x="204121" y="185161"/>
                      <a:pt x="212503" y="201795"/>
                      <a:pt x="220980" y="219855"/>
                    </a:cubicBezTo>
                    <a:lnTo>
                      <a:pt x="220980" y="219855"/>
                    </a:lnTo>
                    <a:cubicBezTo>
                      <a:pt x="220980" y="219855"/>
                      <a:pt x="220980" y="219855"/>
                      <a:pt x="221171" y="219855"/>
                    </a:cubicBezTo>
                    <a:cubicBezTo>
                      <a:pt x="221171" y="219855"/>
                      <a:pt x="221171" y="219855"/>
                      <a:pt x="221171" y="219855"/>
                    </a:cubicBezTo>
                    <a:cubicBezTo>
                      <a:pt x="221171" y="219855"/>
                      <a:pt x="221552" y="219475"/>
                      <a:pt x="221742" y="219285"/>
                    </a:cubicBezTo>
                    <a:cubicBezTo>
                      <a:pt x="226981" y="214627"/>
                      <a:pt x="253651" y="193336"/>
                      <a:pt x="288798" y="205027"/>
                    </a:cubicBezTo>
                    <a:cubicBezTo>
                      <a:pt x="290989" y="205692"/>
                      <a:pt x="292989" y="206453"/>
                      <a:pt x="295180" y="207498"/>
                    </a:cubicBezTo>
                    <a:lnTo>
                      <a:pt x="295180" y="207498"/>
                    </a:lnTo>
                    <a:cubicBezTo>
                      <a:pt x="297371" y="208449"/>
                      <a:pt x="299466" y="209495"/>
                      <a:pt x="301752" y="210825"/>
                    </a:cubicBezTo>
                    <a:lnTo>
                      <a:pt x="301752" y="210825"/>
                    </a:lnTo>
                    <a:cubicBezTo>
                      <a:pt x="307372" y="213867"/>
                      <a:pt x="313087" y="217859"/>
                      <a:pt x="318897" y="222897"/>
                    </a:cubicBezTo>
                    <a:cubicBezTo>
                      <a:pt x="319469" y="223372"/>
                      <a:pt x="319945" y="223942"/>
                      <a:pt x="320516" y="224418"/>
                    </a:cubicBezTo>
                    <a:cubicBezTo>
                      <a:pt x="323374" y="226889"/>
                      <a:pt x="326136" y="229551"/>
                      <a:pt x="328898" y="232402"/>
                    </a:cubicBezTo>
                    <a:cubicBezTo>
                      <a:pt x="378143" y="282780"/>
                      <a:pt x="415862" y="381634"/>
                      <a:pt x="415862" y="381634"/>
                    </a:cubicBezTo>
                    <a:lnTo>
                      <a:pt x="415862" y="381634"/>
                    </a:lnTo>
                    <a:cubicBezTo>
                      <a:pt x="415862" y="381634"/>
                      <a:pt x="420243" y="382014"/>
                      <a:pt x="427863" y="382679"/>
                    </a:cubicBezTo>
                    <a:cubicBezTo>
                      <a:pt x="431578" y="383059"/>
                      <a:pt x="436150" y="383535"/>
                      <a:pt x="441198" y="384105"/>
                    </a:cubicBezTo>
                    <a:cubicBezTo>
                      <a:pt x="443294" y="384390"/>
                      <a:pt x="445389" y="384580"/>
                      <a:pt x="447675" y="384865"/>
                    </a:cubicBezTo>
                    <a:cubicBezTo>
                      <a:pt x="452152" y="385341"/>
                      <a:pt x="457105" y="386006"/>
                      <a:pt x="462153" y="386766"/>
                    </a:cubicBezTo>
                    <a:cubicBezTo>
                      <a:pt x="465963" y="387242"/>
                      <a:pt x="469868" y="387907"/>
                      <a:pt x="474059" y="388572"/>
                    </a:cubicBezTo>
                    <a:cubicBezTo>
                      <a:pt x="476726" y="389048"/>
                      <a:pt x="479489" y="389428"/>
                      <a:pt x="482346" y="389998"/>
                    </a:cubicBezTo>
                    <a:cubicBezTo>
                      <a:pt x="485204" y="390474"/>
                      <a:pt x="488061" y="390949"/>
                      <a:pt x="490919" y="391519"/>
                    </a:cubicBezTo>
                    <a:cubicBezTo>
                      <a:pt x="505301" y="394181"/>
                      <a:pt x="520446" y="397602"/>
                      <a:pt x="535019" y="401785"/>
                    </a:cubicBezTo>
                    <a:cubicBezTo>
                      <a:pt x="537972" y="402545"/>
                      <a:pt x="540830" y="403401"/>
                      <a:pt x="543687" y="404351"/>
                    </a:cubicBezTo>
                    <a:cubicBezTo>
                      <a:pt x="549497" y="406157"/>
                      <a:pt x="555022" y="408153"/>
                      <a:pt x="560356" y="410244"/>
                    </a:cubicBezTo>
                    <a:cubicBezTo>
                      <a:pt x="565690" y="412335"/>
                      <a:pt x="570833" y="414617"/>
                      <a:pt x="575691" y="416993"/>
                    </a:cubicBezTo>
                    <a:cubicBezTo>
                      <a:pt x="578072" y="418229"/>
                      <a:pt x="580454" y="419464"/>
                      <a:pt x="582644" y="420700"/>
                    </a:cubicBezTo>
                    <a:cubicBezTo>
                      <a:pt x="589502" y="424502"/>
                      <a:pt x="595408" y="428684"/>
                      <a:pt x="600361" y="433342"/>
                    </a:cubicBezTo>
                    <a:cubicBezTo>
                      <a:pt x="601218" y="434007"/>
                      <a:pt x="601980" y="434863"/>
                      <a:pt x="602647" y="435718"/>
                    </a:cubicBezTo>
                    <a:cubicBezTo>
                      <a:pt x="607981" y="441231"/>
                      <a:pt x="611791" y="447220"/>
                      <a:pt x="613601" y="453873"/>
                    </a:cubicBezTo>
                    <a:cubicBezTo>
                      <a:pt x="621792" y="483529"/>
                      <a:pt x="606647" y="504726"/>
                      <a:pt x="588931" y="518699"/>
                    </a:cubicBezTo>
                    <a:cubicBezTo>
                      <a:pt x="586835" y="520315"/>
                      <a:pt x="584835" y="521835"/>
                      <a:pt x="582835" y="523261"/>
                    </a:cubicBezTo>
                    <a:cubicBezTo>
                      <a:pt x="580739" y="524687"/>
                      <a:pt x="578739" y="525923"/>
                      <a:pt x="576644" y="527253"/>
                    </a:cubicBezTo>
                    <a:cubicBezTo>
                      <a:pt x="571595" y="530295"/>
                      <a:pt x="566642" y="532766"/>
                      <a:pt x="562547" y="534667"/>
                    </a:cubicBezTo>
                    <a:cubicBezTo>
                      <a:pt x="560927" y="535428"/>
                      <a:pt x="559308" y="536093"/>
                      <a:pt x="557879" y="536759"/>
                    </a:cubicBezTo>
                    <a:cubicBezTo>
                      <a:pt x="552926" y="538755"/>
                      <a:pt x="549783" y="539800"/>
                      <a:pt x="549783" y="539800"/>
                    </a:cubicBezTo>
                    <a:cubicBezTo>
                      <a:pt x="549783" y="539800"/>
                      <a:pt x="571214" y="536759"/>
                      <a:pt x="600551" y="539800"/>
                    </a:cubicBezTo>
                    <a:cubicBezTo>
                      <a:pt x="603695" y="540180"/>
                      <a:pt x="607028" y="540561"/>
                      <a:pt x="610362" y="541036"/>
                    </a:cubicBezTo>
                    <a:lnTo>
                      <a:pt x="610362" y="541036"/>
                    </a:lnTo>
                    <a:cubicBezTo>
                      <a:pt x="613696" y="541511"/>
                      <a:pt x="617220" y="542176"/>
                      <a:pt x="620744" y="542747"/>
                    </a:cubicBezTo>
                    <a:cubicBezTo>
                      <a:pt x="625983" y="543792"/>
                      <a:pt x="631317" y="545028"/>
                      <a:pt x="636842" y="546359"/>
                    </a:cubicBezTo>
                    <a:cubicBezTo>
                      <a:pt x="638747" y="546834"/>
                      <a:pt x="640652" y="547404"/>
                      <a:pt x="642557" y="547975"/>
                    </a:cubicBezTo>
                    <a:cubicBezTo>
                      <a:pt x="649891" y="550256"/>
                      <a:pt x="657415" y="552917"/>
                      <a:pt x="664845" y="556244"/>
                    </a:cubicBezTo>
                    <a:cubicBezTo>
                      <a:pt x="675799" y="561092"/>
                      <a:pt x="686753" y="567270"/>
                      <a:pt x="697040" y="574874"/>
                    </a:cubicBezTo>
                    <a:cubicBezTo>
                      <a:pt x="699040" y="576300"/>
                      <a:pt x="701040" y="577916"/>
                      <a:pt x="702945" y="579532"/>
                    </a:cubicBezTo>
                    <a:cubicBezTo>
                      <a:pt x="706184" y="582288"/>
                      <a:pt x="709517" y="585140"/>
                      <a:pt x="712661" y="588277"/>
                    </a:cubicBezTo>
                    <a:cubicBezTo>
                      <a:pt x="714280" y="589893"/>
                      <a:pt x="715804" y="591508"/>
                      <a:pt x="717423" y="593219"/>
                    </a:cubicBezTo>
                    <a:cubicBezTo>
                      <a:pt x="718947" y="594930"/>
                      <a:pt x="720566" y="596641"/>
                      <a:pt x="722090" y="598542"/>
                    </a:cubicBezTo>
                    <a:cubicBezTo>
                      <a:pt x="723614" y="600348"/>
                      <a:pt x="725138" y="602154"/>
                      <a:pt x="726567" y="604055"/>
                    </a:cubicBezTo>
                    <a:cubicBezTo>
                      <a:pt x="728567" y="606622"/>
                      <a:pt x="730568" y="609378"/>
                      <a:pt x="732377" y="612135"/>
                    </a:cubicBezTo>
                    <a:cubicBezTo>
                      <a:pt x="733139" y="613370"/>
                      <a:pt x="733901" y="614606"/>
                      <a:pt x="734759" y="615842"/>
                    </a:cubicBezTo>
                    <a:cubicBezTo>
                      <a:pt x="734759" y="615842"/>
                      <a:pt x="734568" y="615557"/>
                      <a:pt x="734473" y="615367"/>
                    </a:cubicBezTo>
                    <a:cubicBezTo>
                      <a:pt x="734473" y="615176"/>
                      <a:pt x="734187" y="614986"/>
                      <a:pt x="734092" y="614796"/>
                    </a:cubicBezTo>
                    <a:cubicBezTo>
                      <a:pt x="733711" y="614226"/>
                      <a:pt x="733330" y="613370"/>
                      <a:pt x="732758" y="612420"/>
                    </a:cubicBezTo>
                    <a:cubicBezTo>
                      <a:pt x="732092" y="611184"/>
                      <a:pt x="731330" y="609854"/>
                      <a:pt x="730472" y="608047"/>
                    </a:cubicBezTo>
                    <a:cubicBezTo>
                      <a:pt x="730187" y="607572"/>
                      <a:pt x="729996" y="607002"/>
                      <a:pt x="729710" y="606527"/>
                    </a:cubicBezTo>
                    <a:cubicBezTo>
                      <a:pt x="729234" y="605386"/>
                      <a:pt x="728663" y="604245"/>
                      <a:pt x="728091" y="603010"/>
                    </a:cubicBezTo>
                    <a:cubicBezTo>
                      <a:pt x="727615" y="601774"/>
                      <a:pt x="726948" y="600538"/>
                      <a:pt x="726377" y="599018"/>
                    </a:cubicBezTo>
                    <a:cubicBezTo>
                      <a:pt x="725710" y="597307"/>
                      <a:pt x="724948" y="595406"/>
                      <a:pt x="724090" y="593314"/>
                    </a:cubicBezTo>
                    <a:cubicBezTo>
                      <a:pt x="723614" y="592174"/>
                      <a:pt x="723233" y="590938"/>
                      <a:pt x="722757" y="589798"/>
                    </a:cubicBezTo>
                    <a:cubicBezTo>
                      <a:pt x="722281" y="588087"/>
                      <a:pt x="721614" y="586281"/>
                      <a:pt x="721043" y="584284"/>
                    </a:cubicBezTo>
                    <a:cubicBezTo>
                      <a:pt x="720566" y="582859"/>
                      <a:pt x="720281" y="581528"/>
                      <a:pt x="719804" y="580007"/>
                    </a:cubicBezTo>
                    <a:cubicBezTo>
                      <a:pt x="719519" y="578867"/>
                      <a:pt x="719328" y="577631"/>
                      <a:pt x="718947" y="576395"/>
                    </a:cubicBezTo>
                    <a:cubicBezTo>
                      <a:pt x="718661" y="575445"/>
                      <a:pt x="718471" y="574494"/>
                      <a:pt x="718376" y="573544"/>
                    </a:cubicBezTo>
                    <a:cubicBezTo>
                      <a:pt x="717995" y="572023"/>
                      <a:pt x="717804" y="570407"/>
                      <a:pt x="717518" y="568886"/>
                    </a:cubicBezTo>
                    <a:cubicBezTo>
                      <a:pt x="716947" y="565274"/>
                      <a:pt x="716471" y="561567"/>
                      <a:pt x="716185" y="557670"/>
                    </a:cubicBezTo>
                    <a:cubicBezTo>
                      <a:pt x="715899" y="552917"/>
                      <a:pt x="715994" y="547975"/>
                      <a:pt x="716471" y="543032"/>
                    </a:cubicBezTo>
                    <a:cubicBezTo>
                      <a:pt x="716756" y="540085"/>
                      <a:pt x="717233" y="537139"/>
                      <a:pt x="717804" y="534097"/>
                    </a:cubicBezTo>
                    <a:cubicBezTo>
                      <a:pt x="718757" y="529725"/>
                      <a:pt x="720090" y="525162"/>
                      <a:pt x="721900" y="520790"/>
                    </a:cubicBezTo>
                    <a:cubicBezTo>
                      <a:pt x="723233" y="517843"/>
                      <a:pt x="724567" y="514992"/>
                      <a:pt x="726281" y="512045"/>
                    </a:cubicBezTo>
                    <a:cubicBezTo>
                      <a:pt x="727901" y="509193"/>
                      <a:pt x="729901" y="506342"/>
                      <a:pt x="732092" y="503585"/>
                    </a:cubicBezTo>
                    <a:cubicBezTo>
                      <a:pt x="734282" y="500829"/>
                      <a:pt x="736759" y="498167"/>
                      <a:pt x="739521" y="495411"/>
                    </a:cubicBezTo>
                    <a:cubicBezTo>
                      <a:pt x="743617" y="491419"/>
                      <a:pt x="748379" y="487617"/>
                      <a:pt x="753809" y="484100"/>
                    </a:cubicBezTo>
                    <a:cubicBezTo>
                      <a:pt x="811911" y="445889"/>
                      <a:pt x="919829" y="479442"/>
                      <a:pt x="1001173" y="559856"/>
                    </a:cubicBezTo>
                    <a:cubicBezTo>
                      <a:pt x="1010888" y="569551"/>
                      <a:pt x="1020318" y="579912"/>
                      <a:pt x="1029176" y="590748"/>
                    </a:cubicBezTo>
                    <a:cubicBezTo>
                      <a:pt x="1037939" y="601774"/>
                      <a:pt x="1046321" y="613370"/>
                      <a:pt x="1054037" y="625537"/>
                    </a:cubicBezTo>
                    <a:lnTo>
                      <a:pt x="1054037" y="625537"/>
                    </a:lnTo>
                    <a:cubicBezTo>
                      <a:pt x="1054037" y="625537"/>
                      <a:pt x="1054227" y="625252"/>
                      <a:pt x="1054322" y="625252"/>
                    </a:cubicBezTo>
                    <a:cubicBezTo>
                      <a:pt x="1054513" y="624967"/>
                      <a:pt x="1054799" y="624777"/>
                      <a:pt x="1055180" y="624396"/>
                    </a:cubicBezTo>
                    <a:cubicBezTo>
                      <a:pt x="1055561" y="623921"/>
                      <a:pt x="1055942" y="623541"/>
                      <a:pt x="1056513" y="622971"/>
                    </a:cubicBezTo>
                    <a:cubicBezTo>
                      <a:pt x="1056989" y="622400"/>
                      <a:pt x="1057656" y="621735"/>
                      <a:pt x="1058418" y="621070"/>
                    </a:cubicBezTo>
                    <a:cubicBezTo>
                      <a:pt x="1078706" y="601299"/>
                      <a:pt x="1168241" y="521455"/>
                      <a:pt x="1303115" y="509003"/>
                    </a:cubicBezTo>
                    <a:cubicBezTo>
                      <a:pt x="1429703" y="497407"/>
                      <a:pt x="1528667" y="582954"/>
                      <a:pt x="1559909" y="614036"/>
                    </a:cubicBezTo>
                    <a:cubicBezTo>
                      <a:pt x="1561052" y="615081"/>
                      <a:pt x="1562100" y="616127"/>
                      <a:pt x="1563053" y="617172"/>
                    </a:cubicBezTo>
                    <a:cubicBezTo>
                      <a:pt x="1564005" y="618123"/>
                      <a:pt x="1564862" y="618978"/>
                      <a:pt x="1565624" y="619739"/>
                    </a:cubicBezTo>
                    <a:cubicBezTo>
                      <a:pt x="1567910" y="622210"/>
                      <a:pt x="1569434" y="623731"/>
                      <a:pt x="1570006" y="624396"/>
                    </a:cubicBezTo>
                    <a:cubicBezTo>
                      <a:pt x="1570196" y="624682"/>
                      <a:pt x="1570292" y="624777"/>
                      <a:pt x="1570292" y="624777"/>
                    </a:cubicBezTo>
                    <a:lnTo>
                      <a:pt x="1570292" y="624777"/>
                    </a:lnTo>
                    <a:cubicBezTo>
                      <a:pt x="1570292" y="624777"/>
                      <a:pt x="1719929" y="623921"/>
                      <a:pt x="1775651" y="682473"/>
                    </a:cubicBezTo>
                    <a:cubicBezTo>
                      <a:pt x="1777556" y="684469"/>
                      <a:pt x="1779270" y="686560"/>
                      <a:pt x="1780889" y="688652"/>
                    </a:cubicBezTo>
                    <a:cubicBezTo>
                      <a:pt x="1784128" y="692834"/>
                      <a:pt x="1786985" y="697301"/>
                      <a:pt x="1789367" y="702054"/>
                    </a:cubicBezTo>
                    <a:cubicBezTo>
                      <a:pt x="1827086" y="780377"/>
                      <a:pt x="1828133" y="851381"/>
                      <a:pt x="1828133" y="851381"/>
                    </a:cubicBezTo>
                    <a:cubicBezTo>
                      <a:pt x="1828133" y="851381"/>
                      <a:pt x="2105120" y="942726"/>
                      <a:pt x="2091404" y="994814"/>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08" name="Google Shape;1508;p45"/>
            <p:cNvGrpSpPr/>
            <p:nvPr/>
          </p:nvGrpSpPr>
          <p:grpSpPr>
            <a:xfrm flipH="1">
              <a:off x="7523978" y="764974"/>
              <a:ext cx="1680446" cy="742000"/>
              <a:chOff x="3714750" y="2379087"/>
              <a:chExt cx="1392135" cy="614696"/>
            </a:xfrm>
          </p:grpSpPr>
          <p:sp>
            <p:nvSpPr>
              <p:cNvPr id="1509" name="Google Shape;1509;p45"/>
              <p:cNvSpPr/>
              <p:nvPr/>
            </p:nvSpPr>
            <p:spPr>
              <a:xfrm>
                <a:off x="3714750" y="2379182"/>
                <a:ext cx="1392135" cy="614601"/>
              </a:xfrm>
              <a:custGeom>
                <a:avLst/>
                <a:gdLst/>
                <a:ahLst/>
                <a:cxnLst/>
                <a:rect l="l" t="t" r="r" b="b"/>
                <a:pathLst>
                  <a:path w="1392135" h="614601" extrusionOk="0">
                    <a:moveTo>
                      <a:pt x="0" y="89983"/>
                    </a:moveTo>
                    <a:lnTo>
                      <a:pt x="0" y="530549"/>
                    </a:lnTo>
                    <a:cubicBezTo>
                      <a:pt x="1143" y="530929"/>
                      <a:pt x="2381" y="531214"/>
                      <a:pt x="3524" y="531499"/>
                    </a:cubicBezTo>
                    <a:cubicBezTo>
                      <a:pt x="11525" y="533590"/>
                      <a:pt x="19622" y="535681"/>
                      <a:pt x="27718" y="537773"/>
                    </a:cubicBezTo>
                    <a:cubicBezTo>
                      <a:pt x="30385" y="538438"/>
                      <a:pt x="32957" y="539103"/>
                      <a:pt x="35624" y="539769"/>
                    </a:cubicBezTo>
                    <a:cubicBezTo>
                      <a:pt x="45339" y="542145"/>
                      <a:pt x="55055" y="544521"/>
                      <a:pt x="64865" y="546802"/>
                    </a:cubicBezTo>
                    <a:cubicBezTo>
                      <a:pt x="343948" y="612198"/>
                      <a:pt x="623316" y="629118"/>
                      <a:pt x="626459" y="602598"/>
                    </a:cubicBezTo>
                    <a:cubicBezTo>
                      <a:pt x="630460" y="568094"/>
                      <a:pt x="376523" y="494904"/>
                      <a:pt x="376523" y="494904"/>
                    </a:cubicBezTo>
                    <a:cubicBezTo>
                      <a:pt x="377381" y="442816"/>
                      <a:pt x="315278" y="413635"/>
                      <a:pt x="311372" y="411829"/>
                    </a:cubicBezTo>
                    <a:cubicBezTo>
                      <a:pt x="544830" y="488536"/>
                      <a:pt x="909066" y="546707"/>
                      <a:pt x="1149191" y="568189"/>
                    </a:cubicBezTo>
                    <a:cubicBezTo>
                      <a:pt x="1152906" y="568569"/>
                      <a:pt x="1156526" y="568854"/>
                      <a:pt x="1160145" y="569140"/>
                    </a:cubicBezTo>
                    <a:cubicBezTo>
                      <a:pt x="1160526" y="569140"/>
                      <a:pt x="1161002" y="569235"/>
                      <a:pt x="1161479" y="569235"/>
                    </a:cubicBezTo>
                    <a:cubicBezTo>
                      <a:pt x="1181672" y="570946"/>
                      <a:pt x="1200817" y="572371"/>
                      <a:pt x="1218914" y="573607"/>
                    </a:cubicBezTo>
                    <a:cubicBezTo>
                      <a:pt x="1221486" y="573797"/>
                      <a:pt x="1224153" y="573987"/>
                      <a:pt x="1226725" y="574082"/>
                    </a:cubicBezTo>
                    <a:cubicBezTo>
                      <a:pt x="1230916" y="574272"/>
                      <a:pt x="1234916" y="574558"/>
                      <a:pt x="1239012" y="574748"/>
                    </a:cubicBezTo>
                    <a:cubicBezTo>
                      <a:pt x="1243013" y="575033"/>
                      <a:pt x="1247013" y="575223"/>
                      <a:pt x="1250918" y="575413"/>
                    </a:cubicBezTo>
                    <a:cubicBezTo>
                      <a:pt x="1254824" y="575603"/>
                      <a:pt x="1258634" y="575793"/>
                      <a:pt x="1262443" y="575983"/>
                    </a:cubicBezTo>
                    <a:cubicBezTo>
                      <a:pt x="1273683" y="576459"/>
                      <a:pt x="1284446" y="576839"/>
                      <a:pt x="1294448" y="576934"/>
                    </a:cubicBezTo>
                    <a:cubicBezTo>
                      <a:pt x="1297400" y="576934"/>
                      <a:pt x="1300258" y="577029"/>
                      <a:pt x="1303115" y="577029"/>
                    </a:cubicBezTo>
                    <a:cubicBezTo>
                      <a:pt x="1333976" y="577409"/>
                      <a:pt x="1357789" y="576173"/>
                      <a:pt x="1373029" y="573417"/>
                    </a:cubicBezTo>
                    <a:cubicBezTo>
                      <a:pt x="1374553" y="573037"/>
                      <a:pt x="1375982" y="572752"/>
                      <a:pt x="1377410" y="572466"/>
                    </a:cubicBezTo>
                    <a:cubicBezTo>
                      <a:pt x="1377410" y="572466"/>
                      <a:pt x="1377410" y="572466"/>
                      <a:pt x="1377506" y="572466"/>
                    </a:cubicBezTo>
                    <a:cubicBezTo>
                      <a:pt x="1378839" y="572086"/>
                      <a:pt x="1380077" y="571801"/>
                      <a:pt x="1381220" y="571421"/>
                    </a:cubicBezTo>
                    <a:cubicBezTo>
                      <a:pt x="1381887" y="571231"/>
                      <a:pt x="1382363" y="571041"/>
                      <a:pt x="1382935" y="570851"/>
                    </a:cubicBezTo>
                    <a:cubicBezTo>
                      <a:pt x="1384078" y="570470"/>
                      <a:pt x="1385126" y="570090"/>
                      <a:pt x="1385983" y="569615"/>
                    </a:cubicBezTo>
                    <a:cubicBezTo>
                      <a:pt x="1386459" y="569425"/>
                      <a:pt x="1386935" y="569140"/>
                      <a:pt x="1387412" y="568950"/>
                    </a:cubicBezTo>
                    <a:cubicBezTo>
                      <a:pt x="1390174" y="567524"/>
                      <a:pt x="1391793" y="565718"/>
                      <a:pt x="1392079" y="563817"/>
                    </a:cubicBezTo>
                    <a:cubicBezTo>
                      <a:pt x="1392174" y="562581"/>
                      <a:pt x="1392174" y="561345"/>
                      <a:pt x="1391888" y="560015"/>
                    </a:cubicBezTo>
                    <a:cubicBezTo>
                      <a:pt x="1391793" y="559254"/>
                      <a:pt x="1391507" y="558494"/>
                      <a:pt x="1391222" y="557733"/>
                    </a:cubicBezTo>
                    <a:cubicBezTo>
                      <a:pt x="1387126" y="547088"/>
                      <a:pt x="1368933" y="535681"/>
                      <a:pt x="1343406" y="524370"/>
                    </a:cubicBezTo>
                    <a:cubicBezTo>
                      <a:pt x="1339787" y="522849"/>
                      <a:pt x="1335977" y="521233"/>
                      <a:pt x="1332071" y="519618"/>
                    </a:cubicBezTo>
                    <a:cubicBezTo>
                      <a:pt x="1332071" y="519618"/>
                      <a:pt x="1332071" y="519618"/>
                      <a:pt x="1332071" y="519618"/>
                    </a:cubicBezTo>
                    <a:cubicBezTo>
                      <a:pt x="1326166" y="517336"/>
                      <a:pt x="1319975" y="514865"/>
                      <a:pt x="1313593" y="512584"/>
                    </a:cubicBezTo>
                    <a:cubicBezTo>
                      <a:pt x="1308830" y="510778"/>
                      <a:pt x="1303782" y="508972"/>
                      <a:pt x="1298639" y="507166"/>
                    </a:cubicBezTo>
                    <a:cubicBezTo>
                      <a:pt x="1293114" y="505360"/>
                      <a:pt x="1287589" y="503459"/>
                      <a:pt x="1281875" y="501558"/>
                    </a:cubicBezTo>
                    <a:cubicBezTo>
                      <a:pt x="1280446" y="501082"/>
                      <a:pt x="1278922" y="500607"/>
                      <a:pt x="1277398" y="500132"/>
                    </a:cubicBezTo>
                    <a:cubicBezTo>
                      <a:pt x="1274159" y="499086"/>
                      <a:pt x="1270921" y="498041"/>
                      <a:pt x="1267682" y="496995"/>
                    </a:cubicBezTo>
                    <a:cubicBezTo>
                      <a:pt x="1266254" y="496615"/>
                      <a:pt x="1264730" y="496045"/>
                      <a:pt x="1263206" y="495569"/>
                    </a:cubicBezTo>
                    <a:cubicBezTo>
                      <a:pt x="1259872" y="494619"/>
                      <a:pt x="1256443" y="493573"/>
                      <a:pt x="1253109" y="492528"/>
                    </a:cubicBezTo>
                    <a:cubicBezTo>
                      <a:pt x="1251680" y="492053"/>
                      <a:pt x="1250252" y="491577"/>
                      <a:pt x="1248823" y="491197"/>
                    </a:cubicBezTo>
                    <a:cubicBezTo>
                      <a:pt x="1244632" y="489961"/>
                      <a:pt x="1240441" y="488726"/>
                      <a:pt x="1236345" y="487585"/>
                    </a:cubicBezTo>
                    <a:cubicBezTo>
                      <a:pt x="1224153" y="484068"/>
                      <a:pt x="1211961" y="480741"/>
                      <a:pt x="1200055" y="477509"/>
                    </a:cubicBezTo>
                    <a:cubicBezTo>
                      <a:pt x="1195292" y="476274"/>
                      <a:pt x="1190625" y="475038"/>
                      <a:pt x="1185958" y="473802"/>
                    </a:cubicBezTo>
                    <a:cubicBezTo>
                      <a:pt x="1127951" y="458689"/>
                      <a:pt x="1080326" y="448614"/>
                      <a:pt x="1080326" y="448614"/>
                    </a:cubicBezTo>
                    <a:cubicBezTo>
                      <a:pt x="1070420" y="429603"/>
                      <a:pt x="1059561" y="412684"/>
                      <a:pt x="1047940" y="397761"/>
                    </a:cubicBezTo>
                    <a:cubicBezTo>
                      <a:pt x="1045083" y="393959"/>
                      <a:pt x="1042130" y="390442"/>
                      <a:pt x="1039273" y="386925"/>
                    </a:cubicBezTo>
                    <a:cubicBezTo>
                      <a:pt x="1003554" y="344532"/>
                      <a:pt x="962501" y="319153"/>
                      <a:pt x="924497" y="304040"/>
                    </a:cubicBezTo>
                    <a:cubicBezTo>
                      <a:pt x="921734" y="302804"/>
                      <a:pt x="918877" y="301758"/>
                      <a:pt x="916115" y="300808"/>
                    </a:cubicBezTo>
                    <a:cubicBezTo>
                      <a:pt x="912971" y="299572"/>
                      <a:pt x="909828" y="298527"/>
                      <a:pt x="906685" y="297481"/>
                    </a:cubicBezTo>
                    <a:cubicBezTo>
                      <a:pt x="903732" y="296531"/>
                      <a:pt x="900779" y="295580"/>
                      <a:pt x="897827" y="294725"/>
                    </a:cubicBezTo>
                    <a:cubicBezTo>
                      <a:pt x="881253" y="289877"/>
                      <a:pt x="865727" y="286930"/>
                      <a:pt x="852107" y="285029"/>
                    </a:cubicBezTo>
                    <a:cubicBezTo>
                      <a:pt x="818293" y="280372"/>
                      <a:pt x="795528" y="282938"/>
                      <a:pt x="795528" y="282938"/>
                    </a:cubicBezTo>
                    <a:cubicBezTo>
                      <a:pt x="789242" y="269726"/>
                      <a:pt x="781812" y="259555"/>
                      <a:pt x="773906" y="251856"/>
                    </a:cubicBezTo>
                    <a:cubicBezTo>
                      <a:pt x="772287" y="250335"/>
                      <a:pt x="770668" y="248814"/>
                      <a:pt x="769049" y="247484"/>
                    </a:cubicBezTo>
                    <a:cubicBezTo>
                      <a:pt x="725900" y="211934"/>
                      <a:pt x="669227" y="241020"/>
                      <a:pt x="669227" y="241020"/>
                    </a:cubicBezTo>
                    <a:cubicBezTo>
                      <a:pt x="646081" y="187126"/>
                      <a:pt x="529781" y="35993"/>
                      <a:pt x="404146" y="10329"/>
                    </a:cubicBezTo>
                    <a:cubicBezTo>
                      <a:pt x="282226" y="-14575"/>
                      <a:pt x="204597" y="57000"/>
                      <a:pt x="200025" y="61372"/>
                    </a:cubicBezTo>
                    <a:cubicBezTo>
                      <a:pt x="200025" y="61372"/>
                      <a:pt x="199930" y="61467"/>
                      <a:pt x="199930" y="61467"/>
                    </a:cubicBezTo>
                    <a:lnTo>
                      <a:pt x="199930" y="61467"/>
                    </a:lnTo>
                    <a:cubicBezTo>
                      <a:pt x="199739" y="60707"/>
                      <a:pt x="198787" y="57095"/>
                      <a:pt x="196596" y="51867"/>
                    </a:cubicBezTo>
                    <a:cubicBezTo>
                      <a:pt x="194881" y="47494"/>
                      <a:pt x="192310" y="42172"/>
                      <a:pt x="188690" y="36373"/>
                    </a:cubicBezTo>
                    <a:cubicBezTo>
                      <a:pt x="188024" y="35423"/>
                      <a:pt x="187452" y="34472"/>
                      <a:pt x="186785" y="33617"/>
                    </a:cubicBezTo>
                    <a:cubicBezTo>
                      <a:pt x="184118" y="29815"/>
                      <a:pt x="181070" y="25823"/>
                      <a:pt x="177451" y="22116"/>
                    </a:cubicBezTo>
                    <a:cubicBezTo>
                      <a:pt x="164592" y="8903"/>
                      <a:pt x="145066" y="-2123"/>
                      <a:pt x="115919" y="349"/>
                    </a:cubicBezTo>
                    <a:cubicBezTo>
                      <a:pt x="92678" y="2250"/>
                      <a:pt x="73533" y="14797"/>
                      <a:pt x="58484" y="30385"/>
                    </a:cubicBezTo>
                    <a:cubicBezTo>
                      <a:pt x="57055" y="31811"/>
                      <a:pt x="55817" y="33237"/>
                      <a:pt x="54483" y="34757"/>
                    </a:cubicBezTo>
                    <a:cubicBezTo>
                      <a:pt x="48673" y="41411"/>
                      <a:pt x="43434" y="48350"/>
                      <a:pt x="38862" y="55289"/>
                    </a:cubicBezTo>
                    <a:cubicBezTo>
                      <a:pt x="37814" y="56809"/>
                      <a:pt x="36862" y="58330"/>
                      <a:pt x="35909" y="59851"/>
                    </a:cubicBezTo>
                    <a:cubicBezTo>
                      <a:pt x="35433" y="60612"/>
                      <a:pt x="35052" y="61372"/>
                      <a:pt x="34481" y="62132"/>
                    </a:cubicBezTo>
                    <a:cubicBezTo>
                      <a:pt x="33623" y="63558"/>
                      <a:pt x="32671" y="65174"/>
                      <a:pt x="31814" y="66600"/>
                    </a:cubicBezTo>
                    <a:cubicBezTo>
                      <a:pt x="30575" y="68786"/>
                      <a:pt x="29337" y="70972"/>
                      <a:pt x="28289" y="73063"/>
                    </a:cubicBezTo>
                    <a:cubicBezTo>
                      <a:pt x="27146" y="75155"/>
                      <a:pt x="26099" y="77246"/>
                      <a:pt x="25146" y="79242"/>
                    </a:cubicBezTo>
                    <a:cubicBezTo>
                      <a:pt x="23813" y="81808"/>
                      <a:pt x="22670" y="84279"/>
                      <a:pt x="21622" y="86561"/>
                    </a:cubicBezTo>
                    <a:cubicBezTo>
                      <a:pt x="17717" y="95020"/>
                      <a:pt x="15716" y="100819"/>
                      <a:pt x="15431" y="101484"/>
                    </a:cubicBezTo>
                    <a:lnTo>
                      <a:pt x="15431" y="101484"/>
                    </a:lnTo>
                    <a:cubicBezTo>
                      <a:pt x="15431" y="101484"/>
                      <a:pt x="15431" y="101484"/>
                      <a:pt x="15431" y="101484"/>
                    </a:cubicBezTo>
                    <a:cubicBezTo>
                      <a:pt x="14573" y="100628"/>
                      <a:pt x="9144" y="96161"/>
                      <a:pt x="286" y="8950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0" name="Google Shape;1510;p45"/>
              <p:cNvSpPr/>
              <p:nvPr/>
            </p:nvSpPr>
            <p:spPr>
              <a:xfrm>
                <a:off x="3714750" y="2379182"/>
                <a:ext cx="1392135" cy="614601"/>
              </a:xfrm>
              <a:custGeom>
                <a:avLst/>
                <a:gdLst/>
                <a:ahLst/>
                <a:cxnLst/>
                <a:rect l="l" t="t" r="r" b="b"/>
                <a:pathLst>
                  <a:path w="1392135" h="614601" extrusionOk="0">
                    <a:moveTo>
                      <a:pt x="0" y="89983"/>
                    </a:moveTo>
                    <a:lnTo>
                      <a:pt x="0" y="530549"/>
                    </a:lnTo>
                    <a:cubicBezTo>
                      <a:pt x="1143" y="530929"/>
                      <a:pt x="2381" y="531214"/>
                      <a:pt x="3524" y="531499"/>
                    </a:cubicBezTo>
                    <a:cubicBezTo>
                      <a:pt x="11525" y="533590"/>
                      <a:pt x="19622" y="535681"/>
                      <a:pt x="27718" y="537773"/>
                    </a:cubicBezTo>
                    <a:cubicBezTo>
                      <a:pt x="30385" y="538438"/>
                      <a:pt x="32957" y="539103"/>
                      <a:pt x="35624" y="539769"/>
                    </a:cubicBezTo>
                    <a:cubicBezTo>
                      <a:pt x="45339" y="542145"/>
                      <a:pt x="55055" y="544521"/>
                      <a:pt x="64865" y="546802"/>
                    </a:cubicBezTo>
                    <a:cubicBezTo>
                      <a:pt x="343948" y="612198"/>
                      <a:pt x="623316" y="629118"/>
                      <a:pt x="626459" y="602598"/>
                    </a:cubicBezTo>
                    <a:cubicBezTo>
                      <a:pt x="630460" y="568094"/>
                      <a:pt x="376523" y="494904"/>
                      <a:pt x="376523" y="494904"/>
                    </a:cubicBezTo>
                    <a:cubicBezTo>
                      <a:pt x="377381" y="442816"/>
                      <a:pt x="315278" y="413635"/>
                      <a:pt x="311372" y="411829"/>
                    </a:cubicBezTo>
                    <a:cubicBezTo>
                      <a:pt x="544830" y="488536"/>
                      <a:pt x="909066" y="546707"/>
                      <a:pt x="1149191" y="568189"/>
                    </a:cubicBezTo>
                    <a:cubicBezTo>
                      <a:pt x="1152906" y="568569"/>
                      <a:pt x="1156526" y="568854"/>
                      <a:pt x="1160145" y="569140"/>
                    </a:cubicBezTo>
                    <a:cubicBezTo>
                      <a:pt x="1160526" y="569140"/>
                      <a:pt x="1161002" y="569235"/>
                      <a:pt x="1161479" y="569235"/>
                    </a:cubicBezTo>
                    <a:cubicBezTo>
                      <a:pt x="1181672" y="570946"/>
                      <a:pt x="1200817" y="572371"/>
                      <a:pt x="1218914" y="573607"/>
                    </a:cubicBezTo>
                    <a:cubicBezTo>
                      <a:pt x="1221486" y="573797"/>
                      <a:pt x="1224153" y="573987"/>
                      <a:pt x="1226725" y="574082"/>
                    </a:cubicBezTo>
                    <a:cubicBezTo>
                      <a:pt x="1230916" y="574272"/>
                      <a:pt x="1234916" y="574558"/>
                      <a:pt x="1239012" y="574748"/>
                    </a:cubicBezTo>
                    <a:cubicBezTo>
                      <a:pt x="1243013" y="575033"/>
                      <a:pt x="1247013" y="575223"/>
                      <a:pt x="1250918" y="575413"/>
                    </a:cubicBezTo>
                    <a:cubicBezTo>
                      <a:pt x="1254824" y="575603"/>
                      <a:pt x="1258634" y="575793"/>
                      <a:pt x="1262443" y="575983"/>
                    </a:cubicBezTo>
                    <a:cubicBezTo>
                      <a:pt x="1273683" y="576459"/>
                      <a:pt x="1284446" y="576839"/>
                      <a:pt x="1294448" y="576934"/>
                    </a:cubicBezTo>
                    <a:cubicBezTo>
                      <a:pt x="1297400" y="576934"/>
                      <a:pt x="1300258" y="577029"/>
                      <a:pt x="1303115" y="577029"/>
                    </a:cubicBezTo>
                    <a:cubicBezTo>
                      <a:pt x="1333976" y="577409"/>
                      <a:pt x="1357789" y="576173"/>
                      <a:pt x="1373029" y="573417"/>
                    </a:cubicBezTo>
                    <a:cubicBezTo>
                      <a:pt x="1374553" y="573037"/>
                      <a:pt x="1375982" y="572752"/>
                      <a:pt x="1377410" y="572466"/>
                    </a:cubicBezTo>
                    <a:cubicBezTo>
                      <a:pt x="1377410" y="572466"/>
                      <a:pt x="1377410" y="572466"/>
                      <a:pt x="1377506" y="572466"/>
                    </a:cubicBezTo>
                    <a:cubicBezTo>
                      <a:pt x="1378839" y="572086"/>
                      <a:pt x="1380077" y="571801"/>
                      <a:pt x="1381220" y="571421"/>
                    </a:cubicBezTo>
                    <a:cubicBezTo>
                      <a:pt x="1381887" y="571231"/>
                      <a:pt x="1382363" y="571041"/>
                      <a:pt x="1382935" y="570851"/>
                    </a:cubicBezTo>
                    <a:cubicBezTo>
                      <a:pt x="1384078" y="570470"/>
                      <a:pt x="1385126" y="570090"/>
                      <a:pt x="1385983" y="569615"/>
                    </a:cubicBezTo>
                    <a:cubicBezTo>
                      <a:pt x="1386459" y="569425"/>
                      <a:pt x="1386935" y="569140"/>
                      <a:pt x="1387412" y="568950"/>
                    </a:cubicBezTo>
                    <a:cubicBezTo>
                      <a:pt x="1390174" y="567524"/>
                      <a:pt x="1391793" y="565718"/>
                      <a:pt x="1392079" y="563817"/>
                    </a:cubicBezTo>
                    <a:cubicBezTo>
                      <a:pt x="1392174" y="562581"/>
                      <a:pt x="1392174" y="561345"/>
                      <a:pt x="1391888" y="560015"/>
                    </a:cubicBezTo>
                    <a:cubicBezTo>
                      <a:pt x="1391793" y="559254"/>
                      <a:pt x="1391507" y="558494"/>
                      <a:pt x="1391222" y="557733"/>
                    </a:cubicBezTo>
                    <a:cubicBezTo>
                      <a:pt x="1387126" y="547088"/>
                      <a:pt x="1368933" y="535681"/>
                      <a:pt x="1343406" y="524370"/>
                    </a:cubicBezTo>
                    <a:cubicBezTo>
                      <a:pt x="1339787" y="522849"/>
                      <a:pt x="1335977" y="521233"/>
                      <a:pt x="1332071" y="519618"/>
                    </a:cubicBezTo>
                    <a:cubicBezTo>
                      <a:pt x="1332071" y="519618"/>
                      <a:pt x="1332071" y="519618"/>
                      <a:pt x="1332071" y="519618"/>
                    </a:cubicBezTo>
                    <a:cubicBezTo>
                      <a:pt x="1326166" y="517336"/>
                      <a:pt x="1319975" y="514865"/>
                      <a:pt x="1313593" y="512584"/>
                    </a:cubicBezTo>
                    <a:cubicBezTo>
                      <a:pt x="1308830" y="510778"/>
                      <a:pt x="1303782" y="508972"/>
                      <a:pt x="1298639" y="507166"/>
                    </a:cubicBezTo>
                    <a:cubicBezTo>
                      <a:pt x="1293114" y="505360"/>
                      <a:pt x="1287589" y="503459"/>
                      <a:pt x="1281875" y="501558"/>
                    </a:cubicBezTo>
                    <a:cubicBezTo>
                      <a:pt x="1280446" y="501082"/>
                      <a:pt x="1278922" y="500607"/>
                      <a:pt x="1277398" y="500132"/>
                    </a:cubicBezTo>
                    <a:cubicBezTo>
                      <a:pt x="1274159" y="499086"/>
                      <a:pt x="1270921" y="498041"/>
                      <a:pt x="1267682" y="496995"/>
                    </a:cubicBezTo>
                    <a:cubicBezTo>
                      <a:pt x="1266254" y="496615"/>
                      <a:pt x="1264730" y="496045"/>
                      <a:pt x="1263206" y="495569"/>
                    </a:cubicBezTo>
                    <a:cubicBezTo>
                      <a:pt x="1259872" y="494619"/>
                      <a:pt x="1256443" y="493573"/>
                      <a:pt x="1253109" y="492528"/>
                    </a:cubicBezTo>
                    <a:cubicBezTo>
                      <a:pt x="1251680" y="492053"/>
                      <a:pt x="1250252" y="491577"/>
                      <a:pt x="1248823" y="491197"/>
                    </a:cubicBezTo>
                    <a:cubicBezTo>
                      <a:pt x="1244632" y="489961"/>
                      <a:pt x="1240441" y="488726"/>
                      <a:pt x="1236345" y="487585"/>
                    </a:cubicBezTo>
                    <a:cubicBezTo>
                      <a:pt x="1224153" y="484068"/>
                      <a:pt x="1211961" y="480741"/>
                      <a:pt x="1200055" y="477509"/>
                    </a:cubicBezTo>
                    <a:cubicBezTo>
                      <a:pt x="1195292" y="476274"/>
                      <a:pt x="1190625" y="475038"/>
                      <a:pt x="1185958" y="473802"/>
                    </a:cubicBezTo>
                    <a:cubicBezTo>
                      <a:pt x="1127951" y="458689"/>
                      <a:pt x="1080326" y="448614"/>
                      <a:pt x="1080326" y="448614"/>
                    </a:cubicBezTo>
                    <a:cubicBezTo>
                      <a:pt x="1070420" y="429603"/>
                      <a:pt x="1059561" y="412684"/>
                      <a:pt x="1047940" y="397761"/>
                    </a:cubicBezTo>
                    <a:cubicBezTo>
                      <a:pt x="1045083" y="393959"/>
                      <a:pt x="1042130" y="390442"/>
                      <a:pt x="1039273" y="386925"/>
                    </a:cubicBezTo>
                    <a:cubicBezTo>
                      <a:pt x="1003554" y="344532"/>
                      <a:pt x="962501" y="319153"/>
                      <a:pt x="924497" y="304040"/>
                    </a:cubicBezTo>
                    <a:cubicBezTo>
                      <a:pt x="921734" y="302804"/>
                      <a:pt x="918877" y="301758"/>
                      <a:pt x="916115" y="300808"/>
                    </a:cubicBezTo>
                    <a:cubicBezTo>
                      <a:pt x="912971" y="299572"/>
                      <a:pt x="909828" y="298527"/>
                      <a:pt x="906685" y="297481"/>
                    </a:cubicBezTo>
                    <a:cubicBezTo>
                      <a:pt x="903732" y="296531"/>
                      <a:pt x="900779" y="295580"/>
                      <a:pt x="897827" y="294725"/>
                    </a:cubicBezTo>
                    <a:cubicBezTo>
                      <a:pt x="881253" y="289877"/>
                      <a:pt x="865727" y="286930"/>
                      <a:pt x="852107" y="285029"/>
                    </a:cubicBezTo>
                    <a:cubicBezTo>
                      <a:pt x="818293" y="280372"/>
                      <a:pt x="795528" y="282938"/>
                      <a:pt x="795528" y="282938"/>
                    </a:cubicBezTo>
                    <a:cubicBezTo>
                      <a:pt x="789242" y="269726"/>
                      <a:pt x="781812" y="259555"/>
                      <a:pt x="773906" y="251856"/>
                    </a:cubicBezTo>
                    <a:cubicBezTo>
                      <a:pt x="772287" y="250335"/>
                      <a:pt x="770668" y="248814"/>
                      <a:pt x="769049" y="247484"/>
                    </a:cubicBezTo>
                    <a:cubicBezTo>
                      <a:pt x="725900" y="211934"/>
                      <a:pt x="669227" y="241020"/>
                      <a:pt x="669227" y="241020"/>
                    </a:cubicBezTo>
                    <a:cubicBezTo>
                      <a:pt x="646081" y="187126"/>
                      <a:pt x="529781" y="35993"/>
                      <a:pt x="404146" y="10329"/>
                    </a:cubicBezTo>
                    <a:cubicBezTo>
                      <a:pt x="282226" y="-14575"/>
                      <a:pt x="204597" y="57000"/>
                      <a:pt x="200025" y="61372"/>
                    </a:cubicBezTo>
                    <a:cubicBezTo>
                      <a:pt x="200025" y="61372"/>
                      <a:pt x="199930" y="61467"/>
                      <a:pt x="199930" y="61467"/>
                    </a:cubicBezTo>
                    <a:lnTo>
                      <a:pt x="199930" y="61467"/>
                    </a:lnTo>
                    <a:cubicBezTo>
                      <a:pt x="199739" y="60707"/>
                      <a:pt x="198787" y="57095"/>
                      <a:pt x="196596" y="51867"/>
                    </a:cubicBezTo>
                    <a:cubicBezTo>
                      <a:pt x="194881" y="47494"/>
                      <a:pt x="192310" y="42172"/>
                      <a:pt x="188690" y="36373"/>
                    </a:cubicBezTo>
                    <a:cubicBezTo>
                      <a:pt x="188024" y="35423"/>
                      <a:pt x="187452" y="34472"/>
                      <a:pt x="186785" y="33617"/>
                    </a:cubicBezTo>
                    <a:cubicBezTo>
                      <a:pt x="184118" y="29815"/>
                      <a:pt x="181070" y="25823"/>
                      <a:pt x="177451" y="22116"/>
                    </a:cubicBezTo>
                    <a:cubicBezTo>
                      <a:pt x="164592" y="8903"/>
                      <a:pt x="145066" y="-2123"/>
                      <a:pt x="115919" y="349"/>
                    </a:cubicBezTo>
                    <a:cubicBezTo>
                      <a:pt x="92678" y="2250"/>
                      <a:pt x="73533" y="14797"/>
                      <a:pt x="58484" y="30385"/>
                    </a:cubicBezTo>
                    <a:cubicBezTo>
                      <a:pt x="57055" y="31811"/>
                      <a:pt x="55817" y="33237"/>
                      <a:pt x="54483" y="34757"/>
                    </a:cubicBezTo>
                    <a:cubicBezTo>
                      <a:pt x="48673" y="41411"/>
                      <a:pt x="43434" y="48350"/>
                      <a:pt x="38862" y="55289"/>
                    </a:cubicBezTo>
                    <a:cubicBezTo>
                      <a:pt x="37814" y="56809"/>
                      <a:pt x="36862" y="58330"/>
                      <a:pt x="35909" y="59851"/>
                    </a:cubicBezTo>
                    <a:cubicBezTo>
                      <a:pt x="35433" y="60612"/>
                      <a:pt x="35052" y="61372"/>
                      <a:pt x="34481" y="62132"/>
                    </a:cubicBezTo>
                    <a:cubicBezTo>
                      <a:pt x="33623" y="63558"/>
                      <a:pt x="32671" y="65174"/>
                      <a:pt x="31814" y="66600"/>
                    </a:cubicBezTo>
                    <a:cubicBezTo>
                      <a:pt x="30575" y="68786"/>
                      <a:pt x="29337" y="70972"/>
                      <a:pt x="28289" y="73063"/>
                    </a:cubicBezTo>
                    <a:cubicBezTo>
                      <a:pt x="27146" y="75155"/>
                      <a:pt x="26099" y="77246"/>
                      <a:pt x="25146" y="79242"/>
                    </a:cubicBezTo>
                    <a:cubicBezTo>
                      <a:pt x="23813" y="81808"/>
                      <a:pt x="22670" y="84279"/>
                      <a:pt x="21622" y="86561"/>
                    </a:cubicBezTo>
                    <a:cubicBezTo>
                      <a:pt x="17717" y="95020"/>
                      <a:pt x="15716" y="100819"/>
                      <a:pt x="15431" y="101484"/>
                    </a:cubicBezTo>
                    <a:lnTo>
                      <a:pt x="15431" y="101484"/>
                    </a:lnTo>
                    <a:cubicBezTo>
                      <a:pt x="15431" y="101484"/>
                      <a:pt x="15431" y="101484"/>
                      <a:pt x="15431" y="101484"/>
                    </a:cubicBezTo>
                    <a:cubicBezTo>
                      <a:pt x="14573" y="100628"/>
                      <a:pt x="9144" y="96161"/>
                      <a:pt x="286" y="89507"/>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1" name="Google Shape;1511;p45"/>
              <p:cNvSpPr/>
              <p:nvPr/>
            </p:nvSpPr>
            <p:spPr>
              <a:xfrm>
                <a:off x="3714796" y="2379087"/>
                <a:ext cx="1392046" cy="577001"/>
              </a:xfrm>
              <a:custGeom>
                <a:avLst/>
                <a:gdLst/>
                <a:ahLst/>
                <a:cxnLst/>
                <a:rect l="l" t="t" r="r" b="b"/>
                <a:pathLst>
                  <a:path w="1392046" h="577001" extrusionOk="0">
                    <a:moveTo>
                      <a:pt x="15145" y="101959"/>
                    </a:moveTo>
                    <a:cubicBezTo>
                      <a:pt x="14288" y="101104"/>
                      <a:pt x="8858" y="96636"/>
                      <a:pt x="0" y="89983"/>
                    </a:cubicBezTo>
                    <a:lnTo>
                      <a:pt x="0" y="219253"/>
                    </a:lnTo>
                    <a:cubicBezTo>
                      <a:pt x="16478" y="233891"/>
                      <a:pt x="27146" y="247008"/>
                      <a:pt x="27146" y="247008"/>
                    </a:cubicBezTo>
                    <a:cubicBezTo>
                      <a:pt x="27146" y="247008"/>
                      <a:pt x="68294" y="153002"/>
                      <a:pt x="111062" y="173438"/>
                    </a:cubicBezTo>
                    <a:cubicBezTo>
                      <a:pt x="153734" y="193969"/>
                      <a:pt x="169545" y="237313"/>
                      <a:pt x="169545" y="237313"/>
                    </a:cubicBezTo>
                    <a:cubicBezTo>
                      <a:pt x="169545" y="237313"/>
                      <a:pt x="269272" y="145018"/>
                      <a:pt x="395859" y="160891"/>
                    </a:cubicBezTo>
                    <a:cubicBezTo>
                      <a:pt x="522542" y="176860"/>
                      <a:pt x="628745" y="339589"/>
                      <a:pt x="628745" y="339589"/>
                    </a:cubicBezTo>
                    <a:cubicBezTo>
                      <a:pt x="744379" y="313165"/>
                      <a:pt x="747332" y="373998"/>
                      <a:pt x="747332" y="373998"/>
                    </a:cubicBezTo>
                    <a:cubicBezTo>
                      <a:pt x="924592" y="378750"/>
                      <a:pt x="1050512" y="501272"/>
                      <a:pt x="1050512" y="501272"/>
                    </a:cubicBezTo>
                    <a:cubicBezTo>
                      <a:pt x="1288637" y="556973"/>
                      <a:pt x="1217200" y="573417"/>
                      <a:pt x="1149191" y="568094"/>
                    </a:cubicBezTo>
                    <a:cubicBezTo>
                      <a:pt x="1149191" y="568094"/>
                      <a:pt x="1149220" y="568094"/>
                      <a:pt x="1149287" y="568094"/>
                    </a:cubicBezTo>
                    <a:cubicBezTo>
                      <a:pt x="1152906" y="568474"/>
                      <a:pt x="1156621" y="568759"/>
                      <a:pt x="1160145" y="569045"/>
                    </a:cubicBezTo>
                    <a:cubicBezTo>
                      <a:pt x="1160526" y="569045"/>
                      <a:pt x="1161002" y="569140"/>
                      <a:pt x="1161479" y="569140"/>
                    </a:cubicBezTo>
                    <a:cubicBezTo>
                      <a:pt x="1181576" y="570851"/>
                      <a:pt x="1200817" y="572371"/>
                      <a:pt x="1218914" y="573512"/>
                    </a:cubicBezTo>
                    <a:cubicBezTo>
                      <a:pt x="1221486" y="573702"/>
                      <a:pt x="1224153" y="573892"/>
                      <a:pt x="1226725" y="573987"/>
                    </a:cubicBezTo>
                    <a:cubicBezTo>
                      <a:pt x="1230916" y="574177"/>
                      <a:pt x="1234916" y="574462"/>
                      <a:pt x="1239012" y="574653"/>
                    </a:cubicBezTo>
                    <a:cubicBezTo>
                      <a:pt x="1243013" y="574938"/>
                      <a:pt x="1247013" y="575128"/>
                      <a:pt x="1250918" y="575318"/>
                    </a:cubicBezTo>
                    <a:cubicBezTo>
                      <a:pt x="1254824" y="575508"/>
                      <a:pt x="1258634" y="575698"/>
                      <a:pt x="1262443" y="575888"/>
                    </a:cubicBezTo>
                    <a:cubicBezTo>
                      <a:pt x="1273683" y="576363"/>
                      <a:pt x="1284446" y="576744"/>
                      <a:pt x="1294448" y="576839"/>
                    </a:cubicBezTo>
                    <a:cubicBezTo>
                      <a:pt x="1297400" y="576839"/>
                      <a:pt x="1300258" y="576934"/>
                      <a:pt x="1303115" y="576934"/>
                    </a:cubicBezTo>
                    <a:cubicBezTo>
                      <a:pt x="1333976" y="577314"/>
                      <a:pt x="1357789" y="576078"/>
                      <a:pt x="1373029" y="573322"/>
                    </a:cubicBezTo>
                    <a:cubicBezTo>
                      <a:pt x="1374553" y="572942"/>
                      <a:pt x="1375982" y="572656"/>
                      <a:pt x="1377410" y="572371"/>
                    </a:cubicBezTo>
                    <a:cubicBezTo>
                      <a:pt x="1377410" y="572371"/>
                      <a:pt x="1377410" y="572371"/>
                      <a:pt x="1377506" y="572371"/>
                    </a:cubicBezTo>
                    <a:cubicBezTo>
                      <a:pt x="1378839" y="571991"/>
                      <a:pt x="1380077" y="571706"/>
                      <a:pt x="1381220" y="571326"/>
                    </a:cubicBezTo>
                    <a:cubicBezTo>
                      <a:pt x="1381887" y="571136"/>
                      <a:pt x="1382363" y="570946"/>
                      <a:pt x="1382935" y="570755"/>
                    </a:cubicBezTo>
                    <a:cubicBezTo>
                      <a:pt x="1384078" y="570375"/>
                      <a:pt x="1385126" y="569995"/>
                      <a:pt x="1385983" y="569520"/>
                    </a:cubicBezTo>
                    <a:cubicBezTo>
                      <a:pt x="1386459" y="569330"/>
                      <a:pt x="1386935" y="569045"/>
                      <a:pt x="1387412" y="568854"/>
                    </a:cubicBezTo>
                    <a:cubicBezTo>
                      <a:pt x="1390174" y="567334"/>
                      <a:pt x="1391698" y="565528"/>
                      <a:pt x="1391984" y="563627"/>
                    </a:cubicBezTo>
                    <a:cubicBezTo>
                      <a:pt x="1392079" y="562391"/>
                      <a:pt x="1392079" y="561155"/>
                      <a:pt x="1391888" y="559920"/>
                    </a:cubicBezTo>
                    <a:cubicBezTo>
                      <a:pt x="1391793" y="559159"/>
                      <a:pt x="1391507" y="558399"/>
                      <a:pt x="1391222" y="557638"/>
                    </a:cubicBezTo>
                    <a:cubicBezTo>
                      <a:pt x="1387126" y="546992"/>
                      <a:pt x="1368933" y="535586"/>
                      <a:pt x="1343406" y="524275"/>
                    </a:cubicBezTo>
                    <a:cubicBezTo>
                      <a:pt x="1339787" y="522659"/>
                      <a:pt x="1335977" y="521138"/>
                      <a:pt x="1332071" y="519522"/>
                    </a:cubicBezTo>
                    <a:cubicBezTo>
                      <a:pt x="1332071" y="519522"/>
                      <a:pt x="1332071" y="519522"/>
                      <a:pt x="1332071" y="519522"/>
                    </a:cubicBezTo>
                    <a:cubicBezTo>
                      <a:pt x="1326166" y="517146"/>
                      <a:pt x="1319975" y="514770"/>
                      <a:pt x="1313593" y="512489"/>
                    </a:cubicBezTo>
                    <a:cubicBezTo>
                      <a:pt x="1308830" y="510683"/>
                      <a:pt x="1303782" y="508877"/>
                      <a:pt x="1298639" y="507071"/>
                    </a:cubicBezTo>
                    <a:cubicBezTo>
                      <a:pt x="1293114" y="505170"/>
                      <a:pt x="1287589" y="503364"/>
                      <a:pt x="1281875" y="501463"/>
                    </a:cubicBezTo>
                    <a:cubicBezTo>
                      <a:pt x="1280446" y="500987"/>
                      <a:pt x="1278922" y="500512"/>
                      <a:pt x="1277398" y="500037"/>
                    </a:cubicBezTo>
                    <a:cubicBezTo>
                      <a:pt x="1274159" y="498896"/>
                      <a:pt x="1270921" y="497946"/>
                      <a:pt x="1267682" y="496900"/>
                    </a:cubicBezTo>
                    <a:cubicBezTo>
                      <a:pt x="1266254" y="496520"/>
                      <a:pt x="1264730" y="495950"/>
                      <a:pt x="1263206" y="495474"/>
                    </a:cubicBezTo>
                    <a:cubicBezTo>
                      <a:pt x="1259872" y="494524"/>
                      <a:pt x="1256538" y="493478"/>
                      <a:pt x="1253109" y="492433"/>
                    </a:cubicBezTo>
                    <a:cubicBezTo>
                      <a:pt x="1251680" y="491957"/>
                      <a:pt x="1250252" y="491482"/>
                      <a:pt x="1248823" y="491102"/>
                    </a:cubicBezTo>
                    <a:cubicBezTo>
                      <a:pt x="1244632" y="489866"/>
                      <a:pt x="1240441" y="488631"/>
                      <a:pt x="1236345" y="487490"/>
                    </a:cubicBezTo>
                    <a:cubicBezTo>
                      <a:pt x="1224153" y="483973"/>
                      <a:pt x="1211961" y="480646"/>
                      <a:pt x="1200055" y="477414"/>
                    </a:cubicBezTo>
                    <a:cubicBezTo>
                      <a:pt x="1195292" y="476179"/>
                      <a:pt x="1190530" y="474943"/>
                      <a:pt x="1185958" y="473707"/>
                    </a:cubicBezTo>
                    <a:cubicBezTo>
                      <a:pt x="1127951" y="458594"/>
                      <a:pt x="1080326" y="448519"/>
                      <a:pt x="1080326" y="448519"/>
                    </a:cubicBezTo>
                    <a:cubicBezTo>
                      <a:pt x="1070420" y="429508"/>
                      <a:pt x="1059561" y="412589"/>
                      <a:pt x="1047940" y="397666"/>
                    </a:cubicBezTo>
                    <a:cubicBezTo>
                      <a:pt x="1045083" y="393864"/>
                      <a:pt x="1042130" y="390347"/>
                      <a:pt x="1039273" y="386830"/>
                    </a:cubicBezTo>
                    <a:cubicBezTo>
                      <a:pt x="1003554" y="344437"/>
                      <a:pt x="962501" y="319058"/>
                      <a:pt x="924497" y="303945"/>
                    </a:cubicBezTo>
                    <a:cubicBezTo>
                      <a:pt x="921734" y="302709"/>
                      <a:pt x="918877" y="301663"/>
                      <a:pt x="916115" y="300713"/>
                    </a:cubicBezTo>
                    <a:cubicBezTo>
                      <a:pt x="912971" y="299477"/>
                      <a:pt x="909828" y="298432"/>
                      <a:pt x="906685" y="297386"/>
                    </a:cubicBezTo>
                    <a:cubicBezTo>
                      <a:pt x="903732" y="296435"/>
                      <a:pt x="900779" y="295485"/>
                      <a:pt x="897827" y="294629"/>
                    </a:cubicBezTo>
                    <a:cubicBezTo>
                      <a:pt x="881253" y="289782"/>
                      <a:pt x="865727" y="286835"/>
                      <a:pt x="852107" y="284934"/>
                    </a:cubicBezTo>
                    <a:cubicBezTo>
                      <a:pt x="818293" y="280372"/>
                      <a:pt x="795528" y="282938"/>
                      <a:pt x="795528" y="282938"/>
                    </a:cubicBezTo>
                    <a:lnTo>
                      <a:pt x="795528" y="282938"/>
                    </a:lnTo>
                    <a:cubicBezTo>
                      <a:pt x="789242" y="269631"/>
                      <a:pt x="781812" y="259555"/>
                      <a:pt x="773906" y="251856"/>
                    </a:cubicBezTo>
                    <a:cubicBezTo>
                      <a:pt x="772287" y="250335"/>
                      <a:pt x="770668" y="248814"/>
                      <a:pt x="769049" y="247484"/>
                    </a:cubicBezTo>
                    <a:cubicBezTo>
                      <a:pt x="725900" y="211934"/>
                      <a:pt x="669227" y="241020"/>
                      <a:pt x="669227" y="241020"/>
                    </a:cubicBezTo>
                    <a:cubicBezTo>
                      <a:pt x="646081" y="187126"/>
                      <a:pt x="529781" y="35993"/>
                      <a:pt x="404146" y="10329"/>
                    </a:cubicBezTo>
                    <a:cubicBezTo>
                      <a:pt x="282226" y="-14575"/>
                      <a:pt x="204597" y="56999"/>
                      <a:pt x="200025" y="61372"/>
                    </a:cubicBezTo>
                    <a:cubicBezTo>
                      <a:pt x="200025" y="61372"/>
                      <a:pt x="199930" y="61372"/>
                      <a:pt x="199930" y="61372"/>
                    </a:cubicBezTo>
                    <a:lnTo>
                      <a:pt x="199930" y="61372"/>
                    </a:lnTo>
                    <a:cubicBezTo>
                      <a:pt x="199930" y="61372"/>
                      <a:pt x="198977" y="57570"/>
                      <a:pt x="196691" y="51867"/>
                    </a:cubicBezTo>
                    <a:cubicBezTo>
                      <a:pt x="194881" y="47494"/>
                      <a:pt x="192310" y="42171"/>
                      <a:pt x="188786" y="36373"/>
                    </a:cubicBezTo>
                    <a:cubicBezTo>
                      <a:pt x="188119" y="35423"/>
                      <a:pt x="187547" y="34472"/>
                      <a:pt x="186881" y="33617"/>
                    </a:cubicBezTo>
                    <a:cubicBezTo>
                      <a:pt x="184214" y="29815"/>
                      <a:pt x="181166" y="25822"/>
                      <a:pt x="177546" y="22115"/>
                    </a:cubicBezTo>
                    <a:cubicBezTo>
                      <a:pt x="164687" y="8903"/>
                      <a:pt x="145161" y="-2123"/>
                      <a:pt x="116015" y="349"/>
                    </a:cubicBezTo>
                    <a:cubicBezTo>
                      <a:pt x="92774" y="2250"/>
                      <a:pt x="73628" y="14797"/>
                      <a:pt x="58579" y="30385"/>
                    </a:cubicBezTo>
                    <a:cubicBezTo>
                      <a:pt x="57150" y="31811"/>
                      <a:pt x="55912" y="33236"/>
                      <a:pt x="54578" y="34757"/>
                    </a:cubicBezTo>
                    <a:cubicBezTo>
                      <a:pt x="48768" y="41411"/>
                      <a:pt x="43529" y="48350"/>
                      <a:pt x="38957" y="55289"/>
                    </a:cubicBezTo>
                    <a:cubicBezTo>
                      <a:pt x="37910" y="56809"/>
                      <a:pt x="37052" y="58330"/>
                      <a:pt x="36005" y="59851"/>
                    </a:cubicBezTo>
                    <a:cubicBezTo>
                      <a:pt x="35528" y="60612"/>
                      <a:pt x="35147" y="61372"/>
                      <a:pt x="34576" y="62132"/>
                    </a:cubicBezTo>
                    <a:cubicBezTo>
                      <a:pt x="33719" y="63558"/>
                      <a:pt x="32766" y="65174"/>
                      <a:pt x="31909" y="66600"/>
                    </a:cubicBezTo>
                    <a:cubicBezTo>
                      <a:pt x="30671" y="68786"/>
                      <a:pt x="29432" y="70972"/>
                      <a:pt x="28385" y="73063"/>
                    </a:cubicBezTo>
                    <a:cubicBezTo>
                      <a:pt x="27241" y="75154"/>
                      <a:pt x="26194" y="77246"/>
                      <a:pt x="25241" y="79242"/>
                    </a:cubicBezTo>
                    <a:cubicBezTo>
                      <a:pt x="24003" y="81808"/>
                      <a:pt x="22765" y="84280"/>
                      <a:pt x="21717" y="86561"/>
                    </a:cubicBezTo>
                    <a:cubicBezTo>
                      <a:pt x="17621" y="95591"/>
                      <a:pt x="15621" y="101579"/>
                      <a:pt x="15621" y="101579"/>
                    </a:cubicBezTo>
                    <a:lnTo>
                      <a:pt x="15526" y="101579"/>
                    </a:ln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2" name="Google Shape;1512;p45"/>
              <p:cNvSpPr/>
              <p:nvPr/>
            </p:nvSpPr>
            <p:spPr>
              <a:xfrm>
                <a:off x="3714750" y="2905358"/>
                <a:ext cx="35623" cy="13592"/>
              </a:xfrm>
              <a:custGeom>
                <a:avLst/>
                <a:gdLst/>
                <a:ahLst/>
                <a:cxnLst/>
                <a:rect l="l" t="t" r="r" b="b"/>
                <a:pathLst>
                  <a:path w="35623" h="13592" extrusionOk="0">
                    <a:moveTo>
                      <a:pt x="35624" y="13497"/>
                    </a:moveTo>
                    <a:cubicBezTo>
                      <a:pt x="24384" y="9695"/>
                      <a:pt x="12383" y="5133"/>
                      <a:pt x="0" y="0"/>
                    </a:cubicBezTo>
                    <a:lnTo>
                      <a:pt x="0" y="4372"/>
                    </a:lnTo>
                    <a:cubicBezTo>
                      <a:pt x="1143" y="4657"/>
                      <a:pt x="2381" y="5038"/>
                      <a:pt x="3524" y="5323"/>
                    </a:cubicBezTo>
                    <a:cubicBezTo>
                      <a:pt x="11525" y="7414"/>
                      <a:pt x="19622" y="9505"/>
                      <a:pt x="27718" y="11596"/>
                    </a:cubicBezTo>
                    <a:cubicBezTo>
                      <a:pt x="30385" y="12262"/>
                      <a:pt x="32957" y="12927"/>
                      <a:pt x="35624" y="13592"/>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13" name="Google Shape;1513;p45"/>
            <p:cNvSpPr/>
            <p:nvPr/>
          </p:nvSpPr>
          <p:spPr>
            <a:xfrm>
              <a:off x="6797436" y="-7"/>
              <a:ext cx="1535066" cy="2271968"/>
            </a:xfrm>
            <a:custGeom>
              <a:avLst/>
              <a:gdLst/>
              <a:ahLst/>
              <a:cxnLst/>
              <a:rect l="l" t="t" r="r" b="b"/>
              <a:pathLst>
                <a:path w="1326191" h="1962823" extrusionOk="0">
                  <a:moveTo>
                    <a:pt x="1262901" y="1106739"/>
                  </a:moveTo>
                  <a:cubicBezTo>
                    <a:pt x="1257761" y="1104457"/>
                    <a:pt x="1252146" y="1103031"/>
                    <a:pt x="1247863" y="1099512"/>
                  </a:cubicBezTo>
                  <a:cubicBezTo>
                    <a:pt x="1243485" y="1096184"/>
                    <a:pt x="1240725" y="1091144"/>
                    <a:pt x="1237204" y="1086675"/>
                  </a:cubicBezTo>
                  <a:lnTo>
                    <a:pt x="1217027" y="1059480"/>
                  </a:lnTo>
                  <a:lnTo>
                    <a:pt x="1176768" y="1005089"/>
                  </a:lnTo>
                  <a:cubicBezTo>
                    <a:pt x="1173342" y="1000525"/>
                    <a:pt x="1170296" y="996056"/>
                    <a:pt x="1166489" y="991396"/>
                  </a:cubicBezTo>
                  <a:cubicBezTo>
                    <a:pt x="1162492" y="986927"/>
                    <a:pt x="1157067" y="983694"/>
                    <a:pt x="1151166" y="982363"/>
                  </a:cubicBezTo>
                  <a:lnTo>
                    <a:pt x="1118331" y="974090"/>
                  </a:lnTo>
                  <a:lnTo>
                    <a:pt x="1101866" y="970001"/>
                  </a:lnTo>
                  <a:cubicBezTo>
                    <a:pt x="1096251" y="968860"/>
                    <a:pt x="1091302" y="966768"/>
                    <a:pt x="1084830" y="966293"/>
                  </a:cubicBezTo>
                  <a:lnTo>
                    <a:pt x="1050853" y="966007"/>
                  </a:lnTo>
                  <a:lnTo>
                    <a:pt x="1033912" y="966007"/>
                  </a:lnTo>
                  <a:cubicBezTo>
                    <a:pt x="1033912" y="966007"/>
                    <a:pt x="1025441" y="965817"/>
                    <a:pt x="1025441" y="965817"/>
                  </a:cubicBezTo>
                  <a:cubicBezTo>
                    <a:pt x="1022871" y="965817"/>
                    <a:pt x="1020397" y="965437"/>
                    <a:pt x="1018017" y="964676"/>
                  </a:cubicBezTo>
                  <a:cubicBezTo>
                    <a:pt x="1013163" y="963155"/>
                    <a:pt x="1009166" y="960397"/>
                    <a:pt x="1005645" y="956118"/>
                  </a:cubicBezTo>
                  <a:lnTo>
                    <a:pt x="999934" y="949842"/>
                  </a:lnTo>
                  <a:cubicBezTo>
                    <a:pt x="998031" y="947846"/>
                    <a:pt x="996222" y="945563"/>
                    <a:pt x="993653" y="943471"/>
                  </a:cubicBezTo>
                  <a:cubicBezTo>
                    <a:pt x="991274" y="941475"/>
                    <a:pt x="988228" y="939763"/>
                    <a:pt x="985754" y="938622"/>
                  </a:cubicBezTo>
                  <a:lnTo>
                    <a:pt x="978139" y="934913"/>
                  </a:lnTo>
                  <a:lnTo>
                    <a:pt x="962911" y="927592"/>
                  </a:lnTo>
                  <a:lnTo>
                    <a:pt x="947779" y="920270"/>
                  </a:lnTo>
                  <a:cubicBezTo>
                    <a:pt x="943782" y="918178"/>
                    <a:pt x="939308" y="913804"/>
                    <a:pt x="934930" y="910476"/>
                  </a:cubicBezTo>
                  <a:lnTo>
                    <a:pt x="908567" y="889271"/>
                  </a:lnTo>
                  <a:lnTo>
                    <a:pt x="895338" y="878621"/>
                  </a:lnTo>
                  <a:cubicBezTo>
                    <a:pt x="890960" y="875388"/>
                    <a:pt x="888200" y="871965"/>
                    <a:pt x="886392" y="867400"/>
                  </a:cubicBezTo>
                  <a:lnTo>
                    <a:pt x="862693" y="804071"/>
                  </a:lnTo>
                  <a:lnTo>
                    <a:pt x="850892" y="772407"/>
                  </a:lnTo>
                  <a:cubicBezTo>
                    <a:pt x="848893" y="767652"/>
                    <a:pt x="848512" y="763373"/>
                    <a:pt x="849464" y="758809"/>
                  </a:cubicBezTo>
                  <a:cubicBezTo>
                    <a:pt x="849940" y="756622"/>
                    <a:pt x="850701" y="754435"/>
                    <a:pt x="851843" y="752533"/>
                  </a:cubicBezTo>
                  <a:cubicBezTo>
                    <a:pt x="853081" y="750441"/>
                    <a:pt x="855079" y="746828"/>
                    <a:pt x="855840" y="743690"/>
                  </a:cubicBezTo>
                  <a:cubicBezTo>
                    <a:pt x="857744" y="737129"/>
                    <a:pt x="857554" y="730092"/>
                    <a:pt x="855365" y="723626"/>
                  </a:cubicBezTo>
                  <a:cubicBezTo>
                    <a:pt x="854127" y="720203"/>
                    <a:pt x="852700" y="717731"/>
                    <a:pt x="851463" y="715258"/>
                  </a:cubicBezTo>
                  <a:lnTo>
                    <a:pt x="847656" y="707651"/>
                  </a:lnTo>
                  <a:lnTo>
                    <a:pt x="843849" y="700044"/>
                  </a:lnTo>
                  <a:cubicBezTo>
                    <a:pt x="842421" y="697096"/>
                    <a:pt x="840327" y="694149"/>
                    <a:pt x="838043" y="691676"/>
                  </a:cubicBezTo>
                  <a:cubicBezTo>
                    <a:pt x="833284" y="686732"/>
                    <a:pt x="827003" y="683213"/>
                    <a:pt x="820150" y="681882"/>
                  </a:cubicBezTo>
                  <a:cubicBezTo>
                    <a:pt x="812727" y="680646"/>
                    <a:pt x="807968" y="681407"/>
                    <a:pt x="802067" y="681121"/>
                  </a:cubicBezTo>
                  <a:lnTo>
                    <a:pt x="785316" y="680931"/>
                  </a:lnTo>
                  <a:cubicBezTo>
                    <a:pt x="781034" y="680836"/>
                    <a:pt x="776751" y="679315"/>
                    <a:pt x="773325" y="676652"/>
                  </a:cubicBezTo>
                  <a:cubicBezTo>
                    <a:pt x="771612" y="675416"/>
                    <a:pt x="770089" y="673799"/>
                    <a:pt x="768851" y="672088"/>
                  </a:cubicBezTo>
                  <a:lnTo>
                    <a:pt x="763997" y="665242"/>
                  </a:lnTo>
                  <a:lnTo>
                    <a:pt x="759143" y="658300"/>
                  </a:lnTo>
                  <a:lnTo>
                    <a:pt x="756669" y="654877"/>
                  </a:lnTo>
                  <a:cubicBezTo>
                    <a:pt x="755717" y="653450"/>
                    <a:pt x="754575" y="652119"/>
                    <a:pt x="753338" y="650788"/>
                  </a:cubicBezTo>
                  <a:cubicBezTo>
                    <a:pt x="748484" y="645653"/>
                    <a:pt x="742012" y="642135"/>
                    <a:pt x="734969" y="640804"/>
                  </a:cubicBezTo>
                  <a:lnTo>
                    <a:pt x="701563" y="634623"/>
                  </a:lnTo>
                  <a:lnTo>
                    <a:pt x="685003" y="631580"/>
                  </a:lnTo>
                  <a:cubicBezTo>
                    <a:pt x="680625" y="630724"/>
                    <a:pt x="678150" y="628918"/>
                    <a:pt x="673011" y="625114"/>
                  </a:cubicBezTo>
                  <a:lnTo>
                    <a:pt x="645601" y="605336"/>
                  </a:lnTo>
                  <a:lnTo>
                    <a:pt x="638939" y="600486"/>
                  </a:lnTo>
                  <a:cubicBezTo>
                    <a:pt x="637321" y="599250"/>
                    <a:pt x="635988" y="597824"/>
                    <a:pt x="634846" y="596207"/>
                  </a:cubicBezTo>
                  <a:cubicBezTo>
                    <a:pt x="632943" y="593545"/>
                    <a:pt x="630563" y="587174"/>
                    <a:pt x="628279" y="582324"/>
                  </a:cubicBezTo>
                  <a:lnTo>
                    <a:pt x="614479" y="551420"/>
                  </a:lnTo>
                  <a:lnTo>
                    <a:pt x="610957" y="543433"/>
                  </a:lnTo>
                  <a:cubicBezTo>
                    <a:pt x="609339" y="540105"/>
                    <a:pt x="607245" y="537062"/>
                    <a:pt x="604676" y="534304"/>
                  </a:cubicBezTo>
                  <a:lnTo>
                    <a:pt x="592684" y="522133"/>
                  </a:lnTo>
                  <a:lnTo>
                    <a:pt x="573649" y="502830"/>
                  </a:lnTo>
                  <a:cubicBezTo>
                    <a:pt x="573459" y="501689"/>
                    <a:pt x="573363" y="500548"/>
                    <a:pt x="572983" y="499502"/>
                  </a:cubicBezTo>
                  <a:cubicBezTo>
                    <a:pt x="572697" y="498361"/>
                    <a:pt x="572126" y="497315"/>
                    <a:pt x="571746" y="496269"/>
                  </a:cubicBezTo>
                  <a:lnTo>
                    <a:pt x="570794" y="494177"/>
                  </a:lnTo>
                  <a:lnTo>
                    <a:pt x="563180" y="477536"/>
                  </a:lnTo>
                  <a:lnTo>
                    <a:pt x="561562" y="473923"/>
                  </a:lnTo>
                  <a:cubicBezTo>
                    <a:pt x="561276" y="473257"/>
                    <a:pt x="561086" y="472592"/>
                    <a:pt x="560991" y="471831"/>
                  </a:cubicBezTo>
                  <a:cubicBezTo>
                    <a:pt x="560896" y="471165"/>
                    <a:pt x="560896" y="470404"/>
                    <a:pt x="560991" y="469739"/>
                  </a:cubicBezTo>
                  <a:cubicBezTo>
                    <a:pt x="560991" y="469358"/>
                    <a:pt x="560991" y="469073"/>
                    <a:pt x="561181" y="468693"/>
                  </a:cubicBezTo>
                  <a:lnTo>
                    <a:pt x="561562" y="467171"/>
                  </a:lnTo>
                  <a:lnTo>
                    <a:pt x="570889" y="431798"/>
                  </a:lnTo>
                  <a:lnTo>
                    <a:pt x="580216" y="396425"/>
                  </a:lnTo>
                  <a:lnTo>
                    <a:pt x="582595" y="387582"/>
                  </a:lnTo>
                  <a:cubicBezTo>
                    <a:pt x="583452" y="384920"/>
                    <a:pt x="584213" y="377693"/>
                    <a:pt x="584023" y="375791"/>
                  </a:cubicBezTo>
                  <a:lnTo>
                    <a:pt x="584308" y="357534"/>
                  </a:lnTo>
                  <a:lnTo>
                    <a:pt x="584689" y="328722"/>
                  </a:lnTo>
                  <a:cubicBezTo>
                    <a:pt x="585736" y="331670"/>
                    <a:pt x="587164" y="334618"/>
                    <a:pt x="589067" y="337660"/>
                  </a:cubicBezTo>
                  <a:cubicBezTo>
                    <a:pt x="593540" y="344792"/>
                    <a:pt x="600869" y="351829"/>
                    <a:pt x="610767" y="356108"/>
                  </a:cubicBezTo>
                  <a:cubicBezTo>
                    <a:pt x="615811" y="358295"/>
                    <a:pt x="621046" y="359246"/>
                    <a:pt x="625900" y="361813"/>
                  </a:cubicBezTo>
                  <a:cubicBezTo>
                    <a:pt x="630754" y="364285"/>
                    <a:pt x="635322" y="367804"/>
                    <a:pt x="639224" y="372178"/>
                  </a:cubicBezTo>
                  <a:cubicBezTo>
                    <a:pt x="646077" y="382067"/>
                    <a:pt x="657878" y="391481"/>
                    <a:pt x="672154" y="393763"/>
                  </a:cubicBezTo>
                  <a:cubicBezTo>
                    <a:pt x="678912" y="394904"/>
                    <a:pt x="686145" y="395760"/>
                    <a:pt x="692807" y="397091"/>
                  </a:cubicBezTo>
                  <a:cubicBezTo>
                    <a:pt x="699469" y="398707"/>
                    <a:pt x="705846" y="401845"/>
                    <a:pt x="711271" y="406505"/>
                  </a:cubicBezTo>
                  <a:cubicBezTo>
                    <a:pt x="716601" y="411069"/>
                    <a:pt x="721169" y="417440"/>
                    <a:pt x="726309" y="423145"/>
                  </a:cubicBezTo>
                  <a:cubicBezTo>
                    <a:pt x="731353" y="428946"/>
                    <a:pt x="736492" y="434936"/>
                    <a:pt x="741631" y="440927"/>
                  </a:cubicBezTo>
                  <a:cubicBezTo>
                    <a:pt x="746771" y="446918"/>
                    <a:pt x="751910" y="452813"/>
                    <a:pt x="756955" y="458709"/>
                  </a:cubicBezTo>
                  <a:cubicBezTo>
                    <a:pt x="759334" y="461656"/>
                    <a:pt x="762475" y="464414"/>
                    <a:pt x="765235" y="467171"/>
                  </a:cubicBezTo>
                  <a:cubicBezTo>
                    <a:pt x="768280" y="469739"/>
                    <a:pt x="770945" y="471831"/>
                    <a:pt x="773325" y="474493"/>
                  </a:cubicBezTo>
                  <a:cubicBezTo>
                    <a:pt x="782937" y="485048"/>
                    <a:pt x="786554" y="499787"/>
                    <a:pt x="784174" y="512624"/>
                  </a:cubicBezTo>
                  <a:cubicBezTo>
                    <a:pt x="783128" y="519090"/>
                    <a:pt x="780082" y="524890"/>
                    <a:pt x="777512" y="530976"/>
                  </a:cubicBezTo>
                  <a:cubicBezTo>
                    <a:pt x="774942" y="536967"/>
                    <a:pt x="772468" y="542767"/>
                    <a:pt x="769993" y="548377"/>
                  </a:cubicBezTo>
                  <a:cubicBezTo>
                    <a:pt x="765139" y="560168"/>
                    <a:pt x="765520" y="572815"/>
                    <a:pt x="769137" y="582895"/>
                  </a:cubicBezTo>
                  <a:cubicBezTo>
                    <a:pt x="777417" y="602198"/>
                    <a:pt x="784650" y="617222"/>
                    <a:pt x="789504" y="627777"/>
                  </a:cubicBezTo>
                  <a:cubicBezTo>
                    <a:pt x="791788" y="632626"/>
                    <a:pt x="793787" y="636620"/>
                    <a:pt x="795310" y="639853"/>
                  </a:cubicBezTo>
                  <a:cubicBezTo>
                    <a:pt x="796642" y="642610"/>
                    <a:pt x="797499" y="644037"/>
                    <a:pt x="797594" y="643942"/>
                  </a:cubicBezTo>
                  <a:cubicBezTo>
                    <a:pt x="797784" y="643942"/>
                    <a:pt x="797213" y="642325"/>
                    <a:pt x="796166" y="639472"/>
                  </a:cubicBezTo>
                  <a:cubicBezTo>
                    <a:pt x="794834" y="636144"/>
                    <a:pt x="793216" y="632055"/>
                    <a:pt x="791217" y="627111"/>
                  </a:cubicBezTo>
                  <a:cubicBezTo>
                    <a:pt x="786459" y="615795"/>
                    <a:pt x="780082" y="600486"/>
                    <a:pt x="772278" y="581849"/>
                  </a:cubicBezTo>
                  <a:cubicBezTo>
                    <a:pt x="769137" y="572435"/>
                    <a:pt x="768946" y="560739"/>
                    <a:pt x="773610" y="549899"/>
                  </a:cubicBezTo>
                  <a:cubicBezTo>
                    <a:pt x="776084" y="544289"/>
                    <a:pt x="778654" y="538583"/>
                    <a:pt x="781319" y="532688"/>
                  </a:cubicBezTo>
                  <a:cubicBezTo>
                    <a:pt x="783603" y="527458"/>
                    <a:pt x="786363" y="521943"/>
                    <a:pt x="787886" y="515762"/>
                  </a:cubicBezTo>
                  <a:cubicBezTo>
                    <a:pt x="789124" y="516618"/>
                    <a:pt x="790932" y="517949"/>
                    <a:pt x="793216" y="519756"/>
                  </a:cubicBezTo>
                  <a:cubicBezTo>
                    <a:pt x="797879" y="523369"/>
                    <a:pt x="804542" y="528789"/>
                    <a:pt x="812536" y="535635"/>
                  </a:cubicBezTo>
                  <a:lnTo>
                    <a:pt x="813012" y="536016"/>
                  </a:lnTo>
                  <a:lnTo>
                    <a:pt x="813678" y="536016"/>
                  </a:lnTo>
                  <a:cubicBezTo>
                    <a:pt x="824148" y="536206"/>
                    <a:pt x="835949" y="536301"/>
                    <a:pt x="848702" y="536491"/>
                  </a:cubicBezTo>
                  <a:cubicBezTo>
                    <a:pt x="852034" y="543813"/>
                    <a:pt x="855555" y="551420"/>
                    <a:pt x="859172" y="559313"/>
                  </a:cubicBezTo>
                  <a:cubicBezTo>
                    <a:pt x="869641" y="581944"/>
                    <a:pt x="879349" y="602578"/>
                    <a:pt x="886772" y="617792"/>
                  </a:cubicBezTo>
                  <a:lnTo>
                    <a:pt x="886772" y="617982"/>
                  </a:lnTo>
                  <a:cubicBezTo>
                    <a:pt x="886772" y="617982"/>
                    <a:pt x="886867" y="617982"/>
                    <a:pt x="886867" y="617982"/>
                  </a:cubicBezTo>
                  <a:cubicBezTo>
                    <a:pt x="898479" y="634433"/>
                    <a:pt x="905997" y="644512"/>
                    <a:pt x="906569" y="644132"/>
                  </a:cubicBezTo>
                  <a:cubicBezTo>
                    <a:pt x="907140" y="643751"/>
                    <a:pt x="900668" y="633101"/>
                    <a:pt x="889913" y="616176"/>
                  </a:cubicBezTo>
                  <a:cubicBezTo>
                    <a:pt x="883155" y="600581"/>
                    <a:pt x="873829" y="579852"/>
                    <a:pt x="863455" y="557316"/>
                  </a:cubicBezTo>
                  <a:cubicBezTo>
                    <a:pt x="859552" y="548948"/>
                    <a:pt x="855840" y="540960"/>
                    <a:pt x="852319" y="533258"/>
                  </a:cubicBezTo>
                  <a:lnTo>
                    <a:pt x="851748" y="531927"/>
                  </a:lnTo>
                  <a:lnTo>
                    <a:pt x="850321" y="531927"/>
                  </a:lnTo>
                  <a:cubicBezTo>
                    <a:pt x="837186" y="532117"/>
                    <a:pt x="825099" y="532307"/>
                    <a:pt x="814440" y="532402"/>
                  </a:cubicBezTo>
                  <a:cubicBezTo>
                    <a:pt x="802067" y="522513"/>
                    <a:pt x="792454" y="516523"/>
                    <a:pt x="788362" y="514621"/>
                  </a:cubicBezTo>
                  <a:cubicBezTo>
                    <a:pt x="788362" y="514240"/>
                    <a:pt x="788553" y="513860"/>
                    <a:pt x="788648" y="513385"/>
                  </a:cubicBezTo>
                  <a:cubicBezTo>
                    <a:pt x="791408" y="499311"/>
                    <a:pt x="787505" y="483146"/>
                    <a:pt x="776941" y="471450"/>
                  </a:cubicBezTo>
                  <a:cubicBezTo>
                    <a:pt x="774371" y="468503"/>
                    <a:pt x="771135" y="465935"/>
                    <a:pt x="768375" y="463653"/>
                  </a:cubicBezTo>
                  <a:cubicBezTo>
                    <a:pt x="765806" y="461086"/>
                    <a:pt x="763141" y="458804"/>
                    <a:pt x="760666" y="455666"/>
                  </a:cubicBezTo>
                  <a:cubicBezTo>
                    <a:pt x="755622" y="449865"/>
                    <a:pt x="750483" y="443875"/>
                    <a:pt x="745343" y="437884"/>
                  </a:cubicBezTo>
                  <a:cubicBezTo>
                    <a:pt x="740204" y="431894"/>
                    <a:pt x="735064" y="425998"/>
                    <a:pt x="730020" y="420102"/>
                  </a:cubicBezTo>
                  <a:cubicBezTo>
                    <a:pt x="724786" y="414397"/>
                    <a:pt x="720503" y="408311"/>
                    <a:pt x="714412" y="403082"/>
                  </a:cubicBezTo>
                  <a:cubicBezTo>
                    <a:pt x="708416" y="398042"/>
                    <a:pt x="701278" y="394524"/>
                    <a:pt x="693949" y="392812"/>
                  </a:cubicBezTo>
                  <a:cubicBezTo>
                    <a:pt x="686526" y="391386"/>
                    <a:pt x="679768" y="390625"/>
                    <a:pt x="673011" y="389579"/>
                  </a:cubicBezTo>
                  <a:cubicBezTo>
                    <a:pt x="659782" y="387392"/>
                    <a:pt x="649408" y="379595"/>
                    <a:pt x="642270" y="369705"/>
                  </a:cubicBezTo>
                  <a:cubicBezTo>
                    <a:pt x="637987" y="365046"/>
                    <a:pt x="632943" y="361338"/>
                    <a:pt x="627708" y="358675"/>
                  </a:cubicBezTo>
                  <a:cubicBezTo>
                    <a:pt x="622473" y="355918"/>
                    <a:pt x="616763" y="354967"/>
                    <a:pt x="612290" y="353065"/>
                  </a:cubicBezTo>
                  <a:cubicBezTo>
                    <a:pt x="602963" y="349261"/>
                    <a:pt x="595920" y="342890"/>
                    <a:pt x="591542" y="336234"/>
                  </a:cubicBezTo>
                  <a:cubicBezTo>
                    <a:pt x="588306" y="331385"/>
                    <a:pt x="586212" y="326440"/>
                    <a:pt x="585070" y="321971"/>
                  </a:cubicBezTo>
                  <a:lnTo>
                    <a:pt x="585070" y="321020"/>
                  </a:lnTo>
                  <a:cubicBezTo>
                    <a:pt x="585070" y="321020"/>
                    <a:pt x="585356" y="302668"/>
                    <a:pt x="585356" y="302668"/>
                  </a:cubicBezTo>
                  <a:cubicBezTo>
                    <a:pt x="585165" y="300291"/>
                    <a:pt x="584975" y="297818"/>
                    <a:pt x="584594" y="295536"/>
                  </a:cubicBezTo>
                  <a:lnTo>
                    <a:pt x="583547" y="291067"/>
                  </a:lnTo>
                  <a:lnTo>
                    <a:pt x="581549" y="282129"/>
                  </a:lnTo>
                  <a:lnTo>
                    <a:pt x="573459" y="246470"/>
                  </a:lnTo>
                  <a:lnTo>
                    <a:pt x="569461" y="228594"/>
                  </a:lnTo>
                  <a:lnTo>
                    <a:pt x="567558" y="220036"/>
                  </a:lnTo>
                  <a:cubicBezTo>
                    <a:pt x="567367" y="218895"/>
                    <a:pt x="567367" y="217658"/>
                    <a:pt x="567748" y="216422"/>
                  </a:cubicBezTo>
                  <a:lnTo>
                    <a:pt x="577075" y="181049"/>
                  </a:lnTo>
                  <a:lnTo>
                    <a:pt x="581739" y="163363"/>
                  </a:lnTo>
                  <a:cubicBezTo>
                    <a:pt x="582024" y="162317"/>
                    <a:pt x="582786" y="159464"/>
                    <a:pt x="582976" y="157087"/>
                  </a:cubicBezTo>
                  <a:cubicBezTo>
                    <a:pt x="583262" y="154614"/>
                    <a:pt x="583262" y="152142"/>
                    <a:pt x="582976" y="149670"/>
                  </a:cubicBezTo>
                  <a:cubicBezTo>
                    <a:pt x="582595" y="144820"/>
                    <a:pt x="580026" y="139400"/>
                    <a:pt x="579074" y="137403"/>
                  </a:cubicBezTo>
                  <a:lnTo>
                    <a:pt x="564322" y="103932"/>
                  </a:lnTo>
                  <a:lnTo>
                    <a:pt x="560705" y="95850"/>
                  </a:lnTo>
                  <a:cubicBezTo>
                    <a:pt x="560325" y="94804"/>
                    <a:pt x="560134" y="93758"/>
                    <a:pt x="560229" y="92617"/>
                  </a:cubicBezTo>
                  <a:cubicBezTo>
                    <a:pt x="560229" y="91951"/>
                    <a:pt x="560229" y="91856"/>
                    <a:pt x="560610" y="90715"/>
                  </a:cubicBezTo>
                  <a:lnTo>
                    <a:pt x="561752" y="86341"/>
                  </a:lnTo>
                  <a:lnTo>
                    <a:pt x="564132" y="77497"/>
                  </a:lnTo>
                  <a:lnTo>
                    <a:pt x="582881" y="6751"/>
                  </a:lnTo>
                  <a:lnTo>
                    <a:pt x="556803" y="0"/>
                  </a:lnTo>
                  <a:lnTo>
                    <a:pt x="538910" y="70936"/>
                  </a:lnTo>
                  <a:lnTo>
                    <a:pt x="536721" y="79780"/>
                  </a:lnTo>
                  <a:lnTo>
                    <a:pt x="535579" y="84249"/>
                  </a:lnTo>
                  <a:cubicBezTo>
                    <a:pt x="535104" y="85960"/>
                    <a:pt x="534533" y="89003"/>
                    <a:pt x="534437" y="91285"/>
                  </a:cubicBezTo>
                  <a:cubicBezTo>
                    <a:pt x="534152" y="96325"/>
                    <a:pt x="535104" y="101365"/>
                    <a:pt x="537102" y="105929"/>
                  </a:cubicBezTo>
                  <a:lnTo>
                    <a:pt x="541004" y="114487"/>
                  </a:lnTo>
                  <a:lnTo>
                    <a:pt x="556232" y="147768"/>
                  </a:lnTo>
                  <a:cubicBezTo>
                    <a:pt x="557850" y="151286"/>
                    <a:pt x="557945" y="151477"/>
                    <a:pt x="558136" y="152808"/>
                  </a:cubicBezTo>
                  <a:cubicBezTo>
                    <a:pt x="558136" y="153378"/>
                    <a:pt x="558231" y="153949"/>
                    <a:pt x="558136" y="154519"/>
                  </a:cubicBezTo>
                  <a:cubicBezTo>
                    <a:pt x="558136" y="155185"/>
                    <a:pt x="558136" y="155280"/>
                    <a:pt x="557565" y="157182"/>
                  </a:cubicBezTo>
                  <a:lnTo>
                    <a:pt x="553091" y="174868"/>
                  </a:lnTo>
                  <a:lnTo>
                    <a:pt x="544145" y="210337"/>
                  </a:lnTo>
                  <a:cubicBezTo>
                    <a:pt x="542908" y="215091"/>
                    <a:pt x="542813" y="220131"/>
                    <a:pt x="543859" y="224885"/>
                  </a:cubicBezTo>
                  <a:lnTo>
                    <a:pt x="546049" y="234109"/>
                  </a:lnTo>
                  <a:lnTo>
                    <a:pt x="550331" y="251890"/>
                  </a:lnTo>
                  <a:lnTo>
                    <a:pt x="558802" y="287454"/>
                  </a:lnTo>
                  <a:lnTo>
                    <a:pt x="560896" y="296392"/>
                  </a:lnTo>
                  <a:lnTo>
                    <a:pt x="561942" y="300861"/>
                  </a:lnTo>
                  <a:cubicBezTo>
                    <a:pt x="561942" y="301527"/>
                    <a:pt x="561942" y="302097"/>
                    <a:pt x="562133" y="302763"/>
                  </a:cubicBezTo>
                  <a:lnTo>
                    <a:pt x="562133" y="320925"/>
                  </a:lnTo>
                  <a:cubicBezTo>
                    <a:pt x="562133" y="320925"/>
                    <a:pt x="562133" y="357534"/>
                    <a:pt x="562133" y="357534"/>
                  </a:cubicBezTo>
                  <a:lnTo>
                    <a:pt x="562133" y="375791"/>
                  </a:lnTo>
                  <a:cubicBezTo>
                    <a:pt x="562133" y="377313"/>
                    <a:pt x="562133" y="379024"/>
                    <a:pt x="561942" y="379309"/>
                  </a:cubicBezTo>
                  <a:cubicBezTo>
                    <a:pt x="561752" y="380070"/>
                    <a:pt x="562038" y="380260"/>
                    <a:pt x="561467" y="382067"/>
                  </a:cubicBezTo>
                  <a:lnTo>
                    <a:pt x="559278" y="390910"/>
                  </a:lnTo>
                  <a:lnTo>
                    <a:pt x="550331" y="426378"/>
                  </a:lnTo>
                  <a:lnTo>
                    <a:pt x="541385" y="461846"/>
                  </a:lnTo>
                  <a:cubicBezTo>
                    <a:pt x="541195" y="462417"/>
                    <a:pt x="540909" y="463463"/>
                    <a:pt x="540719" y="464699"/>
                  </a:cubicBezTo>
                  <a:cubicBezTo>
                    <a:pt x="540528" y="465840"/>
                    <a:pt x="540338" y="466981"/>
                    <a:pt x="540243" y="468217"/>
                  </a:cubicBezTo>
                  <a:cubicBezTo>
                    <a:pt x="540052" y="470500"/>
                    <a:pt x="540243" y="472877"/>
                    <a:pt x="540528" y="475159"/>
                  </a:cubicBezTo>
                  <a:cubicBezTo>
                    <a:pt x="540909" y="477441"/>
                    <a:pt x="541480" y="479723"/>
                    <a:pt x="542337" y="481910"/>
                  </a:cubicBezTo>
                  <a:lnTo>
                    <a:pt x="543479" y="484573"/>
                  </a:lnTo>
                  <a:lnTo>
                    <a:pt x="544430" y="486665"/>
                  </a:lnTo>
                  <a:lnTo>
                    <a:pt x="552235" y="503210"/>
                  </a:lnTo>
                  <a:lnTo>
                    <a:pt x="553187" y="505302"/>
                  </a:lnTo>
                  <a:cubicBezTo>
                    <a:pt x="553187" y="505302"/>
                    <a:pt x="553472" y="505968"/>
                    <a:pt x="553567" y="506348"/>
                  </a:cubicBezTo>
                  <a:cubicBezTo>
                    <a:pt x="553853" y="507014"/>
                    <a:pt x="553948" y="507774"/>
                    <a:pt x="554043" y="508440"/>
                  </a:cubicBezTo>
                  <a:cubicBezTo>
                    <a:pt x="554233" y="509866"/>
                    <a:pt x="554043" y="511388"/>
                    <a:pt x="553472" y="512814"/>
                  </a:cubicBezTo>
                  <a:cubicBezTo>
                    <a:pt x="552996" y="514145"/>
                    <a:pt x="552140" y="515477"/>
                    <a:pt x="551093" y="516427"/>
                  </a:cubicBezTo>
                  <a:lnTo>
                    <a:pt x="544526" y="522133"/>
                  </a:lnTo>
                  <a:lnTo>
                    <a:pt x="516925" y="546095"/>
                  </a:lnTo>
                  <a:lnTo>
                    <a:pt x="489325" y="570058"/>
                  </a:lnTo>
                  <a:lnTo>
                    <a:pt x="482091" y="576333"/>
                  </a:lnTo>
                  <a:cubicBezTo>
                    <a:pt x="478760" y="579471"/>
                    <a:pt x="476191" y="583275"/>
                    <a:pt x="474573" y="587554"/>
                  </a:cubicBezTo>
                  <a:cubicBezTo>
                    <a:pt x="474192" y="588600"/>
                    <a:pt x="473811" y="589741"/>
                    <a:pt x="473526" y="590787"/>
                  </a:cubicBezTo>
                  <a:lnTo>
                    <a:pt x="472955" y="592974"/>
                  </a:lnTo>
                  <a:lnTo>
                    <a:pt x="471813" y="597443"/>
                  </a:lnTo>
                  <a:cubicBezTo>
                    <a:pt x="471337" y="599155"/>
                    <a:pt x="470766" y="600486"/>
                    <a:pt x="469719" y="601722"/>
                  </a:cubicBezTo>
                  <a:cubicBezTo>
                    <a:pt x="468672" y="602958"/>
                    <a:pt x="467434" y="603909"/>
                    <a:pt x="466007" y="604575"/>
                  </a:cubicBezTo>
                  <a:cubicBezTo>
                    <a:pt x="465150" y="605050"/>
                    <a:pt x="461724" y="605811"/>
                    <a:pt x="458774" y="606667"/>
                  </a:cubicBezTo>
                  <a:lnTo>
                    <a:pt x="441071" y="611326"/>
                  </a:lnTo>
                  <a:lnTo>
                    <a:pt x="431744" y="613798"/>
                  </a:lnTo>
                  <a:cubicBezTo>
                    <a:pt x="427461" y="615130"/>
                    <a:pt x="423464" y="617507"/>
                    <a:pt x="420228" y="620550"/>
                  </a:cubicBezTo>
                  <a:cubicBezTo>
                    <a:pt x="416992" y="623593"/>
                    <a:pt x="414422" y="627396"/>
                    <a:pt x="412900" y="631580"/>
                  </a:cubicBezTo>
                  <a:cubicBezTo>
                    <a:pt x="412138" y="633672"/>
                    <a:pt x="411567" y="635859"/>
                    <a:pt x="411282" y="638046"/>
                  </a:cubicBezTo>
                  <a:cubicBezTo>
                    <a:pt x="411092" y="639092"/>
                    <a:pt x="410996" y="639758"/>
                    <a:pt x="410711" y="640518"/>
                  </a:cubicBezTo>
                  <a:cubicBezTo>
                    <a:pt x="409569" y="643656"/>
                    <a:pt x="407094" y="646129"/>
                    <a:pt x="403763" y="647270"/>
                  </a:cubicBezTo>
                  <a:lnTo>
                    <a:pt x="386441" y="653165"/>
                  </a:lnTo>
                  <a:lnTo>
                    <a:pt x="351798" y="664861"/>
                  </a:lnTo>
                  <a:lnTo>
                    <a:pt x="334476" y="670757"/>
                  </a:lnTo>
                  <a:cubicBezTo>
                    <a:pt x="331240" y="671708"/>
                    <a:pt x="326577" y="673990"/>
                    <a:pt x="323531" y="676842"/>
                  </a:cubicBezTo>
                  <a:cubicBezTo>
                    <a:pt x="322008" y="678174"/>
                    <a:pt x="320200" y="680266"/>
                    <a:pt x="319343" y="681311"/>
                  </a:cubicBezTo>
                  <a:lnTo>
                    <a:pt x="316488" y="684925"/>
                  </a:lnTo>
                  <a:lnTo>
                    <a:pt x="303925" y="700995"/>
                  </a:lnTo>
                  <a:cubicBezTo>
                    <a:pt x="299928" y="700519"/>
                    <a:pt x="291457" y="699949"/>
                    <a:pt x="279656" y="699378"/>
                  </a:cubicBezTo>
                  <a:cubicBezTo>
                    <a:pt x="271661" y="698808"/>
                    <a:pt x="260621" y="698428"/>
                    <a:pt x="250152" y="703372"/>
                  </a:cubicBezTo>
                  <a:cubicBezTo>
                    <a:pt x="239683" y="708032"/>
                    <a:pt x="229880" y="717350"/>
                    <a:pt x="224740" y="729712"/>
                  </a:cubicBezTo>
                  <a:cubicBezTo>
                    <a:pt x="223503" y="732755"/>
                    <a:pt x="222646" y="736083"/>
                    <a:pt x="221980" y="739030"/>
                  </a:cubicBezTo>
                  <a:cubicBezTo>
                    <a:pt x="221314" y="741883"/>
                    <a:pt x="220362" y="744641"/>
                    <a:pt x="219220" y="747208"/>
                  </a:cubicBezTo>
                  <a:cubicBezTo>
                    <a:pt x="216936" y="752438"/>
                    <a:pt x="213700" y="757002"/>
                    <a:pt x="210084" y="760806"/>
                  </a:cubicBezTo>
                  <a:cubicBezTo>
                    <a:pt x="202279" y="768033"/>
                    <a:pt x="194475" y="774594"/>
                    <a:pt x="188384" y="780109"/>
                  </a:cubicBezTo>
                  <a:cubicBezTo>
                    <a:pt x="176011" y="791234"/>
                    <a:pt x="168492" y="798271"/>
                    <a:pt x="168968" y="798746"/>
                  </a:cubicBezTo>
                  <a:cubicBezTo>
                    <a:pt x="169349" y="799222"/>
                    <a:pt x="177629" y="793041"/>
                    <a:pt x="190573" y="782581"/>
                  </a:cubicBezTo>
                  <a:cubicBezTo>
                    <a:pt x="197044" y="777256"/>
                    <a:pt x="204659" y="771361"/>
                    <a:pt x="213129" y="763849"/>
                  </a:cubicBezTo>
                  <a:cubicBezTo>
                    <a:pt x="217222" y="759855"/>
                    <a:pt x="220838" y="754815"/>
                    <a:pt x="223408" y="749110"/>
                  </a:cubicBezTo>
                  <a:cubicBezTo>
                    <a:pt x="224740" y="746257"/>
                    <a:pt x="225692" y="743214"/>
                    <a:pt x="226453" y="740076"/>
                  </a:cubicBezTo>
                  <a:cubicBezTo>
                    <a:pt x="227120" y="737034"/>
                    <a:pt x="227976" y="734276"/>
                    <a:pt x="229023" y="731423"/>
                  </a:cubicBezTo>
                  <a:cubicBezTo>
                    <a:pt x="233591" y="720203"/>
                    <a:pt x="242443" y="711740"/>
                    <a:pt x="251865" y="707271"/>
                  </a:cubicBezTo>
                  <a:cubicBezTo>
                    <a:pt x="261478" y="702516"/>
                    <a:pt x="270995" y="702516"/>
                    <a:pt x="279465" y="702611"/>
                  </a:cubicBezTo>
                  <a:cubicBezTo>
                    <a:pt x="290410" y="702611"/>
                    <a:pt x="298500" y="702421"/>
                    <a:pt x="302878" y="702136"/>
                  </a:cubicBezTo>
                  <a:lnTo>
                    <a:pt x="293742" y="713737"/>
                  </a:lnTo>
                  <a:lnTo>
                    <a:pt x="271185" y="742454"/>
                  </a:lnTo>
                  <a:lnTo>
                    <a:pt x="268330" y="746067"/>
                  </a:lnTo>
                  <a:cubicBezTo>
                    <a:pt x="267378" y="747303"/>
                    <a:pt x="265856" y="749395"/>
                    <a:pt x="264999" y="751202"/>
                  </a:cubicBezTo>
                  <a:cubicBezTo>
                    <a:pt x="263000" y="754815"/>
                    <a:pt x="261953" y="759665"/>
                    <a:pt x="261858" y="763183"/>
                  </a:cubicBezTo>
                  <a:lnTo>
                    <a:pt x="260621" y="781440"/>
                  </a:lnTo>
                  <a:lnTo>
                    <a:pt x="258242" y="817954"/>
                  </a:lnTo>
                  <a:lnTo>
                    <a:pt x="257004" y="836211"/>
                  </a:lnTo>
                  <a:lnTo>
                    <a:pt x="256719" y="840680"/>
                  </a:lnTo>
                  <a:cubicBezTo>
                    <a:pt x="256719" y="841631"/>
                    <a:pt x="256433" y="842582"/>
                    <a:pt x="256148" y="843438"/>
                  </a:cubicBezTo>
                  <a:cubicBezTo>
                    <a:pt x="255577" y="845340"/>
                    <a:pt x="254720" y="846481"/>
                    <a:pt x="252721" y="849334"/>
                  </a:cubicBezTo>
                  <a:cubicBezTo>
                    <a:pt x="245869" y="859128"/>
                    <a:pt x="238731" y="869873"/>
                    <a:pt x="232069" y="879001"/>
                  </a:cubicBezTo>
                  <a:cubicBezTo>
                    <a:pt x="231212" y="879762"/>
                    <a:pt x="231117" y="880332"/>
                    <a:pt x="229880" y="881378"/>
                  </a:cubicBezTo>
                  <a:lnTo>
                    <a:pt x="226453" y="884421"/>
                  </a:lnTo>
                  <a:lnTo>
                    <a:pt x="219601" y="890507"/>
                  </a:lnTo>
                  <a:lnTo>
                    <a:pt x="205896" y="902678"/>
                  </a:lnTo>
                  <a:lnTo>
                    <a:pt x="192191" y="914850"/>
                  </a:lnTo>
                  <a:lnTo>
                    <a:pt x="185338" y="920935"/>
                  </a:lnTo>
                  <a:cubicBezTo>
                    <a:pt x="182483" y="923408"/>
                    <a:pt x="179723" y="926926"/>
                    <a:pt x="178200" y="930634"/>
                  </a:cubicBezTo>
                  <a:cubicBezTo>
                    <a:pt x="176487" y="934818"/>
                    <a:pt x="176201" y="937576"/>
                    <a:pt x="175345" y="940524"/>
                  </a:cubicBezTo>
                  <a:lnTo>
                    <a:pt x="173156" y="949367"/>
                  </a:lnTo>
                  <a:lnTo>
                    <a:pt x="168683" y="967053"/>
                  </a:lnTo>
                  <a:lnTo>
                    <a:pt x="166398" y="975897"/>
                  </a:lnTo>
                  <a:cubicBezTo>
                    <a:pt x="165542" y="978844"/>
                    <a:pt x="164781" y="983599"/>
                    <a:pt x="165447" y="987498"/>
                  </a:cubicBezTo>
                  <a:cubicBezTo>
                    <a:pt x="165732" y="989494"/>
                    <a:pt x="166208" y="991491"/>
                    <a:pt x="166969" y="993488"/>
                  </a:cubicBezTo>
                  <a:cubicBezTo>
                    <a:pt x="164971" y="993488"/>
                    <a:pt x="162782" y="993298"/>
                    <a:pt x="160212" y="993488"/>
                  </a:cubicBezTo>
                  <a:cubicBezTo>
                    <a:pt x="155549" y="993869"/>
                    <a:pt x="150219" y="996341"/>
                    <a:pt x="146698" y="1001190"/>
                  </a:cubicBezTo>
                  <a:cubicBezTo>
                    <a:pt x="139750" y="1010129"/>
                    <a:pt x="131850" y="1020398"/>
                    <a:pt x="123189" y="1031524"/>
                  </a:cubicBezTo>
                  <a:cubicBezTo>
                    <a:pt x="121096" y="1033901"/>
                    <a:pt x="118145" y="1035708"/>
                    <a:pt x="114909" y="1036468"/>
                  </a:cubicBezTo>
                  <a:cubicBezTo>
                    <a:pt x="113101" y="1036849"/>
                    <a:pt x="111959" y="1036849"/>
                    <a:pt x="109579" y="1036944"/>
                  </a:cubicBezTo>
                  <a:cubicBezTo>
                    <a:pt x="107391" y="1037134"/>
                    <a:pt x="105201" y="1037609"/>
                    <a:pt x="103203" y="1038560"/>
                  </a:cubicBezTo>
                  <a:cubicBezTo>
                    <a:pt x="99015" y="1040177"/>
                    <a:pt x="95684" y="1043980"/>
                    <a:pt x="93305" y="1046928"/>
                  </a:cubicBezTo>
                  <a:cubicBezTo>
                    <a:pt x="90640" y="1050066"/>
                    <a:pt x="87975" y="1053204"/>
                    <a:pt x="85310" y="1056437"/>
                  </a:cubicBezTo>
                  <a:cubicBezTo>
                    <a:pt x="82455" y="1059575"/>
                    <a:pt x="80171" y="1063188"/>
                    <a:pt x="77315" y="1064995"/>
                  </a:cubicBezTo>
                  <a:cubicBezTo>
                    <a:pt x="74270" y="1066992"/>
                    <a:pt x="70939" y="1067848"/>
                    <a:pt x="67227" y="1067753"/>
                  </a:cubicBezTo>
                  <a:cubicBezTo>
                    <a:pt x="59327" y="1067753"/>
                    <a:pt x="51714" y="1067753"/>
                    <a:pt x="44480" y="1067848"/>
                  </a:cubicBezTo>
                  <a:cubicBezTo>
                    <a:pt x="36295" y="1067562"/>
                    <a:pt x="28967" y="1073078"/>
                    <a:pt x="26112" y="1079163"/>
                  </a:cubicBezTo>
                  <a:cubicBezTo>
                    <a:pt x="22876" y="1084678"/>
                    <a:pt x="19925" y="1089813"/>
                    <a:pt x="17070" y="1094663"/>
                  </a:cubicBezTo>
                  <a:cubicBezTo>
                    <a:pt x="11550" y="1104172"/>
                    <a:pt x="7172" y="1111874"/>
                    <a:pt x="4222" y="1117294"/>
                  </a:cubicBezTo>
                  <a:cubicBezTo>
                    <a:pt x="1271" y="1122714"/>
                    <a:pt x="-252" y="1125757"/>
                    <a:pt x="34" y="1125947"/>
                  </a:cubicBezTo>
                  <a:cubicBezTo>
                    <a:pt x="320" y="1126137"/>
                    <a:pt x="2318" y="1123380"/>
                    <a:pt x="5745" y="1118245"/>
                  </a:cubicBezTo>
                  <a:cubicBezTo>
                    <a:pt x="9171" y="1113110"/>
                    <a:pt x="13929" y="1105693"/>
                    <a:pt x="19830" y="1096374"/>
                  </a:cubicBezTo>
                  <a:cubicBezTo>
                    <a:pt x="22780" y="1091620"/>
                    <a:pt x="26016" y="1086580"/>
                    <a:pt x="29348" y="1081160"/>
                  </a:cubicBezTo>
                  <a:cubicBezTo>
                    <a:pt x="32203" y="1075740"/>
                    <a:pt x="37723" y="1071936"/>
                    <a:pt x="44385" y="1072127"/>
                  </a:cubicBezTo>
                  <a:cubicBezTo>
                    <a:pt x="51714" y="1072127"/>
                    <a:pt x="59327" y="1072127"/>
                    <a:pt x="67132" y="1072222"/>
                  </a:cubicBezTo>
                  <a:cubicBezTo>
                    <a:pt x="71224" y="1072412"/>
                    <a:pt x="76078" y="1071366"/>
                    <a:pt x="79885" y="1068703"/>
                  </a:cubicBezTo>
                  <a:cubicBezTo>
                    <a:pt x="83882" y="1065946"/>
                    <a:pt x="85976" y="1062332"/>
                    <a:pt x="88831" y="1059290"/>
                  </a:cubicBezTo>
                  <a:cubicBezTo>
                    <a:pt x="91496" y="1056057"/>
                    <a:pt x="94161" y="1052919"/>
                    <a:pt x="96826" y="1049781"/>
                  </a:cubicBezTo>
                  <a:cubicBezTo>
                    <a:pt x="99491" y="1046453"/>
                    <a:pt x="101680" y="1043980"/>
                    <a:pt x="105011" y="1042649"/>
                  </a:cubicBezTo>
                  <a:cubicBezTo>
                    <a:pt x="106629" y="1041983"/>
                    <a:pt x="108247" y="1041508"/>
                    <a:pt x="109960" y="1041413"/>
                  </a:cubicBezTo>
                  <a:cubicBezTo>
                    <a:pt x="111388" y="1041413"/>
                    <a:pt x="114053" y="1041318"/>
                    <a:pt x="116051" y="1040747"/>
                  </a:cubicBezTo>
                  <a:cubicBezTo>
                    <a:pt x="120239" y="1039701"/>
                    <a:pt x="123855" y="1037324"/>
                    <a:pt x="126520" y="1034281"/>
                  </a:cubicBezTo>
                  <a:cubicBezTo>
                    <a:pt x="134896" y="1022776"/>
                    <a:pt x="142605" y="1012316"/>
                    <a:pt x="149362" y="1003092"/>
                  </a:cubicBezTo>
                  <a:cubicBezTo>
                    <a:pt x="152217" y="998908"/>
                    <a:pt x="156595" y="996626"/>
                    <a:pt x="160593" y="996056"/>
                  </a:cubicBezTo>
                  <a:cubicBezTo>
                    <a:pt x="163258" y="995770"/>
                    <a:pt x="165732" y="995675"/>
                    <a:pt x="168112" y="995675"/>
                  </a:cubicBezTo>
                  <a:cubicBezTo>
                    <a:pt x="168587" y="996721"/>
                    <a:pt x="169063" y="997767"/>
                    <a:pt x="169635" y="998623"/>
                  </a:cubicBezTo>
                  <a:lnTo>
                    <a:pt x="174488" y="1006420"/>
                  </a:lnTo>
                  <a:cubicBezTo>
                    <a:pt x="178010" y="1012316"/>
                    <a:pt x="182007" y="1016785"/>
                    <a:pt x="185528" y="1021730"/>
                  </a:cubicBezTo>
                  <a:lnTo>
                    <a:pt x="196569" y="1036278"/>
                  </a:lnTo>
                  <a:lnTo>
                    <a:pt x="207609" y="1050827"/>
                  </a:lnTo>
                  <a:cubicBezTo>
                    <a:pt x="209417" y="1053204"/>
                    <a:pt x="211606" y="1055962"/>
                    <a:pt x="212463" y="1057483"/>
                  </a:cubicBezTo>
                  <a:lnTo>
                    <a:pt x="216650" y="1065470"/>
                  </a:lnTo>
                  <a:lnTo>
                    <a:pt x="225121" y="1081731"/>
                  </a:lnTo>
                  <a:cubicBezTo>
                    <a:pt x="227120" y="1085534"/>
                    <a:pt x="227310" y="1090289"/>
                    <a:pt x="225502" y="1094187"/>
                  </a:cubicBezTo>
                  <a:lnTo>
                    <a:pt x="192096" y="1159133"/>
                  </a:lnTo>
                  <a:cubicBezTo>
                    <a:pt x="190382" y="1162461"/>
                    <a:pt x="189621" y="1166930"/>
                    <a:pt x="189526" y="1169878"/>
                  </a:cubicBezTo>
                  <a:lnTo>
                    <a:pt x="188860" y="1179007"/>
                  </a:lnTo>
                  <a:lnTo>
                    <a:pt x="187432" y="1197264"/>
                  </a:lnTo>
                  <a:lnTo>
                    <a:pt x="186766" y="1206392"/>
                  </a:lnTo>
                  <a:cubicBezTo>
                    <a:pt x="186385" y="1209245"/>
                    <a:pt x="186385" y="1213809"/>
                    <a:pt x="187622" y="1217327"/>
                  </a:cubicBezTo>
                  <a:cubicBezTo>
                    <a:pt x="189621" y="1224649"/>
                    <a:pt x="195712" y="1231020"/>
                    <a:pt x="202279" y="1233588"/>
                  </a:cubicBezTo>
                  <a:lnTo>
                    <a:pt x="235495" y="1248897"/>
                  </a:lnTo>
                  <a:lnTo>
                    <a:pt x="251770" y="1256409"/>
                  </a:lnTo>
                  <a:cubicBezTo>
                    <a:pt x="253863" y="1257550"/>
                    <a:pt x="255577" y="1259071"/>
                    <a:pt x="257004" y="1261068"/>
                  </a:cubicBezTo>
                  <a:cubicBezTo>
                    <a:pt x="257671" y="1262114"/>
                    <a:pt x="258146" y="1262970"/>
                    <a:pt x="258717" y="1264301"/>
                  </a:cubicBezTo>
                  <a:lnTo>
                    <a:pt x="260526" y="1268485"/>
                  </a:lnTo>
                  <a:lnTo>
                    <a:pt x="275278" y="1301956"/>
                  </a:lnTo>
                  <a:cubicBezTo>
                    <a:pt x="277657" y="1307567"/>
                    <a:pt x="280703" y="1313082"/>
                    <a:pt x="281845" y="1318217"/>
                  </a:cubicBezTo>
                  <a:lnTo>
                    <a:pt x="286413" y="1335903"/>
                  </a:lnTo>
                  <a:lnTo>
                    <a:pt x="295455" y="1371371"/>
                  </a:lnTo>
                  <a:lnTo>
                    <a:pt x="297739" y="1380215"/>
                  </a:lnTo>
                  <a:lnTo>
                    <a:pt x="298881" y="1384589"/>
                  </a:lnTo>
                  <a:lnTo>
                    <a:pt x="299357" y="1388202"/>
                  </a:lnTo>
                  <a:lnTo>
                    <a:pt x="299357" y="1406459"/>
                  </a:lnTo>
                  <a:cubicBezTo>
                    <a:pt x="299357" y="1406459"/>
                    <a:pt x="299357" y="1443068"/>
                    <a:pt x="299357" y="1443068"/>
                  </a:cubicBezTo>
                  <a:cubicBezTo>
                    <a:pt x="299357" y="1449344"/>
                    <a:pt x="299262" y="1454859"/>
                    <a:pt x="299547" y="1461706"/>
                  </a:cubicBezTo>
                  <a:cubicBezTo>
                    <a:pt x="299928" y="1465224"/>
                    <a:pt x="301165" y="1468742"/>
                    <a:pt x="302973" y="1471785"/>
                  </a:cubicBezTo>
                  <a:cubicBezTo>
                    <a:pt x="304972" y="1474733"/>
                    <a:pt x="306590" y="1476825"/>
                    <a:pt x="308398" y="1479392"/>
                  </a:cubicBezTo>
                  <a:lnTo>
                    <a:pt x="329908" y="1508965"/>
                  </a:lnTo>
                  <a:cubicBezTo>
                    <a:pt x="333334" y="1513814"/>
                    <a:pt x="337331" y="1519044"/>
                    <a:pt x="340377" y="1523513"/>
                  </a:cubicBezTo>
                  <a:cubicBezTo>
                    <a:pt x="343042" y="1528173"/>
                    <a:pt x="343232" y="1533212"/>
                    <a:pt x="341424" y="1539013"/>
                  </a:cubicBezTo>
                  <a:lnTo>
                    <a:pt x="323531" y="1609949"/>
                  </a:lnTo>
                  <a:cubicBezTo>
                    <a:pt x="322865" y="1612802"/>
                    <a:pt x="321723" y="1615845"/>
                    <a:pt x="321723" y="1619458"/>
                  </a:cubicBezTo>
                  <a:cubicBezTo>
                    <a:pt x="321628" y="1623071"/>
                    <a:pt x="322484" y="1626019"/>
                    <a:pt x="322865" y="1628967"/>
                  </a:cubicBezTo>
                  <a:lnTo>
                    <a:pt x="325815" y="1647034"/>
                  </a:lnTo>
                  <a:lnTo>
                    <a:pt x="331716" y="1683072"/>
                  </a:lnTo>
                  <a:lnTo>
                    <a:pt x="333239" y="1692106"/>
                  </a:lnTo>
                  <a:cubicBezTo>
                    <a:pt x="333715" y="1694958"/>
                    <a:pt x="334191" y="1698477"/>
                    <a:pt x="335713" y="1701425"/>
                  </a:cubicBezTo>
                  <a:cubicBezTo>
                    <a:pt x="337236" y="1704563"/>
                    <a:pt x="339425" y="1706845"/>
                    <a:pt x="341138" y="1709222"/>
                  </a:cubicBezTo>
                  <a:lnTo>
                    <a:pt x="346754" y="1716449"/>
                  </a:lnTo>
                  <a:lnTo>
                    <a:pt x="369024" y="1745451"/>
                  </a:lnTo>
                  <a:cubicBezTo>
                    <a:pt x="370833" y="1747923"/>
                    <a:pt x="372927" y="1750300"/>
                    <a:pt x="374259" y="1752677"/>
                  </a:cubicBezTo>
                  <a:cubicBezTo>
                    <a:pt x="375591" y="1755150"/>
                    <a:pt x="376353" y="1757907"/>
                    <a:pt x="376448" y="1760760"/>
                  </a:cubicBezTo>
                  <a:cubicBezTo>
                    <a:pt x="376638" y="1766465"/>
                    <a:pt x="374164" y="1771790"/>
                    <a:pt x="369786" y="1775879"/>
                  </a:cubicBezTo>
                  <a:lnTo>
                    <a:pt x="344755" y="1802599"/>
                  </a:lnTo>
                  <a:lnTo>
                    <a:pt x="294693" y="1856039"/>
                  </a:lnTo>
                  <a:lnTo>
                    <a:pt x="194665" y="1962824"/>
                  </a:lnTo>
                  <a:lnTo>
                    <a:pt x="295931" y="1857180"/>
                  </a:lnTo>
                  <a:lnTo>
                    <a:pt x="346563" y="1804406"/>
                  </a:lnTo>
                  <a:lnTo>
                    <a:pt x="371880" y="1777971"/>
                  </a:lnTo>
                  <a:cubicBezTo>
                    <a:pt x="376543" y="1773882"/>
                    <a:pt x="379874" y="1767321"/>
                    <a:pt x="379589" y="1760665"/>
                  </a:cubicBezTo>
                  <a:cubicBezTo>
                    <a:pt x="379494" y="1757432"/>
                    <a:pt x="378637" y="1754104"/>
                    <a:pt x="377114" y="1751156"/>
                  </a:cubicBezTo>
                  <a:cubicBezTo>
                    <a:pt x="375496" y="1748208"/>
                    <a:pt x="373498" y="1745926"/>
                    <a:pt x="371689" y="1743454"/>
                  </a:cubicBezTo>
                  <a:lnTo>
                    <a:pt x="349704" y="1714166"/>
                  </a:lnTo>
                  <a:lnTo>
                    <a:pt x="344184" y="1706845"/>
                  </a:lnTo>
                  <a:cubicBezTo>
                    <a:pt x="342376" y="1704372"/>
                    <a:pt x="340282" y="1702090"/>
                    <a:pt x="339235" y="1699618"/>
                  </a:cubicBezTo>
                  <a:cubicBezTo>
                    <a:pt x="337997" y="1697146"/>
                    <a:pt x="337617" y="1694483"/>
                    <a:pt x="337141" y="1691345"/>
                  </a:cubicBezTo>
                  <a:lnTo>
                    <a:pt x="335713" y="1682312"/>
                  </a:lnTo>
                  <a:lnTo>
                    <a:pt x="330193" y="1646178"/>
                  </a:lnTo>
                  <a:lnTo>
                    <a:pt x="327433" y="1628111"/>
                  </a:lnTo>
                  <a:cubicBezTo>
                    <a:pt x="327053" y="1625068"/>
                    <a:pt x="326291" y="1622025"/>
                    <a:pt x="326481" y="1619553"/>
                  </a:cubicBezTo>
                  <a:cubicBezTo>
                    <a:pt x="326481" y="1616986"/>
                    <a:pt x="327529" y="1614228"/>
                    <a:pt x="328290" y="1611185"/>
                  </a:cubicBezTo>
                  <a:lnTo>
                    <a:pt x="347039" y="1540439"/>
                  </a:lnTo>
                  <a:cubicBezTo>
                    <a:pt x="349133" y="1534734"/>
                    <a:pt x="349228" y="1526461"/>
                    <a:pt x="345612" y="1520471"/>
                  </a:cubicBezTo>
                  <a:cubicBezTo>
                    <a:pt x="341900" y="1514765"/>
                    <a:pt x="338474" y="1510296"/>
                    <a:pt x="334952" y="1505161"/>
                  </a:cubicBezTo>
                  <a:lnTo>
                    <a:pt x="313728" y="1475303"/>
                  </a:lnTo>
                  <a:lnTo>
                    <a:pt x="308589" y="1467981"/>
                  </a:lnTo>
                  <a:cubicBezTo>
                    <a:pt x="307256" y="1465794"/>
                    <a:pt x="306495" y="1463322"/>
                    <a:pt x="306209" y="1460850"/>
                  </a:cubicBezTo>
                  <a:cubicBezTo>
                    <a:pt x="306114" y="1455525"/>
                    <a:pt x="306209" y="1448869"/>
                    <a:pt x="306305" y="1442973"/>
                  </a:cubicBezTo>
                  <a:lnTo>
                    <a:pt x="306685" y="1406364"/>
                  </a:lnTo>
                  <a:lnTo>
                    <a:pt x="306876" y="1388012"/>
                  </a:lnTo>
                  <a:lnTo>
                    <a:pt x="306209" y="1382592"/>
                  </a:lnTo>
                  <a:lnTo>
                    <a:pt x="305163" y="1378123"/>
                  </a:lnTo>
                  <a:lnTo>
                    <a:pt x="302973" y="1369279"/>
                  </a:lnTo>
                  <a:lnTo>
                    <a:pt x="294313" y="1333716"/>
                  </a:lnTo>
                  <a:lnTo>
                    <a:pt x="290030" y="1315934"/>
                  </a:lnTo>
                  <a:cubicBezTo>
                    <a:pt x="288507" y="1309183"/>
                    <a:pt x="285461" y="1303858"/>
                    <a:pt x="283272" y="1298248"/>
                  </a:cubicBezTo>
                  <a:lnTo>
                    <a:pt x="268901" y="1264586"/>
                  </a:lnTo>
                  <a:lnTo>
                    <a:pt x="267093" y="1260403"/>
                  </a:lnTo>
                  <a:cubicBezTo>
                    <a:pt x="267093" y="1260403"/>
                    <a:pt x="266902" y="1260117"/>
                    <a:pt x="266902" y="1259927"/>
                  </a:cubicBezTo>
                  <a:cubicBezTo>
                    <a:pt x="271661" y="1259262"/>
                    <a:pt x="277467" y="1258406"/>
                    <a:pt x="284605" y="1257360"/>
                  </a:cubicBezTo>
                  <a:cubicBezTo>
                    <a:pt x="289078" y="1256694"/>
                    <a:pt x="294027" y="1255933"/>
                    <a:pt x="299357" y="1255078"/>
                  </a:cubicBezTo>
                  <a:cubicBezTo>
                    <a:pt x="304782" y="1254317"/>
                    <a:pt x="310588" y="1252510"/>
                    <a:pt x="316012" y="1255363"/>
                  </a:cubicBezTo>
                  <a:cubicBezTo>
                    <a:pt x="318677" y="1256599"/>
                    <a:pt x="321152" y="1258596"/>
                    <a:pt x="322865" y="1261258"/>
                  </a:cubicBezTo>
                  <a:cubicBezTo>
                    <a:pt x="324673" y="1264111"/>
                    <a:pt x="326481" y="1267059"/>
                    <a:pt x="328385" y="1270102"/>
                  </a:cubicBezTo>
                  <a:cubicBezTo>
                    <a:pt x="332192" y="1276282"/>
                    <a:pt x="336189" y="1282748"/>
                    <a:pt x="340377" y="1289500"/>
                  </a:cubicBezTo>
                  <a:cubicBezTo>
                    <a:pt x="342471" y="1292923"/>
                    <a:pt x="344660" y="1296441"/>
                    <a:pt x="346849" y="1299960"/>
                  </a:cubicBezTo>
                  <a:cubicBezTo>
                    <a:pt x="347991" y="1301766"/>
                    <a:pt x="349133" y="1303573"/>
                    <a:pt x="350275" y="1305380"/>
                  </a:cubicBezTo>
                  <a:cubicBezTo>
                    <a:pt x="351608" y="1307376"/>
                    <a:pt x="353225" y="1309088"/>
                    <a:pt x="355224" y="1310514"/>
                  </a:cubicBezTo>
                  <a:cubicBezTo>
                    <a:pt x="362648" y="1315269"/>
                    <a:pt x="370262" y="1320213"/>
                    <a:pt x="378256" y="1325253"/>
                  </a:cubicBezTo>
                  <a:cubicBezTo>
                    <a:pt x="382254" y="1327820"/>
                    <a:pt x="386251" y="1330388"/>
                    <a:pt x="390343" y="1332955"/>
                  </a:cubicBezTo>
                  <a:cubicBezTo>
                    <a:pt x="392532" y="1334382"/>
                    <a:pt x="395102" y="1335523"/>
                    <a:pt x="397862" y="1335998"/>
                  </a:cubicBezTo>
                  <a:cubicBezTo>
                    <a:pt x="400718" y="1336474"/>
                    <a:pt x="403192" y="1336283"/>
                    <a:pt x="405667" y="1336379"/>
                  </a:cubicBezTo>
                  <a:cubicBezTo>
                    <a:pt x="410711" y="1336379"/>
                    <a:pt x="415755" y="1336379"/>
                    <a:pt x="420894" y="1336379"/>
                  </a:cubicBezTo>
                  <a:cubicBezTo>
                    <a:pt x="423464" y="1336379"/>
                    <a:pt x="426034" y="1336379"/>
                    <a:pt x="428699" y="1336379"/>
                  </a:cubicBezTo>
                  <a:cubicBezTo>
                    <a:pt x="431078" y="1336379"/>
                    <a:pt x="433362" y="1336854"/>
                    <a:pt x="435456" y="1337805"/>
                  </a:cubicBezTo>
                  <a:cubicBezTo>
                    <a:pt x="437550" y="1338756"/>
                    <a:pt x="439453" y="1340277"/>
                    <a:pt x="440976" y="1342084"/>
                  </a:cubicBezTo>
                  <a:cubicBezTo>
                    <a:pt x="442309" y="1343795"/>
                    <a:pt x="443831" y="1346363"/>
                    <a:pt x="445354" y="1348550"/>
                  </a:cubicBezTo>
                  <a:cubicBezTo>
                    <a:pt x="448305" y="1353114"/>
                    <a:pt x="451255" y="1357678"/>
                    <a:pt x="454300" y="1362338"/>
                  </a:cubicBezTo>
                  <a:cubicBezTo>
                    <a:pt x="457346" y="1366997"/>
                    <a:pt x="460392" y="1371656"/>
                    <a:pt x="463437" y="1376411"/>
                  </a:cubicBezTo>
                  <a:lnTo>
                    <a:pt x="468101" y="1383543"/>
                  </a:lnTo>
                  <a:cubicBezTo>
                    <a:pt x="469528" y="1385920"/>
                    <a:pt x="471717" y="1388772"/>
                    <a:pt x="474382" y="1390484"/>
                  </a:cubicBezTo>
                  <a:cubicBezTo>
                    <a:pt x="476952" y="1392386"/>
                    <a:pt x="480378" y="1393432"/>
                    <a:pt x="483043" y="1394097"/>
                  </a:cubicBezTo>
                  <a:lnTo>
                    <a:pt x="491514" y="1396475"/>
                  </a:lnTo>
                  <a:cubicBezTo>
                    <a:pt x="497129" y="1397996"/>
                    <a:pt x="502839" y="1399613"/>
                    <a:pt x="508550" y="1401229"/>
                  </a:cubicBezTo>
                  <a:cubicBezTo>
                    <a:pt x="514260" y="1402846"/>
                    <a:pt x="520066" y="1404367"/>
                    <a:pt x="525872" y="1405984"/>
                  </a:cubicBezTo>
                  <a:lnTo>
                    <a:pt x="534627" y="1408361"/>
                  </a:lnTo>
                  <a:cubicBezTo>
                    <a:pt x="537673" y="1409121"/>
                    <a:pt x="539862" y="1409977"/>
                    <a:pt x="542051" y="1411689"/>
                  </a:cubicBezTo>
                  <a:cubicBezTo>
                    <a:pt x="544145" y="1413305"/>
                    <a:pt x="545763" y="1415492"/>
                    <a:pt x="546810" y="1417965"/>
                  </a:cubicBezTo>
                  <a:cubicBezTo>
                    <a:pt x="547762" y="1420437"/>
                    <a:pt x="548618" y="1423670"/>
                    <a:pt x="549475" y="1426428"/>
                  </a:cubicBezTo>
                  <a:cubicBezTo>
                    <a:pt x="551283" y="1432228"/>
                    <a:pt x="552996" y="1437933"/>
                    <a:pt x="554804" y="1443639"/>
                  </a:cubicBezTo>
                  <a:cubicBezTo>
                    <a:pt x="556042" y="1448488"/>
                    <a:pt x="555566" y="1454764"/>
                    <a:pt x="555661" y="1460565"/>
                  </a:cubicBezTo>
                  <a:cubicBezTo>
                    <a:pt x="555661" y="1466460"/>
                    <a:pt x="555661" y="1472260"/>
                    <a:pt x="555661" y="1477966"/>
                  </a:cubicBezTo>
                  <a:cubicBezTo>
                    <a:pt x="555661" y="1483766"/>
                    <a:pt x="555661" y="1489471"/>
                    <a:pt x="555661" y="1495082"/>
                  </a:cubicBezTo>
                  <a:cubicBezTo>
                    <a:pt x="555661" y="1498030"/>
                    <a:pt x="555471" y="1500502"/>
                    <a:pt x="555851" y="1503830"/>
                  </a:cubicBezTo>
                  <a:cubicBezTo>
                    <a:pt x="556232" y="1506968"/>
                    <a:pt x="557374" y="1509916"/>
                    <a:pt x="559183" y="1512483"/>
                  </a:cubicBezTo>
                  <a:cubicBezTo>
                    <a:pt x="560896" y="1515050"/>
                    <a:pt x="563275" y="1517237"/>
                    <a:pt x="565940" y="1518759"/>
                  </a:cubicBezTo>
                  <a:cubicBezTo>
                    <a:pt x="568795" y="1520185"/>
                    <a:pt x="570413" y="1521041"/>
                    <a:pt x="572221" y="1522848"/>
                  </a:cubicBezTo>
                  <a:cubicBezTo>
                    <a:pt x="575838" y="1526176"/>
                    <a:pt x="576504" y="1531120"/>
                    <a:pt x="577837" y="1536445"/>
                  </a:cubicBezTo>
                  <a:cubicBezTo>
                    <a:pt x="582595" y="1557080"/>
                    <a:pt x="588496" y="1576383"/>
                    <a:pt x="593255" y="1594640"/>
                  </a:cubicBezTo>
                  <a:cubicBezTo>
                    <a:pt x="595634" y="1603768"/>
                    <a:pt x="598109" y="1612516"/>
                    <a:pt x="600964" y="1620789"/>
                  </a:cubicBezTo>
                  <a:cubicBezTo>
                    <a:pt x="602297" y="1624973"/>
                    <a:pt x="603629" y="1629062"/>
                    <a:pt x="604961" y="1633056"/>
                  </a:cubicBezTo>
                  <a:cubicBezTo>
                    <a:pt x="606674" y="1637049"/>
                    <a:pt x="606484" y="1640378"/>
                    <a:pt x="606389" y="1644561"/>
                  </a:cubicBezTo>
                  <a:cubicBezTo>
                    <a:pt x="606294" y="1652549"/>
                    <a:pt x="606199" y="1660251"/>
                    <a:pt x="606389" y="1667478"/>
                  </a:cubicBezTo>
                  <a:cubicBezTo>
                    <a:pt x="606389" y="1671091"/>
                    <a:pt x="606579" y="1674705"/>
                    <a:pt x="606865" y="1678033"/>
                  </a:cubicBezTo>
                  <a:cubicBezTo>
                    <a:pt x="606865" y="1681076"/>
                    <a:pt x="606199" y="1684404"/>
                    <a:pt x="605628" y="1687447"/>
                  </a:cubicBezTo>
                  <a:cubicBezTo>
                    <a:pt x="603058" y="1699808"/>
                    <a:pt x="600203" y="1710458"/>
                    <a:pt x="597919" y="1719016"/>
                  </a:cubicBezTo>
                  <a:cubicBezTo>
                    <a:pt x="595253" y="1727289"/>
                    <a:pt x="592018" y="1733755"/>
                    <a:pt x="591256" y="1738509"/>
                  </a:cubicBezTo>
                  <a:cubicBezTo>
                    <a:pt x="590875" y="1740791"/>
                    <a:pt x="590495" y="1742883"/>
                    <a:pt x="591637" y="1743929"/>
                  </a:cubicBezTo>
                  <a:cubicBezTo>
                    <a:pt x="593065" y="1744595"/>
                    <a:pt x="593540" y="1743644"/>
                    <a:pt x="593540" y="1743739"/>
                  </a:cubicBezTo>
                  <a:cubicBezTo>
                    <a:pt x="593540" y="1743454"/>
                    <a:pt x="592779" y="1744119"/>
                    <a:pt x="591923" y="1743549"/>
                  </a:cubicBezTo>
                  <a:cubicBezTo>
                    <a:pt x="591256" y="1742788"/>
                    <a:pt x="591542" y="1740886"/>
                    <a:pt x="592113" y="1738699"/>
                  </a:cubicBezTo>
                  <a:cubicBezTo>
                    <a:pt x="593160" y="1734040"/>
                    <a:pt x="596491" y="1728145"/>
                    <a:pt x="599536" y="1719491"/>
                  </a:cubicBezTo>
                  <a:cubicBezTo>
                    <a:pt x="602106" y="1710933"/>
                    <a:pt x="605247" y="1700379"/>
                    <a:pt x="608102" y="1687922"/>
                  </a:cubicBezTo>
                  <a:cubicBezTo>
                    <a:pt x="608768" y="1684784"/>
                    <a:pt x="609530" y="1681646"/>
                    <a:pt x="609625" y="1677842"/>
                  </a:cubicBezTo>
                  <a:cubicBezTo>
                    <a:pt x="609339" y="1674324"/>
                    <a:pt x="609339" y="1670996"/>
                    <a:pt x="609339" y="1667383"/>
                  </a:cubicBezTo>
                  <a:cubicBezTo>
                    <a:pt x="609339" y="1660156"/>
                    <a:pt x="609530" y="1652549"/>
                    <a:pt x="609720" y="1644561"/>
                  </a:cubicBezTo>
                  <a:cubicBezTo>
                    <a:pt x="609720" y="1642565"/>
                    <a:pt x="609910" y="1640663"/>
                    <a:pt x="609720" y="1638286"/>
                  </a:cubicBezTo>
                  <a:cubicBezTo>
                    <a:pt x="609625" y="1636003"/>
                    <a:pt x="608864" y="1633816"/>
                    <a:pt x="608197" y="1631915"/>
                  </a:cubicBezTo>
                  <a:cubicBezTo>
                    <a:pt x="606960" y="1627921"/>
                    <a:pt x="605723" y="1623832"/>
                    <a:pt x="604390" y="1619648"/>
                  </a:cubicBezTo>
                  <a:cubicBezTo>
                    <a:pt x="601630" y="1611375"/>
                    <a:pt x="599251" y="1602627"/>
                    <a:pt x="596967" y="1593499"/>
                  </a:cubicBezTo>
                  <a:cubicBezTo>
                    <a:pt x="592398" y="1575242"/>
                    <a:pt x="586593" y="1556034"/>
                    <a:pt x="582024" y="1535399"/>
                  </a:cubicBezTo>
                  <a:cubicBezTo>
                    <a:pt x="581358" y="1532737"/>
                    <a:pt x="580977" y="1530455"/>
                    <a:pt x="580026" y="1527507"/>
                  </a:cubicBezTo>
                  <a:cubicBezTo>
                    <a:pt x="579074" y="1524654"/>
                    <a:pt x="577456" y="1521992"/>
                    <a:pt x="575362" y="1519805"/>
                  </a:cubicBezTo>
                  <a:cubicBezTo>
                    <a:pt x="573459" y="1517618"/>
                    <a:pt x="570223" y="1515906"/>
                    <a:pt x="568129" y="1514860"/>
                  </a:cubicBezTo>
                  <a:cubicBezTo>
                    <a:pt x="566035" y="1513624"/>
                    <a:pt x="564227" y="1512008"/>
                    <a:pt x="562894" y="1510011"/>
                  </a:cubicBezTo>
                  <a:cubicBezTo>
                    <a:pt x="561562" y="1508014"/>
                    <a:pt x="560610" y="1505637"/>
                    <a:pt x="560325" y="1503259"/>
                  </a:cubicBezTo>
                  <a:cubicBezTo>
                    <a:pt x="560039" y="1500977"/>
                    <a:pt x="560325" y="1497839"/>
                    <a:pt x="560229" y="1495082"/>
                  </a:cubicBezTo>
                  <a:cubicBezTo>
                    <a:pt x="560229" y="1489471"/>
                    <a:pt x="560229" y="1483766"/>
                    <a:pt x="560229" y="1477966"/>
                  </a:cubicBezTo>
                  <a:cubicBezTo>
                    <a:pt x="560229" y="1472165"/>
                    <a:pt x="560229" y="1466365"/>
                    <a:pt x="560229" y="1460565"/>
                  </a:cubicBezTo>
                  <a:cubicBezTo>
                    <a:pt x="560039" y="1454669"/>
                    <a:pt x="560800" y="1449059"/>
                    <a:pt x="559183" y="1442212"/>
                  </a:cubicBezTo>
                  <a:cubicBezTo>
                    <a:pt x="557470" y="1436507"/>
                    <a:pt x="555661" y="1430802"/>
                    <a:pt x="553948" y="1425001"/>
                  </a:cubicBezTo>
                  <a:cubicBezTo>
                    <a:pt x="552996" y="1422054"/>
                    <a:pt x="552330" y="1419391"/>
                    <a:pt x="551093" y="1416158"/>
                  </a:cubicBezTo>
                  <a:cubicBezTo>
                    <a:pt x="550331" y="1414351"/>
                    <a:pt x="549380" y="1412735"/>
                    <a:pt x="548142" y="1411308"/>
                  </a:cubicBezTo>
                  <a:cubicBezTo>
                    <a:pt x="551568" y="1412640"/>
                    <a:pt x="571650" y="1414827"/>
                    <a:pt x="596110" y="1416348"/>
                  </a:cubicBezTo>
                  <a:cubicBezTo>
                    <a:pt x="600488" y="1416634"/>
                    <a:pt x="604771" y="1416824"/>
                    <a:pt x="608864" y="1417109"/>
                  </a:cubicBezTo>
                  <a:cubicBezTo>
                    <a:pt x="623425" y="1430707"/>
                    <a:pt x="634465" y="1440025"/>
                    <a:pt x="635131" y="1439360"/>
                  </a:cubicBezTo>
                  <a:cubicBezTo>
                    <a:pt x="635893" y="1438599"/>
                    <a:pt x="625805" y="1427664"/>
                    <a:pt x="611338" y="1413305"/>
                  </a:cubicBezTo>
                  <a:lnTo>
                    <a:pt x="610767" y="1412735"/>
                  </a:lnTo>
                  <a:lnTo>
                    <a:pt x="609910" y="1412735"/>
                  </a:lnTo>
                  <a:cubicBezTo>
                    <a:pt x="605532" y="1412354"/>
                    <a:pt x="601059" y="1412069"/>
                    <a:pt x="596396" y="1411689"/>
                  </a:cubicBezTo>
                  <a:cubicBezTo>
                    <a:pt x="570032" y="1409977"/>
                    <a:pt x="548618" y="1409692"/>
                    <a:pt x="547762" y="1410833"/>
                  </a:cubicBezTo>
                  <a:cubicBezTo>
                    <a:pt x="546905" y="1409787"/>
                    <a:pt x="546049" y="1408836"/>
                    <a:pt x="545001" y="1407980"/>
                  </a:cubicBezTo>
                  <a:cubicBezTo>
                    <a:pt x="542432" y="1405793"/>
                    <a:pt x="538815" y="1404462"/>
                    <a:pt x="535960" y="1403797"/>
                  </a:cubicBezTo>
                  <a:lnTo>
                    <a:pt x="527204" y="1401419"/>
                  </a:lnTo>
                  <a:cubicBezTo>
                    <a:pt x="521398" y="1399803"/>
                    <a:pt x="515593" y="1398186"/>
                    <a:pt x="509882" y="1396665"/>
                  </a:cubicBezTo>
                  <a:cubicBezTo>
                    <a:pt x="504172" y="1395048"/>
                    <a:pt x="498461" y="1393527"/>
                    <a:pt x="492751" y="1392005"/>
                  </a:cubicBezTo>
                  <a:lnTo>
                    <a:pt x="484281" y="1389723"/>
                  </a:lnTo>
                  <a:cubicBezTo>
                    <a:pt x="481330" y="1388963"/>
                    <a:pt x="479141" y="1388297"/>
                    <a:pt x="477047" y="1386776"/>
                  </a:cubicBezTo>
                  <a:cubicBezTo>
                    <a:pt x="474858" y="1385254"/>
                    <a:pt x="473431" y="1383543"/>
                    <a:pt x="471908" y="1381070"/>
                  </a:cubicBezTo>
                  <a:lnTo>
                    <a:pt x="467244" y="1373939"/>
                  </a:lnTo>
                  <a:cubicBezTo>
                    <a:pt x="464199" y="1369184"/>
                    <a:pt x="461058" y="1364525"/>
                    <a:pt x="458012" y="1359866"/>
                  </a:cubicBezTo>
                  <a:cubicBezTo>
                    <a:pt x="454967" y="1355206"/>
                    <a:pt x="452016" y="1350642"/>
                    <a:pt x="448971" y="1346078"/>
                  </a:cubicBezTo>
                  <a:cubicBezTo>
                    <a:pt x="447353" y="1343795"/>
                    <a:pt x="446211" y="1341608"/>
                    <a:pt x="444307" y="1339136"/>
                  </a:cubicBezTo>
                  <a:cubicBezTo>
                    <a:pt x="442404" y="1336854"/>
                    <a:pt x="439929" y="1335047"/>
                    <a:pt x="437264" y="1333811"/>
                  </a:cubicBezTo>
                  <a:cubicBezTo>
                    <a:pt x="434600" y="1332575"/>
                    <a:pt x="431554" y="1332004"/>
                    <a:pt x="428699" y="1332004"/>
                  </a:cubicBezTo>
                  <a:cubicBezTo>
                    <a:pt x="426129" y="1332004"/>
                    <a:pt x="423464" y="1332004"/>
                    <a:pt x="420894" y="1332004"/>
                  </a:cubicBezTo>
                  <a:cubicBezTo>
                    <a:pt x="415755" y="1332004"/>
                    <a:pt x="410615" y="1332004"/>
                    <a:pt x="405667" y="1332004"/>
                  </a:cubicBezTo>
                  <a:cubicBezTo>
                    <a:pt x="400432" y="1332195"/>
                    <a:pt x="396339" y="1332004"/>
                    <a:pt x="392532" y="1329342"/>
                  </a:cubicBezTo>
                  <a:cubicBezTo>
                    <a:pt x="388440" y="1326774"/>
                    <a:pt x="384348" y="1324207"/>
                    <a:pt x="380350" y="1321735"/>
                  </a:cubicBezTo>
                  <a:cubicBezTo>
                    <a:pt x="372451" y="1316790"/>
                    <a:pt x="364742" y="1311941"/>
                    <a:pt x="357318" y="1307281"/>
                  </a:cubicBezTo>
                  <a:cubicBezTo>
                    <a:pt x="353987" y="1305189"/>
                    <a:pt x="352179" y="1301386"/>
                    <a:pt x="349894" y="1297868"/>
                  </a:cubicBezTo>
                  <a:cubicBezTo>
                    <a:pt x="347610" y="1294349"/>
                    <a:pt x="345421" y="1290831"/>
                    <a:pt x="343328" y="1287503"/>
                  </a:cubicBezTo>
                  <a:cubicBezTo>
                    <a:pt x="339045" y="1280752"/>
                    <a:pt x="334952" y="1274286"/>
                    <a:pt x="331050" y="1268200"/>
                  </a:cubicBezTo>
                  <a:cubicBezTo>
                    <a:pt x="329051" y="1265157"/>
                    <a:pt x="327148" y="1262209"/>
                    <a:pt x="325339" y="1259357"/>
                  </a:cubicBezTo>
                  <a:cubicBezTo>
                    <a:pt x="323246" y="1256314"/>
                    <a:pt x="320390" y="1254032"/>
                    <a:pt x="317250" y="1252700"/>
                  </a:cubicBezTo>
                  <a:cubicBezTo>
                    <a:pt x="314109" y="1251369"/>
                    <a:pt x="310778" y="1250894"/>
                    <a:pt x="307637" y="1251179"/>
                  </a:cubicBezTo>
                  <a:cubicBezTo>
                    <a:pt x="304496" y="1251654"/>
                    <a:pt x="301831" y="1252225"/>
                    <a:pt x="299167" y="1252605"/>
                  </a:cubicBezTo>
                  <a:cubicBezTo>
                    <a:pt x="293837" y="1253556"/>
                    <a:pt x="288983" y="1254507"/>
                    <a:pt x="284510" y="1255268"/>
                  </a:cubicBezTo>
                  <a:cubicBezTo>
                    <a:pt x="277277" y="1256694"/>
                    <a:pt x="271376" y="1257740"/>
                    <a:pt x="266617" y="1258691"/>
                  </a:cubicBezTo>
                  <a:cubicBezTo>
                    <a:pt x="266046" y="1257550"/>
                    <a:pt x="265475" y="1256314"/>
                    <a:pt x="264714" y="1255363"/>
                  </a:cubicBezTo>
                  <a:cubicBezTo>
                    <a:pt x="262620" y="1252225"/>
                    <a:pt x="259764" y="1249657"/>
                    <a:pt x="256433" y="1247851"/>
                  </a:cubicBezTo>
                  <a:lnTo>
                    <a:pt x="239587" y="1239768"/>
                  </a:lnTo>
                  <a:lnTo>
                    <a:pt x="206562" y="1224079"/>
                  </a:lnTo>
                  <a:cubicBezTo>
                    <a:pt x="201803" y="1222082"/>
                    <a:pt x="198853" y="1218563"/>
                    <a:pt x="197521" y="1214094"/>
                  </a:cubicBezTo>
                  <a:cubicBezTo>
                    <a:pt x="196854" y="1211717"/>
                    <a:pt x="196854" y="1210101"/>
                    <a:pt x="197140" y="1206867"/>
                  </a:cubicBezTo>
                  <a:lnTo>
                    <a:pt x="197996" y="1197739"/>
                  </a:lnTo>
                  <a:lnTo>
                    <a:pt x="199614" y="1179482"/>
                  </a:lnTo>
                  <a:lnTo>
                    <a:pt x="200471" y="1170353"/>
                  </a:lnTo>
                  <a:cubicBezTo>
                    <a:pt x="200661" y="1167216"/>
                    <a:pt x="201042" y="1165694"/>
                    <a:pt x="202089" y="1163507"/>
                  </a:cubicBezTo>
                  <a:lnTo>
                    <a:pt x="236351" y="1098752"/>
                  </a:lnTo>
                  <a:cubicBezTo>
                    <a:pt x="239778" y="1091620"/>
                    <a:pt x="239587" y="1082967"/>
                    <a:pt x="235971" y="1075835"/>
                  </a:cubicBezTo>
                  <a:lnTo>
                    <a:pt x="227691" y="1059480"/>
                  </a:lnTo>
                  <a:lnTo>
                    <a:pt x="223503" y="1051207"/>
                  </a:lnTo>
                  <a:cubicBezTo>
                    <a:pt x="221314" y="1047403"/>
                    <a:pt x="219601" y="1045502"/>
                    <a:pt x="217793" y="1042934"/>
                  </a:cubicBezTo>
                  <a:lnTo>
                    <a:pt x="206943" y="1028196"/>
                  </a:lnTo>
                  <a:lnTo>
                    <a:pt x="196093" y="1013457"/>
                  </a:lnTo>
                  <a:cubicBezTo>
                    <a:pt x="192571" y="1008512"/>
                    <a:pt x="188479" y="1003663"/>
                    <a:pt x="185814" y="999003"/>
                  </a:cubicBezTo>
                  <a:lnTo>
                    <a:pt x="181055" y="991206"/>
                  </a:lnTo>
                  <a:cubicBezTo>
                    <a:pt x="179723" y="989114"/>
                    <a:pt x="179152" y="987402"/>
                    <a:pt x="178866" y="985310"/>
                  </a:cubicBezTo>
                  <a:cubicBezTo>
                    <a:pt x="178676" y="983028"/>
                    <a:pt x="178771" y="981697"/>
                    <a:pt x="179628" y="978844"/>
                  </a:cubicBezTo>
                  <a:lnTo>
                    <a:pt x="182007" y="970001"/>
                  </a:lnTo>
                  <a:lnTo>
                    <a:pt x="186671" y="952315"/>
                  </a:lnTo>
                  <a:lnTo>
                    <a:pt x="189050" y="943471"/>
                  </a:lnTo>
                  <a:cubicBezTo>
                    <a:pt x="189906" y="940619"/>
                    <a:pt x="190573" y="937196"/>
                    <a:pt x="191239" y="935769"/>
                  </a:cubicBezTo>
                  <a:cubicBezTo>
                    <a:pt x="192096" y="933867"/>
                    <a:pt x="193238" y="932441"/>
                    <a:pt x="194951" y="930920"/>
                  </a:cubicBezTo>
                  <a:lnTo>
                    <a:pt x="201898" y="924929"/>
                  </a:lnTo>
                  <a:lnTo>
                    <a:pt x="215699" y="912948"/>
                  </a:lnTo>
                  <a:lnTo>
                    <a:pt x="229499" y="900967"/>
                  </a:lnTo>
                  <a:lnTo>
                    <a:pt x="236447" y="894976"/>
                  </a:lnTo>
                  <a:lnTo>
                    <a:pt x="239873" y="891933"/>
                  </a:lnTo>
                  <a:cubicBezTo>
                    <a:pt x="240920" y="891078"/>
                    <a:pt x="242633" y="889081"/>
                    <a:pt x="243966" y="887654"/>
                  </a:cubicBezTo>
                  <a:cubicBezTo>
                    <a:pt x="251770" y="877195"/>
                    <a:pt x="258242" y="867591"/>
                    <a:pt x="265475" y="857511"/>
                  </a:cubicBezTo>
                  <a:cubicBezTo>
                    <a:pt x="266998" y="855514"/>
                    <a:pt x="269853" y="851616"/>
                    <a:pt x="270995" y="847622"/>
                  </a:cubicBezTo>
                  <a:cubicBezTo>
                    <a:pt x="271661" y="845625"/>
                    <a:pt x="272042" y="843533"/>
                    <a:pt x="272232" y="841441"/>
                  </a:cubicBezTo>
                  <a:lnTo>
                    <a:pt x="272613" y="836782"/>
                  </a:lnTo>
                  <a:lnTo>
                    <a:pt x="274040" y="818525"/>
                  </a:lnTo>
                  <a:lnTo>
                    <a:pt x="276801" y="782106"/>
                  </a:lnTo>
                  <a:lnTo>
                    <a:pt x="278228" y="763849"/>
                  </a:lnTo>
                  <a:cubicBezTo>
                    <a:pt x="278419" y="761281"/>
                    <a:pt x="278799" y="760045"/>
                    <a:pt x="279656" y="758238"/>
                  </a:cubicBezTo>
                  <a:cubicBezTo>
                    <a:pt x="280132" y="757288"/>
                    <a:pt x="280417" y="756907"/>
                    <a:pt x="281369" y="755766"/>
                  </a:cubicBezTo>
                  <a:lnTo>
                    <a:pt x="284224" y="752248"/>
                  </a:lnTo>
                  <a:lnTo>
                    <a:pt x="307161" y="723721"/>
                  </a:lnTo>
                  <a:lnTo>
                    <a:pt x="330098" y="695194"/>
                  </a:lnTo>
                  <a:cubicBezTo>
                    <a:pt x="333049" y="691581"/>
                    <a:pt x="334381" y="689869"/>
                    <a:pt x="336094" y="688728"/>
                  </a:cubicBezTo>
                  <a:cubicBezTo>
                    <a:pt x="336094" y="688728"/>
                    <a:pt x="336094" y="688824"/>
                    <a:pt x="336094" y="688919"/>
                  </a:cubicBezTo>
                  <a:cubicBezTo>
                    <a:pt x="336094" y="694244"/>
                    <a:pt x="339520" y="701470"/>
                    <a:pt x="347134" y="704323"/>
                  </a:cubicBezTo>
                  <a:cubicBezTo>
                    <a:pt x="351037" y="705844"/>
                    <a:pt x="355224" y="705369"/>
                    <a:pt x="359221" y="705559"/>
                  </a:cubicBezTo>
                  <a:cubicBezTo>
                    <a:pt x="363504" y="705559"/>
                    <a:pt x="367502" y="705559"/>
                    <a:pt x="371023" y="707936"/>
                  </a:cubicBezTo>
                  <a:cubicBezTo>
                    <a:pt x="374735" y="710123"/>
                    <a:pt x="376448" y="714212"/>
                    <a:pt x="378637" y="718872"/>
                  </a:cubicBezTo>
                  <a:cubicBezTo>
                    <a:pt x="380826" y="723436"/>
                    <a:pt x="383205" y="728095"/>
                    <a:pt x="385585" y="732945"/>
                  </a:cubicBezTo>
                  <a:cubicBezTo>
                    <a:pt x="390248" y="742549"/>
                    <a:pt x="395768" y="753294"/>
                    <a:pt x="400622" y="763849"/>
                  </a:cubicBezTo>
                  <a:cubicBezTo>
                    <a:pt x="401384" y="766321"/>
                    <a:pt x="401479" y="769174"/>
                    <a:pt x="400718" y="771741"/>
                  </a:cubicBezTo>
                  <a:cubicBezTo>
                    <a:pt x="400337" y="773072"/>
                    <a:pt x="399766" y="774308"/>
                    <a:pt x="399099" y="775449"/>
                  </a:cubicBezTo>
                  <a:cubicBezTo>
                    <a:pt x="398243" y="776876"/>
                    <a:pt x="397291" y="778587"/>
                    <a:pt x="396815" y="780299"/>
                  </a:cubicBezTo>
                  <a:cubicBezTo>
                    <a:pt x="394626" y="787240"/>
                    <a:pt x="397196" y="795703"/>
                    <a:pt x="403382" y="800173"/>
                  </a:cubicBezTo>
                  <a:cubicBezTo>
                    <a:pt x="409569" y="803976"/>
                    <a:pt x="415184" y="806829"/>
                    <a:pt x="421275" y="810347"/>
                  </a:cubicBezTo>
                  <a:cubicBezTo>
                    <a:pt x="424226" y="812249"/>
                    <a:pt x="428413" y="813580"/>
                    <a:pt x="432410" y="813295"/>
                  </a:cubicBezTo>
                  <a:cubicBezTo>
                    <a:pt x="436598" y="812914"/>
                    <a:pt x="439549" y="811678"/>
                    <a:pt x="443070" y="811013"/>
                  </a:cubicBezTo>
                  <a:cubicBezTo>
                    <a:pt x="449447" y="808635"/>
                    <a:pt x="455823" y="810347"/>
                    <a:pt x="459630" y="815101"/>
                  </a:cubicBezTo>
                  <a:cubicBezTo>
                    <a:pt x="461629" y="817384"/>
                    <a:pt x="462295" y="820046"/>
                    <a:pt x="463057" y="823564"/>
                  </a:cubicBezTo>
                  <a:cubicBezTo>
                    <a:pt x="463913" y="826797"/>
                    <a:pt x="464770" y="830030"/>
                    <a:pt x="465626" y="833263"/>
                  </a:cubicBezTo>
                  <a:cubicBezTo>
                    <a:pt x="466578" y="836687"/>
                    <a:pt x="467340" y="839254"/>
                    <a:pt x="466863" y="842107"/>
                  </a:cubicBezTo>
                  <a:cubicBezTo>
                    <a:pt x="466388" y="845340"/>
                    <a:pt x="465817" y="848478"/>
                    <a:pt x="465341" y="851616"/>
                  </a:cubicBezTo>
                  <a:cubicBezTo>
                    <a:pt x="464389" y="857891"/>
                    <a:pt x="463342" y="864072"/>
                    <a:pt x="462390" y="870158"/>
                  </a:cubicBezTo>
                  <a:cubicBezTo>
                    <a:pt x="460487" y="882139"/>
                    <a:pt x="458774" y="893645"/>
                    <a:pt x="457061" y="904390"/>
                  </a:cubicBezTo>
                  <a:cubicBezTo>
                    <a:pt x="456204" y="909810"/>
                    <a:pt x="455443" y="914945"/>
                    <a:pt x="454681" y="919985"/>
                  </a:cubicBezTo>
                  <a:cubicBezTo>
                    <a:pt x="454205" y="925024"/>
                    <a:pt x="453729" y="929779"/>
                    <a:pt x="453349" y="934438"/>
                  </a:cubicBezTo>
                  <a:cubicBezTo>
                    <a:pt x="451731" y="952220"/>
                    <a:pt x="450493" y="966958"/>
                    <a:pt x="449542" y="977989"/>
                  </a:cubicBezTo>
                  <a:cubicBezTo>
                    <a:pt x="448780" y="988258"/>
                    <a:pt x="448400" y="993964"/>
                    <a:pt x="448780" y="994059"/>
                  </a:cubicBezTo>
                  <a:cubicBezTo>
                    <a:pt x="449066" y="994059"/>
                    <a:pt x="450018" y="988448"/>
                    <a:pt x="451350" y="978179"/>
                  </a:cubicBezTo>
                  <a:cubicBezTo>
                    <a:pt x="452683" y="967149"/>
                    <a:pt x="454491" y="952505"/>
                    <a:pt x="456680" y="934723"/>
                  </a:cubicBezTo>
                  <a:cubicBezTo>
                    <a:pt x="457251" y="930159"/>
                    <a:pt x="457727" y="925309"/>
                    <a:pt x="458393" y="920365"/>
                  </a:cubicBezTo>
                  <a:cubicBezTo>
                    <a:pt x="459250" y="915420"/>
                    <a:pt x="460106" y="910285"/>
                    <a:pt x="460963" y="904960"/>
                  </a:cubicBezTo>
                  <a:cubicBezTo>
                    <a:pt x="462771" y="894215"/>
                    <a:pt x="464675" y="882805"/>
                    <a:pt x="466673" y="870728"/>
                  </a:cubicBezTo>
                  <a:cubicBezTo>
                    <a:pt x="467625" y="864738"/>
                    <a:pt x="468672" y="858557"/>
                    <a:pt x="469719" y="852186"/>
                  </a:cubicBezTo>
                  <a:cubicBezTo>
                    <a:pt x="470195" y="849048"/>
                    <a:pt x="470766" y="845815"/>
                    <a:pt x="471337" y="842582"/>
                  </a:cubicBezTo>
                  <a:cubicBezTo>
                    <a:pt x="472003" y="838874"/>
                    <a:pt x="470861" y="834975"/>
                    <a:pt x="470099" y="831932"/>
                  </a:cubicBezTo>
                  <a:cubicBezTo>
                    <a:pt x="469243" y="828699"/>
                    <a:pt x="468482" y="825466"/>
                    <a:pt x="467625" y="822233"/>
                  </a:cubicBezTo>
                  <a:cubicBezTo>
                    <a:pt x="466959" y="819190"/>
                    <a:pt x="465912" y="815006"/>
                    <a:pt x="463342" y="812059"/>
                  </a:cubicBezTo>
                  <a:cubicBezTo>
                    <a:pt x="460867" y="808921"/>
                    <a:pt x="457346" y="806734"/>
                    <a:pt x="453539" y="805783"/>
                  </a:cubicBezTo>
                  <a:cubicBezTo>
                    <a:pt x="449827" y="804737"/>
                    <a:pt x="445164" y="805402"/>
                    <a:pt x="442023" y="806448"/>
                  </a:cubicBezTo>
                  <a:cubicBezTo>
                    <a:pt x="438692" y="807209"/>
                    <a:pt x="434980" y="808445"/>
                    <a:pt x="432220" y="808635"/>
                  </a:cubicBezTo>
                  <a:cubicBezTo>
                    <a:pt x="429175" y="808731"/>
                    <a:pt x="426510" y="807970"/>
                    <a:pt x="423654" y="806258"/>
                  </a:cubicBezTo>
                  <a:cubicBezTo>
                    <a:pt x="417754" y="802930"/>
                    <a:pt x="411377" y="799602"/>
                    <a:pt x="406238" y="796464"/>
                  </a:cubicBezTo>
                  <a:cubicBezTo>
                    <a:pt x="401574" y="793136"/>
                    <a:pt x="399575" y="786765"/>
                    <a:pt x="401193" y="781535"/>
                  </a:cubicBezTo>
                  <a:cubicBezTo>
                    <a:pt x="401574" y="780204"/>
                    <a:pt x="402145" y="779063"/>
                    <a:pt x="402906" y="777732"/>
                  </a:cubicBezTo>
                  <a:cubicBezTo>
                    <a:pt x="403858" y="776210"/>
                    <a:pt x="404619" y="774594"/>
                    <a:pt x="405000" y="772787"/>
                  </a:cubicBezTo>
                  <a:cubicBezTo>
                    <a:pt x="405952" y="769364"/>
                    <a:pt x="405857" y="765750"/>
                    <a:pt x="404715" y="762422"/>
                  </a:cubicBezTo>
                  <a:cubicBezTo>
                    <a:pt x="399290" y="750726"/>
                    <a:pt x="393960" y="740932"/>
                    <a:pt x="389106" y="731138"/>
                  </a:cubicBezTo>
                  <a:cubicBezTo>
                    <a:pt x="386632" y="726289"/>
                    <a:pt x="384252" y="721629"/>
                    <a:pt x="381968" y="717160"/>
                  </a:cubicBezTo>
                  <a:cubicBezTo>
                    <a:pt x="380731" y="714878"/>
                    <a:pt x="379874" y="712786"/>
                    <a:pt x="378447" y="710504"/>
                  </a:cubicBezTo>
                  <a:cubicBezTo>
                    <a:pt x="377019" y="708222"/>
                    <a:pt x="375020" y="706415"/>
                    <a:pt x="372831" y="705084"/>
                  </a:cubicBezTo>
                  <a:cubicBezTo>
                    <a:pt x="368453" y="702136"/>
                    <a:pt x="363124" y="702421"/>
                    <a:pt x="359221" y="702516"/>
                  </a:cubicBezTo>
                  <a:cubicBezTo>
                    <a:pt x="354938" y="702516"/>
                    <a:pt x="351132" y="702992"/>
                    <a:pt x="347991" y="701851"/>
                  </a:cubicBezTo>
                  <a:cubicBezTo>
                    <a:pt x="341424" y="699664"/>
                    <a:pt x="338093" y="693578"/>
                    <a:pt x="337807" y="688824"/>
                  </a:cubicBezTo>
                  <a:cubicBezTo>
                    <a:pt x="337807" y="688443"/>
                    <a:pt x="337807" y="688158"/>
                    <a:pt x="337807" y="687778"/>
                  </a:cubicBezTo>
                  <a:cubicBezTo>
                    <a:pt x="338474" y="687492"/>
                    <a:pt x="339045" y="687207"/>
                    <a:pt x="339996" y="686922"/>
                  </a:cubicBezTo>
                  <a:lnTo>
                    <a:pt x="357413" y="681216"/>
                  </a:lnTo>
                  <a:lnTo>
                    <a:pt x="392247" y="669901"/>
                  </a:lnTo>
                  <a:lnTo>
                    <a:pt x="409664" y="664196"/>
                  </a:lnTo>
                  <a:cubicBezTo>
                    <a:pt x="418039" y="661628"/>
                    <a:pt x="425177" y="654782"/>
                    <a:pt x="428223" y="646414"/>
                  </a:cubicBezTo>
                  <a:cubicBezTo>
                    <a:pt x="428984" y="644322"/>
                    <a:pt x="429555" y="642040"/>
                    <a:pt x="429841" y="640043"/>
                  </a:cubicBezTo>
                  <a:cubicBezTo>
                    <a:pt x="429936" y="639187"/>
                    <a:pt x="430221" y="638426"/>
                    <a:pt x="430507" y="637666"/>
                  </a:cubicBezTo>
                  <a:cubicBezTo>
                    <a:pt x="431078" y="636144"/>
                    <a:pt x="432030" y="634718"/>
                    <a:pt x="433267" y="633672"/>
                  </a:cubicBezTo>
                  <a:cubicBezTo>
                    <a:pt x="434504" y="632531"/>
                    <a:pt x="435932" y="631770"/>
                    <a:pt x="437455" y="631295"/>
                  </a:cubicBezTo>
                  <a:lnTo>
                    <a:pt x="445830" y="629203"/>
                  </a:lnTo>
                  <a:lnTo>
                    <a:pt x="463628" y="624829"/>
                  </a:lnTo>
                  <a:lnTo>
                    <a:pt x="468101" y="623688"/>
                  </a:lnTo>
                  <a:cubicBezTo>
                    <a:pt x="469243" y="623402"/>
                    <a:pt x="472098" y="622642"/>
                    <a:pt x="474002" y="621786"/>
                  </a:cubicBezTo>
                  <a:cubicBezTo>
                    <a:pt x="478094" y="619979"/>
                    <a:pt x="481806" y="617222"/>
                    <a:pt x="484756" y="613798"/>
                  </a:cubicBezTo>
                  <a:cubicBezTo>
                    <a:pt x="487707" y="610375"/>
                    <a:pt x="489800" y="606096"/>
                    <a:pt x="490848" y="601912"/>
                  </a:cubicBezTo>
                  <a:lnTo>
                    <a:pt x="491990" y="597538"/>
                  </a:lnTo>
                  <a:lnTo>
                    <a:pt x="492561" y="595351"/>
                  </a:lnTo>
                  <a:lnTo>
                    <a:pt x="492941" y="594210"/>
                  </a:lnTo>
                  <a:cubicBezTo>
                    <a:pt x="493512" y="592784"/>
                    <a:pt x="494464" y="591453"/>
                    <a:pt x="495606" y="590407"/>
                  </a:cubicBezTo>
                  <a:lnTo>
                    <a:pt x="502268" y="584796"/>
                  </a:lnTo>
                  <a:lnTo>
                    <a:pt x="530154" y="561119"/>
                  </a:lnTo>
                  <a:lnTo>
                    <a:pt x="558041" y="537442"/>
                  </a:lnTo>
                  <a:lnTo>
                    <a:pt x="565369" y="531166"/>
                  </a:lnTo>
                  <a:cubicBezTo>
                    <a:pt x="567558" y="529169"/>
                    <a:pt x="569271" y="526792"/>
                    <a:pt x="570699" y="524320"/>
                  </a:cubicBezTo>
                  <a:lnTo>
                    <a:pt x="580787" y="534304"/>
                  </a:lnTo>
                  <a:lnTo>
                    <a:pt x="592779" y="546095"/>
                  </a:lnTo>
                  <a:cubicBezTo>
                    <a:pt x="594111" y="547426"/>
                    <a:pt x="595253" y="549043"/>
                    <a:pt x="596110" y="550850"/>
                  </a:cubicBezTo>
                  <a:lnTo>
                    <a:pt x="599632" y="558267"/>
                  </a:lnTo>
                  <a:lnTo>
                    <a:pt x="613908" y="588980"/>
                  </a:lnTo>
                  <a:lnTo>
                    <a:pt x="617524" y="596682"/>
                  </a:lnTo>
                  <a:cubicBezTo>
                    <a:pt x="618571" y="598965"/>
                    <a:pt x="620189" y="602578"/>
                    <a:pt x="622378" y="605431"/>
                  </a:cubicBezTo>
                  <a:cubicBezTo>
                    <a:pt x="624567" y="608378"/>
                    <a:pt x="627137" y="610946"/>
                    <a:pt x="630087" y="613133"/>
                  </a:cubicBezTo>
                  <a:lnTo>
                    <a:pt x="637225" y="618077"/>
                  </a:lnTo>
                  <a:lnTo>
                    <a:pt x="665016" y="637476"/>
                  </a:lnTo>
                  <a:cubicBezTo>
                    <a:pt x="667300" y="638997"/>
                    <a:pt x="669394" y="640709"/>
                    <a:pt x="672821" y="642610"/>
                  </a:cubicBezTo>
                  <a:cubicBezTo>
                    <a:pt x="675961" y="644322"/>
                    <a:pt x="679388" y="645463"/>
                    <a:pt x="682909" y="646129"/>
                  </a:cubicBezTo>
                  <a:lnTo>
                    <a:pt x="699374" y="648886"/>
                  </a:lnTo>
                  <a:cubicBezTo>
                    <a:pt x="699565" y="651549"/>
                    <a:pt x="699945" y="655257"/>
                    <a:pt x="700516" y="660107"/>
                  </a:cubicBezTo>
                  <a:cubicBezTo>
                    <a:pt x="701753" y="670947"/>
                    <a:pt x="703467" y="685305"/>
                    <a:pt x="705561" y="702897"/>
                  </a:cubicBezTo>
                  <a:lnTo>
                    <a:pt x="705561" y="703562"/>
                  </a:lnTo>
                  <a:cubicBezTo>
                    <a:pt x="705561" y="703562"/>
                    <a:pt x="706227" y="703943"/>
                    <a:pt x="706227" y="703943"/>
                  </a:cubicBezTo>
                  <a:cubicBezTo>
                    <a:pt x="727355" y="718396"/>
                    <a:pt x="754194" y="736653"/>
                    <a:pt x="784270" y="757097"/>
                  </a:cubicBezTo>
                  <a:cubicBezTo>
                    <a:pt x="784270" y="771170"/>
                    <a:pt x="784270" y="786004"/>
                    <a:pt x="784270" y="801219"/>
                  </a:cubicBezTo>
                  <a:cubicBezTo>
                    <a:pt x="783984" y="803406"/>
                    <a:pt x="783603" y="805688"/>
                    <a:pt x="783223" y="808065"/>
                  </a:cubicBezTo>
                  <a:cubicBezTo>
                    <a:pt x="781319" y="820807"/>
                    <a:pt x="779511" y="833263"/>
                    <a:pt x="777798" y="845340"/>
                  </a:cubicBezTo>
                  <a:lnTo>
                    <a:pt x="777798" y="845530"/>
                  </a:lnTo>
                  <a:cubicBezTo>
                    <a:pt x="777798" y="845530"/>
                    <a:pt x="777798" y="845720"/>
                    <a:pt x="777798" y="845720"/>
                  </a:cubicBezTo>
                  <a:cubicBezTo>
                    <a:pt x="777798" y="861790"/>
                    <a:pt x="777893" y="877195"/>
                    <a:pt x="777988" y="891743"/>
                  </a:cubicBezTo>
                  <a:cubicBezTo>
                    <a:pt x="765996" y="906292"/>
                    <a:pt x="754956" y="919604"/>
                    <a:pt x="745248" y="931395"/>
                  </a:cubicBezTo>
                  <a:cubicBezTo>
                    <a:pt x="725642" y="939858"/>
                    <a:pt x="709939" y="947275"/>
                    <a:pt x="699279" y="952980"/>
                  </a:cubicBezTo>
                  <a:cubicBezTo>
                    <a:pt x="693949" y="955928"/>
                    <a:pt x="689952" y="958400"/>
                    <a:pt x="687382" y="960302"/>
                  </a:cubicBezTo>
                  <a:cubicBezTo>
                    <a:pt x="684812" y="962299"/>
                    <a:pt x="684051" y="964011"/>
                    <a:pt x="684146" y="964011"/>
                  </a:cubicBezTo>
                  <a:cubicBezTo>
                    <a:pt x="684337" y="964011"/>
                    <a:pt x="685193" y="962774"/>
                    <a:pt x="687953" y="961063"/>
                  </a:cubicBezTo>
                  <a:cubicBezTo>
                    <a:pt x="690618" y="959446"/>
                    <a:pt x="694806" y="957259"/>
                    <a:pt x="700231" y="954597"/>
                  </a:cubicBezTo>
                  <a:cubicBezTo>
                    <a:pt x="711081" y="949367"/>
                    <a:pt x="727070" y="942425"/>
                    <a:pt x="747056" y="934343"/>
                  </a:cubicBezTo>
                  <a:lnTo>
                    <a:pt x="747437" y="934153"/>
                  </a:lnTo>
                  <a:lnTo>
                    <a:pt x="747723" y="933772"/>
                  </a:lnTo>
                  <a:cubicBezTo>
                    <a:pt x="757811" y="921886"/>
                    <a:pt x="769327" y="908479"/>
                    <a:pt x="781890" y="893740"/>
                  </a:cubicBezTo>
                  <a:lnTo>
                    <a:pt x="782366" y="893169"/>
                  </a:lnTo>
                  <a:lnTo>
                    <a:pt x="782366" y="892409"/>
                  </a:lnTo>
                  <a:cubicBezTo>
                    <a:pt x="782366" y="877765"/>
                    <a:pt x="782461" y="862075"/>
                    <a:pt x="782557" y="845815"/>
                  </a:cubicBezTo>
                  <a:cubicBezTo>
                    <a:pt x="784365" y="833834"/>
                    <a:pt x="786173" y="821377"/>
                    <a:pt x="788076" y="808731"/>
                  </a:cubicBezTo>
                  <a:cubicBezTo>
                    <a:pt x="788457" y="806353"/>
                    <a:pt x="788743" y="803976"/>
                    <a:pt x="789124" y="801789"/>
                  </a:cubicBezTo>
                  <a:lnTo>
                    <a:pt x="789124" y="801599"/>
                  </a:lnTo>
                  <a:cubicBezTo>
                    <a:pt x="789124" y="801599"/>
                    <a:pt x="789124" y="801409"/>
                    <a:pt x="789124" y="801409"/>
                  </a:cubicBezTo>
                  <a:cubicBezTo>
                    <a:pt x="789124" y="785719"/>
                    <a:pt x="789124" y="770410"/>
                    <a:pt x="789124" y="755861"/>
                  </a:cubicBezTo>
                  <a:lnTo>
                    <a:pt x="789124" y="754625"/>
                  </a:lnTo>
                  <a:cubicBezTo>
                    <a:pt x="789124" y="754625"/>
                    <a:pt x="788076" y="753959"/>
                    <a:pt x="788076" y="753959"/>
                  </a:cubicBezTo>
                  <a:cubicBezTo>
                    <a:pt x="757621" y="733801"/>
                    <a:pt x="730401" y="715829"/>
                    <a:pt x="708891" y="701565"/>
                  </a:cubicBezTo>
                  <a:cubicBezTo>
                    <a:pt x="706322" y="684449"/>
                    <a:pt x="704133" y="670281"/>
                    <a:pt x="702515" y="659726"/>
                  </a:cubicBezTo>
                  <a:cubicBezTo>
                    <a:pt x="701753" y="655067"/>
                    <a:pt x="701182" y="651454"/>
                    <a:pt x="700611" y="648886"/>
                  </a:cubicBezTo>
                  <a:lnTo>
                    <a:pt x="733256" y="654401"/>
                  </a:lnTo>
                  <a:cubicBezTo>
                    <a:pt x="737349" y="655162"/>
                    <a:pt x="741251" y="657159"/>
                    <a:pt x="744296" y="660202"/>
                  </a:cubicBezTo>
                  <a:cubicBezTo>
                    <a:pt x="745058" y="660962"/>
                    <a:pt x="745724" y="661723"/>
                    <a:pt x="746390" y="662674"/>
                  </a:cubicBezTo>
                  <a:lnTo>
                    <a:pt x="748865" y="666097"/>
                  </a:lnTo>
                  <a:lnTo>
                    <a:pt x="753814" y="672944"/>
                  </a:lnTo>
                  <a:lnTo>
                    <a:pt x="758858" y="679790"/>
                  </a:lnTo>
                  <a:cubicBezTo>
                    <a:pt x="760952" y="682643"/>
                    <a:pt x="763426" y="685115"/>
                    <a:pt x="766282" y="687207"/>
                  </a:cubicBezTo>
                  <a:cubicBezTo>
                    <a:pt x="771897" y="691296"/>
                    <a:pt x="778845" y="693673"/>
                    <a:pt x="785888" y="693768"/>
                  </a:cubicBezTo>
                  <a:lnTo>
                    <a:pt x="802924" y="693768"/>
                  </a:lnTo>
                  <a:cubicBezTo>
                    <a:pt x="808349" y="693768"/>
                    <a:pt x="814916" y="693198"/>
                    <a:pt x="818627" y="693863"/>
                  </a:cubicBezTo>
                  <a:cubicBezTo>
                    <a:pt x="822910" y="694624"/>
                    <a:pt x="827003" y="696811"/>
                    <a:pt x="830048" y="699949"/>
                  </a:cubicBezTo>
                  <a:cubicBezTo>
                    <a:pt x="831571" y="701565"/>
                    <a:pt x="832903" y="703277"/>
                    <a:pt x="833951" y="705369"/>
                  </a:cubicBezTo>
                  <a:lnTo>
                    <a:pt x="837853" y="712881"/>
                  </a:lnTo>
                  <a:lnTo>
                    <a:pt x="841755" y="720393"/>
                  </a:lnTo>
                  <a:cubicBezTo>
                    <a:pt x="843087" y="722960"/>
                    <a:pt x="844515" y="725433"/>
                    <a:pt x="845181" y="727335"/>
                  </a:cubicBezTo>
                  <a:cubicBezTo>
                    <a:pt x="846704" y="731518"/>
                    <a:pt x="846894" y="736178"/>
                    <a:pt x="845752" y="740552"/>
                  </a:cubicBezTo>
                  <a:cubicBezTo>
                    <a:pt x="845086" y="742929"/>
                    <a:pt x="844420" y="744355"/>
                    <a:pt x="842802" y="747113"/>
                  </a:cubicBezTo>
                  <a:cubicBezTo>
                    <a:pt x="841184" y="750061"/>
                    <a:pt x="840042" y="753294"/>
                    <a:pt x="839471" y="756622"/>
                  </a:cubicBezTo>
                  <a:cubicBezTo>
                    <a:pt x="838138" y="763183"/>
                    <a:pt x="839280" y="770505"/>
                    <a:pt x="841755" y="776115"/>
                  </a:cubicBezTo>
                  <a:lnTo>
                    <a:pt x="854127" y="807590"/>
                  </a:lnTo>
                  <a:lnTo>
                    <a:pt x="878873" y="870633"/>
                  </a:lnTo>
                  <a:cubicBezTo>
                    <a:pt x="881157" y="876719"/>
                    <a:pt x="886011" y="882139"/>
                    <a:pt x="890770" y="885467"/>
                  </a:cubicBezTo>
                  <a:lnTo>
                    <a:pt x="904094" y="895832"/>
                  </a:lnTo>
                  <a:lnTo>
                    <a:pt x="930838" y="916561"/>
                  </a:lnTo>
                  <a:cubicBezTo>
                    <a:pt x="935501" y="919889"/>
                    <a:pt x="939118" y="923693"/>
                    <a:pt x="945114" y="926926"/>
                  </a:cubicBezTo>
                  <a:lnTo>
                    <a:pt x="960532" y="934058"/>
                  </a:lnTo>
                  <a:lnTo>
                    <a:pt x="974713" y="940619"/>
                  </a:lnTo>
                  <a:cubicBezTo>
                    <a:pt x="974428" y="942616"/>
                    <a:pt x="974237" y="944993"/>
                    <a:pt x="973857" y="948036"/>
                  </a:cubicBezTo>
                  <a:cubicBezTo>
                    <a:pt x="973000" y="956403"/>
                    <a:pt x="972048" y="968385"/>
                    <a:pt x="971001" y="982838"/>
                  </a:cubicBezTo>
                  <a:lnTo>
                    <a:pt x="971001" y="983123"/>
                  </a:lnTo>
                  <a:cubicBezTo>
                    <a:pt x="971001" y="983123"/>
                    <a:pt x="971001" y="983504"/>
                    <a:pt x="971001" y="983504"/>
                  </a:cubicBezTo>
                  <a:cubicBezTo>
                    <a:pt x="974713" y="996911"/>
                    <a:pt x="978996" y="1012031"/>
                    <a:pt x="983469" y="1028196"/>
                  </a:cubicBezTo>
                  <a:cubicBezTo>
                    <a:pt x="971763" y="1051587"/>
                    <a:pt x="961389" y="1072887"/>
                    <a:pt x="954060" y="1088482"/>
                  </a:cubicBezTo>
                  <a:cubicBezTo>
                    <a:pt x="946732" y="1104172"/>
                    <a:pt x="942449" y="1113966"/>
                    <a:pt x="943020" y="1114251"/>
                  </a:cubicBezTo>
                  <a:cubicBezTo>
                    <a:pt x="943591" y="1114536"/>
                    <a:pt x="948921" y="1105218"/>
                    <a:pt x="957011" y="1089908"/>
                  </a:cubicBezTo>
                  <a:cubicBezTo>
                    <a:pt x="965101" y="1074599"/>
                    <a:pt x="976046" y="1053299"/>
                    <a:pt x="987942" y="1029717"/>
                  </a:cubicBezTo>
                  <a:lnTo>
                    <a:pt x="987942" y="1029527"/>
                  </a:lnTo>
                  <a:cubicBezTo>
                    <a:pt x="987942" y="1029527"/>
                    <a:pt x="988513" y="1028671"/>
                    <a:pt x="988513" y="1028671"/>
                  </a:cubicBezTo>
                  <a:lnTo>
                    <a:pt x="988228" y="1027815"/>
                  </a:lnTo>
                  <a:cubicBezTo>
                    <a:pt x="983469" y="1011555"/>
                    <a:pt x="978996" y="996246"/>
                    <a:pt x="974999" y="982743"/>
                  </a:cubicBezTo>
                  <a:cubicBezTo>
                    <a:pt x="975570" y="968480"/>
                    <a:pt x="975950" y="956594"/>
                    <a:pt x="976141" y="948226"/>
                  </a:cubicBezTo>
                  <a:cubicBezTo>
                    <a:pt x="976141" y="945563"/>
                    <a:pt x="976141" y="943376"/>
                    <a:pt x="976141" y="941380"/>
                  </a:cubicBezTo>
                  <a:cubicBezTo>
                    <a:pt x="981090" y="943852"/>
                    <a:pt x="986515" y="945658"/>
                    <a:pt x="990036" y="948606"/>
                  </a:cubicBezTo>
                  <a:cubicBezTo>
                    <a:pt x="993558" y="951649"/>
                    <a:pt x="997650" y="956499"/>
                    <a:pt x="1001457" y="960397"/>
                  </a:cubicBezTo>
                  <a:cubicBezTo>
                    <a:pt x="1005169" y="964771"/>
                    <a:pt x="1010784" y="968860"/>
                    <a:pt x="1016780" y="970477"/>
                  </a:cubicBezTo>
                  <a:cubicBezTo>
                    <a:pt x="1019731" y="971332"/>
                    <a:pt x="1022966" y="971713"/>
                    <a:pt x="1026012" y="971713"/>
                  </a:cubicBezTo>
                  <a:lnTo>
                    <a:pt x="1034483" y="971713"/>
                  </a:lnTo>
                  <a:cubicBezTo>
                    <a:pt x="1034483" y="971713"/>
                    <a:pt x="1051424" y="971523"/>
                    <a:pt x="1051424" y="971523"/>
                  </a:cubicBezTo>
                  <a:lnTo>
                    <a:pt x="1085210" y="971237"/>
                  </a:lnTo>
                  <a:cubicBezTo>
                    <a:pt x="1090159" y="971428"/>
                    <a:pt x="1095870" y="973424"/>
                    <a:pt x="1101295" y="974470"/>
                  </a:cubicBezTo>
                  <a:lnTo>
                    <a:pt x="1117760" y="978274"/>
                  </a:lnTo>
                  <a:lnTo>
                    <a:pt x="1150690" y="985976"/>
                  </a:lnTo>
                  <a:cubicBezTo>
                    <a:pt x="1154022" y="986642"/>
                    <a:pt x="1157067" y="988068"/>
                    <a:pt x="1159827" y="989970"/>
                  </a:cubicBezTo>
                  <a:cubicBezTo>
                    <a:pt x="1159351" y="993298"/>
                    <a:pt x="1158970" y="1003187"/>
                    <a:pt x="1158590" y="1018116"/>
                  </a:cubicBezTo>
                  <a:lnTo>
                    <a:pt x="1158590" y="1018592"/>
                  </a:lnTo>
                  <a:cubicBezTo>
                    <a:pt x="1158590" y="1018592"/>
                    <a:pt x="1158875" y="1018972"/>
                    <a:pt x="1158875" y="1018972"/>
                  </a:cubicBezTo>
                  <a:cubicBezTo>
                    <a:pt x="1166680" y="1031334"/>
                    <a:pt x="1177434" y="1047879"/>
                    <a:pt x="1189712" y="1066516"/>
                  </a:cubicBezTo>
                  <a:cubicBezTo>
                    <a:pt x="1187142" y="1074884"/>
                    <a:pt x="1184477" y="1083632"/>
                    <a:pt x="1181622" y="1092761"/>
                  </a:cubicBezTo>
                  <a:cubicBezTo>
                    <a:pt x="1178576" y="1102935"/>
                    <a:pt x="1175531" y="1112825"/>
                    <a:pt x="1172771" y="1122048"/>
                  </a:cubicBezTo>
                  <a:lnTo>
                    <a:pt x="1172485" y="1122904"/>
                  </a:lnTo>
                  <a:lnTo>
                    <a:pt x="1172866" y="1123665"/>
                  </a:lnTo>
                  <a:cubicBezTo>
                    <a:pt x="1182954" y="1146106"/>
                    <a:pt x="1191806" y="1165409"/>
                    <a:pt x="1198277" y="1179007"/>
                  </a:cubicBezTo>
                  <a:cubicBezTo>
                    <a:pt x="1204749" y="1192699"/>
                    <a:pt x="1208842" y="1200687"/>
                    <a:pt x="1209318" y="1200497"/>
                  </a:cubicBezTo>
                  <a:cubicBezTo>
                    <a:pt x="1209793" y="1200306"/>
                    <a:pt x="1206653" y="1191843"/>
                    <a:pt x="1200847" y="1177865"/>
                  </a:cubicBezTo>
                  <a:cubicBezTo>
                    <a:pt x="1195137" y="1164078"/>
                    <a:pt x="1186952" y="1144775"/>
                    <a:pt x="1177244" y="1122619"/>
                  </a:cubicBezTo>
                  <a:cubicBezTo>
                    <a:pt x="1180004" y="1113585"/>
                    <a:pt x="1182954" y="1104076"/>
                    <a:pt x="1186000" y="1094187"/>
                  </a:cubicBezTo>
                  <a:cubicBezTo>
                    <a:pt x="1188855" y="1084678"/>
                    <a:pt x="1191615" y="1075550"/>
                    <a:pt x="1194280" y="1066897"/>
                  </a:cubicBezTo>
                  <a:lnTo>
                    <a:pt x="1194566" y="1065851"/>
                  </a:lnTo>
                  <a:lnTo>
                    <a:pt x="1193995" y="1064995"/>
                  </a:lnTo>
                  <a:cubicBezTo>
                    <a:pt x="1181336" y="1046262"/>
                    <a:pt x="1170106" y="1029812"/>
                    <a:pt x="1161635" y="1017736"/>
                  </a:cubicBezTo>
                  <a:cubicBezTo>
                    <a:pt x="1161350" y="1003853"/>
                    <a:pt x="1160969" y="994344"/>
                    <a:pt x="1160493" y="990636"/>
                  </a:cubicBezTo>
                  <a:cubicBezTo>
                    <a:pt x="1161826" y="991586"/>
                    <a:pt x="1163063" y="992632"/>
                    <a:pt x="1164205" y="993869"/>
                  </a:cubicBezTo>
                  <a:cubicBezTo>
                    <a:pt x="1167631" y="997957"/>
                    <a:pt x="1171058" y="1002712"/>
                    <a:pt x="1174484" y="1007086"/>
                  </a:cubicBezTo>
                  <a:lnTo>
                    <a:pt x="1215694" y="1060811"/>
                  </a:lnTo>
                  <a:lnTo>
                    <a:pt x="1236252" y="1087626"/>
                  </a:lnTo>
                  <a:cubicBezTo>
                    <a:pt x="1239773" y="1091905"/>
                    <a:pt x="1242724" y="1096945"/>
                    <a:pt x="1247387" y="1100558"/>
                  </a:cubicBezTo>
                  <a:cubicBezTo>
                    <a:pt x="1252051" y="1104172"/>
                    <a:pt x="1257761" y="1105503"/>
                    <a:pt x="1262901" y="1107690"/>
                  </a:cubicBezTo>
                  <a:lnTo>
                    <a:pt x="1326192" y="1131842"/>
                  </a:lnTo>
                  <a:lnTo>
                    <a:pt x="1263377" y="110664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 sz="1800">
                  <a:latin typeface="Calibri"/>
                  <a:ea typeface="Calibri"/>
                  <a:cs typeface="Calibri"/>
                  <a:sym typeface="Calibri"/>
                </a:rPr>
                <a:t> </a:t>
              </a:r>
              <a:endParaRPr sz="1800">
                <a:solidFill>
                  <a:srgbClr val="000000"/>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2"/>
        <p:cNvGrpSpPr/>
        <p:nvPr/>
      </p:nvGrpSpPr>
      <p:grpSpPr>
        <a:xfrm>
          <a:off x="0" y="0"/>
          <a:ext cx="0" cy="0"/>
          <a:chOff x="0" y="0"/>
          <a:chExt cx="0" cy="0"/>
        </a:xfrm>
      </p:grpSpPr>
      <p:sp>
        <p:nvSpPr>
          <p:cNvPr id="763" name="Google Shape;763;p40"/>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Challenges in Disaster Response</a:t>
            </a:r>
            <a:br>
              <a:rPr lang="en-IN" dirty="0"/>
            </a:br>
            <a:endParaRPr dirty="0"/>
          </a:p>
        </p:txBody>
      </p:sp>
      <p:sp>
        <p:nvSpPr>
          <p:cNvPr id="764" name="Google Shape;764;p40"/>
          <p:cNvSpPr txBox="1">
            <a:spLocks noGrp="1"/>
          </p:cNvSpPr>
          <p:nvPr>
            <p:ph type="title" idx="2"/>
          </p:nvPr>
        </p:nvSpPr>
        <p:spPr>
          <a:xfrm>
            <a:off x="722395" y="1308225"/>
            <a:ext cx="674100" cy="52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sp>
        <p:nvSpPr>
          <p:cNvPr id="765" name="Google Shape;765;p40"/>
          <p:cNvSpPr txBox="1">
            <a:spLocks noGrp="1"/>
          </p:cNvSpPr>
          <p:nvPr>
            <p:ph type="title" idx="3"/>
          </p:nvPr>
        </p:nvSpPr>
        <p:spPr>
          <a:xfrm>
            <a:off x="3461404" y="1308225"/>
            <a:ext cx="674100" cy="52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02</a:t>
            </a:r>
            <a:endParaRPr/>
          </a:p>
        </p:txBody>
      </p:sp>
      <p:sp>
        <p:nvSpPr>
          <p:cNvPr id="766" name="Google Shape;766;p40"/>
          <p:cNvSpPr txBox="1">
            <a:spLocks noGrp="1"/>
          </p:cNvSpPr>
          <p:nvPr>
            <p:ph type="title" idx="4"/>
          </p:nvPr>
        </p:nvSpPr>
        <p:spPr>
          <a:xfrm>
            <a:off x="6200401" y="1308225"/>
            <a:ext cx="674100" cy="52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03</a:t>
            </a:r>
            <a:endParaRPr/>
          </a:p>
        </p:txBody>
      </p:sp>
      <p:sp>
        <p:nvSpPr>
          <p:cNvPr id="768" name="Google Shape;768;p40"/>
          <p:cNvSpPr txBox="1">
            <a:spLocks noGrp="1"/>
          </p:cNvSpPr>
          <p:nvPr>
            <p:ph type="subTitle" idx="1"/>
          </p:nvPr>
        </p:nvSpPr>
        <p:spPr>
          <a:xfrm>
            <a:off x="695455" y="2138250"/>
            <a:ext cx="2530227" cy="4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Understanding Disasters</a:t>
            </a:r>
            <a:endParaRPr dirty="0">
              <a:latin typeface="Lexend"/>
              <a:ea typeface="Lexend"/>
              <a:cs typeface="Lexend"/>
              <a:sym typeface="Lexend"/>
            </a:endParaRPr>
          </a:p>
        </p:txBody>
      </p:sp>
      <p:sp>
        <p:nvSpPr>
          <p:cNvPr id="769" name="Google Shape;769;p40"/>
          <p:cNvSpPr txBox="1">
            <a:spLocks noGrp="1"/>
          </p:cNvSpPr>
          <p:nvPr>
            <p:ph type="subTitle" idx="6"/>
          </p:nvPr>
        </p:nvSpPr>
        <p:spPr>
          <a:xfrm>
            <a:off x="3388183" y="1609930"/>
            <a:ext cx="2530227" cy="84643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1600" dirty="0"/>
              <a:t>Challenges in Resource Distribution</a:t>
            </a:r>
            <a:endParaRPr sz="1600" dirty="0"/>
          </a:p>
        </p:txBody>
      </p:sp>
      <p:sp>
        <p:nvSpPr>
          <p:cNvPr id="770" name="Google Shape;770;p40"/>
          <p:cNvSpPr txBox="1">
            <a:spLocks noGrp="1"/>
          </p:cNvSpPr>
          <p:nvPr>
            <p:ph type="subTitle" idx="7"/>
          </p:nvPr>
        </p:nvSpPr>
        <p:spPr>
          <a:xfrm>
            <a:off x="6227345" y="2037799"/>
            <a:ext cx="2221200" cy="4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Better Preparation</a:t>
            </a:r>
            <a:endParaRPr dirty="0">
              <a:latin typeface="Lexend"/>
              <a:ea typeface="Lexend"/>
              <a:cs typeface="Lexend"/>
              <a:sym typeface="Lexend"/>
            </a:endParaRPr>
          </a:p>
        </p:txBody>
      </p:sp>
      <p:sp>
        <p:nvSpPr>
          <p:cNvPr id="772" name="Google Shape;772;p40"/>
          <p:cNvSpPr txBox="1">
            <a:spLocks noGrp="1"/>
          </p:cNvSpPr>
          <p:nvPr>
            <p:ph type="subTitle" idx="9"/>
          </p:nvPr>
        </p:nvSpPr>
        <p:spPr>
          <a:xfrm>
            <a:off x="738458" y="2597339"/>
            <a:ext cx="2769219" cy="1866983"/>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sz="1600" dirty="0"/>
              <a:t>Using past data, weather patterns, and location details to predict the type and duration of disasters like floods, earthquakes, storms, etc. </a:t>
            </a:r>
            <a:endParaRPr sz="1600" dirty="0"/>
          </a:p>
        </p:txBody>
      </p:sp>
      <p:sp>
        <p:nvSpPr>
          <p:cNvPr id="773" name="Google Shape;773;p40"/>
          <p:cNvSpPr txBox="1">
            <a:spLocks noGrp="1"/>
          </p:cNvSpPr>
          <p:nvPr>
            <p:ph type="subTitle" idx="13"/>
          </p:nvPr>
        </p:nvSpPr>
        <p:spPr>
          <a:xfrm>
            <a:off x="3461555" y="2456369"/>
            <a:ext cx="2619356" cy="1947876"/>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sz="1600" dirty="0"/>
              <a:t>Governments, NGOs, and local authorities often struggle to distribute resources effectively, leading to delays and inefficient disaster response. </a:t>
            </a:r>
            <a:endParaRPr sz="1600" dirty="0"/>
          </a:p>
        </p:txBody>
      </p:sp>
      <p:sp>
        <p:nvSpPr>
          <p:cNvPr id="774" name="Google Shape;774;p40"/>
          <p:cNvSpPr txBox="1">
            <a:spLocks noGrp="1"/>
          </p:cNvSpPr>
          <p:nvPr>
            <p:ph type="subTitle" idx="14"/>
          </p:nvPr>
        </p:nvSpPr>
        <p:spPr>
          <a:xfrm>
            <a:off x="6316784" y="2452559"/>
            <a:ext cx="2221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dirty="0"/>
              <a:t>Without a central system that collects and analyzes data, it becomes difficult to prepare for disasters and reduce their impact on people and buildings. </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79"/>
        <p:cNvGrpSpPr/>
        <p:nvPr/>
      </p:nvGrpSpPr>
      <p:grpSpPr>
        <a:xfrm>
          <a:off x="0" y="0"/>
          <a:ext cx="0" cy="0"/>
          <a:chOff x="0" y="0"/>
          <a:chExt cx="0" cy="0"/>
        </a:xfrm>
      </p:grpSpPr>
      <p:sp>
        <p:nvSpPr>
          <p:cNvPr id="1680" name="Google Shape;1680;p48"/>
          <p:cNvSpPr txBox="1">
            <a:spLocks noGrp="1"/>
          </p:cNvSpPr>
          <p:nvPr>
            <p:ph type="title"/>
          </p:nvPr>
        </p:nvSpPr>
        <p:spPr>
          <a:xfrm>
            <a:off x="864930" y="508990"/>
            <a:ext cx="7699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Purpose of the Project</a:t>
            </a:r>
            <a:br>
              <a:rPr lang="en-IN" dirty="0"/>
            </a:br>
            <a:endParaRPr dirty="0"/>
          </a:p>
        </p:txBody>
      </p:sp>
      <p:sp>
        <p:nvSpPr>
          <p:cNvPr id="1681" name="Google Shape;1681;p48"/>
          <p:cNvSpPr txBox="1">
            <a:spLocks noGrp="1"/>
          </p:cNvSpPr>
          <p:nvPr>
            <p:ph type="subTitle" idx="1"/>
          </p:nvPr>
        </p:nvSpPr>
        <p:spPr>
          <a:xfrm>
            <a:off x="1485910" y="1876644"/>
            <a:ext cx="2144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Develops a system that leverages AI/ML to predict natural disasters</a:t>
            </a:r>
            <a:endParaRPr dirty="0"/>
          </a:p>
        </p:txBody>
      </p:sp>
      <p:sp>
        <p:nvSpPr>
          <p:cNvPr id="1682" name="Google Shape;1682;p48"/>
          <p:cNvSpPr txBox="1">
            <a:spLocks noGrp="1"/>
          </p:cNvSpPr>
          <p:nvPr>
            <p:ph type="subTitle" idx="2"/>
          </p:nvPr>
        </p:nvSpPr>
        <p:spPr>
          <a:xfrm>
            <a:off x="1478800" y="1550650"/>
            <a:ext cx="2660595" cy="42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1600" dirty="0"/>
              <a:t>Enhancing Disaster Preparedness</a:t>
            </a:r>
            <a:endParaRPr sz="1600" dirty="0"/>
          </a:p>
        </p:txBody>
      </p:sp>
      <p:sp>
        <p:nvSpPr>
          <p:cNvPr id="1683" name="Google Shape;1683;p48"/>
          <p:cNvSpPr txBox="1">
            <a:spLocks noGrp="1"/>
          </p:cNvSpPr>
          <p:nvPr>
            <p:ph type="subTitle" idx="3"/>
          </p:nvPr>
        </p:nvSpPr>
        <p:spPr>
          <a:xfrm>
            <a:off x="5644832" y="1816524"/>
            <a:ext cx="3203979" cy="8820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Provide governments, NGOs, and local organizations with actionable insights for better planning and distribution of resources during disasters.</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
        <p:nvSpPr>
          <p:cNvPr id="1684" name="Google Shape;1684;p48"/>
          <p:cNvSpPr txBox="1">
            <a:spLocks noGrp="1"/>
          </p:cNvSpPr>
          <p:nvPr>
            <p:ph type="subTitle" idx="4"/>
          </p:nvPr>
        </p:nvSpPr>
        <p:spPr>
          <a:xfrm>
            <a:off x="5644832" y="1530298"/>
            <a:ext cx="2899178" cy="42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1600" dirty="0"/>
              <a:t>Efficient Resource Allocation</a:t>
            </a:r>
            <a:endParaRPr sz="1600" dirty="0"/>
          </a:p>
        </p:txBody>
      </p:sp>
      <p:sp>
        <p:nvSpPr>
          <p:cNvPr id="1685" name="Google Shape;1685;p48"/>
          <p:cNvSpPr txBox="1">
            <a:spLocks noGrp="1"/>
          </p:cNvSpPr>
          <p:nvPr>
            <p:ph type="subTitle" idx="5"/>
          </p:nvPr>
        </p:nvSpPr>
        <p:spPr>
          <a:xfrm>
            <a:off x="1458472" y="3846016"/>
            <a:ext cx="359202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Suggest tailored recovery steps based on the specific disaster type, ensuring a faster and more efficient recovery process for affected regions.</a:t>
            </a:r>
            <a:endParaRPr dirty="0"/>
          </a:p>
        </p:txBody>
      </p:sp>
      <p:sp>
        <p:nvSpPr>
          <p:cNvPr id="1686" name="Google Shape;1686;p48"/>
          <p:cNvSpPr txBox="1">
            <a:spLocks noGrp="1"/>
          </p:cNvSpPr>
          <p:nvPr>
            <p:ph type="subTitle" idx="6"/>
          </p:nvPr>
        </p:nvSpPr>
        <p:spPr>
          <a:xfrm>
            <a:off x="1459413" y="3449963"/>
            <a:ext cx="3082375" cy="42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1600" dirty="0"/>
              <a:t>Improved Recovery Strategies</a:t>
            </a:r>
            <a:endParaRPr sz="1600" dirty="0"/>
          </a:p>
        </p:txBody>
      </p:sp>
      <p:sp>
        <p:nvSpPr>
          <p:cNvPr id="1687" name="Google Shape;1687;p48"/>
          <p:cNvSpPr txBox="1">
            <a:spLocks noGrp="1"/>
          </p:cNvSpPr>
          <p:nvPr>
            <p:ph type="subTitle" idx="7"/>
          </p:nvPr>
        </p:nvSpPr>
        <p:spPr>
          <a:xfrm>
            <a:off x="5581880" y="3721150"/>
            <a:ext cx="272391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Use technology to minimize the damage disasters cause to people and communities..</a:t>
            </a:r>
            <a:endParaRPr dirty="0"/>
          </a:p>
        </p:txBody>
      </p:sp>
      <p:sp>
        <p:nvSpPr>
          <p:cNvPr id="1688" name="Google Shape;1688;p48"/>
          <p:cNvSpPr txBox="1">
            <a:spLocks noGrp="1"/>
          </p:cNvSpPr>
          <p:nvPr>
            <p:ph type="subTitle" idx="8"/>
          </p:nvPr>
        </p:nvSpPr>
        <p:spPr>
          <a:xfrm>
            <a:off x="5705633" y="3264296"/>
            <a:ext cx="3082375" cy="42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1600" dirty="0"/>
              <a:t>Reducing Disaster Impact</a:t>
            </a:r>
            <a:endParaRPr sz="1600" dirty="0"/>
          </a:p>
        </p:txBody>
      </p:sp>
      <p:grpSp>
        <p:nvGrpSpPr>
          <p:cNvPr id="1689" name="Google Shape;1689;p48"/>
          <p:cNvGrpSpPr/>
          <p:nvPr/>
        </p:nvGrpSpPr>
        <p:grpSpPr>
          <a:xfrm>
            <a:off x="5114550" y="3230679"/>
            <a:ext cx="424814" cy="418620"/>
            <a:chOff x="3199014" y="782391"/>
            <a:chExt cx="429495" cy="423233"/>
          </a:xfrm>
        </p:grpSpPr>
        <p:sp>
          <p:nvSpPr>
            <p:cNvPr id="1690" name="Google Shape;1690;p48"/>
            <p:cNvSpPr/>
            <p:nvPr/>
          </p:nvSpPr>
          <p:spPr>
            <a:xfrm>
              <a:off x="3271596" y="989398"/>
              <a:ext cx="284238" cy="126969"/>
            </a:xfrm>
            <a:custGeom>
              <a:avLst/>
              <a:gdLst/>
              <a:ahLst/>
              <a:cxnLst/>
              <a:rect l="l" t="t" r="r" b="b"/>
              <a:pathLst>
                <a:path w="284238" h="126969" extrusionOk="0">
                  <a:moveTo>
                    <a:pt x="217595" y="5360"/>
                  </a:moveTo>
                  <a:cubicBezTo>
                    <a:pt x="211354" y="3187"/>
                    <a:pt x="188069" y="-3389"/>
                    <a:pt x="188069" y="18974"/>
                  </a:cubicBezTo>
                  <a:lnTo>
                    <a:pt x="188069" y="42359"/>
                  </a:lnTo>
                  <a:cubicBezTo>
                    <a:pt x="188069" y="50362"/>
                    <a:pt x="181577" y="56854"/>
                    <a:pt x="173575" y="56854"/>
                  </a:cubicBezTo>
                  <a:lnTo>
                    <a:pt x="172358" y="56854"/>
                  </a:lnTo>
                  <a:cubicBezTo>
                    <a:pt x="164356" y="56854"/>
                    <a:pt x="157864" y="50362"/>
                    <a:pt x="157864" y="42359"/>
                  </a:cubicBezTo>
                  <a:lnTo>
                    <a:pt x="157864" y="18974"/>
                  </a:lnTo>
                  <a:cubicBezTo>
                    <a:pt x="157864" y="18974"/>
                    <a:pt x="159491" y="0"/>
                    <a:pt x="140584" y="0"/>
                  </a:cubicBezTo>
                  <a:cubicBezTo>
                    <a:pt x="121678" y="0"/>
                    <a:pt x="110354" y="33527"/>
                    <a:pt x="69755" y="705"/>
                  </a:cubicBezTo>
                  <a:lnTo>
                    <a:pt x="0" y="108197"/>
                  </a:lnTo>
                  <a:cubicBezTo>
                    <a:pt x="2181" y="118891"/>
                    <a:pt x="11668" y="126969"/>
                    <a:pt x="23008" y="126969"/>
                  </a:cubicBezTo>
                  <a:cubicBezTo>
                    <a:pt x="35884" y="126969"/>
                    <a:pt x="46369" y="116560"/>
                    <a:pt x="46487" y="103718"/>
                  </a:cubicBezTo>
                  <a:cubicBezTo>
                    <a:pt x="46512" y="100547"/>
                    <a:pt x="48743" y="97695"/>
                    <a:pt x="51880" y="97259"/>
                  </a:cubicBezTo>
                  <a:cubicBezTo>
                    <a:pt x="55764" y="96722"/>
                    <a:pt x="59086" y="99716"/>
                    <a:pt x="59086" y="103499"/>
                  </a:cubicBezTo>
                  <a:cubicBezTo>
                    <a:pt x="59086" y="116442"/>
                    <a:pt x="69621" y="126969"/>
                    <a:pt x="82564" y="126969"/>
                  </a:cubicBezTo>
                  <a:cubicBezTo>
                    <a:pt x="95507" y="126969"/>
                    <a:pt x="105925" y="116560"/>
                    <a:pt x="106042" y="103718"/>
                  </a:cubicBezTo>
                  <a:cubicBezTo>
                    <a:pt x="106067" y="100547"/>
                    <a:pt x="108298" y="97695"/>
                    <a:pt x="111436" y="97259"/>
                  </a:cubicBezTo>
                  <a:cubicBezTo>
                    <a:pt x="115319" y="96722"/>
                    <a:pt x="118641" y="99716"/>
                    <a:pt x="118641" y="103499"/>
                  </a:cubicBezTo>
                  <a:cubicBezTo>
                    <a:pt x="118641" y="116442"/>
                    <a:pt x="129177" y="126969"/>
                    <a:pt x="142119" y="126969"/>
                  </a:cubicBezTo>
                  <a:cubicBezTo>
                    <a:pt x="155062" y="126969"/>
                    <a:pt x="165480" y="116560"/>
                    <a:pt x="165598" y="103718"/>
                  </a:cubicBezTo>
                  <a:cubicBezTo>
                    <a:pt x="165623" y="100547"/>
                    <a:pt x="167854" y="97695"/>
                    <a:pt x="170991" y="97259"/>
                  </a:cubicBezTo>
                  <a:cubicBezTo>
                    <a:pt x="174875" y="96722"/>
                    <a:pt x="178196" y="99716"/>
                    <a:pt x="178196" y="103499"/>
                  </a:cubicBezTo>
                  <a:cubicBezTo>
                    <a:pt x="178196" y="116442"/>
                    <a:pt x="188732" y="126969"/>
                    <a:pt x="201675" y="126969"/>
                  </a:cubicBezTo>
                  <a:cubicBezTo>
                    <a:pt x="214617" y="126969"/>
                    <a:pt x="225035" y="116560"/>
                    <a:pt x="225153" y="103718"/>
                  </a:cubicBezTo>
                  <a:cubicBezTo>
                    <a:pt x="225178" y="100547"/>
                    <a:pt x="227409" y="97695"/>
                    <a:pt x="230547" y="97259"/>
                  </a:cubicBezTo>
                  <a:cubicBezTo>
                    <a:pt x="234430" y="96722"/>
                    <a:pt x="237752" y="99716"/>
                    <a:pt x="237752" y="103499"/>
                  </a:cubicBezTo>
                  <a:cubicBezTo>
                    <a:pt x="237752" y="116442"/>
                    <a:pt x="248287" y="126969"/>
                    <a:pt x="261230" y="126969"/>
                  </a:cubicBezTo>
                  <a:cubicBezTo>
                    <a:pt x="272571" y="126969"/>
                    <a:pt x="282058" y="118900"/>
                    <a:pt x="284239" y="108197"/>
                  </a:cubicBezTo>
                  <a:lnTo>
                    <a:pt x="217536" y="536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1" name="Google Shape;1691;p48"/>
            <p:cNvSpPr/>
            <p:nvPr/>
          </p:nvSpPr>
          <p:spPr>
            <a:xfrm>
              <a:off x="3376615" y="798521"/>
              <a:ext cx="72959" cy="170821"/>
            </a:xfrm>
            <a:custGeom>
              <a:avLst/>
              <a:gdLst/>
              <a:ahLst/>
              <a:cxnLst/>
              <a:rect l="l" t="t" r="r" b="b"/>
              <a:pathLst>
                <a:path w="72959" h="170821" extrusionOk="0">
                  <a:moveTo>
                    <a:pt x="65570" y="2063"/>
                  </a:moveTo>
                  <a:lnTo>
                    <a:pt x="65570" y="2063"/>
                  </a:lnTo>
                  <a:cubicBezTo>
                    <a:pt x="65360" y="1384"/>
                    <a:pt x="65167" y="705"/>
                    <a:pt x="64999" y="17"/>
                  </a:cubicBezTo>
                  <a:cubicBezTo>
                    <a:pt x="49767" y="14209"/>
                    <a:pt x="26540" y="14218"/>
                    <a:pt x="11282" y="0"/>
                  </a:cubicBezTo>
                  <a:cubicBezTo>
                    <a:pt x="11114" y="663"/>
                    <a:pt x="10938" y="1309"/>
                    <a:pt x="10737" y="1963"/>
                  </a:cubicBezTo>
                  <a:lnTo>
                    <a:pt x="9126" y="1963"/>
                  </a:lnTo>
                  <a:cubicBezTo>
                    <a:pt x="9110" y="2022"/>
                    <a:pt x="9084" y="2072"/>
                    <a:pt x="9068" y="2131"/>
                  </a:cubicBezTo>
                  <a:cubicBezTo>
                    <a:pt x="8866" y="2768"/>
                    <a:pt x="8657" y="3406"/>
                    <a:pt x="8430" y="4026"/>
                  </a:cubicBezTo>
                  <a:cubicBezTo>
                    <a:pt x="8346" y="4253"/>
                    <a:pt x="8262" y="4471"/>
                    <a:pt x="8170" y="4689"/>
                  </a:cubicBezTo>
                  <a:cubicBezTo>
                    <a:pt x="7994" y="5159"/>
                    <a:pt x="7809" y="5620"/>
                    <a:pt x="7616" y="6073"/>
                  </a:cubicBezTo>
                  <a:cubicBezTo>
                    <a:pt x="7516" y="6308"/>
                    <a:pt x="7415" y="6543"/>
                    <a:pt x="7306" y="6769"/>
                  </a:cubicBezTo>
                  <a:cubicBezTo>
                    <a:pt x="7105" y="7214"/>
                    <a:pt x="6895" y="7658"/>
                    <a:pt x="6685" y="8094"/>
                  </a:cubicBezTo>
                  <a:cubicBezTo>
                    <a:pt x="6576" y="8304"/>
                    <a:pt x="6476" y="8522"/>
                    <a:pt x="6367" y="8732"/>
                  </a:cubicBezTo>
                  <a:cubicBezTo>
                    <a:pt x="6123" y="9210"/>
                    <a:pt x="5872" y="9671"/>
                    <a:pt x="5603" y="10141"/>
                  </a:cubicBezTo>
                  <a:cubicBezTo>
                    <a:pt x="5511" y="10300"/>
                    <a:pt x="5427" y="10468"/>
                    <a:pt x="5335" y="10619"/>
                  </a:cubicBezTo>
                  <a:cubicBezTo>
                    <a:pt x="4991" y="11206"/>
                    <a:pt x="4639" y="11794"/>
                    <a:pt x="4261" y="12364"/>
                  </a:cubicBezTo>
                  <a:cubicBezTo>
                    <a:pt x="4244" y="12389"/>
                    <a:pt x="4228" y="12414"/>
                    <a:pt x="4211" y="12448"/>
                  </a:cubicBezTo>
                  <a:cubicBezTo>
                    <a:pt x="3380" y="13714"/>
                    <a:pt x="2483" y="14939"/>
                    <a:pt x="1518" y="16097"/>
                  </a:cubicBezTo>
                  <a:cubicBezTo>
                    <a:pt x="1502" y="16122"/>
                    <a:pt x="1476" y="16147"/>
                    <a:pt x="1451" y="16172"/>
                  </a:cubicBezTo>
                  <a:cubicBezTo>
                    <a:pt x="981" y="16742"/>
                    <a:pt x="495" y="17288"/>
                    <a:pt x="0" y="17833"/>
                  </a:cubicBezTo>
                  <a:lnTo>
                    <a:pt x="0" y="17833"/>
                  </a:lnTo>
                  <a:cubicBezTo>
                    <a:pt x="0" y="17833"/>
                    <a:pt x="0" y="163281"/>
                    <a:pt x="0" y="163281"/>
                  </a:cubicBezTo>
                  <a:cubicBezTo>
                    <a:pt x="2911" y="163507"/>
                    <a:pt x="5368" y="164170"/>
                    <a:pt x="7013" y="164732"/>
                  </a:cubicBezTo>
                  <a:cubicBezTo>
                    <a:pt x="7013" y="164732"/>
                    <a:pt x="7013" y="164732"/>
                    <a:pt x="7013" y="164732"/>
                  </a:cubicBezTo>
                  <a:cubicBezTo>
                    <a:pt x="7155" y="164791"/>
                    <a:pt x="9160" y="165579"/>
                    <a:pt x="9218" y="165613"/>
                  </a:cubicBezTo>
                  <a:lnTo>
                    <a:pt x="9218" y="165990"/>
                  </a:lnTo>
                  <a:cubicBezTo>
                    <a:pt x="26859" y="172415"/>
                    <a:pt x="47686" y="172449"/>
                    <a:pt x="65419" y="165990"/>
                  </a:cubicBezTo>
                  <a:lnTo>
                    <a:pt x="65419" y="165613"/>
                  </a:lnTo>
                  <a:cubicBezTo>
                    <a:pt x="65477" y="165579"/>
                    <a:pt x="67474" y="164791"/>
                    <a:pt x="67616" y="164732"/>
                  </a:cubicBezTo>
                  <a:cubicBezTo>
                    <a:pt x="67616" y="164732"/>
                    <a:pt x="67616" y="164732"/>
                    <a:pt x="67616" y="164732"/>
                  </a:cubicBezTo>
                  <a:cubicBezTo>
                    <a:pt x="68933" y="164279"/>
                    <a:pt x="70779" y="163767"/>
                    <a:pt x="72960" y="163457"/>
                  </a:cubicBezTo>
                  <a:lnTo>
                    <a:pt x="72960" y="15954"/>
                  </a:lnTo>
                  <a:cubicBezTo>
                    <a:pt x="69579" y="11752"/>
                    <a:pt x="67088" y="7088"/>
                    <a:pt x="65544" y="206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2" name="Google Shape;1692;p48"/>
            <p:cNvSpPr/>
            <p:nvPr/>
          </p:nvSpPr>
          <p:spPr>
            <a:xfrm>
              <a:off x="3376615" y="798521"/>
              <a:ext cx="36077" cy="170393"/>
            </a:xfrm>
            <a:custGeom>
              <a:avLst/>
              <a:gdLst/>
              <a:ahLst/>
              <a:cxnLst/>
              <a:rect l="l" t="t" r="r" b="b"/>
              <a:pathLst>
                <a:path w="36077" h="170393" extrusionOk="0">
                  <a:moveTo>
                    <a:pt x="36077" y="10636"/>
                  </a:moveTo>
                  <a:cubicBezTo>
                    <a:pt x="25919" y="10426"/>
                    <a:pt x="16684" y="6434"/>
                    <a:pt x="9680" y="0"/>
                  </a:cubicBezTo>
                  <a:cubicBezTo>
                    <a:pt x="9512" y="663"/>
                    <a:pt x="9328" y="1309"/>
                    <a:pt x="9126" y="1963"/>
                  </a:cubicBezTo>
                  <a:lnTo>
                    <a:pt x="9126" y="1963"/>
                  </a:lnTo>
                  <a:cubicBezTo>
                    <a:pt x="9110" y="2022"/>
                    <a:pt x="9084" y="2072"/>
                    <a:pt x="9068" y="2131"/>
                  </a:cubicBezTo>
                  <a:cubicBezTo>
                    <a:pt x="8866" y="2768"/>
                    <a:pt x="8657" y="3406"/>
                    <a:pt x="8430" y="4026"/>
                  </a:cubicBezTo>
                  <a:cubicBezTo>
                    <a:pt x="8346" y="4253"/>
                    <a:pt x="8262" y="4471"/>
                    <a:pt x="8170" y="4689"/>
                  </a:cubicBezTo>
                  <a:cubicBezTo>
                    <a:pt x="7994" y="5159"/>
                    <a:pt x="7809" y="5620"/>
                    <a:pt x="7616" y="6073"/>
                  </a:cubicBezTo>
                  <a:cubicBezTo>
                    <a:pt x="7516" y="6308"/>
                    <a:pt x="7415" y="6543"/>
                    <a:pt x="7306" y="6769"/>
                  </a:cubicBezTo>
                  <a:cubicBezTo>
                    <a:pt x="7105" y="7214"/>
                    <a:pt x="6895" y="7658"/>
                    <a:pt x="6685" y="8094"/>
                  </a:cubicBezTo>
                  <a:cubicBezTo>
                    <a:pt x="6576" y="8304"/>
                    <a:pt x="6476" y="8522"/>
                    <a:pt x="6367" y="8732"/>
                  </a:cubicBezTo>
                  <a:cubicBezTo>
                    <a:pt x="6123" y="9210"/>
                    <a:pt x="5872" y="9671"/>
                    <a:pt x="5603" y="10141"/>
                  </a:cubicBezTo>
                  <a:cubicBezTo>
                    <a:pt x="5511" y="10300"/>
                    <a:pt x="5427" y="10468"/>
                    <a:pt x="5335" y="10619"/>
                  </a:cubicBezTo>
                  <a:cubicBezTo>
                    <a:pt x="4991" y="11206"/>
                    <a:pt x="4639" y="11794"/>
                    <a:pt x="4261" y="12364"/>
                  </a:cubicBezTo>
                  <a:cubicBezTo>
                    <a:pt x="4244" y="12389"/>
                    <a:pt x="4228" y="12414"/>
                    <a:pt x="4211" y="12448"/>
                  </a:cubicBezTo>
                  <a:cubicBezTo>
                    <a:pt x="3380" y="13714"/>
                    <a:pt x="2483" y="14939"/>
                    <a:pt x="1518" y="16097"/>
                  </a:cubicBezTo>
                  <a:cubicBezTo>
                    <a:pt x="1502" y="16122"/>
                    <a:pt x="1476" y="16147"/>
                    <a:pt x="1451" y="16172"/>
                  </a:cubicBezTo>
                  <a:cubicBezTo>
                    <a:pt x="981" y="16742"/>
                    <a:pt x="495" y="17288"/>
                    <a:pt x="0" y="17833"/>
                  </a:cubicBezTo>
                  <a:lnTo>
                    <a:pt x="0" y="17833"/>
                  </a:lnTo>
                  <a:cubicBezTo>
                    <a:pt x="0" y="17833"/>
                    <a:pt x="0" y="163281"/>
                    <a:pt x="0" y="163281"/>
                  </a:cubicBezTo>
                  <a:cubicBezTo>
                    <a:pt x="2911" y="163507"/>
                    <a:pt x="5368" y="164170"/>
                    <a:pt x="7013" y="164732"/>
                  </a:cubicBezTo>
                  <a:cubicBezTo>
                    <a:pt x="7013" y="164732"/>
                    <a:pt x="7013" y="164732"/>
                    <a:pt x="7013" y="164732"/>
                  </a:cubicBezTo>
                  <a:cubicBezTo>
                    <a:pt x="7155" y="164791"/>
                    <a:pt x="9160" y="165579"/>
                    <a:pt x="9218" y="165613"/>
                  </a:cubicBezTo>
                  <a:lnTo>
                    <a:pt x="9218" y="165596"/>
                  </a:lnTo>
                  <a:cubicBezTo>
                    <a:pt x="17355" y="168590"/>
                    <a:pt x="26364" y="170293"/>
                    <a:pt x="36060" y="170394"/>
                  </a:cubicBezTo>
                  <a:lnTo>
                    <a:pt x="36060" y="10636"/>
                  </a:lnTo>
                  <a:lnTo>
                    <a:pt x="36060" y="1063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3" name="Google Shape;1693;p48"/>
            <p:cNvSpPr/>
            <p:nvPr/>
          </p:nvSpPr>
          <p:spPr>
            <a:xfrm>
              <a:off x="3397594" y="806582"/>
              <a:ext cx="31035" cy="162328"/>
            </a:xfrm>
            <a:custGeom>
              <a:avLst/>
              <a:gdLst/>
              <a:ahLst/>
              <a:cxnLst/>
              <a:rect l="l" t="t" r="r" b="b"/>
              <a:pathLst>
                <a:path w="31035" h="162328" extrusionOk="0">
                  <a:moveTo>
                    <a:pt x="0" y="0"/>
                  </a:moveTo>
                  <a:lnTo>
                    <a:pt x="0" y="160722"/>
                  </a:lnTo>
                  <a:cubicBezTo>
                    <a:pt x="10762" y="162836"/>
                    <a:pt x="21885" y="162777"/>
                    <a:pt x="31036" y="161049"/>
                  </a:cubicBezTo>
                  <a:lnTo>
                    <a:pt x="31036" y="688"/>
                  </a:lnTo>
                  <a:cubicBezTo>
                    <a:pt x="21121" y="4521"/>
                    <a:pt x="9948" y="4370"/>
                    <a:pt x="0"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4" name="Google Shape;1694;p48"/>
            <p:cNvSpPr/>
            <p:nvPr/>
          </p:nvSpPr>
          <p:spPr>
            <a:xfrm>
              <a:off x="3396755" y="806146"/>
              <a:ext cx="15937" cy="163188"/>
            </a:xfrm>
            <a:custGeom>
              <a:avLst/>
              <a:gdLst/>
              <a:ahLst/>
              <a:cxnLst/>
              <a:rect l="l" t="t" r="r" b="b"/>
              <a:pathLst>
                <a:path w="15937" h="163188" extrusionOk="0">
                  <a:moveTo>
                    <a:pt x="15937" y="3422"/>
                  </a:moveTo>
                  <a:cubicBezTo>
                    <a:pt x="10091" y="3296"/>
                    <a:pt x="4613" y="1980"/>
                    <a:pt x="0" y="0"/>
                  </a:cubicBezTo>
                  <a:lnTo>
                    <a:pt x="0" y="161586"/>
                  </a:lnTo>
                  <a:cubicBezTo>
                    <a:pt x="5528" y="162652"/>
                    <a:pt x="10158" y="163130"/>
                    <a:pt x="15937" y="163188"/>
                  </a:cubicBezTo>
                  <a:lnTo>
                    <a:pt x="15937" y="3422"/>
                  </a:ln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5" name="Google Shape;1695;p48"/>
            <p:cNvSpPr/>
            <p:nvPr/>
          </p:nvSpPr>
          <p:spPr>
            <a:xfrm>
              <a:off x="3244427" y="782391"/>
              <a:ext cx="338736" cy="53548"/>
            </a:xfrm>
            <a:custGeom>
              <a:avLst/>
              <a:gdLst/>
              <a:ahLst/>
              <a:cxnLst/>
              <a:rect l="l" t="t" r="r" b="b"/>
              <a:pathLst>
                <a:path w="338736" h="53548" extrusionOk="0">
                  <a:moveTo>
                    <a:pt x="332420" y="419"/>
                  </a:moveTo>
                  <a:cubicBezTo>
                    <a:pt x="328939" y="419"/>
                    <a:pt x="326120" y="3238"/>
                    <a:pt x="326120" y="6719"/>
                  </a:cubicBezTo>
                  <a:cubicBezTo>
                    <a:pt x="326120" y="18386"/>
                    <a:pt x="316625" y="27882"/>
                    <a:pt x="304957" y="27882"/>
                  </a:cubicBezTo>
                  <a:cubicBezTo>
                    <a:pt x="293289" y="27882"/>
                    <a:pt x="283794" y="18386"/>
                    <a:pt x="283794" y="6719"/>
                  </a:cubicBezTo>
                  <a:cubicBezTo>
                    <a:pt x="283794" y="6668"/>
                    <a:pt x="283794" y="6627"/>
                    <a:pt x="283794" y="6576"/>
                  </a:cubicBezTo>
                  <a:cubicBezTo>
                    <a:pt x="283794" y="6484"/>
                    <a:pt x="283794" y="6392"/>
                    <a:pt x="283794" y="6299"/>
                  </a:cubicBezTo>
                  <a:cubicBezTo>
                    <a:pt x="283794" y="2818"/>
                    <a:pt x="280976" y="0"/>
                    <a:pt x="277495" y="0"/>
                  </a:cubicBezTo>
                  <a:cubicBezTo>
                    <a:pt x="274014" y="0"/>
                    <a:pt x="271195" y="2818"/>
                    <a:pt x="271195" y="6299"/>
                  </a:cubicBezTo>
                  <a:cubicBezTo>
                    <a:pt x="271195" y="25407"/>
                    <a:pt x="255652" y="40950"/>
                    <a:pt x="236544" y="40950"/>
                  </a:cubicBezTo>
                  <a:cubicBezTo>
                    <a:pt x="221898" y="40950"/>
                    <a:pt x="209039" y="31925"/>
                    <a:pt x="204032" y="18311"/>
                  </a:cubicBezTo>
                  <a:cubicBezTo>
                    <a:pt x="206397" y="15761"/>
                    <a:pt x="208494" y="12943"/>
                    <a:pt x="210273" y="9873"/>
                  </a:cubicBezTo>
                  <a:cubicBezTo>
                    <a:pt x="212017" y="6861"/>
                    <a:pt x="210986" y="3003"/>
                    <a:pt x="207974" y="1267"/>
                  </a:cubicBezTo>
                  <a:cubicBezTo>
                    <a:pt x="204963" y="-478"/>
                    <a:pt x="201104" y="554"/>
                    <a:pt x="199368" y="3565"/>
                  </a:cubicBezTo>
                  <a:cubicBezTo>
                    <a:pt x="186031" y="26615"/>
                    <a:pt x="152705" y="26640"/>
                    <a:pt x="139351" y="3565"/>
                  </a:cubicBezTo>
                  <a:cubicBezTo>
                    <a:pt x="137607" y="554"/>
                    <a:pt x="133757" y="-478"/>
                    <a:pt x="130745" y="1267"/>
                  </a:cubicBezTo>
                  <a:cubicBezTo>
                    <a:pt x="127734" y="3011"/>
                    <a:pt x="126702" y="6861"/>
                    <a:pt x="128447" y="9873"/>
                  </a:cubicBezTo>
                  <a:cubicBezTo>
                    <a:pt x="130225" y="12943"/>
                    <a:pt x="132322" y="15761"/>
                    <a:pt x="134688" y="18311"/>
                  </a:cubicBezTo>
                  <a:cubicBezTo>
                    <a:pt x="129680" y="31925"/>
                    <a:pt x="116838" y="40950"/>
                    <a:pt x="102175" y="40950"/>
                  </a:cubicBezTo>
                  <a:cubicBezTo>
                    <a:pt x="83067" y="40950"/>
                    <a:pt x="67524" y="25407"/>
                    <a:pt x="67524" y="6299"/>
                  </a:cubicBezTo>
                  <a:cubicBezTo>
                    <a:pt x="67524" y="2818"/>
                    <a:pt x="64706" y="0"/>
                    <a:pt x="61225" y="0"/>
                  </a:cubicBezTo>
                  <a:cubicBezTo>
                    <a:pt x="57744" y="0"/>
                    <a:pt x="54925" y="2818"/>
                    <a:pt x="54925" y="6299"/>
                  </a:cubicBezTo>
                  <a:cubicBezTo>
                    <a:pt x="54925" y="6392"/>
                    <a:pt x="54925" y="6484"/>
                    <a:pt x="54925" y="6576"/>
                  </a:cubicBezTo>
                  <a:cubicBezTo>
                    <a:pt x="54925" y="6627"/>
                    <a:pt x="54925" y="6668"/>
                    <a:pt x="54925" y="6719"/>
                  </a:cubicBezTo>
                  <a:cubicBezTo>
                    <a:pt x="54925" y="18386"/>
                    <a:pt x="45430" y="27882"/>
                    <a:pt x="33762" y="27882"/>
                  </a:cubicBezTo>
                  <a:cubicBezTo>
                    <a:pt x="22094" y="27882"/>
                    <a:pt x="12599" y="18386"/>
                    <a:pt x="12599" y="6719"/>
                  </a:cubicBezTo>
                  <a:cubicBezTo>
                    <a:pt x="12599" y="3238"/>
                    <a:pt x="9781" y="419"/>
                    <a:pt x="6299" y="419"/>
                  </a:cubicBezTo>
                  <a:cubicBezTo>
                    <a:pt x="2818" y="419"/>
                    <a:pt x="0" y="3238"/>
                    <a:pt x="0" y="6719"/>
                  </a:cubicBezTo>
                  <a:cubicBezTo>
                    <a:pt x="0" y="25340"/>
                    <a:pt x="15149" y="40489"/>
                    <a:pt x="33770" y="40489"/>
                  </a:cubicBezTo>
                  <a:cubicBezTo>
                    <a:pt x="44423" y="40489"/>
                    <a:pt x="53935" y="35523"/>
                    <a:pt x="60126" y="27789"/>
                  </a:cubicBezTo>
                  <a:cubicBezTo>
                    <a:pt x="67960" y="43064"/>
                    <a:pt x="83872" y="53549"/>
                    <a:pt x="102184" y="53549"/>
                  </a:cubicBezTo>
                  <a:cubicBezTo>
                    <a:pt x="120495" y="53549"/>
                    <a:pt x="137128" y="42955"/>
                    <a:pt x="144862" y="26607"/>
                  </a:cubicBezTo>
                  <a:cubicBezTo>
                    <a:pt x="159969" y="35783"/>
                    <a:pt x="178733" y="35800"/>
                    <a:pt x="193866" y="26607"/>
                  </a:cubicBezTo>
                  <a:cubicBezTo>
                    <a:pt x="210516" y="61794"/>
                    <a:pt x="260668" y="62759"/>
                    <a:pt x="278610" y="27789"/>
                  </a:cubicBezTo>
                  <a:cubicBezTo>
                    <a:pt x="284801" y="35523"/>
                    <a:pt x="294313" y="40480"/>
                    <a:pt x="304966" y="40480"/>
                  </a:cubicBezTo>
                  <a:cubicBezTo>
                    <a:pt x="323587" y="40480"/>
                    <a:pt x="338736" y="25332"/>
                    <a:pt x="338736" y="6710"/>
                  </a:cubicBezTo>
                  <a:cubicBezTo>
                    <a:pt x="338736" y="3229"/>
                    <a:pt x="335918" y="411"/>
                    <a:pt x="332437" y="41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696" name="Google Shape;1696;p48"/>
            <p:cNvGrpSpPr/>
            <p:nvPr/>
          </p:nvGrpSpPr>
          <p:grpSpPr>
            <a:xfrm>
              <a:off x="3296098" y="846545"/>
              <a:ext cx="232350" cy="100726"/>
              <a:chOff x="3296098" y="846545"/>
              <a:chExt cx="232350" cy="100726"/>
            </a:xfrm>
          </p:grpSpPr>
          <p:sp>
            <p:nvSpPr>
              <p:cNvPr id="1697" name="Google Shape;1697;p48"/>
              <p:cNvSpPr/>
              <p:nvPr/>
            </p:nvSpPr>
            <p:spPr>
              <a:xfrm>
                <a:off x="3492379" y="846545"/>
                <a:ext cx="12582" cy="40256"/>
              </a:xfrm>
              <a:custGeom>
                <a:avLst/>
                <a:gdLst/>
                <a:ahLst/>
                <a:cxnLst/>
                <a:rect l="l" t="t" r="r" b="b"/>
                <a:pathLst>
                  <a:path w="12582" h="40256" extrusionOk="0">
                    <a:moveTo>
                      <a:pt x="0" y="33725"/>
                    </a:moveTo>
                    <a:lnTo>
                      <a:pt x="0" y="6540"/>
                    </a:lnTo>
                    <a:cubicBezTo>
                      <a:pt x="0" y="3319"/>
                      <a:pt x="2315" y="433"/>
                      <a:pt x="5511" y="47"/>
                    </a:cubicBezTo>
                    <a:cubicBezTo>
                      <a:pt x="9336" y="-414"/>
                      <a:pt x="12582" y="2564"/>
                      <a:pt x="12582" y="6288"/>
                    </a:cubicBezTo>
                    <a:lnTo>
                      <a:pt x="12582" y="33968"/>
                    </a:lnTo>
                    <a:cubicBezTo>
                      <a:pt x="12582" y="37701"/>
                      <a:pt x="9336" y="40670"/>
                      <a:pt x="5511" y="40209"/>
                    </a:cubicBezTo>
                    <a:cubicBezTo>
                      <a:pt x="2315" y="39823"/>
                      <a:pt x="0" y="36938"/>
                      <a:pt x="0" y="3371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8" name="Google Shape;1698;p48"/>
              <p:cNvSpPr/>
              <p:nvPr/>
            </p:nvSpPr>
            <p:spPr>
              <a:xfrm>
                <a:off x="3515866" y="893183"/>
                <a:ext cx="12582" cy="21886"/>
              </a:xfrm>
              <a:custGeom>
                <a:avLst/>
                <a:gdLst/>
                <a:ahLst/>
                <a:cxnLst/>
                <a:rect l="l" t="t" r="r" b="b"/>
                <a:pathLst>
                  <a:path w="12582" h="21886" extrusionOk="0">
                    <a:moveTo>
                      <a:pt x="0" y="15355"/>
                    </a:moveTo>
                    <a:lnTo>
                      <a:pt x="0" y="6540"/>
                    </a:lnTo>
                    <a:cubicBezTo>
                      <a:pt x="0" y="3319"/>
                      <a:pt x="2315" y="433"/>
                      <a:pt x="5511" y="47"/>
                    </a:cubicBezTo>
                    <a:cubicBezTo>
                      <a:pt x="9336" y="-414"/>
                      <a:pt x="12582" y="2564"/>
                      <a:pt x="12582" y="6288"/>
                    </a:cubicBezTo>
                    <a:lnTo>
                      <a:pt x="12582" y="15599"/>
                    </a:lnTo>
                    <a:cubicBezTo>
                      <a:pt x="12582" y="19331"/>
                      <a:pt x="9336" y="22301"/>
                      <a:pt x="5511" y="21839"/>
                    </a:cubicBezTo>
                    <a:cubicBezTo>
                      <a:pt x="2315" y="21453"/>
                      <a:pt x="0" y="18568"/>
                      <a:pt x="0" y="1534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9" name="Google Shape;1699;p48"/>
              <p:cNvSpPr/>
              <p:nvPr/>
            </p:nvSpPr>
            <p:spPr>
              <a:xfrm>
                <a:off x="3321262" y="878738"/>
                <a:ext cx="12582" cy="40256"/>
              </a:xfrm>
              <a:custGeom>
                <a:avLst/>
                <a:gdLst/>
                <a:ahLst/>
                <a:cxnLst/>
                <a:rect l="l" t="t" r="r" b="b"/>
                <a:pathLst>
                  <a:path w="12582" h="40256" extrusionOk="0">
                    <a:moveTo>
                      <a:pt x="0" y="33725"/>
                    </a:moveTo>
                    <a:lnTo>
                      <a:pt x="0" y="6540"/>
                    </a:lnTo>
                    <a:cubicBezTo>
                      <a:pt x="0" y="3319"/>
                      <a:pt x="2315" y="433"/>
                      <a:pt x="5511" y="47"/>
                    </a:cubicBezTo>
                    <a:cubicBezTo>
                      <a:pt x="9336" y="-414"/>
                      <a:pt x="12582" y="2564"/>
                      <a:pt x="12582" y="6288"/>
                    </a:cubicBezTo>
                    <a:lnTo>
                      <a:pt x="12582" y="33968"/>
                    </a:lnTo>
                    <a:cubicBezTo>
                      <a:pt x="12582" y="37701"/>
                      <a:pt x="9336" y="40670"/>
                      <a:pt x="5511" y="40209"/>
                    </a:cubicBezTo>
                    <a:cubicBezTo>
                      <a:pt x="2315" y="39823"/>
                      <a:pt x="0" y="36938"/>
                      <a:pt x="0" y="3371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0" name="Google Shape;1700;p48"/>
              <p:cNvSpPr/>
              <p:nvPr/>
            </p:nvSpPr>
            <p:spPr>
              <a:xfrm>
                <a:off x="3296098" y="925384"/>
                <a:ext cx="12582" cy="21887"/>
              </a:xfrm>
              <a:custGeom>
                <a:avLst/>
                <a:gdLst/>
                <a:ahLst/>
                <a:cxnLst/>
                <a:rect l="l" t="t" r="r" b="b"/>
                <a:pathLst>
                  <a:path w="12582" h="21887" extrusionOk="0">
                    <a:moveTo>
                      <a:pt x="0" y="15406"/>
                    </a:moveTo>
                    <a:lnTo>
                      <a:pt x="0" y="6540"/>
                    </a:lnTo>
                    <a:cubicBezTo>
                      <a:pt x="0" y="3319"/>
                      <a:pt x="2315" y="433"/>
                      <a:pt x="5511" y="47"/>
                    </a:cubicBezTo>
                    <a:cubicBezTo>
                      <a:pt x="9336" y="-414"/>
                      <a:pt x="12582" y="2564"/>
                      <a:pt x="12582" y="6288"/>
                    </a:cubicBezTo>
                    <a:lnTo>
                      <a:pt x="12582" y="15599"/>
                    </a:lnTo>
                    <a:cubicBezTo>
                      <a:pt x="12582" y="19524"/>
                      <a:pt x="8984" y="22611"/>
                      <a:pt x="4907" y="21739"/>
                    </a:cubicBezTo>
                    <a:cubicBezTo>
                      <a:pt x="1988" y="21118"/>
                      <a:pt x="0" y="18383"/>
                      <a:pt x="0" y="1540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01" name="Google Shape;1701;p48"/>
            <p:cNvSpPr/>
            <p:nvPr/>
          </p:nvSpPr>
          <p:spPr>
            <a:xfrm>
              <a:off x="3271646" y="990287"/>
              <a:ext cx="96865" cy="126256"/>
            </a:xfrm>
            <a:custGeom>
              <a:avLst/>
              <a:gdLst/>
              <a:ahLst/>
              <a:cxnLst/>
              <a:rect l="l" t="t" r="r" b="b"/>
              <a:pathLst>
                <a:path w="96865" h="126256" extrusionOk="0">
                  <a:moveTo>
                    <a:pt x="96866" y="14025"/>
                  </a:moveTo>
                  <a:cubicBezTo>
                    <a:pt x="89434" y="12834"/>
                    <a:pt x="80618" y="8799"/>
                    <a:pt x="69738" y="0"/>
                  </a:cubicBezTo>
                  <a:lnTo>
                    <a:pt x="0" y="107492"/>
                  </a:lnTo>
                  <a:cubicBezTo>
                    <a:pt x="2290" y="118715"/>
                    <a:pt x="12641" y="127095"/>
                    <a:pt x="24770" y="126189"/>
                  </a:cubicBezTo>
                  <a:cubicBezTo>
                    <a:pt x="24711" y="125929"/>
                    <a:pt x="24644" y="125677"/>
                    <a:pt x="24594" y="125417"/>
                  </a:cubicBezTo>
                  <a:lnTo>
                    <a:pt x="96857" y="14025"/>
                  </a:ln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2" name="Google Shape;1702;p48"/>
            <p:cNvSpPr/>
            <p:nvPr/>
          </p:nvSpPr>
          <p:spPr>
            <a:xfrm>
              <a:off x="3340823" y="960263"/>
              <a:ext cx="149181" cy="87658"/>
            </a:xfrm>
            <a:custGeom>
              <a:avLst/>
              <a:gdLst/>
              <a:ahLst/>
              <a:cxnLst/>
              <a:rect l="l" t="t" r="r" b="b"/>
              <a:pathLst>
                <a:path w="149181" h="87658" extrusionOk="0">
                  <a:moveTo>
                    <a:pt x="11928" y="12569"/>
                  </a:moveTo>
                  <a:cubicBezTo>
                    <a:pt x="22337" y="-3368"/>
                    <a:pt x="37184" y="-340"/>
                    <a:pt x="42779" y="1539"/>
                  </a:cubicBezTo>
                  <a:cubicBezTo>
                    <a:pt x="42779" y="1539"/>
                    <a:pt x="42779" y="1539"/>
                    <a:pt x="42779" y="1539"/>
                  </a:cubicBezTo>
                  <a:cubicBezTo>
                    <a:pt x="42922" y="1597"/>
                    <a:pt x="44960" y="2386"/>
                    <a:pt x="45027" y="2420"/>
                  </a:cubicBezTo>
                  <a:lnTo>
                    <a:pt x="45027" y="2579"/>
                  </a:lnTo>
                  <a:cubicBezTo>
                    <a:pt x="62390" y="8903"/>
                    <a:pt x="83252" y="9130"/>
                    <a:pt x="101227" y="2579"/>
                  </a:cubicBezTo>
                  <a:lnTo>
                    <a:pt x="101227" y="2420"/>
                  </a:lnTo>
                  <a:cubicBezTo>
                    <a:pt x="101286" y="2386"/>
                    <a:pt x="103291" y="1597"/>
                    <a:pt x="103433" y="1539"/>
                  </a:cubicBezTo>
                  <a:cubicBezTo>
                    <a:pt x="103433" y="1539"/>
                    <a:pt x="103433" y="1539"/>
                    <a:pt x="103433" y="1539"/>
                  </a:cubicBezTo>
                  <a:cubicBezTo>
                    <a:pt x="108919" y="-340"/>
                    <a:pt x="123481" y="-3368"/>
                    <a:pt x="133689" y="12569"/>
                  </a:cubicBezTo>
                  <a:cubicBezTo>
                    <a:pt x="133689" y="12569"/>
                    <a:pt x="133689" y="12569"/>
                    <a:pt x="133689" y="12569"/>
                  </a:cubicBezTo>
                  <a:lnTo>
                    <a:pt x="149182" y="36735"/>
                  </a:lnTo>
                  <a:lnTo>
                    <a:pt x="149182" y="36735"/>
                  </a:lnTo>
                  <a:cubicBezTo>
                    <a:pt x="149182" y="36735"/>
                    <a:pt x="118842" y="23951"/>
                    <a:pt x="118842" y="49778"/>
                  </a:cubicBezTo>
                  <a:lnTo>
                    <a:pt x="118842" y="73164"/>
                  </a:lnTo>
                  <a:cubicBezTo>
                    <a:pt x="118842" y="81166"/>
                    <a:pt x="112350" y="87658"/>
                    <a:pt x="104348" y="87658"/>
                  </a:cubicBezTo>
                  <a:lnTo>
                    <a:pt x="103131" y="87658"/>
                  </a:lnTo>
                  <a:cubicBezTo>
                    <a:pt x="95129" y="87658"/>
                    <a:pt x="88637" y="81166"/>
                    <a:pt x="88637" y="73164"/>
                  </a:cubicBezTo>
                  <a:lnTo>
                    <a:pt x="88637" y="49778"/>
                  </a:lnTo>
                  <a:cubicBezTo>
                    <a:pt x="88637" y="49778"/>
                    <a:pt x="90256" y="30804"/>
                    <a:pt x="71424" y="30804"/>
                  </a:cubicBezTo>
                  <a:cubicBezTo>
                    <a:pt x="52593" y="30804"/>
                    <a:pt x="41144" y="64826"/>
                    <a:pt x="0" y="30804"/>
                  </a:cubicBezTo>
                  <a:lnTo>
                    <a:pt x="0" y="30804"/>
                  </a:lnTo>
                  <a:lnTo>
                    <a:pt x="11919" y="12561"/>
                  </a:lnTo>
                  <a:cubicBezTo>
                    <a:pt x="11919" y="12561"/>
                    <a:pt x="11919" y="12561"/>
                    <a:pt x="11919" y="1256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3" name="Google Shape;1703;p48"/>
            <p:cNvSpPr/>
            <p:nvPr/>
          </p:nvSpPr>
          <p:spPr>
            <a:xfrm>
              <a:off x="3340823" y="960420"/>
              <a:ext cx="55243" cy="45393"/>
            </a:xfrm>
            <a:custGeom>
              <a:avLst/>
              <a:gdLst/>
              <a:ahLst/>
              <a:cxnLst/>
              <a:rect l="l" t="t" r="r" b="b"/>
              <a:pathLst>
                <a:path w="55243" h="45393" extrusionOk="0">
                  <a:moveTo>
                    <a:pt x="55244" y="5366"/>
                  </a:moveTo>
                  <a:cubicBezTo>
                    <a:pt x="51335" y="4519"/>
                    <a:pt x="48181" y="3579"/>
                    <a:pt x="45027" y="2430"/>
                  </a:cubicBezTo>
                  <a:lnTo>
                    <a:pt x="45027" y="2447"/>
                  </a:lnTo>
                  <a:cubicBezTo>
                    <a:pt x="44968" y="2414"/>
                    <a:pt x="42922" y="1625"/>
                    <a:pt x="42771" y="1566"/>
                  </a:cubicBezTo>
                  <a:cubicBezTo>
                    <a:pt x="42771" y="1566"/>
                    <a:pt x="42771" y="1566"/>
                    <a:pt x="42771" y="1566"/>
                  </a:cubicBezTo>
                  <a:cubicBezTo>
                    <a:pt x="31254" y="-2292"/>
                    <a:pt x="19636" y="828"/>
                    <a:pt x="11919" y="12597"/>
                  </a:cubicBezTo>
                  <a:cubicBezTo>
                    <a:pt x="11919" y="12597"/>
                    <a:pt x="11919" y="12597"/>
                    <a:pt x="11919" y="12597"/>
                  </a:cubicBezTo>
                  <a:lnTo>
                    <a:pt x="0" y="30966"/>
                  </a:lnTo>
                  <a:cubicBezTo>
                    <a:pt x="10728" y="39782"/>
                    <a:pt x="19469" y="43984"/>
                    <a:pt x="26859" y="45394"/>
                  </a:cubicBezTo>
                  <a:cubicBezTo>
                    <a:pt x="48659" y="11791"/>
                    <a:pt x="49238" y="9820"/>
                    <a:pt x="55244" y="5366"/>
                  </a:cubicBez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4" name="Google Shape;1704;p48"/>
            <p:cNvSpPr/>
            <p:nvPr/>
          </p:nvSpPr>
          <p:spPr>
            <a:xfrm>
              <a:off x="3204676" y="1110907"/>
              <a:ext cx="417726" cy="94717"/>
            </a:xfrm>
            <a:custGeom>
              <a:avLst/>
              <a:gdLst/>
              <a:ahLst/>
              <a:cxnLst/>
              <a:rect l="l" t="t" r="r" b="b"/>
              <a:pathLst>
                <a:path w="417726" h="94717" extrusionOk="0">
                  <a:moveTo>
                    <a:pt x="357794" y="503"/>
                  </a:moveTo>
                  <a:cubicBezTo>
                    <a:pt x="343400" y="21490"/>
                    <a:pt x="312574" y="21457"/>
                    <a:pt x="298213" y="503"/>
                  </a:cubicBezTo>
                  <a:cubicBezTo>
                    <a:pt x="283819" y="21490"/>
                    <a:pt x="252993" y="21457"/>
                    <a:pt x="238633" y="503"/>
                  </a:cubicBezTo>
                  <a:cubicBezTo>
                    <a:pt x="224247" y="21490"/>
                    <a:pt x="193413" y="21457"/>
                    <a:pt x="179044" y="503"/>
                  </a:cubicBezTo>
                  <a:cubicBezTo>
                    <a:pt x="164650" y="21490"/>
                    <a:pt x="133824" y="21448"/>
                    <a:pt x="119463" y="503"/>
                  </a:cubicBezTo>
                  <a:cubicBezTo>
                    <a:pt x="105069" y="21490"/>
                    <a:pt x="74243" y="21448"/>
                    <a:pt x="59882" y="503"/>
                  </a:cubicBezTo>
                  <a:cubicBezTo>
                    <a:pt x="45371" y="21666"/>
                    <a:pt x="14184" y="21423"/>
                    <a:pt x="0" y="59"/>
                  </a:cubicBezTo>
                  <a:lnTo>
                    <a:pt x="0" y="84635"/>
                  </a:lnTo>
                  <a:cubicBezTo>
                    <a:pt x="0" y="90204"/>
                    <a:pt x="4513" y="94717"/>
                    <a:pt x="10082" y="94717"/>
                  </a:cubicBezTo>
                  <a:lnTo>
                    <a:pt x="407644" y="94717"/>
                  </a:lnTo>
                  <a:cubicBezTo>
                    <a:pt x="413214" y="94717"/>
                    <a:pt x="417726" y="90204"/>
                    <a:pt x="417726" y="84635"/>
                  </a:cubicBezTo>
                  <a:lnTo>
                    <a:pt x="417726" y="0"/>
                  </a:lnTo>
                  <a:cubicBezTo>
                    <a:pt x="403567" y="21415"/>
                    <a:pt x="372330" y="21700"/>
                    <a:pt x="357802" y="512"/>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5" name="Google Shape;1705;p48"/>
            <p:cNvSpPr/>
            <p:nvPr/>
          </p:nvSpPr>
          <p:spPr>
            <a:xfrm>
              <a:off x="3357314" y="1110907"/>
              <a:ext cx="265072" cy="94717"/>
            </a:xfrm>
            <a:custGeom>
              <a:avLst/>
              <a:gdLst/>
              <a:ahLst/>
              <a:cxnLst/>
              <a:rect l="l" t="t" r="r" b="b"/>
              <a:pathLst>
                <a:path w="265072" h="94717" extrusionOk="0">
                  <a:moveTo>
                    <a:pt x="205189" y="503"/>
                  </a:moveTo>
                  <a:cubicBezTo>
                    <a:pt x="190804" y="21490"/>
                    <a:pt x="159995" y="21457"/>
                    <a:pt x="145634" y="503"/>
                  </a:cubicBezTo>
                  <a:cubicBezTo>
                    <a:pt x="131249" y="21490"/>
                    <a:pt x="100439" y="21457"/>
                    <a:pt x="86079" y="503"/>
                  </a:cubicBezTo>
                  <a:cubicBezTo>
                    <a:pt x="71701" y="21490"/>
                    <a:pt x="40884" y="21457"/>
                    <a:pt x="26523" y="503"/>
                  </a:cubicBezTo>
                  <a:cubicBezTo>
                    <a:pt x="20593" y="9151"/>
                    <a:pt x="10997" y="15090"/>
                    <a:pt x="0" y="16080"/>
                  </a:cubicBezTo>
                  <a:cubicBezTo>
                    <a:pt x="8036" y="46889"/>
                    <a:pt x="25022" y="74083"/>
                    <a:pt x="48013" y="94717"/>
                  </a:cubicBezTo>
                  <a:lnTo>
                    <a:pt x="254990" y="94717"/>
                  </a:lnTo>
                  <a:cubicBezTo>
                    <a:pt x="260559" y="94717"/>
                    <a:pt x="265072" y="90204"/>
                    <a:pt x="265072" y="84635"/>
                  </a:cubicBezTo>
                  <a:lnTo>
                    <a:pt x="265072" y="0"/>
                  </a:lnTo>
                  <a:cubicBezTo>
                    <a:pt x="250921" y="21415"/>
                    <a:pt x="219701" y="21700"/>
                    <a:pt x="205181" y="512"/>
                  </a:cubicBezTo>
                  <a:close/>
                </a:path>
              </a:pathLst>
            </a:custGeom>
            <a:solidFill>
              <a:srgbClr val="ECECEC">
                <a:alpha val="1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706" name="Google Shape;1706;p48"/>
            <p:cNvGrpSpPr/>
            <p:nvPr/>
          </p:nvGrpSpPr>
          <p:grpSpPr>
            <a:xfrm>
              <a:off x="3199014" y="1085097"/>
              <a:ext cx="429495" cy="94339"/>
              <a:chOff x="3199014" y="1085097"/>
              <a:chExt cx="429495" cy="94339"/>
            </a:xfrm>
          </p:grpSpPr>
          <p:sp>
            <p:nvSpPr>
              <p:cNvPr id="1707" name="Google Shape;1707;p48"/>
              <p:cNvSpPr/>
              <p:nvPr/>
            </p:nvSpPr>
            <p:spPr>
              <a:xfrm>
                <a:off x="3199014" y="1137069"/>
                <a:ext cx="429486" cy="42367"/>
              </a:xfrm>
              <a:custGeom>
                <a:avLst/>
                <a:gdLst/>
                <a:ahLst/>
                <a:cxnLst/>
                <a:rect l="l" t="t" r="r" b="b"/>
                <a:pathLst>
                  <a:path w="429486" h="42367" extrusionOk="0">
                    <a:moveTo>
                      <a:pt x="423179" y="0"/>
                    </a:moveTo>
                    <a:cubicBezTo>
                      <a:pt x="419698" y="0"/>
                      <a:pt x="416879" y="2818"/>
                      <a:pt x="416879" y="6299"/>
                    </a:cubicBezTo>
                    <a:cubicBezTo>
                      <a:pt x="416879" y="19242"/>
                      <a:pt x="406353" y="29769"/>
                      <a:pt x="393401" y="29769"/>
                    </a:cubicBezTo>
                    <a:cubicBezTo>
                      <a:pt x="380450" y="29769"/>
                      <a:pt x="369923" y="19242"/>
                      <a:pt x="369923" y="6299"/>
                    </a:cubicBezTo>
                    <a:cubicBezTo>
                      <a:pt x="369923" y="2818"/>
                      <a:pt x="367105" y="0"/>
                      <a:pt x="363623" y="0"/>
                    </a:cubicBezTo>
                    <a:cubicBezTo>
                      <a:pt x="360142" y="0"/>
                      <a:pt x="357324" y="2818"/>
                      <a:pt x="357324" y="6299"/>
                    </a:cubicBezTo>
                    <a:cubicBezTo>
                      <a:pt x="357324" y="19242"/>
                      <a:pt x="346797" y="29769"/>
                      <a:pt x="333846" y="29769"/>
                    </a:cubicBezTo>
                    <a:cubicBezTo>
                      <a:pt x="320894" y="29769"/>
                      <a:pt x="310368" y="19242"/>
                      <a:pt x="310368" y="6299"/>
                    </a:cubicBezTo>
                    <a:cubicBezTo>
                      <a:pt x="310368" y="2818"/>
                      <a:pt x="307549" y="0"/>
                      <a:pt x="304068" y="0"/>
                    </a:cubicBezTo>
                    <a:cubicBezTo>
                      <a:pt x="300587" y="0"/>
                      <a:pt x="297769" y="2818"/>
                      <a:pt x="297769" y="6299"/>
                    </a:cubicBezTo>
                    <a:cubicBezTo>
                      <a:pt x="297769" y="19242"/>
                      <a:pt x="287242" y="29769"/>
                      <a:pt x="274290" y="29769"/>
                    </a:cubicBezTo>
                    <a:cubicBezTo>
                      <a:pt x="261339" y="29769"/>
                      <a:pt x="250820" y="19242"/>
                      <a:pt x="250820" y="6299"/>
                    </a:cubicBezTo>
                    <a:cubicBezTo>
                      <a:pt x="250820" y="2818"/>
                      <a:pt x="248002" y="0"/>
                      <a:pt x="244521" y="0"/>
                    </a:cubicBezTo>
                    <a:cubicBezTo>
                      <a:pt x="241040" y="0"/>
                      <a:pt x="238221" y="2818"/>
                      <a:pt x="238221" y="6299"/>
                    </a:cubicBezTo>
                    <a:cubicBezTo>
                      <a:pt x="238221" y="19242"/>
                      <a:pt x="227695" y="29769"/>
                      <a:pt x="214743" y="29769"/>
                    </a:cubicBezTo>
                    <a:cubicBezTo>
                      <a:pt x="201792" y="29769"/>
                      <a:pt x="191265" y="19242"/>
                      <a:pt x="191265" y="6299"/>
                    </a:cubicBezTo>
                    <a:cubicBezTo>
                      <a:pt x="191265" y="2818"/>
                      <a:pt x="188447" y="0"/>
                      <a:pt x="184966" y="0"/>
                    </a:cubicBezTo>
                    <a:cubicBezTo>
                      <a:pt x="181485" y="0"/>
                      <a:pt x="178666" y="2818"/>
                      <a:pt x="178666" y="6299"/>
                    </a:cubicBezTo>
                    <a:cubicBezTo>
                      <a:pt x="178666" y="19242"/>
                      <a:pt x="168139" y="29769"/>
                      <a:pt x="155188" y="29769"/>
                    </a:cubicBezTo>
                    <a:cubicBezTo>
                      <a:pt x="142237" y="29769"/>
                      <a:pt x="131710" y="19242"/>
                      <a:pt x="131710" y="6299"/>
                    </a:cubicBezTo>
                    <a:cubicBezTo>
                      <a:pt x="131710" y="2818"/>
                      <a:pt x="128891" y="0"/>
                      <a:pt x="125410" y="0"/>
                    </a:cubicBezTo>
                    <a:cubicBezTo>
                      <a:pt x="121929" y="0"/>
                      <a:pt x="119111" y="2818"/>
                      <a:pt x="119111" y="6299"/>
                    </a:cubicBezTo>
                    <a:cubicBezTo>
                      <a:pt x="119111" y="19242"/>
                      <a:pt x="108584" y="29769"/>
                      <a:pt x="95633" y="29769"/>
                    </a:cubicBezTo>
                    <a:cubicBezTo>
                      <a:pt x="82681" y="29769"/>
                      <a:pt x="72154" y="19242"/>
                      <a:pt x="72154" y="6299"/>
                    </a:cubicBezTo>
                    <a:cubicBezTo>
                      <a:pt x="72154" y="2818"/>
                      <a:pt x="69336" y="0"/>
                      <a:pt x="65855" y="0"/>
                    </a:cubicBezTo>
                    <a:cubicBezTo>
                      <a:pt x="62374" y="0"/>
                      <a:pt x="59555" y="2818"/>
                      <a:pt x="59555" y="6299"/>
                    </a:cubicBezTo>
                    <a:cubicBezTo>
                      <a:pt x="59555" y="19242"/>
                      <a:pt x="49028" y="29769"/>
                      <a:pt x="36077" y="29769"/>
                    </a:cubicBezTo>
                    <a:cubicBezTo>
                      <a:pt x="23126" y="29769"/>
                      <a:pt x="12599" y="19242"/>
                      <a:pt x="12599" y="6299"/>
                    </a:cubicBezTo>
                    <a:cubicBezTo>
                      <a:pt x="12599" y="2818"/>
                      <a:pt x="9780" y="0"/>
                      <a:pt x="6299" y="0"/>
                    </a:cubicBezTo>
                    <a:cubicBezTo>
                      <a:pt x="2818" y="0"/>
                      <a:pt x="0" y="2818"/>
                      <a:pt x="0" y="6299"/>
                    </a:cubicBezTo>
                    <a:cubicBezTo>
                      <a:pt x="0" y="41646"/>
                      <a:pt x="45866" y="55805"/>
                      <a:pt x="65855" y="26640"/>
                    </a:cubicBezTo>
                    <a:cubicBezTo>
                      <a:pt x="80240" y="47627"/>
                      <a:pt x="111050" y="47585"/>
                      <a:pt x="125410" y="26640"/>
                    </a:cubicBezTo>
                    <a:cubicBezTo>
                      <a:pt x="139796" y="47627"/>
                      <a:pt x="170605" y="47585"/>
                      <a:pt x="184966" y="26640"/>
                    </a:cubicBezTo>
                    <a:cubicBezTo>
                      <a:pt x="199351" y="47627"/>
                      <a:pt x="230161" y="47593"/>
                      <a:pt x="244521" y="26640"/>
                    </a:cubicBezTo>
                    <a:cubicBezTo>
                      <a:pt x="258907" y="47627"/>
                      <a:pt x="289716" y="47585"/>
                      <a:pt x="304077" y="26640"/>
                    </a:cubicBezTo>
                    <a:cubicBezTo>
                      <a:pt x="318462" y="47627"/>
                      <a:pt x="349271" y="47585"/>
                      <a:pt x="363632" y="26640"/>
                    </a:cubicBezTo>
                    <a:cubicBezTo>
                      <a:pt x="383612" y="55797"/>
                      <a:pt x="429487" y="41663"/>
                      <a:pt x="429487" y="6299"/>
                    </a:cubicBezTo>
                    <a:cubicBezTo>
                      <a:pt x="429487" y="2818"/>
                      <a:pt x="426660" y="0"/>
                      <a:pt x="423179"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8" name="Google Shape;1708;p48"/>
              <p:cNvSpPr/>
              <p:nvPr/>
            </p:nvSpPr>
            <p:spPr>
              <a:xfrm>
                <a:off x="3199031" y="1085097"/>
                <a:ext cx="429478" cy="42367"/>
              </a:xfrm>
              <a:custGeom>
                <a:avLst/>
                <a:gdLst/>
                <a:ahLst/>
                <a:cxnLst/>
                <a:rect l="l" t="t" r="r" b="b"/>
                <a:pathLst>
                  <a:path w="429478" h="42367" extrusionOk="0">
                    <a:moveTo>
                      <a:pt x="65846" y="26640"/>
                    </a:moveTo>
                    <a:cubicBezTo>
                      <a:pt x="80232" y="47627"/>
                      <a:pt x="111041" y="47585"/>
                      <a:pt x="125402" y="26640"/>
                    </a:cubicBezTo>
                    <a:cubicBezTo>
                      <a:pt x="139787" y="47627"/>
                      <a:pt x="170597" y="47585"/>
                      <a:pt x="184957" y="26640"/>
                    </a:cubicBezTo>
                    <a:cubicBezTo>
                      <a:pt x="199343" y="47627"/>
                      <a:pt x="230152" y="47593"/>
                      <a:pt x="244512" y="26640"/>
                    </a:cubicBezTo>
                    <a:cubicBezTo>
                      <a:pt x="258898" y="47627"/>
                      <a:pt x="289708" y="47585"/>
                      <a:pt x="304068" y="26640"/>
                    </a:cubicBezTo>
                    <a:cubicBezTo>
                      <a:pt x="318454" y="47627"/>
                      <a:pt x="349263" y="47585"/>
                      <a:pt x="363623" y="26640"/>
                    </a:cubicBezTo>
                    <a:cubicBezTo>
                      <a:pt x="383604" y="55805"/>
                      <a:pt x="429478" y="41663"/>
                      <a:pt x="429478" y="6299"/>
                    </a:cubicBezTo>
                    <a:cubicBezTo>
                      <a:pt x="429478" y="2818"/>
                      <a:pt x="426660" y="0"/>
                      <a:pt x="423179" y="0"/>
                    </a:cubicBezTo>
                    <a:cubicBezTo>
                      <a:pt x="419698" y="0"/>
                      <a:pt x="416879" y="2818"/>
                      <a:pt x="416879" y="6299"/>
                    </a:cubicBezTo>
                    <a:cubicBezTo>
                      <a:pt x="416879" y="19242"/>
                      <a:pt x="406353" y="29769"/>
                      <a:pt x="393401" y="29769"/>
                    </a:cubicBezTo>
                    <a:cubicBezTo>
                      <a:pt x="380450" y="29769"/>
                      <a:pt x="369923" y="19242"/>
                      <a:pt x="369923" y="6299"/>
                    </a:cubicBezTo>
                    <a:cubicBezTo>
                      <a:pt x="369923" y="2818"/>
                      <a:pt x="367105" y="0"/>
                      <a:pt x="363623" y="0"/>
                    </a:cubicBezTo>
                    <a:cubicBezTo>
                      <a:pt x="360142" y="0"/>
                      <a:pt x="357324" y="2818"/>
                      <a:pt x="357324" y="6299"/>
                    </a:cubicBezTo>
                    <a:cubicBezTo>
                      <a:pt x="357324" y="19242"/>
                      <a:pt x="346797" y="29769"/>
                      <a:pt x="333846" y="29769"/>
                    </a:cubicBezTo>
                    <a:cubicBezTo>
                      <a:pt x="320894" y="29769"/>
                      <a:pt x="310368" y="19242"/>
                      <a:pt x="310368" y="6299"/>
                    </a:cubicBezTo>
                    <a:cubicBezTo>
                      <a:pt x="310368" y="2818"/>
                      <a:pt x="307549" y="0"/>
                      <a:pt x="304068" y="0"/>
                    </a:cubicBezTo>
                    <a:cubicBezTo>
                      <a:pt x="300587" y="0"/>
                      <a:pt x="297769" y="2818"/>
                      <a:pt x="297769" y="6299"/>
                    </a:cubicBezTo>
                    <a:cubicBezTo>
                      <a:pt x="297769" y="19242"/>
                      <a:pt x="287242" y="29769"/>
                      <a:pt x="274290" y="29769"/>
                    </a:cubicBezTo>
                    <a:cubicBezTo>
                      <a:pt x="261339" y="29769"/>
                      <a:pt x="250820" y="19242"/>
                      <a:pt x="250820" y="6299"/>
                    </a:cubicBezTo>
                    <a:cubicBezTo>
                      <a:pt x="250820" y="2818"/>
                      <a:pt x="248002" y="0"/>
                      <a:pt x="244521" y="0"/>
                    </a:cubicBezTo>
                    <a:cubicBezTo>
                      <a:pt x="241040" y="0"/>
                      <a:pt x="238221" y="2818"/>
                      <a:pt x="238221" y="6299"/>
                    </a:cubicBezTo>
                    <a:cubicBezTo>
                      <a:pt x="238221" y="19242"/>
                      <a:pt x="227695" y="29769"/>
                      <a:pt x="214743" y="29769"/>
                    </a:cubicBezTo>
                    <a:cubicBezTo>
                      <a:pt x="201792" y="29769"/>
                      <a:pt x="191265" y="19242"/>
                      <a:pt x="191265" y="6299"/>
                    </a:cubicBezTo>
                    <a:cubicBezTo>
                      <a:pt x="191265" y="2818"/>
                      <a:pt x="188447" y="0"/>
                      <a:pt x="184966" y="0"/>
                    </a:cubicBezTo>
                    <a:cubicBezTo>
                      <a:pt x="181485" y="0"/>
                      <a:pt x="178666" y="2818"/>
                      <a:pt x="178666" y="6299"/>
                    </a:cubicBezTo>
                    <a:cubicBezTo>
                      <a:pt x="178666" y="19242"/>
                      <a:pt x="168139" y="29769"/>
                      <a:pt x="155188" y="29769"/>
                    </a:cubicBezTo>
                    <a:cubicBezTo>
                      <a:pt x="142237" y="29769"/>
                      <a:pt x="131710" y="19242"/>
                      <a:pt x="131710" y="6299"/>
                    </a:cubicBezTo>
                    <a:cubicBezTo>
                      <a:pt x="131710" y="2818"/>
                      <a:pt x="128891" y="0"/>
                      <a:pt x="125410" y="0"/>
                    </a:cubicBezTo>
                    <a:cubicBezTo>
                      <a:pt x="121929" y="0"/>
                      <a:pt x="119111" y="2818"/>
                      <a:pt x="119111" y="6299"/>
                    </a:cubicBezTo>
                    <a:cubicBezTo>
                      <a:pt x="119111" y="19242"/>
                      <a:pt x="108584" y="29769"/>
                      <a:pt x="95633" y="29769"/>
                    </a:cubicBezTo>
                    <a:cubicBezTo>
                      <a:pt x="82681" y="29769"/>
                      <a:pt x="72154" y="19242"/>
                      <a:pt x="72154" y="6299"/>
                    </a:cubicBezTo>
                    <a:cubicBezTo>
                      <a:pt x="72154" y="2818"/>
                      <a:pt x="69336" y="0"/>
                      <a:pt x="65855" y="0"/>
                    </a:cubicBezTo>
                    <a:cubicBezTo>
                      <a:pt x="62374" y="0"/>
                      <a:pt x="59555" y="2818"/>
                      <a:pt x="59555" y="6299"/>
                    </a:cubicBezTo>
                    <a:cubicBezTo>
                      <a:pt x="59555" y="19242"/>
                      <a:pt x="49028" y="29769"/>
                      <a:pt x="36077" y="29769"/>
                    </a:cubicBezTo>
                    <a:cubicBezTo>
                      <a:pt x="23126" y="29769"/>
                      <a:pt x="12599" y="19242"/>
                      <a:pt x="12599" y="6299"/>
                    </a:cubicBezTo>
                    <a:cubicBezTo>
                      <a:pt x="12599" y="2818"/>
                      <a:pt x="9780" y="0"/>
                      <a:pt x="6299" y="0"/>
                    </a:cubicBezTo>
                    <a:cubicBezTo>
                      <a:pt x="2818" y="0"/>
                      <a:pt x="0" y="2818"/>
                      <a:pt x="0" y="6299"/>
                    </a:cubicBezTo>
                    <a:cubicBezTo>
                      <a:pt x="0" y="41646"/>
                      <a:pt x="45866" y="55805"/>
                      <a:pt x="65855" y="2664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709" name="Google Shape;1709;p48"/>
          <p:cNvGrpSpPr/>
          <p:nvPr/>
        </p:nvGrpSpPr>
        <p:grpSpPr>
          <a:xfrm>
            <a:off x="893749" y="1382611"/>
            <a:ext cx="417498" cy="424103"/>
            <a:chOff x="5114610" y="1509531"/>
            <a:chExt cx="422783" cy="429471"/>
          </a:xfrm>
        </p:grpSpPr>
        <p:sp>
          <p:nvSpPr>
            <p:cNvPr id="1710" name="Google Shape;1710;p48"/>
            <p:cNvSpPr/>
            <p:nvPr/>
          </p:nvSpPr>
          <p:spPr>
            <a:xfrm>
              <a:off x="5161960" y="1759559"/>
              <a:ext cx="279180" cy="178320"/>
            </a:xfrm>
            <a:custGeom>
              <a:avLst/>
              <a:gdLst/>
              <a:ahLst/>
              <a:cxnLst/>
              <a:rect l="l" t="t" r="r" b="b"/>
              <a:pathLst>
                <a:path w="279180" h="178320" extrusionOk="0">
                  <a:moveTo>
                    <a:pt x="279181" y="114010"/>
                  </a:moveTo>
                  <a:cubicBezTo>
                    <a:pt x="201071" y="133738"/>
                    <a:pt x="156547" y="99045"/>
                    <a:pt x="142388" y="65510"/>
                  </a:cubicBezTo>
                  <a:cubicBezTo>
                    <a:pt x="127138" y="29392"/>
                    <a:pt x="154794" y="3875"/>
                    <a:pt x="154794" y="3875"/>
                  </a:cubicBezTo>
                  <a:cubicBezTo>
                    <a:pt x="150139" y="3875"/>
                    <a:pt x="145760" y="2726"/>
                    <a:pt x="141901" y="705"/>
                  </a:cubicBezTo>
                  <a:cubicBezTo>
                    <a:pt x="127079" y="26766"/>
                    <a:pt x="89467" y="26456"/>
                    <a:pt x="75040" y="218"/>
                  </a:cubicBezTo>
                  <a:cubicBezTo>
                    <a:pt x="73824" y="193"/>
                    <a:pt x="72616" y="126"/>
                    <a:pt x="71433" y="0"/>
                  </a:cubicBezTo>
                  <a:cubicBezTo>
                    <a:pt x="69101" y="4169"/>
                    <a:pt x="65176" y="7314"/>
                    <a:pt x="60486" y="8631"/>
                  </a:cubicBezTo>
                  <a:cubicBezTo>
                    <a:pt x="72029" y="28939"/>
                    <a:pt x="49674" y="51334"/>
                    <a:pt x="29442" y="40665"/>
                  </a:cubicBezTo>
                  <a:cubicBezTo>
                    <a:pt x="48634" y="65099"/>
                    <a:pt x="31237" y="101193"/>
                    <a:pt x="0" y="101193"/>
                  </a:cubicBezTo>
                  <a:cubicBezTo>
                    <a:pt x="0" y="101193"/>
                    <a:pt x="23822" y="178320"/>
                    <a:pt x="134226" y="178320"/>
                  </a:cubicBezTo>
                  <a:lnTo>
                    <a:pt x="206674" y="178320"/>
                  </a:lnTo>
                  <a:cubicBezTo>
                    <a:pt x="224507" y="151621"/>
                    <a:pt x="249495" y="129418"/>
                    <a:pt x="279181" y="11399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1" name="Google Shape;1711;p48"/>
            <p:cNvSpPr/>
            <p:nvPr/>
          </p:nvSpPr>
          <p:spPr>
            <a:xfrm>
              <a:off x="5161960" y="1837932"/>
              <a:ext cx="185016" cy="97929"/>
            </a:xfrm>
            <a:custGeom>
              <a:avLst/>
              <a:gdLst/>
              <a:ahLst/>
              <a:cxnLst/>
              <a:rect l="l" t="t" r="r" b="b"/>
              <a:pathLst>
                <a:path w="185016" h="97929" extrusionOk="0">
                  <a:moveTo>
                    <a:pt x="33536" y="8"/>
                  </a:moveTo>
                  <a:cubicBezTo>
                    <a:pt x="27412" y="12330"/>
                    <a:pt x="14696" y="20802"/>
                    <a:pt x="0" y="20802"/>
                  </a:cubicBezTo>
                  <a:cubicBezTo>
                    <a:pt x="0" y="20802"/>
                    <a:pt x="23822" y="97930"/>
                    <a:pt x="134226" y="97930"/>
                  </a:cubicBezTo>
                  <a:lnTo>
                    <a:pt x="185016" y="97930"/>
                  </a:lnTo>
                  <a:cubicBezTo>
                    <a:pt x="60529" y="97930"/>
                    <a:pt x="33536" y="0"/>
                    <a:pt x="33536" y="0"/>
                  </a:cubicBezTo>
                  <a:close/>
                </a:path>
              </a:pathLst>
            </a:custGeom>
            <a:solidFill>
              <a:srgbClr val="ECECEC">
                <a:alpha val="1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712" name="Google Shape;1712;p48"/>
            <p:cNvGrpSpPr/>
            <p:nvPr/>
          </p:nvGrpSpPr>
          <p:grpSpPr>
            <a:xfrm>
              <a:off x="5210412" y="1773144"/>
              <a:ext cx="145085" cy="128487"/>
              <a:chOff x="5210412" y="1773144"/>
              <a:chExt cx="145085" cy="128487"/>
            </a:xfrm>
          </p:grpSpPr>
          <p:sp>
            <p:nvSpPr>
              <p:cNvPr id="1713" name="Google Shape;1713;p48"/>
              <p:cNvSpPr/>
              <p:nvPr/>
            </p:nvSpPr>
            <p:spPr>
              <a:xfrm>
                <a:off x="5258174" y="1773144"/>
                <a:ext cx="28358" cy="72258"/>
              </a:xfrm>
              <a:custGeom>
                <a:avLst/>
                <a:gdLst/>
                <a:ahLst/>
                <a:cxnLst/>
                <a:rect l="l" t="t" r="r" b="b"/>
                <a:pathLst>
                  <a:path w="28358" h="72258" extrusionOk="0">
                    <a:moveTo>
                      <a:pt x="17033" y="69884"/>
                    </a:moveTo>
                    <a:cubicBezTo>
                      <a:pt x="-5262" y="42220"/>
                      <a:pt x="634" y="6764"/>
                      <a:pt x="895" y="5271"/>
                    </a:cubicBezTo>
                    <a:cubicBezTo>
                      <a:pt x="1499" y="1807"/>
                      <a:pt x="4804" y="-508"/>
                      <a:pt x="8268" y="96"/>
                    </a:cubicBezTo>
                    <a:cubicBezTo>
                      <a:pt x="11732" y="700"/>
                      <a:pt x="14047" y="3996"/>
                      <a:pt x="13443" y="7460"/>
                    </a:cubicBezTo>
                    <a:cubicBezTo>
                      <a:pt x="13385" y="7804"/>
                      <a:pt x="8352" y="38832"/>
                      <a:pt x="26948" y="61890"/>
                    </a:cubicBezTo>
                    <a:cubicBezTo>
                      <a:pt x="29154" y="64633"/>
                      <a:pt x="28726" y="68643"/>
                      <a:pt x="25983" y="70849"/>
                    </a:cubicBezTo>
                    <a:cubicBezTo>
                      <a:pt x="23249" y="73055"/>
                      <a:pt x="19239" y="72627"/>
                      <a:pt x="17025" y="69884"/>
                    </a:cubicBezTo>
                    <a:close/>
                  </a:path>
                </a:pathLst>
              </a:custGeom>
              <a:solidFill>
                <a:srgbClr val="ECECEC">
                  <a:alpha val="1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4" name="Google Shape;1714;p48"/>
              <p:cNvSpPr/>
              <p:nvPr/>
            </p:nvSpPr>
            <p:spPr>
              <a:xfrm>
                <a:off x="5210412" y="1789605"/>
                <a:ext cx="145085" cy="112026"/>
              </a:xfrm>
              <a:custGeom>
                <a:avLst/>
                <a:gdLst/>
                <a:ahLst/>
                <a:cxnLst/>
                <a:rect l="l" t="t" r="r" b="b"/>
                <a:pathLst>
                  <a:path w="145085" h="112026" extrusionOk="0">
                    <a:moveTo>
                      <a:pt x="138711" y="112009"/>
                    </a:moveTo>
                    <a:cubicBezTo>
                      <a:pt x="73922" y="112009"/>
                      <a:pt x="39648" y="83591"/>
                      <a:pt x="22301" y="59752"/>
                    </a:cubicBezTo>
                    <a:cubicBezTo>
                      <a:pt x="3487" y="33892"/>
                      <a:pt x="182" y="8225"/>
                      <a:pt x="48" y="7143"/>
                    </a:cubicBezTo>
                    <a:cubicBezTo>
                      <a:pt x="-380" y="3653"/>
                      <a:pt x="2111" y="474"/>
                      <a:pt x="5600" y="46"/>
                    </a:cubicBezTo>
                    <a:cubicBezTo>
                      <a:pt x="9090" y="-373"/>
                      <a:pt x="12269" y="2101"/>
                      <a:pt x="12697" y="5591"/>
                    </a:cubicBezTo>
                    <a:cubicBezTo>
                      <a:pt x="12747" y="5951"/>
                      <a:pt x="15918" y="29564"/>
                      <a:pt x="32937" y="52714"/>
                    </a:cubicBezTo>
                    <a:cubicBezTo>
                      <a:pt x="55652" y="83608"/>
                      <a:pt x="91243" y="99276"/>
                      <a:pt x="138711" y="99276"/>
                    </a:cubicBezTo>
                    <a:cubicBezTo>
                      <a:pt x="142234" y="99276"/>
                      <a:pt x="145086" y="102128"/>
                      <a:pt x="145086" y="105651"/>
                    </a:cubicBezTo>
                    <a:cubicBezTo>
                      <a:pt x="145086" y="109174"/>
                      <a:pt x="142234" y="112026"/>
                      <a:pt x="138711" y="112026"/>
                    </a:cubicBezTo>
                    <a:close/>
                  </a:path>
                </a:pathLst>
              </a:custGeom>
              <a:solidFill>
                <a:srgbClr val="ECECEC">
                  <a:alpha val="1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15" name="Google Shape;1715;p48"/>
            <p:cNvGrpSpPr/>
            <p:nvPr/>
          </p:nvGrpSpPr>
          <p:grpSpPr>
            <a:xfrm>
              <a:off x="5131557" y="1665512"/>
              <a:ext cx="247444" cy="273490"/>
              <a:chOff x="5131557" y="1665512"/>
              <a:chExt cx="247444" cy="273490"/>
            </a:xfrm>
          </p:grpSpPr>
          <p:sp>
            <p:nvSpPr>
              <p:cNvPr id="1716" name="Google Shape;1716;p48"/>
              <p:cNvSpPr/>
              <p:nvPr/>
            </p:nvSpPr>
            <p:spPr>
              <a:xfrm>
                <a:off x="5338915" y="1665512"/>
                <a:ext cx="20416" cy="20416"/>
              </a:xfrm>
              <a:custGeom>
                <a:avLst/>
                <a:gdLst/>
                <a:ahLst/>
                <a:cxnLst/>
                <a:rect l="l" t="t" r="r" b="b"/>
                <a:pathLst>
                  <a:path w="20416" h="20416" extrusionOk="0">
                    <a:moveTo>
                      <a:pt x="20417" y="10208"/>
                    </a:moveTo>
                    <a:cubicBezTo>
                      <a:pt x="20417" y="15846"/>
                      <a:pt x="15846" y="20416"/>
                      <a:pt x="10209" y="20416"/>
                    </a:cubicBezTo>
                    <a:cubicBezTo>
                      <a:pt x="4571" y="20416"/>
                      <a:pt x="0" y="15846"/>
                      <a:pt x="0" y="10208"/>
                    </a:cubicBezTo>
                    <a:cubicBezTo>
                      <a:pt x="0" y="4570"/>
                      <a:pt x="4571" y="0"/>
                      <a:pt x="10209" y="0"/>
                    </a:cubicBezTo>
                    <a:cubicBezTo>
                      <a:pt x="15846" y="0"/>
                      <a:pt x="20417" y="4570"/>
                      <a:pt x="20417" y="1020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7" name="Google Shape;1717;p48"/>
              <p:cNvSpPr/>
              <p:nvPr/>
            </p:nvSpPr>
            <p:spPr>
              <a:xfrm rot="-5322664">
                <a:off x="5131785" y="1897170"/>
                <a:ext cx="20421" cy="20421"/>
              </a:xfrm>
              <a:custGeom>
                <a:avLst/>
                <a:gdLst/>
                <a:ahLst/>
                <a:cxnLst/>
                <a:rect l="l" t="t" r="r" b="b"/>
                <a:pathLst>
                  <a:path w="20416" h="20416" extrusionOk="0">
                    <a:moveTo>
                      <a:pt x="20416" y="10208"/>
                    </a:moveTo>
                    <a:cubicBezTo>
                      <a:pt x="20416" y="15846"/>
                      <a:pt x="15845" y="20416"/>
                      <a:pt x="10208" y="20416"/>
                    </a:cubicBezTo>
                    <a:cubicBezTo>
                      <a:pt x="4570" y="20416"/>
                      <a:pt x="-1" y="15846"/>
                      <a:pt x="-1" y="10208"/>
                    </a:cubicBezTo>
                    <a:cubicBezTo>
                      <a:pt x="-1" y="4570"/>
                      <a:pt x="4570" y="0"/>
                      <a:pt x="10208" y="0"/>
                    </a:cubicBezTo>
                    <a:cubicBezTo>
                      <a:pt x="15845" y="0"/>
                      <a:pt x="20416" y="4570"/>
                      <a:pt x="20416" y="1020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8" name="Google Shape;1718;p48"/>
              <p:cNvSpPr/>
              <p:nvPr/>
            </p:nvSpPr>
            <p:spPr>
              <a:xfrm>
                <a:off x="5161960" y="1667366"/>
                <a:ext cx="12900" cy="12900"/>
              </a:xfrm>
              <a:custGeom>
                <a:avLst/>
                <a:gdLst/>
                <a:ahLst/>
                <a:cxnLst/>
                <a:rect l="l" t="t" r="r" b="b"/>
                <a:pathLst>
                  <a:path w="12900" h="12900" extrusionOk="0">
                    <a:moveTo>
                      <a:pt x="12901" y="6450"/>
                    </a:moveTo>
                    <a:cubicBezTo>
                      <a:pt x="12901" y="10013"/>
                      <a:pt x="10013" y="12901"/>
                      <a:pt x="6450" y="12901"/>
                    </a:cubicBezTo>
                    <a:cubicBezTo>
                      <a:pt x="2888" y="12901"/>
                      <a:pt x="0" y="10013"/>
                      <a:pt x="0" y="6450"/>
                    </a:cubicBezTo>
                    <a:cubicBezTo>
                      <a:pt x="0" y="2888"/>
                      <a:pt x="2888" y="0"/>
                      <a:pt x="6450" y="0"/>
                    </a:cubicBezTo>
                    <a:cubicBezTo>
                      <a:pt x="10013" y="0"/>
                      <a:pt x="12901" y="2888"/>
                      <a:pt x="12901" y="645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9" name="Google Shape;1719;p48"/>
              <p:cNvSpPr/>
              <p:nvPr/>
            </p:nvSpPr>
            <p:spPr>
              <a:xfrm>
                <a:off x="5177789" y="1926102"/>
                <a:ext cx="12900" cy="12900"/>
              </a:xfrm>
              <a:custGeom>
                <a:avLst/>
                <a:gdLst/>
                <a:ahLst/>
                <a:cxnLst/>
                <a:rect l="l" t="t" r="r" b="b"/>
                <a:pathLst>
                  <a:path w="12900" h="12900" extrusionOk="0">
                    <a:moveTo>
                      <a:pt x="12901" y="6450"/>
                    </a:moveTo>
                    <a:cubicBezTo>
                      <a:pt x="12901" y="10013"/>
                      <a:pt x="10013" y="12901"/>
                      <a:pt x="6450" y="12901"/>
                    </a:cubicBezTo>
                    <a:cubicBezTo>
                      <a:pt x="2888" y="12901"/>
                      <a:pt x="0" y="10013"/>
                      <a:pt x="0" y="6450"/>
                    </a:cubicBezTo>
                    <a:cubicBezTo>
                      <a:pt x="0" y="2888"/>
                      <a:pt x="2888" y="0"/>
                      <a:pt x="6450" y="0"/>
                    </a:cubicBezTo>
                    <a:cubicBezTo>
                      <a:pt x="10013" y="0"/>
                      <a:pt x="12901" y="2888"/>
                      <a:pt x="12901" y="645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0" name="Google Shape;1720;p48"/>
              <p:cNvSpPr/>
              <p:nvPr/>
            </p:nvSpPr>
            <p:spPr>
              <a:xfrm>
                <a:off x="5366101" y="1701832"/>
                <a:ext cx="12900" cy="12900"/>
              </a:xfrm>
              <a:custGeom>
                <a:avLst/>
                <a:gdLst/>
                <a:ahLst/>
                <a:cxnLst/>
                <a:rect l="l" t="t" r="r" b="b"/>
                <a:pathLst>
                  <a:path w="12900" h="12900" extrusionOk="0">
                    <a:moveTo>
                      <a:pt x="12901" y="6450"/>
                    </a:moveTo>
                    <a:cubicBezTo>
                      <a:pt x="12901" y="10013"/>
                      <a:pt x="10013" y="12901"/>
                      <a:pt x="6450" y="12901"/>
                    </a:cubicBezTo>
                    <a:cubicBezTo>
                      <a:pt x="2888" y="12901"/>
                      <a:pt x="0" y="10013"/>
                      <a:pt x="0" y="6450"/>
                    </a:cubicBezTo>
                    <a:cubicBezTo>
                      <a:pt x="0" y="2888"/>
                      <a:pt x="2888" y="0"/>
                      <a:pt x="6450" y="0"/>
                    </a:cubicBezTo>
                    <a:cubicBezTo>
                      <a:pt x="10013" y="0"/>
                      <a:pt x="12901" y="2888"/>
                      <a:pt x="12901" y="645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21" name="Google Shape;1721;p48"/>
            <p:cNvSpPr/>
            <p:nvPr/>
          </p:nvSpPr>
          <p:spPr>
            <a:xfrm>
              <a:off x="5367468" y="1850249"/>
              <a:ext cx="169925" cy="87637"/>
            </a:xfrm>
            <a:custGeom>
              <a:avLst/>
              <a:gdLst/>
              <a:ahLst/>
              <a:cxnLst/>
              <a:rect l="l" t="t" r="r" b="b"/>
              <a:pathLst>
                <a:path w="169925" h="87637" extrusionOk="0">
                  <a:moveTo>
                    <a:pt x="157235" y="0"/>
                  </a:moveTo>
                  <a:cubicBezTo>
                    <a:pt x="142522" y="856"/>
                    <a:pt x="128246" y="3188"/>
                    <a:pt x="114565" y="6836"/>
                  </a:cubicBezTo>
                  <a:lnTo>
                    <a:pt x="114565" y="6904"/>
                  </a:lnTo>
                  <a:cubicBezTo>
                    <a:pt x="33309" y="28025"/>
                    <a:pt x="0" y="87638"/>
                    <a:pt x="0" y="87638"/>
                  </a:cubicBezTo>
                  <a:lnTo>
                    <a:pt x="151480" y="87638"/>
                  </a:lnTo>
                  <a:cubicBezTo>
                    <a:pt x="161664" y="87638"/>
                    <a:pt x="169926" y="79988"/>
                    <a:pt x="169926" y="70552"/>
                  </a:cubicBezTo>
                  <a:lnTo>
                    <a:pt x="169926" y="10980"/>
                  </a:lnTo>
                  <a:cubicBezTo>
                    <a:pt x="169926" y="176"/>
                    <a:pt x="158308" y="-8"/>
                    <a:pt x="157235"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2" name="Google Shape;1722;p48"/>
            <p:cNvSpPr/>
            <p:nvPr/>
          </p:nvSpPr>
          <p:spPr>
            <a:xfrm>
              <a:off x="5367972" y="1850310"/>
              <a:ext cx="158283" cy="87586"/>
            </a:xfrm>
            <a:custGeom>
              <a:avLst/>
              <a:gdLst/>
              <a:ahLst/>
              <a:cxnLst/>
              <a:rect l="l" t="t" r="r" b="b"/>
              <a:pathLst>
                <a:path w="158283" h="87586" extrusionOk="0">
                  <a:moveTo>
                    <a:pt x="126643" y="6852"/>
                  </a:moveTo>
                  <a:lnTo>
                    <a:pt x="126643" y="6785"/>
                  </a:lnTo>
                  <a:cubicBezTo>
                    <a:pt x="136793" y="3253"/>
                    <a:pt x="147387" y="972"/>
                    <a:pt x="158283" y="49"/>
                  </a:cubicBezTo>
                  <a:cubicBezTo>
                    <a:pt x="155096" y="-303"/>
                    <a:pt x="134964" y="1173"/>
                    <a:pt x="114061" y="6785"/>
                  </a:cubicBezTo>
                  <a:lnTo>
                    <a:pt x="114061" y="6852"/>
                  </a:lnTo>
                  <a:cubicBezTo>
                    <a:pt x="33158" y="27973"/>
                    <a:pt x="0" y="87586"/>
                    <a:pt x="0" y="87586"/>
                  </a:cubicBezTo>
                  <a:lnTo>
                    <a:pt x="38619" y="87586"/>
                  </a:lnTo>
                  <a:cubicBezTo>
                    <a:pt x="38619" y="87586"/>
                    <a:pt x="64211" y="27973"/>
                    <a:pt x="126643" y="6852"/>
                  </a:cubicBez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723" name="Google Shape;1723;p48"/>
            <p:cNvGrpSpPr/>
            <p:nvPr/>
          </p:nvGrpSpPr>
          <p:grpSpPr>
            <a:xfrm>
              <a:off x="5152339" y="1509531"/>
              <a:ext cx="336779" cy="112850"/>
              <a:chOff x="5152339" y="1509531"/>
              <a:chExt cx="336779" cy="112850"/>
            </a:xfrm>
          </p:grpSpPr>
          <p:sp>
            <p:nvSpPr>
              <p:cNvPr id="1724" name="Google Shape;1724;p48"/>
              <p:cNvSpPr/>
              <p:nvPr/>
            </p:nvSpPr>
            <p:spPr>
              <a:xfrm>
                <a:off x="5374827" y="1509531"/>
                <a:ext cx="18045" cy="22033"/>
              </a:xfrm>
              <a:custGeom>
                <a:avLst/>
                <a:gdLst/>
                <a:ahLst/>
                <a:cxnLst/>
                <a:rect l="l" t="t" r="r" b="b"/>
                <a:pathLst>
                  <a:path w="18045" h="22033" extrusionOk="0">
                    <a:moveTo>
                      <a:pt x="6130" y="18812"/>
                    </a:moveTo>
                    <a:cubicBezTo>
                      <a:pt x="7304" y="20876"/>
                      <a:pt x="9460" y="22033"/>
                      <a:pt x="11674" y="22033"/>
                    </a:cubicBezTo>
                    <a:cubicBezTo>
                      <a:pt x="16531" y="22033"/>
                      <a:pt x="19626" y="16766"/>
                      <a:pt x="17202" y="12504"/>
                    </a:cubicBezTo>
                    <a:lnTo>
                      <a:pt x="11909" y="3219"/>
                    </a:lnTo>
                    <a:cubicBezTo>
                      <a:pt x="10164" y="166"/>
                      <a:pt x="6272" y="-908"/>
                      <a:pt x="3219" y="837"/>
                    </a:cubicBezTo>
                    <a:cubicBezTo>
                      <a:pt x="166" y="2582"/>
                      <a:pt x="-908" y="6474"/>
                      <a:pt x="837" y="9527"/>
                    </a:cubicBezTo>
                    <a:lnTo>
                      <a:pt x="6130" y="1881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5" name="Google Shape;1725;p48"/>
              <p:cNvSpPr/>
              <p:nvPr/>
            </p:nvSpPr>
            <p:spPr>
              <a:xfrm>
                <a:off x="5392081" y="1539802"/>
                <a:ext cx="18049" cy="22035"/>
              </a:xfrm>
              <a:custGeom>
                <a:avLst/>
                <a:gdLst/>
                <a:ahLst/>
                <a:cxnLst/>
                <a:rect l="l" t="t" r="r" b="b"/>
                <a:pathLst>
                  <a:path w="18049" h="22035" extrusionOk="0">
                    <a:moveTo>
                      <a:pt x="17202" y="12506"/>
                    </a:moveTo>
                    <a:lnTo>
                      <a:pt x="11909" y="3221"/>
                    </a:lnTo>
                    <a:cubicBezTo>
                      <a:pt x="10164" y="159"/>
                      <a:pt x="6272" y="-906"/>
                      <a:pt x="3219" y="839"/>
                    </a:cubicBezTo>
                    <a:cubicBezTo>
                      <a:pt x="166" y="2583"/>
                      <a:pt x="-908" y="6475"/>
                      <a:pt x="837" y="9529"/>
                    </a:cubicBezTo>
                    <a:lnTo>
                      <a:pt x="6130" y="18814"/>
                    </a:lnTo>
                    <a:cubicBezTo>
                      <a:pt x="7304" y="20878"/>
                      <a:pt x="9460" y="22035"/>
                      <a:pt x="11674" y="22035"/>
                    </a:cubicBezTo>
                    <a:cubicBezTo>
                      <a:pt x="16531" y="22035"/>
                      <a:pt x="19634" y="16767"/>
                      <a:pt x="17202" y="1250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6" name="Google Shape;1726;p48"/>
              <p:cNvSpPr/>
              <p:nvPr/>
            </p:nvSpPr>
            <p:spPr>
              <a:xfrm>
                <a:off x="5409327" y="1570071"/>
                <a:ext cx="18040" cy="22027"/>
              </a:xfrm>
              <a:custGeom>
                <a:avLst/>
                <a:gdLst/>
                <a:ahLst/>
                <a:cxnLst/>
                <a:rect l="l" t="t" r="r" b="b"/>
                <a:pathLst>
                  <a:path w="18040" h="22027" extrusionOk="0">
                    <a:moveTo>
                      <a:pt x="17202" y="12501"/>
                    </a:moveTo>
                    <a:lnTo>
                      <a:pt x="11909" y="3215"/>
                    </a:lnTo>
                    <a:cubicBezTo>
                      <a:pt x="10164" y="162"/>
                      <a:pt x="6272" y="-903"/>
                      <a:pt x="3219" y="833"/>
                    </a:cubicBezTo>
                    <a:cubicBezTo>
                      <a:pt x="166" y="2578"/>
                      <a:pt x="-908" y="6470"/>
                      <a:pt x="837" y="9523"/>
                    </a:cubicBezTo>
                    <a:lnTo>
                      <a:pt x="6130" y="18809"/>
                    </a:lnTo>
                    <a:cubicBezTo>
                      <a:pt x="7874" y="21862"/>
                      <a:pt x="11758" y="22935"/>
                      <a:pt x="14820" y="21191"/>
                    </a:cubicBezTo>
                    <a:cubicBezTo>
                      <a:pt x="17881" y="19446"/>
                      <a:pt x="18947" y="15554"/>
                      <a:pt x="17202" y="1250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7" name="Google Shape;1727;p48"/>
              <p:cNvSpPr/>
              <p:nvPr/>
            </p:nvSpPr>
            <p:spPr>
              <a:xfrm>
                <a:off x="5426589" y="1600352"/>
                <a:ext cx="18046" cy="22029"/>
              </a:xfrm>
              <a:custGeom>
                <a:avLst/>
                <a:gdLst/>
                <a:ahLst/>
                <a:cxnLst/>
                <a:rect l="l" t="t" r="r" b="b"/>
                <a:pathLst>
                  <a:path w="18046" h="22029" extrusionOk="0">
                    <a:moveTo>
                      <a:pt x="11909" y="3215"/>
                    </a:moveTo>
                    <a:cubicBezTo>
                      <a:pt x="10164" y="162"/>
                      <a:pt x="6272" y="-903"/>
                      <a:pt x="3219" y="833"/>
                    </a:cubicBezTo>
                    <a:cubicBezTo>
                      <a:pt x="166" y="2578"/>
                      <a:pt x="-908" y="6470"/>
                      <a:pt x="837" y="9523"/>
                    </a:cubicBezTo>
                    <a:lnTo>
                      <a:pt x="6130" y="18809"/>
                    </a:lnTo>
                    <a:cubicBezTo>
                      <a:pt x="7304" y="20872"/>
                      <a:pt x="9460" y="22030"/>
                      <a:pt x="11674" y="22030"/>
                    </a:cubicBezTo>
                    <a:cubicBezTo>
                      <a:pt x="16539" y="22030"/>
                      <a:pt x="19626" y="16753"/>
                      <a:pt x="17202" y="12501"/>
                    </a:cubicBezTo>
                    <a:lnTo>
                      <a:pt x="11917" y="3215"/>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8" name="Google Shape;1728;p48"/>
              <p:cNvSpPr/>
              <p:nvPr/>
            </p:nvSpPr>
            <p:spPr>
              <a:xfrm>
                <a:off x="5330328" y="1509531"/>
                <a:ext cx="18045" cy="22033"/>
              </a:xfrm>
              <a:custGeom>
                <a:avLst/>
                <a:gdLst/>
                <a:ahLst/>
                <a:cxnLst/>
                <a:rect l="l" t="t" r="r" b="b"/>
                <a:pathLst>
                  <a:path w="18045" h="22033" extrusionOk="0">
                    <a:moveTo>
                      <a:pt x="6130" y="18812"/>
                    </a:moveTo>
                    <a:cubicBezTo>
                      <a:pt x="7304" y="20876"/>
                      <a:pt x="9460" y="22033"/>
                      <a:pt x="11674" y="22033"/>
                    </a:cubicBezTo>
                    <a:cubicBezTo>
                      <a:pt x="16531" y="22033"/>
                      <a:pt x="19626" y="16766"/>
                      <a:pt x="17202" y="12504"/>
                    </a:cubicBezTo>
                    <a:lnTo>
                      <a:pt x="11909" y="3219"/>
                    </a:lnTo>
                    <a:cubicBezTo>
                      <a:pt x="10164" y="166"/>
                      <a:pt x="6272" y="-908"/>
                      <a:pt x="3219" y="837"/>
                    </a:cubicBezTo>
                    <a:cubicBezTo>
                      <a:pt x="166" y="2582"/>
                      <a:pt x="-908" y="6474"/>
                      <a:pt x="837" y="9527"/>
                    </a:cubicBezTo>
                    <a:lnTo>
                      <a:pt x="6130" y="1881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9" name="Google Shape;1729;p48"/>
              <p:cNvSpPr/>
              <p:nvPr/>
            </p:nvSpPr>
            <p:spPr>
              <a:xfrm>
                <a:off x="5347582" y="1539802"/>
                <a:ext cx="18038" cy="22031"/>
              </a:xfrm>
              <a:custGeom>
                <a:avLst/>
                <a:gdLst/>
                <a:ahLst/>
                <a:cxnLst/>
                <a:rect l="l" t="t" r="r" b="b"/>
                <a:pathLst>
                  <a:path w="18038" h="22031" extrusionOk="0">
                    <a:moveTo>
                      <a:pt x="17202" y="12506"/>
                    </a:moveTo>
                    <a:lnTo>
                      <a:pt x="11909" y="3221"/>
                    </a:lnTo>
                    <a:cubicBezTo>
                      <a:pt x="10164" y="159"/>
                      <a:pt x="6272" y="-906"/>
                      <a:pt x="3219" y="839"/>
                    </a:cubicBezTo>
                    <a:cubicBezTo>
                      <a:pt x="166" y="2583"/>
                      <a:pt x="-908" y="6475"/>
                      <a:pt x="837" y="9529"/>
                    </a:cubicBezTo>
                    <a:lnTo>
                      <a:pt x="6130" y="18814"/>
                    </a:lnTo>
                    <a:cubicBezTo>
                      <a:pt x="7875" y="21876"/>
                      <a:pt x="11767" y="22933"/>
                      <a:pt x="14820" y="21196"/>
                    </a:cubicBezTo>
                    <a:cubicBezTo>
                      <a:pt x="17873" y="19452"/>
                      <a:pt x="18947" y="15568"/>
                      <a:pt x="17202" y="1250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0" name="Google Shape;1730;p48"/>
              <p:cNvSpPr/>
              <p:nvPr/>
            </p:nvSpPr>
            <p:spPr>
              <a:xfrm>
                <a:off x="5364836" y="1570071"/>
                <a:ext cx="18034" cy="22027"/>
              </a:xfrm>
              <a:custGeom>
                <a:avLst/>
                <a:gdLst/>
                <a:ahLst/>
                <a:cxnLst/>
                <a:rect l="l" t="t" r="r" b="b"/>
                <a:pathLst>
                  <a:path w="18034" h="22027" extrusionOk="0">
                    <a:moveTo>
                      <a:pt x="17202" y="12501"/>
                    </a:moveTo>
                    <a:lnTo>
                      <a:pt x="11909" y="3215"/>
                    </a:lnTo>
                    <a:cubicBezTo>
                      <a:pt x="10164" y="162"/>
                      <a:pt x="6272" y="-903"/>
                      <a:pt x="3219" y="833"/>
                    </a:cubicBezTo>
                    <a:cubicBezTo>
                      <a:pt x="166" y="2578"/>
                      <a:pt x="-908" y="6470"/>
                      <a:pt x="837" y="9523"/>
                    </a:cubicBezTo>
                    <a:lnTo>
                      <a:pt x="6130" y="18809"/>
                    </a:lnTo>
                    <a:cubicBezTo>
                      <a:pt x="7874" y="21862"/>
                      <a:pt x="11758" y="22935"/>
                      <a:pt x="14820" y="21191"/>
                    </a:cubicBezTo>
                    <a:cubicBezTo>
                      <a:pt x="17873" y="19446"/>
                      <a:pt x="18938" y="15554"/>
                      <a:pt x="17202" y="1250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1" name="Google Shape;1731;p48"/>
              <p:cNvSpPr/>
              <p:nvPr/>
            </p:nvSpPr>
            <p:spPr>
              <a:xfrm>
                <a:off x="5382091" y="1600352"/>
                <a:ext cx="18038" cy="22023"/>
              </a:xfrm>
              <a:custGeom>
                <a:avLst/>
                <a:gdLst/>
                <a:ahLst/>
                <a:cxnLst/>
                <a:rect l="l" t="t" r="r" b="b"/>
                <a:pathLst>
                  <a:path w="18038" h="22023" extrusionOk="0">
                    <a:moveTo>
                      <a:pt x="11909" y="3215"/>
                    </a:moveTo>
                    <a:cubicBezTo>
                      <a:pt x="10165" y="162"/>
                      <a:pt x="6272" y="-903"/>
                      <a:pt x="3219" y="833"/>
                    </a:cubicBezTo>
                    <a:cubicBezTo>
                      <a:pt x="166" y="2578"/>
                      <a:pt x="-908" y="6470"/>
                      <a:pt x="837" y="9523"/>
                    </a:cubicBezTo>
                    <a:lnTo>
                      <a:pt x="6130" y="18809"/>
                    </a:lnTo>
                    <a:cubicBezTo>
                      <a:pt x="7875" y="21862"/>
                      <a:pt x="11758" y="22927"/>
                      <a:pt x="14820" y="21191"/>
                    </a:cubicBezTo>
                    <a:cubicBezTo>
                      <a:pt x="17873" y="19446"/>
                      <a:pt x="18947" y="15554"/>
                      <a:pt x="17202" y="12501"/>
                    </a:cubicBezTo>
                    <a:lnTo>
                      <a:pt x="11909" y="3215"/>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2" name="Google Shape;1732;p48"/>
              <p:cNvSpPr/>
              <p:nvPr/>
            </p:nvSpPr>
            <p:spPr>
              <a:xfrm>
                <a:off x="5285831" y="1509531"/>
                <a:ext cx="18047" cy="22033"/>
              </a:xfrm>
              <a:custGeom>
                <a:avLst/>
                <a:gdLst/>
                <a:ahLst/>
                <a:cxnLst/>
                <a:rect l="l" t="t" r="r" b="b"/>
                <a:pathLst>
                  <a:path w="18047" h="22033" extrusionOk="0">
                    <a:moveTo>
                      <a:pt x="6128" y="18812"/>
                    </a:moveTo>
                    <a:cubicBezTo>
                      <a:pt x="7302" y="20876"/>
                      <a:pt x="9458" y="22033"/>
                      <a:pt x="11672" y="22033"/>
                    </a:cubicBezTo>
                    <a:cubicBezTo>
                      <a:pt x="16529" y="22033"/>
                      <a:pt x="19633" y="16766"/>
                      <a:pt x="17200" y="12504"/>
                    </a:cubicBezTo>
                    <a:lnTo>
                      <a:pt x="11907" y="3219"/>
                    </a:lnTo>
                    <a:cubicBezTo>
                      <a:pt x="10162" y="166"/>
                      <a:pt x="6270" y="-908"/>
                      <a:pt x="3217" y="837"/>
                    </a:cubicBezTo>
                    <a:cubicBezTo>
                      <a:pt x="155" y="2582"/>
                      <a:pt x="-901" y="6474"/>
                      <a:pt x="835" y="9527"/>
                    </a:cubicBezTo>
                    <a:lnTo>
                      <a:pt x="6128" y="1881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3" name="Google Shape;1733;p48"/>
              <p:cNvSpPr/>
              <p:nvPr/>
            </p:nvSpPr>
            <p:spPr>
              <a:xfrm>
                <a:off x="5303087" y="1539802"/>
                <a:ext cx="18036" cy="22031"/>
              </a:xfrm>
              <a:custGeom>
                <a:avLst/>
                <a:gdLst/>
                <a:ahLst/>
                <a:cxnLst/>
                <a:rect l="l" t="t" r="r" b="b"/>
                <a:pathLst>
                  <a:path w="18036" h="22031" extrusionOk="0">
                    <a:moveTo>
                      <a:pt x="17198" y="12506"/>
                    </a:moveTo>
                    <a:lnTo>
                      <a:pt x="11905" y="3221"/>
                    </a:lnTo>
                    <a:cubicBezTo>
                      <a:pt x="10161" y="159"/>
                      <a:pt x="6269" y="-906"/>
                      <a:pt x="3215" y="839"/>
                    </a:cubicBezTo>
                    <a:cubicBezTo>
                      <a:pt x="162" y="2583"/>
                      <a:pt x="-903" y="6475"/>
                      <a:pt x="833" y="9529"/>
                    </a:cubicBezTo>
                    <a:lnTo>
                      <a:pt x="6126" y="18814"/>
                    </a:lnTo>
                    <a:cubicBezTo>
                      <a:pt x="7871" y="21876"/>
                      <a:pt x="11763" y="22933"/>
                      <a:pt x="14816" y="21196"/>
                    </a:cubicBezTo>
                    <a:cubicBezTo>
                      <a:pt x="17878" y="19452"/>
                      <a:pt x="18943" y="15568"/>
                      <a:pt x="17198" y="1250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4" name="Google Shape;1734;p48"/>
              <p:cNvSpPr/>
              <p:nvPr/>
            </p:nvSpPr>
            <p:spPr>
              <a:xfrm>
                <a:off x="5320336" y="1570071"/>
                <a:ext cx="18042" cy="22027"/>
              </a:xfrm>
              <a:custGeom>
                <a:avLst/>
                <a:gdLst/>
                <a:ahLst/>
                <a:cxnLst/>
                <a:rect l="l" t="t" r="r" b="b"/>
                <a:pathLst>
                  <a:path w="18042" h="22027" extrusionOk="0">
                    <a:moveTo>
                      <a:pt x="17204" y="12501"/>
                    </a:moveTo>
                    <a:lnTo>
                      <a:pt x="11911" y="3215"/>
                    </a:lnTo>
                    <a:cubicBezTo>
                      <a:pt x="10166" y="162"/>
                      <a:pt x="6283" y="-903"/>
                      <a:pt x="3221" y="833"/>
                    </a:cubicBezTo>
                    <a:cubicBezTo>
                      <a:pt x="159" y="2578"/>
                      <a:pt x="-906" y="6470"/>
                      <a:pt x="839" y="9523"/>
                    </a:cubicBezTo>
                    <a:lnTo>
                      <a:pt x="6132" y="18809"/>
                    </a:lnTo>
                    <a:cubicBezTo>
                      <a:pt x="7876" y="21862"/>
                      <a:pt x="11760" y="22935"/>
                      <a:pt x="14822" y="21191"/>
                    </a:cubicBezTo>
                    <a:cubicBezTo>
                      <a:pt x="17883" y="19446"/>
                      <a:pt x="18948" y="15554"/>
                      <a:pt x="17204" y="1250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5" name="Google Shape;1735;p48"/>
              <p:cNvSpPr/>
              <p:nvPr/>
            </p:nvSpPr>
            <p:spPr>
              <a:xfrm>
                <a:off x="5337592" y="1600352"/>
                <a:ext cx="18038" cy="22023"/>
              </a:xfrm>
              <a:custGeom>
                <a:avLst/>
                <a:gdLst/>
                <a:ahLst/>
                <a:cxnLst/>
                <a:rect l="l" t="t" r="r" b="b"/>
                <a:pathLst>
                  <a:path w="18038" h="22023" extrusionOk="0">
                    <a:moveTo>
                      <a:pt x="11909" y="3215"/>
                    </a:moveTo>
                    <a:cubicBezTo>
                      <a:pt x="10164" y="162"/>
                      <a:pt x="6281" y="-903"/>
                      <a:pt x="3219" y="833"/>
                    </a:cubicBezTo>
                    <a:cubicBezTo>
                      <a:pt x="166" y="2578"/>
                      <a:pt x="-908" y="6470"/>
                      <a:pt x="837" y="9523"/>
                    </a:cubicBezTo>
                    <a:lnTo>
                      <a:pt x="6130" y="18809"/>
                    </a:lnTo>
                    <a:cubicBezTo>
                      <a:pt x="7874" y="21862"/>
                      <a:pt x="11758" y="22927"/>
                      <a:pt x="14820" y="21191"/>
                    </a:cubicBezTo>
                    <a:cubicBezTo>
                      <a:pt x="17873" y="19446"/>
                      <a:pt x="18947" y="15554"/>
                      <a:pt x="17202" y="12501"/>
                    </a:cubicBezTo>
                    <a:lnTo>
                      <a:pt x="11909" y="3215"/>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6" name="Google Shape;1736;p48"/>
              <p:cNvSpPr/>
              <p:nvPr/>
            </p:nvSpPr>
            <p:spPr>
              <a:xfrm>
                <a:off x="5241341" y="1509531"/>
                <a:ext cx="18043" cy="22033"/>
              </a:xfrm>
              <a:custGeom>
                <a:avLst/>
                <a:gdLst/>
                <a:ahLst/>
                <a:cxnLst/>
                <a:rect l="l" t="t" r="r" b="b"/>
                <a:pathLst>
                  <a:path w="18043" h="22033" extrusionOk="0">
                    <a:moveTo>
                      <a:pt x="6128" y="18812"/>
                    </a:moveTo>
                    <a:cubicBezTo>
                      <a:pt x="7302" y="20876"/>
                      <a:pt x="9458" y="22033"/>
                      <a:pt x="11672" y="22033"/>
                    </a:cubicBezTo>
                    <a:cubicBezTo>
                      <a:pt x="16529" y="22033"/>
                      <a:pt x="19624" y="16766"/>
                      <a:pt x="17200" y="12504"/>
                    </a:cubicBezTo>
                    <a:lnTo>
                      <a:pt x="11907" y="3219"/>
                    </a:lnTo>
                    <a:cubicBezTo>
                      <a:pt x="10162" y="166"/>
                      <a:pt x="6270" y="-908"/>
                      <a:pt x="3217" y="837"/>
                    </a:cubicBezTo>
                    <a:cubicBezTo>
                      <a:pt x="156" y="2582"/>
                      <a:pt x="-901" y="6474"/>
                      <a:pt x="835" y="9527"/>
                    </a:cubicBezTo>
                    <a:lnTo>
                      <a:pt x="6128" y="1881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7" name="Google Shape;1737;p48"/>
              <p:cNvSpPr/>
              <p:nvPr/>
            </p:nvSpPr>
            <p:spPr>
              <a:xfrm>
                <a:off x="5258586" y="1539802"/>
                <a:ext cx="18036" cy="22031"/>
              </a:xfrm>
              <a:custGeom>
                <a:avLst/>
                <a:gdLst/>
                <a:ahLst/>
                <a:cxnLst/>
                <a:rect l="l" t="t" r="r" b="b"/>
                <a:pathLst>
                  <a:path w="18036" h="22031" extrusionOk="0">
                    <a:moveTo>
                      <a:pt x="17200" y="12506"/>
                    </a:moveTo>
                    <a:lnTo>
                      <a:pt x="11907" y="3221"/>
                    </a:lnTo>
                    <a:cubicBezTo>
                      <a:pt x="10162" y="159"/>
                      <a:pt x="6270" y="-906"/>
                      <a:pt x="3217" y="839"/>
                    </a:cubicBezTo>
                    <a:cubicBezTo>
                      <a:pt x="155" y="2583"/>
                      <a:pt x="-901" y="6475"/>
                      <a:pt x="835" y="9529"/>
                    </a:cubicBezTo>
                    <a:lnTo>
                      <a:pt x="6128" y="18814"/>
                    </a:lnTo>
                    <a:cubicBezTo>
                      <a:pt x="7873" y="21876"/>
                      <a:pt x="11765" y="22933"/>
                      <a:pt x="14818" y="21196"/>
                    </a:cubicBezTo>
                    <a:cubicBezTo>
                      <a:pt x="17871" y="19452"/>
                      <a:pt x="18945" y="15568"/>
                      <a:pt x="17200" y="1250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8" name="Google Shape;1738;p48"/>
              <p:cNvSpPr/>
              <p:nvPr/>
            </p:nvSpPr>
            <p:spPr>
              <a:xfrm>
                <a:off x="5275837" y="1570071"/>
                <a:ext cx="18042" cy="22029"/>
              </a:xfrm>
              <a:custGeom>
                <a:avLst/>
                <a:gdLst/>
                <a:ahLst/>
                <a:cxnLst/>
                <a:rect l="l" t="t" r="r" b="b"/>
                <a:pathLst>
                  <a:path w="18042" h="22029" extrusionOk="0">
                    <a:moveTo>
                      <a:pt x="17204" y="12501"/>
                    </a:moveTo>
                    <a:lnTo>
                      <a:pt x="11911" y="3215"/>
                    </a:lnTo>
                    <a:cubicBezTo>
                      <a:pt x="10166" y="162"/>
                      <a:pt x="6274" y="-903"/>
                      <a:pt x="3221" y="833"/>
                    </a:cubicBezTo>
                    <a:cubicBezTo>
                      <a:pt x="159" y="2578"/>
                      <a:pt x="-906" y="6470"/>
                      <a:pt x="839" y="9523"/>
                    </a:cubicBezTo>
                    <a:lnTo>
                      <a:pt x="6132" y="18809"/>
                    </a:lnTo>
                    <a:cubicBezTo>
                      <a:pt x="7306" y="20872"/>
                      <a:pt x="9461" y="22030"/>
                      <a:pt x="11676" y="22030"/>
                    </a:cubicBezTo>
                    <a:cubicBezTo>
                      <a:pt x="12741" y="22030"/>
                      <a:pt x="13832" y="21761"/>
                      <a:pt x="14822" y="21191"/>
                    </a:cubicBezTo>
                    <a:cubicBezTo>
                      <a:pt x="17883" y="19446"/>
                      <a:pt x="18948" y="15554"/>
                      <a:pt x="17204" y="1250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9" name="Google Shape;1739;p48"/>
              <p:cNvSpPr/>
              <p:nvPr/>
            </p:nvSpPr>
            <p:spPr>
              <a:xfrm>
                <a:off x="5293091" y="1600352"/>
                <a:ext cx="18042" cy="22023"/>
              </a:xfrm>
              <a:custGeom>
                <a:avLst/>
                <a:gdLst/>
                <a:ahLst/>
                <a:cxnLst/>
                <a:rect l="l" t="t" r="r" b="b"/>
                <a:pathLst>
                  <a:path w="18042" h="22023" extrusionOk="0">
                    <a:moveTo>
                      <a:pt x="11911" y="3215"/>
                    </a:moveTo>
                    <a:cubicBezTo>
                      <a:pt x="10166" y="162"/>
                      <a:pt x="6274" y="-903"/>
                      <a:pt x="3221" y="833"/>
                    </a:cubicBezTo>
                    <a:cubicBezTo>
                      <a:pt x="159" y="2578"/>
                      <a:pt x="-906" y="6470"/>
                      <a:pt x="839" y="9523"/>
                    </a:cubicBezTo>
                    <a:lnTo>
                      <a:pt x="6132" y="18809"/>
                    </a:lnTo>
                    <a:cubicBezTo>
                      <a:pt x="7876" y="21862"/>
                      <a:pt x="11760" y="22927"/>
                      <a:pt x="14822" y="21191"/>
                    </a:cubicBezTo>
                    <a:cubicBezTo>
                      <a:pt x="17883" y="19446"/>
                      <a:pt x="18948" y="15554"/>
                      <a:pt x="17204" y="12501"/>
                    </a:cubicBezTo>
                    <a:lnTo>
                      <a:pt x="11911" y="3215"/>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0" name="Google Shape;1740;p48"/>
              <p:cNvSpPr/>
              <p:nvPr/>
            </p:nvSpPr>
            <p:spPr>
              <a:xfrm>
                <a:off x="5196840" y="1509531"/>
                <a:ext cx="18045" cy="22033"/>
              </a:xfrm>
              <a:custGeom>
                <a:avLst/>
                <a:gdLst/>
                <a:ahLst/>
                <a:cxnLst/>
                <a:rect l="l" t="t" r="r" b="b"/>
                <a:pathLst>
                  <a:path w="18045" h="22033" extrusionOk="0">
                    <a:moveTo>
                      <a:pt x="6130" y="18812"/>
                    </a:moveTo>
                    <a:cubicBezTo>
                      <a:pt x="7304" y="20876"/>
                      <a:pt x="9460" y="22033"/>
                      <a:pt x="11674" y="22033"/>
                    </a:cubicBezTo>
                    <a:cubicBezTo>
                      <a:pt x="16531" y="22033"/>
                      <a:pt x="19626" y="16766"/>
                      <a:pt x="17202" y="12504"/>
                    </a:cubicBezTo>
                    <a:lnTo>
                      <a:pt x="11909" y="3219"/>
                    </a:lnTo>
                    <a:cubicBezTo>
                      <a:pt x="10164" y="166"/>
                      <a:pt x="6272" y="-908"/>
                      <a:pt x="3219" y="837"/>
                    </a:cubicBezTo>
                    <a:cubicBezTo>
                      <a:pt x="166" y="2582"/>
                      <a:pt x="-908" y="6474"/>
                      <a:pt x="837" y="9527"/>
                    </a:cubicBezTo>
                    <a:lnTo>
                      <a:pt x="6130" y="1881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1" name="Google Shape;1741;p48"/>
              <p:cNvSpPr/>
              <p:nvPr/>
            </p:nvSpPr>
            <p:spPr>
              <a:xfrm>
                <a:off x="5214086" y="1539802"/>
                <a:ext cx="18040" cy="22031"/>
              </a:xfrm>
              <a:custGeom>
                <a:avLst/>
                <a:gdLst/>
                <a:ahLst/>
                <a:cxnLst/>
                <a:rect l="l" t="t" r="r" b="b"/>
                <a:pathLst>
                  <a:path w="18040" h="22031" extrusionOk="0">
                    <a:moveTo>
                      <a:pt x="17202" y="12506"/>
                    </a:moveTo>
                    <a:lnTo>
                      <a:pt x="11909" y="3221"/>
                    </a:lnTo>
                    <a:cubicBezTo>
                      <a:pt x="10165" y="159"/>
                      <a:pt x="6272" y="-906"/>
                      <a:pt x="3219" y="839"/>
                    </a:cubicBezTo>
                    <a:cubicBezTo>
                      <a:pt x="166" y="2583"/>
                      <a:pt x="-908" y="6475"/>
                      <a:pt x="837" y="9529"/>
                    </a:cubicBezTo>
                    <a:lnTo>
                      <a:pt x="6130" y="18814"/>
                    </a:lnTo>
                    <a:cubicBezTo>
                      <a:pt x="7875" y="21876"/>
                      <a:pt x="11766" y="22933"/>
                      <a:pt x="14820" y="21196"/>
                    </a:cubicBezTo>
                    <a:cubicBezTo>
                      <a:pt x="17881" y="19452"/>
                      <a:pt x="18947" y="15568"/>
                      <a:pt x="17202" y="1250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2" name="Google Shape;1742;p48"/>
              <p:cNvSpPr/>
              <p:nvPr/>
            </p:nvSpPr>
            <p:spPr>
              <a:xfrm>
                <a:off x="5231338" y="1570071"/>
                <a:ext cx="18042" cy="22027"/>
              </a:xfrm>
              <a:custGeom>
                <a:avLst/>
                <a:gdLst/>
                <a:ahLst/>
                <a:cxnLst/>
                <a:rect l="l" t="t" r="r" b="b"/>
                <a:pathLst>
                  <a:path w="18042" h="22027" extrusionOk="0">
                    <a:moveTo>
                      <a:pt x="17204" y="12501"/>
                    </a:moveTo>
                    <a:lnTo>
                      <a:pt x="11911" y="3215"/>
                    </a:lnTo>
                    <a:cubicBezTo>
                      <a:pt x="10166" y="162"/>
                      <a:pt x="6274" y="-903"/>
                      <a:pt x="3221" y="833"/>
                    </a:cubicBezTo>
                    <a:cubicBezTo>
                      <a:pt x="159" y="2578"/>
                      <a:pt x="-906" y="6470"/>
                      <a:pt x="839" y="9523"/>
                    </a:cubicBezTo>
                    <a:lnTo>
                      <a:pt x="6132" y="18809"/>
                    </a:lnTo>
                    <a:cubicBezTo>
                      <a:pt x="7876" y="21862"/>
                      <a:pt x="11760" y="22935"/>
                      <a:pt x="14822" y="21191"/>
                    </a:cubicBezTo>
                    <a:cubicBezTo>
                      <a:pt x="17884" y="19446"/>
                      <a:pt x="18949" y="15554"/>
                      <a:pt x="17204" y="1250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3" name="Google Shape;1743;p48"/>
              <p:cNvSpPr/>
              <p:nvPr/>
            </p:nvSpPr>
            <p:spPr>
              <a:xfrm>
                <a:off x="5248593" y="1600352"/>
                <a:ext cx="18042" cy="22023"/>
              </a:xfrm>
              <a:custGeom>
                <a:avLst/>
                <a:gdLst/>
                <a:ahLst/>
                <a:cxnLst/>
                <a:rect l="l" t="t" r="r" b="b"/>
                <a:pathLst>
                  <a:path w="18042" h="22023" extrusionOk="0">
                    <a:moveTo>
                      <a:pt x="11911" y="3215"/>
                    </a:moveTo>
                    <a:cubicBezTo>
                      <a:pt x="10166" y="162"/>
                      <a:pt x="6282" y="-903"/>
                      <a:pt x="3221" y="833"/>
                    </a:cubicBezTo>
                    <a:cubicBezTo>
                      <a:pt x="159" y="2578"/>
                      <a:pt x="-906" y="6470"/>
                      <a:pt x="839" y="9523"/>
                    </a:cubicBezTo>
                    <a:lnTo>
                      <a:pt x="6131" y="18809"/>
                    </a:lnTo>
                    <a:cubicBezTo>
                      <a:pt x="7876" y="21862"/>
                      <a:pt x="11760" y="22927"/>
                      <a:pt x="14822" y="21191"/>
                    </a:cubicBezTo>
                    <a:cubicBezTo>
                      <a:pt x="17883" y="19446"/>
                      <a:pt x="18948" y="15554"/>
                      <a:pt x="17204" y="12501"/>
                    </a:cubicBezTo>
                    <a:lnTo>
                      <a:pt x="11911" y="3215"/>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4" name="Google Shape;1744;p48"/>
              <p:cNvSpPr/>
              <p:nvPr/>
            </p:nvSpPr>
            <p:spPr>
              <a:xfrm>
                <a:off x="5152339" y="1509531"/>
                <a:ext cx="18048" cy="22033"/>
              </a:xfrm>
              <a:custGeom>
                <a:avLst/>
                <a:gdLst/>
                <a:ahLst/>
                <a:cxnLst/>
                <a:rect l="l" t="t" r="r" b="b"/>
                <a:pathLst>
                  <a:path w="18048" h="22033" extrusionOk="0">
                    <a:moveTo>
                      <a:pt x="17204" y="12504"/>
                    </a:moveTo>
                    <a:lnTo>
                      <a:pt x="11911" y="3219"/>
                    </a:lnTo>
                    <a:cubicBezTo>
                      <a:pt x="10166" y="166"/>
                      <a:pt x="6274" y="-908"/>
                      <a:pt x="3221" y="837"/>
                    </a:cubicBezTo>
                    <a:cubicBezTo>
                      <a:pt x="159" y="2582"/>
                      <a:pt x="-906" y="6474"/>
                      <a:pt x="839" y="9527"/>
                    </a:cubicBezTo>
                    <a:lnTo>
                      <a:pt x="6131" y="18812"/>
                    </a:lnTo>
                    <a:cubicBezTo>
                      <a:pt x="7306" y="20876"/>
                      <a:pt x="9461" y="22033"/>
                      <a:pt x="11676" y="22033"/>
                    </a:cubicBezTo>
                    <a:cubicBezTo>
                      <a:pt x="12749" y="22033"/>
                      <a:pt x="13832" y="21765"/>
                      <a:pt x="14830" y="21194"/>
                    </a:cubicBezTo>
                    <a:cubicBezTo>
                      <a:pt x="17883" y="19450"/>
                      <a:pt x="18957" y="15558"/>
                      <a:pt x="17212" y="1250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5" name="Google Shape;1745;p48"/>
              <p:cNvSpPr/>
              <p:nvPr/>
            </p:nvSpPr>
            <p:spPr>
              <a:xfrm>
                <a:off x="5169587" y="1539802"/>
                <a:ext cx="18034" cy="22031"/>
              </a:xfrm>
              <a:custGeom>
                <a:avLst/>
                <a:gdLst/>
                <a:ahLst/>
                <a:cxnLst/>
                <a:rect l="l" t="t" r="r" b="b"/>
                <a:pathLst>
                  <a:path w="18034" h="22031" extrusionOk="0">
                    <a:moveTo>
                      <a:pt x="17202" y="12506"/>
                    </a:moveTo>
                    <a:lnTo>
                      <a:pt x="11909" y="3221"/>
                    </a:lnTo>
                    <a:cubicBezTo>
                      <a:pt x="10164" y="159"/>
                      <a:pt x="6272" y="-906"/>
                      <a:pt x="3219" y="839"/>
                    </a:cubicBezTo>
                    <a:cubicBezTo>
                      <a:pt x="166" y="2583"/>
                      <a:pt x="-908" y="6475"/>
                      <a:pt x="837" y="9529"/>
                    </a:cubicBezTo>
                    <a:lnTo>
                      <a:pt x="6130" y="18814"/>
                    </a:lnTo>
                    <a:cubicBezTo>
                      <a:pt x="7874" y="21876"/>
                      <a:pt x="11767" y="22933"/>
                      <a:pt x="14820" y="21196"/>
                    </a:cubicBezTo>
                    <a:cubicBezTo>
                      <a:pt x="17873" y="19452"/>
                      <a:pt x="18938" y="15568"/>
                      <a:pt x="17202" y="1250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6" name="Google Shape;1746;p48"/>
              <p:cNvSpPr/>
              <p:nvPr/>
            </p:nvSpPr>
            <p:spPr>
              <a:xfrm>
                <a:off x="5186841" y="1570071"/>
                <a:ext cx="18040" cy="22027"/>
              </a:xfrm>
              <a:custGeom>
                <a:avLst/>
                <a:gdLst/>
                <a:ahLst/>
                <a:cxnLst/>
                <a:rect l="l" t="t" r="r" b="b"/>
                <a:pathLst>
                  <a:path w="18040" h="22027" extrusionOk="0">
                    <a:moveTo>
                      <a:pt x="17202" y="12501"/>
                    </a:moveTo>
                    <a:lnTo>
                      <a:pt x="11909" y="3215"/>
                    </a:lnTo>
                    <a:cubicBezTo>
                      <a:pt x="10165" y="162"/>
                      <a:pt x="6272" y="-903"/>
                      <a:pt x="3219" y="833"/>
                    </a:cubicBezTo>
                    <a:cubicBezTo>
                      <a:pt x="166" y="2578"/>
                      <a:pt x="-908" y="6470"/>
                      <a:pt x="837" y="9523"/>
                    </a:cubicBezTo>
                    <a:lnTo>
                      <a:pt x="6130" y="18809"/>
                    </a:lnTo>
                    <a:cubicBezTo>
                      <a:pt x="7875" y="21862"/>
                      <a:pt x="11758" y="22935"/>
                      <a:pt x="14820" y="21191"/>
                    </a:cubicBezTo>
                    <a:cubicBezTo>
                      <a:pt x="17881" y="19446"/>
                      <a:pt x="18947" y="15554"/>
                      <a:pt x="17202" y="1250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7" name="Google Shape;1747;p48"/>
              <p:cNvSpPr/>
              <p:nvPr/>
            </p:nvSpPr>
            <p:spPr>
              <a:xfrm>
                <a:off x="5204095" y="1600352"/>
                <a:ext cx="18040" cy="22023"/>
              </a:xfrm>
              <a:custGeom>
                <a:avLst/>
                <a:gdLst/>
                <a:ahLst/>
                <a:cxnLst/>
                <a:rect l="l" t="t" r="r" b="b"/>
                <a:pathLst>
                  <a:path w="18040" h="22023" extrusionOk="0">
                    <a:moveTo>
                      <a:pt x="11909" y="3215"/>
                    </a:moveTo>
                    <a:cubicBezTo>
                      <a:pt x="10164" y="162"/>
                      <a:pt x="6281" y="-903"/>
                      <a:pt x="3219" y="833"/>
                    </a:cubicBezTo>
                    <a:cubicBezTo>
                      <a:pt x="166" y="2578"/>
                      <a:pt x="-908" y="6470"/>
                      <a:pt x="837" y="9523"/>
                    </a:cubicBezTo>
                    <a:lnTo>
                      <a:pt x="6130" y="18809"/>
                    </a:lnTo>
                    <a:cubicBezTo>
                      <a:pt x="7875" y="21862"/>
                      <a:pt x="11758" y="22927"/>
                      <a:pt x="14820" y="21191"/>
                    </a:cubicBezTo>
                    <a:cubicBezTo>
                      <a:pt x="17882" y="19446"/>
                      <a:pt x="18947" y="15554"/>
                      <a:pt x="17202" y="12501"/>
                    </a:cubicBezTo>
                    <a:lnTo>
                      <a:pt x="11909" y="3215"/>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8" name="Google Shape;1748;p48"/>
              <p:cNvSpPr/>
              <p:nvPr/>
            </p:nvSpPr>
            <p:spPr>
              <a:xfrm>
                <a:off x="5419326" y="1509531"/>
                <a:ext cx="18045" cy="22033"/>
              </a:xfrm>
              <a:custGeom>
                <a:avLst/>
                <a:gdLst/>
                <a:ahLst/>
                <a:cxnLst/>
                <a:rect l="l" t="t" r="r" b="b"/>
                <a:pathLst>
                  <a:path w="18045" h="22033" extrusionOk="0">
                    <a:moveTo>
                      <a:pt x="6129" y="18812"/>
                    </a:moveTo>
                    <a:cubicBezTo>
                      <a:pt x="7304" y="20876"/>
                      <a:pt x="9460" y="22033"/>
                      <a:pt x="11674" y="22033"/>
                    </a:cubicBezTo>
                    <a:cubicBezTo>
                      <a:pt x="16531" y="22033"/>
                      <a:pt x="19626" y="16766"/>
                      <a:pt x="17202" y="12504"/>
                    </a:cubicBezTo>
                    <a:lnTo>
                      <a:pt x="11909" y="3219"/>
                    </a:lnTo>
                    <a:cubicBezTo>
                      <a:pt x="10164" y="166"/>
                      <a:pt x="6281" y="-908"/>
                      <a:pt x="3219" y="837"/>
                    </a:cubicBezTo>
                    <a:cubicBezTo>
                      <a:pt x="166" y="2582"/>
                      <a:pt x="-908" y="6474"/>
                      <a:pt x="837" y="9527"/>
                    </a:cubicBezTo>
                    <a:lnTo>
                      <a:pt x="6129" y="1881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9" name="Google Shape;1749;p48"/>
              <p:cNvSpPr/>
              <p:nvPr/>
            </p:nvSpPr>
            <p:spPr>
              <a:xfrm>
                <a:off x="5436580" y="1539802"/>
                <a:ext cx="18038" cy="22031"/>
              </a:xfrm>
              <a:custGeom>
                <a:avLst/>
                <a:gdLst/>
                <a:ahLst/>
                <a:cxnLst/>
                <a:rect l="l" t="t" r="r" b="b"/>
                <a:pathLst>
                  <a:path w="18038" h="22031" extrusionOk="0">
                    <a:moveTo>
                      <a:pt x="17202" y="12506"/>
                    </a:moveTo>
                    <a:lnTo>
                      <a:pt x="11909" y="3221"/>
                    </a:lnTo>
                    <a:cubicBezTo>
                      <a:pt x="10165" y="159"/>
                      <a:pt x="6272" y="-906"/>
                      <a:pt x="3219" y="839"/>
                    </a:cubicBezTo>
                    <a:cubicBezTo>
                      <a:pt x="166" y="2583"/>
                      <a:pt x="-908" y="6475"/>
                      <a:pt x="837" y="9529"/>
                    </a:cubicBezTo>
                    <a:lnTo>
                      <a:pt x="6130" y="18814"/>
                    </a:lnTo>
                    <a:cubicBezTo>
                      <a:pt x="7875" y="21876"/>
                      <a:pt x="11766" y="22933"/>
                      <a:pt x="14820" y="21196"/>
                    </a:cubicBezTo>
                    <a:cubicBezTo>
                      <a:pt x="17873" y="19452"/>
                      <a:pt x="18947" y="15568"/>
                      <a:pt x="17202" y="1250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0" name="Google Shape;1750;p48"/>
              <p:cNvSpPr/>
              <p:nvPr/>
            </p:nvSpPr>
            <p:spPr>
              <a:xfrm>
                <a:off x="5453826" y="1570071"/>
                <a:ext cx="18038" cy="22027"/>
              </a:xfrm>
              <a:custGeom>
                <a:avLst/>
                <a:gdLst/>
                <a:ahLst/>
                <a:cxnLst/>
                <a:rect l="l" t="t" r="r" b="b"/>
                <a:pathLst>
                  <a:path w="18038" h="22027" extrusionOk="0">
                    <a:moveTo>
                      <a:pt x="17202" y="12501"/>
                    </a:moveTo>
                    <a:lnTo>
                      <a:pt x="11909" y="3215"/>
                    </a:lnTo>
                    <a:cubicBezTo>
                      <a:pt x="10165" y="162"/>
                      <a:pt x="6281" y="-903"/>
                      <a:pt x="3219" y="833"/>
                    </a:cubicBezTo>
                    <a:cubicBezTo>
                      <a:pt x="166" y="2578"/>
                      <a:pt x="-908" y="6470"/>
                      <a:pt x="837" y="9523"/>
                    </a:cubicBezTo>
                    <a:lnTo>
                      <a:pt x="6130" y="18809"/>
                    </a:lnTo>
                    <a:cubicBezTo>
                      <a:pt x="7874" y="21862"/>
                      <a:pt x="11758" y="22935"/>
                      <a:pt x="14820" y="21191"/>
                    </a:cubicBezTo>
                    <a:cubicBezTo>
                      <a:pt x="17873" y="19446"/>
                      <a:pt x="18947" y="15554"/>
                      <a:pt x="17202" y="1250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1" name="Google Shape;1751;p48"/>
              <p:cNvSpPr/>
              <p:nvPr/>
            </p:nvSpPr>
            <p:spPr>
              <a:xfrm>
                <a:off x="5471080" y="1600352"/>
                <a:ext cx="18038" cy="22023"/>
              </a:xfrm>
              <a:custGeom>
                <a:avLst/>
                <a:gdLst/>
                <a:ahLst/>
                <a:cxnLst/>
                <a:rect l="l" t="t" r="r" b="b"/>
                <a:pathLst>
                  <a:path w="18038" h="22023" extrusionOk="0">
                    <a:moveTo>
                      <a:pt x="11909" y="3215"/>
                    </a:moveTo>
                    <a:cubicBezTo>
                      <a:pt x="10164" y="162"/>
                      <a:pt x="6281" y="-903"/>
                      <a:pt x="3219" y="833"/>
                    </a:cubicBezTo>
                    <a:cubicBezTo>
                      <a:pt x="166" y="2578"/>
                      <a:pt x="-908" y="6470"/>
                      <a:pt x="837" y="9523"/>
                    </a:cubicBezTo>
                    <a:lnTo>
                      <a:pt x="6130" y="18809"/>
                    </a:lnTo>
                    <a:cubicBezTo>
                      <a:pt x="7875" y="21862"/>
                      <a:pt x="11758" y="22927"/>
                      <a:pt x="14820" y="21191"/>
                    </a:cubicBezTo>
                    <a:cubicBezTo>
                      <a:pt x="17873" y="19446"/>
                      <a:pt x="18947" y="15554"/>
                      <a:pt x="17202" y="12501"/>
                    </a:cubicBezTo>
                    <a:lnTo>
                      <a:pt x="11909" y="3215"/>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52" name="Google Shape;1752;p48"/>
            <p:cNvSpPr/>
            <p:nvPr/>
          </p:nvSpPr>
          <p:spPr>
            <a:xfrm>
              <a:off x="5408318" y="1670134"/>
              <a:ext cx="123080" cy="114471"/>
            </a:xfrm>
            <a:custGeom>
              <a:avLst/>
              <a:gdLst/>
              <a:ahLst/>
              <a:cxnLst/>
              <a:rect l="l" t="t" r="r" b="b"/>
              <a:pathLst>
                <a:path w="123080" h="114471" extrusionOk="0">
                  <a:moveTo>
                    <a:pt x="106772" y="38778"/>
                  </a:moveTo>
                  <a:cubicBezTo>
                    <a:pt x="108584" y="22195"/>
                    <a:pt x="93477" y="8724"/>
                    <a:pt x="77145" y="12507"/>
                  </a:cubicBezTo>
                  <a:cubicBezTo>
                    <a:pt x="71752" y="4916"/>
                    <a:pt x="62877" y="-33"/>
                    <a:pt x="52853" y="0"/>
                  </a:cubicBezTo>
                  <a:cubicBezTo>
                    <a:pt x="35104" y="50"/>
                    <a:pt x="21197" y="15619"/>
                    <a:pt x="23512" y="33535"/>
                  </a:cubicBezTo>
                  <a:cubicBezTo>
                    <a:pt x="9848" y="37855"/>
                    <a:pt x="-42" y="50664"/>
                    <a:pt x="0" y="65754"/>
                  </a:cubicBezTo>
                  <a:cubicBezTo>
                    <a:pt x="51" y="83939"/>
                    <a:pt x="14511" y="98710"/>
                    <a:pt x="32546" y="99314"/>
                  </a:cubicBezTo>
                  <a:cubicBezTo>
                    <a:pt x="36874" y="108147"/>
                    <a:pt x="45774" y="114161"/>
                    <a:pt x="56100" y="114471"/>
                  </a:cubicBezTo>
                  <a:lnTo>
                    <a:pt x="56100" y="114454"/>
                  </a:lnTo>
                  <a:cubicBezTo>
                    <a:pt x="64219" y="114698"/>
                    <a:pt x="71878" y="111284"/>
                    <a:pt x="77162" y="105286"/>
                  </a:cubicBezTo>
                  <a:cubicBezTo>
                    <a:pt x="91137" y="115578"/>
                    <a:pt x="110815" y="104582"/>
                    <a:pt x="109322" y="87269"/>
                  </a:cubicBezTo>
                  <a:cubicBezTo>
                    <a:pt x="128799" y="76255"/>
                    <a:pt x="127281" y="47686"/>
                    <a:pt x="106772" y="3878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3" name="Google Shape;1753;p48"/>
            <p:cNvSpPr/>
            <p:nvPr/>
          </p:nvSpPr>
          <p:spPr>
            <a:xfrm>
              <a:off x="5408318" y="1670091"/>
              <a:ext cx="76407" cy="114513"/>
            </a:xfrm>
            <a:custGeom>
              <a:avLst/>
              <a:gdLst/>
              <a:ahLst/>
              <a:cxnLst/>
              <a:rect l="l" t="t" r="r" b="b"/>
              <a:pathLst>
                <a:path w="76407" h="114513" extrusionOk="0">
                  <a:moveTo>
                    <a:pt x="66006" y="94827"/>
                  </a:moveTo>
                  <a:cubicBezTo>
                    <a:pt x="47980" y="94223"/>
                    <a:pt x="33510" y="79460"/>
                    <a:pt x="33460" y="61267"/>
                  </a:cubicBezTo>
                  <a:cubicBezTo>
                    <a:pt x="33418" y="46177"/>
                    <a:pt x="43308" y="33368"/>
                    <a:pt x="56972" y="29049"/>
                  </a:cubicBezTo>
                  <a:cubicBezTo>
                    <a:pt x="55680" y="19042"/>
                    <a:pt x="59455" y="9605"/>
                    <a:pt x="66392" y="3272"/>
                  </a:cubicBezTo>
                  <a:cubicBezTo>
                    <a:pt x="45287" y="-7490"/>
                    <a:pt x="20442" y="9765"/>
                    <a:pt x="23512" y="33578"/>
                  </a:cubicBezTo>
                  <a:cubicBezTo>
                    <a:pt x="9848" y="37898"/>
                    <a:pt x="-42" y="50706"/>
                    <a:pt x="0" y="65796"/>
                  </a:cubicBezTo>
                  <a:cubicBezTo>
                    <a:pt x="51" y="83981"/>
                    <a:pt x="14511" y="98753"/>
                    <a:pt x="32546" y="99357"/>
                  </a:cubicBezTo>
                  <a:cubicBezTo>
                    <a:pt x="36874" y="108189"/>
                    <a:pt x="45774" y="114203"/>
                    <a:pt x="56100" y="114514"/>
                  </a:cubicBezTo>
                  <a:lnTo>
                    <a:pt x="56100" y="114497"/>
                  </a:lnTo>
                  <a:cubicBezTo>
                    <a:pt x="63808" y="114732"/>
                    <a:pt x="71140" y="111653"/>
                    <a:pt x="76407" y="106134"/>
                  </a:cubicBezTo>
                  <a:cubicBezTo>
                    <a:pt x="71945" y="103458"/>
                    <a:pt x="68313" y="99524"/>
                    <a:pt x="66006" y="94827"/>
                  </a:cubicBez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4" name="Google Shape;1754;p48"/>
            <p:cNvSpPr/>
            <p:nvPr/>
          </p:nvSpPr>
          <p:spPr>
            <a:xfrm>
              <a:off x="5443329" y="1737674"/>
              <a:ext cx="38703" cy="150899"/>
            </a:xfrm>
            <a:custGeom>
              <a:avLst/>
              <a:gdLst/>
              <a:ahLst/>
              <a:cxnLst/>
              <a:rect l="l" t="t" r="r" b="b"/>
              <a:pathLst>
                <a:path w="38703" h="150899" extrusionOk="0">
                  <a:moveTo>
                    <a:pt x="21927" y="150732"/>
                  </a:moveTo>
                  <a:lnTo>
                    <a:pt x="38703" y="150732"/>
                  </a:lnTo>
                  <a:lnTo>
                    <a:pt x="38703" y="8707"/>
                  </a:lnTo>
                  <a:cubicBezTo>
                    <a:pt x="38686" y="3884"/>
                    <a:pt x="34736" y="-8"/>
                    <a:pt x="29871" y="0"/>
                  </a:cubicBezTo>
                  <a:cubicBezTo>
                    <a:pt x="25005" y="17"/>
                    <a:pt x="21080" y="3934"/>
                    <a:pt x="21088" y="8757"/>
                  </a:cubicBezTo>
                  <a:lnTo>
                    <a:pt x="21088" y="67305"/>
                  </a:lnTo>
                  <a:lnTo>
                    <a:pt x="13925" y="61761"/>
                  </a:lnTo>
                  <a:cubicBezTo>
                    <a:pt x="10049" y="58892"/>
                    <a:pt x="4580" y="59714"/>
                    <a:pt x="1712" y="63589"/>
                  </a:cubicBezTo>
                  <a:cubicBezTo>
                    <a:pt x="-1157" y="67465"/>
                    <a:pt x="-335" y="72934"/>
                    <a:pt x="3540" y="75802"/>
                  </a:cubicBezTo>
                  <a:lnTo>
                    <a:pt x="21927" y="89072"/>
                  </a:lnTo>
                  <a:lnTo>
                    <a:pt x="21927" y="150900"/>
                  </a:lnTo>
                  <a:cubicBezTo>
                    <a:pt x="21927" y="150900"/>
                    <a:pt x="21927" y="150741"/>
                    <a:pt x="21927" y="15074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5" name="Google Shape;1755;p48"/>
            <p:cNvSpPr/>
            <p:nvPr/>
          </p:nvSpPr>
          <p:spPr>
            <a:xfrm>
              <a:off x="5468872" y="1737648"/>
              <a:ext cx="13160" cy="150749"/>
            </a:xfrm>
            <a:custGeom>
              <a:avLst/>
              <a:gdLst/>
              <a:ahLst/>
              <a:cxnLst/>
              <a:rect l="l" t="t" r="r" b="b"/>
              <a:pathLst>
                <a:path w="13160" h="150749" extrusionOk="0">
                  <a:moveTo>
                    <a:pt x="0" y="1032"/>
                  </a:moveTo>
                  <a:cubicBezTo>
                    <a:pt x="2835" y="2492"/>
                    <a:pt x="4765" y="5386"/>
                    <a:pt x="4773" y="8724"/>
                  </a:cubicBezTo>
                  <a:lnTo>
                    <a:pt x="4773" y="150750"/>
                  </a:lnTo>
                  <a:lnTo>
                    <a:pt x="13161" y="150750"/>
                  </a:lnTo>
                  <a:lnTo>
                    <a:pt x="13161" y="8716"/>
                  </a:lnTo>
                  <a:cubicBezTo>
                    <a:pt x="13144" y="2156"/>
                    <a:pt x="5947" y="-2046"/>
                    <a:pt x="0" y="1024"/>
                  </a:cubicBezTo>
                  <a:close/>
                </a:path>
              </a:pathLst>
            </a:custGeom>
            <a:solidFill>
              <a:srgbClr val="000000">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6" name="Google Shape;1756;p48"/>
            <p:cNvSpPr/>
            <p:nvPr/>
          </p:nvSpPr>
          <p:spPr>
            <a:xfrm>
              <a:off x="5446340" y="1882535"/>
              <a:ext cx="55079" cy="12581"/>
            </a:xfrm>
            <a:custGeom>
              <a:avLst/>
              <a:gdLst/>
              <a:ahLst/>
              <a:cxnLst/>
              <a:rect l="l" t="t" r="r" b="b"/>
              <a:pathLst>
                <a:path w="55079" h="12581" extrusionOk="0">
                  <a:moveTo>
                    <a:pt x="48787" y="12582"/>
                  </a:moveTo>
                  <a:lnTo>
                    <a:pt x="6578" y="12582"/>
                  </a:lnTo>
                  <a:cubicBezTo>
                    <a:pt x="3114" y="12582"/>
                    <a:pt x="85" y="9915"/>
                    <a:pt x="2" y="6459"/>
                  </a:cubicBezTo>
                  <a:cubicBezTo>
                    <a:pt x="-82" y="3003"/>
                    <a:pt x="2762" y="0"/>
                    <a:pt x="6293" y="0"/>
                  </a:cubicBezTo>
                  <a:lnTo>
                    <a:pt x="48502" y="0"/>
                  </a:lnTo>
                  <a:cubicBezTo>
                    <a:pt x="51966" y="0"/>
                    <a:pt x="54994" y="2667"/>
                    <a:pt x="55078" y="6123"/>
                  </a:cubicBezTo>
                  <a:cubicBezTo>
                    <a:pt x="55162" y="9579"/>
                    <a:pt x="52318" y="12582"/>
                    <a:pt x="48787" y="1258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7" name="Google Shape;1757;p48"/>
            <p:cNvSpPr/>
            <p:nvPr/>
          </p:nvSpPr>
          <p:spPr>
            <a:xfrm>
              <a:off x="5114610" y="1672970"/>
              <a:ext cx="230831" cy="188855"/>
            </a:xfrm>
            <a:custGeom>
              <a:avLst/>
              <a:gdLst/>
              <a:ahLst/>
              <a:cxnLst/>
              <a:rect l="l" t="t" r="r" b="b"/>
              <a:pathLst>
                <a:path w="230831" h="188855" extrusionOk="0">
                  <a:moveTo>
                    <a:pt x="207622" y="34701"/>
                  </a:moveTo>
                  <a:cubicBezTo>
                    <a:pt x="210390" y="4026"/>
                    <a:pt x="172291" y="-12029"/>
                    <a:pt x="152093" y="10703"/>
                  </a:cubicBezTo>
                  <a:cubicBezTo>
                    <a:pt x="126937" y="-11056"/>
                    <a:pt x="87336" y="2071"/>
                    <a:pt x="80374" y="34743"/>
                  </a:cubicBezTo>
                  <a:cubicBezTo>
                    <a:pt x="44280" y="19225"/>
                    <a:pt x="6534" y="53221"/>
                    <a:pt x="17858" y="90665"/>
                  </a:cubicBezTo>
                  <a:cubicBezTo>
                    <a:pt x="7297" y="93475"/>
                    <a:pt x="0" y="102920"/>
                    <a:pt x="0" y="113934"/>
                  </a:cubicBezTo>
                  <a:cubicBezTo>
                    <a:pt x="0" y="122724"/>
                    <a:pt x="4722" y="130718"/>
                    <a:pt x="12389" y="134979"/>
                  </a:cubicBezTo>
                  <a:cubicBezTo>
                    <a:pt x="1098" y="160227"/>
                    <a:pt x="19695" y="188855"/>
                    <a:pt x="47359" y="188855"/>
                  </a:cubicBezTo>
                  <a:cubicBezTo>
                    <a:pt x="77858" y="188855"/>
                    <a:pt x="96035" y="154750"/>
                    <a:pt x="79334" y="129527"/>
                  </a:cubicBezTo>
                  <a:cubicBezTo>
                    <a:pt x="99969" y="137101"/>
                    <a:pt x="118976" y="115267"/>
                    <a:pt x="109078" y="95941"/>
                  </a:cubicBezTo>
                  <a:cubicBezTo>
                    <a:pt x="113306" y="94490"/>
                    <a:pt x="116947" y="91546"/>
                    <a:pt x="119245" y="87704"/>
                  </a:cubicBezTo>
                  <a:cubicBezTo>
                    <a:pt x="120075" y="87780"/>
                    <a:pt x="120956" y="87830"/>
                    <a:pt x="121887" y="87864"/>
                  </a:cubicBezTo>
                  <a:cubicBezTo>
                    <a:pt x="136675" y="114001"/>
                    <a:pt x="174212" y="114412"/>
                    <a:pt x="189588" y="88635"/>
                  </a:cubicBezTo>
                  <a:cubicBezTo>
                    <a:pt x="208654" y="97929"/>
                    <a:pt x="230832" y="83938"/>
                    <a:pt x="230832" y="62851"/>
                  </a:cubicBezTo>
                  <a:cubicBezTo>
                    <a:pt x="230832" y="49010"/>
                    <a:pt x="221118" y="37301"/>
                    <a:pt x="207630" y="3470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8" name="Google Shape;1758;p48"/>
            <p:cNvSpPr/>
            <p:nvPr/>
          </p:nvSpPr>
          <p:spPr>
            <a:xfrm>
              <a:off x="5114610" y="1703883"/>
              <a:ext cx="77740" cy="157941"/>
            </a:xfrm>
            <a:custGeom>
              <a:avLst/>
              <a:gdLst/>
              <a:ahLst/>
              <a:cxnLst/>
              <a:rect l="l" t="t" r="r" b="b"/>
              <a:pathLst>
                <a:path w="77740" h="157941" extrusionOk="0">
                  <a:moveTo>
                    <a:pt x="50370" y="114559"/>
                  </a:moveTo>
                  <a:cubicBezTo>
                    <a:pt x="50370" y="109124"/>
                    <a:pt x="51486" y="103890"/>
                    <a:pt x="53684" y="98966"/>
                  </a:cubicBezTo>
                  <a:cubicBezTo>
                    <a:pt x="46017" y="94705"/>
                    <a:pt x="41295" y="86711"/>
                    <a:pt x="41295" y="77920"/>
                  </a:cubicBezTo>
                  <a:cubicBezTo>
                    <a:pt x="41295" y="66907"/>
                    <a:pt x="48592" y="57462"/>
                    <a:pt x="59153" y="54652"/>
                  </a:cubicBezTo>
                  <a:cubicBezTo>
                    <a:pt x="53281" y="35217"/>
                    <a:pt x="60721" y="14205"/>
                    <a:pt x="77741" y="2798"/>
                  </a:cubicBezTo>
                  <a:cubicBezTo>
                    <a:pt x="41982" y="-10061"/>
                    <a:pt x="6912" y="23558"/>
                    <a:pt x="17858" y="59752"/>
                  </a:cubicBezTo>
                  <a:cubicBezTo>
                    <a:pt x="7297" y="62562"/>
                    <a:pt x="0" y="72007"/>
                    <a:pt x="0" y="83020"/>
                  </a:cubicBezTo>
                  <a:cubicBezTo>
                    <a:pt x="0" y="91811"/>
                    <a:pt x="4722" y="99805"/>
                    <a:pt x="12389" y="104066"/>
                  </a:cubicBezTo>
                  <a:cubicBezTo>
                    <a:pt x="1098" y="129314"/>
                    <a:pt x="19695" y="157942"/>
                    <a:pt x="47359" y="157942"/>
                  </a:cubicBezTo>
                  <a:cubicBezTo>
                    <a:pt x="56703" y="157942"/>
                    <a:pt x="65276" y="154570"/>
                    <a:pt x="71928" y="148992"/>
                  </a:cubicBezTo>
                  <a:cubicBezTo>
                    <a:pt x="59178" y="142768"/>
                    <a:pt x="50378" y="129683"/>
                    <a:pt x="50378" y="114568"/>
                  </a:cubicBezTo>
                  <a:close/>
                </a:path>
              </a:pathLst>
            </a:custGeom>
            <a:solidFill>
              <a:srgbClr val="ECECEC">
                <a:alpha val="1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59" name="Google Shape;1759;p48"/>
          <p:cNvGrpSpPr/>
          <p:nvPr/>
        </p:nvGrpSpPr>
        <p:grpSpPr>
          <a:xfrm>
            <a:off x="864930" y="3305125"/>
            <a:ext cx="413710" cy="371111"/>
            <a:chOff x="804613" y="2193109"/>
            <a:chExt cx="429472" cy="385210"/>
          </a:xfrm>
        </p:grpSpPr>
        <p:grpSp>
          <p:nvGrpSpPr>
            <p:cNvPr id="1760" name="Google Shape;1760;p48"/>
            <p:cNvGrpSpPr/>
            <p:nvPr/>
          </p:nvGrpSpPr>
          <p:grpSpPr>
            <a:xfrm>
              <a:off x="846159" y="2431949"/>
              <a:ext cx="348653" cy="114914"/>
              <a:chOff x="846159" y="2431949"/>
              <a:chExt cx="348653" cy="114914"/>
            </a:xfrm>
          </p:grpSpPr>
          <p:sp>
            <p:nvSpPr>
              <p:cNvPr id="1761" name="Google Shape;1761;p48"/>
              <p:cNvSpPr/>
              <p:nvPr/>
            </p:nvSpPr>
            <p:spPr>
              <a:xfrm>
                <a:off x="846159" y="2431949"/>
                <a:ext cx="61143" cy="12581"/>
              </a:xfrm>
              <a:custGeom>
                <a:avLst/>
                <a:gdLst/>
                <a:ahLst/>
                <a:cxnLst/>
                <a:rect l="l" t="t" r="r" b="b"/>
                <a:pathLst>
                  <a:path w="61143" h="12581" extrusionOk="0">
                    <a:moveTo>
                      <a:pt x="54855" y="12582"/>
                    </a:moveTo>
                    <a:lnTo>
                      <a:pt x="6531" y="12582"/>
                    </a:lnTo>
                    <a:cubicBezTo>
                      <a:pt x="3310" y="12582"/>
                      <a:pt x="433" y="10267"/>
                      <a:pt x="47" y="7079"/>
                    </a:cubicBezTo>
                    <a:cubicBezTo>
                      <a:pt x="-414" y="3255"/>
                      <a:pt x="2555" y="0"/>
                      <a:pt x="6288" y="0"/>
                    </a:cubicBezTo>
                    <a:lnTo>
                      <a:pt x="54612" y="0"/>
                    </a:lnTo>
                    <a:cubicBezTo>
                      <a:pt x="57833" y="0"/>
                      <a:pt x="60710" y="2315"/>
                      <a:pt x="61096" y="5502"/>
                    </a:cubicBezTo>
                    <a:cubicBezTo>
                      <a:pt x="61557" y="9327"/>
                      <a:pt x="58588" y="12582"/>
                      <a:pt x="54847" y="1258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2" name="Google Shape;1762;p48"/>
              <p:cNvSpPr/>
              <p:nvPr/>
            </p:nvSpPr>
            <p:spPr>
              <a:xfrm>
                <a:off x="1026419" y="2505763"/>
                <a:ext cx="99510" cy="12581"/>
              </a:xfrm>
              <a:custGeom>
                <a:avLst/>
                <a:gdLst/>
                <a:ahLst/>
                <a:cxnLst/>
                <a:rect l="l" t="t" r="r" b="b"/>
                <a:pathLst>
                  <a:path w="99510" h="12581" extrusionOk="0">
                    <a:moveTo>
                      <a:pt x="93222" y="12582"/>
                    </a:moveTo>
                    <a:lnTo>
                      <a:pt x="6531" y="12582"/>
                    </a:lnTo>
                    <a:cubicBezTo>
                      <a:pt x="3310" y="12582"/>
                      <a:pt x="433" y="10267"/>
                      <a:pt x="47" y="7080"/>
                    </a:cubicBezTo>
                    <a:cubicBezTo>
                      <a:pt x="-414" y="3255"/>
                      <a:pt x="2555" y="0"/>
                      <a:pt x="6288" y="0"/>
                    </a:cubicBezTo>
                    <a:lnTo>
                      <a:pt x="92979" y="0"/>
                    </a:lnTo>
                    <a:cubicBezTo>
                      <a:pt x="96200" y="0"/>
                      <a:pt x="99077" y="2315"/>
                      <a:pt x="99463" y="5503"/>
                    </a:cubicBezTo>
                    <a:cubicBezTo>
                      <a:pt x="99924" y="9328"/>
                      <a:pt x="96955" y="12582"/>
                      <a:pt x="93222" y="1258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3" name="Google Shape;1763;p48"/>
              <p:cNvSpPr/>
              <p:nvPr/>
            </p:nvSpPr>
            <p:spPr>
              <a:xfrm>
                <a:off x="1014676" y="2534282"/>
                <a:ext cx="77592" cy="12581"/>
              </a:xfrm>
              <a:custGeom>
                <a:avLst/>
                <a:gdLst/>
                <a:ahLst/>
                <a:cxnLst/>
                <a:rect l="l" t="t" r="r" b="b"/>
                <a:pathLst>
                  <a:path w="77592" h="12581" extrusionOk="0">
                    <a:moveTo>
                      <a:pt x="71304" y="12582"/>
                    </a:moveTo>
                    <a:lnTo>
                      <a:pt x="6531" y="12582"/>
                    </a:lnTo>
                    <a:cubicBezTo>
                      <a:pt x="3310" y="12582"/>
                      <a:pt x="433" y="10267"/>
                      <a:pt x="47" y="7080"/>
                    </a:cubicBezTo>
                    <a:cubicBezTo>
                      <a:pt x="-414" y="3255"/>
                      <a:pt x="2555" y="0"/>
                      <a:pt x="6288" y="0"/>
                    </a:cubicBezTo>
                    <a:lnTo>
                      <a:pt x="71061" y="0"/>
                    </a:lnTo>
                    <a:cubicBezTo>
                      <a:pt x="74274" y="0"/>
                      <a:pt x="77159" y="2307"/>
                      <a:pt x="77545" y="5503"/>
                    </a:cubicBezTo>
                    <a:cubicBezTo>
                      <a:pt x="78006" y="9328"/>
                      <a:pt x="75037" y="12582"/>
                      <a:pt x="71304" y="1258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4" name="Google Shape;1764;p48"/>
              <p:cNvSpPr/>
              <p:nvPr/>
            </p:nvSpPr>
            <p:spPr>
              <a:xfrm>
                <a:off x="1171323" y="2505763"/>
                <a:ext cx="23489" cy="12581"/>
              </a:xfrm>
              <a:custGeom>
                <a:avLst/>
                <a:gdLst/>
                <a:ahLst/>
                <a:cxnLst/>
                <a:rect l="l" t="t" r="r" b="b"/>
                <a:pathLst>
                  <a:path w="23489" h="12581" extrusionOk="0">
                    <a:moveTo>
                      <a:pt x="17201" y="12582"/>
                    </a:moveTo>
                    <a:lnTo>
                      <a:pt x="6531" y="12582"/>
                    </a:lnTo>
                    <a:cubicBezTo>
                      <a:pt x="3310" y="12582"/>
                      <a:pt x="433" y="10267"/>
                      <a:pt x="47" y="7080"/>
                    </a:cubicBezTo>
                    <a:cubicBezTo>
                      <a:pt x="-414" y="3255"/>
                      <a:pt x="2555" y="0"/>
                      <a:pt x="6288" y="0"/>
                    </a:cubicBezTo>
                    <a:lnTo>
                      <a:pt x="16958" y="0"/>
                    </a:lnTo>
                    <a:cubicBezTo>
                      <a:pt x="20179" y="0"/>
                      <a:pt x="23056" y="2315"/>
                      <a:pt x="23442" y="5503"/>
                    </a:cubicBezTo>
                    <a:cubicBezTo>
                      <a:pt x="23903" y="9328"/>
                      <a:pt x="20934" y="12582"/>
                      <a:pt x="17201" y="1258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5" name="Google Shape;1765;p48"/>
              <p:cNvSpPr/>
              <p:nvPr/>
            </p:nvSpPr>
            <p:spPr>
              <a:xfrm>
                <a:off x="1102440" y="2534282"/>
                <a:ext cx="23483" cy="12581"/>
              </a:xfrm>
              <a:custGeom>
                <a:avLst/>
                <a:gdLst/>
                <a:ahLst/>
                <a:cxnLst/>
                <a:rect l="l" t="t" r="r" b="b"/>
                <a:pathLst>
                  <a:path w="23483" h="12581" extrusionOk="0">
                    <a:moveTo>
                      <a:pt x="17201" y="12582"/>
                    </a:moveTo>
                    <a:lnTo>
                      <a:pt x="6531" y="12582"/>
                    </a:lnTo>
                    <a:cubicBezTo>
                      <a:pt x="3310" y="12582"/>
                      <a:pt x="433" y="10267"/>
                      <a:pt x="47" y="7080"/>
                    </a:cubicBezTo>
                    <a:cubicBezTo>
                      <a:pt x="-414" y="3255"/>
                      <a:pt x="2555" y="0"/>
                      <a:pt x="6288" y="0"/>
                    </a:cubicBezTo>
                    <a:lnTo>
                      <a:pt x="17008" y="0"/>
                    </a:lnTo>
                    <a:cubicBezTo>
                      <a:pt x="19986" y="0"/>
                      <a:pt x="22712" y="1988"/>
                      <a:pt x="23333" y="4899"/>
                    </a:cubicBezTo>
                    <a:cubicBezTo>
                      <a:pt x="24213" y="8984"/>
                      <a:pt x="21118" y="12582"/>
                      <a:pt x="17193" y="1258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66" name="Google Shape;1766;p48"/>
            <p:cNvSpPr/>
            <p:nvPr/>
          </p:nvSpPr>
          <p:spPr>
            <a:xfrm>
              <a:off x="853286" y="2193114"/>
              <a:ext cx="283872" cy="216186"/>
            </a:xfrm>
            <a:custGeom>
              <a:avLst/>
              <a:gdLst/>
              <a:ahLst/>
              <a:cxnLst/>
              <a:rect l="l" t="t" r="r" b="b"/>
              <a:pathLst>
                <a:path w="283872" h="216186" extrusionOk="0">
                  <a:moveTo>
                    <a:pt x="31716" y="216187"/>
                  </a:moveTo>
                  <a:lnTo>
                    <a:pt x="236477" y="216187"/>
                  </a:lnTo>
                  <a:cubicBezTo>
                    <a:pt x="232426" y="193724"/>
                    <a:pt x="232258" y="194562"/>
                    <a:pt x="233248" y="192918"/>
                  </a:cubicBezTo>
                  <a:cubicBezTo>
                    <a:pt x="252926" y="160348"/>
                    <a:pt x="251492" y="162294"/>
                    <a:pt x="252817" y="161606"/>
                  </a:cubicBezTo>
                  <a:lnTo>
                    <a:pt x="278845" y="147992"/>
                  </a:lnTo>
                  <a:cubicBezTo>
                    <a:pt x="284281" y="117863"/>
                    <a:pt x="284835" y="118190"/>
                    <a:pt x="282746" y="114734"/>
                  </a:cubicBezTo>
                  <a:cubicBezTo>
                    <a:pt x="240059" y="44082"/>
                    <a:pt x="243196" y="48351"/>
                    <a:pt x="240336" y="46858"/>
                  </a:cubicBezTo>
                  <a:lnTo>
                    <a:pt x="152554" y="942"/>
                  </a:lnTo>
                  <a:cubicBezTo>
                    <a:pt x="149275" y="-769"/>
                    <a:pt x="145265" y="-106"/>
                    <a:pt x="142724" y="2578"/>
                  </a:cubicBezTo>
                  <a:lnTo>
                    <a:pt x="92756" y="55246"/>
                  </a:lnTo>
                  <a:cubicBezTo>
                    <a:pt x="89812" y="58350"/>
                    <a:pt x="90483" y="58803"/>
                    <a:pt x="90483" y="86684"/>
                  </a:cubicBezTo>
                  <a:lnTo>
                    <a:pt x="59866" y="74832"/>
                  </a:lnTo>
                  <a:cubicBezTo>
                    <a:pt x="57207" y="73800"/>
                    <a:pt x="54204" y="74220"/>
                    <a:pt x="51923" y="75931"/>
                  </a:cubicBezTo>
                  <a:lnTo>
                    <a:pt x="3305" y="112394"/>
                  </a:lnTo>
                  <a:cubicBezTo>
                    <a:pt x="462" y="114524"/>
                    <a:pt x="-696" y="118232"/>
                    <a:pt x="420" y="121604"/>
                  </a:cubicBezTo>
                  <a:lnTo>
                    <a:pt x="31707" y="21618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7" name="Google Shape;1767;p48"/>
            <p:cNvSpPr/>
            <p:nvPr/>
          </p:nvSpPr>
          <p:spPr>
            <a:xfrm>
              <a:off x="1089763" y="2408462"/>
              <a:ext cx="120394" cy="102134"/>
            </a:xfrm>
            <a:custGeom>
              <a:avLst/>
              <a:gdLst/>
              <a:ahLst/>
              <a:cxnLst/>
              <a:rect l="l" t="t" r="r" b="b"/>
              <a:pathLst>
                <a:path w="120394" h="102134" extrusionOk="0">
                  <a:moveTo>
                    <a:pt x="0" y="839"/>
                  </a:moveTo>
                  <a:cubicBezTo>
                    <a:pt x="3313" y="19007"/>
                    <a:pt x="3095" y="18252"/>
                    <a:pt x="3464" y="19016"/>
                  </a:cubicBezTo>
                  <a:lnTo>
                    <a:pt x="20911" y="54530"/>
                  </a:lnTo>
                  <a:cubicBezTo>
                    <a:pt x="21641" y="56023"/>
                    <a:pt x="23260" y="56862"/>
                    <a:pt x="24904" y="56619"/>
                  </a:cubicBezTo>
                  <a:lnTo>
                    <a:pt x="34567" y="55168"/>
                  </a:lnTo>
                  <a:lnTo>
                    <a:pt x="55789" y="99960"/>
                  </a:lnTo>
                  <a:cubicBezTo>
                    <a:pt x="57156" y="102854"/>
                    <a:pt x="61275" y="102854"/>
                    <a:pt x="62667" y="99993"/>
                  </a:cubicBezTo>
                  <a:lnTo>
                    <a:pt x="81197" y="61778"/>
                  </a:lnTo>
                  <a:lnTo>
                    <a:pt x="94920" y="65846"/>
                  </a:lnTo>
                  <a:cubicBezTo>
                    <a:pt x="96891" y="66433"/>
                    <a:pt x="98979" y="65342"/>
                    <a:pt x="99625" y="63388"/>
                  </a:cubicBezTo>
                  <a:lnTo>
                    <a:pt x="120394" y="0"/>
                  </a:lnTo>
                  <a:lnTo>
                    <a:pt x="8" y="839"/>
                  </a:lnTo>
                  <a:lnTo>
                    <a:pt x="8" y="839"/>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8" name="Google Shape;1768;p48"/>
            <p:cNvSpPr/>
            <p:nvPr/>
          </p:nvSpPr>
          <p:spPr>
            <a:xfrm>
              <a:off x="885001" y="2409276"/>
              <a:ext cx="215112" cy="169043"/>
            </a:xfrm>
            <a:custGeom>
              <a:avLst/>
              <a:gdLst/>
              <a:ahLst/>
              <a:cxnLst/>
              <a:rect l="l" t="t" r="r" b="b"/>
              <a:pathLst>
                <a:path w="215112" h="169043" extrusionOk="0">
                  <a:moveTo>
                    <a:pt x="28125" y="85054"/>
                  </a:moveTo>
                  <a:cubicBezTo>
                    <a:pt x="29526" y="89299"/>
                    <a:pt x="34047" y="91656"/>
                    <a:pt x="38325" y="90381"/>
                  </a:cubicBezTo>
                  <a:lnTo>
                    <a:pt x="68061" y="81565"/>
                  </a:lnTo>
                  <a:lnTo>
                    <a:pt x="108215" y="164388"/>
                  </a:lnTo>
                  <a:cubicBezTo>
                    <a:pt x="109599" y="167240"/>
                    <a:pt x="112484" y="169043"/>
                    <a:pt x="115655" y="169043"/>
                  </a:cubicBezTo>
                  <a:cubicBezTo>
                    <a:pt x="118826" y="169043"/>
                    <a:pt x="121745" y="167231"/>
                    <a:pt x="123129" y="164312"/>
                  </a:cubicBezTo>
                  <a:lnTo>
                    <a:pt x="169121" y="67221"/>
                  </a:lnTo>
                  <a:lnTo>
                    <a:pt x="190057" y="70359"/>
                  </a:lnTo>
                  <a:cubicBezTo>
                    <a:pt x="193614" y="70887"/>
                    <a:pt x="197120" y="69058"/>
                    <a:pt x="198705" y="65829"/>
                  </a:cubicBezTo>
                  <a:lnTo>
                    <a:pt x="215113" y="32420"/>
                  </a:lnTo>
                  <a:cubicBezTo>
                    <a:pt x="207890" y="17715"/>
                    <a:pt x="208050" y="18235"/>
                    <a:pt x="207899" y="17397"/>
                  </a:cubicBezTo>
                  <a:lnTo>
                    <a:pt x="204762" y="0"/>
                  </a:lnTo>
                  <a:lnTo>
                    <a:pt x="0" y="0"/>
                  </a:lnTo>
                  <a:lnTo>
                    <a:pt x="28134" y="85029"/>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9" name="Google Shape;1769;p48"/>
            <p:cNvSpPr/>
            <p:nvPr/>
          </p:nvSpPr>
          <p:spPr>
            <a:xfrm>
              <a:off x="1086028" y="2333097"/>
              <a:ext cx="130955" cy="76203"/>
            </a:xfrm>
            <a:custGeom>
              <a:avLst/>
              <a:gdLst/>
              <a:ahLst/>
              <a:cxnLst/>
              <a:rect l="l" t="t" r="r" b="b"/>
              <a:pathLst>
                <a:path w="130955" h="76203" extrusionOk="0">
                  <a:moveTo>
                    <a:pt x="3735" y="76204"/>
                  </a:moveTo>
                  <a:lnTo>
                    <a:pt x="124121" y="76204"/>
                  </a:lnTo>
                  <a:lnTo>
                    <a:pt x="130764" y="56115"/>
                  </a:lnTo>
                  <a:cubicBezTo>
                    <a:pt x="131276" y="54554"/>
                    <a:pt x="130739" y="52852"/>
                    <a:pt x="129431" y="51862"/>
                  </a:cubicBezTo>
                  <a:lnTo>
                    <a:pt x="107001" y="35036"/>
                  </a:lnTo>
                  <a:cubicBezTo>
                    <a:pt x="104812" y="33391"/>
                    <a:pt x="104266" y="34172"/>
                    <a:pt x="89210" y="40001"/>
                  </a:cubicBezTo>
                  <a:cubicBezTo>
                    <a:pt x="89210" y="27126"/>
                    <a:pt x="89520" y="26924"/>
                    <a:pt x="88161" y="25490"/>
                  </a:cubicBezTo>
                  <a:lnTo>
                    <a:pt x="65102" y="1190"/>
                  </a:lnTo>
                  <a:cubicBezTo>
                    <a:pt x="63928" y="-52"/>
                    <a:pt x="62083" y="-353"/>
                    <a:pt x="60573" y="435"/>
                  </a:cubicBezTo>
                  <a:cubicBezTo>
                    <a:pt x="17005" y="23225"/>
                    <a:pt x="19362" y="21724"/>
                    <a:pt x="18574" y="23032"/>
                  </a:cubicBezTo>
                  <a:lnTo>
                    <a:pt x="506" y="52935"/>
                  </a:lnTo>
                  <a:cubicBezTo>
                    <a:pt x="-484" y="54579"/>
                    <a:pt x="-316" y="53732"/>
                    <a:pt x="3735" y="7620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770" name="Google Shape;1770;p48"/>
            <p:cNvGrpSpPr/>
            <p:nvPr/>
          </p:nvGrpSpPr>
          <p:grpSpPr>
            <a:xfrm>
              <a:off x="1000547" y="2193109"/>
              <a:ext cx="136862" cy="384773"/>
              <a:chOff x="1000547" y="2193109"/>
              <a:chExt cx="136862" cy="384773"/>
            </a:xfrm>
          </p:grpSpPr>
          <p:sp>
            <p:nvSpPr>
              <p:cNvPr id="1771" name="Google Shape;1771;p48"/>
              <p:cNvSpPr/>
              <p:nvPr/>
            </p:nvSpPr>
            <p:spPr>
              <a:xfrm>
                <a:off x="1002225" y="2193109"/>
                <a:ext cx="135184" cy="216192"/>
              </a:xfrm>
              <a:custGeom>
                <a:avLst/>
                <a:gdLst/>
                <a:ahLst/>
                <a:cxnLst/>
                <a:rect l="l" t="t" r="r" b="b"/>
                <a:pathLst>
                  <a:path w="135184" h="216192" extrusionOk="0">
                    <a:moveTo>
                      <a:pt x="89484" y="216184"/>
                    </a:moveTo>
                    <a:cubicBezTo>
                      <a:pt x="85433" y="193721"/>
                      <a:pt x="85265" y="194559"/>
                      <a:pt x="86255" y="192915"/>
                    </a:cubicBezTo>
                    <a:cubicBezTo>
                      <a:pt x="105933" y="160345"/>
                      <a:pt x="104499" y="162291"/>
                      <a:pt x="105824" y="161603"/>
                    </a:cubicBezTo>
                    <a:lnTo>
                      <a:pt x="131014" y="148828"/>
                    </a:lnTo>
                    <a:cubicBezTo>
                      <a:pt x="135484" y="118086"/>
                      <a:pt x="136113" y="118095"/>
                      <a:pt x="134075" y="114731"/>
                    </a:cubicBezTo>
                    <a:cubicBezTo>
                      <a:pt x="91388" y="44079"/>
                      <a:pt x="94525" y="48348"/>
                      <a:pt x="91665" y="46855"/>
                    </a:cubicBezTo>
                    <a:cubicBezTo>
                      <a:pt x="-8715" y="-5654"/>
                      <a:pt x="5494" y="1208"/>
                      <a:pt x="0" y="0"/>
                    </a:cubicBezTo>
                    <a:lnTo>
                      <a:pt x="55546" y="62675"/>
                    </a:lnTo>
                    <a:lnTo>
                      <a:pt x="68967" y="134820"/>
                    </a:lnTo>
                    <a:lnTo>
                      <a:pt x="50513" y="216192"/>
                    </a:lnTo>
                    <a:lnTo>
                      <a:pt x="89476" y="216192"/>
                    </a:lnTo>
                    <a:cubicBezTo>
                      <a:pt x="89476" y="216192"/>
                      <a:pt x="89476" y="216192"/>
                      <a:pt x="89476" y="216192"/>
                    </a:cubicBezTo>
                    <a:close/>
                  </a:path>
                </a:pathLst>
              </a:custGeom>
              <a:solidFill>
                <a:srgbClr val="ECECEC">
                  <a:alpha val="1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2" name="Google Shape;1772;p48"/>
              <p:cNvSpPr/>
              <p:nvPr/>
            </p:nvSpPr>
            <p:spPr>
              <a:xfrm>
                <a:off x="1000547" y="2408445"/>
                <a:ext cx="101370" cy="169437"/>
              </a:xfrm>
              <a:custGeom>
                <a:avLst/>
                <a:gdLst/>
                <a:ahLst/>
                <a:cxnLst/>
                <a:rect l="l" t="t" r="r" b="b"/>
                <a:pathLst>
                  <a:path w="101370" h="169437" extrusionOk="0">
                    <a:moveTo>
                      <a:pt x="7474" y="164707"/>
                    </a:moveTo>
                    <a:lnTo>
                      <a:pt x="53575" y="67381"/>
                    </a:lnTo>
                    <a:lnTo>
                      <a:pt x="74570" y="70526"/>
                    </a:lnTo>
                    <a:cubicBezTo>
                      <a:pt x="78135" y="71055"/>
                      <a:pt x="81650" y="69226"/>
                      <a:pt x="83235" y="65988"/>
                    </a:cubicBezTo>
                    <a:lnTo>
                      <a:pt x="101370" y="30817"/>
                    </a:lnTo>
                    <a:cubicBezTo>
                      <a:pt x="93955" y="17523"/>
                      <a:pt x="94291" y="18286"/>
                      <a:pt x="94140" y="17439"/>
                    </a:cubicBezTo>
                    <a:lnTo>
                      <a:pt x="90994" y="0"/>
                    </a:lnTo>
                    <a:lnTo>
                      <a:pt x="51939" y="0"/>
                    </a:lnTo>
                    <a:lnTo>
                      <a:pt x="0" y="169438"/>
                    </a:lnTo>
                    <a:lnTo>
                      <a:pt x="0" y="169438"/>
                    </a:lnTo>
                    <a:cubicBezTo>
                      <a:pt x="3196" y="169438"/>
                      <a:pt x="6115" y="167592"/>
                      <a:pt x="7482" y="164698"/>
                    </a:cubicBezTo>
                    <a:close/>
                  </a:path>
                </a:pathLst>
              </a:custGeom>
              <a:solidFill>
                <a:srgbClr val="ECECEC">
                  <a:alpha val="1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73" name="Google Shape;1773;p48"/>
            <p:cNvSpPr/>
            <p:nvPr/>
          </p:nvSpPr>
          <p:spPr>
            <a:xfrm>
              <a:off x="913462" y="2267720"/>
              <a:ext cx="30616" cy="81791"/>
            </a:xfrm>
            <a:custGeom>
              <a:avLst/>
              <a:gdLst/>
              <a:ahLst/>
              <a:cxnLst/>
              <a:rect l="l" t="t" r="r" b="b"/>
              <a:pathLst>
                <a:path w="30616" h="81791" extrusionOk="0">
                  <a:moveTo>
                    <a:pt x="0" y="0"/>
                  </a:moveTo>
                  <a:lnTo>
                    <a:pt x="30617" y="81791"/>
                  </a:lnTo>
                  <a:lnTo>
                    <a:pt x="30617" y="11852"/>
                  </a:lnTo>
                  <a:lnTo>
                    <a:pt x="0" y="0"/>
                  </a:ln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774" name="Google Shape;1774;p48"/>
            <p:cNvGrpSpPr/>
            <p:nvPr/>
          </p:nvGrpSpPr>
          <p:grpSpPr>
            <a:xfrm>
              <a:off x="1086028" y="2333532"/>
              <a:ext cx="62954" cy="177289"/>
              <a:chOff x="1086028" y="2333532"/>
              <a:chExt cx="62954" cy="177289"/>
            </a:xfrm>
          </p:grpSpPr>
          <p:sp>
            <p:nvSpPr>
              <p:cNvPr id="1775" name="Google Shape;1775;p48"/>
              <p:cNvSpPr/>
              <p:nvPr/>
            </p:nvSpPr>
            <p:spPr>
              <a:xfrm>
                <a:off x="1086028" y="2333532"/>
                <a:ext cx="60572" cy="75768"/>
              </a:xfrm>
              <a:custGeom>
                <a:avLst/>
                <a:gdLst/>
                <a:ahLst/>
                <a:cxnLst/>
                <a:rect l="l" t="t" r="r" b="b"/>
                <a:pathLst>
                  <a:path w="60572" h="75768" extrusionOk="0">
                    <a:moveTo>
                      <a:pt x="18574" y="22597"/>
                    </a:moveTo>
                    <a:lnTo>
                      <a:pt x="506" y="52500"/>
                    </a:lnTo>
                    <a:cubicBezTo>
                      <a:pt x="-484" y="54144"/>
                      <a:pt x="-316" y="53297"/>
                      <a:pt x="3735" y="75769"/>
                    </a:cubicBezTo>
                    <a:lnTo>
                      <a:pt x="40265" y="75769"/>
                    </a:lnTo>
                    <a:lnTo>
                      <a:pt x="60573" y="0"/>
                    </a:lnTo>
                    <a:cubicBezTo>
                      <a:pt x="17005" y="22790"/>
                      <a:pt x="19362" y="21289"/>
                      <a:pt x="18574" y="22597"/>
                    </a:cubicBezTo>
                    <a:close/>
                  </a:path>
                </a:pathLst>
              </a:custGeom>
              <a:solidFill>
                <a:srgbClr val="ECECEC">
                  <a:alpha val="1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6" name="Google Shape;1776;p48"/>
              <p:cNvSpPr/>
              <p:nvPr/>
            </p:nvSpPr>
            <p:spPr>
              <a:xfrm>
                <a:off x="1089763" y="2409293"/>
                <a:ext cx="59219" cy="101528"/>
              </a:xfrm>
              <a:custGeom>
                <a:avLst/>
                <a:gdLst/>
                <a:ahLst/>
                <a:cxnLst/>
                <a:rect l="l" t="t" r="r" b="b"/>
                <a:pathLst>
                  <a:path w="59219" h="101528" extrusionOk="0">
                    <a:moveTo>
                      <a:pt x="0" y="8"/>
                    </a:moveTo>
                    <a:cubicBezTo>
                      <a:pt x="3313" y="18403"/>
                      <a:pt x="3095" y="17648"/>
                      <a:pt x="3464" y="18403"/>
                    </a:cubicBezTo>
                    <a:lnTo>
                      <a:pt x="20911" y="53918"/>
                    </a:lnTo>
                    <a:cubicBezTo>
                      <a:pt x="21641" y="55411"/>
                      <a:pt x="23260" y="56250"/>
                      <a:pt x="24904" y="56007"/>
                    </a:cubicBezTo>
                    <a:lnTo>
                      <a:pt x="34567" y="54556"/>
                    </a:lnTo>
                    <a:cubicBezTo>
                      <a:pt x="58146" y="104330"/>
                      <a:pt x="55386" y="100664"/>
                      <a:pt x="59220" y="101528"/>
                    </a:cubicBezTo>
                    <a:lnTo>
                      <a:pt x="36538" y="0"/>
                    </a:lnTo>
                    <a:lnTo>
                      <a:pt x="8" y="0"/>
                    </a:lnTo>
                    <a:close/>
                  </a:path>
                </a:pathLst>
              </a:custGeom>
              <a:solidFill>
                <a:srgbClr val="ECECEC">
                  <a:alpha val="1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77" name="Google Shape;1777;p48"/>
            <p:cNvSpPr/>
            <p:nvPr/>
          </p:nvSpPr>
          <p:spPr>
            <a:xfrm>
              <a:off x="804613" y="2402591"/>
              <a:ext cx="429472" cy="12581"/>
            </a:xfrm>
            <a:custGeom>
              <a:avLst/>
              <a:gdLst/>
              <a:ahLst/>
              <a:cxnLst/>
              <a:rect l="l" t="t" r="r" b="b"/>
              <a:pathLst>
                <a:path w="429472" h="12581" extrusionOk="0">
                  <a:moveTo>
                    <a:pt x="423184" y="12582"/>
                  </a:moveTo>
                  <a:lnTo>
                    <a:pt x="6531" y="12582"/>
                  </a:lnTo>
                  <a:cubicBezTo>
                    <a:pt x="3310" y="12582"/>
                    <a:pt x="433" y="10267"/>
                    <a:pt x="47" y="7079"/>
                  </a:cubicBezTo>
                  <a:cubicBezTo>
                    <a:pt x="-414" y="3255"/>
                    <a:pt x="2555" y="0"/>
                    <a:pt x="6288" y="0"/>
                  </a:cubicBezTo>
                  <a:lnTo>
                    <a:pt x="422941" y="0"/>
                  </a:lnTo>
                  <a:cubicBezTo>
                    <a:pt x="426154" y="0"/>
                    <a:pt x="429039" y="2307"/>
                    <a:pt x="429425" y="5502"/>
                  </a:cubicBezTo>
                  <a:cubicBezTo>
                    <a:pt x="429886" y="9327"/>
                    <a:pt x="426917" y="12582"/>
                    <a:pt x="423184" y="1258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78" name="Google Shape;1778;p48"/>
          <p:cNvGrpSpPr/>
          <p:nvPr/>
        </p:nvGrpSpPr>
        <p:grpSpPr>
          <a:xfrm>
            <a:off x="5082930" y="1420503"/>
            <a:ext cx="424358" cy="418021"/>
            <a:chOff x="1765985" y="3733464"/>
            <a:chExt cx="429469" cy="423055"/>
          </a:xfrm>
        </p:grpSpPr>
        <p:sp>
          <p:nvSpPr>
            <p:cNvPr id="1779" name="Google Shape;1779;p48"/>
            <p:cNvSpPr/>
            <p:nvPr/>
          </p:nvSpPr>
          <p:spPr>
            <a:xfrm>
              <a:off x="1797986" y="3869315"/>
              <a:ext cx="144275" cy="153835"/>
            </a:xfrm>
            <a:custGeom>
              <a:avLst/>
              <a:gdLst/>
              <a:ahLst/>
              <a:cxnLst/>
              <a:rect l="l" t="t" r="r" b="b"/>
              <a:pathLst>
                <a:path w="144275" h="153835" extrusionOk="0">
                  <a:moveTo>
                    <a:pt x="72138" y="0"/>
                  </a:moveTo>
                  <a:lnTo>
                    <a:pt x="0" y="72757"/>
                  </a:lnTo>
                  <a:lnTo>
                    <a:pt x="0" y="153836"/>
                  </a:lnTo>
                  <a:lnTo>
                    <a:pt x="144275" y="153836"/>
                  </a:lnTo>
                  <a:lnTo>
                    <a:pt x="144275" y="72757"/>
                  </a:lnTo>
                  <a:lnTo>
                    <a:pt x="72138"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780" name="Google Shape;1780;p48"/>
            <p:cNvGrpSpPr/>
            <p:nvPr/>
          </p:nvGrpSpPr>
          <p:grpSpPr>
            <a:xfrm>
              <a:off x="1837656" y="3932561"/>
              <a:ext cx="65278" cy="31873"/>
              <a:chOff x="1837656" y="3932561"/>
              <a:chExt cx="65278" cy="31873"/>
            </a:xfrm>
          </p:grpSpPr>
          <p:sp>
            <p:nvSpPr>
              <p:cNvPr id="1781" name="Google Shape;1781;p48"/>
              <p:cNvSpPr/>
              <p:nvPr/>
            </p:nvSpPr>
            <p:spPr>
              <a:xfrm>
                <a:off x="1837656" y="3951853"/>
                <a:ext cx="65278" cy="12581"/>
              </a:xfrm>
              <a:custGeom>
                <a:avLst/>
                <a:gdLst/>
                <a:ahLst/>
                <a:cxnLst/>
                <a:rect l="l" t="t" r="r" b="b"/>
                <a:pathLst>
                  <a:path w="65278" h="12581" extrusionOk="0">
                    <a:moveTo>
                      <a:pt x="58990" y="12582"/>
                    </a:moveTo>
                    <a:lnTo>
                      <a:pt x="6531" y="12582"/>
                    </a:lnTo>
                    <a:cubicBezTo>
                      <a:pt x="3310" y="12582"/>
                      <a:pt x="433" y="10267"/>
                      <a:pt x="47" y="7080"/>
                    </a:cubicBezTo>
                    <a:cubicBezTo>
                      <a:pt x="-414" y="3255"/>
                      <a:pt x="2555" y="0"/>
                      <a:pt x="6288" y="0"/>
                    </a:cubicBezTo>
                    <a:lnTo>
                      <a:pt x="58747" y="0"/>
                    </a:lnTo>
                    <a:cubicBezTo>
                      <a:pt x="61968" y="0"/>
                      <a:pt x="64845" y="2315"/>
                      <a:pt x="65231" y="5503"/>
                    </a:cubicBezTo>
                    <a:cubicBezTo>
                      <a:pt x="65693" y="9328"/>
                      <a:pt x="62723" y="12582"/>
                      <a:pt x="58990" y="1258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2" name="Google Shape;1782;p48"/>
              <p:cNvSpPr/>
              <p:nvPr/>
            </p:nvSpPr>
            <p:spPr>
              <a:xfrm>
                <a:off x="1837656" y="3932561"/>
                <a:ext cx="65278" cy="12581"/>
              </a:xfrm>
              <a:custGeom>
                <a:avLst/>
                <a:gdLst/>
                <a:ahLst/>
                <a:cxnLst/>
                <a:rect l="l" t="t" r="r" b="b"/>
                <a:pathLst>
                  <a:path w="65278" h="12581" extrusionOk="0">
                    <a:moveTo>
                      <a:pt x="58990" y="12582"/>
                    </a:moveTo>
                    <a:lnTo>
                      <a:pt x="6531" y="12582"/>
                    </a:lnTo>
                    <a:cubicBezTo>
                      <a:pt x="3310" y="12582"/>
                      <a:pt x="433" y="10267"/>
                      <a:pt x="47" y="7080"/>
                    </a:cubicBezTo>
                    <a:cubicBezTo>
                      <a:pt x="-414" y="3255"/>
                      <a:pt x="2555" y="0"/>
                      <a:pt x="6288" y="0"/>
                    </a:cubicBezTo>
                    <a:lnTo>
                      <a:pt x="58747" y="0"/>
                    </a:lnTo>
                    <a:cubicBezTo>
                      <a:pt x="61968" y="0"/>
                      <a:pt x="64845" y="2315"/>
                      <a:pt x="65231" y="5503"/>
                    </a:cubicBezTo>
                    <a:cubicBezTo>
                      <a:pt x="65693" y="9328"/>
                      <a:pt x="62723" y="12582"/>
                      <a:pt x="58990" y="1258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83" name="Google Shape;1783;p48"/>
            <p:cNvSpPr/>
            <p:nvPr/>
          </p:nvSpPr>
          <p:spPr>
            <a:xfrm>
              <a:off x="1844120" y="3981211"/>
              <a:ext cx="52844" cy="41939"/>
            </a:xfrm>
            <a:custGeom>
              <a:avLst/>
              <a:gdLst/>
              <a:ahLst/>
              <a:cxnLst/>
              <a:rect l="l" t="t" r="r" b="b"/>
              <a:pathLst>
                <a:path w="52844" h="41939" extrusionOk="0">
                  <a:moveTo>
                    <a:pt x="40649" y="0"/>
                  </a:moveTo>
                  <a:lnTo>
                    <a:pt x="12163" y="0"/>
                  </a:lnTo>
                  <a:cubicBezTo>
                    <a:pt x="5444" y="0"/>
                    <a:pt x="0" y="5444"/>
                    <a:pt x="0" y="12163"/>
                  </a:cubicBezTo>
                  <a:lnTo>
                    <a:pt x="0" y="41940"/>
                  </a:lnTo>
                  <a:lnTo>
                    <a:pt x="52845" y="41940"/>
                  </a:lnTo>
                  <a:lnTo>
                    <a:pt x="52845" y="12070"/>
                  </a:lnTo>
                  <a:cubicBezTo>
                    <a:pt x="52845" y="5402"/>
                    <a:pt x="47384" y="0"/>
                    <a:pt x="40649"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4" name="Google Shape;1784;p48"/>
            <p:cNvSpPr/>
            <p:nvPr/>
          </p:nvSpPr>
          <p:spPr>
            <a:xfrm>
              <a:off x="1797986" y="3920859"/>
              <a:ext cx="20970" cy="102283"/>
            </a:xfrm>
            <a:custGeom>
              <a:avLst/>
              <a:gdLst/>
              <a:ahLst/>
              <a:cxnLst/>
              <a:rect l="l" t="t" r="r" b="b"/>
              <a:pathLst>
                <a:path w="20970" h="102283" extrusionOk="0">
                  <a:moveTo>
                    <a:pt x="20970" y="8"/>
                  </a:moveTo>
                  <a:lnTo>
                    <a:pt x="0" y="21205"/>
                  </a:lnTo>
                  <a:lnTo>
                    <a:pt x="0" y="102283"/>
                  </a:lnTo>
                  <a:lnTo>
                    <a:pt x="20970" y="102283"/>
                  </a:lnTo>
                  <a:cubicBezTo>
                    <a:pt x="20970" y="97552"/>
                    <a:pt x="20970" y="4009"/>
                    <a:pt x="20970" y="0"/>
                  </a:cubicBezTo>
                  <a:close/>
                </a:path>
              </a:pathLst>
            </a:custGeom>
            <a:solidFill>
              <a:srgbClr val="ECECEC">
                <a:alpha val="1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5" name="Google Shape;1785;p48"/>
            <p:cNvSpPr/>
            <p:nvPr/>
          </p:nvSpPr>
          <p:spPr>
            <a:xfrm>
              <a:off x="1844120" y="3981211"/>
              <a:ext cx="33132" cy="41939"/>
            </a:xfrm>
            <a:custGeom>
              <a:avLst/>
              <a:gdLst/>
              <a:ahLst/>
              <a:cxnLst/>
              <a:rect l="l" t="t" r="r" b="b"/>
              <a:pathLst>
                <a:path w="33132" h="41939" extrusionOk="0">
                  <a:moveTo>
                    <a:pt x="33133" y="0"/>
                  </a:moveTo>
                  <a:lnTo>
                    <a:pt x="12163" y="0"/>
                  </a:lnTo>
                  <a:cubicBezTo>
                    <a:pt x="5444" y="0"/>
                    <a:pt x="0" y="5444"/>
                    <a:pt x="0" y="12163"/>
                  </a:cubicBezTo>
                  <a:lnTo>
                    <a:pt x="0" y="41940"/>
                  </a:lnTo>
                  <a:lnTo>
                    <a:pt x="20970" y="41940"/>
                  </a:lnTo>
                  <a:lnTo>
                    <a:pt x="20970" y="12070"/>
                  </a:lnTo>
                  <a:cubicBezTo>
                    <a:pt x="20970" y="5402"/>
                    <a:pt x="26414" y="0"/>
                    <a:pt x="33133" y="0"/>
                  </a:cubicBez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6" name="Google Shape;1786;p48"/>
            <p:cNvSpPr/>
            <p:nvPr/>
          </p:nvSpPr>
          <p:spPr>
            <a:xfrm>
              <a:off x="1772292" y="3847198"/>
              <a:ext cx="196015" cy="108741"/>
            </a:xfrm>
            <a:custGeom>
              <a:avLst/>
              <a:gdLst/>
              <a:ahLst/>
              <a:cxnLst/>
              <a:rect l="l" t="t" r="r" b="b"/>
              <a:pathLst>
                <a:path w="196015" h="108741" extrusionOk="0">
                  <a:moveTo>
                    <a:pt x="179280" y="105838"/>
                  </a:moveTo>
                  <a:lnTo>
                    <a:pt x="98008" y="23686"/>
                  </a:lnTo>
                  <a:lnTo>
                    <a:pt x="16735" y="105838"/>
                  </a:lnTo>
                  <a:cubicBezTo>
                    <a:pt x="12936" y="109679"/>
                    <a:pt x="6745" y="109713"/>
                    <a:pt x="2904" y="105913"/>
                  </a:cubicBezTo>
                  <a:cubicBezTo>
                    <a:pt x="-938" y="102113"/>
                    <a:pt x="-972" y="95923"/>
                    <a:pt x="2828" y="92081"/>
                  </a:cubicBezTo>
                  <a:lnTo>
                    <a:pt x="91054" y="2900"/>
                  </a:lnTo>
                  <a:cubicBezTo>
                    <a:pt x="94879" y="-958"/>
                    <a:pt x="101120" y="-975"/>
                    <a:pt x="104961" y="2900"/>
                  </a:cubicBezTo>
                  <a:lnTo>
                    <a:pt x="193187" y="92081"/>
                  </a:lnTo>
                  <a:cubicBezTo>
                    <a:pt x="196987" y="95923"/>
                    <a:pt x="196953" y="102113"/>
                    <a:pt x="193112" y="105913"/>
                  </a:cubicBezTo>
                  <a:cubicBezTo>
                    <a:pt x="189278" y="109704"/>
                    <a:pt x="183079" y="109679"/>
                    <a:pt x="179280" y="10583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7" name="Google Shape;1787;p48"/>
            <p:cNvSpPr/>
            <p:nvPr/>
          </p:nvSpPr>
          <p:spPr>
            <a:xfrm>
              <a:off x="1772368" y="3859563"/>
              <a:ext cx="195861" cy="96372"/>
            </a:xfrm>
            <a:custGeom>
              <a:avLst/>
              <a:gdLst/>
              <a:ahLst/>
              <a:cxnLst/>
              <a:rect l="l" t="t" r="r" b="b"/>
              <a:pathLst>
                <a:path w="195861" h="96372" extrusionOk="0">
                  <a:moveTo>
                    <a:pt x="184429" y="85454"/>
                  </a:moveTo>
                  <a:lnTo>
                    <a:pt x="101529" y="1658"/>
                  </a:lnTo>
                  <a:cubicBezTo>
                    <a:pt x="98065" y="-1840"/>
                    <a:pt x="94769" y="1222"/>
                    <a:pt x="94366" y="1616"/>
                  </a:cubicBezTo>
                  <a:lnTo>
                    <a:pt x="94366" y="1616"/>
                  </a:lnTo>
                  <a:cubicBezTo>
                    <a:pt x="94366" y="1616"/>
                    <a:pt x="94324" y="1658"/>
                    <a:pt x="94324" y="1658"/>
                  </a:cubicBezTo>
                  <a:lnTo>
                    <a:pt x="94324" y="1658"/>
                  </a:lnTo>
                  <a:lnTo>
                    <a:pt x="11433" y="85454"/>
                  </a:lnTo>
                  <a:cubicBezTo>
                    <a:pt x="8355" y="88566"/>
                    <a:pt x="3800" y="89321"/>
                    <a:pt x="0" y="87719"/>
                  </a:cubicBezTo>
                  <a:cubicBezTo>
                    <a:pt x="940" y="95838"/>
                    <a:pt x="10896" y="99294"/>
                    <a:pt x="16659" y="93465"/>
                  </a:cubicBezTo>
                  <a:lnTo>
                    <a:pt x="97931" y="11313"/>
                  </a:lnTo>
                  <a:lnTo>
                    <a:pt x="179203" y="93465"/>
                  </a:lnTo>
                  <a:cubicBezTo>
                    <a:pt x="184966" y="99294"/>
                    <a:pt x="194922" y="95838"/>
                    <a:pt x="195862" y="87719"/>
                  </a:cubicBezTo>
                  <a:cubicBezTo>
                    <a:pt x="191953" y="89363"/>
                    <a:pt x="187440" y="88499"/>
                    <a:pt x="184429" y="85446"/>
                  </a:cubicBezTo>
                  <a:close/>
                </a:path>
              </a:pathLst>
            </a:custGeom>
            <a:solidFill>
              <a:srgbClr val="000000">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8" name="Google Shape;1788;p48"/>
            <p:cNvSpPr/>
            <p:nvPr/>
          </p:nvSpPr>
          <p:spPr>
            <a:xfrm>
              <a:off x="1771974" y="3788747"/>
              <a:ext cx="416887" cy="367765"/>
            </a:xfrm>
            <a:custGeom>
              <a:avLst/>
              <a:gdLst/>
              <a:ahLst/>
              <a:cxnLst/>
              <a:rect l="l" t="t" r="r" b="b"/>
              <a:pathLst>
                <a:path w="416887" h="367765" extrusionOk="0">
                  <a:moveTo>
                    <a:pt x="406831" y="232727"/>
                  </a:moveTo>
                  <a:cubicBezTo>
                    <a:pt x="376944" y="232727"/>
                    <a:pt x="366358" y="191852"/>
                    <a:pt x="357198" y="134193"/>
                  </a:cubicBezTo>
                  <a:cubicBezTo>
                    <a:pt x="340456" y="28756"/>
                    <a:pt x="263856" y="-4083"/>
                    <a:pt x="199754" y="396"/>
                  </a:cubicBezTo>
                  <a:cubicBezTo>
                    <a:pt x="137330" y="4758"/>
                    <a:pt x="142421" y="51168"/>
                    <a:pt x="142421" y="51168"/>
                  </a:cubicBezTo>
                  <a:cubicBezTo>
                    <a:pt x="142421" y="66980"/>
                    <a:pt x="155255" y="79797"/>
                    <a:pt x="171083" y="79797"/>
                  </a:cubicBezTo>
                  <a:cubicBezTo>
                    <a:pt x="186912" y="79797"/>
                    <a:pt x="199267" y="67441"/>
                    <a:pt x="199729" y="52032"/>
                  </a:cubicBezTo>
                  <a:cubicBezTo>
                    <a:pt x="225220" y="55304"/>
                    <a:pt x="268536" y="87992"/>
                    <a:pt x="268360" y="140861"/>
                  </a:cubicBezTo>
                  <a:cubicBezTo>
                    <a:pt x="268192" y="191802"/>
                    <a:pt x="226143" y="232718"/>
                    <a:pt x="175194" y="232718"/>
                  </a:cubicBezTo>
                  <a:lnTo>
                    <a:pt x="10066" y="232718"/>
                  </a:lnTo>
                  <a:cubicBezTo>
                    <a:pt x="4505" y="232718"/>
                    <a:pt x="0" y="237223"/>
                    <a:pt x="0" y="242784"/>
                  </a:cubicBezTo>
                  <a:lnTo>
                    <a:pt x="0" y="357699"/>
                  </a:lnTo>
                  <a:cubicBezTo>
                    <a:pt x="0" y="363261"/>
                    <a:pt x="4505" y="367765"/>
                    <a:pt x="10066" y="367765"/>
                  </a:cubicBezTo>
                  <a:lnTo>
                    <a:pt x="406822" y="367765"/>
                  </a:lnTo>
                  <a:cubicBezTo>
                    <a:pt x="412384" y="367765"/>
                    <a:pt x="416888" y="363261"/>
                    <a:pt x="416888" y="357699"/>
                  </a:cubicBezTo>
                  <a:lnTo>
                    <a:pt x="416888" y="242776"/>
                  </a:lnTo>
                  <a:cubicBezTo>
                    <a:pt x="416888" y="237566"/>
                    <a:pt x="412845" y="232844"/>
                    <a:pt x="406822" y="23271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9" name="Google Shape;1789;p48"/>
            <p:cNvSpPr/>
            <p:nvPr/>
          </p:nvSpPr>
          <p:spPr>
            <a:xfrm>
              <a:off x="1956973" y="3840452"/>
              <a:ext cx="83662" cy="180501"/>
            </a:xfrm>
            <a:custGeom>
              <a:avLst/>
              <a:gdLst/>
              <a:ahLst/>
              <a:cxnLst/>
              <a:rect l="l" t="t" r="r" b="b"/>
              <a:pathLst>
                <a:path w="83662" h="180501" extrusionOk="0">
                  <a:moveTo>
                    <a:pt x="0" y="180501"/>
                  </a:moveTo>
                  <a:cubicBezTo>
                    <a:pt x="46923" y="176156"/>
                    <a:pt x="83663" y="136674"/>
                    <a:pt x="83663" y="88627"/>
                  </a:cubicBezTo>
                  <a:cubicBezTo>
                    <a:pt x="83663" y="36270"/>
                    <a:pt x="40867" y="3322"/>
                    <a:pt x="15031" y="0"/>
                  </a:cubicBezTo>
                  <a:cubicBezTo>
                    <a:pt x="14830" y="6761"/>
                    <a:pt x="12297" y="12926"/>
                    <a:pt x="8195" y="17724"/>
                  </a:cubicBezTo>
                  <a:lnTo>
                    <a:pt x="8279" y="17992"/>
                  </a:lnTo>
                  <a:cubicBezTo>
                    <a:pt x="26255" y="25499"/>
                    <a:pt x="58935" y="45262"/>
                    <a:pt x="62172" y="90481"/>
                  </a:cubicBezTo>
                  <a:cubicBezTo>
                    <a:pt x="66316" y="148308"/>
                    <a:pt x="18722" y="177020"/>
                    <a:pt x="8" y="180493"/>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790" name="Google Shape;1790;p48"/>
            <p:cNvGrpSpPr/>
            <p:nvPr/>
          </p:nvGrpSpPr>
          <p:grpSpPr>
            <a:xfrm>
              <a:off x="1765988" y="3733464"/>
              <a:ext cx="405063" cy="109353"/>
              <a:chOff x="1765988" y="3733464"/>
              <a:chExt cx="405063" cy="109353"/>
            </a:xfrm>
          </p:grpSpPr>
          <p:sp>
            <p:nvSpPr>
              <p:cNvPr id="1791" name="Google Shape;1791;p48"/>
              <p:cNvSpPr/>
              <p:nvPr/>
            </p:nvSpPr>
            <p:spPr>
              <a:xfrm>
                <a:off x="1844473" y="3733464"/>
                <a:ext cx="104082" cy="43292"/>
              </a:xfrm>
              <a:custGeom>
                <a:avLst/>
                <a:gdLst/>
                <a:ahLst/>
                <a:cxnLst/>
                <a:rect l="l" t="t" r="r" b="b"/>
                <a:pathLst>
                  <a:path w="104082" h="43292" extrusionOk="0">
                    <a:moveTo>
                      <a:pt x="91857" y="39079"/>
                    </a:moveTo>
                    <a:cubicBezTo>
                      <a:pt x="89073" y="31135"/>
                      <a:pt x="79686" y="27738"/>
                      <a:pt x="72481" y="32033"/>
                    </a:cubicBezTo>
                    <a:cubicBezTo>
                      <a:pt x="70384" y="33283"/>
                      <a:pt x="67758" y="33207"/>
                      <a:pt x="65737" y="31840"/>
                    </a:cubicBezTo>
                    <a:cubicBezTo>
                      <a:pt x="62013" y="29323"/>
                      <a:pt x="63187" y="25498"/>
                      <a:pt x="63187" y="23871"/>
                    </a:cubicBezTo>
                    <a:cubicBezTo>
                      <a:pt x="63187" y="17605"/>
                      <a:pt x="58087" y="12505"/>
                      <a:pt x="51821" y="12505"/>
                    </a:cubicBezTo>
                    <a:cubicBezTo>
                      <a:pt x="45555" y="12505"/>
                      <a:pt x="40463" y="17605"/>
                      <a:pt x="40463" y="23871"/>
                    </a:cubicBezTo>
                    <a:cubicBezTo>
                      <a:pt x="40463" y="25079"/>
                      <a:pt x="41680" y="29718"/>
                      <a:pt x="37217" y="31991"/>
                    </a:cubicBezTo>
                    <a:cubicBezTo>
                      <a:pt x="34827" y="33216"/>
                      <a:pt x="31916" y="32779"/>
                      <a:pt x="29978" y="30909"/>
                    </a:cubicBezTo>
                    <a:cubicBezTo>
                      <a:pt x="23704" y="24836"/>
                      <a:pt x="13219" y="28904"/>
                      <a:pt x="12540" y="37493"/>
                    </a:cubicBezTo>
                    <a:cubicBezTo>
                      <a:pt x="12271" y="40958"/>
                      <a:pt x="9235" y="43549"/>
                      <a:pt x="5770" y="43273"/>
                    </a:cubicBezTo>
                    <a:cubicBezTo>
                      <a:pt x="-8347" y="42157"/>
                      <a:pt x="4974" y="9436"/>
                      <a:pt x="29098" y="16305"/>
                    </a:cubicBezTo>
                    <a:cubicBezTo>
                      <a:pt x="36647" y="-6300"/>
                      <a:pt x="69126" y="-5067"/>
                      <a:pt x="75014" y="17932"/>
                    </a:cubicBezTo>
                    <a:cubicBezTo>
                      <a:pt x="87420" y="15861"/>
                      <a:pt x="99566" y="23041"/>
                      <a:pt x="103726" y="34918"/>
                    </a:cubicBezTo>
                    <a:cubicBezTo>
                      <a:pt x="104876" y="38198"/>
                      <a:pt x="103148" y="41788"/>
                      <a:pt x="99868" y="42937"/>
                    </a:cubicBezTo>
                    <a:cubicBezTo>
                      <a:pt x="96580" y="44086"/>
                      <a:pt x="92998" y="42350"/>
                      <a:pt x="91849" y="3907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2" name="Google Shape;1792;p48"/>
              <p:cNvSpPr/>
              <p:nvPr/>
            </p:nvSpPr>
            <p:spPr>
              <a:xfrm>
                <a:off x="2087359" y="3778129"/>
                <a:ext cx="83692" cy="44556"/>
              </a:xfrm>
              <a:custGeom>
                <a:avLst/>
                <a:gdLst/>
                <a:ahLst/>
                <a:cxnLst/>
                <a:rect l="l" t="t" r="r" b="b"/>
                <a:pathLst>
                  <a:path w="83692" h="44556" extrusionOk="0">
                    <a:moveTo>
                      <a:pt x="77404" y="44549"/>
                    </a:moveTo>
                    <a:lnTo>
                      <a:pt x="53616" y="44549"/>
                    </a:lnTo>
                    <a:cubicBezTo>
                      <a:pt x="50327" y="44549"/>
                      <a:pt x="47601" y="42016"/>
                      <a:pt x="47341" y="38744"/>
                    </a:cubicBezTo>
                    <a:cubicBezTo>
                      <a:pt x="46612" y="29643"/>
                      <a:pt x="35489" y="25307"/>
                      <a:pt x="28812" y="31765"/>
                    </a:cubicBezTo>
                    <a:cubicBezTo>
                      <a:pt x="26883" y="33636"/>
                      <a:pt x="23972" y="34072"/>
                      <a:pt x="21573" y="32847"/>
                    </a:cubicBezTo>
                    <a:cubicBezTo>
                      <a:pt x="17111" y="30566"/>
                      <a:pt x="18335" y="25952"/>
                      <a:pt x="18335" y="24627"/>
                    </a:cubicBezTo>
                    <a:cubicBezTo>
                      <a:pt x="18335" y="18017"/>
                      <a:pt x="12984" y="12632"/>
                      <a:pt x="6382" y="12582"/>
                    </a:cubicBezTo>
                    <a:cubicBezTo>
                      <a:pt x="3346" y="12557"/>
                      <a:pt x="620" y="10426"/>
                      <a:pt x="100" y="7432"/>
                    </a:cubicBezTo>
                    <a:cubicBezTo>
                      <a:pt x="-597" y="3456"/>
                      <a:pt x="2448" y="0"/>
                      <a:pt x="6290" y="0"/>
                    </a:cubicBezTo>
                    <a:cubicBezTo>
                      <a:pt x="17237" y="0"/>
                      <a:pt x="26531" y="7172"/>
                      <a:pt x="29735" y="17070"/>
                    </a:cubicBezTo>
                    <a:cubicBezTo>
                      <a:pt x="42065" y="13421"/>
                      <a:pt x="54639" y="20391"/>
                      <a:pt x="58674" y="31975"/>
                    </a:cubicBezTo>
                    <a:lnTo>
                      <a:pt x="77161" y="31975"/>
                    </a:lnTo>
                    <a:cubicBezTo>
                      <a:pt x="80382" y="31975"/>
                      <a:pt x="83259" y="34290"/>
                      <a:pt x="83645" y="37478"/>
                    </a:cubicBezTo>
                    <a:cubicBezTo>
                      <a:pt x="84106" y="41302"/>
                      <a:pt x="81137" y="44557"/>
                      <a:pt x="77396" y="4455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3" name="Google Shape;1793;p48"/>
              <p:cNvSpPr/>
              <p:nvPr/>
            </p:nvSpPr>
            <p:spPr>
              <a:xfrm>
                <a:off x="1765988" y="3798260"/>
                <a:ext cx="83693" cy="44557"/>
              </a:xfrm>
              <a:custGeom>
                <a:avLst/>
                <a:gdLst/>
                <a:ahLst/>
                <a:cxnLst/>
                <a:rect l="l" t="t" r="r" b="b"/>
                <a:pathLst>
                  <a:path w="83693" h="44557" extrusionOk="0">
                    <a:moveTo>
                      <a:pt x="30077" y="44549"/>
                    </a:moveTo>
                    <a:cubicBezTo>
                      <a:pt x="22830" y="44549"/>
                      <a:pt x="11917" y="44549"/>
                      <a:pt x="6523" y="44549"/>
                    </a:cubicBezTo>
                    <a:cubicBezTo>
                      <a:pt x="3302" y="44549"/>
                      <a:pt x="433" y="42235"/>
                      <a:pt x="47" y="39047"/>
                    </a:cubicBezTo>
                    <a:cubicBezTo>
                      <a:pt x="-414" y="35222"/>
                      <a:pt x="2555" y="31967"/>
                      <a:pt x="6288" y="31967"/>
                    </a:cubicBezTo>
                    <a:lnTo>
                      <a:pt x="25019" y="31967"/>
                    </a:lnTo>
                    <a:cubicBezTo>
                      <a:pt x="29037" y="20409"/>
                      <a:pt x="41602" y="13405"/>
                      <a:pt x="53958" y="17062"/>
                    </a:cubicBezTo>
                    <a:cubicBezTo>
                      <a:pt x="57120" y="7290"/>
                      <a:pt x="66238" y="160"/>
                      <a:pt x="77016" y="1"/>
                    </a:cubicBezTo>
                    <a:cubicBezTo>
                      <a:pt x="80120" y="-49"/>
                      <a:pt x="82989" y="1997"/>
                      <a:pt x="83576" y="5050"/>
                    </a:cubicBezTo>
                    <a:cubicBezTo>
                      <a:pt x="84339" y="9068"/>
                      <a:pt x="81286" y="12583"/>
                      <a:pt x="77402" y="12583"/>
                    </a:cubicBezTo>
                    <a:cubicBezTo>
                      <a:pt x="70105" y="12583"/>
                      <a:pt x="64426" y="19067"/>
                      <a:pt x="65483" y="26339"/>
                    </a:cubicBezTo>
                    <a:cubicBezTo>
                      <a:pt x="66338" y="32253"/>
                      <a:pt x="59192" y="35927"/>
                      <a:pt x="54880" y="31766"/>
                    </a:cubicBezTo>
                    <a:cubicBezTo>
                      <a:pt x="48212" y="25324"/>
                      <a:pt x="37081" y="29636"/>
                      <a:pt x="36351" y="38753"/>
                    </a:cubicBezTo>
                    <a:cubicBezTo>
                      <a:pt x="36091" y="42025"/>
                      <a:pt x="33365" y="44558"/>
                      <a:pt x="30085" y="4455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4" name="Google Shape;1794;p48"/>
              <p:cNvSpPr/>
              <p:nvPr/>
            </p:nvSpPr>
            <p:spPr>
              <a:xfrm>
                <a:off x="1991057" y="3753896"/>
                <a:ext cx="48955" cy="12581"/>
              </a:xfrm>
              <a:custGeom>
                <a:avLst/>
                <a:gdLst/>
                <a:ahLst/>
                <a:cxnLst/>
                <a:rect l="l" t="t" r="r" b="b"/>
                <a:pathLst>
                  <a:path w="48955" h="12581" extrusionOk="0">
                    <a:moveTo>
                      <a:pt x="42667" y="12582"/>
                    </a:moveTo>
                    <a:lnTo>
                      <a:pt x="6531" y="12582"/>
                    </a:lnTo>
                    <a:cubicBezTo>
                      <a:pt x="3310" y="12582"/>
                      <a:pt x="433" y="10267"/>
                      <a:pt x="47" y="7080"/>
                    </a:cubicBezTo>
                    <a:cubicBezTo>
                      <a:pt x="-414" y="3255"/>
                      <a:pt x="2555" y="0"/>
                      <a:pt x="6288" y="0"/>
                    </a:cubicBezTo>
                    <a:lnTo>
                      <a:pt x="42424" y="0"/>
                    </a:lnTo>
                    <a:cubicBezTo>
                      <a:pt x="45645" y="0"/>
                      <a:pt x="48522" y="2315"/>
                      <a:pt x="48908" y="5503"/>
                    </a:cubicBezTo>
                    <a:cubicBezTo>
                      <a:pt x="49369" y="9328"/>
                      <a:pt x="46400" y="12582"/>
                      <a:pt x="42667" y="1258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5" name="Google Shape;1795;p48"/>
              <p:cNvSpPr/>
              <p:nvPr/>
            </p:nvSpPr>
            <p:spPr>
              <a:xfrm>
                <a:off x="2047484" y="3753896"/>
                <a:ext cx="19370" cy="12581"/>
              </a:xfrm>
              <a:custGeom>
                <a:avLst/>
                <a:gdLst/>
                <a:ahLst/>
                <a:cxnLst/>
                <a:rect l="l" t="t" r="r" b="b"/>
                <a:pathLst>
                  <a:path w="19370" h="12581" extrusionOk="0">
                    <a:moveTo>
                      <a:pt x="13082" y="12582"/>
                    </a:moveTo>
                    <a:lnTo>
                      <a:pt x="6531" y="12582"/>
                    </a:lnTo>
                    <a:cubicBezTo>
                      <a:pt x="3310" y="12582"/>
                      <a:pt x="433" y="10267"/>
                      <a:pt x="47" y="7080"/>
                    </a:cubicBezTo>
                    <a:cubicBezTo>
                      <a:pt x="-414" y="3255"/>
                      <a:pt x="2555" y="0"/>
                      <a:pt x="6288" y="0"/>
                    </a:cubicBezTo>
                    <a:lnTo>
                      <a:pt x="12839" y="0"/>
                    </a:lnTo>
                    <a:cubicBezTo>
                      <a:pt x="16060" y="0"/>
                      <a:pt x="18937" y="2315"/>
                      <a:pt x="19323" y="5503"/>
                    </a:cubicBezTo>
                    <a:cubicBezTo>
                      <a:pt x="19785" y="9328"/>
                      <a:pt x="16815" y="12582"/>
                      <a:pt x="13082" y="1258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96" name="Google Shape;1796;p48"/>
            <p:cNvSpPr/>
            <p:nvPr/>
          </p:nvSpPr>
          <p:spPr>
            <a:xfrm>
              <a:off x="1771983" y="4021473"/>
              <a:ext cx="203192" cy="135046"/>
            </a:xfrm>
            <a:custGeom>
              <a:avLst/>
              <a:gdLst/>
              <a:ahLst/>
              <a:cxnLst/>
              <a:rect l="l" t="t" r="r" b="b"/>
              <a:pathLst>
                <a:path w="203192" h="135046" extrusionOk="0">
                  <a:moveTo>
                    <a:pt x="136944" y="0"/>
                  </a:moveTo>
                  <a:lnTo>
                    <a:pt x="10066" y="0"/>
                  </a:lnTo>
                  <a:cubicBezTo>
                    <a:pt x="4505" y="0"/>
                    <a:pt x="0" y="4504"/>
                    <a:pt x="0" y="10066"/>
                  </a:cubicBezTo>
                  <a:lnTo>
                    <a:pt x="0" y="124981"/>
                  </a:lnTo>
                  <a:cubicBezTo>
                    <a:pt x="0" y="130542"/>
                    <a:pt x="4505" y="135047"/>
                    <a:pt x="10066" y="135047"/>
                  </a:cubicBezTo>
                  <a:lnTo>
                    <a:pt x="203193" y="135047"/>
                  </a:lnTo>
                  <a:cubicBezTo>
                    <a:pt x="167879" y="99280"/>
                    <a:pt x="143872" y="52341"/>
                    <a:pt x="136952" y="0"/>
                  </a:cubicBezTo>
                  <a:close/>
                </a:path>
              </a:pathLst>
            </a:custGeom>
            <a:solidFill>
              <a:srgbClr val="ECECEC">
                <a:alpha val="1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797" name="Google Shape;1797;p48"/>
            <p:cNvGrpSpPr/>
            <p:nvPr/>
          </p:nvGrpSpPr>
          <p:grpSpPr>
            <a:xfrm>
              <a:off x="1765985" y="4037176"/>
              <a:ext cx="429469" cy="93568"/>
              <a:chOff x="1765985" y="4037176"/>
              <a:chExt cx="429469" cy="93568"/>
            </a:xfrm>
          </p:grpSpPr>
          <p:sp>
            <p:nvSpPr>
              <p:cNvPr id="1798" name="Google Shape;1798;p48"/>
              <p:cNvSpPr/>
              <p:nvPr/>
            </p:nvSpPr>
            <p:spPr>
              <a:xfrm>
                <a:off x="1765985" y="4037176"/>
                <a:ext cx="429469" cy="42318"/>
              </a:xfrm>
              <a:custGeom>
                <a:avLst/>
                <a:gdLst/>
                <a:ahLst/>
                <a:cxnLst/>
                <a:rect l="l" t="t" r="r" b="b"/>
                <a:pathLst>
                  <a:path w="429469" h="42318" extrusionOk="0">
                    <a:moveTo>
                      <a:pt x="65779" y="26607"/>
                    </a:moveTo>
                    <a:cubicBezTo>
                      <a:pt x="80148" y="47577"/>
                      <a:pt x="110932" y="47535"/>
                      <a:pt x="125268" y="26607"/>
                    </a:cubicBezTo>
                    <a:cubicBezTo>
                      <a:pt x="139636" y="47577"/>
                      <a:pt x="170412" y="47535"/>
                      <a:pt x="184756" y="26607"/>
                    </a:cubicBezTo>
                    <a:cubicBezTo>
                      <a:pt x="199125" y="47577"/>
                      <a:pt x="229901" y="47535"/>
                      <a:pt x="244244" y="26607"/>
                    </a:cubicBezTo>
                    <a:cubicBezTo>
                      <a:pt x="258613" y="47577"/>
                      <a:pt x="289397" y="47535"/>
                      <a:pt x="303732" y="26607"/>
                    </a:cubicBezTo>
                    <a:cubicBezTo>
                      <a:pt x="318101" y="47577"/>
                      <a:pt x="348877" y="47535"/>
                      <a:pt x="363221" y="26607"/>
                    </a:cubicBezTo>
                    <a:cubicBezTo>
                      <a:pt x="383210" y="55780"/>
                      <a:pt x="429470" y="41504"/>
                      <a:pt x="429470" y="6291"/>
                    </a:cubicBezTo>
                    <a:cubicBezTo>
                      <a:pt x="429470" y="2818"/>
                      <a:pt x="426652" y="0"/>
                      <a:pt x="423179" y="0"/>
                    </a:cubicBezTo>
                    <a:cubicBezTo>
                      <a:pt x="419706" y="0"/>
                      <a:pt x="416888" y="2818"/>
                      <a:pt x="416888" y="6291"/>
                    </a:cubicBezTo>
                    <a:cubicBezTo>
                      <a:pt x="416888" y="19225"/>
                      <a:pt x="406159" y="29744"/>
                      <a:pt x="392965" y="29744"/>
                    </a:cubicBezTo>
                    <a:cubicBezTo>
                      <a:pt x="379771" y="29744"/>
                      <a:pt x="369512" y="19225"/>
                      <a:pt x="369512" y="6291"/>
                    </a:cubicBezTo>
                    <a:cubicBezTo>
                      <a:pt x="369512" y="2818"/>
                      <a:pt x="366693" y="0"/>
                      <a:pt x="363221" y="0"/>
                    </a:cubicBezTo>
                    <a:cubicBezTo>
                      <a:pt x="359748" y="0"/>
                      <a:pt x="356930" y="2818"/>
                      <a:pt x="356930" y="6291"/>
                    </a:cubicBezTo>
                    <a:cubicBezTo>
                      <a:pt x="356930" y="19225"/>
                      <a:pt x="346411" y="29744"/>
                      <a:pt x="333477" y="29744"/>
                    </a:cubicBezTo>
                    <a:cubicBezTo>
                      <a:pt x="320542" y="29744"/>
                      <a:pt x="310024" y="19225"/>
                      <a:pt x="310024" y="6291"/>
                    </a:cubicBezTo>
                    <a:cubicBezTo>
                      <a:pt x="310024" y="2818"/>
                      <a:pt x="307205" y="0"/>
                      <a:pt x="303732" y="0"/>
                    </a:cubicBezTo>
                    <a:cubicBezTo>
                      <a:pt x="300260" y="0"/>
                      <a:pt x="297441" y="2818"/>
                      <a:pt x="297441" y="6291"/>
                    </a:cubicBezTo>
                    <a:cubicBezTo>
                      <a:pt x="297441" y="19225"/>
                      <a:pt x="286923" y="29744"/>
                      <a:pt x="273988" y="29744"/>
                    </a:cubicBezTo>
                    <a:cubicBezTo>
                      <a:pt x="261054" y="29744"/>
                      <a:pt x="250535" y="19225"/>
                      <a:pt x="250535" y="6291"/>
                    </a:cubicBezTo>
                    <a:cubicBezTo>
                      <a:pt x="250535" y="2818"/>
                      <a:pt x="247717" y="0"/>
                      <a:pt x="244244" y="0"/>
                    </a:cubicBezTo>
                    <a:cubicBezTo>
                      <a:pt x="240771" y="0"/>
                      <a:pt x="237953" y="2818"/>
                      <a:pt x="237953" y="6291"/>
                    </a:cubicBezTo>
                    <a:cubicBezTo>
                      <a:pt x="237953" y="19225"/>
                      <a:pt x="227434" y="29744"/>
                      <a:pt x="214500" y="29744"/>
                    </a:cubicBezTo>
                    <a:cubicBezTo>
                      <a:pt x="201566" y="29744"/>
                      <a:pt x="191047" y="19225"/>
                      <a:pt x="191047" y="6291"/>
                    </a:cubicBezTo>
                    <a:cubicBezTo>
                      <a:pt x="191047" y="2818"/>
                      <a:pt x="188229" y="0"/>
                      <a:pt x="184756" y="0"/>
                    </a:cubicBezTo>
                    <a:cubicBezTo>
                      <a:pt x="181283" y="0"/>
                      <a:pt x="178465" y="2818"/>
                      <a:pt x="178465" y="6291"/>
                    </a:cubicBezTo>
                    <a:cubicBezTo>
                      <a:pt x="178465" y="19225"/>
                      <a:pt x="167946" y="29744"/>
                      <a:pt x="155012" y="29744"/>
                    </a:cubicBezTo>
                    <a:cubicBezTo>
                      <a:pt x="142077" y="29744"/>
                      <a:pt x="131559" y="19225"/>
                      <a:pt x="131559" y="6291"/>
                    </a:cubicBezTo>
                    <a:cubicBezTo>
                      <a:pt x="131559" y="2818"/>
                      <a:pt x="128740" y="0"/>
                      <a:pt x="125268" y="0"/>
                    </a:cubicBezTo>
                    <a:cubicBezTo>
                      <a:pt x="121795" y="0"/>
                      <a:pt x="118976" y="2818"/>
                      <a:pt x="118976" y="6291"/>
                    </a:cubicBezTo>
                    <a:cubicBezTo>
                      <a:pt x="118976" y="19225"/>
                      <a:pt x="108458" y="29744"/>
                      <a:pt x="95523" y="29744"/>
                    </a:cubicBezTo>
                    <a:cubicBezTo>
                      <a:pt x="82589" y="29744"/>
                      <a:pt x="72070" y="19225"/>
                      <a:pt x="72070" y="6291"/>
                    </a:cubicBezTo>
                    <a:cubicBezTo>
                      <a:pt x="72070" y="2818"/>
                      <a:pt x="69252" y="0"/>
                      <a:pt x="65779" y="0"/>
                    </a:cubicBezTo>
                    <a:cubicBezTo>
                      <a:pt x="62307" y="0"/>
                      <a:pt x="59488" y="2818"/>
                      <a:pt x="59488" y="6291"/>
                    </a:cubicBezTo>
                    <a:cubicBezTo>
                      <a:pt x="59488" y="19225"/>
                      <a:pt x="48970" y="29744"/>
                      <a:pt x="36035" y="29744"/>
                    </a:cubicBezTo>
                    <a:cubicBezTo>
                      <a:pt x="23101" y="29744"/>
                      <a:pt x="12582" y="19225"/>
                      <a:pt x="12582" y="6291"/>
                    </a:cubicBezTo>
                    <a:cubicBezTo>
                      <a:pt x="12582" y="2818"/>
                      <a:pt x="9764" y="0"/>
                      <a:pt x="6291" y="0"/>
                    </a:cubicBezTo>
                    <a:cubicBezTo>
                      <a:pt x="2818" y="0"/>
                      <a:pt x="0" y="2818"/>
                      <a:pt x="0" y="6291"/>
                    </a:cubicBezTo>
                    <a:cubicBezTo>
                      <a:pt x="0" y="41604"/>
                      <a:pt x="45816" y="55738"/>
                      <a:pt x="65779" y="2660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9" name="Google Shape;1799;p48"/>
              <p:cNvSpPr/>
              <p:nvPr/>
            </p:nvSpPr>
            <p:spPr>
              <a:xfrm>
                <a:off x="1765985" y="4088426"/>
                <a:ext cx="429469" cy="42318"/>
              </a:xfrm>
              <a:custGeom>
                <a:avLst/>
                <a:gdLst/>
                <a:ahLst/>
                <a:cxnLst/>
                <a:rect l="l" t="t" r="r" b="b"/>
                <a:pathLst>
                  <a:path w="429469" h="42318" extrusionOk="0">
                    <a:moveTo>
                      <a:pt x="423179" y="0"/>
                    </a:moveTo>
                    <a:cubicBezTo>
                      <a:pt x="419706" y="0"/>
                      <a:pt x="416888" y="2818"/>
                      <a:pt x="416888" y="6291"/>
                    </a:cubicBezTo>
                    <a:cubicBezTo>
                      <a:pt x="416888" y="19225"/>
                      <a:pt x="406159" y="29744"/>
                      <a:pt x="392965" y="29744"/>
                    </a:cubicBezTo>
                    <a:cubicBezTo>
                      <a:pt x="379771" y="29744"/>
                      <a:pt x="369512" y="19225"/>
                      <a:pt x="369512" y="6291"/>
                    </a:cubicBezTo>
                    <a:cubicBezTo>
                      <a:pt x="369512" y="2818"/>
                      <a:pt x="366693" y="0"/>
                      <a:pt x="363221" y="0"/>
                    </a:cubicBezTo>
                    <a:cubicBezTo>
                      <a:pt x="359748" y="0"/>
                      <a:pt x="356930" y="2818"/>
                      <a:pt x="356930" y="6291"/>
                    </a:cubicBezTo>
                    <a:cubicBezTo>
                      <a:pt x="356930" y="19225"/>
                      <a:pt x="346411" y="29744"/>
                      <a:pt x="333477" y="29744"/>
                    </a:cubicBezTo>
                    <a:cubicBezTo>
                      <a:pt x="320542" y="29744"/>
                      <a:pt x="310024" y="19225"/>
                      <a:pt x="310024" y="6291"/>
                    </a:cubicBezTo>
                    <a:cubicBezTo>
                      <a:pt x="310024" y="2818"/>
                      <a:pt x="307205" y="0"/>
                      <a:pt x="303732" y="0"/>
                    </a:cubicBezTo>
                    <a:cubicBezTo>
                      <a:pt x="300260" y="0"/>
                      <a:pt x="297441" y="2818"/>
                      <a:pt x="297441" y="6291"/>
                    </a:cubicBezTo>
                    <a:cubicBezTo>
                      <a:pt x="297441" y="19225"/>
                      <a:pt x="286923" y="29744"/>
                      <a:pt x="273988" y="29744"/>
                    </a:cubicBezTo>
                    <a:cubicBezTo>
                      <a:pt x="261054" y="29744"/>
                      <a:pt x="250535" y="19225"/>
                      <a:pt x="250535" y="6291"/>
                    </a:cubicBezTo>
                    <a:cubicBezTo>
                      <a:pt x="250535" y="2818"/>
                      <a:pt x="247717" y="0"/>
                      <a:pt x="244244" y="0"/>
                    </a:cubicBezTo>
                    <a:cubicBezTo>
                      <a:pt x="240771" y="0"/>
                      <a:pt x="237953" y="2818"/>
                      <a:pt x="237953" y="6291"/>
                    </a:cubicBezTo>
                    <a:cubicBezTo>
                      <a:pt x="237953" y="19225"/>
                      <a:pt x="227434" y="29744"/>
                      <a:pt x="214500" y="29744"/>
                    </a:cubicBezTo>
                    <a:cubicBezTo>
                      <a:pt x="201566" y="29744"/>
                      <a:pt x="191047" y="19225"/>
                      <a:pt x="191047" y="6291"/>
                    </a:cubicBezTo>
                    <a:cubicBezTo>
                      <a:pt x="191047" y="2818"/>
                      <a:pt x="188229" y="0"/>
                      <a:pt x="184756" y="0"/>
                    </a:cubicBezTo>
                    <a:cubicBezTo>
                      <a:pt x="181283" y="0"/>
                      <a:pt x="178465" y="2818"/>
                      <a:pt x="178465" y="6291"/>
                    </a:cubicBezTo>
                    <a:cubicBezTo>
                      <a:pt x="178465" y="19225"/>
                      <a:pt x="167946" y="29744"/>
                      <a:pt x="155012" y="29744"/>
                    </a:cubicBezTo>
                    <a:cubicBezTo>
                      <a:pt x="142077" y="29744"/>
                      <a:pt x="131559" y="19225"/>
                      <a:pt x="131559" y="6291"/>
                    </a:cubicBezTo>
                    <a:cubicBezTo>
                      <a:pt x="131559" y="2818"/>
                      <a:pt x="128740" y="0"/>
                      <a:pt x="125268" y="0"/>
                    </a:cubicBezTo>
                    <a:cubicBezTo>
                      <a:pt x="121795" y="0"/>
                      <a:pt x="118976" y="2818"/>
                      <a:pt x="118976" y="6291"/>
                    </a:cubicBezTo>
                    <a:cubicBezTo>
                      <a:pt x="118976" y="19225"/>
                      <a:pt x="108458" y="29744"/>
                      <a:pt x="95523" y="29744"/>
                    </a:cubicBezTo>
                    <a:cubicBezTo>
                      <a:pt x="82589" y="29744"/>
                      <a:pt x="72070" y="19225"/>
                      <a:pt x="72070" y="6291"/>
                    </a:cubicBezTo>
                    <a:cubicBezTo>
                      <a:pt x="72070" y="2818"/>
                      <a:pt x="69252" y="0"/>
                      <a:pt x="65779" y="0"/>
                    </a:cubicBezTo>
                    <a:cubicBezTo>
                      <a:pt x="62307" y="0"/>
                      <a:pt x="59488" y="2818"/>
                      <a:pt x="59488" y="6291"/>
                    </a:cubicBezTo>
                    <a:cubicBezTo>
                      <a:pt x="59488" y="19225"/>
                      <a:pt x="48970" y="29744"/>
                      <a:pt x="36035" y="29744"/>
                    </a:cubicBezTo>
                    <a:cubicBezTo>
                      <a:pt x="23101" y="29744"/>
                      <a:pt x="12582" y="19225"/>
                      <a:pt x="12582" y="6291"/>
                    </a:cubicBezTo>
                    <a:cubicBezTo>
                      <a:pt x="12582" y="2818"/>
                      <a:pt x="9764" y="0"/>
                      <a:pt x="6291" y="0"/>
                    </a:cubicBezTo>
                    <a:cubicBezTo>
                      <a:pt x="2818" y="0"/>
                      <a:pt x="0" y="2818"/>
                      <a:pt x="0" y="6291"/>
                    </a:cubicBezTo>
                    <a:cubicBezTo>
                      <a:pt x="0" y="41605"/>
                      <a:pt x="45816" y="55738"/>
                      <a:pt x="65779" y="26607"/>
                    </a:cubicBezTo>
                    <a:cubicBezTo>
                      <a:pt x="80148" y="47577"/>
                      <a:pt x="110924" y="47535"/>
                      <a:pt x="125268" y="26607"/>
                    </a:cubicBezTo>
                    <a:cubicBezTo>
                      <a:pt x="139636" y="47577"/>
                      <a:pt x="170412" y="47535"/>
                      <a:pt x="184756" y="26607"/>
                    </a:cubicBezTo>
                    <a:cubicBezTo>
                      <a:pt x="199125" y="47577"/>
                      <a:pt x="229901" y="47535"/>
                      <a:pt x="244244" y="26607"/>
                    </a:cubicBezTo>
                    <a:cubicBezTo>
                      <a:pt x="258613" y="47577"/>
                      <a:pt x="289397" y="47535"/>
                      <a:pt x="303732" y="26607"/>
                    </a:cubicBezTo>
                    <a:cubicBezTo>
                      <a:pt x="318101" y="47577"/>
                      <a:pt x="348877" y="47535"/>
                      <a:pt x="363221" y="26607"/>
                    </a:cubicBezTo>
                    <a:cubicBezTo>
                      <a:pt x="383252" y="55839"/>
                      <a:pt x="429470" y="41437"/>
                      <a:pt x="429470" y="6291"/>
                    </a:cubicBezTo>
                    <a:cubicBezTo>
                      <a:pt x="429470" y="2818"/>
                      <a:pt x="426643" y="0"/>
                      <a:pt x="423171"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98"/>
        <p:cNvGrpSpPr/>
        <p:nvPr/>
      </p:nvGrpSpPr>
      <p:grpSpPr>
        <a:xfrm>
          <a:off x="0" y="0"/>
          <a:ext cx="0" cy="0"/>
          <a:chOff x="0" y="0"/>
          <a:chExt cx="0" cy="0"/>
        </a:xfrm>
      </p:grpSpPr>
      <p:sp>
        <p:nvSpPr>
          <p:cNvPr id="2899" name="Google Shape;2899;p63"/>
          <p:cNvSpPr txBox="1">
            <a:spLocks noGrp="1"/>
          </p:cNvSpPr>
          <p:nvPr>
            <p:ph type="title"/>
          </p:nvPr>
        </p:nvSpPr>
        <p:spPr>
          <a:xfrm>
            <a:off x="1987341" y="97310"/>
            <a:ext cx="7699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it does?</a:t>
            </a:r>
            <a:endParaRPr dirty="0"/>
          </a:p>
        </p:txBody>
      </p:sp>
      <p:sp>
        <p:nvSpPr>
          <p:cNvPr id="2900" name="Google Shape;2900;p63"/>
          <p:cNvSpPr txBox="1"/>
          <p:nvPr/>
        </p:nvSpPr>
        <p:spPr>
          <a:xfrm>
            <a:off x="3350835" y="1565400"/>
            <a:ext cx="2481000" cy="821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dirty="0">
                <a:solidFill>
                  <a:schemeClr val="dk1"/>
                </a:solidFill>
                <a:latin typeface="Mulish"/>
                <a:ea typeface="Mulish"/>
                <a:cs typeface="Mulish"/>
                <a:sym typeface="Mulish"/>
              </a:rPr>
              <a:t>Analyze past data to improve disaster preparedness and recovery in the future.</a:t>
            </a:r>
            <a:endParaRPr dirty="0">
              <a:solidFill>
                <a:schemeClr val="dk1"/>
              </a:solidFill>
              <a:latin typeface="Mulish"/>
              <a:ea typeface="Mulish"/>
              <a:cs typeface="Mulish"/>
              <a:sym typeface="Mulish"/>
            </a:endParaRPr>
          </a:p>
        </p:txBody>
      </p:sp>
      <p:sp>
        <p:nvSpPr>
          <p:cNvPr id="2901" name="Google Shape;2901;p63"/>
          <p:cNvSpPr txBox="1"/>
          <p:nvPr/>
        </p:nvSpPr>
        <p:spPr>
          <a:xfrm>
            <a:off x="3350835" y="1263826"/>
            <a:ext cx="2481000" cy="4248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IN" sz="2000" b="1" dirty="0">
                <a:solidFill>
                  <a:schemeClr val="dk1"/>
                </a:solidFill>
                <a:latin typeface="Lexend"/>
                <a:ea typeface="Lexend"/>
                <a:cs typeface="Lexend"/>
                <a:sym typeface="Lexend"/>
              </a:rPr>
              <a:t>Learning from Past Disasters</a:t>
            </a:r>
            <a:endParaRPr sz="2000" b="1" dirty="0">
              <a:solidFill>
                <a:schemeClr val="dk1"/>
              </a:solidFill>
              <a:latin typeface="Lexend"/>
              <a:ea typeface="Lexend"/>
              <a:cs typeface="Lexend"/>
              <a:sym typeface="Lexend"/>
            </a:endParaRPr>
          </a:p>
        </p:txBody>
      </p:sp>
      <p:sp>
        <p:nvSpPr>
          <p:cNvPr id="2902" name="Google Shape;2902;p63"/>
          <p:cNvSpPr txBox="1"/>
          <p:nvPr/>
        </p:nvSpPr>
        <p:spPr>
          <a:xfrm>
            <a:off x="6057984" y="1521118"/>
            <a:ext cx="2481000" cy="821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dirty="0">
                <a:solidFill>
                  <a:schemeClr val="dk1"/>
                </a:solidFill>
                <a:latin typeface="Mulish"/>
                <a:ea typeface="Mulish"/>
                <a:cs typeface="Mulish"/>
                <a:sym typeface="Mulish"/>
              </a:rPr>
              <a:t>Act as a support tool for better long-term disaster planning and resource management.</a:t>
            </a:r>
          </a:p>
        </p:txBody>
      </p:sp>
      <p:sp>
        <p:nvSpPr>
          <p:cNvPr id="2903" name="Google Shape;2903;p63"/>
          <p:cNvSpPr txBox="1"/>
          <p:nvPr/>
        </p:nvSpPr>
        <p:spPr>
          <a:xfrm>
            <a:off x="6057984" y="1267855"/>
            <a:ext cx="2481000" cy="4248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IN" sz="2000" b="1" dirty="0">
                <a:solidFill>
                  <a:schemeClr val="dk1"/>
                </a:solidFill>
                <a:latin typeface="Lexend"/>
                <a:ea typeface="Lexend"/>
                <a:cs typeface="Lexend"/>
                <a:sym typeface="Lexend"/>
              </a:rPr>
              <a:t>Helps with Planning</a:t>
            </a:r>
            <a:endParaRPr sz="2000" b="1" dirty="0">
              <a:solidFill>
                <a:schemeClr val="dk1"/>
              </a:solidFill>
              <a:latin typeface="Lexend"/>
              <a:ea typeface="Lexend"/>
              <a:cs typeface="Lexend"/>
              <a:sym typeface="Lexend"/>
            </a:endParaRPr>
          </a:p>
        </p:txBody>
      </p:sp>
      <p:sp>
        <p:nvSpPr>
          <p:cNvPr id="2904" name="Google Shape;2904;p63"/>
          <p:cNvSpPr txBox="1"/>
          <p:nvPr/>
        </p:nvSpPr>
        <p:spPr>
          <a:xfrm>
            <a:off x="675447" y="1625368"/>
            <a:ext cx="2481000" cy="821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a:solidFill>
                  <a:schemeClr val="dk1"/>
                </a:solidFill>
                <a:latin typeface="Mulish"/>
                <a:ea typeface="Mulish"/>
                <a:cs typeface="Mulish"/>
                <a:sym typeface="Mulish"/>
              </a:rPr>
              <a:t>Suggest specific recovery steps based on the type and severity of the disaster to help affected areas recover faster.</a:t>
            </a:r>
            <a:endParaRPr lang="en-US" dirty="0">
              <a:solidFill>
                <a:schemeClr val="dk1"/>
              </a:solidFill>
              <a:latin typeface="Mulish"/>
              <a:ea typeface="Mulish"/>
              <a:cs typeface="Mulish"/>
              <a:sym typeface="Mulish"/>
            </a:endParaRPr>
          </a:p>
        </p:txBody>
      </p:sp>
      <p:sp>
        <p:nvSpPr>
          <p:cNvPr id="2905" name="Google Shape;2905;p63"/>
          <p:cNvSpPr txBox="1"/>
          <p:nvPr/>
        </p:nvSpPr>
        <p:spPr>
          <a:xfrm>
            <a:off x="605016" y="1289543"/>
            <a:ext cx="2481000" cy="4248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IN" sz="2000" b="1" dirty="0">
                <a:solidFill>
                  <a:schemeClr val="dk1"/>
                </a:solidFill>
                <a:latin typeface="Lexend"/>
                <a:ea typeface="Lexend"/>
                <a:cs typeface="Lexend"/>
                <a:sym typeface="Lexend"/>
              </a:rPr>
              <a:t>Provides Recovery Plans</a:t>
            </a:r>
            <a:endParaRPr sz="2000" b="1" dirty="0">
              <a:solidFill>
                <a:schemeClr val="dk1"/>
              </a:solidFill>
              <a:latin typeface="Lexend"/>
              <a:ea typeface="Lexend"/>
              <a:cs typeface="Lexend"/>
              <a:sym typeface="Lexend"/>
            </a:endParaRPr>
          </a:p>
        </p:txBody>
      </p:sp>
      <p:grpSp>
        <p:nvGrpSpPr>
          <p:cNvPr id="2906" name="Google Shape;2906;p63"/>
          <p:cNvGrpSpPr/>
          <p:nvPr/>
        </p:nvGrpSpPr>
        <p:grpSpPr>
          <a:xfrm>
            <a:off x="1067978" y="3491401"/>
            <a:ext cx="1843797" cy="1113312"/>
            <a:chOff x="722378" y="3491401"/>
            <a:chExt cx="1843797" cy="1113312"/>
          </a:xfrm>
        </p:grpSpPr>
        <p:grpSp>
          <p:nvGrpSpPr>
            <p:cNvPr id="2907" name="Google Shape;2907;p63"/>
            <p:cNvGrpSpPr/>
            <p:nvPr/>
          </p:nvGrpSpPr>
          <p:grpSpPr>
            <a:xfrm>
              <a:off x="1447218" y="3561939"/>
              <a:ext cx="850630" cy="1042775"/>
              <a:chOff x="4341399" y="1407135"/>
              <a:chExt cx="3509200" cy="4301876"/>
            </a:xfrm>
          </p:grpSpPr>
          <p:grpSp>
            <p:nvGrpSpPr>
              <p:cNvPr id="2908" name="Google Shape;2908;p63"/>
              <p:cNvGrpSpPr/>
              <p:nvPr/>
            </p:nvGrpSpPr>
            <p:grpSpPr>
              <a:xfrm>
                <a:off x="4558801" y="1407135"/>
                <a:ext cx="2880871" cy="4301876"/>
                <a:chOff x="4558801" y="1407135"/>
                <a:chExt cx="2880871" cy="4301876"/>
              </a:xfrm>
            </p:grpSpPr>
            <p:grpSp>
              <p:nvGrpSpPr>
                <p:cNvPr id="2909" name="Google Shape;2909;p63"/>
                <p:cNvGrpSpPr/>
                <p:nvPr/>
              </p:nvGrpSpPr>
              <p:grpSpPr>
                <a:xfrm>
                  <a:off x="4558985" y="1407135"/>
                  <a:ext cx="2880687" cy="4301496"/>
                  <a:chOff x="4558985" y="1407135"/>
                  <a:chExt cx="2880687" cy="4301496"/>
                </a:xfrm>
              </p:grpSpPr>
              <p:sp>
                <p:nvSpPr>
                  <p:cNvPr id="2910" name="Google Shape;2910;p63"/>
                  <p:cNvSpPr/>
                  <p:nvPr/>
                </p:nvSpPr>
                <p:spPr>
                  <a:xfrm>
                    <a:off x="4558985" y="1407135"/>
                    <a:ext cx="2880687" cy="4301496"/>
                  </a:xfrm>
                  <a:custGeom>
                    <a:avLst/>
                    <a:gdLst/>
                    <a:ahLst/>
                    <a:cxnLst/>
                    <a:rect l="l" t="t" r="r" b="b"/>
                    <a:pathLst>
                      <a:path w="2880687" h="4301496" extrusionOk="0">
                        <a:moveTo>
                          <a:pt x="1454147" y="4301496"/>
                        </a:moveTo>
                        <a:cubicBezTo>
                          <a:pt x="1454147" y="4301496"/>
                          <a:pt x="1463196" y="4237146"/>
                          <a:pt x="1454147" y="4212908"/>
                        </a:cubicBezTo>
                        <a:cubicBezTo>
                          <a:pt x="1445098" y="4188670"/>
                          <a:pt x="1339561" y="4093998"/>
                          <a:pt x="1327750" y="4072611"/>
                        </a:cubicBezTo>
                        <a:cubicBezTo>
                          <a:pt x="1315939" y="4051224"/>
                          <a:pt x="1327750" y="3979080"/>
                          <a:pt x="1327750" y="3979080"/>
                        </a:cubicBezTo>
                        <a:cubicBezTo>
                          <a:pt x="1327750" y="3979080"/>
                          <a:pt x="1270695" y="3924520"/>
                          <a:pt x="1260599" y="3899997"/>
                        </a:cubicBezTo>
                        <a:cubicBezTo>
                          <a:pt x="1250407" y="3875473"/>
                          <a:pt x="1260599" y="3777950"/>
                          <a:pt x="1260599" y="3777950"/>
                        </a:cubicBezTo>
                        <a:cubicBezTo>
                          <a:pt x="1260599" y="3777950"/>
                          <a:pt x="1227261" y="3728903"/>
                          <a:pt x="1222785" y="3719398"/>
                        </a:cubicBezTo>
                        <a:cubicBezTo>
                          <a:pt x="1218308" y="3709798"/>
                          <a:pt x="1241454" y="3555433"/>
                          <a:pt x="1241454" y="3555433"/>
                        </a:cubicBezTo>
                        <a:cubicBezTo>
                          <a:pt x="1241454" y="3555433"/>
                          <a:pt x="1190304" y="3492889"/>
                          <a:pt x="1187923" y="3461332"/>
                        </a:cubicBezTo>
                        <a:cubicBezTo>
                          <a:pt x="1185542" y="3429775"/>
                          <a:pt x="1239739" y="3330635"/>
                          <a:pt x="1239739" y="3330635"/>
                        </a:cubicBezTo>
                        <a:cubicBezTo>
                          <a:pt x="1239739" y="3330635"/>
                          <a:pt x="1212688" y="3288907"/>
                          <a:pt x="1212688" y="3273129"/>
                        </a:cubicBezTo>
                        <a:cubicBezTo>
                          <a:pt x="1212688" y="3257350"/>
                          <a:pt x="1284983" y="3183020"/>
                          <a:pt x="1284983" y="3183020"/>
                        </a:cubicBezTo>
                        <a:cubicBezTo>
                          <a:pt x="1284983" y="3183020"/>
                          <a:pt x="1246597" y="3102986"/>
                          <a:pt x="1246597" y="3071429"/>
                        </a:cubicBezTo>
                        <a:cubicBezTo>
                          <a:pt x="1246597" y="3039871"/>
                          <a:pt x="1357278" y="2918205"/>
                          <a:pt x="1357278" y="2918205"/>
                        </a:cubicBezTo>
                        <a:cubicBezTo>
                          <a:pt x="1357278" y="2918205"/>
                          <a:pt x="1291841" y="2839312"/>
                          <a:pt x="1289555" y="2790835"/>
                        </a:cubicBezTo>
                        <a:cubicBezTo>
                          <a:pt x="1287269" y="2742359"/>
                          <a:pt x="1399092" y="2532864"/>
                          <a:pt x="1399092" y="2532864"/>
                        </a:cubicBezTo>
                        <a:cubicBezTo>
                          <a:pt x="1399092" y="2532864"/>
                          <a:pt x="1302033" y="2488950"/>
                          <a:pt x="1296318" y="2459579"/>
                        </a:cubicBezTo>
                        <a:cubicBezTo>
                          <a:pt x="1290698" y="2430303"/>
                          <a:pt x="1290698" y="2397986"/>
                          <a:pt x="1290698" y="2397986"/>
                        </a:cubicBezTo>
                        <a:cubicBezTo>
                          <a:pt x="1290698" y="2397986"/>
                          <a:pt x="1178874" y="2398651"/>
                          <a:pt x="1168778" y="2385153"/>
                        </a:cubicBezTo>
                        <a:cubicBezTo>
                          <a:pt x="1158586" y="2371656"/>
                          <a:pt x="1206021" y="2280596"/>
                          <a:pt x="1206021" y="2280596"/>
                        </a:cubicBezTo>
                        <a:cubicBezTo>
                          <a:pt x="1206021" y="2280596"/>
                          <a:pt x="1082958" y="2228508"/>
                          <a:pt x="1078481" y="2190202"/>
                        </a:cubicBezTo>
                        <a:cubicBezTo>
                          <a:pt x="1074004" y="2151896"/>
                          <a:pt x="1078481" y="2062832"/>
                          <a:pt x="1078481" y="2062832"/>
                        </a:cubicBezTo>
                        <a:cubicBezTo>
                          <a:pt x="1078481" y="2062832"/>
                          <a:pt x="1036666" y="2040305"/>
                          <a:pt x="1031046" y="2016637"/>
                        </a:cubicBezTo>
                        <a:cubicBezTo>
                          <a:pt x="1025427" y="1992969"/>
                          <a:pt x="1025427" y="1947914"/>
                          <a:pt x="1025427" y="1947914"/>
                        </a:cubicBezTo>
                        <a:cubicBezTo>
                          <a:pt x="1025427" y="1947914"/>
                          <a:pt x="877503" y="1934417"/>
                          <a:pt x="869598" y="1914076"/>
                        </a:cubicBezTo>
                        <a:cubicBezTo>
                          <a:pt x="861692" y="1893735"/>
                          <a:pt x="853786" y="1802485"/>
                          <a:pt x="853786" y="1802485"/>
                        </a:cubicBezTo>
                        <a:cubicBezTo>
                          <a:pt x="853786" y="1802485"/>
                          <a:pt x="752154" y="1803625"/>
                          <a:pt x="731866" y="1767506"/>
                        </a:cubicBezTo>
                        <a:cubicBezTo>
                          <a:pt x="711578" y="1731481"/>
                          <a:pt x="719484" y="1655915"/>
                          <a:pt x="719484" y="1655915"/>
                        </a:cubicBezTo>
                        <a:cubicBezTo>
                          <a:pt x="719484" y="1655915"/>
                          <a:pt x="469929" y="1655915"/>
                          <a:pt x="423637" y="1589378"/>
                        </a:cubicBezTo>
                        <a:cubicBezTo>
                          <a:pt x="377346" y="1522842"/>
                          <a:pt x="364963" y="1343764"/>
                          <a:pt x="364963" y="1343764"/>
                        </a:cubicBezTo>
                        <a:cubicBezTo>
                          <a:pt x="364963" y="1343764"/>
                          <a:pt x="220469" y="1327985"/>
                          <a:pt x="189989" y="1280649"/>
                        </a:cubicBezTo>
                        <a:cubicBezTo>
                          <a:pt x="159509" y="1233313"/>
                          <a:pt x="230661" y="1087979"/>
                          <a:pt x="230661" y="1087979"/>
                        </a:cubicBezTo>
                        <a:cubicBezTo>
                          <a:pt x="230661" y="1087979"/>
                          <a:pt x="63592" y="1063170"/>
                          <a:pt x="31969" y="1007945"/>
                        </a:cubicBezTo>
                        <a:cubicBezTo>
                          <a:pt x="346" y="952720"/>
                          <a:pt x="69212" y="781436"/>
                          <a:pt x="69212" y="781436"/>
                        </a:cubicBezTo>
                        <a:cubicBezTo>
                          <a:pt x="69212" y="781436"/>
                          <a:pt x="20634" y="764517"/>
                          <a:pt x="2632" y="739709"/>
                        </a:cubicBezTo>
                        <a:cubicBezTo>
                          <a:pt x="-15465" y="714900"/>
                          <a:pt x="32636" y="439059"/>
                          <a:pt x="1040381" y="153618"/>
                        </a:cubicBezTo>
                        <a:cubicBezTo>
                          <a:pt x="1977546" y="-111862"/>
                          <a:pt x="2543236" y="43168"/>
                          <a:pt x="2554189" y="62558"/>
                        </a:cubicBezTo>
                        <a:cubicBezTo>
                          <a:pt x="2565238" y="81949"/>
                          <a:pt x="2554189" y="110750"/>
                          <a:pt x="2554189" y="110750"/>
                        </a:cubicBezTo>
                        <a:cubicBezTo>
                          <a:pt x="2554189" y="110750"/>
                          <a:pt x="2826890" y="213026"/>
                          <a:pt x="2870896" y="271387"/>
                        </a:cubicBezTo>
                        <a:cubicBezTo>
                          <a:pt x="2914901" y="329749"/>
                          <a:pt x="2796315" y="558730"/>
                          <a:pt x="2796315" y="558730"/>
                        </a:cubicBezTo>
                        <a:cubicBezTo>
                          <a:pt x="2796315" y="558730"/>
                          <a:pt x="2803078" y="616996"/>
                          <a:pt x="2789552" y="645797"/>
                        </a:cubicBezTo>
                        <a:cubicBezTo>
                          <a:pt x="2776026" y="674503"/>
                          <a:pt x="2746404" y="697315"/>
                          <a:pt x="2746404" y="697315"/>
                        </a:cubicBezTo>
                        <a:cubicBezTo>
                          <a:pt x="2746404" y="697315"/>
                          <a:pt x="2810031" y="771646"/>
                          <a:pt x="2801934" y="825731"/>
                        </a:cubicBezTo>
                        <a:cubicBezTo>
                          <a:pt x="2793838" y="879815"/>
                          <a:pt x="2660012" y="952435"/>
                          <a:pt x="2660012" y="952435"/>
                        </a:cubicBezTo>
                        <a:cubicBezTo>
                          <a:pt x="2660012" y="952435"/>
                          <a:pt x="2679443" y="1058038"/>
                          <a:pt x="2658297" y="1103663"/>
                        </a:cubicBezTo>
                        <a:cubicBezTo>
                          <a:pt x="2637152" y="1149288"/>
                          <a:pt x="2571906" y="1194057"/>
                          <a:pt x="2571906" y="1194057"/>
                        </a:cubicBezTo>
                        <a:cubicBezTo>
                          <a:pt x="2571906" y="1194057"/>
                          <a:pt x="2612578" y="1258312"/>
                          <a:pt x="2604100" y="1303082"/>
                        </a:cubicBezTo>
                        <a:cubicBezTo>
                          <a:pt x="2595623" y="1347851"/>
                          <a:pt x="2551617" y="1374941"/>
                          <a:pt x="2551617" y="1374941"/>
                        </a:cubicBezTo>
                        <a:cubicBezTo>
                          <a:pt x="2551617" y="1374941"/>
                          <a:pt x="2677824" y="1472940"/>
                          <a:pt x="2672680" y="1581109"/>
                        </a:cubicBezTo>
                        <a:cubicBezTo>
                          <a:pt x="2667632" y="1689278"/>
                          <a:pt x="2570191" y="1717128"/>
                          <a:pt x="2570191" y="1717128"/>
                        </a:cubicBezTo>
                        <a:cubicBezTo>
                          <a:pt x="2570191" y="1717128"/>
                          <a:pt x="2630294" y="1768646"/>
                          <a:pt x="2623531" y="1804196"/>
                        </a:cubicBezTo>
                        <a:cubicBezTo>
                          <a:pt x="2616768" y="1839745"/>
                          <a:pt x="2563429" y="1879382"/>
                          <a:pt x="2563429" y="1879382"/>
                        </a:cubicBezTo>
                        <a:cubicBezTo>
                          <a:pt x="2563429" y="1879382"/>
                          <a:pt x="2595623" y="1919114"/>
                          <a:pt x="2593051" y="1952097"/>
                        </a:cubicBezTo>
                        <a:cubicBezTo>
                          <a:pt x="2590480" y="1985080"/>
                          <a:pt x="2455796" y="2138398"/>
                          <a:pt x="2455796" y="2138398"/>
                        </a:cubicBezTo>
                        <a:cubicBezTo>
                          <a:pt x="2455796" y="2138398"/>
                          <a:pt x="2502373" y="2211494"/>
                          <a:pt x="2496468" y="2241910"/>
                        </a:cubicBezTo>
                        <a:cubicBezTo>
                          <a:pt x="2490562" y="2272327"/>
                          <a:pt x="2438841" y="2306926"/>
                          <a:pt x="2438841" y="2306926"/>
                        </a:cubicBezTo>
                        <a:cubicBezTo>
                          <a:pt x="2438841" y="2306926"/>
                          <a:pt x="2422744" y="2361010"/>
                          <a:pt x="2406647" y="2384678"/>
                        </a:cubicBezTo>
                        <a:cubicBezTo>
                          <a:pt x="2390550" y="2408346"/>
                          <a:pt x="2301681" y="2432014"/>
                          <a:pt x="2301681" y="2432014"/>
                        </a:cubicBezTo>
                        <a:cubicBezTo>
                          <a:pt x="2301681" y="2432014"/>
                          <a:pt x="2327875" y="2503018"/>
                          <a:pt x="2301681" y="2548643"/>
                        </a:cubicBezTo>
                        <a:cubicBezTo>
                          <a:pt x="2275488" y="2594268"/>
                          <a:pt x="2161092" y="2620502"/>
                          <a:pt x="2161092" y="2620502"/>
                        </a:cubicBezTo>
                        <a:cubicBezTo>
                          <a:pt x="2161092" y="2620502"/>
                          <a:pt x="2175475" y="2680480"/>
                          <a:pt x="2163664" y="2710896"/>
                        </a:cubicBezTo>
                        <a:cubicBezTo>
                          <a:pt x="2151853" y="2741313"/>
                          <a:pt x="2062032" y="2761559"/>
                          <a:pt x="2062032" y="2761559"/>
                        </a:cubicBezTo>
                        <a:cubicBezTo>
                          <a:pt x="2062032" y="2761559"/>
                          <a:pt x="2094227" y="2794542"/>
                          <a:pt x="2088321" y="2829997"/>
                        </a:cubicBezTo>
                        <a:cubicBezTo>
                          <a:pt x="2082416" y="2865451"/>
                          <a:pt x="2014598" y="2898434"/>
                          <a:pt x="2014598" y="2898434"/>
                        </a:cubicBezTo>
                        <a:cubicBezTo>
                          <a:pt x="2014598" y="2898434"/>
                          <a:pt x="2022218" y="2926950"/>
                          <a:pt x="2017170" y="2931702"/>
                        </a:cubicBezTo>
                        <a:cubicBezTo>
                          <a:pt x="2012121" y="2936455"/>
                          <a:pt x="1984975" y="2949952"/>
                          <a:pt x="1984975" y="2949952"/>
                        </a:cubicBezTo>
                        <a:cubicBezTo>
                          <a:pt x="1984975" y="2949952"/>
                          <a:pt x="2001072" y="3013352"/>
                          <a:pt x="1985832" y="3050517"/>
                        </a:cubicBezTo>
                        <a:cubicBezTo>
                          <a:pt x="1970592" y="3087683"/>
                          <a:pt x="1807143" y="3120666"/>
                          <a:pt x="1807143" y="3120666"/>
                        </a:cubicBezTo>
                        <a:cubicBezTo>
                          <a:pt x="1807143" y="3120666"/>
                          <a:pt x="1809715" y="3170568"/>
                          <a:pt x="1802095" y="3187392"/>
                        </a:cubicBezTo>
                        <a:cubicBezTo>
                          <a:pt x="1794475" y="3204216"/>
                          <a:pt x="1728372" y="3231306"/>
                          <a:pt x="1728372" y="3231306"/>
                        </a:cubicBezTo>
                        <a:cubicBezTo>
                          <a:pt x="1728372" y="3231306"/>
                          <a:pt x="1731705" y="3296417"/>
                          <a:pt x="1723323" y="3319229"/>
                        </a:cubicBezTo>
                        <a:cubicBezTo>
                          <a:pt x="1714846" y="3342042"/>
                          <a:pt x="1664078" y="3381773"/>
                          <a:pt x="1664078" y="3381773"/>
                        </a:cubicBezTo>
                        <a:cubicBezTo>
                          <a:pt x="1664078" y="3381773"/>
                          <a:pt x="1679318" y="3428254"/>
                          <a:pt x="1671698" y="3467986"/>
                        </a:cubicBezTo>
                        <a:cubicBezTo>
                          <a:pt x="1664078" y="3507717"/>
                          <a:pt x="1572638" y="3547449"/>
                          <a:pt x="1572638" y="3547449"/>
                        </a:cubicBezTo>
                        <a:cubicBezTo>
                          <a:pt x="1572638" y="3547449"/>
                          <a:pt x="1583592" y="3621209"/>
                          <a:pt x="1571781" y="3648109"/>
                        </a:cubicBezTo>
                        <a:cubicBezTo>
                          <a:pt x="1559970" y="3675009"/>
                          <a:pt x="1493866" y="3702004"/>
                          <a:pt x="1493866" y="3702004"/>
                        </a:cubicBezTo>
                        <a:cubicBezTo>
                          <a:pt x="1493866" y="3702004"/>
                          <a:pt x="1513392" y="3742971"/>
                          <a:pt x="1511678" y="3774908"/>
                        </a:cubicBezTo>
                        <a:cubicBezTo>
                          <a:pt x="1509963" y="3806846"/>
                          <a:pt x="1476150" y="3838878"/>
                          <a:pt x="1476150" y="3838878"/>
                        </a:cubicBezTo>
                        <a:cubicBezTo>
                          <a:pt x="1476150" y="3838878"/>
                          <a:pt x="1512535" y="3875949"/>
                          <a:pt x="1517679" y="3908551"/>
                        </a:cubicBezTo>
                        <a:cubicBezTo>
                          <a:pt x="1522822" y="3941154"/>
                          <a:pt x="1466053" y="4013014"/>
                          <a:pt x="1466053" y="4013014"/>
                        </a:cubicBezTo>
                        <a:cubicBezTo>
                          <a:pt x="1466053" y="4013014"/>
                          <a:pt x="1508344" y="4123464"/>
                          <a:pt x="1510916" y="4171750"/>
                        </a:cubicBezTo>
                        <a:cubicBezTo>
                          <a:pt x="1513488" y="4220037"/>
                          <a:pt x="1480436" y="4301021"/>
                          <a:pt x="1480436" y="4301021"/>
                        </a:cubicBezTo>
                        <a:lnTo>
                          <a:pt x="1454718" y="4301021"/>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1" name="Google Shape;2911;p63"/>
                  <p:cNvSpPr/>
                  <p:nvPr/>
                </p:nvSpPr>
                <p:spPr>
                  <a:xfrm>
                    <a:off x="4558985" y="1407135"/>
                    <a:ext cx="2880687" cy="4301496"/>
                  </a:xfrm>
                  <a:custGeom>
                    <a:avLst/>
                    <a:gdLst/>
                    <a:ahLst/>
                    <a:cxnLst/>
                    <a:rect l="l" t="t" r="r" b="b"/>
                    <a:pathLst>
                      <a:path w="2880687" h="4301496" extrusionOk="0">
                        <a:moveTo>
                          <a:pt x="1454147" y="4301496"/>
                        </a:moveTo>
                        <a:cubicBezTo>
                          <a:pt x="1454147" y="4301496"/>
                          <a:pt x="1463196" y="4237146"/>
                          <a:pt x="1454147" y="4212908"/>
                        </a:cubicBezTo>
                        <a:cubicBezTo>
                          <a:pt x="1445098" y="4188670"/>
                          <a:pt x="1339561" y="4093998"/>
                          <a:pt x="1327750" y="4072611"/>
                        </a:cubicBezTo>
                        <a:cubicBezTo>
                          <a:pt x="1315939" y="4051224"/>
                          <a:pt x="1327750" y="3979080"/>
                          <a:pt x="1327750" y="3979080"/>
                        </a:cubicBezTo>
                        <a:cubicBezTo>
                          <a:pt x="1327750" y="3979080"/>
                          <a:pt x="1270695" y="3924520"/>
                          <a:pt x="1260599" y="3899997"/>
                        </a:cubicBezTo>
                        <a:cubicBezTo>
                          <a:pt x="1250407" y="3875473"/>
                          <a:pt x="1260599" y="3777950"/>
                          <a:pt x="1260599" y="3777950"/>
                        </a:cubicBezTo>
                        <a:cubicBezTo>
                          <a:pt x="1260599" y="3777950"/>
                          <a:pt x="1227261" y="3728903"/>
                          <a:pt x="1222785" y="3719398"/>
                        </a:cubicBezTo>
                        <a:cubicBezTo>
                          <a:pt x="1218308" y="3709798"/>
                          <a:pt x="1241454" y="3555433"/>
                          <a:pt x="1241454" y="3555433"/>
                        </a:cubicBezTo>
                        <a:cubicBezTo>
                          <a:pt x="1241454" y="3555433"/>
                          <a:pt x="1190304" y="3492889"/>
                          <a:pt x="1187923" y="3461332"/>
                        </a:cubicBezTo>
                        <a:cubicBezTo>
                          <a:pt x="1185542" y="3429775"/>
                          <a:pt x="1239739" y="3330635"/>
                          <a:pt x="1239739" y="3330635"/>
                        </a:cubicBezTo>
                        <a:cubicBezTo>
                          <a:pt x="1239739" y="3330635"/>
                          <a:pt x="1212688" y="3288907"/>
                          <a:pt x="1212688" y="3273129"/>
                        </a:cubicBezTo>
                        <a:cubicBezTo>
                          <a:pt x="1212688" y="3257350"/>
                          <a:pt x="1284983" y="3183020"/>
                          <a:pt x="1284983" y="3183020"/>
                        </a:cubicBezTo>
                        <a:cubicBezTo>
                          <a:pt x="1284983" y="3183020"/>
                          <a:pt x="1246597" y="3102986"/>
                          <a:pt x="1246597" y="3071429"/>
                        </a:cubicBezTo>
                        <a:cubicBezTo>
                          <a:pt x="1246597" y="3039871"/>
                          <a:pt x="1357278" y="2918205"/>
                          <a:pt x="1357278" y="2918205"/>
                        </a:cubicBezTo>
                        <a:cubicBezTo>
                          <a:pt x="1357278" y="2918205"/>
                          <a:pt x="1291841" y="2839312"/>
                          <a:pt x="1289555" y="2790835"/>
                        </a:cubicBezTo>
                        <a:cubicBezTo>
                          <a:pt x="1287269" y="2742359"/>
                          <a:pt x="1399092" y="2532864"/>
                          <a:pt x="1399092" y="2532864"/>
                        </a:cubicBezTo>
                        <a:cubicBezTo>
                          <a:pt x="1399092" y="2532864"/>
                          <a:pt x="1302033" y="2488950"/>
                          <a:pt x="1296318" y="2459579"/>
                        </a:cubicBezTo>
                        <a:cubicBezTo>
                          <a:pt x="1290698" y="2430303"/>
                          <a:pt x="1290698" y="2397986"/>
                          <a:pt x="1290698" y="2397986"/>
                        </a:cubicBezTo>
                        <a:cubicBezTo>
                          <a:pt x="1290698" y="2397986"/>
                          <a:pt x="1178874" y="2398651"/>
                          <a:pt x="1168778" y="2385153"/>
                        </a:cubicBezTo>
                        <a:cubicBezTo>
                          <a:pt x="1158586" y="2371656"/>
                          <a:pt x="1206021" y="2280596"/>
                          <a:pt x="1206021" y="2280596"/>
                        </a:cubicBezTo>
                        <a:cubicBezTo>
                          <a:pt x="1206021" y="2280596"/>
                          <a:pt x="1082958" y="2228508"/>
                          <a:pt x="1078481" y="2190202"/>
                        </a:cubicBezTo>
                        <a:cubicBezTo>
                          <a:pt x="1074004" y="2151896"/>
                          <a:pt x="1078481" y="2062832"/>
                          <a:pt x="1078481" y="2062832"/>
                        </a:cubicBezTo>
                        <a:cubicBezTo>
                          <a:pt x="1078481" y="2062832"/>
                          <a:pt x="1036666" y="2040305"/>
                          <a:pt x="1031046" y="2016637"/>
                        </a:cubicBezTo>
                        <a:cubicBezTo>
                          <a:pt x="1025427" y="1992969"/>
                          <a:pt x="1025427" y="1947914"/>
                          <a:pt x="1025427" y="1947914"/>
                        </a:cubicBezTo>
                        <a:cubicBezTo>
                          <a:pt x="1025427" y="1947914"/>
                          <a:pt x="877503" y="1934417"/>
                          <a:pt x="869598" y="1914076"/>
                        </a:cubicBezTo>
                        <a:cubicBezTo>
                          <a:pt x="861692" y="1893735"/>
                          <a:pt x="853786" y="1802485"/>
                          <a:pt x="853786" y="1802485"/>
                        </a:cubicBezTo>
                        <a:cubicBezTo>
                          <a:pt x="853786" y="1802485"/>
                          <a:pt x="752154" y="1803625"/>
                          <a:pt x="731866" y="1767506"/>
                        </a:cubicBezTo>
                        <a:cubicBezTo>
                          <a:pt x="711578" y="1731481"/>
                          <a:pt x="719484" y="1655915"/>
                          <a:pt x="719484" y="1655915"/>
                        </a:cubicBezTo>
                        <a:cubicBezTo>
                          <a:pt x="719484" y="1655915"/>
                          <a:pt x="469929" y="1655915"/>
                          <a:pt x="423637" y="1589378"/>
                        </a:cubicBezTo>
                        <a:cubicBezTo>
                          <a:pt x="377346" y="1522842"/>
                          <a:pt x="364963" y="1343764"/>
                          <a:pt x="364963" y="1343764"/>
                        </a:cubicBezTo>
                        <a:cubicBezTo>
                          <a:pt x="364963" y="1343764"/>
                          <a:pt x="220469" y="1327985"/>
                          <a:pt x="189989" y="1280649"/>
                        </a:cubicBezTo>
                        <a:cubicBezTo>
                          <a:pt x="159509" y="1233313"/>
                          <a:pt x="230661" y="1087979"/>
                          <a:pt x="230661" y="1087979"/>
                        </a:cubicBezTo>
                        <a:cubicBezTo>
                          <a:pt x="230661" y="1087979"/>
                          <a:pt x="63592" y="1063170"/>
                          <a:pt x="31969" y="1007945"/>
                        </a:cubicBezTo>
                        <a:cubicBezTo>
                          <a:pt x="346" y="952720"/>
                          <a:pt x="69212" y="781436"/>
                          <a:pt x="69212" y="781436"/>
                        </a:cubicBezTo>
                        <a:cubicBezTo>
                          <a:pt x="69212" y="781436"/>
                          <a:pt x="20634" y="764517"/>
                          <a:pt x="2632" y="739709"/>
                        </a:cubicBezTo>
                        <a:cubicBezTo>
                          <a:pt x="-15465" y="714900"/>
                          <a:pt x="32636" y="439059"/>
                          <a:pt x="1040381" y="153618"/>
                        </a:cubicBezTo>
                        <a:cubicBezTo>
                          <a:pt x="1977546" y="-111862"/>
                          <a:pt x="2543236" y="43168"/>
                          <a:pt x="2554189" y="62558"/>
                        </a:cubicBezTo>
                        <a:cubicBezTo>
                          <a:pt x="2565238" y="81949"/>
                          <a:pt x="2554189" y="110750"/>
                          <a:pt x="2554189" y="110750"/>
                        </a:cubicBezTo>
                        <a:cubicBezTo>
                          <a:pt x="2554189" y="110750"/>
                          <a:pt x="2826890" y="213026"/>
                          <a:pt x="2870896" y="271387"/>
                        </a:cubicBezTo>
                        <a:cubicBezTo>
                          <a:pt x="2914901" y="329749"/>
                          <a:pt x="2796315" y="558730"/>
                          <a:pt x="2796315" y="558730"/>
                        </a:cubicBezTo>
                        <a:cubicBezTo>
                          <a:pt x="2796315" y="558730"/>
                          <a:pt x="2803078" y="616996"/>
                          <a:pt x="2789552" y="645797"/>
                        </a:cubicBezTo>
                        <a:cubicBezTo>
                          <a:pt x="2776026" y="674503"/>
                          <a:pt x="2746404" y="697315"/>
                          <a:pt x="2746404" y="697315"/>
                        </a:cubicBezTo>
                        <a:cubicBezTo>
                          <a:pt x="2746404" y="697315"/>
                          <a:pt x="2810031" y="771646"/>
                          <a:pt x="2801934" y="825731"/>
                        </a:cubicBezTo>
                        <a:cubicBezTo>
                          <a:pt x="2793838" y="879815"/>
                          <a:pt x="2660012" y="952435"/>
                          <a:pt x="2660012" y="952435"/>
                        </a:cubicBezTo>
                        <a:cubicBezTo>
                          <a:pt x="2660012" y="952435"/>
                          <a:pt x="2679443" y="1058038"/>
                          <a:pt x="2658297" y="1103663"/>
                        </a:cubicBezTo>
                        <a:cubicBezTo>
                          <a:pt x="2637152" y="1149288"/>
                          <a:pt x="2571906" y="1194057"/>
                          <a:pt x="2571906" y="1194057"/>
                        </a:cubicBezTo>
                        <a:cubicBezTo>
                          <a:pt x="2571906" y="1194057"/>
                          <a:pt x="2612578" y="1258312"/>
                          <a:pt x="2604100" y="1303082"/>
                        </a:cubicBezTo>
                        <a:cubicBezTo>
                          <a:pt x="2595623" y="1347851"/>
                          <a:pt x="2551617" y="1374941"/>
                          <a:pt x="2551617" y="1374941"/>
                        </a:cubicBezTo>
                        <a:cubicBezTo>
                          <a:pt x="2551617" y="1374941"/>
                          <a:pt x="2677824" y="1472940"/>
                          <a:pt x="2672680" y="1581109"/>
                        </a:cubicBezTo>
                        <a:cubicBezTo>
                          <a:pt x="2667632" y="1689278"/>
                          <a:pt x="2570191" y="1717128"/>
                          <a:pt x="2570191" y="1717128"/>
                        </a:cubicBezTo>
                        <a:cubicBezTo>
                          <a:pt x="2570191" y="1717128"/>
                          <a:pt x="2630294" y="1768646"/>
                          <a:pt x="2623531" y="1804196"/>
                        </a:cubicBezTo>
                        <a:cubicBezTo>
                          <a:pt x="2616768" y="1839745"/>
                          <a:pt x="2563429" y="1879382"/>
                          <a:pt x="2563429" y="1879382"/>
                        </a:cubicBezTo>
                        <a:cubicBezTo>
                          <a:pt x="2563429" y="1879382"/>
                          <a:pt x="2595623" y="1919114"/>
                          <a:pt x="2593051" y="1952097"/>
                        </a:cubicBezTo>
                        <a:cubicBezTo>
                          <a:pt x="2590480" y="1985080"/>
                          <a:pt x="2455796" y="2138398"/>
                          <a:pt x="2455796" y="2138398"/>
                        </a:cubicBezTo>
                        <a:cubicBezTo>
                          <a:pt x="2455796" y="2138398"/>
                          <a:pt x="2502373" y="2211494"/>
                          <a:pt x="2496468" y="2241910"/>
                        </a:cubicBezTo>
                        <a:cubicBezTo>
                          <a:pt x="2490562" y="2272327"/>
                          <a:pt x="2438841" y="2306926"/>
                          <a:pt x="2438841" y="2306926"/>
                        </a:cubicBezTo>
                        <a:cubicBezTo>
                          <a:pt x="2438841" y="2306926"/>
                          <a:pt x="2422744" y="2361010"/>
                          <a:pt x="2406647" y="2384678"/>
                        </a:cubicBezTo>
                        <a:cubicBezTo>
                          <a:pt x="2390550" y="2408346"/>
                          <a:pt x="2301681" y="2432014"/>
                          <a:pt x="2301681" y="2432014"/>
                        </a:cubicBezTo>
                        <a:cubicBezTo>
                          <a:pt x="2301681" y="2432014"/>
                          <a:pt x="2327875" y="2503018"/>
                          <a:pt x="2301681" y="2548643"/>
                        </a:cubicBezTo>
                        <a:cubicBezTo>
                          <a:pt x="2275488" y="2594268"/>
                          <a:pt x="2161092" y="2620502"/>
                          <a:pt x="2161092" y="2620502"/>
                        </a:cubicBezTo>
                        <a:cubicBezTo>
                          <a:pt x="2161092" y="2620502"/>
                          <a:pt x="2175475" y="2680480"/>
                          <a:pt x="2163664" y="2710896"/>
                        </a:cubicBezTo>
                        <a:cubicBezTo>
                          <a:pt x="2151853" y="2741313"/>
                          <a:pt x="2062032" y="2761559"/>
                          <a:pt x="2062032" y="2761559"/>
                        </a:cubicBezTo>
                        <a:cubicBezTo>
                          <a:pt x="2062032" y="2761559"/>
                          <a:pt x="2094227" y="2794542"/>
                          <a:pt x="2088321" y="2829997"/>
                        </a:cubicBezTo>
                        <a:cubicBezTo>
                          <a:pt x="2082416" y="2865451"/>
                          <a:pt x="2014598" y="2898434"/>
                          <a:pt x="2014598" y="2898434"/>
                        </a:cubicBezTo>
                        <a:cubicBezTo>
                          <a:pt x="2014598" y="2898434"/>
                          <a:pt x="2022218" y="2926950"/>
                          <a:pt x="2017170" y="2931702"/>
                        </a:cubicBezTo>
                        <a:cubicBezTo>
                          <a:pt x="2012121" y="2936455"/>
                          <a:pt x="1984975" y="2949952"/>
                          <a:pt x="1984975" y="2949952"/>
                        </a:cubicBezTo>
                        <a:cubicBezTo>
                          <a:pt x="1984975" y="2949952"/>
                          <a:pt x="2001072" y="3013352"/>
                          <a:pt x="1985832" y="3050517"/>
                        </a:cubicBezTo>
                        <a:cubicBezTo>
                          <a:pt x="1970592" y="3087683"/>
                          <a:pt x="1807143" y="3120666"/>
                          <a:pt x="1807143" y="3120666"/>
                        </a:cubicBezTo>
                        <a:cubicBezTo>
                          <a:pt x="1807143" y="3120666"/>
                          <a:pt x="1809715" y="3170568"/>
                          <a:pt x="1802095" y="3187392"/>
                        </a:cubicBezTo>
                        <a:cubicBezTo>
                          <a:pt x="1794475" y="3204216"/>
                          <a:pt x="1728372" y="3231306"/>
                          <a:pt x="1728372" y="3231306"/>
                        </a:cubicBezTo>
                        <a:cubicBezTo>
                          <a:pt x="1728372" y="3231306"/>
                          <a:pt x="1731705" y="3296417"/>
                          <a:pt x="1723323" y="3319229"/>
                        </a:cubicBezTo>
                        <a:cubicBezTo>
                          <a:pt x="1714846" y="3342042"/>
                          <a:pt x="1664078" y="3381773"/>
                          <a:pt x="1664078" y="3381773"/>
                        </a:cubicBezTo>
                        <a:cubicBezTo>
                          <a:pt x="1664078" y="3381773"/>
                          <a:pt x="1679318" y="3428254"/>
                          <a:pt x="1671698" y="3467986"/>
                        </a:cubicBezTo>
                        <a:cubicBezTo>
                          <a:pt x="1664078" y="3507717"/>
                          <a:pt x="1572638" y="3547449"/>
                          <a:pt x="1572638" y="3547449"/>
                        </a:cubicBezTo>
                        <a:cubicBezTo>
                          <a:pt x="1572638" y="3547449"/>
                          <a:pt x="1583592" y="3621209"/>
                          <a:pt x="1571781" y="3648109"/>
                        </a:cubicBezTo>
                        <a:cubicBezTo>
                          <a:pt x="1559970" y="3675009"/>
                          <a:pt x="1493866" y="3702004"/>
                          <a:pt x="1493866" y="3702004"/>
                        </a:cubicBezTo>
                        <a:cubicBezTo>
                          <a:pt x="1493866" y="3702004"/>
                          <a:pt x="1513392" y="3742971"/>
                          <a:pt x="1511678" y="3774908"/>
                        </a:cubicBezTo>
                        <a:cubicBezTo>
                          <a:pt x="1509963" y="3806846"/>
                          <a:pt x="1476150" y="3838878"/>
                          <a:pt x="1476150" y="3838878"/>
                        </a:cubicBezTo>
                        <a:cubicBezTo>
                          <a:pt x="1476150" y="3838878"/>
                          <a:pt x="1512535" y="3875949"/>
                          <a:pt x="1517679" y="3908551"/>
                        </a:cubicBezTo>
                        <a:cubicBezTo>
                          <a:pt x="1522822" y="3941154"/>
                          <a:pt x="1466053" y="4013014"/>
                          <a:pt x="1466053" y="4013014"/>
                        </a:cubicBezTo>
                        <a:cubicBezTo>
                          <a:pt x="1466053" y="4013014"/>
                          <a:pt x="1508344" y="4123464"/>
                          <a:pt x="1510916" y="4171750"/>
                        </a:cubicBezTo>
                        <a:cubicBezTo>
                          <a:pt x="1513488" y="4220037"/>
                          <a:pt x="1480436" y="4301021"/>
                          <a:pt x="1480436" y="4301021"/>
                        </a:cubicBezTo>
                        <a:lnTo>
                          <a:pt x="1454718" y="430102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2" name="Google Shape;2912;p63"/>
                  <p:cNvSpPr/>
                  <p:nvPr/>
                </p:nvSpPr>
                <p:spPr>
                  <a:xfrm>
                    <a:off x="4558985" y="1407135"/>
                    <a:ext cx="2880687" cy="4301496"/>
                  </a:xfrm>
                  <a:custGeom>
                    <a:avLst/>
                    <a:gdLst/>
                    <a:ahLst/>
                    <a:cxnLst/>
                    <a:rect l="l" t="t" r="r" b="b"/>
                    <a:pathLst>
                      <a:path w="2880687" h="4301496" extrusionOk="0">
                        <a:moveTo>
                          <a:pt x="1454147" y="4301496"/>
                        </a:moveTo>
                        <a:cubicBezTo>
                          <a:pt x="1454147" y="4301496"/>
                          <a:pt x="1463196" y="4237146"/>
                          <a:pt x="1454147" y="4212908"/>
                        </a:cubicBezTo>
                        <a:cubicBezTo>
                          <a:pt x="1445098" y="4188670"/>
                          <a:pt x="1339561" y="4093998"/>
                          <a:pt x="1327750" y="4072611"/>
                        </a:cubicBezTo>
                        <a:cubicBezTo>
                          <a:pt x="1315939" y="4051224"/>
                          <a:pt x="1327750" y="3979080"/>
                          <a:pt x="1327750" y="3979080"/>
                        </a:cubicBezTo>
                        <a:cubicBezTo>
                          <a:pt x="1327750" y="3979080"/>
                          <a:pt x="1270695" y="3924520"/>
                          <a:pt x="1260599" y="3899997"/>
                        </a:cubicBezTo>
                        <a:cubicBezTo>
                          <a:pt x="1250407" y="3875473"/>
                          <a:pt x="1260599" y="3777950"/>
                          <a:pt x="1260599" y="3777950"/>
                        </a:cubicBezTo>
                        <a:cubicBezTo>
                          <a:pt x="1260599" y="3777950"/>
                          <a:pt x="1227261" y="3728903"/>
                          <a:pt x="1222785" y="3719398"/>
                        </a:cubicBezTo>
                        <a:cubicBezTo>
                          <a:pt x="1218308" y="3709798"/>
                          <a:pt x="1241454" y="3555433"/>
                          <a:pt x="1241454" y="3555433"/>
                        </a:cubicBezTo>
                        <a:cubicBezTo>
                          <a:pt x="1241454" y="3555433"/>
                          <a:pt x="1190304" y="3492889"/>
                          <a:pt x="1187923" y="3461332"/>
                        </a:cubicBezTo>
                        <a:cubicBezTo>
                          <a:pt x="1185542" y="3429775"/>
                          <a:pt x="1239739" y="3330635"/>
                          <a:pt x="1239739" y="3330635"/>
                        </a:cubicBezTo>
                        <a:cubicBezTo>
                          <a:pt x="1239739" y="3330635"/>
                          <a:pt x="1212688" y="3288907"/>
                          <a:pt x="1212688" y="3273129"/>
                        </a:cubicBezTo>
                        <a:cubicBezTo>
                          <a:pt x="1212688" y="3257350"/>
                          <a:pt x="1284983" y="3183020"/>
                          <a:pt x="1284983" y="3183020"/>
                        </a:cubicBezTo>
                        <a:cubicBezTo>
                          <a:pt x="1284983" y="3183020"/>
                          <a:pt x="1246597" y="3102986"/>
                          <a:pt x="1246597" y="3071429"/>
                        </a:cubicBezTo>
                        <a:cubicBezTo>
                          <a:pt x="1246597" y="3039871"/>
                          <a:pt x="1357278" y="2918205"/>
                          <a:pt x="1357278" y="2918205"/>
                        </a:cubicBezTo>
                        <a:cubicBezTo>
                          <a:pt x="1357278" y="2918205"/>
                          <a:pt x="1291841" y="2839312"/>
                          <a:pt x="1289555" y="2790835"/>
                        </a:cubicBezTo>
                        <a:cubicBezTo>
                          <a:pt x="1287269" y="2742359"/>
                          <a:pt x="1399092" y="2532864"/>
                          <a:pt x="1399092" y="2532864"/>
                        </a:cubicBezTo>
                        <a:cubicBezTo>
                          <a:pt x="1399092" y="2532864"/>
                          <a:pt x="1302033" y="2488950"/>
                          <a:pt x="1296318" y="2459579"/>
                        </a:cubicBezTo>
                        <a:cubicBezTo>
                          <a:pt x="1290698" y="2430303"/>
                          <a:pt x="1290698" y="2397986"/>
                          <a:pt x="1290698" y="2397986"/>
                        </a:cubicBezTo>
                        <a:cubicBezTo>
                          <a:pt x="1290698" y="2397986"/>
                          <a:pt x="1178874" y="2398651"/>
                          <a:pt x="1168778" y="2385153"/>
                        </a:cubicBezTo>
                        <a:cubicBezTo>
                          <a:pt x="1158586" y="2371656"/>
                          <a:pt x="1206021" y="2280596"/>
                          <a:pt x="1206021" y="2280596"/>
                        </a:cubicBezTo>
                        <a:cubicBezTo>
                          <a:pt x="1206021" y="2280596"/>
                          <a:pt x="1082958" y="2228508"/>
                          <a:pt x="1078481" y="2190202"/>
                        </a:cubicBezTo>
                        <a:cubicBezTo>
                          <a:pt x="1074004" y="2151896"/>
                          <a:pt x="1078481" y="2062832"/>
                          <a:pt x="1078481" y="2062832"/>
                        </a:cubicBezTo>
                        <a:cubicBezTo>
                          <a:pt x="1078481" y="2062832"/>
                          <a:pt x="1036666" y="2040305"/>
                          <a:pt x="1031046" y="2016637"/>
                        </a:cubicBezTo>
                        <a:cubicBezTo>
                          <a:pt x="1025427" y="1992969"/>
                          <a:pt x="1025427" y="1947914"/>
                          <a:pt x="1025427" y="1947914"/>
                        </a:cubicBezTo>
                        <a:cubicBezTo>
                          <a:pt x="1025427" y="1947914"/>
                          <a:pt x="877503" y="1934417"/>
                          <a:pt x="869598" y="1914076"/>
                        </a:cubicBezTo>
                        <a:cubicBezTo>
                          <a:pt x="861692" y="1893735"/>
                          <a:pt x="853786" y="1802485"/>
                          <a:pt x="853786" y="1802485"/>
                        </a:cubicBezTo>
                        <a:cubicBezTo>
                          <a:pt x="853786" y="1802485"/>
                          <a:pt x="752154" y="1803625"/>
                          <a:pt x="731866" y="1767506"/>
                        </a:cubicBezTo>
                        <a:cubicBezTo>
                          <a:pt x="711578" y="1731481"/>
                          <a:pt x="719484" y="1655915"/>
                          <a:pt x="719484" y="1655915"/>
                        </a:cubicBezTo>
                        <a:cubicBezTo>
                          <a:pt x="719484" y="1655915"/>
                          <a:pt x="469929" y="1655915"/>
                          <a:pt x="423637" y="1589378"/>
                        </a:cubicBezTo>
                        <a:cubicBezTo>
                          <a:pt x="377346" y="1522842"/>
                          <a:pt x="364963" y="1343764"/>
                          <a:pt x="364963" y="1343764"/>
                        </a:cubicBezTo>
                        <a:cubicBezTo>
                          <a:pt x="364963" y="1343764"/>
                          <a:pt x="220469" y="1327985"/>
                          <a:pt x="189989" y="1280649"/>
                        </a:cubicBezTo>
                        <a:cubicBezTo>
                          <a:pt x="159509" y="1233313"/>
                          <a:pt x="230661" y="1087979"/>
                          <a:pt x="230661" y="1087979"/>
                        </a:cubicBezTo>
                        <a:cubicBezTo>
                          <a:pt x="230661" y="1087979"/>
                          <a:pt x="63592" y="1063170"/>
                          <a:pt x="31969" y="1007945"/>
                        </a:cubicBezTo>
                        <a:cubicBezTo>
                          <a:pt x="346" y="952720"/>
                          <a:pt x="69212" y="781436"/>
                          <a:pt x="69212" y="781436"/>
                        </a:cubicBezTo>
                        <a:cubicBezTo>
                          <a:pt x="69212" y="781436"/>
                          <a:pt x="20634" y="764517"/>
                          <a:pt x="2632" y="739709"/>
                        </a:cubicBezTo>
                        <a:cubicBezTo>
                          <a:pt x="-15465" y="714900"/>
                          <a:pt x="32636" y="439059"/>
                          <a:pt x="1040381" y="153618"/>
                        </a:cubicBezTo>
                        <a:cubicBezTo>
                          <a:pt x="1977546" y="-111862"/>
                          <a:pt x="2543236" y="43168"/>
                          <a:pt x="2554189" y="62558"/>
                        </a:cubicBezTo>
                        <a:cubicBezTo>
                          <a:pt x="2565238" y="81949"/>
                          <a:pt x="2554189" y="110750"/>
                          <a:pt x="2554189" y="110750"/>
                        </a:cubicBezTo>
                        <a:cubicBezTo>
                          <a:pt x="2554189" y="110750"/>
                          <a:pt x="2826890" y="213026"/>
                          <a:pt x="2870896" y="271387"/>
                        </a:cubicBezTo>
                        <a:cubicBezTo>
                          <a:pt x="2914901" y="329749"/>
                          <a:pt x="2796315" y="558730"/>
                          <a:pt x="2796315" y="558730"/>
                        </a:cubicBezTo>
                        <a:cubicBezTo>
                          <a:pt x="2796315" y="558730"/>
                          <a:pt x="2803078" y="616996"/>
                          <a:pt x="2789552" y="645797"/>
                        </a:cubicBezTo>
                        <a:cubicBezTo>
                          <a:pt x="2776026" y="674503"/>
                          <a:pt x="2746404" y="697315"/>
                          <a:pt x="2746404" y="697315"/>
                        </a:cubicBezTo>
                        <a:cubicBezTo>
                          <a:pt x="2746404" y="697315"/>
                          <a:pt x="2810031" y="771646"/>
                          <a:pt x="2801934" y="825731"/>
                        </a:cubicBezTo>
                        <a:cubicBezTo>
                          <a:pt x="2793838" y="879815"/>
                          <a:pt x="2660012" y="952435"/>
                          <a:pt x="2660012" y="952435"/>
                        </a:cubicBezTo>
                        <a:cubicBezTo>
                          <a:pt x="2660012" y="952435"/>
                          <a:pt x="2679443" y="1058038"/>
                          <a:pt x="2658297" y="1103663"/>
                        </a:cubicBezTo>
                        <a:cubicBezTo>
                          <a:pt x="2637152" y="1149288"/>
                          <a:pt x="2571906" y="1194057"/>
                          <a:pt x="2571906" y="1194057"/>
                        </a:cubicBezTo>
                        <a:cubicBezTo>
                          <a:pt x="2571906" y="1194057"/>
                          <a:pt x="2612578" y="1258312"/>
                          <a:pt x="2604100" y="1303082"/>
                        </a:cubicBezTo>
                        <a:cubicBezTo>
                          <a:pt x="2595623" y="1347851"/>
                          <a:pt x="2551617" y="1374941"/>
                          <a:pt x="2551617" y="1374941"/>
                        </a:cubicBezTo>
                        <a:cubicBezTo>
                          <a:pt x="2551617" y="1374941"/>
                          <a:pt x="2677824" y="1472940"/>
                          <a:pt x="2672680" y="1581109"/>
                        </a:cubicBezTo>
                        <a:cubicBezTo>
                          <a:pt x="2667632" y="1689278"/>
                          <a:pt x="2570191" y="1717128"/>
                          <a:pt x="2570191" y="1717128"/>
                        </a:cubicBezTo>
                        <a:cubicBezTo>
                          <a:pt x="2570191" y="1717128"/>
                          <a:pt x="2630294" y="1768646"/>
                          <a:pt x="2623531" y="1804196"/>
                        </a:cubicBezTo>
                        <a:cubicBezTo>
                          <a:pt x="2616768" y="1839745"/>
                          <a:pt x="2563429" y="1879382"/>
                          <a:pt x="2563429" y="1879382"/>
                        </a:cubicBezTo>
                        <a:cubicBezTo>
                          <a:pt x="2563429" y="1879382"/>
                          <a:pt x="2595623" y="1919114"/>
                          <a:pt x="2593051" y="1952097"/>
                        </a:cubicBezTo>
                        <a:cubicBezTo>
                          <a:pt x="2590480" y="1985080"/>
                          <a:pt x="2455796" y="2138398"/>
                          <a:pt x="2455796" y="2138398"/>
                        </a:cubicBezTo>
                        <a:cubicBezTo>
                          <a:pt x="2455796" y="2138398"/>
                          <a:pt x="2502373" y="2211494"/>
                          <a:pt x="2496468" y="2241910"/>
                        </a:cubicBezTo>
                        <a:cubicBezTo>
                          <a:pt x="2490562" y="2272327"/>
                          <a:pt x="2438841" y="2306926"/>
                          <a:pt x="2438841" y="2306926"/>
                        </a:cubicBezTo>
                        <a:cubicBezTo>
                          <a:pt x="2438841" y="2306926"/>
                          <a:pt x="2422744" y="2361010"/>
                          <a:pt x="2406647" y="2384678"/>
                        </a:cubicBezTo>
                        <a:cubicBezTo>
                          <a:pt x="2390550" y="2408346"/>
                          <a:pt x="2301681" y="2432014"/>
                          <a:pt x="2301681" y="2432014"/>
                        </a:cubicBezTo>
                        <a:cubicBezTo>
                          <a:pt x="2301681" y="2432014"/>
                          <a:pt x="2327875" y="2503018"/>
                          <a:pt x="2301681" y="2548643"/>
                        </a:cubicBezTo>
                        <a:cubicBezTo>
                          <a:pt x="2275488" y="2594268"/>
                          <a:pt x="2161092" y="2620502"/>
                          <a:pt x="2161092" y="2620502"/>
                        </a:cubicBezTo>
                        <a:cubicBezTo>
                          <a:pt x="2161092" y="2620502"/>
                          <a:pt x="2175475" y="2680480"/>
                          <a:pt x="2163664" y="2710896"/>
                        </a:cubicBezTo>
                        <a:cubicBezTo>
                          <a:pt x="2151853" y="2741313"/>
                          <a:pt x="2062032" y="2761559"/>
                          <a:pt x="2062032" y="2761559"/>
                        </a:cubicBezTo>
                        <a:cubicBezTo>
                          <a:pt x="2062032" y="2761559"/>
                          <a:pt x="2094227" y="2794542"/>
                          <a:pt x="2088321" y="2829997"/>
                        </a:cubicBezTo>
                        <a:cubicBezTo>
                          <a:pt x="2082416" y="2865451"/>
                          <a:pt x="2014598" y="2898434"/>
                          <a:pt x="2014598" y="2898434"/>
                        </a:cubicBezTo>
                        <a:cubicBezTo>
                          <a:pt x="2014598" y="2898434"/>
                          <a:pt x="2022218" y="2926950"/>
                          <a:pt x="2017170" y="2931702"/>
                        </a:cubicBezTo>
                        <a:cubicBezTo>
                          <a:pt x="2012121" y="2936455"/>
                          <a:pt x="1984975" y="2949952"/>
                          <a:pt x="1984975" y="2949952"/>
                        </a:cubicBezTo>
                        <a:cubicBezTo>
                          <a:pt x="1984975" y="2949952"/>
                          <a:pt x="2001072" y="3013352"/>
                          <a:pt x="1985832" y="3050517"/>
                        </a:cubicBezTo>
                        <a:cubicBezTo>
                          <a:pt x="1970592" y="3087683"/>
                          <a:pt x="1807143" y="3120666"/>
                          <a:pt x="1807143" y="3120666"/>
                        </a:cubicBezTo>
                        <a:cubicBezTo>
                          <a:pt x="1807143" y="3120666"/>
                          <a:pt x="1809715" y="3170568"/>
                          <a:pt x="1802095" y="3187392"/>
                        </a:cubicBezTo>
                        <a:cubicBezTo>
                          <a:pt x="1794475" y="3204216"/>
                          <a:pt x="1728372" y="3231306"/>
                          <a:pt x="1728372" y="3231306"/>
                        </a:cubicBezTo>
                        <a:cubicBezTo>
                          <a:pt x="1728372" y="3231306"/>
                          <a:pt x="1731705" y="3296417"/>
                          <a:pt x="1723323" y="3319229"/>
                        </a:cubicBezTo>
                        <a:cubicBezTo>
                          <a:pt x="1714846" y="3342042"/>
                          <a:pt x="1664078" y="3381773"/>
                          <a:pt x="1664078" y="3381773"/>
                        </a:cubicBezTo>
                        <a:cubicBezTo>
                          <a:pt x="1664078" y="3381773"/>
                          <a:pt x="1679318" y="3428254"/>
                          <a:pt x="1671698" y="3467986"/>
                        </a:cubicBezTo>
                        <a:cubicBezTo>
                          <a:pt x="1664078" y="3507717"/>
                          <a:pt x="1572638" y="3547449"/>
                          <a:pt x="1572638" y="3547449"/>
                        </a:cubicBezTo>
                        <a:cubicBezTo>
                          <a:pt x="1572638" y="3547449"/>
                          <a:pt x="1583592" y="3621209"/>
                          <a:pt x="1571781" y="3648109"/>
                        </a:cubicBezTo>
                        <a:cubicBezTo>
                          <a:pt x="1559970" y="3675009"/>
                          <a:pt x="1493866" y="3702004"/>
                          <a:pt x="1493866" y="3702004"/>
                        </a:cubicBezTo>
                        <a:cubicBezTo>
                          <a:pt x="1493866" y="3702004"/>
                          <a:pt x="1513392" y="3742971"/>
                          <a:pt x="1511678" y="3774908"/>
                        </a:cubicBezTo>
                        <a:cubicBezTo>
                          <a:pt x="1509963" y="3806846"/>
                          <a:pt x="1476150" y="3838878"/>
                          <a:pt x="1476150" y="3838878"/>
                        </a:cubicBezTo>
                        <a:cubicBezTo>
                          <a:pt x="1476150" y="3838878"/>
                          <a:pt x="1512535" y="3875949"/>
                          <a:pt x="1517679" y="3908551"/>
                        </a:cubicBezTo>
                        <a:cubicBezTo>
                          <a:pt x="1522822" y="3941154"/>
                          <a:pt x="1466053" y="4013014"/>
                          <a:pt x="1466053" y="4013014"/>
                        </a:cubicBezTo>
                        <a:cubicBezTo>
                          <a:pt x="1466053" y="4013014"/>
                          <a:pt x="1508344" y="4123464"/>
                          <a:pt x="1510916" y="4171750"/>
                        </a:cubicBezTo>
                        <a:cubicBezTo>
                          <a:pt x="1513488" y="4220037"/>
                          <a:pt x="1480436" y="4301021"/>
                          <a:pt x="1480436" y="4301021"/>
                        </a:cubicBezTo>
                        <a:lnTo>
                          <a:pt x="1454718" y="4301021"/>
                        </a:ln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913" name="Google Shape;2913;p63"/>
                <p:cNvSpPr/>
                <p:nvPr/>
              </p:nvSpPr>
              <p:spPr>
                <a:xfrm>
                  <a:off x="4558801" y="1735934"/>
                  <a:ext cx="1717887" cy="3972602"/>
                </a:xfrm>
                <a:custGeom>
                  <a:avLst/>
                  <a:gdLst/>
                  <a:ahLst/>
                  <a:cxnLst/>
                  <a:rect l="l" t="t" r="r" b="b"/>
                  <a:pathLst>
                    <a:path w="1717887" h="3972602" extrusionOk="0">
                      <a:moveTo>
                        <a:pt x="1474143" y="3869186"/>
                      </a:moveTo>
                      <a:cubicBezTo>
                        <a:pt x="1488906" y="3905211"/>
                        <a:pt x="1456140" y="3969276"/>
                        <a:pt x="1454426" y="3972602"/>
                      </a:cubicBezTo>
                      <a:cubicBezTo>
                        <a:pt x="1454712" y="3969371"/>
                        <a:pt x="1463094" y="3907872"/>
                        <a:pt x="1454426" y="3884204"/>
                      </a:cubicBezTo>
                      <a:cubicBezTo>
                        <a:pt x="1445377" y="3859966"/>
                        <a:pt x="1339745" y="3765294"/>
                        <a:pt x="1327934" y="3743907"/>
                      </a:cubicBezTo>
                      <a:cubicBezTo>
                        <a:pt x="1316123" y="3722521"/>
                        <a:pt x="1327934" y="3650376"/>
                        <a:pt x="1327934" y="3650376"/>
                      </a:cubicBezTo>
                      <a:cubicBezTo>
                        <a:pt x="1327934" y="3650376"/>
                        <a:pt x="1270879" y="3595911"/>
                        <a:pt x="1260783" y="3571293"/>
                      </a:cubicBezTo>
                      <a:cubicBezTo>
                        <a:pt x="1250591" y="3546675"/>
                        <a:pt x="1260783" y="3449341"/>
                        <a:pt x="1260783" y="3449341"/>
                      </a:cubicBezTo>
                      <a:cubicBezTo>
                        <a:pt x="1260783" y="3449341"/>
                        <a:pt x="1227445" y="3400199"/>
                        <a:pt x="1222873" y="3390694"/>
                      </a:cubicBezTo>
                      <a:cubicBezTo>
                        <a:pt x="1218396" y="3381094"/>
                        <a:pt x="1241542" y="3226730"/>
                        <a:pt x="1241542" y="3226730"/>
                      </a:cubicBezTo>
                      <a:cubicBezTo>
                        <a:pt x="1241542" y="3226730"/>
                        <a:pt x="1190393" y="3164185"/>
                        <a:pt x="1188107" y="3132723"/>
                      </a:cubicBezTo>
                      <a:cubicBezTo>
                        <a:pt x="1185630" y="3101071"/>
                        <a:pt x="1239828" y="3002027"/>
                        <a:pt x="1239828" y="3002027"/>
                      </a:cubicBezTo>
                      <a:cubicBezTo>
                        <a:pt x="1239828" y="3002027"/>
                        <a:pt x="1212777" y="2960394"/>
                        <a:pt x="1212777" y="2944615"/>
                      </a:cubicBezTo>
                      <a:cubicBezTo>
                        <a:pt x="1212777" y="2928742"/>
                        <a:pt x="1285071" y="2854506"/>
                        <a:pt x="1285071" y="2854506"/>
                      </a:cubicBezTo>
                      <a:cubicBezTo>
                        <a:pt x="1285071" y="2854506"/>
                        <a:pt x="1246686" y="2774472"/>
                        <a:pt x="1246686" y="2743010"/>
                      </a:cubicBezTo>
                      <a:cubicBezTo>
                        <a:pt x="1246686" y="2711358"/>
                        <a:pt x="1357366" y="2589786"/>
                        <a:pt x="1357366" y="2589786"/>
                      </a:cubicBezTo>
                      <a:cubicBezTo>
                        <a:pt x="1357366" y="2589786"/>
                        <a:pt x="1291834" y="2510893"/>
                        <a:pt x="1289643" y="2462417"/>
                      </a:cubicBezTo>
                      <a:cubicBezTo>
                        <a:pt x="1287453" y="2414035"/>
                        <a:pt x="1399181" y="2204445"/>
                        <a:pt x="1399181" y="2204445"/>
                      </a:cubicBezTo>
                      <a:cubicBezTo>
                        <a:pt x="1399181" y="2204445"/>
                        <a:pt x="1302121" y="2160531"/>
                        <a:pt x="1296501" y="2131256"/>
                      </a:cubicBezTo>
                      <a:cubicBezTo>
                        <a:pt x="1290786" y="2101885"/>
                        <a:pt x="1290786" y="2069662"/>
                        <a:pt x="1290786" y="2069662"/>
                      </a:cubicBezTo>
                      <a:cubicBezTo>
                        <a:pt x="1290786" y="2069662"/>
                        <a:pt x="1179058" y="2070327"/>
                        <a:pt x="1168866" y="2056830"/>
                      </a:cubicBezTo>
                      <a:cubicBezTo>
                        <a:pt x="1158675" y="2043332"/>
                        <a:pt x="1206204" y="1952272"/>
                        <a:pt x="1206204" y="1952272"/>
                      </a:cubicBezTo>
                      <a:cubicBezTo>
                        <a:pt x="1206204" y="1952272"/>
                        <a:pt x="1083141" y="1900184"/>
                        <a:pt x="1078569" y="1861878"/>
                      </a:cubicBezTo>
                      <a:cubicBezTo>
                        <a:pt x="1074093" y="1823572"/>
                        <a:pt x="1078569" y="1734603"/>
                        <a:pt x="1078569" y="1734603"/>
                      </a:cubicBezTo>
                      <a:cubicBezTo>
                        <a:pt x="1078569" y="1734603"/>
                        <a:pt x="1036850" y="1712076"/>
                        <a:pt x="1031230" y="1688313"/>
                      </a:cubicBezTo>
                      <a:cubicBezTo>
                        <a:pt x="1025515" y="1664645"/>
                        <a:pt x="1025515" y="1619591"/>
                        <a:pt x="1025515" y="1619591"/>
                      </a:cubicBezTo>
                      <a:cubicBezTo>
                        <a:pt x="1025515" y="1619591"/>
                        <a:pt x="877592" y="1606093"/>
                        <a:pt x="869781" y="1585847"/>
                      </a:cubicBezTo>
                      <a:cubicBezTo>
                        <a:pt x="861876" y="1565506"/>
                        <a:pt x="853970" y="1474256"/>
                        <a:pt x="853970" y="1474256"/>
                      </a:cubicBezTo>
                      <a:cubicBezTo>
                        <a:pt x="853970" y="1474256"/>
                        <a:pt x="752338" y="1475397"/>
                        <a:pt x="731955" y="1439372"/>
                      </a:cubicBezTo>
                      <a:cubicBezTo>
                        <a:pt x="711666" y="1403252"/>
                        <a:pt x="719572" y="1327781"/>
                        <a:pt x="719572" y="1327781"/>
                      </a:cubicBezTo>
                      <a:cubicBezTo>
                        <a:pt x="719572" y="1327781"/>
                        <a:pt x="470112" y="1327781"/>
                        <a:pt x="423821" y="1261245"/>
                      </a:cubicBezTo>
                      <a:cubicBezTo>
                        <a:pt x="377624" y="1194803"/>
                        <a:pt x="365147" y="1015630"/>
                        <a:pt x="365147" y="1015630"/>
                      </a:cubicBezTo>
                      <a:cubicBezTo>
                        <a:pt x="365147" y="1015630"/>
                        <a:pt x="220653" y="999757"/>
                        <a:pt x="190173" y="952516"/>
                      </a:cubicBezTo>
                      <a:cubicBezTo>
                        <a:pt x="159597" y="905180"/>
                        <a:pt x="230844" y="759750"/>
                        <a:pt x="230844" y="759750"/>
                      </a:cubicBezTo>
                      <a:cubicBezTo>
                        <a:pt x="230844" y="759750"/>
                        <a:pt x="63681" y="735037"/>
                        <a:pt x="32153" y="679717"/>
                      </a:cubicBezTo>
                      <a:cubicBezTo>
                        <a:pt x="435" y="624492"/>
                        <a:pt x="69491" y="453208"/>
                        <a:pt x="69491" y="453208"/>
                      </a:cubicBezTo>
                      <a:cubicBezTo>
                        <a:pt x="69491" y="453208"/>
                        <a:pt x="20913" y="436289"/>
                        <a:pt x="2911" y="411480"/>
                      </a:cubicBezTo>
                      <a:cubicBezTo>
                        <a:pt x="-11472" y="391804"/>
                        <a:pt x="7959" y="219950"/>
                        <a:pt x="528691" y="0"/>
                      </a:cubicBezTo>
                      <a:cubicBezTo>
                        <a:pt x="412105" y="84596"/>
                        <a:pt x="297615" y="255880"/>
                        <a:pt x="314474" y="297132"/>
                      </a:cubicBezTo>
                      <a:cubicBezTo>
                        <a:pt x="331333" y="338385"/>
                        <a:pt x="424487" y="345134"/>
                        <a:pt x="424487" y="345134"/>
                      </a:cubicBezTo>
                      <a:cubicBezTo>
                        <a:pt x="424487" y="345134"/>
                        <a:pt x="299139" y="503966"/>
                        <a:pt x="312855" y="588562"/>
                      </a:cubicBezTo>
                      <a:cubicBezTo>
                        <a:pt x="326571" y="673063"/>
                        <a:pt x="446586" y="669736"/>
                        <a:pt x="446586" y="669736"/>
                      </a:cubicBezTo>
                      <a:cubicBezTo>
                        <a:pt x="446586" y="669736"/>
                        <a:pt x="395055" y="769256"/>
                        <a:pt x="423916" y="835317"/>
                      </a:cubicBezTo>
                      <a:cubicBezTo>
                        <a:pt x="462302" y="923240"/>
                        <a:pt x="1011037" y="803855"/>
                        <a:pt x="1011037" y="803855"/>
                      </a:cubicBezTo>
                      <a:cubicBezTo>
                        <a:pt x="1011037" y="803855"/>
                        <a:pt x="537359" y="1013444"/>
                        <a:pt x="597747" y="1128267"/>
                      </a:cubicBezTo>
                      <a:cubicBezTo>
                        <a:pt x="635371" y="1199841"/>
                        <a:pt x="868543" y="1186914"/>
                        <a:pt x="868543" y="1186914"/>
                      </a:cubicBezTo>
                      <a:cubicBezTo>
                        <a:pt x="868543" y="1186914"/>
                        <a:pt x="837587" y="1315329"/>
                        <a:pt x="858732" y="1345651"/>
                      </a:cubicBezTo>
                      <a:cubicBezTo>
                        <a:pt x="879878" y="1376163"/>
                        <a:pt x="940457" y="1396314"/>
                        <a:pt x="940457" y="1396314"/>
                      </a:cubicBezTo>
                      <a:cubicBezTo>
                        <a:pt x="940457" y="1396314"/>
                        <a:pt x="929694" y="1468838"/>
                        <a:pt x="961316" y="1502962"/>
                      </a:cubicBezTo>
                      <a:cubicBezTo>
                        <a:pt x="1010942" y="1556476"/>
                        <a:pt x="1220968" y="1468648"/>
                        <a:pt x="1220968" y="1468648"/>
                      </a:cubicBezTo>
                      <a:cubicBezTo>
                        <a:pt x="1220968" y="1468648"/>
                        <a:pt x="1078665" y="1606093"/>
                        <a:pt x="1115431" y="1656851"/>
                      </a:cubicBezTo>
                      <a:cubicBezTo>
                        <a:pt x="1135243" y="1684226"/>
                        <a:pt x="1164485" y="1685652"/>
                        <a:pt x="1164485" y="1685652"/>
                      </a:cubicBezTo>
                      <a:cubicBezTo>
                        <a:pt x="1164485" y="1685652"/>
                        <a:pt x="1149150" y="1772529"/>
                        <a:pt x="1186488" y="1810170"/>
                      </a:cubicBezTo>
                      <a:cubicBezTo>
                        <a:pt x="1223730" y="1847906"/>
                        <a:pt x="1289739" y="1893530"/>
                        <a:pt x="1289739" y="1893530"/>
                      </a:cubicBezTo>
                      <a:cubicBezTo>
                        <a:pt x="1289739" y="1893530"/>
                        <a:pt x="1235541" y="1969572"/>
                        <a:pt x="1271070" y="1994856"/>
                      </a:cubicBezTo>
                      <a:cubicBezTo>
                        <a:pt x="1306598" y="2020235"/>
                        <a:pt x="1365939" y="2018524"/>
                        <a:pt x="1365939" y="2018524"/>
                      </a:cubicBezTo>
                      <a:cubicBezTo>
                        <a:pt x="1365939" y="2018524"/>
                        <a:pt x="1358890" y="2057780"/>
                        <a:pt x="1379655" y="2091239"/>
                      </a:cubicBezTo>
                      <a:cubicBezTo>
                        <a:pt x="1424041" y="2162813"/>
                        <a:pt x="1717887" y="2165664"/>
                        <a:pt x="1717887" y="2165664"/>
                      </a:cubicBezTo>
                      <a:cubicBezTo>
                        <a:pt x="1717887" y="2165664"/>
                        <a:pt x="1421850" y="2322785"/>
                        <a:pt x="1421850" y="2439319"/>
                      </a:cubicBezTo>
                      <a:cubicBezTo>
                        <a:pt x="1421850" y="2517261"/>
                        <a:pt x="1496336" y="2584653"/>
                        <a:pt x="1496336" y="2584653"/>
                      </a:cubicBezTo>
                      <a:cubicBezTo>
                        <a:pt x="1496336" y="2584653"/>
                        <a:pt x="1341840" y="2691112"/>
                        <a:pt x="1342221" y="2756983"/>
                      </a:cubicBezTo>
                      <a:cubicBezTo>
                        <a:pt x="1342698" y="2840914"/>
                        <a:pt x="1440329" y="2891006"/>
                        <a:pt x="1440329" y="2891006"/>
                      </a:cubicBezTo>
                      <a:cubicBezTo>
                        <a:pt x="1440329" y="2891006"/>
                        <a:pt x="1281261" y="2917050"/>
                        <a:pt x="1284595" y="2952790"/>
                      </a:cubicBezTo>
                      <a:cubicBezTo>
                        <a:pt x="1288024" y="2988529"/>
                        <a:pt x="1296501" y="3012292"/>
                        <a:pt x="1296501" y="3012292"/>
                      </a:cubicBezTo>
                      <a:cubicBezTo>
                        <a:pt x="1296501" y="3012292"/>
                        <a:pt x="1240209" y="3104873"/>
                        <a:pt x="1250781" y="3142228"/>
                      </a:cubicBezTo>
                      <a:cubicBezTo>
                        <a:pt x="1269355" y="3208004"/>
                        <a:pt x="1371463" y="3207339"/>
                        <a:pt x="1371463" y="3207339"/>
                      </a:cubicBezTo>
                      <a:cubicBezTo>
                        <a:pt x="1371463" y="3207339"/>
                        <a:pt x="1250781" y="3298969"/>
                        <a:pt x="1271070" y="3373965"/>
                      </a:cubicBezTo>
                      <a:cubicBezTo>
                        <a:pt x="1281261" y="3411511"/>
                        <a:pt x="1308312" y="3435749"/>
                        <a:pt x="1308312" y="3435749"/>
                      </a:cubicBezTo>
                      <a:cubicBezTo>
                        <a:pt x="1308312" y="3435749"/>
                        <a:pt x="1279452" y="3527664"/>
                        <a:pt x="1311646" y="3568156"/>
                      </a:cubicBezTo>
                      <a:cubicBezTo>
                        <a:pt x="1343841" y="3608838"/>
                        <a:pt x="1379559" y="3635738"/>
                        <a:pt x="1379559" y="3635738"/>
                      </a:cubicBezTo>
                      <a:cubicBezTo>
                        <a:pt x="1379559" y="3635738"/>
                        <a:pt x="1350889" y="3710164"/>
                        <a:pt x="1379559" y="3744002"/>
                      </a:cubicBezTo>
                      <a:cubicBezTo>
                        <a:pt x="1408134" y="3777841"/>
                        <a:pt x="1458998" y="3832306"/>
                        <a:pt x="1474238" y="3869376"/>
                      </a:cubicBezTo>
                      <a:close/>
                    </a:path>
                  </a:pathLst>
                </a:custGeom>
                <a:solidFill>
                  <a:srgbClr val="312603">
                    <a:alpha val="1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4" name="Google Shape;2914;p63"/>
                <p:cNvSpPr/>
                <p:nvPr/>
              </p:nvSpPr>
              <p:spPr>
                <a:xfrm>
                  <a:off x="5938361" y="1408955"/>
                  <a:ext cx="1501120" cy="4300056"/>
                </a:xfrm>
                <a:custGeom>
                  <a:avLst/>
                  <a:gdLst/>
                  <a:ahLst/>
                  <a:cxnLst/>
                  <a:rect l="l" t="t" r="r" b="b"/>
                  <a:pathLst>
                    <a:path w="1501120" h="4300056" extrusionOk="0">
                      <a:moveTo>
                        <a:pt x="1366838" y="695876"/>
                      </a:moveTo>
                      <a:cubicBezTo>
                        <a:pt x="1366838" y="695876"/>
                        <a:pt x="1430465" y="770301"/>
                        <a:pt x="1422368" y="824386"/>
                      </a:cubicBezTo>
                      <a:cubicBezTo>
                        <a:pt x="1414272" y="878470"/>
                        <a:pt x="1280541" y="951090"/>
                        <a:pt x="1280541" y="951090"/>
                      </a:cubicBezTo>
                      <a:cubicBezTo>
                        <a:pt x="1280541" y="951090"/>
                        <a:pt x="1299972" y="1056693"/>
                        <a:pt x="1278827" y="1102318"/>
                      </a:cubicBezTo>
                      <a:cubicBezTo>
                        <a:pt x="1257681" y="1147943"/>
                        <a:pt x="1192435" y="1192712"/>
                        <a:pt x="1192435" y="1192712"/>
                      </a:cubicBezTo>
                      <a:cubicBezTo>
                        <a:pt x="1192435" y="1192712"/>
                        <a:pt x="1233107" y="1256967"/>
                        <a:pt x="1224629" y="1301832"/>
                      </a:cubicBezTo>
                      <a:cubicBezTo>
                        <a:pt x="1216152" y="1346601"/>
                        <a:pt x="1172051" y="1373596"/>
                        <a:pt x="1172051" y="1373596"/>
                      </a:cubicBezTo>
                      <a:cubicBezTo>
                        <a:pt x="1172051" y="1373596"/>
                        <a:pt x="1298258" y="1471690"/>
                        <a:pt x="1293114" y="1579859"/>
                      </a:cubicBezTo>
                      <a:cubicBezTo>
                        <a:pt x="1287971" y="1688028"/>
                        <a:pt x="1190625" y="1715878"/>
                        <a:pt x="1190625" y="1715878"/>
                      </a:cubicBezTo>
                      <a:cubicBezTo>
                        <a:pt x="1190625" y="1715878"/>
                        <a:pt x="1250823" y="1767491"/>
                        <a:pt x="1243965" y="1803041"/>
                      </a:cubicBezTo>
                      <a:cubicBezTo>
                        <a:pt x="1237202" y="1838495"/>
                        <a:pt x="1183862" y="1878227"/>
                        <a:pt x="1183862" y="1878227"/>
                      </a:cubicBezTo>
                      <a:cubicBezTo>
                        <a:pt x="1183862" y="1878227"/>
                        <a:pt x="1216057" y="1917864"/>
                        <a:pt x="1213485" y="1950942"/>
                      </a:cubicBezTo>
                      <a:cubicBezTo>
                        <a:pt x="1210913" y="1983830"/>
                        <a:pt x="1076230" y="2137149"/>
                        <a:pt x="1076230" y="2137149"/>
                      </a:cubicBezTo>
                      <a:cubicBezTo>
                        <a:pt x="1076230" y="2137149"/>
                        <a:pt x="1122807" y="2210339"/>
                        <a:pt x="1116902" y="2240755"/>
                      </a:cubicBezTo>
                      <a:cubicBezTo>
                        <a:pt x="1110996" y="2271172"/>
                        <a:pt x="1059371" y="2305771"/>
                        <a:pt x="1059371" y="2305771"/>
                      </a:cubicBezTo>
                      <a:cubicBezTo>
                        <a:pt x="1059371" y="2305771"/>
                        <a:pt x="1043273" y="2359856"/>
                        <a:pt x="1027176" y="2383523"/>
                      </a:cubicBezTo>
                      <a:cubicBezTo>
                        <a:pt x="1011079" y="2407192"/>
                        <a:pt x="922115" y="2430859"/>
                        <a:pt x="922115" y="2430859"/>
                      </a:cubicBezTo>
                      <a:cubicBezTo>
                        <a:pt x="922115" y="2430859"/>
                        <a:pt x="948404" y="2501768"/>
                        <a:pt x="922115" y="2547488"/>
                      </a:cubicBezTo>
                      <a:cubicBezTo>
                        <a:pt x="895826" y="2593113"/>
                        <a:pt x="781526" y="2619347"/>
                        <a:pt x="781526" y="2619347"/>
                      </a:cubicBezTo>
                      <a:cubicBezTo>
                        <a:pt x="781526" y="2619347"/>
                        <a:pt x="795909" y="2679325"/>
                        <a:pt x="784098" y="2709742"/>
                      </a:cubicBezTo>
                      <a:cubicBezTo>
                        <a:pt x="772192" y="2740159"/>
                        <a:pt x="682466" y="2760405"/>
                        <a:pt x="682466" y="2760405"/>
                      </a:cubicBezTo>
                      <a:cubicBezTo>
                        <a:pt x="682466" y="2760405"/>
                        <a:pt x="714661" y="2793387"/>
                        <a:pt x="708755" y="2828842"/>
                      </a:cubicBezTo>
                      <a:cubicBezTo>
                        <a:pt x="702850" y="2864391"/>
                        <a:pt x="635127" y="2897374"/>
                        <a:pt x="635127" y="2897374"/>
                      </a:cubicBezTo>
                      <a:cubicBezTo>
                        <a:pt x="635127" y="2897374"/>
                        <a:pt x="642652" y="2925795"/>
                        <a:pt x="637699" y="2930643"/>
                      </a:cubicBezTo>
                      <a:cubicBezTo>
                        <a:pt x="632651" y="2935395"/>
                        <a:pt x="605504" y="2948893"/>
                        <a:pt x="605504" y="2948893"/>
                      </a:cubicBezTo>
                      <a:cubicBezTo>
                        <a:pt x="605504" y="2948893"/>
                        <a:pt x="621601" y="3012197"/>
                        <a:pt x="606266" y="3049457"/>
                      </a:cubicBezTo>
                      <a:cubicBezTo>
                        <a:pt x="590931" y="3086718"/>
                        <a:pt x="427577" y="3119606"/>
                        <a:pt x="427577" y="3119606"/>
                      </a:cubicBezTo>
                      <a:cubicBezTo>
                        <a:pt x="427577" y="3119606"/>
                        <a:pt x="430149" y="3169508"/>
                        <a:pt x="422434" y="3186427"/>
                      </a:cubicBezTo>
                      <a:cubicBezTo>
                        <a:pt x="414814" y="3203347"/>
                        <a:pt x="348806" y="3230341"/>
                        <a:pt x="348806" y="3230341"/>
                      </a:cubicBezTo>
                      <a:cubicBezTo>
                        <a:pt x="348806" y="3230341"/>
                        <a:pt x="352139" y="3295357"/>
                        <a:pt x="343662" y="3318264"/>
                      </a:cubicBezTo>
                      <a:cubicBezTo>
                        <a:pt x="335185" y="3341077"/>
                        <a:pt x="284417" y="3380809"/>
                        <a:pt x="284417" y="3380809"/>
                      </a:cubicBezTo>
                      <a:cubicBezTo>
                        <a:pt x="284417" y="3380809"/>
                        <a:pt x="299561" y="3427289"/>
                        <a:pt x="292036" y="3467021"/>
                      </a:cubicBezTo>
                      <a:cubicBezTo>
                        <a:pt x="284417" y="3506753"/>
                        <a:pt x="192881" y="3546484"/>
                        <a:pt x="192881" y="3546484"/>
                      </a:cubicBezTo>
                      <a:cubicBezTo>
                        <a:pt x="192881" y="3546484"/>
                        <a:pt x="203835" y="3620245"/>
                        <a:pt x="192024" y="3647144"/>
                      </a:cubicBezTo>
                      <a:cubicBezTo>
                        <a:pt x="180118" y="3674044"/>
                        <a:pt x="114014" y="3701134"/>
                        <a:pt x="114014" y="3701134"/>
                      </a:cubicBezTo>
                      <a:cubicBezTo>
                        <a:pt x="114014" y="3701134"/>
                        <a:pt x="133541" y="3742101"/>
                        <a:pt x="131826" y="3774039"/>
                      </a:cubicBezTo>
                      <a:cubicBezTo>
                        <a:pt x="130207" y="3805976"/>
                        <a:pt x="96298" y="3838104"/>
                        <a:pt x="96298" y="3838104"/>
                      </a:cubicBezTo>
                      <a:cubicBezTo>
                        <a:pt x="96298" y="3838104"/>
                        <a:pt x="132779" y="3875079"/>
                        <a:pt x="137827" y="3907777"/>
                      </a:cubicBezTo>
                      <a:cubicBezTo>
                        <a:pt x="142780" y="3940380"/>
                        <a:pt x="86106" y="4012144"/>
                        <a:pt x="86106" y="4012144"/>
                      </a:cubicBezTo>
                      <a:cubicBezTo>
                        <a:pt x="86106" y="4012144"/>
                        <a:pt x="128492" y="4122595"/>
                        <a:pt x="130969" y="4170881"/>
                      </a:cubicBezTo>
                      <a:cubicBezTo>
                        <a:pt x="133541" y="4219167"/>
                        <a:pt x="100489" y="4300057"/>
                        <a:pt x="100489" y="4300057"/>
                      </a:cubicBezTo>
                      <a:lnTo>
                        <a:pt x="95726" y="4300057"/>
                      </a:lnTo>
                      <a:cubicBezTo>
                        <a:pt x="95726" y="4300057"/>
                        <a:pt x="121063" y="4200252"/>
                        <a:pt x="118300" y="4159760"/>
                      </a:cubicBezTo>
                      <a:cubicBezTo>
                        <a:pt x="115538" y="4119172"/>
                        <a:pt x="30099" y="4021174"/>
                        <a:pt x="30099" y="4021174"/>
                      </a:cubicBezTo>
                      <a:cubicBezTo>
                        <a:pt x="30099" y="4021174"/>
                        <a:pt x="79343" y="3959675"/>
                        <a:pt x="77724" y="3913290"/>
                      </a:cubicBezTo>
                      <a:cubicBezTo>
                        <a:pt x="76009" y="3866904"/>
                        <a:pt x="0" y="3856544"/>
                        <a:pt x="0" y="3856544"/>
                      </a:cubicBezTo>
                      <a:cubicBezTo>
                        <a:pt x="0" y="3856544"/>
                        <a:pt x="94774" y="3812535"/>
                        <a:pt x="92964" y="3762823"/>
                      </a:cubicBezTo>
                      <a:cubicBezTo>
                        <a:pt x="91250" y="3713015"/>
                        <a:pt x="0" y="3678987"/>
                        <a:pt x="0" y="3678987"/>
                      </a:cubicBezTo>
                      <a:cubicBezTo>
                        <a:pt x="0" y="3678987"/>
                        <a:pt x="155638" y="3668911"/>
                        <a:pt x="156020" y="3626043"/>
                      </a:cubicBezTo>
                      <a:cubicBezTo>
                        <a:pt x="156400" y="3583269"/>
                        <a:pt x="96298" y="3535078"/>
                        <a:pt x="96298" y="3535078"/>
                      </a:cubicBezTo>
                      <a:cubicBezTo>
                        <a:pt x="96298" y="3535078"/>
                        <a:pt x="212122" y="3488883"/>
                        <a:pt x="220790" y="3450957"/>
                      </a:cubicBezTo>
                      <a:cubicBezTo>
                        <a:pt x="231839" y="3402481"/>
                        <a:pt x="201359" y="3366456"/>
                        <a:pt x="201359" y="3366456"/>
                      </a:cubicBezTo>
                      <a:cubicBezTo>
                        <a:pt x="201359" y="3366456"/>
                        <a:pt x="286036" y="3347826"/>
                        <a:pt x="296227" y="3303912"/>
                      </a:cubicBezTo>
                      <a:cubicBezTo>
                        <a:pt x="306324" y="3259903"/>
                        <a:pt x="274225" y="3219316"/>
                        <a:pt x="274225" y="3219316"/>
                      </a:cubicBezTo>
                      <a:cubicBezTo>
                        <a:pt x="274225" y="3219316"/>
                        <a:pt x="392811" y="3185572"/>
                        <a:pt x="391097" y="3151733"/>
                      </a:cubicBezTo>
                      <a:cubicBezTo>
                        <a:pt x="389477" y="3117990"/>
                        <a:pt x="143828" y="3072270"/>
                        <a:pt x="143828" y="3072270"/>
                      </a:cubicBezTo>
                      <a:cubicBezTo>
                        <a:pt x="221647" y="3075597"/>
                        <a:pt x="512159" y="3053735"/>
                        <a:pt x="525685" y="3025029"/>
                      </a:cubicBezTo>
                      <a:cubicBezTo>
                        <a:pt x="539210" y="2996229"/>
                        <a:pt x="519684" y="2943855"/>
                        <a:pt x="519684" y="2943855"/>
                      </a:cubicBezTo>
                      <a:cubicBezTo>
                        <a:pt x="519684" y="2943855"/>
                        <a:pt x="597694" y="2923514"/>
                        <a:pt x="597694" y="2911727"/>
                      </a:cubicBezTo>
                      <a:cubicBezTo>
                        <a:pt x="597694" y="2899941"/>
                        <a:pt x="550259" y="2884637"/>
                        <a:pt x="550259" y="2884637"/>
                      </a:cubicBezTo>
                      <a:cubicBezTo>
                        <a:pt x="550259" y="2884637"/>
                        <a:pt x="660368" y="2862680"/>
                        <a:pt x="662083" y="2827226"/>
                      </a:cubicBezTo>
                      <a:cubicBezTo>
                        <a:pt x="663702" y="2791772"/>
                        <a:pt x="592646" y="2754511"/>
                        <a:pt x="592646" y="2754511"/>
                      </a:cubicBezTo>
                      <a:cubicBezTo>
                        <a:pt x="592646" y="2754511"/>
                        <a:pt x="695325" y="2715635"/>
                        <a:pt x="697040" y="2691967"/>
                      </a:cubicBezTo>
                      <a:cubicBezTo>
                        <a:pt x="701231" y="2632940"/>
                        <a:pt x="550259" y="2611268"/>
                        <a:pt x="550259" y="2611268"/>
                      </a:cubicBezTo>
                      <a:cubicBezTo>
                        <a:pt x="550259" y="2611268"/>
                        <a:pt x="830390" y="2568590"/>
                        <a:pt x="837057" y="2513935"/>
                      </a:cubicBezTo>
                      <a:cubicBezTo>
                        <a:pt x="843915" y="2459375"/>
                        <a:pt x="712851" y="2423255"/>
                        <a:pt x="712851" y="2423255"/>
                      </a:cubicBezTo>
                      <a:cubicBezTo>
                        <a:pt x="712851" y="2423255"/>
                        <a:pt x="965740" y="2377630"/>
                        <a:pt x="972598" y="2345503"/>
                      </a:cubicBezTo>
                      <a:cubicBezTo>
                        <a:pt x="979360" y="2313375"/>
                        <a:pt x="913924" y="2296456"/>
                        <a:pt x="913924" y="2296456"/>
                      </a:cubicBezTo>
                      <a:cubicBezTo>
                        <a:pt x="913924" y="2296456"/>
                        <a:pt x="1022318" y="2279251"/>
                        <a:pt x="1017651" y="2245413"/>
                      </a:cubicBezTo>
                      <a:cubicBezTo>
                        <a:pt x="1010698" y="2194845"/>
                        <a:pt x="507397" y="2212430"/>
                        <a:pt x="507397" y="2212430"/>
                      </a:cubicBezTo>
                      <a:cubicBezTo>
                        <a:pt x="507397" y="2212430"/>
                        <a:pt x="903160" y="2135818"/>
                        <a:pt x="938689" y="2118994"/>
                      </a:cubicBezTo>
                      <a:cubicBezTo>
                        <a:pt x="974217" y="2102170"/>
                        <a:pt x="1107472" y="1966911"/>
                        <a:pt x="1092232" y="1934783"/>
                      </a:cubicBezTo>
                      <a:cubicBezTo>
                        <a:pt x="1076992" y="1902655"/>
                        <a:pt x="886777" y="1882314"/>
                        <a:pt x="886777" y="1882314"/>
                      </a:cubicBezTo>
                      <a:cubicBezTo>
                        <a:pt x="886777" y="1882314"/>
                        <a:pt x="1094042" y="1836689"/>
                        <a:pt x="1090613" y="1791064"/>
                      </a:cubicBezTo>
                      <a:cubicBezTo>
                        <a:pt x="1087279" y="1745439"/>
                        <a:pt x="980408" y="1693826"/>
                        <a:pt x="980408" y="1693826"/>
                      </a:cubicBezTo>
                      <a:cubicBezTo>
                        <a:pt x="980408" y="1693826"/>
                        <a:pt x="1107567" y="1637651"/>
                        <a:pt x="1102519" y="1576437"/>
                      </a:cubicBezTo>
                      <a:cubicBezTo>
                        <a:pt x="1093470" y="1466937"/>
                        <a:pt x="613601" y="1495738"/>
                        <a:pt x="613601" y="1495738"/>
                      </a:cubicBezTo>
                      <a:cubicBezTo>
                        <a:pt x="613601" y="1495738"/>
                        <a:pt x="1110043" y="1391846"/>
                        <a:pt x="1118807" y="1292422"/>
                      </a:cubicBezTo>
                      <a:cubicBezTo>
                        <a:pt x="1123283" y="1242044"/>
                        <a:pt x="1017746" y="1186724"/>
                        <a:pt x="1017746" y="1186724"/>
                      </a:cubicBezTo>
                      <a:cubicBezTo>
                        <a:pt x="1017746" y="1186724"/>
                        <a:pt x="1139761" y="1147087"/>
                        <a:pt x="1139761" y="1071046"/>
                      </a:cubicBezTo>
                      <a:cubicBezTo>
                        <a:pt x="1139761" y="995004"/>
                        <a:pt x="1029748" y="947668"/>
                        <a:pt x="1029748" y="947668"/>
                      </a:cubicBezTo>
                      <a:cubicBezTo>
                        <a:pt x="1129475" y="931699"/>
                        <a:pt x="1247870" y="878470"/>
                        <a:pt x="1248251" y="812504"/>
                      </a:cubicBezTo>
                      <a:cubicBezTo>
                        <a:pt x="1248537" y="746633"/>
                        <a:pt x="966978" y="657475"/>
                        <a:pt x="966978" y="657475"/>
                      </a:cubicBezTo>
                      <a:cubicBezTo>
                        <a:pt x="966978" y="657475"/>
                        <a:pt x="1268063" y="650251"/>
                        <a:pt x="1268540" y="613085"/>
                      </a:cubicBezTo>
                      <a:cubicBezTo>
                        <a:pt x="1268921" y="576015"/>
                        <a:pt x="1236917" y="538184"/>
                        <a:pt x="1236917" y="538184"/>
                      </a:cubicBezTo>
                      <a:cubicBezTo>
                        <a:pt x="1236917" y="538184"/>
                        <a:pt x="1269778" y="443608"/>
                        <a:pt x="1238060" y="354544"/>
                      </a:cubicBezTo>
                      <a:cubicBezTo>
                        <a:pt x="1190054" y="219950"/>
                        <a:pt x="699516" y="224893"/>
                        <a:pt x="699516" y="224893"/>
                      </a:cubicBezTo>
                      <a:cubicBezTo>
                        <a:pt x="699516" y="224893"/>
                        <a:pt x="1065371" y="121286"/>
                        <a:pt x="1053465" y="87448"/>
                      </a:cubicBezTo>
                      <a:cubicBezTo>
                        <a:pt x="1046893" y="68818"/>
                        <a:pt x="864584" y="5133"/>
                        <a:pt x="766191" y="0"/>
                      </a:cubicBezTo>
                      <a:cubicBezTo>
                        <a:pt x="1025366" y="8079"/>
                        <a:pt x="1169099" y="51613"/>
                        <a:pt x="1174528" y="61309"/>
                      </a:cubicBezTo>
                      <a:cubicBezTo>
                        <a:pt x="1185482" y="80699"/>
                        <a:pt x="1174528" y="109405"/>
                        <a:pt x="1174528" y="109405"/>
                      </a:cubicBezTo>
                      <a:cubicBezTo>
                        <a:pt x="1174528" y="109405"/>
                        <a:pt x="1447229" y="211681"/>
                        <a:pt x="1491329" y="270043"/>
                      </a:cubicBezTo>
                      <a:cubicBezTo>
                        <a:pt x="1535335" y="328405"/>
                        <a:pt x="1416749" y="557385"/>
                        <a:pt x="1416749" y="557385"/>
                      </a:cubicBezTo>
                      <a:cubicBezTo>
                        <a:pt x="1416749" y="557385"/>
                        <a:pt x="1423416" y="615652"/>
                        <a:pt x="1409891" y="644357"/>
                      </a:cubicBezTo>
                      <a:cubicBezTo>
                        <a:pt x="1396365" y="673158"/>
                        <a:pt x="1366742" y="695876"/>
                        <a:pt x="1366742" y="695876"/>
                      </a:cubicBezTo>
                      <a:close/>
                    </a:path>
                  </a:pathLst>
                </a:custGeom>
                <a:solidFill>
                  <a:srgbClr val="312603">
                    <a:alpha val="1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915" name="Google Shape;2915;p63"/>
                <p:cNvGrpSpPr/>
                <p:nvPr/>
              </p:nvGrpSpPr>
              <p:grpSpPr>
                <a:xfrm>
                  <a:off x="5078539" y="1501727"/>
                  <a:ext cx="1954720" cy="3208602"/>
                  <a:chOff x="5078539" y="1501727"/>
                  <a:chExt cx="1954720" cy="3208602"/>
                </a:xfrm>
              </p:grpSpPr>
              <p:sp>
                <p:nvSpPr>
                  <p:cNvPr id="2916" name="Google Shape;2916;p63"/>
                  <p:cNvSpPr/>
                  <p:nvPr/>
                </p:nvSpPr>
                <p:spPr>
                  <a:xfrm>
                    <a:off x="5155120" y="2210791"/>
                    <a:ext cx="1841563" cy="333559"/>
                  </a:xfrm>
                  <a:custGeom>
                    <a:avLst/>
                    <a:gdLst/>
                    <a:ahLst/>
                    <a:cxnLst/>
                    <a:rect l="l" t="t" r="r" b="b"/>
                    <a:pathLst>
                      <a:path w="1841563" h="333559" extrusionOk="0">
                        <a:moveTo>
                          <a:pt x="0" y="333560"/>
                        </a:moveTo>
                        <a:cubicBezTo>
                          <a:pt x="544639" y="63232"/>
                          <a:pt x="1238726" y="-64423"/>
                          <a:pt x="1841564" y="31960"/>
                        </a:cubicBezTo>
                        <a:cubicBezTo>
                          <a:pt x="1216819" y="72832"/>
                          <a:pt x="607505" y="185849"/>
                          <a:pt x="0" y="333560"/>
                        </a:cubicBezTo>
                        <a:lnTo>
                          <a:pt x="0" y="33356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7" name="Google Shape;2917;p63"/>
                  <p:cNvSpPr/>
                  <p:nvPr/>
                </p:nvSpPr>
                <p:spPr>
                  <a:xfrm>
                    <a:off x="5078539" y="1706796"/>
                    <a:ext cx="1954720" cy="274181"/>
                  </a:xfrm>
                  <a:custGeom>
                    <a:avLst/>
                    <a:gdLst/>
                    <a:ahLst/>
                    <a:cxnLst/>
                    <a:rect l="l" t="t" r="r" b="b"/>
                    <a:pathLst>
                      <a:path w="1954720" h="274181" extrusionOk="0">
                        <a:moveTo>
                          <a:pt x="0" y="274181"/>
                        </a:moveTo>
                        <a:cubicBezTo>
                          <a:pt x="595694" y="41399"/>
                          <a:pt x="1320260" y="-56790"/>
                          <a:pt x="1954721" y="32844"/>
                        </a:cubicBezTo>
                        <a:cubicBezTo>
                          <a:pt x="1307783" y="78089"/>
                          <a:pt x="640937" y="168198"/>
                          <a:pt x="0" y="274181"/>
                        </a:cubicBezTo>
                        <a:lnTo>
                          <a:pt x="0" y="27418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8" name="Google Shape;2918;p63"/>
                  <p:cNvSpPr/>
                  <p:nvPr/>
                </p:nvSpPr>
                <p:spPr>
                  <a:xfrm>
                    <a:off x="5483351" y="2601134"/>
                    <a:ext cx="1327404" cy="206891"/>
                  </a:xfrm>
                  <a:custGeom>
                    <a:avLst/>
                    <a:gdLst/>
                    <a:ahLst/>
                    <a:cxnLst/>
                    <a:rect l="l" t="t" r="r" b="b"/>
                    <a:pathLst>
                      <a:path w="1327404" h="206891" extrusionOk="0">
                        <a:moveTo>
                          <a:pt x="1327404" y="47489"/>
                        </a:moveTo>
                        <a:cubicBezTo>
                          <a:pt x="1048322" y="73533"/>
                          <a:pt x="773239" y="93969"/>
                          <a:pt x="496443" y="130564"/>
                        </a:cubicBezTo>
                        <a:cubicBezTo>
                          <a:pt x="372713" y="146723"/>
                          <a:pt x="248793" y="166779"/>
                          <a:pt x="125444" y="186360"/>
                        </a:cubicBezTo>
                        <a:cubicBezTo>
                          <a:pt x="83725" y="194344"/>
                          <a:pt x="42482" y="201473"/>
                          <a:pt x="0" y="206891"/>
                        </a:cubicBezTo>
                        <a:cubicBezTo>
                          <a:pt x="24956" y="193394"/>
                          <a:pt x="50292" y="180562"/>
                          <a:pt x="76010" y="168300"/>
                        </a:cubicBezTo>
                        <a:cubicBezTo>
                          <a:pt x="431102" y="2054"/>
                          <a:pt x="946499" y="-46613"/>
                          <a:pt x="1327404" y="47394"/>
                        </a:cubicBezTo>
                        <a:lnTo>
                          <a:pt x="1327404" y="4739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9" name="Google Shape;2919;p63"/>
                  <p:cNvSpPr/>
                  <p:nvPr/>
                </p:nvSpPr>
                <p:spPr>
                  <a:xfrm>
                    <a:off x="5460015" y="1501727"/>
                    <a:ext cx="1305972" cy="301788"/>
                  </a:xfrm>
                  <a:custGeom>
                    <a:avLst/>
                    <a:gdLst/>
                    <a:ahLst/>
                    <a:cxnLst/>
                    <a:rect l="l" t="t" r="r" b="b"/>
                    <a:pathLst>
                      <a:path w="1305972" h="301788" extrusionOk="0">
                        <a:moveTo>
                          <a:pt x="1305973" y="16157"/>
                        </a:moveTo>
                        <a:cubicBezTo>
                          <a:pt x="1030700" y="68721"/>
                          <a:pt x="758857" y="115487"/>
                          <a:pt x="486823" y="178316"/>
                        </a:cubicBezTo>
                        <a:cubicBezTo>
                          <a:pt x="365284" y="206261"/>
                          <a:pt x="243840" y="238104"/>
                          <a:pt x="122873" y="269376"/>
                        </a:cubicBezTo>
                        <a:cubicBezTo>
                          <a:pt x="82106" y="281257"/>
                          <a:pt x="41815" y="292379"/>
                          <a:pt x="0" y="301789"/>
                        </a:cubicBezTo>
                        <a:cubicBezTo>
                          <a:pt x="23527" y="285915"/>
                          <a:pt x="47530" y="270707"/>
                          <a:pt x="72009" y="256164"/>
                        </a:cubicBezTo>
                        <a:cubicBezTo>
                          <a:pt x="409575" y="56745"/>
                          <a:pt x="917924" y="-40969"/>
                          <a:pt x="1305973" y="16157"/>
                        </a:cubicBezTo>
                        <a:lnTo>
                          <a:pt x="1305973" y="1615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0" name="Google Shape;2920;p63"/>
                  <p:cNvSpPr/>
                  <p:nvPr/>
                </p:nvSpPr>
                <p:spPr>
                  <a:xfrm>
                    <a:off x="5583364" y="2921037"/>
                    <a:ext cx="946118" cy="240486"/>
                  </a:xfrm>
                  <a:custGeom>
                    <a:avLst/>
                    <a:gdLst/>
                    <a:ahLst/>
                    <a:cxnLst/>
                    <a:rect l="l" t="t" r="r" b="b"/>
                    <a:pathLst>
                      <a:path w="946118" h="240486" extrusionOk="0">
                        <a:moveTo>
                          <a:pt x="0" y="240486"/>
                        </a:moveTo>
                        <a:cubicBezTo>
                          <a:pt x="55721" y="176231"/>
                          <a:pt x="131731" y="134123"/>
                          <a:pt x="207836" y="98288"/>
                        </a:cubicBezTo>
                        <a:cubicBezTo>
                          <a:pt x="436055" y="-281"/>
                          <a:pt x="703517" y="-26325"/>
                          <a:pt x="946118" y="27475"/>
                        </a:cubicBezTo>
                        <a:cubicBezTo>
                          <a:pt x="905161" y="38786"/>
                          <a:pt x="864680" y="46485"/>
                          <a:pt x="824294" y="53519"/>
                        </a:cubicBezTo>
                        <a:cubicBezTo>
                          <a:pt x="547307" y="106558"/>
                          <a:pt x="265843" y="141917"/>
                          <a:pt x="0" y="240486"/>
                        </a:cubicBezTo>
                        <a:lnTo>
                          <a:pt x="0" y="240486"/>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1" name="Google Shape;2921;p63"/>
                  <p:cNvSpPr/>
                  <p:nvPr/>
                </p:nvSpPr>
                <p:spPr>
                  <a:xfrm>
                    <a:off x="6158865" y="3298796"/>
                    <a:ext cx="810482" cy="123169"/>
                  </a:xfrm>
                  <a:custGeom>
                    <a:avLst/>
                    <a:gdLst/>
                    <a:ahLst/>
                    <a:cxnLst/>
                    <a:rect l="l" t="t" r="r" b="b"/>
                    <a:pathLst>
                      <a:path w="810482" h="123169" extrusionOk="0">
                        <a:moveTo>
                          <a:pt x="810482" y="66233"/>
                        </a:moveTo>
                        <a:cubicBezTo>
                          <a:pt x="692658" y="86764"/>
                          <a:pt x="524542" y="89996"/>
                          <a:pt x="404241" y="97981"/>
                        </a:cubicBezTo>
                        <a:cubicBezTo>
                          <a:pt x="282702" y="103684"/>
                          <a:pt x="122015" y="117276"/>
                          <a:pt x="0" y="123169"/>
                        </a:cubicBezTo>
                        <a:cubicBezTo>
                          <a:pt x="221742" y="-26538"/>
                          <a:pt x="566833" y="-32621"/>
                          <a:pt x="810482" y="66328"/>
                        </a:cubicBezTo>
                        <a:lnTo>
                          <a:pt x="810482" y="6632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2" name="Google Shape;2922;p63"/>
                  <p:cNvSpPr/>
                  <p:nvPr/>
                </p:nvSpPr>
                <p:spPr>
                  <a:xfrm>
                    <a:off x="5989510" y="3678573"/>
                    <a:ext cx="650462" cy="99189"/>
                  </a:xfrm>
                  <a:custGeom>
                    <a:avLst/>
                    <a:gdLst/>
                    <a:ahLst/>
                    <a:cxnLst/>
                    <a:rect l="l" t="t" r="r" b="b"/>
                    <a:pathLst>
                      <a:path w="650462" h="99189" extrusionOk="0">
                        <a:moveTo>
                          <a:pt x="0" y="95845"/>
                        </a:moveTo>
                        <a:cubicBezTo>
                          <a:pt x="152781" y="-23255"/>
                          <a:pt x="481108" y="-27152"/>
                          <a:pt x="650462" y="60866"/>
                        </a:cubicBezTo>
                        <a:cubicBezTo>
                          <a:pt x="434054" y="105826"/>
                          <a:pt x="219170" y="101263"/>
                          <a:pt x="0" y="95845"/>
                        </a:cubicBezTo>
                        <a:lnTo>
                          <a:pt x="0" y="9584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3" name="Google Shape;2923;p63"/>
                  <p:cNvSpPr/>
                  <p:nvPr/>
                </p:nvSpPr>
                <p:spPr>
                  <a:xfrm>
                    <a:off x="6067710" y="4304087"/>
                    <a:ext cx="363855" cy="108638"/>
                  </a:xfrm>
                  <a:custGeom>
                    <a:avLst/>
                    <a:gdLst/>
                    <a:ahLst/>
                    <a:cxnLst/>
                    <a:rect l="l" t="t" r="r" b="b"/>
                    <a:pathLst>
                      <a:path w="363855" h="108638" extrusionOk="0">
                        <a:moveTo>
                          <a:pt x="363855" y="108605"/>
                        </a:moveTo>
                        <a:cubicBezTo>
                          <a:pt x="236029" y="109271"/>
                          <a:pt x="119444" y="100336"/>
                          <a:pt x="0" y="47772"/>
                        </a:cubicBezTo>
                        <a:cubicBezTo>
                          <a:pt x="90964" y="-35303"/>
                          <a:pt x="310610" y="-6883"/>
                          <a:pt x="363855" y="108605"/>
                        </a:cubicBezTo>
                        <a:lnTo>
                          <a:pt x="363855" y="10860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4" name="Google Shape;2924;p63"/>
                  <p:cNvSpPr/>
                  <p:nvPr/>
                </p:nvSpPr>
                <p:spPr>
                  <a:xfrm>
                    <a:off x="6036945" y="4611979"/>
                    <a:ext cx="168878" cy="98350"/>
                  </a:xfrm>
                  <a:custGeom>
                    <a:avLst/>
                    <a:gdLst/>
                    <a:ahLst/>
                    <a:cxnLst/>
                    <a:rect l="l" t="t" r="r" b="b"/>
                    <a:pathLst>
                      <a:path w="168878" h="98350" extrusionOk="0">
                        <a:moveTo>
                          <a:pt x="168878" y="77125"/>
                        </a:moveTo>
                        <a:cubicBezTo>
                          <a:pt x="101822" y="114385"/>
                          <a:pt x="41243" y="104119"/>
                          <a:pt x="0" y="34161"/>
                        </a:cubicBezTo>
                        <a:cubicBezTo>
                          <a:pt x="51816" y="-27908"/>
                          <a:pt x="156019" y="-533"/>
                          <a:pt x="168878" y="77125"/>
                        </a:cubicBezTo>
                        <a:lnTo>
                          <a:pt x="168878" y="7712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925" name="Google Shape;2925;p63"/>
              <p:cNvGrpSpPr/>
              <p:nvPr/>
            </p:nvGrpSpPr>
            <p:grpSpPr>
              <a:xfrm>
                <a:off x="4925472" y="2041336"/>
                <a:ext cx="2379821" cy="3205289"/>
                <a:chOff x="4925472" y="2041336"/>
                <a:chExt cx="2379821" cy="3205289"/>
              </a:xfrm>
            </p:grpSpPr>
            <p:grpSp>
              <p:nvGrpSpPr>
                <p:cNvPr id="2926" name="Google Shape;2926;p63"/>
                <p:cNvGrpSpPr/>
                <p:nvPr/>
              </p:nvGrpSpPr>
              <p:grpSpPr>
                <a:xfrm>
                  <a:off x="4925472" y="2041336"/>
                  <a:ext cx="2379821" cy="3205289"/>
                  <a:chOff x="4925472" y="2041336"/>
                  <a:chExt cx="2379821" cy="3205289"/>
                </a:xfrm>
              </p:grpSpPr>
              <p:sp>
                <p:nvSpPr>
                  <p:cNvPr id="2927" name="Google Shape;2927;p63"/>
                  <p:cNvSpPr/>
                  <p:nvPr/>
                </p:nvSpPr>
                <p:spPr>
                  <a:xfrm>
                    <a:off x="5709856" y="2080877"/>
                    <a:ext cx="430148" cy="65966"/>
                  </a:xfrm>
                  <a:custGeom>
                    <a:avLst/>
                    <a:gdLst/>
                    <a:ahLst/>
                    <a:cxnLst/>
                    <a:rect l="l" t="t" r="r" b="b"/>
                    <a:pathLst>
                      <a:path w="430148" h="65966" extrusionOk="0">
                        <a:moveTo>
                          <a:pt x="430149" y="0"/>
                        </a:moveTo>
                        <a:cubicBezTo>
                          <a:pt x="289846" y="26995"/>
                          <a:pt x="141922" y="48952"/>
                          <a:pt x="0" y="65966"/>
                        </a:cubicBezTo>
                        <a:cubicBezTo>
                          <a:pt x="138874" y="22622"/>
                          <a:pt x="284702" y="1046"/>
                          <a:pt x="430149" y="0"/>
                        </a:cubicBezTo>
                        <a:lnTo>
                          <a:pt x="430149" y="0"/>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8" name="Google Shape;2928;p63"/>
                  <p:cNvSpPr/>
                  <p:nvPr/>
                </p:nvSpPr>
                <p:spPr>
                  <a:xfrm>
                    <a:off x="5840825" y="3186228"/>
                    <a:ext cx="607028" cy="127188"/>
                  </a:xfrm>
                  <a:custGeom>
                    <a:avLst/>
                    <a:gdLst/>
                    <a:ahLst/>
                    <a:cxnLst/>
                    <a:rect l="l" t="t" r="r" b="b"/>
                    <a:pathLst>
                      <a:path w="607028" h="127188" extrusionOk="0">
                        <a:moveTo>
                          <a:pt x="607028" y="4381"/>
                        </a:moveTo>
                        <a:cubicBezTo>
                          <a:pt x="503110" y="7042"/>
                          <a:pt x="400812" y="24342"/>
                          <a:pt x="299180" y="44303"/>
                        </a:cubicBezTo>
                        <a:cubicBezTo>
                          <a:pt x="197739" y="65404"/>
                          <a:pt x="96869" y="89357"/>
                          <a:pt x="0" y="127188"/>
                        </a:cubicBezTo>
                        <a:cubicBezTo>
                          <a:pt x="153924" y="39550"/>
                          <a:pt x="430911" y="-16530"/>
                          <a:pt x="607028" y="4381"/>
                        </a:cubicBezTo>
                        <a:lnTo>
                          <a:pt x="607028" y="4381"/>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9" name="Google Shape;2929;p63"/>
                  <p:cNvSpPr/>
                  <p:nvPr/>
                </p:nvSpPr>
                <p:spPr>
                  <a:xfrm>
                    <a:off x="6701408" y="3253049"/>
                    <a:ext cx="418147" cy="32991"/>
                  </a:xfrm>
                  <a:custGeom>
                    <a:avLst/>
                    <a:gdLst/>
                    <a:ahLst/>
                    <a:cxnLst/>
                    <a:rect l="l" t="t" r="r" b="b"/>
                    <a:pathLst>
                      <a:path w="418147" h="32991" extrusionOk="0">
                        <a:moveTo>
                          <a:pt x="418147" y="32992"/>
                        </a:moveTo>
                        <a:cubicBezTo>
                          <a:pt x="279273" y="16738"/>
                          <a:pt x="139351" y="15312"/>
                          <a:pt x="0" y="25293"/>
                        </a:cubicBezTo>
                        <a:cubicBezTo>
                          <a:pt x="117538" y="-10827"/>
                          <a:pt x="302133" y="-8261"/>
                          <a:pt x="418147" y="32992"/>
                        </a:cubicBezTo>
                        <a:lnTo>
                          <a:pt x="418147" y="32992"/>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0" name="Google Shape;2930;p63"/>
                  <p:cNvSpPr/>
                  <p:nvPr/>
                </p:nvSpPr>
                <p:spPr>
                  <a:xfrm>
                    <a:off x="6316408" y="2049700"/>
                    <a:ext cx="988885" cy="55130"/>
                  </a:xfrm>
                  <a:custGeom>
                    <a:avLst/>
                    <a:gdLst/>
                    <a:ahLst/>
                    <a:cxnLst/>
                    <a:rect l="l" t="t" r="r" b="b"/>
                    <a:pathLst>
                      <a:path w="988885" h="55130" extrusionOk="0">
                        <a:moveTo>
                          <a:pt x="988885" y="55130"/>
                        </a:moveTo>
                        <a:cubicBezTo>
                          <a:pt x="660368" y="22337"/>
                          <a:pt x="330041" y="12737"/>
                          <a:pt x="0" y="17299"/>
                        </a:cubicBezTo>
                        <a:cubicBezTo>
                          <a:pt x="20574" y="15208"/>
                          <a:pt x="41148" y="13402"/>
                          <a:pt x="61722" y="11691"/>
                        </a:cubicBezTo>
                        <a:cubicBezTo>
                          <a:pt x="370618" y="-12072"/>
                          <a:pt x="683895" y="-570"/>
                          <a:pt x="988885" y="55035"/>
                        </a:cubicBezTo>
                        <a:lnTo>
                          <a:pt x="988885" y="55035"/>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1" name="Google Shape;2931;p63"/>
                  <p:cNvSpPr/>
                  <p:nvPr/>
                </p:nvSpPr>
                <p:spPr>
                  <a:xfrm>
                    <a:off x="6094475" y="2737525"/>
                    <a:ext cx="272415" cy="32574"/>
                  </a:xfrm>
                  <a:custGeom>
                    <a:avLst/>
                    <a:gdLst/>
                    <a:ahLst/>
                    <a:cxnLst/>
                    <a:rect l="l" t="t" r="r" b="b"/>
                    <a:pathLst>
                      <a:path w="272415" h="32574" extrusionOk="0">
                        <a:moveTo>
                          <a:pt x="0" y="32575"/>
                        </a:moveTo>
                        <a:cubicBezTo>
                          <a:pt x="87535" y="4819"/>
                          <a:pt x="180880" y="-5446"/>
                          <a:pt x="272415" y="2728"/>
                        </a:cubicBezTo>
                        <a:cubicBezTo>
                          <a:pt x="182594" y="21073"/>
                          <a:pt x="91630" y="30959"/>
                          <a:pt x="0" y="32575"/>
                        </a:cubicBezTo>
                        <a:lnTo>
                          <a:pt x="0" y="32575"/>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2" name="Google Shape;2932;p63"/>
                  <p:cNvSpPr/>
                  <p:nvPr/>
                </p:nvSpPr>
                <p:spPr>
                  <a:xfrm>
                    <a:off x="5278374" y="2800516"/>
                    <a:ext cx="660177" cy="262913"/>
                  </a:xfrm>
                  <a:custGeom>
                    <a:avLst/>
                    <a:gdLst/>
                    <a:ahLst/>
                    <a:cxnLst/>
                    <a:rect l="l" t="t" r="r" b="b"/>
                    <a:pathLst>
                      <a:path w="660177" h="262913" extrusionOk="0">
                        <a:moveTo>
                          <a:pt x="0" y="262914"/>
                        </a:moveTo>
                        <a:cubicBezTo>
                          <a:pt x="96012" y="191910"/>
                          <a:pt x="204978" y="139821"/>
                          <a:pt x="315659" y="95527"/>
                        </a:cubicBezTo>
                        <a:cubicBezTo>
                          <a:pt x="413290" y="58267"/>
                          <a:pt x="513493" y="27470"/>
                          <a:pt x="616268" y="8174"/>
                        </a:cubicBezTo>
                        <a:cubicBezTo>
                          <a:pt x="630841" y="5228"/>
                          <a:pt x="645509" y="2566"/>
                          <a:pt x="660178" y="0"/>
                        </a:cubicBezTo>
                        <a:cubicBezTo>
                          <a:pt x="631793" y="9315"/>
                          <a:pt x="603028" y="16824"/>
                          <a:pt x="574834" y="26139"/>
                        </a:cubicBezTo>
                        <a:cubicBezTo>
                          <a:pt x="376904" y="87638"/>
                          <a:pt x="181642" y="162159"/>
                          <a:pt x="95" y="262819"/>
                        </a:cubicBezTo>
                        <a:lnTo>
                          <a:pt x="95" y="262819"/>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3" name="Google Shape;2933;p63"/>
                  <p:cNvSpPr/>
                  <p:nvPr/>
                </p:nvSpPr>
                <p:spPr>
                  <a:xfrm>
                    <a:off x="6211061" y="3086662"/>
                    <a:ext cx="917924" cy="74956"/>
                  </a:xfrm>
                  <a:custGeom>
                    <a:avLst/>
                    <a:gdLst/>
                    <a:ahLst/>
                    <a:cxnLst/>
                    <a:rect l="l" t="t" r="r" b="b"/>
                    <a:pathLst>
                      <a:path w="917924" h="74956" extrusionOk="0">
                        <a:moveTo>
                          <a:pt x="917925" y="38171"/>
                        </a:moveTo>
                        <a:cubicBezTo>
                          <a:pt x="612267" y="11082"/>
                          <a:pt x="300419" y="4808"/>
                          <a:pt x="0" y="74957"/>
                        </a:cubicBezTo>
                        <a:cubicBezTo>
                          <a:pt x="285560" y="-20571"/>
                          <a:pt x="623888" y="-15438"/>
                          <a:pt x="917925" y="38171"/>
                        </a:cubicBezTo>
                        <a:lnTo>
                          <a:pt x="917925" y="38171"/>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4" name="Google Shape;2934;p63"/>
                  <p:cNvSpPr/>
                  <p:nvPr/>
                </p:nvSpPr>
                <p:spPr>
                  <a:xfrm>
                    <a:off x="4925472" y="2041336"/>
                    <a:ext cx="1007363" cy="249796"/>
                  </a:xfrm>
                  <a:custGeom>
                    <a:avLst/>
                    <a:gdLst/>
                    <a:ahLst/>
                    <a:cxnLst/>
                    <a:rect l="l" t="t" r="r" b="b"/>
                    <a:pathLst>
                      <a:path w="1007363" h="249796" extrusionOk="0">
                        <a:moveTo>
                          <a:pt x="1007364" y="0"/>
                        </a:moveTo>
                        <a:cubicBezTo>
                          <a:pt x="663797" y="44769"/>
                          <a:pt x="318992" y="110640"/>
                          <a:pt x="0" y="249797"/>
                        </a:cubicBezTo>
                        <a:cubicBezTo>
                          <a:pt x="300323" y="88398"/>
                          <a:pt x="668560" y="16729"/>
                          <a:pt x="1007364" y="0"/>
                        </a:cubicBezTo>
                        <a:lnTo>
                          <a:pt x="1007364" y="0"/>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5" name="Google Shape;2935;p63"/>
                  <p:cNvSpPr/>
                  <p:nvPr/>
                </p:nvSpPr>
                <p:spPr>
                  <a:xfrm>
                    <a:off x="5765006" y="3546864"/>
                    <a:ext cx="549783" cy="141057"/>
                  </a:xfrm>
                  <a:custGeom>
                    <a:avLst/>
                    <a:gdLst/>
                    <a:ahLst/>
                    <a:cxnLst/>
                    <a:rect l="l" t="t" r="r" b="b"/>
                    <a:pathLst>
                      <a:path w="549783" h="141057" extrusionOk="0">
                        <a:moveTo>
                          <a:pt x="0" y="141057"/>
                        </a:moveTo>
                        <a:cubicBezTo>
                          <a:pt x="155924" y="41538"/>
                          <a:pt x="366617" y="1996"/>
                          <a:pt x="549783" y="0"/>
                        </a:cubicBezTo>
                        <a:cubicBezTo>
                          <a:pt x="526256" y="4467"/>
                          <a:pt x="502634" y="7699"/>
                          <a:pt x="479203" y="11501"/>
                        </a:cubicBezTo>
                        <a:cubicBezTo>
                          <a:pt x="315849" y="38971"/>
                          <a:pt x="152019" y="73475"/>
                          <a:pt x="0" y="141057"/>
                        </a:cubicBezTo>
                        <a:lnTo>
                          <a:pt x="0" y="141057"/>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6" name="Google Shape;2936;p63"/>
                  <p:cNvSpPr/>
                  <p:nvPr/>
                </p:nvSpPr>
                <p:spPr>
                  <a:xfrm>
                    <a:off x="5986843" y="4131123"/>
                    <a:ext cx="168878" cy="20152"/>
                  </a:xfrm>
                  <a:custGeom>
                    <a:avLst/>
                    <a:gdLst/>
                    <a:ahLst/>
                    <a:cxnLst/>
                    <a:rect l="l" t="t" r="r" b="b"/>
                    <a:pathLst>
                      <a:path w="168878" h="20152" extrusionOk="0">
                        <a:moveTo>
                          <a:pt x="168878" y="3257"/>
                        </a:moveTo>
                        <a:cubicBezTo>
                          <a:pt x="113348" y="15519"/>
                          <a:pt x="56864" y="20842"/>
                          <a:pt x="0" y="20082"/>
                        </a:cubicBezTo>
                        <a:cubicBezTo>
                          <a:pt x="53816" y="1166"/>
                          <a:pt x="112395" y="-4251"/>
                          <a:pt x="168878" y="3257"/>
                        </a:cubicBezTo>
                        <a:lnTo>
                          <a:pt x="168878" y="3257"/>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7" name="Google Shape;2937;p63"/>
                  <p:cNvSpPr/>
                  <p:nvPr/>
                </p:nvSpPr>
                <p:spPr>
                  <a:xfrm>
                    <a:off x="6215824" y="4127390"/>
                    <a:ext cx="404907" cy="41874"/>
                  </a:xfrm>
                  <a:custGeom>
                    <a:avLst/>
                    <a:gdLst/>
                    <a:ahLst/>
                    <a:cxnLst/>
                    <a:rect l="l" t="t" r="r" b="b"/>
                    <a:pathLst>
                      <a:path w="404907" h="41874" extrusionOk="0">
                        <a:moveTo>
                          <a:pt x="404908" y="41874"/>
                        </a:moveTo>
                        <a:cubicBezTo>
                          <a:pt x="271844" y="29898"/>
                          <a:pt x="133064" y="18207"/>
                          <a:pt x="0" y="5564"/>
                        </a:cubicBezTo>
                        <a:cubicBezTo>
                          <a:pt x="135350" y="-8313"/>
                          <a:pt x="274320" y="3758"/>
                          <a:pt x="404908" y="41874"/>
                        </a:cubicBezTo>
                        <a:lnTo>
                          <a:pt x="404908" y="41874"/>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8" name="Google Shape;2938;p63"/>
                  <p:cNvSpPr/>
                  <p:nvPr/>
                </p:nvSpPr>
                <p:spPr>
                  <a:xfrm>
                    <a:off x="6338887" y="3987418"/>
                    <a:ext cx="381000" cy="40694"/>
                  </a:xfrm>
                  <a:custGeom>
                    <a:avLst/>
                    <a:gdLst/>
                    <a:ahLst/>
                    <a:cxnLst/>
                    <a:rect l="l" t="t" r="r" b="b"/>
                    <a:pathLst>
                      <a:path w="381000" h="40694" extrusionOk="0">
                        <a:moveTo>
                          <a:pt x="381000" y="40694"/>
                        </a:moveTo>
                        <a:cubicBezTo>
                          <a:pt x="253365" y="28337"/>
                          <a:pt x="128016" y="14935"/>
                          <a:pt x="0" y="10943"/>
                        </a:cubicBezTo>
                        <a:cubicBezTo>
                          <a:pt x="126397" y="-11870"/>
                          <a:pt x="258985" y="2388"/>
                          <a:pt x="381000" y="40694"/>
                        </a:cubicBezTo>
                        <a:lnTo>
                          <a:pt x="381000" y="40694"/>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9" name="Google Shape;2939;p63"/>
                  <p:cNvSpPr/>
                  <p:nvPr/>
                </p:nvSpPr>
                <p:spPr>
                  <a:xfrm>
                    <a:off x="5843873" y="4563446"/>
                    <a:ext cx="308229" cy="26803"/>
                  </a:xfrm>
                  <a:custGeom>
                    <a:avLst/>
                    <a:gdLst/>
                    <a:ahLst/>
                    <a:cxnLst/>
                    <a:rect l="l" t="t" r="r" b="b"/>
                    <a:pathLst>
                      <a:path w="308229" h="26803" extrusionOk="0">
                        <a:moveTo>
                          <a:pt x="0" y="26803"/>
                        </a:moveTo>
                        <a:cubicBezTo>
                          <a:pt x="98584" y="-4944"/>
                          <a:pt x="208312" y="-9602"/>
                          <a:pt x="308229" y="18819"/>
                        </a:cubicBezTo>
                        <a:cubicBezTo>
                          <a:pt x="205073" y="10359"/>
                          <a:pt x="102965" y="14732"/>
                          <a:pt x="0" y="26803"/>
                        </a:cubicBezTo>
                        <a:lnTo>
                          <a:pt x="0" y="26803"/>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0" name="Google Shape;2940;p63"/>
                  <p:cNvSpPr/>
                  <p:nvPr/>
                </p:nvSpPr>
                <p:spPr>
                  <a:xfrm>
                    <a:off x="5938266" y="4746541"/>
                    <a:ext cx="280797" cy="41701"/>
                  </a:xfrm>
                  <a:custGeom>
                    <a:avLst/>
                    <a:gdLst/>
                    <a:ahLst/>
                    <a:cxnLst/>
                    <a:rect l="l" t="t" r="r" b="b"/>
                    <a:pathLst>
                      <a:path w="280797" h="41701" extrusionOk="0">
                        <a:moveTo>
                          <a:pt x="280797" y="41702"/>
                        </a:moveTo>
                        <a:cubicBezTo>
                          <a:pt x="201168" y="18509"/>
                          <a:pt x="118396" y="11190"/>
                          <a:pt x="35814" y="12426"/>
                        </a:cubicBezTo>
                        <a:cubicBezTo>
                          <a:pt x="23908" y="12426"/>
                          <a:pt x="12097" y="13186"/>
                          <a:pt x="0" y="12901"/>
                        </a:cubicBezTo>
                        <a:cubicBezTo>
                          <a:pt x="11621" y="9954"/>
                          <a:pt x="23336" y="7293"/>
                          <a:pt x="35147" y="5297"/>
                        </a:cubicBezTo>
                        <a:cubicBezTo>
                          <a:pt x="117538" y="-6965"/>
                          <a:pt x="206978" y="829"/>
                          <a:pt x="280702" y="41702"/>
                        </a:cubicBezTo>
                        <a:lnTo>
                          <a:pt x="280702" y="41702"/>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1" name="Google Shape;2941;p63"/>
                  <p:cNvSpPr/>
                  <p:nvPr/>
                </p:nvSpPr>
                <p:spPr>
                  <a:xfrm>
                    <a:off x="5800344" y="4938052"/>
                    <a:ext cx="217646" cy="24516"/>
                  </a:xfrm>
                  <a:custGeom>
                    <a:avLst/>
                    <a:gdLst/>
                    <a:ahLst/>
                    <a:cxnLst/>
                    <a:rect l="l" t="t" r="r" b="b"/>
                    <a:pathLst>
                      <a:path w="217646" h="24516" extrusionOk="0">
                        <a:moveTo>
                          <a:pt x="0" y="24516"/>
                        </a:moveTo>
                        <a:cubicBezTo>
                          <a:pt x="68961" y="-957"/>
                          <a:pt x="145351" y="-5235"/>
                          <a:pt x="217646" y="5506"/>
                        </a:cubicBezTo>
                        <a:cubicBezTo>
                          <a:pt x="145637" y="7978"/>
                          <a:pt x="70866" y="12065"/>
                          <a:pt x="0" y="24516"/>
                        </a:cubicBezTo>
                        <a:lnTo>
                          <a:pt x="0" y="24516"/>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2" name="Google Shape;2942;p63"/>
                  <p:cNvSpPr/>
                  <p:nvPr/>
                </p:nvSpPr>
                <p:spPr>
                  <a:xfrm>
                    <a:off x="5909309" y="5236745"/>
                    <a:ext cx="125253" cy="9880"/>
                  </a:xfrm>
                  <a:custGeom>
                    <a:avLst/>
                    <a:gdLst/>
                    <a:ahLst/>
                    <a:cxnLst/>
                    <a:rect l="l" t="t" r="r" b="b"/>
                    <a:pathLst>
                      <a:path w="125253" h="9880" extrusionOk="0">
                        <a:moveTo>
                          <a:pt x="125254" y="9838"/>
                        </a:moveTo>
                        <a:cubicBezTo>
                          <a:pt x="83629" y="9933"/>
                          <a:pt x="41529" y="9838"/>
                          <a:pt x="0" y="9838"/>
                        </a:cubicBezTo>
                        <a:cubicBezTo>
                          <a:pt x="40196" y="-3374"/>
                          <a:pt x="85058" y="-3184"/>
                          <a:pt x="125254" y="9838"/>
                        </a:cubicBezTo>
                        <a:lnTo>
                          <a:pt x="125254" y="9838"/>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3" name="Google Shape;2943;p63"/>
                  <p:cNvSpPr/>
                  <p:nvPr/>
                </p:nvSpPr>
                <p:spPr>
                  <a:xfrm>
                    <a:off x="5878067" y="5087216"/>
                    <a:ext cx="174307" cy="22492"/>
                  </a:xfrm>
                  <a:custGeom>
                    <a:avLst/>
                    <a:gdLst/>
                    <a:ahLst/>
                    <a:cxnLst/>
                    <a:rect l="l" t="t" r="r" b="b"/>
                    <a:pathLst>
                      <a:path w="174307" h="22492" extrusionOk="0">
                        <a:moveTo>
                          <a:pt x="174308" y="22493"/>
                        </a:moveTo>
                        <a:cubicBezTo>
                          <a:pt x="116967" y="9470"/>
                          <a:pt x="58483" y="8900"/>
                          <a:pt x="0" y="6714"/>
                        </a:cubicBezTo>
                        <a:cubicBezTo>
                          <a:pt x="57436" y="-4407"/>
                          <a:pt x="120872" y="-3362"/>
                          <a:pt x="174308" y="22493"/>
                        </a:cubicBezTo>
                        <a:lnTo>
                          <a:pt x="174308" y="22493"/>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44" name="Google Shape;2944;p63"/>
                <p:cNvGrpSpPr/>
                <p:nvPr/>
              </p:nvGrpSpPr>
              <p:grpSpPr>
                <a:xfrm>
                  <a:off x="4925472" y="2041336"/>
                  <a:ext cx="2379821" cy="3205289"/>
                  <a:chOff x="4925472" y="2041336"/>
                  <a:chExt cx="2379821" cy="3205289"/>
                </a:xfrm>
              </p:grpSpPr>
              <p:sp>
                <p:nvSpPr>
                  <p:cNvPr id="2945" name="Google Shape;2945;p63"/>
                  <p:cNvSpPr/>
                  <p:nvPr/>
                </p:nvSpPr>
                <p:spPr>
                  <a:xfrm>
                    <a:off x="5709856" y="2080877"/>
                    <a:ext cx="430148" cy="65966"/>
                  </a:xfrm>
                  <a:custGeom>
                    <a:avLst/>
                    <a:gdLst/>
                    <a:ahLst/>
                    <a:cxnLst/>
                    <a:rect l="l" t="t" r="r" b="b"/>
                    <a:pathLst>
                      <a:path w="430148" h="65966" extrusionOk="0">
                        <a:moveTo>
                          <a:pt x="430149" y="0"/>
                        </a:moveTo>
                        <a:cubicBezTo>
                          <a:pt x="289846" y="26995"/>
                          <a:pt x="141922" y="48952"/>
                          <a:pt x="0" y="65966"/>
                        </a:cubicBezTo>
                        <a:cubicBezTo>
                          <a:pt x="138874" y="22622"/>
                          <a:pt x="284702" y="1046"/>
                          <a:pt x="430149" y="0"/>
                        </a:cubicBezTo>
                        <a:lnTo>
                          <a:pt x="430149"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6" name="Google Shape;2946;p63"/>
                  <p:cNvSpPr/>
                  <p:nvPr/>
                </p:nvSpPr>
                <p:spPr>
                  <a:xfrm>
                    <a:off x="5840825" y="3186228"/>
                    <a:ext cx="607028" cy="127188"/>
                  </a:xfrm>
                  <a:custGeom>
                    <a:avLst/>
                    <a:gdLst/>
                    <a:ahLst/>
                    <a:cxnLst/>
                    <a:rect l="l" t="t" r="r" b="b"/>
                    <a:pathLst>
                      <a:path w="607028" h="127188" extrusionOk="0">
                        <a:moveTo>
                          <a:pt x="607028" y="4381"/>
                        </a:moveTo>
                        <a:cubicBezTo>
                          <a:pt x="503110" y="7042"/>
                          <a:pt x="400812" y="24342"/>
                          <a:pt x="299180" y="44303"/>
                        </a:cubicBezTo>
                        <a:cubicBezTo>
                          <a:pt x="197739" y="65404"/>
                          <a:pt x="96869" y="89357"/>
                          <a:pt x="0" y="127188"/>
                        </a:cubicBezTo>
                        <a:cubicBezTo>
                          <a:pt x="153924" y="39550"/>
                          <a:pt x="430911" y="-16530"/>
                          <a:pt x="607028" y="4381"/>
                        </a:cubicBezTo>
                        <a:lnTo>
                          <a:pt x="607028" y="438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7" name="Google Shape;2947;p63"/>
                  <p:cNvSpPr/>
                  <p:nvPr/>
                </p:nvSpPr>
                <p:spPr>
                  <a:xfrm>
                    <a:off x="6701408" y="3253049"/>
                    <a:ext cx="418147" cy="32991"/>
                  </a:xfrm>
                  <a:custGeom>
                    <a:avLst/>
                    <a:gdLst/>
                    <a:ahLst/>
                    <a:cxnLst/>
                    <a:rect l="l" t="t" r="r" b="b"/>
                    <a:pathLst>
                      <a:path w="418147" h="32991" extrusionOk="0">
                        <a:moveTo>
                          <a:pt x="418147" y="32992"/>
                        </a:moveTo>
                        <a:cubicBezTo>
                          <a:pt x="279273" y="16738"/>
                          <a:pt x="139351" y="15312"/>
                          <a:pt x="0" y="25293"/>
                        </a:cubicBezTo>
                        <a:cubicBezTo>
                          <a:pt x="117538" y="-10827"/>
                          <a:pt x="302133" y="-8261"/>
                          <a:pt x="418147" y="32992"/>
                        </a:cubicBezTo>
                        <a:lnTo>
                          <a:pt x="418147" y="3299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8" name="Google Shape;2948;p63"/>
                  <p:cNvSpPr/>
                  <p:nvPr/>
                </p:nvSpPr>
                <p:spPr>
                  <a:xfrm>
                    <a:off x="6316408" y="2049700"/>
                    <a:ext cx="988885" cy="55130"/>
                  </a:xfrm>
                  <a:custGeom>
                    <a:avLst/>
                    <a:gdLst/>
                    <a:ahLst/>
                    <a:cxnLst/>
                    <a:rect l="l" t="t" r="r" b="b"/>
                    <a:pathLst>
                      <a:path w="988885" h="55130" extrusionOk="0">
                        <a:moveTo>
                          <a:pt x="988885" y="55130"/>
                        </a:moveTo>
                        <a:cubicBezTo>
                          <a:pt x="660368" y="22337"/>
                          <a:pt x="330041" y="12737"/>
                          <a:pt x="0" y="17299"/>
                        </a:cubicBezTo>
                        <a:cubicBezTo>
                          <a:pt x="20574" y="15208"/>
                          <a:pt x="41148" y="13402"/>
                          <a:pt x="61722" y="11691"/>
                        </a:cubicBezTo>
                        <a:cubicBezTo>
                          <a:pt x="370618" y="-12072"/>
                          <a:pt x="683895" y="-570"/>
                          <a:pt x="988885" y="55035"/>
                        </a:cubicBezTo>
                        <a:lnTo>
                          <a:pt x="988885" y="5503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9" name="Google Shape;2949;p63"/>
                  <p:cNvSpPr/>
                  <p:nvPr/>
                </p:nvSpPr>
                <p:spPr>
                  <a:xfrm>
                    <a:off x="6094475" y="2737525"/>
                    <a:ext cx="272415" cy="32574"/>
                  </a:xfrm>
                  <a:custGeom>
                    <a:avLst/>
                    <a:gdLst/>
                    <a:ahLst/>
                    <a:cxnLst/>
                    <a:rect l="l" t="t" r="r" b="b"/>
                    <a:pathLst>
                      <a:path w="272415" h="32574" extrusionOk="0">
                        <a:moveTo>
                          <a:pt x="0" y="32575"/>
                        </a:moveTo>
                        <a:cubicBezTo>
                          <a:pt x="87535" y="4819"/>
                          <a:pt x="180880" y="-5446"/>
                          <a:pt x="272415" y="2728"/>
                        </a:cubicBezTo>
                        <a:cubicBezTo>
                          <a:pt x="182594" y="21073"/>
                          <a:pt x="91630" y="30959"/>
                          <a:pt x="0" y="32575"/>
                        </a:cubicBezTo>
                        <a:lnTo>
                          <a:pt x="0" y="3257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0" name="Google Shape;2950;p63"/>
                  <p:cNvSpPr/>
                  <p:nvPr/>
                </p:nvSpPr>
                <p:spPr>
                  <a:xfrm>
                    <a:off x="5278374" y="2800516"/>
                    <a:ext cx="660177" cy="262913"/>
                  </a:xfrm>
                  <a:custGeom>
                    <a:avLst/>
                    <a:gdLst/>
                    <a:ahLst/>
                    <a:cxnLst/>
                    <a:rect l="l" t="t" r="r" b="b"/>
                    <a:pathLst>
                      <a:path w="660177" h="262913" extrusionOk="0">
                        <a:moveTo>
                          <a:pt x="0" y="262914"/>
                        </a:moveTo>
                        <a:cubicBezTo>
                          <a:pt x="96012" y="191910"/>
                          <a:pt x="204978" y="139821"/>
                          <a:pt x="315659" y="95527"/>
                        </a:cubicBezTo>
                        <a:cubicBezTo>
                          <a:pt x="413290" y="58267"/>
                          <a:pt x="513493" y="27470"/>
                          <a:pt x="616268" y="8174"/>
                        </a:cubicBezTo>
                        <a:cubicBezTo>
                          <a:pt x="630841" y="5228"/>
                          <a:pt x="645509" y="2566"/>
                          <a:pt x="660178" y="0"/>
                        </a:cubicBezTo>
                        <a:cubicBezTo>
                          <a:pt x="631793" y="9315"/>
                          <a:pt x="603028" y="16824"/>
                          <a:pt x="574834" y="26139"/>
                        </a:cubicBezTo>
                        <a:cubicBezTo>
                          <a:pt x="376904" y="87638"/>
                          <a:pt x="181642" y="162159"/>
                          <a:pt x="95" y="262819"/>
                        </a:cubicBezTo>
                        <a:lnTo>
                          <a:pt x="95" y="26281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1" name="Google Shape;2951;p63"/>
                  <p:cNvSpPr/>
                  <p:nvPr/>
                </p:nvSpPr>
                <p:spPr>
                  <a:xfrm>
                    <a:off x="6211061" y="3086662"/>
                    <a:ext cx="917924" cy="74956"/>
                  </a:xfrm>
                  <a:custGeom>
                    <a:avLst/>
                    <a:gdLst/>
                    <a:ahLst/>
                    <a:cxnLst/>
                    <a:rect l="l" t="t" r="r" b="b"/>
                    <a:pathLst>
                      <a:path w="917924" h="74956" extrusionOk="0">
                        <a:moveTo>
                          <a:pt x="917925" y="38171"/>
                        </a:moveTo>
                        <a:cubicBezTo>
                          <a:pt x="612267" y="11082"/>
                          <a:pt x="300419" y="4808"/>
                          <a:pt x="0" y="74957"/>
                        </a:cubicBezTo>
                        <a:cubicBezTo>
                          <a:pt x="285560" y="-20571"/>
                          <a:pt x="623888" y="-15438"/>
                          <a:pt x="917925" y="38171"/>
                        </a:cubicBezTo>
                        <a:lnTo>
                          <a:pt x="917925" y="3817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2" name="Google Shape;2952;p63"/>
                  <p:cNvSpPr/>
                  <p:nvPr/>
                </p:nvSpPr>
                <p:spPr>
                  <a:xfrm>
                    <a:off x="4925472" y="2041336"/>
                    <a:ext cx="1007363" cy="249796"/>
                  </a:xfrm>
                  <a:custGeom>
                    <a:avLst/>
                    <a:gdLst/>
                    <a:ahLst/>
                    <a:cxnLst/>
                    <a:rect l="l" t="t" r="r" b="b"/>
                    <a:pathLst>
                      <a:path w="1007363" h="249796" extrusionOk="0">
                        <a:moveTo>
                          <a:pt x="1007364" y="0"/>
                        </a:moveTo>
                        <a:cubicBezTo>
                          <a:pt x="663797" y="44769"/>
                          <a:pt x="318992" y="110640"/>
                          <a:pt x="0" y="249797"/>
                        </a:cubicBezTo>
                        <a:cubicBezTo>
                          <a:pt x="300323" y="88398"/>
                          <a:pt x="668560" y="16729"/>
                          <a:pt x="1007364" y="0"/>
                        </a:cubicBezTo>
                        <a:lnTo>
                          <a:pt x="1007364"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3" name="Google Shape;2953;p63"/>
                  <p:cNvSpPr/>
                  <p:nvPr/>
                </p:nvSpPr>
                <p:spPr>
                  <a:xfrm>
                    <a:off x="5765006" y="3546864"/>
                    <a:ext cx="549783" cy="141057"/>
                  </a:xfrm>
                  <a:custGeom>
                    <a:avLst/>
                    <a:gdLst/>
                    <a:ahLst/>
                    <a:cxnLst/>
                    <a:rect l="l" t="t" r="r" b="b"/>
                    <a:pathLst>
                      <a:path w="549783" h="141057" extrusionOk="0">
                        <a:moveTo>
                          <a:pt x="0" y="141057"/>
                        </a:moveTo>
                        <a:cubicBezTo>
                          <a:pt x="155924" y="41538"/>
                          <a:pt x="366617" y="1996"/>
                          <a:pt x="549783" y="0"/>
                        </a:cubicBezTo>
                        <a:cubicBezTo>
                          <a:pt x="526256" y="4467"/>
                          <a:pt x="502634" y="7699"/>
                          <a:pt x="479203" y="11501"/>
                        </a:cubicBezTo>
                        <a:cubicBezTo>
                          <a:pt x="315849" y="38971"/>
                          <a:pt x="152019" y="73475"/>
                          <a:pt x="0" y="141057"/>
                        </a:cubicBezTo>
                        <a:lnTo>
                          <a:pt x="0" y="14105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4" name="Google Shape;2954;p63"/>
                  <p:cNvSpPr/>
                  <p:nvPr/>
                </p:nvSpPr>
                <p:spPr>
                  <a:xfrm>
                    <a:off x="5986843" y="4131123"/>
                    <a:ext cx="168878" cy="20152"/>
                  </a:xfrm>
                  <a:custGeom>
                    <a:avLst/>
                    <a:gdLst/>
                    <a:ahLst/>
                    <a:cxnLst/>
                    <a:rect l="l" t="t" r="r" b="b"/>
                    <a:pathLst>
                      <a:path w="168878" h="20152" extrusionOk="0">
                        <a:moveTo>
                          <a:pt x="168878" y="3257"/>
                        </a:moveTo>
                        <a:cubicBezTo>
                          <a:pt x="113348" y="15519"/>
                          <a:pt x="56864" y="20842"/>
                          <a:pt x="0" y="20082"/>
                        </a:cubicBezTo>
                        <a:cubicBezTo>
                          <a:pt x="53816" y="1166"/>
                          <a:pt x="112395" y="-4251"/>
                          <a:pt x="168878" y="3257"/>
                        </a:cubicBezTo>
                        <a:lnTo>
                          <a:pt x="168878" y="325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5" name="Google Shape;2955;p63"/>
                  <p:cNvSpPr/>
                  <p:nvPr/>
                </p:nvSpPr>
                <p:spPr>
                  <a:xfrm>
                    <a:off x="6215824" y="4127390"/>
                    <a:ext cx="404907" cy="41874"/>
                  </a:xfrm>
                  <a:custGeom>
                    <a:avLst/>
                    <a:gdLst/>
                    <a:ahLst/>
                    <a:cxnLst/>
                    <a:rect l="l" t="t" r="r" b="b"/>
                    <a:pathLst>
                      <a:path w="404907" h="41874" extrusionOk="0">
                        <a:moveTo>
                          <a:pt x="404908" y="41874"/>
                        </a:moveTo>
                        <a:cubicBezTo>
                          <a:pt x="271844" y="29898"/>
                          <a:pt x="133064" y="18207"/>
                          <a:pt x="0" y="5564"/>
                        </a:cubicBezTo>
                        <a:cubicBezTo>
                          <a:pt x="135350" y="-8313"/>
                          <a:pt x="274320" y="3758"/>
                          <a:pt x="404908" y="41874"/>
                        </a:cubicBezTo>
                        <a:lnTo>
                          <a:pt x="404908" y="4187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6" name="Google Shape;2956;p63"/>
                  <p:cNvSpPr/>
                  <p:nvPr/>
                </p:nvSpPr>
                <p:spPr>
                  <a:xfrm>
                    <a:off x="6338887" y="3987418"/>
                    <a:ext cx="381000" cy="40694"/>
                  </a:xfrm>
                  <a:custGeom>
                    <a:avLst/>
                    <a:gdLst/>
                    <a:ahLst/>
                    <a:cxnLst/>
                    <a:rect l="l" t="t" r="r" b="b"/>
                    <a:pathLst>
                      <a:path w="381000" h="40694" extrusionOk="0">
                        <a:moveTo>
                          <a:pt x="381000" y="40694"/>
                        </a:moveTo>
                        <a:cubicBezTo>
                          <a:pt x="253365" y="28337"/>
                          <a:pt x="128016" y="14935"/>
                          <a:pt x="0" y="10943"/>
                        </a:cubicBezTo>
                        <a:cubicBezTo>
                          <a:pt x="126397" y="-11870"/>
                          <a:pt x="258985" y="2388"/>
                          <a:pt x="381000" y="40694"/>
                        </a:cubicBezTo>
                        <a:lnTo>
                          <a:pt x="381000" y="4069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7" name="Google Shape;2957;p63"/>
                  <p:cNvSpPr/>
                  <p:nvPr/>
                </p:nvSpPr>
                <p:spPr>
                  <a:xfrm>
                    <a:off x="5843873" y="4563446"/>
                    <a:ext cx="308229" cy="26803"/>
                  </a:xfrm>
                  <a:custGeom>
                    <a:avLst/>
                    <a:gdLst/>
                    <a:ahLst/>
                    <a:cxnLst/>
                    <a:rect l="l" t="t" r="r" b="b"/>
                    <a:pathLst>
                      <a:path w="308229" h="26803" extrusionOk="0">
                        <a:moveTo>
                          <a:pt x="0" y="26803"/>
                        </a:moveTo>
                        <a:cubicBezTo>
                          <a:pt x="98584" y="-4944"/>
                          <a:pt x="208312" y="-9602"/>
                          <a:pt x="308229" y="18819"/>
                        </a:cubicBezTo>
                        <a:cubicBezTo>
                          <a:pt x="205073" y="10359"/>
                          <a:pt x="102965" y="14732"/>
                          <a:pt x="0" y="26803"/>
                        </a:cubicBezTo>
                        <a:lnTo>
                          <a:pt x="0" y="2680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8" name="Google Shape;2958;p63"/>
                  <p:cNvSpPr/>
                  <p:nvPr/>
                </p:nvSpPr>
                <p:spPr>
                  <a:xfrm>
                    <a:off x="5938266" y="4746541"/>
                    <a:ext cx="280797" cy="41701"/>
                  </a:xfrm>
                  <a:custGeom>
                    <a:avLst/>
                    <a:gdLst/>
                    <a:ahLst/>
                    <a:cxnLst/>
                    <a:rect l="l" t="t" r="r" b="b"/>
                    <a:pathLst>
                      <a:path w="280797" h="41701" extrusionOk="0">
                        <a:moveTo>
                          <a:pt x="280797" y="41702"/>
                        </a:moveTo>
                        <a:cubicBezTo>
                          <a:pt x="201168" y="18509"/>
                          <a:pt x="118396" y="11190"/>
                          <a:pt x="35814" y="12426"/>
                        </a:cubicBezTo>
                        <a:cubicBezTo>
                          <a:pt x="23908" y="12426"/>
                          <a:pt x="12097" y="13186"/>
                          <a:pt x="0" y="12901"/>
                        </a:cubicBezTo>
                        <a:cubicBezTo>
                          <a:pt x="11621" y="9954"/>
                          <a:pt x="23336" y="7293"/>
                          <a:pt x="35147" y="5297"/>
                        </a:cubicBezTo>
                        <a:cubicBezTo>
                          <a:pt x="117538" y="-6965"/>
                          <a:pt x="206978" y="829"/>
                          <a:pt x="280702" y="41702"/>
                        </a:cubicBezTo>
                        <a:lnTo>
                          <a:pt x="280702" y="4170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9" name="Google Shape;2959;p63"/>
                  <p:cNvSpPr/>
                  <p:nvPr/>
                </p:nvSpPr>
                <p:spPr>
                  <a:xfrm>
                    <a:off x="5800344" y="4938052"/>
                    <a:ext cx="217646" cy="24516"/>
                  </a:xfrm>
                  <a:custGeom>
                    <a:avLst/>
                    <a:gdLst/>
                    <a:ahLst/>
                    <a:cxnLst/>
                    <a:rect l="l" t="t" r="r" b="b"/>
                    <a:pathLst>
                      <a:path w="217646" h="24516" extrusionOk="0">
                        <a:moveTo>
                          <a:pt x="0" y="24516"/>
                        </a:moveTo>
                        <a:cubicBezTo>
                          <a:pt x="68961" y="-957"/>
                          <a:pt x="145351" y="-5235"/>
                          <a:pt x="217646" y="5506"/>
                        </a:cubicBezTo>
                        <a:cubicBezTo>
                          <a:pt x="145637" y="7978"/>
                          <a:pt x="70866" y="12065"/>
                          <a:pt x="0" y="24516"/>
                        </a:cubicBezTo>
                        <a:lnTo>
                          <a:pt x="0" y="2451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0" name="Google Shape;2960;p63"/>
                  <p:cNvSpPr/>
                  <p:nvPr/>
                </p:nvSpPr>
                <p:spPr>
                  <a:xfrm>
                    <a:off x="5909309" y="5236745"/>
                    <a:ext cx="125253" cy="9880"/>
                  </a:xfrm>
                  <a:custGeom>
                    <a:avLst/>
                    <a:gdLst/>
                    <a:ahLst/>
                    <a:cxnLst/>
                    <a:rect l="l" t="t" r="r" b="b"/>
                    <a:pathLst>
                      <a:path w="125253" h="9880" extrusionOk="0">
                        <a:moveTo>
                          <a:pt x="125254" y="9838"/>
                        </a:moveTo>
                        <a:cubicBezTo>
                          <a:pt x="83629" y="9933"/>
                          <a:pt x="41529" y="9838"/>
                          <a:pt x="0" y="9838"/>
                        </a:cubicBezTo>
                        <a:cubicBezTo>
                          <a:pt x="40196" y="-3374"/>
                          <a:pt x="85058" y="-3184"/>
                          <a:pt x="125254" y="9838"/>
                        </a:cubicBezTo>
                        <a:lnTo>
                          <a:pt x="125254" y="983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1" name="Google Shape;2961;p63"/>
                  <p:cNvSpPr/>
                  <p:nvPr/>
                </p:nvSpPr>
                <p:spPr>
                  <a:xfrm>
                    <a:off x="5878067" y="5087216"/>
                    <a:ext cx="174307" cy="22492"/>
                  </a:xfrm>
                  <a:custGeom>
                    <a:avLst/>
                    <a:gdLst/>
                    <a:ahLst/>
                    <a:cxnLst/>
                    <a:rect l="l" t="t" r="r" b="b"/>
                    <a:pathLst>
                      <a:path w="174307" h="22492" extrusionOk="0">
                        <a:moveTo>
                          <a:pt x="174308" y="22493"/>
                        </a:moveTo>
                        <a:cubicBezTo>
                          <a:pt x="116967" y="9470"/>
                          <a:pt x="58483" y="8900"/>
                          <a:pt x="0" y="6714"/>
                        </a:cubicBezTo>
                        <a:cubicBezTo>
                          <a:pt x="57436" y="-4407"/>
                          <a:pt x="120872" y="-3362"/>
                          <a:pt x="174308" y="22493"/>
                        </a:cubicBezTo>
                        <a:lnTo>
                          <a:pt x="174308" y="2249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62" name="Google Shape;2962;p63"/>
                <p:cNvGrpSpPr/>
                <p:nvPr/>
              </p:nvGrpSpPr>
              <p:grpSpPr>
                <a:xfrm>
                  <a:off x="4925472" y="2041336"/>
                  <a:ext cx="2379821" cy="3205289"/>
                  <a:chOff x="4925472" y="2041336"/>
                  <a:chExt cx="2379821" cy="3205289"/>
                </a:xfrm>
              </p:grpSpPr>
              <p:sp>
                <p:nvSpPr>
                  <p:cNvPr id="2963" name="Google Shape;2963;p63"/>
                  <p:cNvSpPr/>
                  <p:nvPr/>
                </p:nvSpPr>
                <p:spPr>
                  <a:xfrm>
                    <a:off x="5709856" y="2080877"/>
                    <a:ext cx="430148" cy="65966"/>
                  </a:xfrm>
                  <a:custGeom>
                    <a:avLst/>
                    <a:gdLst/>
                    <a:ahLst/>
                    <a:cxnLst/>
                    <a:rect l="l" t="t" r="r" b="b"/>
                    <a:pathLst>
                      <a:path w="430148" h="65966" extrusionOk="0">
                        <a:moveTo>
                          <a:pt x="430149" y="0"/>
                        </a:moveTo>
                        <a:cubicBezTo>
                          <a:pt x="289846" y="26995"/>
                          <a:pt x="141922" y="48952"/>
                          <a:pt x="0" y="65966"/>
                        </a:cubicBezTo>
                        <a:cubicBezTo>
                          <a:pt x="138874" y="22622"/>
                          <a:pt x="284702" y="1046"/>
                          <a:pt x="430149" y="0"/>
                        </a:cubicBezTo>
                        <a:lnTo>
                          <a:pt x="430149"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4" name="Google Shape;2964;p63"/>
                  <p:cNvSpPr/>
                  <p:nvPr/>
                </p:nvSpPr>
                <p:spPr>
                  <a:xfrm>
                    <a:off x="5840825" y="3186228"/>
                    <a:ext cx="607028" cy="127188"/>
                  </a:xfrm>
                  <a:custGeom>
                    <a:avLst/>
                    <a:gdLst/>
                    <a:ahLst/>
                    <a:cxnLst/>
                    <a:rect l="l" t="t" r="r" b="b"/>
                    <a:pathLst>
                      <a:path w="607028" h="127188" extrusionOk="0">
                        <a:moveTo>
                          <a:pt x="607028" y="4381"/>
                        </a:moveTo>
                        <a:cubicBezTo>
                          <a:pt x="503110" y="7042"/>
                          <a:pt x="400812" y="24342"/>
                          <a:pt x="299180" y="44303"/>
                        </a:cubicBezTo>
                        <a:cubicBezTo>
                          <a:pt x="197739" y="65404"/>
                          <a:pt x="96869" y="89357"/>
                          <a:pt x="0" y="127188"/>
                        </a:cubicBezTo>
                        <a:cubicBezTo>
                          <a:pt x="153924" y="39550"/>
                          <a:pt x="430911" y="-16530"/>
                          <a:pt x="607028" y="4381"/>
                        </a:cubicBezTo>
                        <a:lnTo>
                          <a:pt x="607028" y="438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5" name="Google Shape;2965;p63"/>
                  <p:cNvSpPr/>
                  <p:nvPr/>
                </p:nvSpPr>
                <p:spPr>
                  <a:xfrm>
                    <a:off x="6701408" y="3253049"/>
                    <a:ext cx="418147" cy="32991"/>
                  </a:xfrm>
                  <a:custGeom>
                    <a:avLst/>
                    <a:gdLst/>
                    <a:ahLst/>
                    <a:cxnLst/>
                    <a:rect l="l" t="t" r="r" b="b"/>
                    <a:pathLst>
                      <a:path w="418147" h="32991" extrusionOk="0">
                        <a:moveTo>
                          <a:pt x="418147" y="32992"/>
                        </a:moveTo>
                        <a:cubicBezTo>
                          <a:pt x="279273" y="16738"/>
                          <a:pt x="139351" y="15312"/>
                          <a:pt x="0" y="25293"/>
                        </a:cubicBezTo>
                        <a:cubicBezTo>
                          <a:pt x="117538" y="-10827"/>
                          <a:pt x="302133" y="-8261"/>
                          <a:pt x="418147" y="32992"/>
                        </a:cubicBezTo>
                        <a:lnTo>
                          <a:pt x="418147" y="32992"/>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6" name="Google Shape;2966;p63"/>
                  <p:cNvSpPr/>
                  <p:nvPr/>
                </p:nvSpPr>
                <p:spPr>
                  <a:xfrm>
                    <a:off x="6316408" y="2049700"/>
                    <a:ext cx="988885" cy="55130"/>
                  </a:xfrm>
                  <a:custGeom>
                    <a:avLst/>
                    <a:gdLst/>
                    <a:ahLst/>
                    <a:cxnLst/>
                    <a:rect l="l" t="t" r="r" b="b"/>
                    <a:pathLst>
                      <a:path w="988885" h="55130" extrusionOk="0">
                        <a:moveTo>
                          <a:pt x="988885" y="55130"/>
                        </a:moveTo>
                        <a:cubicBezTo>
                          <a:pt x="660368" y="22337"/>
                          <a:pt x="330041" y="12737"/>
                          <a:pt x="0" y="17299"/>
                        </a:cubicBezTo>
                        <a:cubicBezTo>
                          <a:pt x="20574" y="15208"/>
                          <a:pt x="41148" y="13402"/>
                          <a:pt x="61722" y="11691"/>
                        </a:cubicBezTo>
                        <a:cubicBezTo>
                          <a:pt x="370618" y="-12072"/>
                          <a:pt x="683895" y="-570"/>
                          <a:pt x="988885" y="55035"/>
                        </a:cubicBezTo>
                        <a:lnTo>
                          <a:pt x="988885" y="5503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7" name="Google Shape;2967;p63"/>
                  <p:cNvSpPr/>
                  <p:nvPr/>
                </p:nvSpPr>
                <p:spPr>
                  <a:xfrm>
                    <a:off x="6094475" y="2737525"/>
                    <a:ext cx="272415" cy="32574"/>
                  </a:xfrm>
                  <a:custGeom>
                    <a:avLst/>
                    <a:gdLst/>
                    <a:ahLst/>
                    <a:cxnLst/>
                    <a:rect l="l" t="t" r="r" b="b"/>
                    <a:pathLst>
                      <a:path w="272415" h="32574" extrusionOk="0">
                        <a:moveTo>
                          <a:pt x="0" y="32575"/>
                        </a:moveTo>
                        <a:cubicBezTo>
                          <a:pt x="87535" y="4819"/>
                          <a:pt x="180880" y="-5446"/>
                          <a:pt x="272415" y="2728"/>
                        </a:cubicBezTo>
                        <a:cubicBezTo>
                          <a:pt x="182594" y="21073"/>
                          <a:pt x="91630" y="30959"/>
                          <a:pt x="0" y="32575"/>
                        </a:cubicBezTo>
                        <a:lnTo>
                          <a:pt x="0" y="3257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8" name="Google Shape;2968;p63"/>
                  <p:cNvSpPr/>
                  <p:nvPr/>
                </p:nvSpPr>
                <p:spPr>
                  <a:xfrm>
                    <a:off x="5278374" y="2800516"/>
                    <a:ext cx="660177" cy="262913"/>
                  </a:xfrm>
                  <a:custGeom>
                    <a:avLst/>
                    <a:gdLst/>
                    <a:ahLst/>
                    <a:cxnLst/>
                    <a:rect l="l" t="t" r="r" b="b"/>
                    <a:pathLst>
                      <a:path w="660177" h="262913" extrusionOk="0">
                        <a:moveTo>
                          <a:pt x="0" y="262914"/>
                        </a:moveTo>
                        <a:cubicBezTo>
                          <a:pt x="96012" y="191910"/>
                          <a:pt x="204978" y="139821"/>
                          <a:pt x="315659" y="95527"/>
                        </a:cubicBezTo>
                        <a:cubicBezTo>
                          <a:pt x="413290" y="58267"/>
                          <a:pt x="513493" y="27470"/>
                          <a:pt x="616268" y="8174"/>
                        </a:cubicBezTo>
                        <a:cubicBezTo>
                          <a:pt x="630841" y="5228"/>
                          <a:pt x="645509" y="2566"/>
                          <a:pt x="660178" y="0"/>
                        </a:cubicBezTo>
                        <a:cubicBezTo>
                          <a:pt x="631793" y="9315"/>
                          <a:pt x="603028" y="16824"/>
                          <a:pt x="574834" y="26139"/>
                        </a:cubicBezTo>
                        <a:cubicBezTo>
                          <a:pt x="376904" y="87638"/>
                          <a:pt x="181642" y="162159"/>
                          <a:pt x="95" y="262819"/>
                        </a:cubicBezTo>
                        <a:lnTo>
                          <a:pt x="95" y="262819"/>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9" name="Google Shape;2969;p63"/>
                  <p:cNvSpPr/>
                  <p:nvPr/>
                </p:nvSpPr>
                <p:spPr>
                  <a:xfrm>
                    <a:off x="6211061" y="3086662"/>
                    <a:ext cx="917924" cy="74956"/>
                  </a:xfrm>
                  <a:custGeom>
                    <a:avLst/>
                    <a:gdLst/>
                    <a:ahLst/>
                    <a:cxnLst/>
                    <a:rect l="l" t="t" r="r" b="b"/>
                    <a:pathLst>
                      <a:path w="917924" h="74956" extrusionOk="0">
                        <a:moveTo>
                          <a:pt x="917925" y="38171"/>
                        </a:moveTo>
                        <a:cubicBezTo>
                          <a:pt x="612267" y="11082"/>
                          <a:pt x="300419" y="4808"/>
                          <a:pt x="0" y="74957"/>
                        </a:cubicBezTo>
                        <a:cubicBezTo>
                          <a:pt x="285560" y="-20571"/>
                          <a:pt x="623888" y="-15438"/>
                          <a:pt x="917925" y="38171"/>
                        </a:cubicBezTo>
                        <a:lnTo>
                          <a:pt x="917925" y="3817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0" name="Google Shape;2970;p63"/>
                  <p:cNvSpPr/>
                  <p:nvPr/>
                </p:nvSpPr>
                <p:spPr>
                  <a:xfrm>
                    <a:off x="4925472" y="2041336"/>
                    <a:ext cx="1007363" cy="249796"/>
                  </a:xfrm>
                  <a:custGeom>
                    <a:avLst/>
                    <a:gdLst/>
                    <a:ahLst/>
                    <a:cxnLst/>
                    <a:rect l="l" t="t" r="r" b="b"/>
                    <a:pathLst>
                      <a:path w="1007363" h="249796" extrusionOk="0">
                        <a:moveTo>
                          <a:pt x="1007364" y="0"/>
                        </a:moveTo>
                        <a:cubicBezTo>
                          <a:pt x="663797" y="44769"/>
                          <a:pt x="318992" y="110640"/>
                          <a:pt x="0" y="249797"/>
                        </a:cubicBezTo>
                        <a:cubicBezTo>
                          <a:pt x="300323" y="88398"/>
                          <a:pt x="668560" y="16729"/>
                          <a:pt x="1007364" y="0"/>
                        </a:cubicBezTo>
                        <a:lnTo>
                          <a:pt x="1007364"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1" name="Google Shape;2971;p63"/>
                  <p:cNvSpPr/>
                  <p:nvPr/>
                </p:nvSpPr>
                <p:spPr>
                  <a:xfrm>
                    <a:off x="5765006" y="3546864"/>
                    <a:ext cx="549783" cy="141057"/>
                  </a:xfrm>
                  <a:custGeom>
                    <a:avLst/>
                    <a:gdLst/>
                    <a:ahLst/>
                    <a:cxnLst/>
                    <a:rect l="l" t="t" r="r" b="b"/>
                    <a:pathLst>
                      <a:path w="549783" h="141057" extrusionOk="0">
                        <a:moveTo>
                          <a:pt x="0" y="141057"/>
                        </a:moveTo>
                        <a:cubicBezTo>
                          <a:pt x="155924" y="41538"/>
                          <a:pt x="366617" y="1996"/>
                          <a:pt x="549783" y="0"/>
                        </a:cubicBezTo>
                        <a:cubicBezTo>
                          <a:pt x="526256" y="4467"/>
                          <a:pt x="502634" y="7699"/>
                          <a:pt x="479203" y="11501"/>
                        </a:cubicBezTo>
                        <a:cubicBezTo>
                          <a:pt x="315849" y="38971"/>
                          <a:pt x="152019" y="73475"/>
                          <a:pt x="0" y="141057"/>
                        </a:cubicBezTo>
                        <a:lnTo>
                          <a:pt x="0" y="14105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2" name="Google Shape;2972;p63"/>
                  <p:cNvSpPr/>
                  <p:nvPr/>
                </p:nvSpPr>
                <p:spPr>
                  <a:xfrm>
                    <a:off x="5986843" y="4131123"/>
                    <a:ext cx="168878" cy="20152"/>
                  </a:xfrm>
                  <a:custGeom>
                    <a:avLst/>
                    <a:gdLst/>
                    <a:ahLst/>
                    <a:cxnLst/>
                    <a:rect l="l" t="t" r="r" b="b"/>
                    <a:pathLst>
                      <a:path w="168878" h="20152" extrusionOk="0">
                        <a:moveTo>
                          <a:pt x="168878" y="3257"/>
                        </a:moveTo>
                        <a:cubicBezTo>
                          <a:pt x="113348" y="15519"/>
                          <a:pt x="56864" y="20842"/>
                          <a:pt x="0" y="20082"/>
                        </a:cubicBezTo>
                        <a:cubicBezTo>
                          <a:pt x="53816" y="1166"/>
                          <a:pt x="112395" y="-4251"/>
                          <a:pt x="168878" y="3257"/>
                        </a:cubicBezTo>
                        <a:lnTo>
                          <a:pt x="168878" y="325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3" name="Google Shape;2973;p63"/>
                  <p:cNvSpPr/>
                  <p:nvPr/>
                </p:nvSpPr>
                <p:spPr>
                  <a:xfrm>
                    <a:off x="6215824" y="4127390"/>
                    <a:ext cx="404907" cy="41874"/>
                  </a:xfrm>
                  <a:custGeom>
                    <a:avLst/>
                    <a:gdLst/>
                    <a:ahLst/>
                    <a:cxnLst/>
                    <a:rect l="l" t="t" r="r" b="b"/>
                    <a:pathLst>
                      <a:path w="404907" h="41874" extrusionOk="0">
                        <a:moveTo>
                          <a:pt x="404908" y="41874"/>
                        </a:moveTo>
                        <a:cubicBezTo>
                          <a:pt x="271844" y="29898"/>
                          <a:pt x="133064" y="18207"/>
                          <a:pt x="0" y="5564"/>
                        </a:cubicBezTo>
                        <a:cubicBezTo>
                          <a:pt x="135350" y="-8313"/>
                          <a:pt x="274320" y="3758"/>
                          <a:pt x="404908" y="41874"/>
                        </a:cubicBezTo>
                        <a:lnTo>
                          <a:pt x="404908" y="4187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4" name="Google Shape;2974;p63"/>
                  <p:cNvSpPr/>
                  <p:nvPr/>
                </p:nvSpPr>
                <p:spPr>
                  <a:xfrm>
                    <a:off x="6338887" y="3987418"/>
                    <a:ext cx="381000" cy="40694"/>
                  </a:xfrm>
                  <a:custGeom>
                    <a:avLst/>
                    <a:gdLst/>
                    <a:ahLst/>
                    <a:cxnLst/>
                    <a:rect l="l" t="t" r="r" b="b"/>
                    <a:pathLst>
                      <a:path w="381000" h="40694" extrusionOk="0">
                        <a:moveTo>
                          <a:pt x="381000" y="40694"/>
                        </a:moveTo>
                        <a:cubicBezTo>
                          <a:pt x="253365" y="28337"/>
                          <a:pt x="128016" y="14935"/>
                          <a:pt x="0" y="10943"/>
                        </a:cubicBezTo>
                        <a:cubicBezTo>
                          <a:pt x="126397" y="-11870"/>
                          <a:pt x="258985" y="2388"/>
                          <a:pt x="381000" y="40694"/>
                        </a:cubicBezTo>
                        <a:lnTo>
                          <a:pt x="381000" y="4069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5" name="Google Shape;2975;p63"/>
                  <p:cNvSpPr/>
                  <p:nvPr/>
                </p:nvSpPr>
                <p:spPr>
                  <a:xfrm>
                    <a:off x="5843873" y="4563446"/>
                    <a:ext cx="308229" cy="26803"/>
                  </a:xfrm>
                  <a:custGeom>
                    <a:avLst/>
                    <a:gdLst/>
                    <a:ahLst/>
                    <a:cxnLst/>
                    <a:rect l="l" t="t" r="r" b="b"/>
                    <a:pathLst>
                      <a:path w="308229" h="26803" extrusionOk="0">
                        <a:moveTo>
                          <a:pt x="0" y="26803"/>
                        </a:moveTo>
                        <a:cubicBezTo>
                          <a:pt x="98584" y="-4944"/>
                          <a:pt x="208312" y="-9602"/>
                          <a:pt x="308229" y="18819"/>
                        </a:cubicBezTo>
                        <a:cubicBezTo>
                          <a:pt x="205073" y="10359"/>
                          <a:pt x="102965" y="14732"/>
                          <a:pt x="0" y="26803"/>
                        </a:cubicBezTo>
                        <a:lnTo>
                          <a:pt x="0" y="26803"/>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6" name="Google Shape;2976;p63"/>
                  <p:cNvSpPr/>
                  <p:nvPr/>
                </p:nvSpPr>
                <p:spPr>
                  <a:xfrm>
                    <a:off x="5938266" y="4746541"/>
                    <a:ext cx="280797" cy="41701"/>
                  </a:xfrm>
                  <a:custGeom>
                    <a:avLst/>
                    <a:gdLst/>
                    <a:ahLst/>
                    <a:cxnLst/>
                    <a:rect l="l" t="t" r="r" b="b"/>
                    <a:pathLst>
                      <a:path w="280797" h="41701" extrusionOk="0">
                        <a:moveTo>
                          <a:pt x="280797" y="41702"/>
                        </a:moveTo>
                        <a:cubicBezTo>
                          <a:pt x="201168" y="18509"/>
                          <a:pt x="118396" y="11190"/>
                          <a:pt x="35814" y="12426"/>
                        </a:cubicBezTo>
                        <a:cubicBezTo>
                          <a:pt x="23908" y="12426"/>
                          <a:pt x="12097" y="13186"/>
                          <a:pt x="0" y="12901"/>
                        </a:cubicBezTo>
                        <a:cubicBezTo>
                          <a:pt x="11621" y="9954"/>
                          <a:pt x="23336" y="7293"/>
                          <a:pt x="35147" y="5297"/>
                        </a:cubicBezTo>
                        <a:cubicBezTo>
                          <a:pt x="117538" y="-6965"/>
                          <a:pt x="206978" y="829"/>
                          <a:pt x="280702" y="41702"/>
                        </a:cubicBezTo>
                        <a:lnTo>
                          <a:pt x="280702" y="41702"/>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7" name="Google Shape;2977;p63"/>
                  <p:cNvSpPr/>
                  <p:nvPr/>
                </p:nvSpPr>
                <p:spPr>
                  <a:xfrm>
                    <a:off x="5800344" y="4938052"/>
                    <a:ext cx="217646" cy="24516"/>
                  </a:xfrm>
                  <a:custGeom>
                    <a:avLst/>
                    <a:gdLst/>
                    <a:ahLst/>
                    <a:cxnLst/>
                    <a:rect l="l" t="t" r="r" b="b"/>
                    <a:pathLst>
                      <a:path w="217646" h="24516" extrusionOk="0">
                        <a:moveTo>
                          <a:pt x="0" y="24516"/>
                        </a:moveTo>
                        <a:cubicBezTo>
                          <a:pt x="68961" y="-957"/>
                          <a:pt x="145351" y="-5235"/>
                          <a:pt x="217646" y="5506"/>
                        </a:cubicBezTo>
                        <a:cubicBezTo>
                          <a:pt x="145637" y="7978"/>
                          <a:pt x="70866" y="12065"/>
                          <a:pt x="0" y="24516"/>
                        </a:cubicBezTo>
                        <a:lnTo>
                          <a:pt x="0" y="24516"/>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8" name="Google Shape;2978;p63"/>
                  <p:cNvSpPr/>
                  <p:nvPr/>
                </p:nvSpPr>
                <p:spPr>
                  <a:xfrm>
                    <a:off x="5909309" y="5236745"/>
                    <a:ext cx="125253" cy="9880"/>
                  </a:xfrm>
                  <a:custGeom>
                    <a:avLst/>
                    <a:gdLst/>
                    <a:ahLst/>
                    <a:cxnLst/>
                    <a:rect l="l" t="t" r="r" b="b"/>
                    <a:pathLst>
                      <a:path w="125253" h="9880" extrusionOk="0">
                        <a:moveTo>
                          <a:pt x="125254" y="9838"/>
                        </a:moveTo>
                        <a:cubicBezTo>
                          <a:pt x="83629" y="9933"/>
                          <a:pt x="41529" y="9838"/>
                          <a:pt x="0" y="9838"/>
                        </a:cubicBezTo>
                        <a:cubicBezTo>
                          <a:pt x="40196" y="-3374"/>
                          <a:pt x="85058" y="-3184"/>
                          <a:pt x="125254" y="9838"/>
                        </a:cubicBezTo>
                        <a:lnTo>
                          <a:pt x="125254" y="983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9" name="Google Shape;2979;p63"/>
                  <p:cNvSpPr/>
                  <p:nvPr/>
                </p:nvSpPr>
                <p:spPr>
                  <a:xfrm>
                    <a:off x="5878067" y="5087216"/>
                    <a:ext cx="174307" cy="22492"/>
                  </a:xfrm>
                  <a:custGeom>
                    <a:avLst/>
                    <a:gdLst/>
                    <a:ahLst/>
                    <a:cxnLst/>
                    <a:rect l="l" t="t" r="r" b="b"/>
                    <a:pathLst>
                      <a:path w="174307" h="22492" extrusionOk="0">
                        <a:moveTo>
                          <a:pt x="174308" y="22493"/>
                        </a:moveTo>
                        <a:cubicBezTo>
                          <a:pt x="116967" y="9470"/>
                          <a:pt x="58483" y="8900"/>
                          <a:pt x="0" y="6714"/>
                        </a:cubicBezTo>
                        <a:cubicBezTo>
                          <a:pt x="57436" y="-4407"/>
                          <a:pt x="120872" y="-3362"/>
                          <a:pt x="174308" y="22493"/>
                        </a:cubicBezTo>
                        <a:lnTo>
                          <a:pt x="174308" y="22493"/>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980" name="Google Shape;2980;p63"/>
              <p:cNvGrpSpPr/>
              <p:nvPr/>
            </p:nvGrpSpPr>
            <p:grpSpPr>
              <a:xfrm>
                <a:off x="4341399" y="1803776"/>
                <a:ext cx="3509200" cy="3573706"/>
                <a:chOff x="4341399" y="1803776"/>
                <a:chExt cx="3509200" cy="3573706"/>
              </a:xfrm>
            </p:grpSpPr>
            <p:grpSp>
              <p:nvGrpSpPr>
                <p:cNvPr id="2981" name="Google Shape;2981;p63"/>
                <p:cNvGrpSpPr/>
                <p:nvPr/>
              </p:nvGrpSpPr>
              <p:grpSpPr>
                <a:xfrm>
                  <a:off x="5835015" y="3880752"/>
                  <a:ext cx="610076" cy="90709"/>
                  <a:chOff x="5835015" y="3880752"/>
                  <a:chExt cx="610076" cy="90709"/>
                </a:xfrm>
              </p:grpSpPr>
              <p:sp>
                <p:nvSpPr>
                  <p:cNvPr id="2982" name="Google Shape;2982;p63"/>
                  <p:cNvSpPr/>
                  <p:nvPr/>
                </p:nvSpPr>
                <p:spPr>
                  <a:xfrm>
                    <a:off x="5835015" y="3880752"/>
                    <a:ext cx="610076" cy="90709"/>
                  </a:xfrm>
                  <a:custGeom>
                    <a:avLst/>
                    <a:gdLst/>
                    <a:ahLst/>
                    <a:cxnLst/>
                    <a:rect l="l" t="t" r="r" b="b"/>
                    <a:pathLst>
                      <a:path w="610076" h="90709" extrusionOk="0">
                        <a:moveTo>
                          <a:pt x="0" y="90709"/>
                        </a:moveTo>
                        <a:cubicBezTo>
                          <a:pt x="0" y="90709"/>
                          <a:pt x="197263" y="-91886"/>
                          <a:pt x="610076" y="61053"/>
                        </a:cubicBezTo>
                        <a:cubicBezTo>
                          <a:pt x="610076" y="61053"/>
                          <a:pt x="165449" y="41567"/>
                          <a:pt x="0" y="90709"/>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3" name="Google Shape;2983;p63"/>
                  <p:cNvSpPr/>
                  <p:nvPr/>
                </p:nvSpPr>
                <p:spPr>
                  <a:xfrm>
                    <a:off x="5835015" y="3880752"/>
                    <a:ext cx="610076" cy="90709"/>
                  </a:xfrm>
                  <a:custGeom>
                    <a:avLst/>
                    <a:gdLst/>
                    <a:ahLst/>
                    <a:cxnLst/>
                    <a:rect l="l" t="t" r="r" b="b"/>
                    <a:pathLst>
                      <a:path w="610076" h="90709" extrusionOk="0">
                        <a:moveTo>
                          <a:pt x="0" y="90709"/>
                        </a:moveTo>
                        <a:cubicBezTo>
                          <a:pt x="0" y="90709"/>
                          <a:pt x="197263" y="-91886"/>
                          <a:pt x="610076" y="61053"/>
                        </a:cubicBezTo>
                        <a:cubicBezTo>
                          <a:pt x="610076" y="61053"/>
                          <a:pt x="165449" y="41567"/>
                          <a:pt x="0" y="90709"/>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4" name="Google Shape;2984;p63"/>
                  <p:cNvSpPr/>
                  <p:nvPr/>
                </p:nvSpPr>
                <p:spPr>
                  <a:xfrm>
                    <a:off x="5835015" y="3880752"/>
                    <a:ext cx="610076" cy="90709"/>
                  </a:xfrm>
                  <a:custGeom>
                    <a:avLst/>
                    <a:gdLst/>
                    <a:ahLst/>
                    <a:cxnLst/>
                    <a:rect l="l" t="t" r="r" b="b"/>
                    <a:pathLst>
                      <a:path w="610076" h="90709" extrusionOk="0">
                        <a:moveTo>
                          <a:pt x="0" y="90709"/>
                        </a:moveTo>
                        <a:cubicBezTo>
                          <a:pt x="0" y="90709"/>
                          <a:pt x="197263" y="-91886"/>
                          <a:pt x="610076" y="61053"/>
                        </a:cubicBezTo>
                        <a:cubicBezTo>
                          <a:pt x="610076" y="61053"/>
                          <a:pt x="165449" y="41567"/>
                          <a:pt x="0" y="907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85" name="Google Shape;2985;p63"/>
                <p:cNvGrpSpPr/>
                <p:nvPr/>
              </p:nvGrpSpPr>
              <p:grpSpPr>
                <a:xfrm>
                  <a:off x="5761672" y="4674840"/>
                  <a:ext cx="312896" cy="60839"/>
                  <a:chOff x="5761672" y="4674840"/>
                  <a:chExt cx="312896" cy="60839"/>
                </a:xfrm>
              </p:grpSpPr>
              <p:sp>
                <p:nvSpPr>
                  <p:cNvPr id="2986" name="Google Shape;2986;p63"/>
                  <p:cNvSpPr/>
                  <p:nvPr/>
                </p:nvSpPr>
                <p:spPr>
                  <a:xfrm>
                    <a:off x="5761672" y="4674840"/>
                    <a:ext cx="312896" cy="60839"/>
                  </a:xfrm>
                  <a:custGeom>
                    <a:avLst/>
                    <a:gdLst/>
                    <a:ahLst/>
                    <a:cxnLst/>
                    <a:rect l="l" t="t" r="r" b="b"/>
                    <a:pathLst>
                      <a:path w="312896" h="60839" extrusionOk="0">
                        <a:moveTo>
                          <a:pt x="0" y="60839"/>
                        </a:moveTo>
                        <a:cubicBezTo>
                          <a:pt x="0" y="60839"/>
                          <a:pt x="93726" y="-41627"/>
                          <a:pt x="312896" y="19396"/>
                        </a:cubicBezTo>
                        <a:cubicBezTo>
                          <a:pt x="312896" y="19396"/>
                          <a:pt x="83058" y="28426"/>
                          <a:pt x="0" y="60839"/>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7" name="Google Shape;2987;p63"/>
                  <p:cNvSpPr/>
                  <p:nvPr/>
                </p:nvSpPr>
                <p:spPr>
                  <a:xfrm>
                    <a:off x="5761672" y="4674840"/>
                    <a:ext cx="312896" cy="60839"/>
                  </a:xfrm>
                  <a:custGeom>
                    <a:avLst/>
                    <a:gdLst/>
                    <a:ahLst/>
                    <a:cxnLst/>
                    <a:rect l="l" t="t" r="r" b="b"/>
                    <a:pathLst>
                      <a:path w="312896" h="60839" extrusionOk="0">
                        <a:moveTo>
                          <a:pt x="0" y="60839"/>
                        </a:moveTo>
                        <a:cubicBezTo>
                          <a:pt x="0" y="60839"/>
                          <a:pt x="93726" y="-41627"/>
                          <a:pt x="312896" y="19396"/>
                        </a:cubicBezTo>
                        <a:cubicBezTo>
                          <a:pt x="312896" y="19396"/>
                          <a:pt x="83058" y="28426"/>
                          <a:pt x="0" y="60839"/>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8" name="Google Shape;2988;p63"/>
                  <p:cNvSpPr/>
                  <p:nvPr/>
                </p:nvSpPr>
                <p:spPr>
                  <a:xfrm>
                    <a:off x="5761672" y="4674840"/>
                    <a:ext cx="312896" cy="60839"/>
                  </a:xfrm>
                  <a:custGeom>
                    <a:avLst/>
                    <a:gdLst/>
                    <a:ahLst/>
                    <a:cxnLst/>
                    <a:rect l="l" t="t" r="r" b="b"/>
                    <a:pathLst>
                      <a:path w="312896" h="60839" extrusionOk="0">
                        <a:moveTo>
                          <a:pt x="0" y="60839"/>
                        </a:moveTo>
                        <a:cubicBezTo>
                          <a:pt x="0" y="60839"/>
                          <a:pt x="93726" y="-41627"/>
                          <a:pt x="312896" y="19396"/>
                        </a:cubicBezTo>
                        <a:cubicBezTo>
                          <a:pt x="312896" y="19396"/>
                          <a:pt x="83058" y="28426"/>
                          <a:pt x="0" y="60839"/>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89" name="Google Shape;2989;p63"/>
                <p:cNvGrpSpPr/>
                <p:nvPr/>
              </p:nvGrpSpPr>
              <p:grpSpPr>
                <a:xfrm>
                  <a:off x="6566725" y="2274349"/>
                  <a:ext cx="713803" cy="136263"/>
                  <a:chOff x="6566725" y="2274349"/>
                  <a:chExt cx="713803" cy="136263"/>
                </a:xfrm>
              </p:grpSpPr>
              <p:sp>
                <p:nvSpPr>
                  <p:cNvPr id="2990" name="Google Shape;2990;p63"/>
                  <p:cNvSpPr/>
                  <p:nvPr/>
                </p:nvSpPr>
                <p:spPr>
                  <a:xfrm>
                    <a:off x="6566725" y="2274349"/>
                    <a:ext cx="713803" cy="136263"/>
                  </a:xfrm>
                  <a:custGeom>
                    <a:avLst/>
                    <a:gdLst/>
                    <a:ahLst/>
                    <a:cxnLst/>
                    <a:rect l="l" t="t" r="r" b="b"/>
                    <a:pathLst>
                      <a:path w="713803" h="136263" extrusionOk="0">
                        <a:moveTo>
                          <a:pt x="0" y="46725"/>
                        </a:moveTo>
                        <a:cubicBezTo>
                          <a:pt x="0" y="46725"/>
                          <a:pt x="688848" y="-104123"/>
                          <a:pt x="713803" y="136264"/>
                        </a:cubicBezTo>
                        <a:cubicBezTo>
                          <a:pt x="713803" y="136264"/>
                          <a:pt x="616839" y="20775"/>
                          <a:pt x="0" y="46725"/>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1" name="Google Shape;2991;p63"/>
                  <p:cNvSpPr/>
                  <p:nvPr/>
                </p:nvSpPr>
                <p:spPr>
                  <a:xfrm>
                    <a:off x="6566725" y="2274349"/>
                    <a:ext cx="713803" cy="136263"/>
                  </a:xfrm>
                  <a:custGeom>
                    <a:avLst/>
                    <a:gdLst/>
                    <a:ahLst/>
                    <a:cxnLst/>
                    <a:rect l="l" t="t" r="r" b="b"/>
                    <a:pathLst>
                      <a:path w="713803" h="136263" extrusionOk="0">
                        <a:moveTo>
                          <a:pt x="0" y="46725"/>
                        </a:moveTo>
                        <a:cubicBezTo>
                          <a:pt x="0" y="46725"/>
                          <a:pt x="688848" y="-104123"/>
                          <a:pt x="713803" y="136264"/>
                        </a:cubicBezTo>
                        <a:cubicBezTo>
                          <a:pt x="713803" y="136264"/>
                          <a:pt x="616839" y="20775"/>
                          <a:pt x="0" y="46725"/>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2" name="Google Shape;2992;p63"/>
                  <p:cNvSpPr/>
                  <p:nvPr/>
                </p:nvSpPr>
                <p:spPr>
                  <a:xfrm>
                    <a:off x="6566725" y="2274349"/>
                    <a:ext cx="713803" cy="136263"/>
                  </a:xfrm>
                  <a:custGeom>
                    <a:avLst/>
                    <a:gdLst/>
                    <a:ahLst/>
                    <a:cxnLst/>
                    <a:rect l="l" t="t" r="r" b="b"/>
                    <a:pathLst>
                      <a:path w="713803" h="136263" extrusionOk="0">
                        <a:moveTo>
                          <a:pt x="0" y="46725"/>
                        </a:moveTo>
                        <a:cubicBezTo>
                          <a:pt x="0" y="46725"/>
                          <a:pt x="688848" y="-104123"/>
                          <a:pt x="713803" y="136264"/>
                        </a:cubicBezTo>
                        <a:cubicBezTo>
                          <a:pt x="713803" y="136264"/>
                          <a:pt x="616839" y="20775"/>
                          <a:pt x="0" y="467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93" name="Google Shape;2993;p63"/>
                <p:cNvGrpSpPr/>
                <p:nvPr/>
              </p:nvGrpSpPr>
              <p:grpSpPr>
                <a:xfrm>
                  <a:off x="6465569" y="3492470"/>
                  <a:ext cx="590645" cy="108763"/>
                  <a:chOff x="6465569" y="3492470"/>
                  <a:chExt cx="590645" cy="108763"/>
                </a:xfrm>
              </p:grpSpPr>
              <p:sp>
                <p:nvSpPr>
                  <p:cNvPr id="2994" name="Google Shape;2994;p63"/>
                  <p:cNvSpPr/>
                  <p:nvPr/>
                </p:nvSpPr>
                <p:spPr>
                  <a:xfrm>
                    <a:off x="6465569" y="3492470"/>
                    <a:ext cx="590645" cy="108763"/>
                  </a:xfrm>
                  <a:custGeom>
                    <a:avLst/>
                    <a:gdLst/>
                    <a:ahLst/>
                    <a:cxnLst/>
                    <a:rect l="l" t="t" r="r" b="b"/>
                    <a:pathLst>
                      <a:path w="590645" h="108763" extrusionOk="0">
                        <a:moveTo>
                          <a:pt x="0" y="60572"/>
                        </a:moveTo>
                        <a:cubicBezTo>
                          <a:pt x="0" y="60572"/>
                          <a:pt x="580549" y="-103677"/>
                          <a:pt x="590645" y="108764"/>
                        </a:cubicBezTo>
                        <a:cubicBezTo>
                          <a:pt x="590645" y="108764"/>
                          <a:pt x="514921" y="10480"/>
                          <a:pt x="0" y="60572"/>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5" name="Google Shape;2995;p63"/>
                  <p:cNvSpPr/>
                  <p:nvPr/>
                </p:nvSpPr>
                <p:spPr>
                  <a:xfrm>
                    <a:off x="6465569" y="3492470"/>
                    <a:ext cx="590645" cy="108763"/>
                  </a:xfrm>
                  <a:custGeom>
                    <a:avLst/>
                    <a:gdLst/>
                    <a:ahLst/>
                    <a:cxnLst/>
                    <a:rect l="l" t="t" r="r" b="b"/>
                    <a:pathLst>
                      <a:path w="590645" h="108763" extrusionOk="0">
                        <a:moveTo>
                          <a:pt x="0" y="60572"/>
                        </a:moveTo>
                        <a:cubicBezTo>
                          <a:pt x="0" y="60572"/>
                          <a:pt x="580549" y="-103677"/>
                          <a:pt x="590645" y="108764"/>
                        </a:cubicBezTo>
                        <a:cubicBezTo>
                          <a:pt x="590645" y="108764"/>
                          <a:pt x="514921" y="10480"/>
                          <a:pt x="0" y="605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6" name="Google Shape;2996;p63"/>
                  <p:cNvSpPr/>
                  <p:nvPr/>
                </p:nvSpPr>
                <p:spPr>
                  <a:xfrm>
                    <a:off x="6465569" y="3492470"/>
                    <a:ext cx="590645" cy="108763"/>
                  </a:xfrm>
                  <a:custGeom>
                    <a:avLst/>
                    <a:gdLst/>
                    <a:ahLst/>
                    <a:cxnLst/>
                    <a:rect l="l" t="t" r="r" b="b"/>
                    <a:pathLst>
                      <a:path w="590645" h="108763" extrusionOk="0">
                        <a:moveTo>
                          <a:pt x="0" y="60572"/>
                        </a:moveTo>
                        <a:cubicBezTo>
                          <a:pt x="0" y="60572"/>
                          <a:pt x="580549" y="-103677"/>
                          <a:pt x="590645" y="108764"/>
                        </a:cubicBezTo>
                        <a:cubicBezTo>
                          <a:pt x="590645" y="108764"/>
                          <a:pt x="514921" y="10480"/>
                          <a:pt x="0" y="6057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97" name="Google Shape;2997;p63"/>
                <p:cNvGrpSpPr/>
                <p:nvPr/>
              </p:nvGrpSpPr>
              <p:grpSpPr>
                <a:xfrm>
                  <a:off x="5789027" y="5159238"/>
                  <a:ext cx="178004" cy="51415"/>
                  <a:chOff x="5789027" y="5159238"/>
                  <a:chExt cx="178004" cy="51415"/>
                </a:xfrm>
              </p:grpSpPr>
              <p:sp>
                <p:nvSpPr>
                  <p:cNvPr id="2998" name="Google Shape;2998;p63"/>
                  <p:cNvSpPr/>
                  <p:nvPr/>
                </p:nvSpPr>
                <p:spPr>
                  <a:xfrm>
                    <a:off x="5789027" y="5159238"/>
                    <a:ext cx="178004" cy="51415"/>
                  </a:xfrm>
                  <a:custGeom>
                    <a:avLst/>
                    <a:gdLst/>
                    <a:ahLst/>
                    <a:cxnLst/>
                    <a:rect l="l" t="t" r="r" b="b"/>
                    <a:pathLst>
                      <a:path w="178004" h="51415" extrusionOk="0">
                        <a:moveTo>
                          <a:pt x="178004" y="5125"/>
                        </a:moveTo>
                        <a:cubicBezTo>
                          <a:pt x="178004" y="5125"/>
                          <a:pt x="-65931" y="-22725"/>
                          <a:pt x="17318" y="51416"/>
                        </a:cubicBezTo>
                        <a:cubicBezTo>
                          <a:pt x="17318" y="51416"/>
                          <a:pt x="12650" y="4745"/>
                          <a:pt x="178004" y="5125"/>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9" name="Google Shape;2999;p63"/>
                  <p:cNvSpPr/>
                  <p:nvPr/>
                </p:nvSpPr>
                <p:spPr>
                  <a:xfrm>
                    <a:off x="5789027" y="5159238"/>
                    <a:ext cx="178004" cy="51415"/>
                  </a:xfrm>
                  <a:custGeom>
                    <a:avLst/>
                    <a:gdLst/>
                    <a:ahLst/>
                    <a:cxnLst/>
                    <a:rect l="l" t="t" r="r" b="b"/>
                    <a:pathLst>
                      <a:path w="178004" h="51415" extrusionOk="0">
                        <a:moveTo>
                          <a:pt x="178004" y="5125"/>
                        </a:moveTo>
                        <a:cubicBezTo>
                          <a:pt x="178004" y="5125"/>
                          <a:pt x="-65931" y="-22725"/>
                          <a:pt x="17318" y="51416"/>
                        </a:cubicBezTo>
                        <a:cubicBezTo>
                          <a:pt x="17318" y="51416"/>
                          <a:pt x="12650" y="4745"/>
                          <a:pt x="178004" y="5125"/>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0" name="Google Shape;3000;p63"/>
                  <p:cNvSpPr/>
                  <p:nvPr/>
                </p:nvSpPr>
                <p:spPr>
                  <a:xfrm>
                    <a:off x="5789027" y="5159238"/>
                    <a:ext cx="178004" cy="51415"/>
                  </a:xfrm>
                  <a:custGeom>
                    <a:avLst/>
                    <a:gdLst/>
                    <a:ahLst/>
                    <a:cxnLst/>
                    <a:rect l="l" t="t" r="r" b="b"/>
                    <a:pathLst>
                      <a:path w="178004" h="51415" extrusionOk="0">
                        <a:moveTo>
                          <a:pt x="178004" y="5125"/>
                        </a:moveTo>
                        <a:cubicBezTo>
                          <a:pt x="178004" y="5125"/>
                          <a:pt x="-65931" y="-22725"/>
                          <a:pt x="17318" y="51416"/>
                        </a:cubicBezTo>
                        <a:cubicBezTo>
                          <a:pt x="17318" y="51416"/>
                          <a:pt x="12650" y="4745"/>
                          <a:pt x="178004" y="51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01" name="Google Shape;3001;p63"/>
                <p:cNvGrpSpPr/>
                <p:nvPr/>
              </p:nvGrpSpPr>
              <p:grpSpPr>
                <a:xfrm>
                  <a:off x="5874734" y="5306941"/>
                  <a:ext cx="236031" cy="70541"/>
                  <a:chOff x="5874734" y="5306941"/>
                  <a:chExt cx="236031" cy="70541"/>
                </a:xfrm>
              </p:grpSpPr>
              <p:sp>
                <p:nvSpPr>
                  <p:cNvPr id="3002" name="Google Shape;3002;p63"/>
                  <p:cNvSpPr/>
                  <p:nvPr/>
                </p:nvSpPr>
                <p:spPr>
                  <a:xfrm>
                    <a:off x="5874734" y="5306941"/>
                    <a:ext cx="236031" cy="70541"/>
                  </a:xfrm>
                  <a:custGeom>
                    <a:avLst/>
                    <a:gdLst/>
                    <a:ahLst/>
                    <a:cxnLst/>
                    <a:rect l="l" t="t" r="r" b="b"/>
                    <a:pathLst>
                      <a:path w="236031" h="70541" extrusionOk="0">
                        <a:moveTo>
                          <a:pt x="0" y="69388"/>
                        </a:moveTo>
                        <a:cubicBezTo>
                          <a:pt x="0" y="69388"/>
                          <a:pt x="346519" y="85166"/>
                          <a:pt x="199834" y="0"/>
                        </a:cubicBezTo>
                        <a:cubicBezTo>
                          <a:pt x="199834" y="0"/>
                          <a:pt x="222790" y="57506"/>
                          <a:pt x="0" y="69388"/>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3" name="Google Shape;3003;p63"/>
                  <p:cNvSpPr/>
                  <p:nvPr/>
                </p:nvSpPr>
                <p:spPr>
                  <a:xfrm>
                    <a:off x="5874734" y="5306941"/>
                    <a:ext cx="236031" cy="70541"/>
                  </a:xfrm>
                  <a:custGeom>
                    <a:avLst/>
                    <a:gdLst/>
                    <a:ahLst/>
                    <a:cxnLst/>
                    <a:rect l="l" t="t" r="r" b="b"/>
                    <a:pathLst>
                      <a:path w="236031" h="70541" extrusionOk="0">
                        <a:moveTo>
                          <a:pt x="0" y="69388"/>
                        </a:moveTo>
                        <a:cubicBezTo>
                          <a:pt x="0" y="69388"/>
                          <a:pt x="346519" y="85166"/>
                          <a:pt x="199834" y="0"/>
                        </a:cubicBezTo>
                        <a:cubicBezTo>
                          <a:pt x="199834" y="0"/>
                          <a:pt x="222790" y="57506"/>
                          <a:pt x="0" y="69388"/>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4" name="Google Shape;3004;p63"/>
                  <p:cNvSpPr/>
                  <p:nvPr/>
                </p:nvSpPr>
                <p:spPr>
                  <a:xfrm>
                    <a:off x="5874734" y="5306941"/>
                    <a:ext cx="236031" cy="70541"/>
                  </a:xfrm>
                  <a:custGeom>
                    <a:avLst/>
                    <a:gdLst/>
                    <a:ahLst/>
                    <a:cxnLst/>
                    <a:rect l="l" t="t" r="r" b="b"/>
                    <a:pathLst>
                      <a:path w="236031" h="70541" extrusionOk="0">
                        <a:moveTo>
                          <a:pt x="0" y="69388"/>
                        </a:moveTo>
                        <a:cubicBezTo>
                          <a:pt x="0" y="69388"/>
                          <a:pt x="346519" y="85166"/>
                          <a:pt x="199834" y="0"/>
                        </a:cubicBezTo>
                        <a:cubicBezTo>
                          <a:pt x="199834" y="0"/>
                          <a:pt x="222790" y="57506"/>
                          <a:pt x="0" y="6938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05" name="Google Shape;3005;p63"/>
                <p:cNvGrpSpPr/>
                <p:nvPr/>
              </p:nvGrpSpPr>
              <p:grpSpPr>
                <a:xfrm>
                  <a:off x="6044755" y="4483471"/>
                  <a:ext cx="342123" cy="85771"/>
                  <a:chOff x="6044755" y="4483471"/>
                  <a:chExt cx="342123" cy="85771"/>
                </a:xfrm>
              </p:grpSpPr>
              <p:sp>
                <p:nvSpPr>
                  <p:cNvPr id="3006" name="Google Shape;3006;p63"/>
                  <p:cNvSpPr/>
                  <p:nvPr/>
                </p:nvSpPr>
                <p:spPr>
                  <a:xfrm>
                    <a:off x="6044755" y="4483471"/>
                    <a:ext cx="342123" cy="85771"/>
                  </a:xfrm>
                  <a:custGeom>
                    <a:avLst/>
                    <a:gdLst/>
                    <a:ahLst/>
                    <a:cxnLst/>
                    <a:rect l="l" t="t" r="r" b="b"/>
                    <a:pathLst>
                      <a:path w="342123" h="85771" extrusionOk="0">
                        <a:moveTo>
                          <a:pt x="0" y="9350"/>
                        </a:moveTo>
                        <a:cubicBezTo>
                          <a:pt x="0" y="9350"/>
                          <a:pt x="353282" y="-39411"/>
                          <a:pt x="341852" y="85772"/>
                        </a:cubicBezTo>
                        <a:cubicBezTo>
                          <a:pt x="341852" y="85772"/>
                          <a:pt x="305562" y="21992"/>
                          <a:pt x="0" y="9350"/>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7" name="Google Shape;3007;p63"/>
                  <p:cNvSpPr/>
                  <p:nvPr/>
                </p:nvSpPr>
                <p:spPr>
                  <a:xfrm>
                    <a:off x="6044755" y="4483471"/>
                    <a:ext cx="342123" cy="85771"/>
                  </a:xfrm>
                  <a:custGeom>
                    <a:avLst/>
                    <a:gdLst/>
                    <a:ahLst/>
                    <a:cxnLst/>
                    <a:rect l="l" t="t" r="r" b="b"/>
                    <a:pathLst>
                      <a:path w="342123" h="85771" extrusionOk="0">
                        <a:moveTo>
                          <a:pt x="0" y="9350"/>
                        </a:moveTo>
                        <a:cubicBezTo>
                          <a:pt x="0" y="9350"/>
                          <a:pt x="353282" y="-39411"/>
                          <a:pt x="341852" y="85772"/>
                        </a:cubicBezTo>
                        <a:cubicBezTo>
                          <a:pt x="341852" y="85772"/>
                          <a:pt x="305562" y="21992"/>
                          <a:pt x="0" y="9350"/>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8" name="Google Shape;3008;p63"/>
                  <p:cNvSpPr/>
                  <p:nvPr/>
                </p:nvSpPr>
                <p:spPr>
                  <a:xfrm>
                    <a:off x="6044755" y="4483471"/>
                    <a:ext cx="342123" cy="85771"/>
                  </a:xfrm>
                  <a:custGeom>
                    <a:avLst/>
                    <a:gdLst/>
                    <a:ahLst/>
                    <a:cxnLst/>
                    <a:rect l="l" t="t" r="r" b="b"/>
                    <a:pathLst>
                      <a:path w="342123" h="85771" extrusionOk="0">
                        <a:moveTo>
                          <a:pt x="0" y="9350"/>
                        </a:moveTo>
                        <a:cubicBezTo>
                          <a:pt x="0" y="9350"/>
                          <a:pt x="353282" y="-39411"/>
                          <a:pt x="341852" y="85772"/>
                        </a:cubicBezTo>
                        <a:cubicBezTo>
                          <a:pt x="341852" y="85772"/>
                          <a:pt x="305562" y="21992"/>
                          <a:pt x="0" y="935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09" name="Google Shape;3009;p63"/>
                <p:cNvGrpSpPr/>
                <p:nvPr/>
              </p:nvGrpSpPr>
              <p:grpSpPr>
                <a:xfrm>
                  <a:off x="5253573" y="2914768"/>
                  <a:ext cx="632305" cy="350741"/>
                  <a:chOff x="5253573" y="2914768"/>
                  <a:chExt cx="632305" cy="350741"/>
                </a:xfrm>
              </p:grpSpPr>
              <p:sp>
                <p:nvSpPr>
                  <p:cNvPr id="3010" name="Google Shape;3010;p63"/>
                  <p:cNvSpPr/>
                  <p:nvPr/>
                </p:nvSpPr>
                <p:spPr>
                  <a:xfrm>
                    <a:off x="5253573" y="2914768"/>
                    <a:ext cx="632305" cy="350741"/>
                  </a:xfrm>
                  <a:custGeom>
                    <a:avLst/>
                    <a:gdLst/>
                    <a:ahLst/>
                    <a:cxnLst/>
                    <a:rect l="l" t="t" r="r" b="b"/>
                    <a:pathLst>
                      <a:path w="632305" h="350741" extrusionOk="0">
                        <a:moveTo>
                          <a:pt x="632305" y="0"/>
                        </a:moveTo>
                        <a:cubicBezTo>
                          <a:pt x="632305" y="0"/>
                          <a:pt x="-62829" y="118625"/>
                          <a:pt x="4608" y="350742"/>
                        </a:cubicBezTo>
                        <a:cubicBezTo>
                          <a:pt x="4608" y="350742"/>
                          <a:pt x="50994" y="207308"/>
                          <a:pt x="632305" y="0"/>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1" name="Google Shape;3011;p63"/>
                  <p:cNvSpPr/>
                  <p:nvPr/>
                </p:nvSpPr>
                <p:spPr>
                  <a:xfrm>
                    <a:off x="5253573" y="2914768"/>
                    <a:ext cx="632305" cy="350741"/>
                  </a:xfrm>
                  <a:custGeom>
                    <a:avLst/>
                    <a:gdLst/>
                    <a:ahLst/>
                    <a:cxnLst/>
                    <a:rect l="l" t="t" r="r" b="b"/>
                    <a:pathLst>
                      <a:path w="632305" h="350741" extrusionOk="0">
                        <a:moveTo>
                          <a:pt x="632305" y="0"/>
                        </a:moveTo>
                        <a:cubicBezTo>
                          <a:pt x="632305" y="0"/>
                          <a:pt x="-62829" y="118625"/>
                          <a:pt x="4608" y="350742"/>
                        </a:cubicBezTo>
                        <a:cubicBezTo>
                          <a:pt x="4608" y="350742"/>
                          <a:pt x="50994" y="207308"/>
                          <a:pt x="632305" y="0"/>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2" name="Google Shape;3012;p63"/>
                  <p:cNvSpPr/>
                  <p:nvPr/>
                </p:nvSpPr>
                <p:spPr>
                  <a:xfrm>
                    <a:off x="5253573" y="2914768"/>
                    <a:ext cx="632305" cy="350741"/>
                  </a:xfrm>
                  <a:custGeom>
                    <a:avLst/>
                    <a:gdLst/>
                    <a:ahLst/>
                    <a:cxnLst/>
                    <a:rect l="l" t="t" r="r" b="b"/>
                    <a:pathLst>
                      <a:path w="632305" h="350741" extrusionOk="0">
                        <a:moveTo>
                          <a:pt x="632305" y="0"/>
                        </a:moveTo>
                        <a:cubicBezTo>
                          <a:pt x="632305" y="0"/>
                          <a:pt x="-62829" y="118625"/>
                          <a:pt x="4608" y="350742"/>
                        </a:cubicBezTo>
                        <a:cubicBezTo>
                          <a:pt x="4608" y="350742"/>
                          <a:pt x="50994" y="207308"/>
                          <a:pt x="632305"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13" name="Google Shape;3013;p63"/>
                <p:cNvGrpSpPr/>
                <p:nvPr/>
              </p:nvGrpSpPr>
              <p:grpSpPr>
                <a:xfrm>
                  <a:off x="6730365" y="2808290"/>
                  <a:ext cx="532542" cy="106668"/>
                  <a:chOff x="6730365" y="2808290"/>
                  <a:chExt cx="532542" cy="106668"/>
                </a:xfrm>
              </p:grpSpPr>
              <p:sp>
                <p:nvSpPr>
                  <p:cNvPr id="3014" name="Google Shape;3014;p63"/>
                  <p:cNvSpPr/>
                  <p:nvPr/>
                </p:nvSpPr>
                <p:spPr>
                  <a:xfrm>
                    <a:off x="6730365" y="2808290"/>
                    <a:ext cx="532542" cy="106668"/>
                  </a:xfrm>
                  <a:custGeom>
                    <a:avLst/>
                    <a:gdLst/>
                    <a:ahLst/>
                    <a:cxnLst/>
                    <a:rect l="l" t="t" r="r" b="b"/>
                    <a:pathLst>
                      <a:path w="532542" h="106668" extrusionOk="0">
                        <a:moveTo>
                          <a:pt x="0" y="33289"/>
                        </a:moveTo>
                        <a:cubicBezTo>
                          <a:pt x="0" y="33289"/>
                          <a:pt x="522446" y="-78112"/>
                          <a:pt x="532543" y="106669"/>
                        </a:cubicBezTo>
                        <a:cubicBezTo>
                          <a:pt x="532543" y="106669"/>
                          <a:pt x="463867" y="17415"/>
                          <a:pt x="0" y="33289"/>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5" name="Google Shape;3015;p63"/>
                  <p:cNvSpPr/>
                  <p:nvPr/>
                </p:nvSpPr>
                <p:spPr>
                  <a:xfrm>
                    <a:off x="6730365" y="2808290"/>
                    <a:ext cx="532542" cy="106668"/>
                  </a:xfrm>
                  <a:custGeom>
                    <a:avLst/>
                    <a:gdLst/>
                    <a:ahLst/>
                    <a:cxnLst/>
                    <a:rect l="l" t="t" r="r" b="b"/>
                    <a:pathLst>
                      <a:path w="532542" h="106668" extrusionOk="0">
                        <a:moveTo>
                          <a:pt x="0" y="33289"/>
                        </a:moveTo>
                        <a:cubicBezTo>
                          <a:pt x="0" y="33289"/>
                          <a:pt x="522446" y="-78112"/>
                          <a:pt x="532543" y="106669"/>
                        </a:cubicBezTo>
                        <a:cubicBezTo>
                          <a:pt x="532543" y="106669"/>
                          <a:pt x="463867" y="17415"/>
                          <a:pt x="0" y="33289"/>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6" name="Google Shape;3016;p63"/>
                  <p:cNvSpPr/>
                  <p:nvPr/>
                </p:nvSpPr>
                <p:spPr>
                  <a:xfrm>
                    <a:off x="6730365" y="2808290"/>
                    <a:ext cx="532542" cy="106668"/>
                  </a:xfrm>
                  <a:custGeom>
                    <a:avLst/>
                    <a:gdLst/>
                    <a:ahLst/>
                    <a:cxnLst/>
                    <a:rect l="l" t="t" r="r" b="b"/>
                    <a:pathLst>
                      <a:path w="532542" h="106668" extrusionOk="0">
                        <a:moveTo>
                          <a:pt x="0" y="33289"/>
                        </a:moveTo>
                        <a:cubicBezTo>
                          <a:pt x="0" y="33289"/>
                          <a:pt x="522446" y="-78112"/>
                          <a:pt x="532543" y="106669"/>
                        </a:cubicBezTo>
                        <a:cubicBezTo>
                          <a:pt x="532543" y="106669"/>
                          <a:pt x="463867" y="17415"/>
                          <a:pt x="0" y="3328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17" name="Google Shape;3017;p63"/>
                <p:cNvGrpSpPr/>
                <p:nvPr/>
              </p:nvGrpSpPr>
              <p:grpSpPr>
                <a:xfrm>
                  <a:off x="5569838" y="1803776"/>
                  <a:ext cx="2280761" cy="249536"/>
                  <a:chOff x="5569838" y="1803776"/>
                  <a:chExt cx="2280761" cy="249536"/>
                </a:xfrm>
              </p:grpSpPr>
              <p:sp>
                <p:nvSpPr>
                  <p:cNvPr id="3018" name="Google Shape;3018;p63"/>
                  <p:cNvSpPr/>
                  <p:nvPr/>
                </p:nvSpPr>
                <p:spPr>
                  <a:xfrm>
                    <a:off x="5569838" y="1803776"/>
                    <a:ext cx="2280761" cy="249536"/>
                  </a:xfrm>
                  <a:custGeom>
                    <a:avLst/>
                    <a:gdLst/>
                    <a:ahLst/>
                    <a:cxnLst/>
                    <a:rect l="l" t="t" r="r" b="b"/>
                    <a:pathLst>
                      <a:path w="2280761" h="249536" extrusionOk="0">
                        <a:moveTo>
                          <a:pt x="0" y="165605"/>
                        </a:moveTo>
                        <a:cubicBezTo>
                          <a:pt x="411004" y="104772"/>
                          <a:pt x="1818323" y="19035"/>
                          <a:pt x="1919478" y="165891"/>
                        </a:cubicBezTo>
                        <a:cubicBezTo>
                          <a:pt x="1944339" y="201915"/>
                          <a:pt x="1778603" y="249536"/>
                          <a:pt x="1778603" y="249536"/>
                        </a:cubicBezTo>
                        <a:cubicBezTo>
                          <a:pt x="1778603" y="249536"/>
                          <a:pt x="2280857" y="202010"/>
                          <a:pt x="2280761" y="111901"/>
                        </a:cubicBezTo>
                        <a:cubicBezTo>
                          <a:pt x="2280761" y="28635"/>
                          <a:pt x="1810131" y="-35144"/>
                          <a:pt x="1050036" y="21602"/>
                        </a:cubicBezTo>
                        <a:cubicBezTo>
                          <a:pt x="356807" y="73310"/>
                          <a:pt x="0" y="165700"/>
                          <a:pt x="0" y="165700"/>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9" name="Google Shape;3019;p63"/>
                  <p:cNvSpPr/>
                  <p:nvPr/>
                </p:nvSpPr>
                <p:spPr>
                  <a:xfrm>
                    <a:off x="5569838" y="1803776"/>
                    <a:ext cx="2280761" cy="249536"/>
                  </a:xfrm>
                  <a:custGeom>
                    <a:avLst/>
                    <a:gdLst/>
                    <a:ahLst/>
                    <a:cxnLst/>
                    <a:rect l="l" t="t" r="r" b="b"/>
                    <a:pathLst>
                      <a:path w="2280761" h="249536" extrusionOk="0">
                        <a:moveTo>
                          <a:pt x="0" y="165605"/>
                        </a:moveTo>
                        <a:cubicBezTo>
                          <a:pt x="411004" y="104772"/>
                          <a:pt x="1818323" y="19035"/>
                          <a:pt x="1919478" y="165891"/>
                        </a:cubicBezTo>
                        <a:cubicBezTo>
                          <a:pt x="1944339" y="201915"/>
                          <a:pt x="1778603" y="249536"/>
                          <a:pt x="1778603" y="249536"/>
                        </a:cubicBezTo>
                        <a:cubicBezTo>
                          <a:pt x="1778603" y="249536"/>
                          <a:pt x="2280857" y="202010"/>
                          <a:pt x="2280761" y="111901"/>
                        </a:cubicBezTo>
                        <a:cubicBezTo>
                          <a:pt x="2280761" y="28635"/>
                          <a:pt x="1810131" y="-35144"/>
                          <a:pt x="1050036" y="21602"/>
                        </a:cubicBezTo>
                        <a:cubicBezTo>
                          <a:pt x="356807" y="73310"/>
                          <a:pt x="0" y="165700"/>
                          <a:pt x="0" y="165700"/>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0" name="Google Shape;3020;p63"/>
                  <p:cNvSpPr/>
                  <p:nvPr/>
                </p:nvSpPr>
                <p:spPr>
                  <a:xfrm>
                    <a:off x="5569838" y="1803776"/>
                    <a:ext cx="2280761" cy="249536"/>
                  </a:xfrm>
                  <a:custGeom>
                    <a:avLst/>
                    <a:gdLst/>
                    <a:ahLst/>
                    <a:cxnLst/>
                    <a:rect l="l" t="t" r="r" b="b"/>
                    <a:pathLst>
                      <a:path w="2280761" h="249536" extrusionOk="0">
                        <a:moveTo>
                          <a:pt x="0" y="165605"/>
                        </a:moveTo>
                        <a:cubicBezTo>
                          <a:pt x="411004" y="104772"/>
                          <a:pt x="1818323" y="19035"/>
                          <a:pt x="1919478" y="165891"/>
                        </a:cubicBezTo>
                        <a:cubicBezTo>
                          <a:pt x="1944339" y="201915"/>
                          <a:pt x="1778603" y="249536"/>
                          <a:pt x="1778603" y="249536"/>
                        </a:cubicBezTo>
                        <a:cubicBezTo>
                          <a:pt x="1778603" y="249536"/>
                          <a:pt x="2280857" y="202010"/>
                          <a:pt x="2280761" y="111901"/>
                        </a:cubicBezTo>
                        <a:cubicBezTo>
                          <a:pt x="2280761" y="28635"/>
                          <a:pt x="1810131" y="-35144"/>
                          <a:pt x="1050036" y="21602"/>
                        </a:cubicBezTo>
                        <a:cubicBezTo>
                          <a:pt x="356807" y="73310"/>
                          <a:pt x="0" y="165700"/>
                          <a:pt x="0" y="16570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21" name="Google Shape;3021;p63"/>
                <p:cNvGrpSpPr/>
                <p:nvPr/>
              </p:nvGrpSpPr>
              <p:grpSpPr>
                <a:xfrm>
                  <a:off x="5918168" y="3622802"/>
                  <a:ext cx="1321806" cy="253797"/>
                  <a:chOff x="5918168" y="3622802"/>
                  <a:chExt cx="1321806" cy="253797"/>
                </a:xfrm>
              </p:grpSpPr>
              <p:sp>
                <p:nvSpPr>
                  <p:cNvPr id="3022" name="Google Shape;3022;p63"/>
                  <p:cNvSpPr/>
                  <p:nvPr/>
                </p:nvSpPr>
                <p:spPr>
                  <a:xfrm>
                    <a:off x="5918168" y="3622802"/>
                    <a:ext cx="1321806" cy="253797"/>
                  </a:xfrm>
                  <a:custGeom>
                    <a:avLst/>
                    <a:gdLst/>
                    <a:ahLst/>
                    <a:cxnLst/>
                    <a:rect l="l" t="t" r="r" b="b"/>
                    <a:pathLst>
                      <a:path w="1321806" h="253797" extrusionOk="0">
                        <a:moveTo>
                          <a:pt x="95" y="116827"/>
                        </a:moveTo>
                        <a:cubicBezTo>
                          <a:pt x="410432" y="19779"/>
                          <a:pt x="1100804" y="46109"/>
                          <a:pt x="1105376" y="160361"/>
                        </a:cubicBezTo>
                        <a:cubicBezTo>
                          <a:pt x="1106995" y="200378"/>
                          <a:pt x="946499" y="253797"/>
                          <a:pt x="946499" y="253797"/>
                        </a:cubicBezTo>
                        <a:cubicBezTo>
                          <a:pt x="946499" y="253797"/>
                          <a:pt x="1310735" y="237353"/>
                          <a:pt x="1321499" y="147910"/>
                        </a:cubicBezTo>
                        <a:cubicBezTo>
                          <a:pt x="1331404" y="65309"/>
                          <a:pt x="1102424" y="-32784"/>
                          <a:pt x="575501" y="10655"/>
                        </a:cubicBezTo>
                        <a:cubicBezTo>
                          <a:pt x="195072" y="42022"/>
                          <a:pt x="0" y="116923"/>
                          <a:pt x="0" y="116923"/>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3" name="Google Shape;3023;p63"/>
                  <p:cNvSpPr/>
                  <p:nvPr/>
                </p:nvSpPr>
                <p:spPr>
                  <a:xfrm>
                    <a:off x="5918168" y="3622802"/>
                    <a:ext cx="1321806" cy="253797"/>
                  </a:xfrm>
                  <a:custGeom>
                    <a:avLst/>
                    <a:gdLst/>
                    <a:ahLst/>
                    <a:cxnLst/>
                    <a:rect l="l" t="t" r="r" b="b"/>
                    <a:pathLst>
                      <a:path w="1321806" h="253797" extrusionOk="0">
                        <a:moveTo>
                          <a:pt x="95" y="116827"/>
                        </a:moveTo>
                        <a:cubicBezTo>
                          <a:pt x="410432" y="19779"/>
                          <a:pt x="1100804" y="46109"/>
                          <a:pt x="1105376" y="160361"/>
                        </a:cubicBezTo>
                        <a:cubicBezTo>
                          <a:pt x="1106995" y="200378"/>
                          <a:pt x="946499" y="253797"/>
                          <a:pt x="946499" y="253797"/>
                        </a:cubicBezTo>
                        <a:cubicBezTo>
                          <a:pt x="946499" y="253797"/>
                          <a:pt x="1310735" y="237353"/>
                          <a:pt x="1321499" y="147910"/>
                        </a:cubicBezTo>
                        <a:cubicBezTo>
                          <a:pt x="1331404" y="65309"/>
                          <a:pt x="1102424" y="-32784"/>
                          <a:pt x="575501" y="10655"/>
                        </a:cubicBezTo>
                        <a:cubicBezTo>
                          <a:pt x="195072" y="42022"/>
                          <a:pt x="0" y="116923"/>
                          <a:pt x="0" y="116923"/>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4" name="Google Shape;3024;p63"/>
                  <p:cNvSpPr/>
                  <p:nvPr/>
                </p:nvSpPr>
                <p:spPr>
                  <a:xfrm>
                    <a:off x="5918168" y="3622802"/>
                    <a:ext cx="1321806" cy="253797"/>
                  </a:xfrm>
                  <a:custGeom>
                    <a:avLst/>
                    <a:gdLst/>
                    <a:ahLst/>
                    <a:cxnLst/>
                    <a:rect l="l" t="t" r="r" b="b"/>
                    <a:pathLst>
                      <a:path w="1321806" h="253797" extrusionOk="0">
                        <a:moveTo>
                          <a:pt x="95" y="116827"/>
                        </a:moveTo>
                        <a:cubicBezTo>
                          <a:pt x="410432" y="19779"/>
                          <a:pt x="1100804" y="46109"/>
                          <a:pt x="1105376" y="160361"/>
                        </a:cubicBezTo>
                        <a:cubicBezTo>
                          <a:pt x="1106995" y="200378"/>
                          <a:pt x="946499" y="253797"/>
                          <a:pt x="946499" y="253797"/>
                        </a:cubicBezTo>
                        <a:cubicBezTo>
                          <a:pt x="946499" y="253797"/>
                          <a:pt x="1310735" y="237353"/>
                          <a:pt x="1321499" y="147910"/>
                        </a:cubicBezTo>
                        <a:cubicBezTo>
                          <a:pt x="1331404" y="65309"/>
                          <a:pt x="1102424" y="-32784"/>
                          <a:pt x="575501" y="10655"/>
                        </a:cubicBezTo>
                        <a:cubicBezTo>
                          <a:pt x="195072" y="42022"/>
                          <a:pt x="0" y="116923"/>
                          <a:pt x="0" y="1169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25" name="Google Shape;3025;p63"/>
                <p:cNvGrpSpPr/>
                <p:nvPr/>
              </p:nvGrpSpPr>
              <p:grpSpPr>
                <a:xfrm>
                  <a:off x="5817584" y="4807598"/>
                  <a:ext cx="514657" cy="121270"/>
                  <a:chOff x="5817584" y="4807598"/>
                  <a:chExt cx="514657" cy="121270"/>
                </a:xfrm>
              </p:grpSpPr>
              <p:sp>
                <p:nvSpPr>
                  <p:cNvPr id="3026" name="Google Shape;3026;p63"/>
                  <p:cNvSpPr/>
                  <p:nvPr/>
                </p:nvSpPr>
                <p:spPr>
                  <a:xfrm>
                    <a:off x="5817584" y="4807598"/>
                    <a:ext cx="514657" cy="121270"/>
                  </a:xfrm>
                  <a:custGeom>
                    <a:avLst/>
                    <a:gdLst/>
                    <a:ahLst/>
                    <a:cxnLst/>
                    <a:rect l="l" t="t" r="r" b="b"/>
                    <a:pathLst>
                      <a:path w="514657" h="121270" extrusionOk="0">
                        <a:moveTo>
                          <a:pt x="0" y="11536"/>
                        </a:moveTo>
                        <a:cubicBezTo>
                          <a:pt x="165640" y="-3197"/>
                          <a:pt x="433673" y="46040"/>
                          <a:pt x="429006" y="90905"/>
                        </a:cubicBezTo>
                        <a:cubicBezTo>
                          <a:pt x="427387" y="106588"/>
                          <a:pt x="361664" y="118375"/>
                          <a:pt x="361664" y="118375"/>
                        </a:cubicBezTo>
                        <a:cubicBezTo>
                          <a:pt x="361664" y="118375"/>
                          <a:pt x="504825" y="132538"/>
                          <a:pt x="514064" y="98224"/>
                        </a:cubicBezTo>
                        <a:cubicBezTo>
                          <a:pt x="522637" y="66572"/>
                          <a:pt x="438817" y="15338"/>
                          <a:pt x="230696" y="2602"/>
                        </a:cubicBezTo>
                        <a:cubicBezTo>
                          <a:pt x="80391" y="-6619"/>
                          <a:pt x="0" y="11632"/>
                          <a:pt x="0" y="11632"/>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7" name="Google Shape;3027;p63"/>
                  <p:cNvSpPr/>
                  <p:nvPr/>
                </p:nvSpPr>
                <p:spPr>
                  <a:xfrm>
                    <a:off x="5817584" y="4807598"/>
                    <a:ext cx="514657" cy="121270"/>
                  </a:xfrm>
                  <a:custGeom>
                    <a:avLst/>
                    <a:gdLst/>
                    <a:ahLst/>
                    <a:cxnLst/>
                    <a:rect l="l" t="t" r="r" b="b"/>
                    <a:pathLst>
                      <a:path w="514657" h="121270" extrusionOk="0">
                        <a:moveTo>
                          <a:pt x="0" y="11536"/>
                        </a:moveTo>
                        <a:cubicBezTo>
                          <a:pt x="165640" y="-3197"/>
                          <a:pt x="433673" y="46040"/>
                          <a:pt x="429006" y="90905"/>
                        </a:cubicBezTo>
                        <a:cubicBezTo>
                          <a:pt x="427387" y="106588"/>
                          <a:pt x="361664" y="118375"/>
                          <a:pt x="361664" y="118375"/>
                        </a:cubicBezTo>
                        <a:cubicBezTo>
                          <a:pt x="361664" y="118375"/>
                          <a:pt x="504825" y="132538"/>
                          <a:pt x="514064" y="98224"/>
                        </a:cubicBezTo>
                        <a:cubicBezTo>
                          <a:pt x="522637" y="66572"/>
                          <a:pt x="438817" y="15338"/>
                          <a:pt x="230696" y="2602"/>
                        </a:cubicBezTo>
                        <a:cubicBezTo>
                          <a:pt x="80391" y="-6619"/>
                          <a:pt x="0" y="11632"/>
                          <a:pt x="0" y="1163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8" name="Google Shape;3028;p63"/>
                  <p:cNvSpPr/>
                  <p:nvPr/>
                </p:nvSpPr>
                <p:spPr>
                  <a:xfrm>
                    <a:off x="5817584" y="4807598"/>
                    <a:ext cx="514657" cy="121270"/>
                  </a:xfrm>
                  <a:custGeom>
                    <a:avLst/>
                    <a:gdLst/>
                    <a:ahLst/>
                    <a:cxnLst/>
                    <a:rect l="l" t="t" r="r" b="b"/>
                    <a:pathLst>
                      <a:path w="514657" h="121270" extrusionOk="0">
                        <a:moveTo>
                          <a:pt x="0" y="11536"/>
                        </a:moveTo>
                        <a:cubicBezTo>
                          <a:pt x="165640" y="-3197"/>
                          <a:pt x="433673" y="46040"/>
                          <a:pt x="429006" y="90905"/>
                        </a:cubicBezTo>
                        <a:cubicBezTo>
                          <a:pt x="427387" y="106588"/>
                          <a:pt x="361664" y="118375"/>
                          <a:pt x="361664" y="118375"/>
                        </a:cubicBezTo>
                        <a:cubicBezTo>
                          <a:pt x="361664" y="118375"/>
                          <a:pt x="504825" y="132538"/>
                          <a:pt x="514064" y="98224"/>
                        </a:cubicBezTo>
                        <a:cubicBezTo>
                          <a:pt x="522637" y="66572"/>
                          <a:pt x="438817" y="15338"/>
                          <a:pt x="230696" y="2602"/>
                        </a:cubicBezTo>
                        <a:cubicBezTo>
                          <a:pt x="80391" y="-6619"/>
                          <a:pt x="0" y="11632"/>
                          <a:pt x="0" y="1163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29" name="Google Shape;3029;p63"/>
                <p:cNvGrpSpPr/>
                <p:nvPr/>
              </p:nvGrpSpPr>
              <p:grpSpPr>
                <a:xfrm>
                  <a:off x="5817488" y="5010427"/>
                  <a:ext cx="382905" cy="80843"/>
                  <a:chOff x="5817488" y="5010427"/>
                  <a:chExt cx="382905" cy="80843"/>
                </a:xfrm>
              </p:grpSpPr>
              <p:sp>
                <p:nvSpPr>
                  <p:cNvPr id="3030" name="Google Shape;3030;p63"/>
                  <p:cNvSpPr/>
                  <p:nvPr/>
                </p:nvSpPr>
                <p:spPr>
                  <a:xfrm>
                    <a:off x="5817488" y="5010427"/>
                    <a:ext cx="382905" cy="80843"/>
                  </a:xfrm>
                  <a:custGeom>
                    <a:avLst/>
                    <a:gdLst/>
                    <a:ahLst/>
                    <a:cxnLst/>
                    <a:rect l="l" t="t" r="r" b="b"/>
                    <a:pathLst>
                      <a:path w="382905" h="80843" extrusionOk="0">
                        <a:moveTo>
                          <a:pt x="0" y="15446"/>
                        </a:moveTo>
                        <a:cubicBezTo>
                          <a:pt x="121634" y="-1758"/>
                          <a:pt x="321278" y="24286"/>
                          <a:pt x="319564" y="57554"/>
                        </a:cubicBezTo>
                        <a:cubicBezTo>
                          <a:pt x="318992" y="69245"/>
                          <a:pt x="270986" y="80461"/>
                          <a:pt x="270986" y="80461"/>
                        </a:cubicBezTo>
                        <a:cubicBezTo>
                          <a:pt x="270986" y="80461"/>
                          <a:pt x="377095" y="85404"/>
                          <a:pt x="382619" y="59740"/>
                        </a:cubicBezTo>
                        <a:cubicBezTo>
                          <a:pt x="387763" y="36072"/>
                          <a:pt x="323850" y="1473"/>
                          <a:pt x="169831" y="48"/>
                        </a:cubicBezTo>
                        <a:cubicBezTo>
                          <a:pt x="58579" y="-998"/>
                          <a:pt x="0" y="15541"/>
                          <a:pt x="0" y="15541"/>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1" name="Google Shape;3031;p63"/>
                  <p:cNvSpPr/>
                  <p:nvPr/>
                </p:nvSpPr>
                <p:spPr>
                  <a:xfrm>
                    <a:off x="5817488" y="5010427"/>
                    <a:ext cx="382905" cy="80843"/>
                  </a:xfrm>
                  <a:custGeom>
                    <a:avLst/>
                    <a:gdLst/>
                    <a:ahLst/>
                    <a:cxnLst/>
                    <a:rect l="l" t="t" r="r" b="b"/>
                    <a:pathLst>
                      <a:path w="382905" h="80843" extrusionOk="0">
                        <a:moveTo>
                          <a:pt x="0" y="15446"/>
                        </a:moveTo>
                        <a:cubicBezTo>
                          <a:pt x="121634" y="-1758"/>
                          <a:pt x="321278" y="24286"/>
                          <a:pt x="319564" y="57554"/>
                        </a:cubicBezTo>
                        <a:cubicBezTo>
                          <a:pt x="318992" y="69245"/>
                          <a:pt x="270986" y="80461"/>
                          <a:pt x="270986" y="80461"/>
                        </a:cubicBezTo>
                        <a:cubicBezTo>
                          <a:pt x="270986" y="80461"/>
                          <a:pt x="377095" y="85404"/>
                          <a:pt x="382619" y="59740"/>
                        </a:cubicBezTo>
                        <a:cubicBezTo>
                          <a:pt x="387763" y="36072"/>
                          <a:pt x="323850" y="1473"/>
                          <a:pt x="169831" y="48"/>
                        </a:cubicBezTo>
                        <a:cubicBezTo>
                          <a:pt x="58579" y="-998"/>
                          <a:pt x="0" y="15541"/>
                          <a:pt x="0" y="15541"/>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2" name="Google Shape;3032;p63"/>
                  <p:cNvSpPr/>
                  <p:nvPr/>
                </p:nvSpPr>
                <p:spPr>
                  <a:xfrm>
                    <a:off x="5817488" y="5010427"/>
                    <a:ext cx="382905" cy="80843"/>
                  </a:xfrm>
                  <a:custGeom>
                    <a:avLst/>
                    <a:gdLst/>
                    <a:ahLst/>
                    <a:cxnLst/>
                    <a:rect l="l" t="t" r="r" b="b"/>
                    <a:pathLst>
                      <a:path w="382905" h="80843" extrusionOk="0">
                        <a:moveTo>
                          <a:pt x="0" y="15446"/>
                        </a:moveTo>
                        <a:cubicBezTo>
                          <a:pt x="121634" y="-1758"/>
                          <a:pt x="321278" y="24286"/>
                          <a:pt x="319564" y="57554"/>
                        </a:cubicBezTo>
                        <a:cubicBezTo>
                          <a:pt x="318992" y="69245"/>
                          <a:pt x="270986" y="80461"/>
                          <a:pt x="270986" y="80461"/>
                        </a:cubicBezTo>
                        <a:cubicBezTo>
                          <a:pt x="270986" y="80461"/>
                          <a:pt x="377095" y="85404"/>
                          <a:pt x="382619" y="59740"/>
                        </a:cubicBezTo>
                        <a:cubicBezTo>
                          <a:pt x="387763" y="36072"/>
                          <a:pt x="323850" y="1473"/>
                          <a:pt x="169831" y="48"/>
                        </a:cubicBezTo>
                        <a:cubicBezTo>
                          <a:pt x="58579" y="-998"/>
                          <a:pt x="0" y="15541"/>
                          <a:pt x="0" y="1554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33" name="Google Shape;3033;p63"/>
                <p:cNvGrpSpPr/>
                <p:nvPr/>
              </p:nvGrpSpPr>
              <p:grpSpPr>
                <a:xfrm>
                  <a:off x="6293834" y="3002128"/>
                  <a:ext cx="1145548" cy="205875"/>
                  <a:chOff x="6293834" y="3002128"/>
                  <a:chExt cx="1145548" cy="205875"/>
                </a:xfrm>
              </p:grpSpPr>
              <p:sp>
                <p:nvSpPr>
                  <p:cNvPr id="3034" name="Google Shape;3034;p63"/>
                  <p:cNvSpPr/>
                  <p:nvPr/>
                </p:nvSpPr>
                <p:spPr>
                  <a:xfrm>
                    <a:off x="6293834" y="3002128"/>
                    <a:ext cx="1145548" cy="205875"/>
                  </a:xfrm>
                  <a:custGeom>
                    <a:avLst/>
                    <a:gdLst/>
                    <a:ahLst/>
                    <a:cxnLst/>
                    <a:rect l="l" t="t" r="r" b="b"/>
                    <a:pathLst>
                      <a:path w="1145548" h="205875" extrusionOk="0">
                        <a:moveTo>
                          <a:pt x="0" y="75179"/>
                        </a:moveTo>
                        <a:cubicBezTo>
                          <a:pt x="209360" y="43242"/>
                          <a:pt x="919163" y="28699"/>
                          <a:pt x="961359" y="146278"/>
                        </a:cubicBezTo>
                        <a:cubicBezTo>
                          <a:pt x="971741" y="175174"/>
                          <a:pt x="886016" y="205876"/>
                          <a:pt x="886016" y="205876"/>
                        </a:cubicBezTo>
                        <a:cubicBezTo>
                          <a:pt x="886016" y="205876"/>
                          <a:pt x="1140333" y="187626"/>
                          <a:pt x="1145477" y="117762"/>
                        </a:cubicBezTo>
                        <a:cubicBezTo>
                          <a:pt x="1150239" y="53222"/>
                          <a:pt x="918210" y="-13504"/>
                          <a:pt x="534257" y="2369"/>
                        </a:cubicBezTo>
                        <a:cubicBezTo>
                          <a:pt x="184023" y="16817"/>
                          <a:pt x="0" y="75274"/>
                          <a:pt x="0" y="75274"/>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5" name="Google Shape;3035;p63"/>
                  <p:cNvSpPr/>
                  <p:nvPr/>
                </p:nvSpPr>
                <p:spPr>
                  <a:xfrm>
                    <a:off x="6293834" y="3002128"/>
                    <a:ext cx="1145548" cy="205875"/>
                  </a:xfrm>
                  <a:custGeom>
                    <a:avLst/>
                    <a:gdLst/>
                    <a:ahLst/>
                    <a:cxnLst/>
                    <a:rect l="l" t="t" r="r" b="b"/>
                    <a:pathLst>
                      <a:path w="1145548" h="205875" extrusionOk="0">
                        <a:moveTo>
                          <a:pt x="0" y="75179"/>
                        </a:moveTo>
                        <a:cubicBezTo>
                          <a:pt x="209360" y="43242"/>
                          <a:pt x="919163" y="28699"/>
                          <a:pt x="961359" y="146278"/>
                        </a:cubicBezTo>
                        <a:cubicBezTo>
                          <a:pt x="971741" y="175174"/>
                          <a:pt x="886016" y="205876"/>
                          <a:pt x="886016" y="205876"/>
                        </a:cubicBezTo>
                        <a:cubicBezTo>
                          <a:pt x="886016" y="205876"/>
                          <a:pt x="1140333" y="187626"/>
                          <a:pt x="1145477" y="117762"/>
                        </a:cubicBezTo>
                        <a:cubicBezTo>
                          <a:pt x="1150239" y="53222"/>
                          <a:pt x="918210" y="-13504"/>
                          <a:pt x="534257" y="2369"/>
                        </a:cubicBezTo>
                        <a:cubicBezTo>
                          <a:pt x="184023" y="16817"/>
                          <a:pt x="0" y="75274"/>
                          <a:pt x="0" y="75274"/>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6" name="Google Shape;3036;p63"/>
                  <p:cNvSpPr/>
                  <p:nvPr/>
                </p:nvSpPr>
                <p:spPr>
                  <a:xfrm>
                    <a:off x="6293834" y="3002128"/>
                    <a:ext cx="1145548" cy="205875"/>
                  </a:xfrm>
                  <a:custGeom>
                    <a:avLst/>
                    <a:gdLst/>
                    <a:ahLst/>
                    <a:cxnLst/>
                    <a:rect l="l" t="t" r="r" b="b"/>
                    <a:pathLst>
                      <a:path w="1145548" h="205875" extrusionOk="0">
                        <a:moveTo>
                          <a:pt x="0" y="75179"/>
                        </a:moveTo>
                        <a:cubicBezTo>
                          <a:pt x="209360" y="43242"/>
                          <a:pt x="919163" y="28699"/>
                          <a:pt x="961359" y="146278"/>
                        </a:cubicBezTo>
                        <a:cubicBezTo>
                          <a:pt x="971741" y="175174"/>
                          <a:pt x="886016" y="205876"/>
                          <a:pt x="886016" y="205876"/>
                        </a:cubicBezTo>
                        <a:cubicBezTo>
                          <a:pt x="886016" y="205876"/>
                          <a:pt x="1140333" y="187626"/>
                          <a:pt x="1145477" y="117762"/>
                        </a:cubicBezTo>
                        <a:cubicBezTo>
                          <a:pt x="1150239" y="53222"/>
                          <a:pt x="918210" y="-13504"/>
                          <a:pt x="534257" y="2369"/>
                        </a:cubicBezTo>
                        <a:cubicBezTo>
                          <a:pt x="184023" y="16817"/>
                          <a:pt x="0" y="75274"/>
                          <a:pt x="0" y="7527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37" name="Google Shape;3037;p63"/>
                <p:cNvGrpSpPr/>
                <p:nvPr/>
              </p:nvGrpSpPr>
              <p:grpSpPr>
                <a:xfrm>
                  <a:off x="6034754" y="4238650"/>
                  <a:ext cx="671890" cy="155792"/>
                  <a:chOff x="6034754" y="4238650"/>
                  <a:chExt cx="671890" cy="155792"/>
                </a:xfrm>
              </p:grpSpPr>
              <p:sp>
                <p:nvSpPr>
                  <p:cNvPr id="3038" name="Google Shape;3038;p63"/>
                  <p:cNvSpPr/>
                  <p:nvPr/>
                </p:nvSpPr>
                <p:spPr>
                  <a:xfrm>
                    <a:off x="6034754" y="4238650"/>
                    <a:ext cx="671890" cy="155792"/>
                  </a:xfrm>
                  <a:custGeom>
                    <a:avLst/>
                    <a:gdLst/>
                    <a:ahLst/>
                    <a:cxnLst/>
                    <a:rect l="l" t="t" r="r" b="b"/>
                    <a:pathLst>
                      <a:path w="671890" h="155792" extrusionOk="0">
                        <a:moveTo>
                          <a:pt x="0" y="25667"/>
                        </a:moveTo>
                        <a:cubicBezTo>
                          <a:pt x="125444" y="13690"/>
                          <a:pt x="544449" y="36787"/>
                          <a:pt x="561213" y="118723"/>
                        </a:cubicBezTo>
                        <a:cubicBezTo>
                          <a:pt x="565309" y="138874"/>
                          <a:pt x="512731" y="155793"/>
                          <a:pt x="512731" y="155793"/>
                        </a:cubicBezTo>
                        <a:cubicBezTo>
                          <a:pt x="512731" y="155793"/>
                          <a:pt x="663702" y="155127"/>
                          <a:pt x="671608" y="107791"/>
                        </a:cubicBezTo>
                        <a:cubicBezTo>
                          <a:pt x="678847" y="64068"/>
                          <a:pt x="546830" y="7797"/>
                          <a:pt x="319659" y="858"/>
                        </a:cubicBezTo>
                        <a:cubicBezTo>
                          <a:pt x="112395" y="-5510"/>
                          <a:pt x="95" y="25667"/>
                          <a:pt x="95" y="25667"/>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9" name="Google Shape;3039;p63"/>
                  <p:cNvSpPr/>
                  <p:nvPr/>
                </p:nvSpPr>
                <p:spPr>
                  <a:xfrm>
                    <a:off x="6034754" y="4238650"/>
                    <a:ext cx="671890" cy="155792"/>
                  </a:xfrm>
                  <a:custGeom>
                    <a:avLst/>
                    <a:gdLst/>
                    <a:ahLst/>
                    <a:cxnLst/>
                    <a:rect l="l" t="t" r="r" b="b"/>
                    <a:pathLst>
                      <a:path w="671890" h="155792" extrusionOk="0">
                        <a:moveTo>
                          <a:pt x="0" y="25667"/>
                        </a:moveTo>
                        <a:cubicBezTo>
                          <a:pt x="125444" y="13690"/>
                          <a:pt x="544449" y="36787"/>
                          <a:pt x="561213" y="118723"/>
                        </a:cubicBezTo>
                        <a:cubicBezTo>
                          <a:pt x="565309" y="138874"/>
                          <a:pt x="512731" y="155793"/>
                          <a:pt x="512731" y="155793"/>
                        </a:cubicBezTo>
                        <a:cubicBezTo>
                          <a:pt x="512731" y="155793"/>
                          <a:pt x="663702" y="155127"/>
                          <a:pt x="671608" y="107791"/>
                        </a:cubicBezTo>
                        <a:cubicBezTo>
                          <a:pt x="678847" y="64068"/>
                          <a:pt x="546830" y="7797"/>
                          <a:pt x="319659" y="858"/>
                        </a:cubicBezTo>
                        <a:cubicBezTo>
                          <a:pt x="112395" y="-5510"/>
                          <a:pt x="95" y="25667"/>
                          <a:pt x="95" y="25667"/>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0" name="Google Shape;3040;p63"/>
                  <p:cNvSpPr/>
                  <p:nvPr/>
                </p:nvSpPr>
                <p:spPr>
                  <a:xfrm>
                    <a:off x="6034754" y="4238650"/>
                    <a:ext cx="671890" cy="155792"/>
                  </a:xfrm>
                  <a:custGeom>
                    <a:avLst/>
                    <a:gdLst/>
                    <a:ahLst/>
                    <a:cxnLst/>
                    <a:rect l="l" t="t" r="r" b="b"/>
                    <a:pathLst>
                      <a:path w="671890" h="155792" extrusionOk="0">
                        <a:moveTo>
                          <a:pt x="0" y="25667"/>
                        </a:moveTo>
                        <a:cubicBezTo>
                          <a:pt x="125444" y="13690"/>
                          <a:pt x="544449" y="36787"/>
                          <a:pt x="561213" y="118723"/>
                        </a:cubicBezTo>
                        <a:cubicBezTo>
                          <a:pt x="565309" y="138874"/>
                          <a:pt x="512731" y="155793"/>
                          <a:pt x="512731" y="155793"/>
                        </a:cubicBezTo>
                        <a:cubicBezTo>
                          <a:pt x="512731" y="155793"/>
                          <a:pt x="663702" y="155127"/>
                          <a:pt x="671608" y="107791"/>
                        </a:cubicBezTo>
                        <a:cubicBezTo>
                          <a:pt x="678847" y="64068"/>
                          <a:pt x="546830" y="7797"/>
                          <a:pt x="319659" y="858"/>
                        </a:cubicBezTo>
                        <a:cubicBezTo>
                          <a:pt x="112395" y="-5510"/>
                          <a:pt x="95" y="25667"/>
                          <a:pt x="95" y="2566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41" name="Google Shape;3041;p63"/>
                <p:cNvGrpSpPr/>
                <p:nvPr/>
              </p:nvGrpSpPr>
              <p:grpSpPr>
                <a:xfrm>
                  <a:off x="5656184" y="4046750"/>
                  <a:ext cx="837484" cy="159679"/>
                  <a:chOff x="5656184" y="4046750"/>
                  <a:chExt cx="837484" cy="159679"/>
                </a:xfrm>
              </p:grpSpPr>
              <p:sp>
                <p:nvSpPr>
                  <p:cNvPr id="3042" name="Google Shape;3042;p63"/>
                  <p:cNvSpPr/>
                  <p:nvPr/>
                </p:nvSpPr>
                <p:spPr>
                  <a:xfrm>
                    <a:off x="5656184" y="4046750"/>
                    <a:ext cx="837484" cy="159679"/>
                  </a:xfrm>
                  <a:custGeom>
                    <a:avLst/>
                    <a:gdLst/>
                    <a:ahLst/>
                    <a:cxnLst/>
                    <a:rect l="l" t="t" r="r" b="b"/>
                    <a:pathLst>
                      <a:path w="837484" h="159679" extrusionOk="0">
                        <a:moveTo>
                          <a:pt x="837484" y="41530"/>
                        </a:moveTo>
                        <a:cubicBezTo>
                          <a:pt x="628792" y="19478"/>
                          <a:pt x="141778" y="28983"/>
                          <a:pt x="139111" y="115385"/>
                        </a:cubicBezTo>
                        <a:cubicBezTo>
                          <a:pt x="138349" y="140099"/>
                          <a:pt x="199595" y="159680"/>
                          <a:pt x="199595" y="159680"/>
                        </a:cubicBezTo>
                        <a:cubicBezTo>
                          <a:pt x="199595" y="159680"/>
                          <a:pt x="7285" y="159680"/>
                          <a:pt x="141" y="102648"/>
                        </a:cubicBezTo>
                        <a:cubicBezTo>
                          <a:pt x="-4907" y="62251"/>
                          <a:pt x="125014" y="9973"/>
                          <a:pt x="411526" y="943"/>
                        </a:cubicBezTo>
                        <a:cubicBezTo>
                          <a:pt x="672892" y="-7327"/>
                          <a:pt x="837389" y="41530"/>
                          <a:pt x="837389" y="41530"/>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3" name="Google Shape;3043;p63"/>
                  <p:cNvSpPr/>
                  <p:nvPr/>
                </p:nvSpPr>
                <p:spPr>
                  <a:xfrm>
                    <a:off x="5656184" y="4046750"/>
                    <a:ext cx="837484" cy="159679"/>
                  </a:xfrm>
                  <a:custGeom>
                    <a:avLst/>
                    <a:gdLst/>
                    <a:ahLst/>
                    <a:cxnLst/>
                    <a:rect l="l" t="t" r="r" b="b"/>
                    <a:pathLst>
                      <a:path w="837484" h="159679" extrusionOk="0">
                        <a:moveTo>
                          <a:pt x="837484" y="41530"/>
                        </a:moveTo>
                        <a:cubicBezTo>
                          <a:pt x="628792" y="19478"/>
                          <a:pt x="141778" y="28983"/>
                          <a:pt x="139111" y="115385"/>
                        </a:cubicBezTo>
                        <a:cubicBezTo>
                          <a:pt x="138349" y="140099"/>
                          <a:pt x="199595" y="159680"/>
                          <a:pt x="199595" y="159680"/>
                        </a:cubicBezTo>
                        <a:cubicBezTo>
                          <a:pt x="199595" y="159680"/>
                          <a:pt x="7285" y="159680"/>
                          <a:pt x="141" y="102648"/>
                        </a:cubicBezTo>
                        <a:cubicBezTo>
                          <a:pt x="-4907" y="62251"/>
                          <a:pt x="125014" y="9973"/>
                          <a:pt x="411526" y="943"/>
                        </a:cubicBezTo>
                        <a:cubicBezTo>
                          <a:pt x="672892" y="-7327"/>
                          <a:pt x="837389" y="41530"/>
                          <a:pt x="837389" y="41530"/>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4" name="Google Shape;3044;p63"/>
                  <p:cNvSpPr/>
                  <p:nvPr/>
                </p:nvSpPr>
                <p:spPr>
                  <a:xfrm>
                    <a:off x="5656184" y="4046750"/>
                    <a:ext cx="837484" cy="159679"/>
                  </a:xfrm>
                  <a:custGeom>
                    <a:avLst/>
                    <a:gdLst/>
                    <a:ahLst/>
                    <a:cxnLst/>
                    <a:rect l="l" t="t" r="r" b="b"/>
                    <a:pathLst>
                      <a:path w="837484" h="159679" extrusionOk="0">
                        <a:moveTo>
                          <a:pt x="837484" y="41530"/>
                        </a:moveTo>
                        <a:cubicBezTo>
                          <a:pt x="628792" y="19478"/>
                          <a:pt x="141778" y="28983"/>
                          <a:pt x="139111" y="115385"/>
                        </a:cubicBezTo>
                        <a:cubicBezTo>
                          <a:pt x="138349" y="140099"/>
                          <a:pt x="199595" y="159680"/>
                          <a:pt x="199595" y="159680"/>
                        </a:cubicBezTo>
                        <a:cubicBezTo>
                          <a:pt x="199595" y="159680"/>
                          <a:pt x="7285" y="159680"/>
                          <a:pt x="141" y="102648"/>
                        </a:cubicBezTo>
                        <a:cubicBezTo>
                          <a:pt x="-4907" y="62251"/>
                          <a:pt x="125014" y="9973"/>
                          <a:pt x="411526" y="943"/>
                        </a:cubicBezTo>
                        <a:cubicBezTo>
                          <a:pt x="672892" y="-7327"/>
                          <a:pt x="837389" y="41530"/>
                          <a:pt x="837389" y="4153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45" name="Google Shape;3045;p63"/>
                <p:cNvGrpSpPr/>
                <p:nvPr/>
              </p:nvGrpSpPr>
              <p:grpSpPr>
                <a:xfrm>
                  <a:off x="5644828" y="4396948"/>
                  <a:ext cx="620526" cy="125529"/>
                  <a:chOff x="5644828" y="4396948"/>
                  <a:chExt cx="620526" cy="125529"/>
                </a:xfrm>
              </p:grpSpPr>
              <p:sp>
                <p:nvSpPr>
                  <p:cNvPr id="3046" name="Google Shape;3046;p63"/>
                  <p:cNvSpPr/>
                  <p:nvPr/>
                </p:nvSpPr>
                <p:spPr>
                  <a:xfrm>
                    <a:off x="5644828" y="4396948"/>
                    <a:ext cx="620526" cy="125529"/>
                  </a:xfrm>
                  <a:custGeom>
                    <a:avLst/>
                    <a:gdLst/>
                    <a:ahLst/>
                    <a:cxnLst/>
                    <a:rect l="l" t="t" r="r" b="b"/>
                    <a:pathLst>
                      <a:path w="620526" h="125529" extrusionOk="0">
                        <a:moveTo>
                          <a:pt x="620431" y="63270"/>
                        </a:moveTo>
                        <a:cubicBezTo>
                          <a:pt x="425740" y="23253"/>
                          <a:pt x="95508" y="39697"/>
                          <a:pt x="99889" y="85607"/>
                        </a:cubicBezTo>
                        <a:cubicBezTo>
                          <a:pt x="101985" y="107945"/>
                          <a:pt x="179519" y="125529"/>
                          <a:pt x="179519" y="125529"/>
                        </a:cubicBezTo>
                        <a:cubicBezTo>
                          <a:pt x="179519" y="125529"/>
                          <a:pt x="6830" y="114788"/>
                          <a:pt x="163" y="63175"/>
                        </a:cubicBezTo>
                        <a:cubicBezTo>
                          <a:pt x="-4600" y="26580"/>
                          <a:pt x="94746" y="-15718"/>
                          <a:pt x="354207" y="5859"/>
                        </a:cubicBezTo>
                        <a:cubicBezTo>
                          <a:pt x="553661" y="22493"/>
                          <a:pt x="620526" y="63270"/>
                          <a:pt x="620526" y="63270"/>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7" name="Google Shape;3047;p63"/>
                  <p:cNvSpPr/>
                  <p:nvPr/>
                </p:nvSpPr>
                <p:spPr>
                  <a:xfrm>
                    <a:off x="5644828" y="4396948"/>
                    <a:ext cx="620526" cy="125529"/>
                  </a:xfrm>
                  <a:custGeom>
                    <a:avLst/>
                    <a:gdLst/>
                    <a:ahLst/>
                    <a:cxnLst/>
                    <a:rect l="l" t="t" r="r" b="b"/>
                    <a:pathLst>
                      <a:path w="620526" h="125529" extrusionOk="0">
                        <a:moveTo>
                          <a:pt x="620431" y="63270"/>
                        </a:moveTo>
                        <a:cubicBezTo>
                          <a:pt x="425740" y="23253"/>
                          <a:pt x="95508" y="39697"/>
                          <a:pt x="99889" y="85607"/>
                        </a:cubicBezTo>
                        <a:cubicBezTo>
                          <a:pt x="101985" y="107945"/>
                          <a:pt x="179519" y="125529"/>
                          <a:pt x="179519" y="125529"/>
                        </a:cubicBezTo>
                        <a:cubicBezTo>
                          <a:pt x="179519" y="125529"/>
                          <a:pt x="6830" y="114788"/>
                          <a:pt x="163" y="63175"/>
                        </a:cubicBezTo>
                        <a:cubicBezTo>
                          <a:pt x="-4600" y="26580"/>
                          <a:pt x="94746" y="-15718"/>
                          <a:pt x="354207" y="5859"/>
                        </a:cubicBezTo>
                        <a:cubicBezTo>
                          <a:pt x="553661" y="22493"/>
                          <a:pt x="620526" y="63270"/>
                          <a:pt x="620526" y="63270"/>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8" name="Google Shape;3048;p63"/>
                  <p:cNvSpPr/>
                  <p:nvPr/>
                </p:nvSpPr>
                <p:spPr>
                  <a:xfrm>
                    <a:off x="5644828" y="4396948"/>
                    <a:ext cx="620526" cy="125529"/>
                  </a:xfrm>
                  <a:custGeom>
                    <a:avLst/>
                    <a:gdLst/>
                    <a:ahLst/>
                    <a:cxnLst/>
                    <a:rect l="l" t="t" r="r" b="b"/>
                    <a:pathLst>
                      <a:path w="620526" h="125529" extrusionOk="0">
                        <a:moveTo>
                          <a:pt x="620431" y="63270"/>
                        </a:moveTo>
                        <a:cubicBezTo>
                          <a:pt x="425740" y="23253"/>
                          <a:pt x="95508" y="39697"/>
                          <a:pt x="99889" y="85607"/>
                        </a:cubicBezTo>
                        <a:cubicBezTo>
                          <a:pt x="101985" y="107945"/>
                          <a:pt x="179519" y="125529"/>
                          <a:pt x="179519" y="125529"/>
                        </a:cubicBezTo>
                        <a:cubicBezTo>
                          <a:pt x="179519" y="125529"/>
                          <a:pt x="6830" y="114788"/>
                          <a:pt x="163" y="63175"/>
                        </a:cubicBezTo>
                        <a:cubicBezTo>
                          <a:pt x="-4600" y="26580"/>
                          <a:pt x="94746" y="-15718"/>
                          <a:pt x="354207" y="5859"/>
                        </a:cubicBezTo>
                        <a:cubicBezTo>
                          <a:pt x="553661" y="22493"/>
                          <a:pt x="620526" y="63270"/>
                          <a:pt x="620526" y="6327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49" name="Google Shape;3049;p63"/>
                <p:cNvGrpSpPr/>
                <p:nvPr/>
              </p:nvGrpSpPr>
              <p:grpSpPr>
                <a:xfrm>
                  <a:off x="5693976" y="4966621"/>
                  <a:ext cx="345349" cy="75680"/>
                  <a:chOff x="5693976" y="4966621"/>
                  <a:chExt cx="345349" cy="75680"/>
                </a:xfrm>
              </p:grpSpPr>
              <p:sp>
                <p:nvSpPr>
                  <p:cNvPr id="3050" name="Google Shape;3050;p63"/>
                  <p:cNvSpPr/>
                  <p:nvPr/>
                </p:nvSpPr>
                <p:spPr>
                  <a:xfrm>
                    <a:off x="5693976" y="4966621"/>
                    <a:ext cx="345349" cy="75680"/>
                  </a:xfrm>
                  <a:custGeom>
                    <a:avLst/>
                    <a:gdLst/>
                    <a:ahLst/>
                    <a:cxnLst/>
                    <a:rect l="l" t="t" r="r" b="b"/>
                    <a:pathLst>
                      <a:path w="345349" h="75680" extrusionOk="0">
                        <a:moveTo>
                          <a:pt x="345255" y="18474"/>
                        </a:moveTo>
                        <a:cubicBezTo>
                          <a:pt x="234955" y="6117"/>
                          <a:pt x="52075" y="32162"/>
                          <a:pt x="56838" y="57445"/>
                        </a:cubicBezTo>
                        <a:cubicBezTo>
                          <a:pt x="59124" y="69802"/>
                          <a:pt x="103224" y="75600"/>
                          <a:pt x="103224" y="75600"/>
                        </a:cubicBezTo>
                        <a:cubicBezTo>
                          <a:pt x="103224" y="75600"/>
                          <a:pt x="6546" y="78452"/>
                          <a:pt x="259" y="50031"/>
                        </a:cubicBezTo>
                        <a:cubicBezTo>
                          <a:pt x="-4218" y="29880"/>
                          <a:pt x="48837" y="1270"/>
                          <a:pt x="194283" y="34"/>
                        </a:cubicBezTo>
                        <a:cubicBezTo>
                          <a:pt x="306107" y="-916"/>
                          <a:pt x="345350" y="18379"/>
                          <a:pt x="345350" y="18379"/>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1" name="Google Shape;3051;p63"/>
                  <p:cNvSpPr/>
                  <p:nvPr/>
                </p:nvSpPr>
                <p:spPr>
                  <a:xfrm>
                    <a:off x="5693976" y="4966621"/>
                    <a:ext cx="345349" cy="75680"/>
                  </a:xfrm>
                  <a:custGeom>
                    <a:avLst/>
                    <a:gdLst/>
                    <a:ahLst/>
                    <a:cxnLst/>
                    <a:rect l="l" t="t" r="r" b="b"/>
                    <a:pathLst>
                      <a:path w="345349" h="75680" extrusionOk="0">
                        <a:moveTo>
                          <a:pt x="345255" y="18474"/>
                        </a:moveTo>
                        <a:cubicBezTo>
                          <a:pt x="234955" y="6117"/>
                          <a:pt x="52075" y="32162"/>
                          <a:pt x="56838" y="57445"/>
                        </a:cubicBezTo>
                        <a:cubicBezTo>
                          <a:pt x="59124" y="69802"/>
                          <a:pt x="103224" y="75600"/>
                          <a:pt x="103224" y="75600"/>
                        </a:cubicBezTo>
                        <a:cubicBezTo>
                          <a:pt x="103224" y="75600"/>
                          <a:pt x="6546" y="78452"/>
                          <a:pt x="259" y="50031"/>
                        </a:cubicBezTo>
                        <a:cubicBezTo>
                          <a:pt x="-4218" y="29880"/>
                          <a:pt x="48837" y="1270"/>
                          <a:pt x="194283" y="34"/>
                        </a:cubicBezTo>
                        <a:cubicBezTo>
                          <a:pt x="306107" y="-916"/>
                          <a:pt x="345350" y="18379"/>
                          <a:pt x="345350" y="18379"/>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2" name="Google Shape;3052;p63"/>
                  <p:cNvSpPr/>
                  <p:nvPr/>
                </p:nvSpPr>
                <p:spPr>
                  <a:xfrm>
                    <a:off x="5693976" y="4966621"/>
                    <a:ext cx="345349" cy="75680"/>
                  </a:xfrm>
                  <a:custGeom>
                    <a:avLst/>
                    <a:gdLst/>
                    <a:ahLst/>
                    <a:cxnLst/>
                    <a:rect l="l" t="t" r="r" b="b"/>
                    <a:pathLst>
                      <a:path w="345349" h="75680" extrusionOk="0">
                        <a:moveTo>
                          <a:pt x="345255" y="18474"/>
                        </a:moveTo>
                        <a:cubicBezTo>
                          <a:pt x="234955" y="6117"/>
                          <a:pt x="52075" y="32162"/>
                          <a:pt x="56838" y="57445"/>
                        </a:cubicBezTo>
                        <a:cubicBezTo>
                          <a:pt x="59124" y="69802"/>
                          <a:pt x="103224" y="75600"/>
                          <a:pt x="103224" y="75600"/>
                        </a:cubicBezTo>
                        <a:cubicBezTo>
                          <a:pt x="103224" y="75600"/>
                          <a:pt x="6546" y="78452"/>
                          <a:pt x="259" y="50031"/>
                        </a:cubicBezTo>
                        <a:cubicBezTo>
                          <a:pt x="-4218" y="29880"/>
                          <a:pt x="48837" y="1270"/>
                          <a:pt x="194283" y="34"/>
                        </a:cubicBezTo>
                        <a:cubicBezTo>
                          <a:pt x="306107" y="-916"/>
                          <a:pt x="345350" y="18379"/>
                          <a:pt x="345350" y="18379"/>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53" name="Google Shape;3053;p63"/>
                <p:cNvGrpSpPr/>
                <p:nvPr/>
              </p:nvGrpSpPr>
              <p:grpSpPr>
                <a:xfrm>
                  <a:off x="5363877" y="3234676"/>
                  <a:ext cx="1408016" cy="404119"/>
                  <a:chOff x="5363877" y="3234676"/>
                  <a:chExt cx="1408016" cy="404119"/>
                </a:xfrm>
              </p:grpSpPr>
              <p:sp>
                <p:nvSpPr>
                  <p:cNvPr id="3054" name="Google Shape;3054;p63"/>
                  <p:cNvSpPr/>
                  <p:nvPr/>
                </p:nvSpPr>
                <p:spPr>
                  <a:xfrm>
                    <a:off x="5363877" y="3234676"/>
                    <a:ext cx="1408016" cy="404119"/>
                  </a:xfrm>
                  <a:custGeom>
                    <a:avLst/>
                    <a:gdLst/>
                    <a:ahLst/>
                    <a:cxnLst/>
                    <a:rect l="l" t="t" r="r" b="b"/>
                    <a:pathLst>
                      <a:path w="1408016" h="404119" extrusionOk="0">
                        <a:moveTo>
                          <a:pt x="278637" y="373306"/>
                        </a:moveTo>
                        <a:cubicBezTo>
                          <a:pt x="278637" y="373306"/>
                          <a:pt x="16033" y="443265"/>
                          <a:pt x="317" y="372356"/>
                        </a:cubicBezTo>
                        <a:cubicBezTo>
                          <a:pt x="-15400" y="301447"/>
                          <a:pt x="555529" y="-32090"/>
                          <a:pt x="1408016" y="2509"/>
                        </a:cubicBezTo>
                        <a:cubicBezTo>
                          <a:pt x="1408016" y="2509"/>
                          <a:pt x="1080261" y="27697"/>
                          <a:pt x="899096" y="62391"/>
                        </a:cubicBezTo>
                        <a:cubicBezTo>
                          <a:pt x="528954" y="133205"/>
                          <a:pt x="175005" y="301732"/>
                          <a:pt x="184911" y="344411"/>
                        </a:cubicBezTo>
                        <a:cubicBezTo>
                          <a:pt x="190912" y="370265"/>
                          <a:pt x="278732" y="373306"/>
                          <a:pt x="278732" y="373306"/>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5" name="Google Shape;3055;p63"/>
                  <p:cNvSpPr/>
                  <p:nvPr/>
                </p:nvSpPr>
                <p:spPr>
                  <a:xfrm>
                    <a:off x="5363877" y="3234676"/>
                    <a:ext cx="1408016" cy="404119"/>
                  </a:xfrm>
                  <a:custGeom>
                    <a:avLst/>
                    <a:gdLst/>
                    <a:ahLst/>
                    <a:cxnLst/>
                    <a:rect l="l" t="t" r="r" b="b"/>
                    <a:pathLst>
                      <a:path w="1408016" h="404119" extrusionOk="0">
                        <a:moveTo>
                          <a:pt x="278637" y="373306"/>
                        </a:moveTo>
                        <a:cubicBezTo>
                          <a:pt x="278637" y="373306"/>
                          <a:pt x="16033" y="443265"/>
                          <a:pt x="317" y="372356"/>
                        </a:cubicBezTo>
                        <a:cubicBezTo>
                          <a:pt x="-15400" y="301447"/>
                          <a:pt x="555529" y="-32090"/>
                          <a:pt x="1408016" y="2509"/>
                        </a:cubicBezTo>
                        <a:cubicBezTo>
                          <a:pt x="1408016" y="2509"/>
                          <a:pt x="1080261" y="27697"/>
                          <a:pt x="899096" y="62391"/>
                        </a:cubicBezTo>
                        <a:cubicBezTo>
                          <a:pt x="528954" y="133205"/>
                          <a:pt x="175005" y="301732"/>
                          <a:pt x="184911" y="344411"/>
                        </a:cubicBezTo>
                        <a:cubicBezTo>
                          <a:pt x="190912" y="370265"/>
                          <a:pt x="278732" y="373306"/>
                          <a:pt x="278732" y="373306"/>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6" name="Google Shape;3056;p63"/>
                  <p:cNvSpPr/>
                  <p:nvPr/>
                </p:nvSpPr>
                <p:spPr>
                  <a:xfrm>
                    <a:off x="5363877" y="3234676"/>
                    <a:ext cx="1408016" cy="404119"/>
                  </a:xfrm>
                  <a:custGeom>
                    <a:avLst/>
                    <a:gdLst/>
                    <a:ahLst/>
                    <a:cxnLst/>
                    <a:rect l="l" t="t" r="r" b="b"/>
                    <a:pathLst>
                      <a:path w="1408016" h="404119" extrusionOk="0">
                        <a:moveTo>
                          <a:pt x="278637" y="373306"/>
                        </a:moveTo>
                        <a:cubicBezTo>
                          <a:pt x="278637" y="373306"/>
                          <a:pt x="16033" y="443265"/>
                          <a:pt x="317" y="372356"/>
                        </a:cubicBezTo>
                        <a:cubicBezTo>
                          <a:pt x="-15400" y="301447"/>
                          <a:pt x="555529" y="-32090"/>
                          <a:pt x="1408016" y="2509"/>
                        </a:cubicBezTo>
                        <a:cubicBezTo>
                          <a:pt x="1408016" y="2509"/>
                          <a:pt x="1080261" y="27697"/>
                          <a:pt x="899096" y="62391"/>
                        </a:cubicBezTo>
                        <a:cubicBezTo>
                          <a:pt x="528954" y="133205"/>
                          <a:pt x="175005" y="301732"/>
                          <a:pt x="184911" y="344411"/>
                        </a:cubicBezTo>
                        <a:cubicBezTo>
                          <a:pt x="190912" y="370265"/>
                          <a:pt x="278732" y="373306"/>
                          <a:pt x="278732" y="37330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57" name="Google Shape;3057;p63"/>
                <p:cNvGrpSpPr/>
                <p:nvPr/>
              </p:nvGrpSpPr>
              <p:grpSpPr>
                <a:xfrm>
                  <a:off x="5608510" y="2460128"/>
                  <a:ext cx="1921954" cy="254745"/>
                  <a:chOff x="5608510" y="2460128"/>
                  <a:chExt cx="1921954" cy="254745"/>
                </a:xfrm>
              </p:grpSpPr>
              <p:sp>
                <p:nvSpPr>
                  <p:cNvPr id="3058" name="Google Shape;3058;p63"/>
                  <p:cNvSpPr/>
                  <p:nvPr/>
                </p:nvSpPr>
                <p:spPr>
                  <a:xfrm>
                    <a:off x="5608510" y="2460128"/>
                    <a:ext cx="1921954" cy="254745"/>
                  </a:xfrm>
                  <a:custGeom>
                    <a:avLst/>
                    <a:gdLst/>
                    <a:ahLst/>
                    <a:cxnLst/>
                    <a:rect l="l" t="t" r="r" b="b"/>
                    <a:pathLst>
                      <a:path w="1921954" h="254745" extrusionOk="0">
                        <a:moveTo>
                          <a:pt x="1553528" y="254746"/>
                        </a:moveTo>
                        <a:cubicBezTo>
                          <a:pt x="1553528" y="254746"/>
                          <a:pt x="1921955" y="238017"/>
                          <a:pt x="1921955" y="144485"/>
                        </a:cubicBezTo>
                        <a:cubicBezTo>
                          <a:pt x="1921955" y="64452"/>
                          <a:pt x="1278922" y="-153883"/>
                          <a:pt x="0" y="179084"/>
                        </a:cubicBezTo>
                        <a:cubicBezTo>
                          <a:pt x="0" y="179084"/>
                          <a:pt x="371665" y="90021"/>
                          <a:pt x="658558" y="77854"/>
                        </a:cubicBezTo>
                        <a:cubicBezTo>
                          <a:pt x="1380173" y="47247"/>
                          <a:pt x="1708690" y="127756"/>
                          <a:pt x="1732693" y="175472"/>
                        </a:cubicBezTo>
                        <a:cubicBezTo>
                          <a:pt x="1752505" y="214919"/>
                          <a:pt x="1553528" y="254651"/>
                          <a:pt x="1553528" y="254651"/>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9" name="Google Shape;3059;p63"/>
                  <p:cNvSpPr/>
                  <p:nvPr/>
                </p:nvSpPr>
                <p:spPr>
                  <a:xfrm>
                    <a:off x="5608510" y="2460128"/>
                    <a:ext cx="1921954" cy="254745"/>
                  </a:xfrm>
                  <a:custGeom>
                    <a:avLst/>
                    <a:gdLst/>
                    <a:ahLst/>
                    <a:cxnLst/>
                    <a:rect l="l" t="t" r="r" b="b"/>
                    <a:pathLst>
                      <a:path w="1921954" h="254745" extrusionOk="0">
                        <a:moveTo>
                          <a:pt x="1553528" y="254746"/>
                        </a:moveTo>
                        <a:cubicBezTo>
                          <a:pt x="1553528" y="254746"/>
                          <a:pt x="1921955" y="238017"/>
                          <a:pt x="1921955" y="144485"/>
                        </a:cubicBezTo>
                        <a:cubicBezTo>
                          <a:pt x="1921955" y="64452"/>
                          <a:pt x="1278922" y="-153883"/>
                          <a:pt x="0" y="179084"/>
                        </a:cubicBezTo>
                        <a:cubicBezTo>
                          <a:pt x="0" y="179084"/>
                          <a:pt x="371665" y="90021"/>
                          <a:pt x="658558" y="77854"/>
                        </a:cubicBezTo>
                        <a:cubicBezTo>
                          <a:pt x="1380173" y="47247"/>
                          <a:pt x="1708690" y="127756"/>
                          <a:pt x="1732693" y="175472"/>
                        </a:cubicBezTo>
                        <a:cubicBezTo>
                          <a:pt x="1752505" y="214919"/>
                          <a:pt x="1553528" y="254651"/>
                          <a:pt x="1553528" y="254651"/>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0" name="Google Shape;3060;p63"/>
                  <p:cNvSpPr/>
                  <p:nvPr/>
                </p:nvSpPr>
                <p:spPr>
                  <a:xfrm>
                    <a:off x="5608510" y="2460128"/>
                    <a:ext cx="1921954" cy="254745"/>
                  </a:xfrm>
                  <a:custGeom>
                    <a:avLst/>
                    <a:gdLst/>
                    <a:ahLst/>
                    <a:cxnLst/>
                    <a:rect l="l" t="t" r="r" b="b"/>
                    <a:pathLst>
                      <a:path w="1921954" h="254745" extrusionOk="0">
                        <a:moveTo>
                          <a:pt x="1553528" y="254746"/>
                        </a:moveTo>
                        <a:cubicBezTo>
                          <a:pt x="1553528" y="254746"/>
                          <a:pt x="1921955" y="238017"/>
                          <a:pt x="1921955" y="144485"/>
                        </a:cubicBezTo>
                        <a:cubicBezTo>
                          <a:pt x="1921955" y="64452"/>
                          <a:pt x="1278922" y="-153883"/>
                          <a:pt x="0" y="179084"/>
                        </a:cubicBezTo>
                        <a:cubicBezTo>
                          <a:pt x="0" y="179084"/>
                          <a:pt x="371665" y="90021"/>
                          <a:pt x="658558" y="77854"/>
                        </a:cubicBezTo>
                        <a:cubicBezTo>
                          <a:pt x="1380173" y="47247"/>
                          <a:pt x="1708690" y="127756"/>
                          <a:pt x="1732693" y="175472"/>
                        </a:cubicBezTo>
                        <a:cubicBezTo>
                          <a:pt x="1752505" y="214919"/>
                          <a:pt x="1553528" y="254651"/>
                          <a:pt x="1553528" y="25465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61" name="Google Shape;3061;p63"/>
                <p:cNvGrpSpPr/>
                <p:nvPr/>
              </p:nvGrpSpPr>
              <p:grpSpPr>
                <a:xfrm>
                  <a:off x="4341399" y="2104545"/>
                  <a:ext cx="794956" cy="339050"/>
                  <a:chOff x="4341399" y="2104545"/>
                  <a:chExt cx="794956" cy="339050"/>
                </a:xfrm>
              </p:grpSpPr>
              <p:sp>
                <p:nvSpPr>
                  <p:cNvPr id="3062" name="Google Shape;3062;p63"/>
                  <p:cNvSpPr/>
                  <p:nvPr/>
                </p:nvSpPr>
                <p:spPr>
                  <a:xfrm>
                    <a:off x="4341399" y="2104545"/>
                    <a:ext cx="794956" cy="339050"/>
                  </a:xfrm>
                  <a:custGeom>
                    <a:avLst/>
                    <a:gdLst/>
                    <a:ahLst/>
                    <a:cxnLst/>
                    <a:rect l="l" t="t" r="r" b="b"/>
                    <a:pathLst>
                      <a:path w="794956" h="339050" extrusionOk="0">
                        <a:moveTo>
                          <a:pt x="0" y="339050"/>
                        </a:moveTo>
                        <a:cubicBezTo>
                          <a:pt x="0" y="339050"/>
                          <a:pt x="171640" y="-95"/>
                          <a:pt x="794957" y="0"/>
                        </a:cubicBezTo>
                        <a:cubicBezTo>
                          <a:pt x="794957" y="0"/>
                          <a:pt x="195358" y="192575"/>
                          <a:pt x="0" y="339050"/>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3" name="Google Shape;3063;p63"/>
                  <p:cNvSpPr/>
                  <p:nvPr/>
                </p:nvSpPr>
                <p:spPr>
                  <a:xfrm>
                    <a:off x="4341399" y="2104545"/>
                    <a:ext cx="794956" cy="339050"/>
                  </a:xfrm>
                  <a:custGeom>
                    <a:avLst/>
                    <a:gdLst/>
                    <a:ahLst/>
                    <a:cxnLst/>
                    <a:rect l="l" t="t" r="r" b="b"/>
                    <a:pathLst>
                      <a:path w="794956" h="339050" extrusionOk="0">
                        <a:moveTo>
                          <a:pt x="0" y="339050"/>
                        </a:moveTo>
                        <a:cubicBezTo>
                          <a:pt x="0" y="339050"/>
                          <a:pt x="171640" y="-95"/>
                          <a:pt x="794957" y="0"/>
                        </a:cubicBezTo>
                        <a:cubicBezTo>
                          <a:pt x="794957" y="0"/>
                          <a:pt x="195358" y="192575"/>
                          <a:pt x="0" y="339050"/>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4" name="Google Shape;3064;p63"/>
                  <p:cNvSpPr/>
                  <p:nvPr/>
                </p:nvSpPr>
                <p:spPr>
                  <a:xfrm>
                    <a:off x="4341399" y="2104545"/>
                    <a:ext cx="794956" cy="339050"/>
                  </a:xfrm>
                  <a:custGeom>
                    <a:avLst/>
                    <a:gdLst/>
                    <a:ahLst/>
                    <a:cxnLst/>
                    <a:rect l="l" t="t" r="r" b="b"/>
                    <a:pathLst>
                      <a:path w="794956" h="339050" extrusionOk="0">
                        <a:moveTo>
                          <a:pt x="0" y="339050"/>
                        </a:moveTo>
                        <a:cubicBezTo>
                          <a:pt x="0" y="339050"/>
                          <a:pt x="171640" y="-95"/>
                          <a:pt x="794957" y="0"/>
                        </a:cubicBezTo>
                        <a:cubicBezTo>
                          <a:pt x="794957" y="0"/>
                          <a:pt x="195358" y="192575"/>
                          <a:pt x="0" y="33905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65" name="Google Shape;3065;p63"/>
                <p:cNvGrpSpPr/>
                <p:nvPr/>
              </p:nvGrpSpPr>
              <p:grpSpPr>
                <a:xfrm>
                  <a:off x="4762220" y="2500152"/>
                  <a:ext cx="491769" cy="256260"/>
                  <a:chOff x="4762220" y="2500152"/>
                  <a:chExt cx="491769" cy="256260"/>
                </a:xfrm>
              </p:grpSpPr>
              <p:sp>
                <p:nvSpPr>
                  <p:cNvPr id="3066" name="Google Shape;3066;p63"/>
                  <p:cNvSpPr/>
                  <p:nvPr/>
                </p:nvSpPr>
                <p:spPr>
                  <a:xfrm>
                    <a:off x="4762220" y="2500152"/>
                    <a:ext cx="491769" cy="256260"/>
                  </a:xfrm>
                  <a:custGeom>
                    <a:avLst/>
                    <a:gdLst/>
                    <a:ahLst/>
                    <a:cxnLst/>
                    <a:rect l="l" t="t" r="r" b="b"/>
                    <a:pathLst>
                      <a:path w="491769" h="256260" extrusionOk="0">
                        <a:moveTo>
                          <a:pt x="491769" y="0"/>
                        </a:moveTo>
                        <a:cubicBezTo>
                          <a:pt x="491769" y="0"/>
                          <a:pt x="-101257" y="68152"/>
                          <a:pt x="15138" y="256260"/>
                        </a:cubicBezTo>
                        <a:cubicBezTo>
                          <a:pt x="15138" y="256260"/>
                          <a:pt x="21996" y="143433"/>
                          <a:pt x="491769" y="0"/>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7" name="Google Shape;3067;p63"/>
                  <p:cNvSpPr/>
                  <p:nvPr/>
                </p:nvSpPr>
                <p:spPr>
                  <a:xfrm>
                    <a:off x="4762220" y="2500152"/>
                    <a:ext cx="491769" cy="256260"/>
                  </a:xfrm>
                  <a:custGeom>
                    <a:avLst/>
                    <a:gdLst/>
                    <a:ahLst/>
                    <a:cxnLst/>
                    <a:rect l="l" t="t" r="r" b="b"/>
                    <a:pathLst>
                      <a:path w="491769" h="256260" extrusionOk="0">
                        <a:moveTo>
                          <a:pt x="491769" y="0"/>
                        </a:moveTo>
                        <a:cubicBezTo>
                          <a:pt x="491769" y="0"/>
                          <a:pt x="-101257" y="68152"/>
                          <a:pt x="15138" y="256260"/>
                        </a:cubicBezTo>
                        <a:cubicBezTo>
                          <a:pt x="15138" y="256260"/>
                          <a:pt x="21996" y="143433"/>
                          <a:pt x="491769" y="0"/>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8" name="Google Shape;3068;p63"/>
                  <p:cNvSpPr/>
                  <p:nvPr/>
                </p:nvSpPr>
                <p:spPr>
                  <a:xfrm>
                    <a:off x="4762220" y="2500152"/>
                    <a:ext cx="491769" cy="256260"/>
                  </a:xfrm>
                  <a:custGeom>
                    <a:avLst/>
                    <a:gdLst/>
                    <a:ahLst/>
                    <a:cxnLst/>
                    <a:rect l="l" t="t" r="r" b="b"/>
                    <a:pathLst>
                      <a:path w="491769" h="256260" extrusionOk="0">
                        <a:moveTo>
                          <a:pt x="491769" y="0"/>
                        </a:moveTo>
                        <a:cubicBezTo>
                          <a:pt x="491769" y="0"/>
                          <a:pt x="-101257" y="68152"/>
                          <a:pt x="15138" y="256260"/>
                        </a:cubicBezTo>
                        <a:cubicBezTo>
                          <a:pt x="15138" y="256260"/>
                          <a:pt x="21996" y="143433"/>
                          <a:pt x="491769"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69" name="Google Shape;3069;p63"/>
                <p:cNvGrpSpPr/>
                <p:nvPr/>
              </p:nvGrpSpPr>
              <p:grpSpPr>
                <a:xfrm>
                  <a:off x="4350897" y="2146938"/>
                  <a:ext cx="2105813" cy="603947"/>
                  <a:chOff x="4350897" y="2146938"/>
                  <a:chExt cx="2105813" cy="603947"/>
                </a:xfrm>
              </p:grpSpPr>
              <p:sp>
                <p:nvSpPr>
                  <p:cNvPr id="3070" name="Google Shape;3070;p63"/>
                  <p:cNvSpPr/>
                  <p:nvPr/>
                </p:nvSpPr>
                <p:spPr>
                  <a:xfrm>
                    <a:off x="4350897" y="2146938"/>
                    <a:ext cx="2105813" cy="603947"/>
                  </a:xfrm>
                  <a:custGeom>
                    <a:avLst/>
                    <a:gdLst/>
                    <a:ahLst/>
                    <a:cxnLst/>
                    <a:rect l="l" t="t" r="r" b="b"/>
                    <a:pathLst>
                      <a:path w="2105813" h="603947" extrusionOk="0">
                        <a:moveTo>
                          <a:pt x="397982" y="541226"/>
                        </a:moveTo>
                        <a:cubicBezTo>
                          <a:pt x="397982" y="541226"/>
                          <a:pt x="44604" y="649300"/>
                          <a:pt x="1646" y="581718"/>
                        </a:cubicBezTo>
                        <a:cubicBezTo>
                          <a:pt x="-41216" y="514136"/>
                          <a:pt x="755359" y="31367"/>
                          <a:pt x="2105814" y="0"/>
                        </a:cubicBezTo>
                        <a:cubicBezTo>
                          <a:pt x="2105814" y="0"/>
                          <a:pt x="1589464" y="75661"/>
                          <a:pt x="1309238" y="137920"/>
                        </a:cubicBezTo>
                        <a:cubicBezTo>
                          <a:pt x="736786" y="265195"/>
                          <a:pt x="264250" y="482864"/>
                          <a:pt x="281205" y="533527"/>
                        </a:cubicBezTo>
                        <a:cubicBezTo>
                          <a:pt x="289873" y="559571"/>
                          <a:pt x="397982" y="541131"/>
                          <a:pt x="397982" y="541131"/>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1" name="Google Shape;3071;p63"/>
                  <p:cNvSpPr/>
                  <p:nvPr/>
                </p:nvSpPr>
                <p:spPr>
                  <a:xfrm>
                    <a:off x="4350897" y="2146938"/>
                    <a:ext cx="2105813" cy="603947"/>
                  </a:xfrm>
                  <a:custGeom>
                    <a:avLst/>
                    <a:gdLst/>
                    <a:ahLst/>
                    <a:cxnLst/>
                    <a:rect l="l" t="t" r="r" b="b"/>
                    <a:pathLst>
                      <a:path w="2105813" h="603947" extrusionOk="0">
                        <a:moveTo>
                          <a:pt x="397982" y="541226"/>
                        </a:moveTo>
                        <a:cubicBezTo>
                          <a:pt x="397982" y="541226"/>
                          <a:pt x="44604" y="649300"/>
                          <a:pt x="1646" y="581718"/>
                        </a:cubicBezTo>
                        <a:cubicBezTo>
                          <a:pt x="-41216" y="514136"/>
                          <a:pt x="755359" y="31367"/>
                          <a:pt x="2105814" y="0"/>
                        </a:cubicBezTo>
                        <a:cubicBezTo>
                          <a:pt x="2105814" y="0"/>
                          <a:pt x="1589464" y="75661"/>
                          <a:pt x="1309238" y="137920"/>
                        </a:cubicBezTo>
                        <a:cubicBezTo>
                          <a:pt x="736786" y="265195"/>
                          <a:pt x="264250" y="482864"/>
                          <a:pt x="281205" y="533527"/>
                        </a:cubicBezTo>
                        <a:cubicBezTo>
                          <a:pt x="289873" y="559571"/>
                          <a:pt x="397982" y="541131"/>
                          <a:pt x="397982" y="541131"/>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2" name="Google Shape;3072;p63"/>
                  <p:cNvSpPr/>
                  <p:nvPr/>
                </p:nvSpPr>
                <p:spPr>
                  <a:xfrm>
                    <a:off x="4350897" y="2146938"/>
                    <a:ext cx="2105813" cy="603947"/>
                  </a:xfrm>
                  <a:custGeom>
                    <a:avLst/>
                    <a:gdLst/>
                    <a:ahLst/>
                    <a:cxnLst/>
                    <a:rect l="l" t="t" r="r" b="b"/>
                    <a:pathLst>
                      <a:path w="2105813" h="603947" extrusionOk="0">
                        <a:moveTo>
                          <a:pt x="397982" y="541226"/>
                        </a:moveTo>
                        <a:cubicBezTo>
                          <a:pt x="397982" y="541226"/>
                          <a:pt x="44604" y="649300"/>
                          <a:pt x="1646" y="581718"/>
                        </a:cubicBezTo>
                        <a:cubicBezTo>
                          <a:pt x="-41216" y="514136"/>
                          <a:pt x="755359" y="31367"/>
                          <a:pt x="2105814" y="0"/>
                        </a:cubicBezTo>
                        <a:cubicBezTo>
                          <a:pt x="2105814" y="0"/>
                          <a:pt x="1589464" y="75661"/>
                          <a:pt x="1309238" y="137920"/>
                        </a:cubicBezTo>
                        <a:cubicBezTo>
                          <a:pt x="736786" y="265195"/>
                          <a:pt x="264250" y="482864"/>
                          <a:pt x="281205" y="533527"/>
                        </a:cubicBezTo>
                        <a:cubicBezTo>
                          <a:pt x="289873" y="559571"/>
                          <a:pt x="397982" y="541131"/>
                          <a:pt x="397982" y="54113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73" name="Google Shape;3073;p63"/>
                <p:cNvGrpSpPr/>
                <p:nvPr/>
              </p:nvGrpSpPr>
              <p:grpSpPr>
                <a:xfrm>
                  <a:off x="4740466" y="2551955"/>
                  <a:ext cx="922145" cy="479276"/>
                  <a:chOff x="4740466" y="2551955"/>
                  <a:chExt cx="922145" cy="479276"/>
                </a:xfrm>
              </p:grpSpPr>
              <p:sp>
                <p:nvSpPr>
                  <p:cNvPr id="3074" name="Google Shape;3074;p63"/>
                  <p:cNvSpPr/>
                  <p:nvPr/>
                </p:nvSpPr>
                <p:spPr>
                  <a:xfrm>
                    <a:off x="4740466" y="2551955"/>
                    <a:ext cx="922145" cy="479276"/>
                  </a:xfrm>
                  <a:custGeom>
                    <a:avLst/>
                    <a:gdLst/>
                    <a:ahLst/>
                    <a:cxnLst/>
                    <a:rect l="l" t="t" r="r" b="b"/>
                    <a:pathLst>
                      <a:path w="922145" h="479276" extrusionOk="0">
                        <a:moveTo>
                          <a:pt x="254157" y="457485"/>
                        </a:moveTo>
                        <a:cubicBezTo>
                          <a:pt x="155479" y="482199"/>
                          <a:pt x="31844" y="490944"/>
                          <a:pt x="6127" y="456535"/>
                        </a:cubicBezTo>
                        <a:cubicBezTo>
                          <a:pt x="-35593" y="400644"/>
                          <a:pt x="121474" y="181454"/>
                          <a:pt x="922146" y="0"/>
                        </a:cubicBezTo>
                        <a:cubicBezTo>
                          <a:pt x="922146" y="0"/>
                          <a:pt x="115759" y="293521"/>
                          <a:pt x="178339" y="426118"/>
                        </a:cubicBezTo>
                        <a:cubicBezTo>
                          <a:pt x="189769" y="450261"/>
                          <a:pt x="254253" y="457485"/>
                          <a:pt x="254253" y="457485"/>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5" name="Google Shape;3075;p63"/>
                  <p:cNvSpPr/>
                  <p:nvPr/>
                </p:nvSpPr>
                <p:spPr>
                  <a:xfrm>
                    <a:off x="4740466" y="2551955"/>
                    <a:ext cx="922145" cy="479276"/>
                  </a:xfrm>
                  <a:custGeom>
                    <a:avLst/>
                    <a:gdLst/>
                    <a:ahLst/>
                    <a:cxnLst/>
                    <a:rect l="l" t="t" r="r" b="b"/>
                    <a:pathLst>
                      <a:path w="922145" h="479276" extrusionOk="0">
                        <a:moveTo>
                          <a:pt x="254157" y="457485"/>
                        </a:moveTo>
                        <a:cubicBezTo>
                          <a:pt x="155479" y="482199"/>
                          <a:pt x="31844" y="490944"/>
                          <a:pt x="6127" y="456535"/>
                        </a:cubicBezTo>
                        <a:cubicBezTo>
                          <a:pt x="-35593" y="400644"/>
                          <a:pt x="121474" y="181454"/>
                          <a:pt x="922146" y="0"/>
                        </a:cubicBezTo>
                        <a:cubicBezTo>
                          <a:pt x="922146" y="0"/>
                          <a:pt x="115759" y="293521"/>
                          <a:pt x="178339" y="426118"/>
                        </a:cubicBezTo>
                        <a:cubicBezTo>
                          <a:pt x="189769" y="450261"/>
                          <a:pt x="254253" y="457485"/>
                          <a:pt x="254253" y="457485"/>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6" name="Google Shape;3076;p63"/>
                  <p:cNvSpPr/>
                  <p:nvPr/>
                </p:nvSpPr>
                <p:spPr>
                  <a:xfrm>
                    <a:off x="4740466" y="2551955"/>
                    <a:ext cx="922145" cy="479276"/>
                  </a:xfrm>
                  <a:custGeom>
                    <a:avLst/>
                    <a:gdLst/>
                    <a:ahLst/>
                    <a:cxnLst/>
                    <a:rect l="l" t="t" r="r" b="b"/>
                    <a:pathLst>
                      <a:path w="922145" h="479276" extrusionOk="0">
                        <a:moveTo>
                          <a:pt x="254157" y="457485"/>
                        </a:moveTo>
                        <a:cubicBezTo>
                          <a:pt x="155479" y="482199"/>
                          <a:pt x="31844" y="490944"/>
                          <a:pt x="6127" y="456535"/>
                        </a:cubicBezTo>
                        <a:cubicBezTo>
                          <a:pt x="-35593" y="400644"/>
                          <a:pt x="121474" y="181454"/>
                          <a:pt x="922146" y="0"/>
                        </a:cubicBezTo>
                        <a:cubicBezTo>
                          <a:pt x="922146" y="0"/>
                          <a:pt x="115759" y="293521"/>
                          <a:pt x="178339" y="426118"/>
                        </a:cubicBezTo>
                        <a:cubicBezTo>
                          <a:pt x="189769" y="450261"/>
                          <a:pt x="254253" y="457485"/>
                          <a:pt x="254253" y="45748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3077" name="Google Shape;3077;p63"/>
            <p:cNvGrpSpPr/>
            <p:nvPr/>
          </p:nvGrpSpPr>
          <p:grpSpPr>
            <a:xfrm>
              <a:off x="938826" y="3491401"/>
              <a:ext cx="698178" cy="1112595"/>
              <a:chOff x="7571898" y="4752503"/>
              <a:chExt cx="600170" cy="956413"/>
            </a:xfrm>
          </p:grpSpPr>
          <p:sp>
            <p:nvSpPr>
              <p:cNvPr id="3078" name="Google Shape;3078;p63"/>
              <p:cNvSpPr/>
              <p:nvPr/>
            </p:nvSpPr>
            <p:spPr>
              <a:xfrm>
                <a:off x="7571898" y="4752503"/>
                <a:ext cx="600170" cy="956318"/>
              </a:xfrm>
              <a:custGeom>
                <a:avLst/>
                <a:gdLst/>
                <a:ahLst/>
                <a:cxnLst/>
                <a:rect l="l" t="t" r="r" b="b"/>
                <a:pathLst>
                  <a:path w="600170" h="956318" extrusionOk="0">
                    <a:moveTo>
                      <a:pt x="93059" y="956128"/>
                    </a:moveTo>
                    <a:lnTo>
                      <a:pt x="600170" y="956128"/>
                    </a:lnTo>
                    <a:cubicBezTo>
                      <a:pt x="567023" y="883223"/>
                      <a:pt x="529876" y="809463"/>
                      <a:pt x="489299" y="735227"/>
                    </a:cubicBezTo>
                    <a:cubicBezTo>
                      <a:pt x="441865" y="732566"/>
                      <a:pt x="380429" y="722205"/>
                      <a:pt x="319659" y="692169"/>
                    </a:cubicBezTo>
                    <a:cubicBezTo>
                      <a:pt x="372713" y="700438"/>
                      <a:pt x="425958" y="708803"/>
                      <a:pt x="479298" y="717072"/>
                    </a:cubicBezTo>
                    <a:cubicBezTo>
                      <a:pt x="429006" y="626202"/>
                      <a:pt x="373666" y="534573"/>
                      <a:pt x="314230" y="442847"/>
                    </a:cubicBezTo>
                    <a:cubicBezTo>
                      <a:pt x="290227" y="433913"/>
                      <a:pt x="265366" y="422316"/>
                      <a:pt x="240601" y="407488"/>
                    </a:cubicBezTo>
                    <a:cubicBezTo>
                      <a:pt x="260890" y="412906"/>
                      <a:pt x="281273" y="418324"/>
                      <a:pt x="301752" y="423647"/>
                    </a:cubicBezTo>
                    <a:cubicBezTo>
                      <a:pt x="293751" y="411385"/>
                      <a:pt x="285750" y="399123"/>
                      <a:pt x="277654" y="386957"/>
                    </a:cubicBezTo>
                    <a:cubicBezTo>
                      <a:pt x="244888" y="375265"/>
                      <a:pt x="209550" y="358916"/>
                      <a:pt x="175069" y="336009"/>
                    </a:cubicBezTo>
                    <a:cubicBezTo>
                      <a:pt x="204025" y="345324"/>
                      <a:pt x="233077" y="354734"/>
                      <a:pt x="262318" y="364049"/>
                    </a:cubicBezTo>
                    <a:cubicBezTo>
                      <a:pt x="180689" y="242383"/>
                      <a:pt x="92583" y="120621"/>
                      <a:pt x="0" y="0"/>
                    </a:cubicBezTo>
                    <a:cubicBezTo>
                      <a:pt x="23050" y="68152"/>
                      <a:pt x="42386" y="136685"/>
                      <a:pt x="58198" y="205407"/>
                    </a:cubicBezTo>
                    <a:cubicBezTo>
                      <a:pt x="70675" y="201891"/>
                      <a:pt x="83153" y="198469"/>
                      <a:pt x="95536" y="194952"/>
                    </a:cubicBezTo>
                    <a:cubicBezTo>
                      <a:pt x="95536" y="194952"/>
                      <a:pt x="84201" y="207118"/>
                      <a:pt x="61531" y="220046"/>
                    </a:cubicBezTo>
                    <a:cubicBezTo>
                      <a:pt x="83439" y="318424"/>
                      <a:pt x="98012" y="417088"/>
                      <a:pt x="105537" y="515372"/>
                    </a:cubicBezTo>
                    <a:cubicBezTo>
                      <a:pt x="121825" y="511380"/>
                      <a:pt x="138113" y="507292"/>
                      <a:pt x="154400" y="503300"/>
                    </a:cubicBezTo>
                    <a:cubicBezTo>
                      <a:pt x="154400" y="503300"/>
                      <a:pt x="137636" y="517463"/>
                      <a:pt x="106775" y="531531"/>
                    </a:cubicBezTo>
                    <a:cubicBezTo>
                      <a:pt x="111442" y="599493"/>
                      <a:pt x="112776" y="667265"/>
                      <a:pt x="110966" y="734657"/>
                    </a:cubicBezTo>
                    <a:cubicBezTo>
                      <a:pt x="144971" y="726862"/>
                      <a:pt x="178784" y="719068"/>
                      <a:pt x="212407" y="711274"/>
                    </a:cubicBezTo>
                    <a:cubicBezTo>
                      <a:pt x="210121" y="712985"/>
                      <a:pt x="172021" y="740360"/>
                      <a:pt x="110299" y="755854"/>
                    </a:cubicBezTo>
                    <a:cubicBezTo>
                      <a:pt x="109918" y="767545"/>
                      <a:pt x="109347" y="779236"/>
                      <a:pt x="108775" y="790928"/>
                    </a:cubicBezTo>
                    <a:cubicBezTo>
                      <a:pt x="161639" y="778951"/>
                      <a:pt x="214217" y="767070"/>
                      <a:pt x="266414" y="755093"/>
                    </a:cubicBezTo>
                    <a:cubicBezTo>
                      <a:pt x="266605" y="755093"/>
                      <a:pt x="203644" y="800528"/>
                      <a:pt x="107632" y="808892"/>
                    </a:cubicBezTo>
                    <a:cubicBezTo>
                      <a:pt x="106585" y="825622"/>
                      <a:pt x="105346" y="842256"/>
                      <a:pt x="103917" y="858890"/>
                    </a:cubicBezTo>
                    <a:cubicBezTo>
                      <a:pt x="121825" y="854993"/>
                      <a:pt x="139636" y="851000"/>
                      <a:pt x="157448" y="847008"/>
                    </a:cubicBezTo>
                    <a:cubicBezTo>
                      <a:pt x="157448" y="847008"/>
                      <a:pt x="137255" y="860886"/>
                      <a:pt x="102489" y="874668"/>
                    </a:cubicBezTo>
                    <a:cubicBezTo>
                      <a:pt x="99917" y="901948"/>
                      <a:pt x="96869" y="929228"/>
                      <a:pt x="93250" y="95631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9" name="Google Shape;3079;p63"/>
              <p:cNvSpPr/>
              <p:nvPr/>
            </p:nvSpPr>
            <p:spPr>
              <a:xfrm>
                <a:off x="7644050" y="4930607"/>
                <a:ext cx="378578" cy="778309"/>
              </a:xfrm>
              <a:custGeom>
                <a:avLst/>
                <a:gdLst/>
                <a:ahLst/>
                <a:cxnLst/>
                <a:rect l="l" t="t" r="r" b="b"/>
                <a:pathLst>
                  <a:path w="378578" h="778309" extrusionOk="0">
                    <a:moveTo>
                      <a:pt x="55388" y="491538"/>
                    </a:moveTo>
                    <a:cubicBezTo>
                      <a:pt x="84725" y="500662"/>
                      <a:pt x="194929" y="536782"/>
                      <a:pt x="219599" y="547238"/>
                    </a:cubicBezTo>
                    <a:cubicBezTo>
                      <a:pt x="218551" y="543246"/>
                      <a:pt x="217503" y="539159"/>
                      <a:pt x="216456" y="535166"/>
                    </a:cubicBezTo>
                    <a:cubicBezTo>
                      <a:pt x="188738" y="522619"/>
                      <a:pt x="161020" y="510168"/>
                      <a:pt x="133398" y="497716"/>
                    </a:cubicBezTo>
                    <a:cubicBezTo>
                      <a:pt x="103680" y="484314"/>
                      <a:pt x="72533" y="472337"/>
                      <a:pt x="44053" y="456558"/>
                    </a:cubicBezTo>
                    <a:cubicBezTo>
                      <a:pt x="42624" y="455798"/>
                      <a:pt x="42720" y="453612"/>
                      <a:pt x="44529" y="454277"/>
                    </a:cubicBezTo>
                    <a:cubicBezTo>
                      <a:pt x="73866" y="464163"/>
                      <a:pt x="102632" y="478801"/>
                      <a:pt x="131112" y="491728"/>
                    </a:cubicBezTo>
                    <a:cubicBezTo>
                      <a:pt x="159210" y="504560"/>
                      <a:pt x="187309" y="517677"/>
                      <a:pt x="215313" y="530984"/>
                    </a:cubicBezTo>
                    <a:cubicBezTo>
                      <a:pt x="207121" y="500187"/>
                      <a:pt x="198263" y="469295"/>
                      <a:pt x="188928" y="438308"/>
                    </a:cubicBezTo>
                    <a:cubicBezTo>
                      <a:pt x="145971" y="424431"/>
                      <a:pt x="101489" y="405801"/>
                      <a:pt x="60341" y="386695"/>
                    </a:cubicBezTo>
                    <a:cubicBezTo>
                      <a:pt x="58912" y="386030"/>
                      <a:pt x="59103" y="384034"/>
                      <a:pt x="60722" y="384509"/>
                    </a:cubicBezTo>
                    <a:cubicBezTo>
                      <a:pt x="102441" y="398482"/>
                      <a:pt x="146637" y="415021"/>
                      <a:pt x="187690" y="434126"/>
                    </a:cubicBezTo>
                    <a:cubicBezTo>
                      <a:pt x="182642" y="418062"/>
                      <a:pt x="144828" y="293924"/>
                      <a:pt x="80915" y="135758"/>
                    </a:cubicBezTo>
                    <a:cubicBezTo>
                      <a:pt x="54245" y="125017"/>
                      <a:pt x="27670" y="115607"/>
                      <a:pt x="1286" y="104866"/>
                    </a:cubicBezTo>
                    <a:cubicBezTo>
                      <a:pt x="-429" y="104201"/>
                      <a:pt x="-429" y="101729"/>
                      <a:pt x="1286" y="102300"/>
                    </a:cubicBezTo>
                    <a:cubicBezTo>
                      <a:pt x="27003" y="110664"/>
                      <a:pt x="52721" y="120645"/>
                      <a:pt x="78629" y="129960"/>
                    </a:cubicBezTo>
                    <a:cubicBezTo>
                      <a:pt x="61198" y="86901"/>
                      <a:pt x="43196" y="43938"/>
                      <a:pt x="25003" y="1069"/>
                    </a:cubicBezTo>
                    <a:cubicBezTo>
                      <a:pt x="24432" y="-356"/>
                      <a:pt x="26432" y="-356"/>
                      <a:pt x="27194" y="1069"/>
                    </a:cubicBezTo>
                    <a:cubicBezTo>
                      <a:pt x="70247" y="80818"/>
                      <a:pt x="135779" y="235563"/>
                      <a:pt x="162068" y="315311"/>
                    </a:cubicBezTo>
                    <a:cubicBezTo>
                      <a:pt x="179498" y="297822"/>
                      <a:pt x="198930" y="282328"/>
                      <a:pt x="216170" y="265314"/>
                    </a:cubicBezTo>
                    <a:cubicBezTo>
                      <a:pt x="216837" y="264649"/>
                      <a:pt x="218361" y="266074"/>
                      <a:pt x="217694" y="266740"/>
                    </a:cubicBezTo>
                    <a:cubicBezTo>
                      <a:pt x="199691" y="284514"/>
                      <a:pt x="183499" y="304190"/>
                      <a:pt x="164449" y="321965"/>
                    </a:cubicBezTo>
                    <a:cubicBezTo>
                      <a:pt x="165973" y="326432"/>
                      <a:pt x="167592" y="330995"/>
                      <a:pt x="169116" y="335462"/>
                    </a:cubicBezTo>
                    <a:cubicBezTo>
                      <a:pt x="191214" y="324626"/>
                      <a:pt x="213693" y="314456"/>
                      <a:pt x="235791" y="304190"/>
                    </a:cubicBezTo>
                    <a:cubicBezTo>
                      <a:pt x="237506" y="303430"/>
                      <a:pt x="240363" y="306091"/>
                      <a:pt x="238649" y="307042"/>
                    </a:cubicBezTo>
                    <a:cubicBezTo>
                      <a:pt x="216646" y="318828"/>
                      <a:pt x="194453" y="330805"/>
                      <a:pt x="171212" y="341831"/>
                    </a:cubicBezTo>
                    <a:cubicBezTo>
                      <a:pt x="185785" y="381467"/>
                      <a:pt x="225981" y="523570"/>
                      <a:pt x="239411" y="591532"/>
                    </a:cubicBezTo>
                    <a:cubicBezTo>
                      <a:pt x="285036" y="569100"/>
                      <a:pt x="330470" y="547238"/>
                      <a:pt x="375523" y="525946"/>
                    </a:cubicBezTo>
                    <a:cubicBezTo>
                      <a:pt x="377238" y="525091"/>
                      <a:pt x="379714" y="527562"/>
                      <a:pt x="377999" y="528513"/>
                    </a:cubicBezTo>
                    <a:cubicBezTo>
                      <a:pt x="335328" y="553702"/>
                      <a:pt x="289131" y="576514"/>
                      <a:pt x="240554" y="596760"/>
                    </a:cubicBezTo>
                    <a:cubicBezTo>
                      <a:pt x="253032" y="653411"/>
                      <a:pt x="265224" y="720043"/>
                      <a:pt x="273224" y="775743"/>
                    </a:cubicBezTo>
                    <a:cubicBezTo>
                      <a:pt x="273701" y="779165"/>
                      <a:pt x="267414" y="779165"/>
                      <a:pt x="266938" y="775743"/>
                    </a:cubicBezTo>
                    <a:cubicBezTo>
                      <a:pt x="256556" y="704644"/>
                      <a:pt x="239220" y="622329"/>
                      <a:pt x="220265" y="549899"/>
                    </a:cubicBezTo>
                    <a:cubicBezTo>
                      <a:pt x="191881" y="544101"/>
                      <a:pt x="81010" y="506176"/>
                      <a:pt x="54626" y="495720"/>
                    </a:cubicBezTo>
                    <a:cubicBezTo>
                      <a:pt x="51864" y="494674"/>
                      <a:pt x="52625" y="490872"/>
                      <a:pt x="55483" y="49172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80" name="Google Shape;3080;p63"/>
            <p:cNvGrpSpPr/>
            <p:nvPr/>
          </p:nvGrpSpPr>
          <p:grpSpPr>
            <a:xfrm>
              <a:off x="722378" y="3730352"/>
              <a:ext cx="463604" cy="873644"/>
              <a:chOff x="6553581" y="4957625"/>
              <a:chExt cx="398525" cy="751005"/>
            </a:xfrm>
          </p:grpSpPr>
          <p:sp>
            <p:nvSpPr>
              <p:cNvPr id="3081" name="Google Shape;3081;p63"/>
              <p:cNvSpPr/>
              <p:nvPr/>
            </p:nvSpPr>
            <p:spPr>
              <a:xfrm>
                <a:off x="6553581" y="4957625"/>
                <a:ext cx="398525" cy="751005"/>
              </a:xfrm>
              <a:custGeom>
                <a:avLst/>
                <a:gdLst/>
                <a:ahLst/>
                <a:cxnLst/>
                <a:rect l="l" t="t" r="r" b="b"/>
                <a:pathLst>
                  <a:path w="398525" h="751005" extrusionOk="0">
                    <a:moveTo>
                      <a:pt x="398526" y="751005"/>
                    </a:moveTo>
                    <a:lnTo>
                      <a:pt x="0" y="751005"/>
                    </a:lnTo>
                    <a:cubicBezTo>
                      <a:pt x="14668" y="693689"/>
                      <a:pt x="28956" y="635898"/>
                      <a:pt x="42481" y="577726"/>
                    </a:cubicBezTo>
                    <a:cubicBezTo>
                      <a:pt x="79343" y="575635"/>
                      <a:pt x="125444" y="567555"/>
                      <a:pt x="165830" y="543982"/>
                    </a:cubicBezTo>
                    <a:cubicBezTo>
                      <a:pt x="125921" y="550446"/>
                      <a:pt x="85915" y="557005"/>
                      <a:pt x="45815" y="563468"/>
                    </a:cubicBezTo>
                    <a:cubicBezTo>
                      <a:pt x="62293" y="492274"/>
                      <a:pt x="77819" y="420605"/>
                      <a:pt x="92107" y="348651"/>
                    </a:cubicBezTo>
                    <a:cubicBezTo>
                      <a:pt x="108204" y="341617"/>
                      <a:pt x="123920" y="332587"/>
                      <a:pt x="138303" y="320895"/>
                    </a:cubicBezTo>
                    <a:cubicBezTo>
                      <a:pt x="123920" y="325173"/>
                      <a:pt x="109538" y="329355"/>
                      <a:pt x="95059" y="333537"/>
                    </a:cubicBezTo>
                    <a:cubicBezTo>
                      <a:pt x="96964" y="323937"/>
                      <a:pt x="98774" y="314337"/>
                      <a:pt x="100584" y="304737"/>
                    </a:cubicBezTo>
                    <a:cubicBezTo>
                      <a:pt x="122587" y="295612"/>
                      <a:pt x="144780" y="282780"/>
                      <a:pt x="163544" y="264720"/>
                    </a:cubicBezTo>
                    <a:cubicBezTo>
                      <a:pt x="143828" y="272039"/>
                      <a:pt x="123920" y="279358"/>
                      <a:pt x="104013" y="286677"/>
                    </a:cubicBezTo>
                    <a:cubicBezTo>
                      <a:pt x="121920" y="191245"/>
                      <a:pt x="137541" y="95527"/>
                      <a:pt x="150114" y="0"/>
                    </a:cubicBezTo>
                    <a:cubicBezTo>
                      <a:pt x="167640" y="53989"/>
                      <a:pt x="185356" y="107979"/>
                      <a:pt x="203263" y="162064"/>
                    </a:cubicBezTo>
                    <a:cubicBezTo>
                      <a:pt x="191453" y="159307"/>
                      <a:pt x="179641" y="156551"/>
                      <a:pt x="167830" y="153794"/>
                    </a:cubicBezTo>
                    <a:cubicBezTo>
                      <a:pt x="167830" y="153794"/>
                      <a:pt x="182689" y="163299"/>
                      <a:pt x="207073" y="173565"/>
                    </a:cubicBezTo>
                    <a:cubicBezTo>
                      <a:pt x="232791" y="250937"/>
                      <a:pt x="258699" y="328309"/>
                      <a:pt x="284416" y="405207"/>
                    </a:cubicBezTo>
                    <a:cubicBezTo>
                      <a:pt x="270034" y="402070"/>
                      <a:pt x="255651" y="398838"/>
                      <a:pt x="241363" y="395701"/>
                    </a:cubicBezTo>
                    <a:cubicBezTo>
                      <a:pt x="241363" y="395701"/>
                      <a:pt x="259556" y="406822"/>
                      <a:pt x="288607" y="417848"/>
                    </a:cubicBezTo>
                    <a:cubicBezTo>
                      <a:pt x="306419" y="471078"/>
                      <a:pt x="324136" y="524116"/>
                      <a:pt x="341566" y="576870"/>
                    </a:cubicBezTo>
                    <a:cubicBezTo>
                      <a:pt x="312801" y="570787"/>
                      <a:pt x="284226" y="564704"/>
                      <a:pt x="255556" y="558525"/>
                    </a:cubicBezTo>
                    <a:cubicBezTo>
                      <a:pt x="257842" y="559856"/>
                      <a:pt x="294704" y="581338"/>
                      <a:pt x="346996" y="593409"/>
                    </a:cubicBezTo>
                    <a:cubicBezTo>
                      <a:pt x="350044" y="602534"/>
                      <a:pt x="352996" y="611754"/>
                      <a:pt x="356045" y="620880"/>
                    </a:cubicBezTo>
                    <a:cubicBezTo>
                      <a:pt x="311753" y="611564"/>
                      <a:pt x="267462" y="602154"/>
                      <a:pt x="223456" y="592839"/>
                    </a:cubicBezTo>
                    <a:cubicBezTo>
                      <a:pt x="223456" y="592839"/>
                      <a:pt x="283369" y="628388"/>
                      <a:pt x="360712" y="635042"/>
                    </a:cubicBezTo>
                    <a:cubicBezTo>
                      <a:pt x="364998" y="648159"/>
                      <a:pt x="369284" y="661182"/>
                      <a:pt x="373571" y="674299"/>
                    </a:cubicBezTo>
                    <a:cubicBezTo>
                      <a:pt x="358712" y="671162"/>
                      <a:pt x="343948" y="668120"/>
                      <a:pt x="329089" y="664984"/>
                    </a:cubicBezTo>
                    <a:cubicBezTo>
                      <a:pt x="329089" y="664984"/>
                      <a:pt x="347758" y="675914"/>
                      <a:pt x="377571" y="686655"/>
                    </a:cubicBezTo>
                    <a:cubicBezTo>
                      <a:pt x="384524" y="708042"/>
                      <a:pt x="391478" y="729429"/>
                      <a:pt x="398335" y="75072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2" name="Google Shape;3082;p63"/>
              <p:cNvSpPr/>
              <p:nvPr/>
            </p:nvSpPr>
            <p:spPr>
              <a:xfrm>
                <a:off x="6619011" y="5098302"/>
                <a:ext cx="249362" cy="610233"/>
              </a:xfrm>
              <a:custGeom>
                <a:avLst/>
                <a:gdLst/>
                <a:ahLst/>
                <a:cxnLst/>
                <a:rect l="l" t="t" r="r" b="b"/>
                <a:pathLst>
                  <a:path w="249362" h="610233" extrusionOk="0">
                    <a:moveTo>
                      <a:pt x="246799" y="385626"/>
                    </a:moveTo>
                    <a:cubicBezTo>
                      <a:pt x="225939" y="392755"/>
                      <a:pt x="147929" y="421080"/>
                      <a:pt x="130880" y="429255"/>
                    </a:cubicBezTo>
                    <a:cubicBezTo>
                      <a:pt x="130689" y="426118"/>
                      <a:pt x="130499" y="422981"/>
                      <a:pt x="130403" y="419750"/>
                    </a:cubicBezTo>
                    <a:cubicBezTo>
                      <a:pt x="149168" y="409864"/>
                      <a:pt x="167932" y="400169"/>
                      <a:pt x="186601" y="390379"/>
                    </a:cubicBezTo>
                    <a:cubicBezTo>
                      <a:pt x="206604" y="379923"/>
                      <a:pt x="228130" y="370513"/>
                      <a:pt x="246323" y="358156"/>
                    </a:cubicBezTo>
                    <a:cubicBezTo>
                      <a:pt x="247180" y="357585"/>
                      <a:pt x="246608" y="355875"/>
                      <a:pt x="245275" y="356350"/>
                    </a:cubicBezTo>
                    <a:cubicBezTo>
                      <a:pt x="224701" y="364049"/>
                      <a:pt x="205841" y="375550"/>
                      <a:pt x="186696" y="385721"/>
                    </a:cubicBezTo>
                    <a:cubicBezTo>
                      <a:pt x="167741" y="395701"/>
                      <a:pt x="148977" y="406062"/>
                      <a:pt x="130118" y="416423"/>
                    </a:cubicBezTo>
                    <a:cubicBezTo>
                      <a:pt x="128784" y="392280"/>
                      <a:pt x="127451" y="368136"/>
                      <a:pt x="125831" y="343803"/>
                    </a:cubicBezTo>
                    <a:cubicBezTo>
                      <a:pt x="156026" y="332872"/>
                      <a:pt x="185934" y="318329"/>
                      <a:pt x="212890" y="303406"/>
                    </a:cubicBezTo>
                    <a:cubicBezTo>
                      <a:pt x="213842" y="302931"/>
                      <a:pt x="213080" y="301315"/>
                      <a:pt x="211937" y="301695"/>
                    </a:cubicBezTo>
                    <a:cubicBezTo>
                      <a:pt x="182886" y="312626"/>
                      <a:pt x="152692" y="325553"/>
                      <a:pt x="125546" y="340571"/>
                    </a:cubicBezTo>
                    <a:cubicBezTo>
                      <a:pt x="124688" y="328024"/>
                      <a:pt x="119736" y="230786"/>
                      <a:pt x="106781" y="106743"/>
                    </a:cubicBezTo>
                    <a:cubicBezTo>
                      <a:pt x="124022" y="98379"/>
                      <a:pt x="141833" y="90965"/>
                      <a:pt x="158883" y="82505"/>
                    </a:cubicBezTo>
                    <a:cubicBezTo>
                      <a:pt x="160026" y="81935"/>
                      <a:pt x="158979" y="80034"/>
                      <a:pt x="157836" y="80509"/>
                    </a:cubicBezTo>
                    <a:cubicBezTo>
                      <a:pt x="140405" y="87068"/>
                      <a:pt x="123641" y="94957"/>
                      <a:pt x="106400" y="102181"/>
                    </a:cubicBezTo>
                    <a:cubicBezTo>
                      <a:pt x="102876" y="68342"/>
                      <a:pt x="98780" y="34599"/>
                      <a:pt x="93732" y="855"/>
                    </a:cubicBezTo>
                    <a:cubicBezTo>
                      <a:pt x="93542" y="-285"/>
                      <a:pt x="91827" y="-285"/>
                      <a:pt x="91922" y="855"/>
                    </a:cubicBezTo>
                    <a:cubicBezTo>
                      <a:pt x="94875" y="63685"/>
                      <a:pt x="103924" y="185066"/>
                      <a:pt x="108591" y="247515"/>
                    </a:cubicBezTo>
                    <a:cubicBezTo>
                      <a:pt x="88589" y="233828"/>
                      <a:pt x="67634" y="221661"/>
                      <a:pt x="47631" y="208354"/>
                    </a:cubicBezTo>
                    <a:cubicBezTo>
                      <a:pt x="46869" y="207879"/>
                      <a:pt x="46203" y="209019"/>
                      <a:pt x="46964" y="209495"/>
                    </a:cubicBezTo>
                    <a:cubicBezTo>
                      <a:pt x="67920" y="223467"/>
                      <a:pt x="87731" y="238866"/>
                      <a:pt x="109067" y="252743"/>
                    </a:cubicBezTo>
                    <a:cubicBezTo>
                      <a:pt x="109353" y="256260"/>
                      <a:pt x="109639" y="259777"/>
                      <a:pt x="109925" y="263294"/>
                    </a:cubicBezTo>
                    <a:cubicBezTo>
                      <a:pt x="88589" y="254739"/>
                      <a:pt x="67157" y="246850"/>
                      <a:pt x="45821" y="238771"/>
                    </a:cubicBezTo>
                    <a:cubicBezTo>
                      <a:pt x="44202" y="238105"/>
                      <a:pt x="42773" y="240291"/>
                      <a:pt x="44488" y="240957"/>
                    </a:cubicBezTo>
                    <a:cubicBezTo>
                      <a:pt x="66300" y="250177"/>
                      <a:pt x="88017" y="259492"/>
                      <a:pt x="110211" y="268237"/>
                    </a:cubicBezTo>
                    <a:cubicBezTo>
                      <a:pt x="112782" y="299224"/>
                      <a:pt x="122117" y="410530"/>
                      <a:pt x="125736" y="463759"/>
                    </a:cubicBezTo>
                    <a:cubicBezTo>
                      <a:pt x="84493" y="446174"/>
                      <a:pt x="43250" y="429065"/>
                      <a:pt x="2006" y="412336"/>
                    </a:cubicBezTo>
                    <a:cubicBezTo>
                      <a:pt x="482" y="411670"/>
                      <a:pt x="-851" y="413571"/>
                      <a:pt x="673" y="414332"/>
                    </a:cubicBezTo>
                    <a:cubicBezTo>
                      <a:pt x="41059" y="434103"/>
                      <a:pt x="83064" y="451972"/>
                      <a:pt x="126022" y="467751"/>
                    </a:cubicBezTo>
                    <a:cubicBezTo>
                      <a:pt x="129165" y="512140"/>
                      <a:pt x="132308" y="564419"/>
                      <a:pt x="134404" y="608238"/>
                    </a:cubicBezTo>
                    <a:cubicBezTo>
                      <a:pt x="134499" y="610899"/>
                      <a:pt x="139452" y="610899"/>
                      <a:pt x="139357" y="608238"/>
                    </a:cubicBezTo>
                    <a:cubicBezTo>
                      <a:pt x="136785" y="552347"/>
                      <a:pt x="134023" y="487807"/>
                      <a:pt x="130975" y="431061"/>
                    </a:cubicBezTo>
                    <a:cubicBezTo>
                      <a:pt x="152120" y="426498"/>
                      <a:pt x="230321" y="396747"/>
                      <a:pt x="248513" y="388573"/>
                    </a:cubicBezTo>
                    <a:cubicBezTo>
                      <a:pt x="250419" y="387717"/>
                      <a:pt x="248799" y="384771"/>
                      <a:pt x="246799" y="385436"/>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83" name="Google Shape;3083;p63"/>
            <p:cNvGrpSpPr/>
            <p:nvPr/>
          </p:nvGrpSpPr>
          <p:grpSpPr>
            <a:xfrm flipH="1">
              <a:off x="2102604" y="3865625"/>
              <a:ext cx="463571" cy="738829"/>
              <a:chOff x="7571898" y="4752503"/>
              <a:chExt cx="600170" cy="956413"/>
            </a:xfrm>
          </p:grpSpPr>
          <p:sp>
            <p:nvSpPr>
              <p:cNvPr id="3084" name="Google Shape;3084;p63"/>
              <p:cNvSpPr/>
              <p:nvPr/>
            </p:nvSpPr>
            <p:spPr>
              <a:xfrm>
                <a:off x="7571898" y="4752503"/>
                <a:ext cx="600170" cy="956318"/>
              </a:xfrm>
              <a:custGeom>
                <a:avLst/>
                <a:gdLst/>
                <a:ahLst/>
                <a:cxnLst/>
                <a:rect l="l" t="t" r="r" b="b"/>
                <a:pathLst>
                  <a:path w="600170" h="956318" extrusionOk="0">
                    <a:moveTo>
                      <a:pt x="93059" y="956128"/>
                    </a:moveTo>
                    <a:lnTo>
                      <a:pt x="600170" y="956128"/>
                    </a:lnTo>
                    <a:cubicBezTo>
                      <a:pt x="567023" y="883223"/>
                      <a:pt x="529876" y="809463"/>
                      <a:pt x="489299" y="735227"/>
                    </a:cubicBezTo>
                    <a:cubicBezTo>
                      <a:pt x="441865" y="732566"/>
                      <a:pt x="380429" y="722205"/>
                      <a:pt x="319659" y="692169"/>
                    </a:cubicBezTo>
                    <a:cubicBezTo>
                      <a:pt x="372713" y="700438"/>
                      <a:pt x="425958" y="708803"/>
                      <a:pt x="479298" y="717072"/>
                    </a:cubicBezTo>
                    <a:cubicBezTo>
                      <a:pt x="429006" y="626202"/>
                      <a:pt x="373666" y="534573"/>
                      <a:pt x="314230" y="442847"/>
                    </a:cubicBezTo>
                    <a:cubicBezTo>
                      <a:pt x="290227" y="433913"/>
                      <a:pt x="265366" y="422316"/>
                      <a:pt x="240601" y="407488"/>
                    </a:cubicBezTo>
                    <a:cubicBezTo>
                      <a:pt x="260890" y="412906"/>
                      <a:pt x="281273" y="418324"/>
                      <a:pt x="301752" y="423647"/>
                    </a:cubicBezTo>
                    <a:cubicBezTo>
                      <a:pt x="293751" y="411385"/>
                      <a:pt x="285750" y="399123"/>
                      <a:pt x="277654" y="386957"/>
                    </a:cubicBezTo>
                    <a:cubicBezTo>
                      <a:pt x="244888" y="375265"/>
                      <a:pt x="209550" y="358916"/>
                      <a:pt x="175069" y="336009"/>
                    </a:cubicBezTo>
                    <a:cubicBezTo>
                      <a:pt x="204025" y="345324"/>
                      <a:pt x="233077" y="354734"/>
                      <a:pt x="262318" y="364049"/>
                    </a:cubicBezTo>
                    <a:cubicBezTo>
                      <a:pt x="180689" y="242383"/>
                      <a:pt x="92583" y="120621"/>
                      <a:pt x="0" y="0"/>
                    </a:cubicBezTo>
                    <a:cubicBezTo>
                      <a:pt x="23050" y="68152"/>
                      <a:pt x="42386" y="136685"/>
                      <a:pt x="58198" y="205407"/>
                    </a:cubicBezTo>
                    <a:cubicBezTo>
                      <a:pt x="70675" y="201891"/>
                      <a:pt x="83153" y="198469"/>
                      <a:pt x="95536" y="194952"/>
                    </a:cubicBezTo>
                    <a:cubicBezTo>
                      <a:pt x="95536" y="194952"/>
                      <a:pt x="84201" y="207118"/>
                      <a:pt x="61531" y="220046"/>
                    </a:cubicBezTo>
                    <a:cubicBezTo>
                      <a:pt x="83439" y="318424"/>
                      <a:pt x="98012" y="417088"/>
                      <a:pt x="105537" y="515372"/>
                    </a:cubicBezTo>
                    <a:cubicBezTo>
                      <a:pt x="121825" y="511380"/>
                      <a:pt x="138113" y="507292"/>
                      <a:pt x="154400" y="503300"/>
                    </a:cubicBezTo>
                    <a:cubicBezTo>
                      <a:pt x="154400" y="503300"/>
                      <a:pt x="137636" y="517463"/>
                      <a:pt x="106775" y="531531"/>
                    </a:cubicBezTo>
                    <a:cubicBezTo>
                      <a:pt x="111442" y="599493"/>
                      <a:pt x="112776" y="667265"/>
                      <a:pt x="110966" y="734657"/>
                    </a:cubicBezTo>
                    <a:cubicBezTo>
                      <a:pt x="144971" y="726862"/>
                      <a:pt x="178784" y="719068"/>
                      <a:pt x="212407" y="711274"/>
                    </a:cubicBezTo>
                    <a:cubicBezTo>
                      <a:pt x="210121" y="712985"/>
                      <a:pt x="172021" y="740360"/>
                      <a:pt x="110299" y="755854"/>
                    </a:cubicBezTo>
                    <a:cubicBezTo>
                      <a:pt x="109918" y="767545"/>
                      <a:pt x="109347" y="779236"/>
                      <a:pt x="108775" y="790928"/>
                    </a:cubicBezTo>
                    <a:cubicBezTo>
                      <a:pt x="161639" y="778951"/>
                      <a:pt x="214217" y="767070"/>
                      <a:pt x="266414" y="755093"/>
                    </a:cubicBezTo>
                    <a:cubicBezTo>
                      <a:pt x="266605" y="755093"/>
                      <a:pt x="203644" y="800528"/>
                      <a:pt x="107632" y="808892"/>
                    </a:cubicBezTo>
                    <a:cubicBezTo>
                      <a:pt x="106585" y="825622"/>
                      <a:pt x="105346" y="842256"/>
                      <a:pt x="103917" y="858890"/>
                    </a:cubicBezTo>
                    <a:cubicBezTo>
                      <a:pt x="121825" y="854993"/>
                      <a:pt x="139636" y="851000"/>
                      <a:pt x="157448" y="847008"/>
                    </a:cubicBezTo>
                    <a:cubicBezTo>
                      <a:pt x="157448" y="847008"/>
                      <a:pt x="137255" y="860886"/>
                      <a:pt x="102489" y="874668"/>
                    </a:cubicBezTo>
                    <a:cubicBezTo>
                      <a:pt x="99917" y="901948"/>
                      <a:pt x="96869" y="929228"/>
                      <a:pt x="93250" y="95631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5" name="Google Shape;3085;p63"/>
              <p:cNvSpPr/>
              <p:nvPr/>
            </p:nvSpPr>
            <p:spPr>
              <a:xfrm>
                <a:off x="7644050" y="4930607"/>
                <a:ext cx="378578" cy="778309"/>
              </a:xfrm>
              <a:custGeom>
                <a:avLst/>
                <a:gdLst/>
                <a:ahLst/>
                <a:cxnLst/>
                <a:rect l="l" t="t" r="r" b="b"/>
                <a:pathLst>
                  <a:path w="378578" h="778309" extrusionOk="0">
                    <a:moveTo>
                      <a:pt x="55388" y="491538"/>
                    </a:moveTo>
                    <a:cubicBezTo>
                      <a:pt x="84725" y="500662"/>
                      <a:pt x="194929" y="536782"/>
                      <a:pt x="219599" y="547238"/>
                    </a:cubicBezTo>
                    <a:cubicBezTo>
                      <a:pt x="218551" y="543246"/>
                      <a:pt x="217503" y="539159"/>
                      <a:pt x="216456" y="535166"/>
                    </a:cubicBezTo>
                    <a:cubicBezTo>
                      <a:pt x="188738" y="522619"/>
                      <a:pt x="161020" y="510168"/>
                      <a:pt x="133398" y="497716"/>
                    </a:cubicBezTo>
                    <a:cubicBezTo>
                      <a:pt x="103680" y="484314"/>
                      <a:pt x="72533" y="472337"/>
                      <a:pt x="44053" y="456558"/>
                    </a:cubicBezTo>
                    <a:cubicBezTo>
                      <a:pt x="42624" y="455798"/>
                      <a:pt x="42720" y="453612"/>
                      <a:pt x="44529" y="454277"/>
                    </a:cubicBezTo>
                    <a:cubicBezTo>
                      <a:pt x="73866" y="464163"/>
                      <a:pt x="102632" y="478801"/>
                      <a:pt x="131112" y="491728"/>
                    </a:cubicBezTo>
                    <a:cubicBezTo>
                      <a:pt x="159210" y="504560"/>
                      <a:pt x="187309" y="517677"/>
                      <a:pt x="215313" y="530984"/>
                    </a:cubicBezTo>
                    <a:cubicBezTo>
                      <a:pt x="207121" y="500187"/>
                      <a:pt x="198263" y="469295"/>
                      <a:pt x="188928" y="438308"/>
                    </a:cubicBezTo>
                    <a:cubicBezTo>
                      <a:pt x="145971" y="424431"/>
                      <a:pt x="101489" y="405801"/>
                      <a:pt x="60341" y="386695"/>
                    </a:cubicBezTo>
                    <a:cubicBezTo>
                      <a:pt x="58912" y="386030"/>
                      <a:pt x="59103" y="384034"/>
                      <a:pt x="60722" y="384509"/>
                    </a:cubicBezTo>
                    <a:cubicBezTo>
                      <a:pt x="102441" y="398482"/>
                      <a:pt x="146637" y="415021"/>
                      <a:pt x="187690" y="434126"/>
                    </a:cubicBezTo>
                    <a:cubicBezTo>
                      <a:pt x="182642" y="418062"/>
                      <a:pt x="144828" y="293924"/>
                      <a:pt x="80915" y="135758"/>
                    </a:cubicBezTo>
                    <a:cubicBezTo>
                      <a:pt x="54245" y="125017"/>
                      <a:pt x="27670" y="115607"/>
                      <a:pt x="1286" y="104866"/>
                    </a:cubicBezTo>
                    <a:cubicBezTo>
                      <a:pt x="-429" y="104201"/>
                      <a:pt x="-429" y="101729"/>
                      <a:pt x="1286" y="102300"/>
                    </a:cubicBezTo>
                    <a:cubicBezTo>
                      <a:pt x="27003" y="110664"/>
                      <a:pt x="52721" y="120645"/>
                      <a:pt x="78629" y="129960"/>
                    </a:cubicBezTo>
                    <a:cubicBezTo>
                      <a:pt x="61198" y="86901"/>
                      <a:pt x="43196" y="43938"/>
                      <a:pt x="25003" y="1069"/>
                    </a:cubicBezTo>
                    <a:cubicBezTo>
                      <a:pt x="24432" y="-356"/>
                      <a:pt x="26432" y="-356"/>
                      <a:pt x="27194" y="1069"/>
                    </a:cubicBezTo>
                    <a:cubicBezTo>
                      <a:pt x="70247" y="80818"/>
                      <a:pt x="135779" y="235563"/>
                      <a:pt x="162068" y="315311"/>
                    </a:cubicBezTo>
                    <a:cubicBezTo>
                      <a:pt x="179498" y="297822"/>
                      <a:pt x="198930" y="282328"/>
                      <a:pt x="216170" y="265314"/>
                    </a:cubicBezTo>
                    <a:cubicBezTo>
                      <a:pt x="216837" y="264649"/>
                      <a:pt x="218361" y="266074"/>
                      <a:pt x="217694" y="266740"/>
                    </a:cubicBezTo>
                    <a:cubicBezTo>
                      <a:pt x="199691" y="284514"/>
                      <a:pt x="183499" y="304190"/>
                      <a:pt x="164449" y="321965"/>
                    </a:cubicBezTo>
                    <a:cubicBezTo>
                      <a:pt x="165973" y="326432"/>
                      <a:pt x="167592" y="330995"/>
                      <a:pt x="169116" y="335462"/>
                    </a:cubicBezTo>
                    <a:cubicBezTo>
                      <a:pt x="191214" y="324626"/>
                      <a:pt x="213693" y="314456"/>
                      <a:pt x="235791" y="304190"/>
                    </a:cubicBezTo>
                    <a:cubicBezTo>
                      <a:pt x="237506" y="303430"/>
                      <a:pt x="240363" y="306091"/>
                      <a:pt x="238649" y="307042"/>
                    </a:cubicBezTo>
                    <a:cubicBezTo>
                      <a:pt x="216646" y="318828"/>
                      <a:pt x="194453" y="330805"/>
                      <a:pt x="171212" y="341831"/>
                    </a:cubicBezTo>
                    <a:cubicBezTo>
                      <a:pt x="185785" y="381467"/>
                      <a:pt x="225981" y="523570"/>
                      <a:pt x="239411" y="591532"/>
                    </a:cubicBezTo>
                    <a:cubicBezTo>
                      <a:pt x="285036" y="569100"/>
                      <a:pt x="330470" y="547238"/>
                      <a:pt x="375523" y="525946"/>
                    </a:cubicBezTo>
                    <a:cubicBezTo>
                      <a:pt x="377238" y="525091"/>
                      <a:pt x="379714" y="527562"/>
                      <a:pt x="377999" y="528513"/>
                    </a:cubicBezTo>
                    <a:cubicBezTo>
                      <a:pt x="335328" y="553702"/>
                      <a:pt x="289131" y="576514"/>
                      <a:pt x="240554" y="596760"/>
                    </a:cubicBezTo>
                    <a:cubicBezTo>
                      <a:pt x="253032" y="653411"/>
                      <a:pt x="265224" y="720043"/>
                      <a:pt x="273224" y="775743"/>
                    </a:cubicBezTo>
                    <a:cubicBezTo>
                      <a:pt x="273701" y="779165"/>
                      <a:pt x="267414" y="779165"/>
                      <a:pt x="266938" y="775743"/>
                    </a:cubicBezTo>
                    <a:cubicBezTo>
                      <a:pt x="256556" y="704644"/>
                      <a:pt x="239220" y="622329"/>
                      <a:pt x="220265" y="549899"/>
                    </a:cubicBezTo>
                    <a:cubicBezTo>
                      <a:pt x="191881" y="544101"/>
                      <a:pt x="81010" y="506176"/>
                      <a:pt x="54626" y="495720"/>
                    </a:cubicBezTo>
                    <a:cubicBezTo>
                      <a:pt x="51864" y="494674"/>
                      <a:pt x="52625" y="490872"/>
                      <a:pt x="55483" y="49172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086" name="Google Shape;3086;p63"/>
          <p:cNvGrpSpPr/>
          <p:nvPr/>
        </p:nvGrpSpPr>
        <p:grpSpPr>
          <a:xfrm>
            <a:off x="3706613" y="3022336"/>
            <a:ext cx="1989946" cy="1636978"/>
            <a:chOff x="3619576" y="2835308"/>
            <a:chExt cx="2123246" cy="1768931"/>
          </a:xfrm>
        </p:grpSpPr>
        <p:grpSp>
          <p:nvGrpSpPr>
            <p:cNvPr id="3087" name="Google Shape;3087;p63"/>
            <p:cNvGrpSpPr/>
            <p:nvPr/>
          </p:nvGrpSpPr>
          <p:grpSpPr>
            <a:xfrm>
              <a:off x="4299839" y="2835308"/>
              <a:ext cx="1442983" cy="1768931"/>
              <a:chOff x="4341399" y="1407135"/>
              <a:chExt cx="3509200" cy="4301876"/>
            </a:xfrm>
          </p:grpSpPr>
          <p:grpSp>
            <p:nvGrpSpPr>
              <p:cNvPr id="3088" name="Google Shape;3088;p63"/>
              <p:cNvGrpSpPr/>
              <p:nvPr/>
            </p:nvGrpSpPr>
            <p:grpSpPr>
              <a:xfrm>
                <a:off x="4558801" y="1407135"/>
                <a:ext cx="2880871" cy="4301876"/>
                <a:chOff x="4558801" y="1407135"/>
                <a:chExt cx="2880871" cy="4301876"/>
              </a:xfrm>
            </p:grpSpPr>
            <p:grpSp>
              <p:nvGrpSpPr>
                <p:cNvPr id="3089" name="Google Shape;3089;p63"/>
                <p:cNvGrpSpPr/>
                <p:nvPr/>
              </p:nvGrpSpPr>
              <p:grpSpPr>
                <a:xfrm>
                  <a:off x="4558985" y="1407135"/>
                  <a:ext cx="2880687" cy="4301496"/>
                  <a:chOff x="4558985" y="1407135"/>
                  <a:chExt cx="2880687" cy="4301496"/>
                </a:xfrm>
              </p:grpSpPr>
              <p:sp>
                <p:nvSpPr>
                  <p:cNvPr id="3090" name="Google Shape;3090;p63"/>
                  <p:cNvSpPr/>
                  <p:nvPr/>
                </p:nvSpPr>
                <p:spPr>
                  <a:xfrm>
                    <a:off x="4558985" y="1407135"/>
                    <a:ext cx="2880687" cy="4301496"/>
                  </a:xfrm>
                  <a:custGeom>
                    <a:avLst/>
                    <a:gdLst/>
                    <a:ahLst/>
                    <a:cxnLst/>
                    <a:rect l="l" t="t" r="r" b="b"/>
                    <a:pathLst>
                      <a:path w="2880687" h="4301496" extrusionOk="0">
                        <a:moveTo>
                          <a:pt x="1454147" y="4301496"/>
                        </a:moveTo>
                        <a:cubicBezTo>
                          <a:pt x="1454147" y="4301496"/>
                          <a:pt x="1463196" y="4237146"/>
                          <a:pt x="1454147" y="4212908"/>
                        </a:cubicBezTo>
                        <a:cubicBezTo>
                          <a:pt x="1445098" y="4188670"/>
                          <a:pt x="1339561" y="4093998"/>
                          <a:pt x="1327750" y="4072611"/>
                        </a:cubicBezTo>
                        <a:cubicBezTo>
                          <a:pt x="1315939" y="4051224"/>
                          <a:pt x="1327750" y="3979080"/>
                          <a:pt x="1327750" y="3979080"/>
                        </a:cubicBezTo>
                        <a:cubicBezTo>
                          <a:pt x="1327750" y="3979080"/>
                          <a:pt x="1270695" y="3924520"/>
                          <a:pt x="1260599" y="3899997"/>
                        </a:cubicBezTo>
                        <a:cubicBezTo>
                          <a:pt x="1250407" y="3875473"/>
                          <a:pt x="1260599" y="3777950"/>
                          <a:pt x="1260599" y="3777950"/>
                        </a:cubicBezTo>
                        <a:cubicBezTo>
                          <a:pt x="1260599" y="3777950"/>
                          <a:pt x="1227261" y="3728903"/>
                          <a:pt x="1222785" y="3719398"/>
                        </a:cubicBezTo>
                        <a:cubicBezTo>
                          <a:pt x="1218308" y="3709798"/>
                          <a:pt x="1241454" y="3555433"/>
                          <a:pt x="1241454" y="3555433"/>
                        </a:cubicBezTo>
                        <a:cubicBezTo>
                          <a:pt x="1241454" y="3555433"/>
                          <a:pt x="1190304" y="3492889"/>
                          <a:pt x="1187923" y="3461332"/>
                        </a:cubicBezTo>
                        <a:cubicBezTo>
                          <a:pt x="1185542" y="3429775"/>
                          <a:pt x="1239739" y="3330635"/>
                          <a:pt x="1239739" y="3330635"/>
                        </a:cubicBezTo>
                        <a:cubicBezTo>
                          <a:pt x="1239739" y="3330635"/>
                          <a:pt x="1212688" y="3288907"/>
                          <a:pt x="1212688" y="3273129"/>
                        </a:cubicBezTo>
                        <a:cubicBezTo>
                          <a:pt x="1212688" y="3257350"/>
                          <a:pt x="1284983" y="3183020"/>
                          <a:pt x="1284983" y="3183020"/>
                        </a:cubicBezTo>
                        <a:cubicBezTo>
                          <a:pt x="1284983" y="3183020"/>
                          <a:pt x="1246597" y="3102986"/>
                          <a:pt x="1246597" y="3071429"/>
                        </a:cubicBezTo>
                        <a:cubicBezTo>
                          <a:pt x="1246597" y="3039871"/>
                          <a:pt x="1357278" y="2918205"/>
                          <a:pt x="1357278" y="2918205"/>
                        </a:cubicBezTo>
                        <a:cubicBezTo>
                          <a:pt x="1357278" y="2918205"/>
                          <a:pt x="1291841" y="2839312"/>
                          <a:pt x="1289555" y="2790835"/>
                        </a:cubicBezTo>
                        <a:cubicBezTo>
                          <a:pt x="1287269" y="2742359"/>
                          <a:pt x="1399092" y="2532864"/>
                          <a:pt x="1399092" y="2532864"/>
                        </a:cubicBezTo>
                        <a:cubicBezTo>
                          <a:pt x="1399092" y="2532864"/>
                          <a:pt x="1302033" y="2488950"/>
                          <a:pt x="1296318" y="2459579"/>
                        </a:cubicBezTo>
                        <a:cubicBezTo>
                          <a:pt x="1290698" y="2430303"/>
                          <a:pt x="1290698" y="2397986"/>
                          <a:pt x="1290698" y="2397986"/>
                        </a:cubicBezTo>
                        <a:cubicBezTo>
                          <a:pt x="1290698" y="2397986"/>
                          <a:pt x="1178874" y="2398651"/>
                          <a:pt x="1168778" y="2385153"/>
                        </a:cubicBezTo>
                        <a:cubicBezTo>
                          <a:pt x="1158586" y="2371656"/>
                          <a:pt x="1206021" y="2280596"/>
                          <a:pt x="1206021" y="2280596"/>
                        </a:cubicBezTo>
                        <a:cubicBezTo>
                          <a:pt x="1206021" y="2280596"/>
                          <a:pt x="1082958" y="2228508"/>
                          <a:pt x="1078481" y="2190202"/>
                        </a:cubicBezTo>
                        <a:cubicBezTo>
                          <a:pt x="1074004" y="2151896"/>
                          <a:pt x="1078481" y="2062832"/>
                          <a:pt x="1078481" y="2062832"/>
                        </a:cubicBezTo>
                        <a:cubicBezTo>
                          <a:pt x="1078481" y="2062832"/>
                          <a:pt x="1036666" y="2040305"/>
                          <a:pt x="1031046" y="2016637"/>
                        </a:cubicBezTo>
                        <a:cubicBezTo>
                          <a:pt x="1025427" y="1992969"/>
                          <a:pt x="1025427" y="1947914"/>
                          <a:pt x="1025427" y="1947914"/>
                        </a:cubicBezTo>
                        <a:cubicBezTo>
                          <a:pt x="1025427" y="1947914"/>
                          <a:pt x="877503" y="1934417"/>
                          <a:pt x="869598" y="1914076"/>
                        </a:cubicBezTo>
                        <a:cubicBezTo>
                          <a:pt x="861692" y="1893735"/>
                          <a:pt x="853786" y="1802485"/>
                          <a:pt x="853786" y="1802485"/>
                        </a:cubicBezTo>
                        <a:cubicBezTo>
                          <a:pt x="853786" y="1802485"/>
                          <a:pt x="752154" y="1803625"/>
                          <a:pt x="731866" y="1767506"/>
                        </a:cubicBezTo>
                        <a:cubicBezTo>
                          <a:pt x="711578" y="1731481"/>
                          <a:pt x="719484" y="1655915"/>
                          <a:pt x="719484" y="1655915"/>
                        </a:cubicBezTo>
                        <a:cubicBezTo>
                          <a:pt x="719484" y="1655915"/>
                          <a:pt x="469929" y="1655915"/>
                          <a:pt x="423637" y="1589378"/>
                        </a:cubicBezTo>
                        <a:cubicBezTo>
                          <a:pt x="377346" y="1522842"/>
                          <a:pt x="364963" y="1343764"/>
                          <a:pt x="364963" y="1343764"/>
                        </a:cubicBezTo>
                        <a:cubicBezTo>
                          <a:pt x="364963" y="1343764"/>
                          <a:pt x="220469" y="1327985"/>
                          <a:pt x="189989" y="1280649"/>
                        </a:cubicBezTo>
                        <a:cubicBezTo>
                          <a:pt x="159509" y="1233313"/>
                          <a:pt x="230661" y="1087979"/>
                          <a:pt x="230661" y="1087979"/>
                        </a:cubicBezTo>
                        <a:cubicBezTo>
                          <a:pt x="230661" y="1087979"/>
                          <a:pt x="63592" y="1063170"/>
                          <a:pt x="31969" y="1007945"/>
                        </a:cubicBezTo>
                        <a:cubicBezTo>
                          <a:pt x="346" y="952720"/>
                          <a:pt x="69212" y="781436"/>
                          <a:pt x="69212" y="781436"/>
                        </a:cubicBezTo>
                        <a:cubicBezTo>
                          <a:pt x="69212" y="781436"/>
                          <a:pt x="20634" y="764517"/>
                          <a:pt x="2632" y="739709"/>
                        </a:cubicBezTo>
                        <a:cubicBezTo>
                          <a:pt x="-15465" y="714900"/>
                          <a:pt x="32636" y="439059"/>
                          <a:pt x="1040381" y="153618"/>
                        </a:cubicBezTo>
                        <a:cubicBezTo>
                          <a:pt x="1977546" y="-111862"/>
                          <a:pt x="2543236" y="43168"/>
                          <a:pt x="2554189" y="62558"/>
                        </a:cubicBezTo>
                        <a:cubicBezTo>
                          <a:pt x="2565238" y="81949"/>
                          <a:pt x="2554189" y="110750"/>
                          <a:pt x="2554189" y="110750"/>
                        </a:cubicBezTo>
                        <a:cubicBezTo>
                          <a:pt x="2554189" y="110750"/>
                          <a:pt x="2826890" y="213026"/>
                          <a:pt x="2870896" y="271387"/>
                        </a:cubicBezTo>
                        <a:cubicBezTo>
                          <a:pt x="2914901" y="329749"/>
                          <a:pt x="2796315" y="558730"/>
                          <a:pt x="2796315" y="558730"/>
                        </a:cubicBezTo>
                        <a:cubicBezTo>
                          <a:pt x="2796315" y="558730"/>
                          <a:pt x="2803078" y="616996"/>
                          <a:pt x="2789552" y="645797"/>
                        </a:cubicBezTo>
                        <a:cubicBezTo>
                          <a:pt x="2776026" y="674503"/>
                          <a:pt x="2746404" y="697315"/>
                          <a:pt x="2746404" y="697315"/>
                        </a:cubicBezTo>
                        <a:cubicBezTo>
                          <a:pt x="2746404" y="697315"/>
                          <a:pt x="2810031" y="771646"/>
                          <a:pt x="2801934" y="825731"/>
                        </a:cubicBezTo>
                        <a:cubicBezTo>
                          <a:pt x="2793838" y="879815"/>
                          <a:pt x="2660012" y="952435"/>
                          <a:pt x="2660012" y="952435"/>
                        </a:cubicBezTo>
                        <a:cubicBezTo>
                          <a:pt x="2660012" y="952435"/>
                          <a:pt x="2679443" y="1058038"/>
                          <a:pt x="2658297" y="1103663"/>
                        </a:cubicBezTo>
                        <a:cubicBezTo>
                          <a:pt x="2637152" y="1149288"/>
                          <a:pt x="2571906" y="1194057"/>
                          <a:pt x="2571906" y="1194057"/>
                        </a:cubicBezTo>
                        <a:cubicBezTo>
                          <a:pt x="2571906" y="1194057"/>
                          <a:pt x="2612578" y="1258312"/>
                          <a:pt x="2604100" y="1303082"/>
                        </a:cubicBezTo>
                        <a:cubicBezTo>
                          <a:pt x="2595623" y="1347851"/>
                          <a:pt x="2551617" y="1374941"/>
                          <a:pt x="2551617" y="1374941"/>
                        </a:cubicBezTo>
                        <a:cubicBezTo>
                          <a:pt x="2551617" y="1374941"/>
                          <a:pt x="2677824" y="1472940"/>
                          <a:pt x="2672680" y="1581109"/>
                        </a:cubicBezTo>
                        <a:cubicBezTo>
                          <a:pt x="2667632" y="1689278"/>
                          <a:pt x="2570191" y="1717128"/>
                          <a:pt x="2570191" y="1717128"/>
                        </a:cubicBezTo>
                        <a:cubicBezTo>
                          <a:pt x="2570191" y="1717128"/>
                          <a:pt x="2630294" y="1768646"/>
                          <a:pt x="2623531" y="1804196"/>
                        </a:cubicBezTo>
                        <a:cubicBezTo>
                          <a:pt x="2616768" y="1839745"/>
                          <a:pt x="2563429" y="1879382"/>
                          <a:pt x="2563429" y="1879382"/>
                        </a:cubicBezTo>
                        <a:cubicBezTo>
                          <a:pt x="2563429" y="1879382"/>
                          <a:pt x="2595623" y="1919114"/>
                          <a:pt x="2593051" y="1952097"/>
                        </a:cubicBezTo>
                        <a:cubicBezTo>
                          <a:pt x="2590480" y="1985080"/>
                          <a:pt x="2455796" y="2138398"/>
                          <a:pt x="2455796" y="2138398"/>
                        </a:cubicBezTo>
                        <a:cubicBezTo>
                          <a:pt x="2455796" y="2138398"/>
                          <a:pt x="2502373" y="2211494"/>
                          <a:pt x="2496468" y="2241910"/>
                        </a:cubicBezTo>
                        <a:cubicBezTo>
                          <a:pt x="2490562" y="2272327"/>
                          <a:pt x="2438841" y="2306926"/>
                          <a:pt x="2438841" y="2306926"/>
                        </a:cubicBezTo>
                        <a:cubicBezTo>
                          <a:pt x="2438841" y="2306926"/>
                          <a:pt x="2422744" y="2361010"/>
                          <a:pt x="2406647" y="2384678"/>
                        </a:cubicBezTo>
                        <a:cubicBezTo>
                          <a:pt x="2390550" y="2408346"/>
                          <a:pt x="2301681" y="2432014"/>
                          <a:pt x="2301681" y="2432014"/>
                        </a:cubicBezTo>
                        <a:cubicBezTo>
                          <a:pt x="2301681" y="2432014"/>
                          <a:pt x="2327875" y="2503018"/>
                          <a:pt x="2301681" y="2548643"/>
                        </a:cubicBezTo>
                        <a:cubicBezTo>
                          <a:pt x="2275488" y="2594268"/>
                          <a:pt x="2161092" y="2620502"/>
                          <a:pt x="2161092" y="2620502"/>
                        </a:cubicBezTo>
                        <a:cubicBezTo>
                          <a:pt x="2161092" y="2620502"/>
                          <a:pt x="2175475" y="2680480"/>
                          <a:pt x="2163664" y="2710896"/>
                        </a:cubicBezTo>
                        <a:cubicBezTo>
                          <a:pt x="2151853" y="2741313"/>
                          <a:pt x="2062032" y="2761559"/>
                          <a:pt x="2062032" y="2761559"/>
                        </a:cubicBezTo>
                        <a:cubicBezTo>
                          <a:pt x="2062032" y="2761559"/>
                          <a:pt x="2094227" y="2794542"/>
                          <a:pt x="2088321" y="2829997"/>
                        </a:cubicBezTo>
                        <a:cubicBezTo>
                          <a:pt x="2082416" y="2865451"/>
                          <a:pt x="2014598" y="2898434"/>
                          <a:pt x="2014598" y="2898434"/>
                        </a:cubicBezTo>
                        <a:cubicBezTo>
                          <a:pt x="2014598" y="2898434"/>
                          <a:pt x="2022218" y="2926950"/>
                          <a:pt x="2017170" y="2931702"/>
                        </a:cubicBezTo>
                        <a:cubicBezTo>
                          <a:pt x="2012121" y="2936455"/>
                          <a:pt x="1984975" y="2949952"/>
                          <a:pt x="1984975" y="2949952"/>
                        </a:cubicBezTo>
                        <a:cubicBezTo>
                          <a:pt x="1984975" y="2949952"/>
                          <a:pt x="2001072" y="3013352"/>
                          <a:pt x="1985832" y="3050517"/>
                        </a:cubicBezTo>
                        <a:cubicBezTo>
                          <a:pt x="1970592" y="3087683"/>
                          <a:pt x="1807143" y="3120666"/>
                          <a:pt x="1807143" y="3120666"/>
                        </a:cubicBezTo>
                        <a:cubicBezTo>
                          <a:pt x="1807143" y="3120666"/>
                          <a:pt x="1809715" y="3170568"/>
                          <a:pt x="1802095" y="3187392"/>
                        </a:cubicBezTo>
                        <a:cubicBezTo>
                          <a:pt x="1794475" y="3204216"/>
                          <a:pt x="1728372" y="3231306"/>
                          <a:pt x="1728372" y="3231306"/>
                        </a:cubicBezTo>
                        <a:cubicBezTo>
                          <a:pt x="1728372" y="3231306"/>
                          <a:pt x="1731705" y="3296417"/>
                          <a:pt x="1723323" y="3319229"/>
                        </a:cubicBezTo>
                        <a:cubicBezTo>
                          <a:pt x="1714846" y="3342042"/>
                          <a:pt x="1664078" y="3381773"/>
                          <a:pt x="1664078" y="3381773"/>
                        </a:cubicBezTo>
                        <a:cubicBezTo>
                          <a:pt x="1664078" y="3381773"/>
                          <a:pt x="1679318" y="3428254"/>
                          <a:pt x="1671698" y="3467986"/>
                        </a:cubicBezTo>
                        <a:cubicBezTo>
                          <a:pt x="1664078" y="3507717"/>
                          <a:pt x="1572638" y="3547449"/>
                          <a:pt x="1572638" y="3547449"/>
                        </a:cubicBezTo>
                        <a:cubicBezTo>
                          <a:pt x="1572638" y="3547449"/>
                          <a:pt x="1583592" y="3621209"/>
                          <a:pt x="1571781" y="3648109"/>
                        </a:cubicBezTo>
                        <a:cubicBezTo>
                          <a:pt x="1559970" y="3675009"/>
                          <a:pt x="1493866" y="3702004"/>
                          <a:pt x="1493866" y="3702004"/>
                        </a:cubicBezTo>
                        <a:cubicBezTo>
                          <a:pt x="1493866" y="3702004"/>
                          <a:pt x="1513392" y="3742971"/>
                          <a:pt x="1511678" y="3774908"/>
                        </a:cubicBezTo>
                        <a:cubicBezTo>
                          <a:pt x="1509963" y="3806846"/>
                          <a:pt x="1476150" y="3838878"/>
                          <a:pt x="1476150" y="3838878"/>
                        </a:cubicBezTo>
                        <a:cubicBezTo>
                          <a:pt x="1476150" y="3838878"/>
                          <a:pt x="1512535" y="3875949"/>
                          <a:pt x="1517679" y="3908551"/>
                        </a:cubicBezTo>
                        <a:cubicBezTo>
                          <a:pt x="1522822" y="3941154"/>
                          <a:pt x="1466053" y="4013014"/>
                          <a:pt x="1466053" y="4013014"/>
                        </a:cubicBezTo>
                        <a:cubicBezTo>
                          <a:pt x="1466053" y="4013014"/>
                          <a:pt x="1508344" y="4123464"/>
                          <a:pt x="1510916" y="4171750"/>
                        </a:cubicBezTo>
                        <a:cubicBezTo>
                          <a:pt x="1513488" y="4220037"/>
                          <a:pt x="1480436" y="4301021"/>
                          <a:pt x="1480436" y="4301021"/>
                        </a:cubicBezTo>
                        <a:lnTo>
                          <a:pt x="1454718" y="4301021"/>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1" name="Google Shape;3091;p63"/>
                  <p:cNvSpPr/>
                  <p:nvPr/>
                </p:nvSpPr>
                <p:spPr>
                  <a:xfrm>
                    <a:off x="4558985" y="1407135"/>
                    <a:ext cx="2880687" cy="4301496"/>
                  </a:xfrm>
                  <a:custGeom>
                    <a:avLst/>
                    <a:gdLst/>
                    <a:ahLst/>
                    <a:cxnLst/>
                    <a:rect l="l" t="t" r="r" b="b"/>
                    <a:pathLst>
                      <a:path w="2880687" h="4301496" extrusionOk="0">
                        <a:moveTo>
                          <a:pt x="1454147" y="4301496"/>
                        </a:moveTo>
                        <a:cubicBezTo>
                          <a:pt x="1454147" y="4301496"/>
                          <a:pt x="1463196" y="4237146"/>
                          <a:pt x="1454147" y="4212908"/>
                        </a:cubicBezTo>
                        <a:cubicBezTo>
                          <a:pt x="1445098" y="4188670"/>
                          <a:pt x="1339561" y="4093998"/>
                          <a:pt x="1327750" y="4072611"/>
                        </a:cubicBezTo>
                        <a:cubicBezTo>
                          <a:pt x="1315939" y="4051224"/>
                          <a:pt x="1327750" y="3979080"/>
                          <a:pt x="1327750" y="3979080"/>
                        </a:cubicBezTo>
                        <a:cubicBezTo>
                          <a:pt x="1327750" y="3979080"/>
                          <a:pt x="1270695" y="3924520"/>
                          <a:pt x="1260599" y="3899997"/>
                        </a:cubicBezTo>
                        <a:cubicBezTo>
                          <a:pt x="1250407" y="3875473"/>
                          <a:pt x="1260599" y="3777950"/>
                          <a:pt x="1260599" y="3777950"/>
                        </a:cubicBezTo>
                        <a:cubicBezTo>
                          <a:pt x="1260599" y="3777950"/>
                          <a:pt x="1227261" y="3728903"/>
                          <a:pt x="1222785" y="3719398"/>
                        </a:cubicBezTo>
                        <a:cubicBezTo>
                          <a:pt x="1218308" y="3709798"/>
                          <a:pt x="1241454" y="3555433"/>
                          <a:pt x="1241454" y="3555433"/>
                        </a:cubicBezTo>
                        <a:cubicBezTo>
                          <a:pt x="1241454" y="3555433"/>
                          <a:pt x="1190304" y="3492889"/>
                          <a:pt x="1187923" y="3461332"/>
                        </a:cubicBezTo>
                        <a:cubicBezTo>
                          <a:pt x="1185542" y="3429775"/>
                          <a:pt x="1239739" y="3330635"/>
                          <a:pt x="1239739" y="3330635"/>
                        </a:cubicBezTo>
                        <a:cubicBezTo>
                          <a:pt x="1239739" y="3330635"/>
                          <a:pt x="1212688" y="3288907"/>
                          <a:pt x="1212688" y="3273129"/>
                        </a:cubicBezTo>
                        <a:cubicBezTo>
                          <a:pt x="1212688" y="3257350"/>
                          <a:pt x="1284983" y="3183020"/>
                          <a:pt x="1284983" y="3183020"/>
                        </a:cubicBezTo>
                        <a:cubicBezTo>
                          <a:pt x="1284983" y="3183020"/>
                          <a:pt x="1246597" y="3102986"/>
                          <a:pt x="1246597" y="3071429"/>
                        </a:cubicBezTo>
                        <a:cubicBezTo>
                          <a:pt x="1246597" y="3039871"/>
                          <a:pt x="1357278" y="2918205"/>
                          <a:pt x="1357278" y="2918205"/>
                        </a:cubicBezTo>
                        <a:cubicBezTo>
                          <a:pt x="1357278" y="2918205"/>
                          <a:pt x="1291841" y="2839312"/>
                          <a:pt x="1289555" y="2790835"/>
                        </a:cubicBezTo>
                        <a:cubicBezTo>
                          <a:pt x="1287269" y="2742359"/>
                          <a:pt x="1399092" y="2532864"/>
                          <a:pt x="1399092" y="2532864"/>
                        </a:cubicBezTo>
                        <a:cubicBezTo>
                          <a:pt x="1399092" y="2532864"/>
                          <a:pt x="1302033" y="2488950"/>
                          <a:pt x="1296318" y="2459579"/>
                        </a:cubicBezTo>
                        <a:cubicBezTo>
                          <a:pt x="1290698" y="2430303"/>
                          <a:pt x="1290698" y="2397986"/>
                          <a:pt x="1290698" y="2397986"/>
                        </a:cubicBezTo>
                        <a:cubicBezTo>
                          <a:pt x="1290698" y="2397986"/>
                          <a:pt x="1178874" y="2398651"/>
                          <a:pt x="1168778" y="2385153"/>
                        </a:cubicBezTo>
                        <a:cubicBezTo>
                          <a:pt x="1158586" y="2371656"/>
                          <a:pt x="1206021" y="2280596"/>
                          <a:pt x="1206021" y="2280596"/>
                        </a:cubicBezTo>
                        <a:cubicBezTo>
                          <a:pt x="1206021" y="2280596"/>
                          <a:pt x="1082958" y="2228508"/>
                          <a:pt x="1078481" y="2190202"/>
                        </a:cubicBezTo>
                        <a:cubicBezTo>
                          <a:pt x="1074004" y="2151896"/>
                          <a:pt x="1078481" y="2062832"/>
                          <a:pt x="1078481" y="2062832"/>
                        </a:cubicBezTo>
                        <a:cubicBezTo>
                          <a:pt x="1078481" y="2062832"/>
                          <a:pt x="1036666" y="2040305"/>
                          <a:pt x="1031046" y="2016637"/>
                        </a:cubicBezTo>
                        <a:cubicBezTo>
                          <a:pt x="1025427" y="1992969"/>
                          <a:pt x="1025427" y="1947914"/>
                          <a:pt x="1025427" y="1947914"/>
                        </a:cubicBezTo>
                        <a:cubicBezTo>
                          <a:pt x="1025427" y="1947914"/>
                          <a:pt x="877503" y="1934417"/>
                          <a:pt x="869598" y="1914076"/>
                        </a:cubicBezTo>
                        <a:cubicBezTo>
                          <a:pt x="861692" y="1893735"/>
                          <a:pt x="853786" y="1802485"/>
                          <a:pt x="853786" y="1802485"/>
                        </a:cubicBezTo>
                        <a:cubicBezTo>
                          <a:pt x="853786" y="1802485"/>
                          <a:pt x="752154" y="1803625"/>
                          <a:pt x="731866" y="1767506"/>
                        </a:cubicBezTo>
                        <a:cubicBezTo>
                          <a:pt x="711578" y="1731481"/>
                          <a:pt x="719484" y="1655915"/>
                          <a:pt x="719484" y="1655915"/>
                        </a:cubicBezTo>
                        <a:cubicBezTo>
                          <a:pt x="719484" y="1655915"/>
                          <a:pt x="469929" y="1655915"/>
                          <a:pt x="423637" y="1589378"/>
                        </a:cubicBezTo>
                        <a:cubicBezTo>
                          <a:pt x="377346" y="1522842"/>
                          <a:pt x="364963" y="1343764"/>
                          <a:pt x="364963" y="1343764"/>
                        </a:cubicBezTo>
                        <a:cubicBezTo>
                          <a:pt x="364963" y="1343764"/>
                          <a:pt x="220469" y="1327985"/>
                          <a:pt x="189989" y="1280649"/>
                        </a:cubicBezTo>
                        <a:cubicBezTo>
                          <a:pt x="159509" y="1233313"/>
                          <a:pt x="230661" y="1087979"/>
                          <a:pt x="230661" y="1087979"/>
                        </a:cubicBezTo>
                        <a:cubicBezTo>
                          <a:pt x="230661" y="1087979"/>
                          <a:pt x="63592" y="1063170"/>
                          <a:pt x="31969" y="1007945"/>
                        </a:cubicBezTo>
                        <a:cubicBezTo>
                          <a:pt x="346" y="952720"/>
                          <a:pt x="69212" y="781436"/>
                          <a:pt x="69212" y="781436"/>
                        </a:cubicBezTo>
                        <a:cubicBezTo>
                          <a:pt x="69212" y="781436"/>
                          <a:pt x="20634" y="764517"/>
                          <a:pt x="2632" y="739709"/>
                        </a:cubicBezTo>
                        <a:cubicBezTo>
                          <a:pt x="-15465" y="714900"/>
                          <a:pt x="32636" y="439059"/>
                          <a:pt x="1040381" y="153618"/>
                        </a:cubicBezTo>
                        <a:cubicBezTo>
                          <a:pt x="1977546" y="-111862"/>
                          <a:pt x="2543236" y="43168"/>
                          <a:pt x="2554189" y="62558"/>
                        </a:cubicBezTo>
                        <a:cubicBezTo>
                          <a:pt x="2565238" y="81949"/>
                          <a:pt x="2554189" y="110750"/>
                          <a:pt x="2554189" y="110750"/>
                        </a:cubicBezTo>
                        <a:cubicBezTo>
                          <a:pt x="2554189" y="110750"/>
                          <a:pt x="2826890" y="213026"/>
                          <a:pt x="2870896" y="271387"/>
                        </a:cubicBezTo>
                        <a:cubicBezTo>
                          <a:pt x="2914901" y="329749"/>
                          <a:pt x="2796315" y="558730"/>
                          <a:pt x="2796315" y="558730"/>
                        </a:cubicBezTo>
                        <a:cubicBezTo>
                          <a:pt x="2796315" y="558730"/>
                          <a:pt x="2803078" y="616996"/>
                          <a:pt x="2789552" y="645797"/>
                        </a:cubicBezTo>
                        <a:cubicBezTo>
                          <a:pt x="2776026" y="674503"/>
                          <a:pt x="2746404" y="697315"/>
                          <a:pt x="2746404" y="697315"/>
                        </a:cubicBezTo>
                        <a:cubicBezTo>
                          <a:pt x="2746404" y="697315"/>
                          <a:pt x="2810031" y="771646"/>
                          <a:pt x="2801934" y="825731"/>
                        </a:cubicBezTo>
                        <a:cubicBezTo>
                          <a:pt x="2793838" y="879815"/>
                          <a:pt x="2660012" y="952435"/>
                          <a:pt x="2660012" y="952435"/>
                        </a:cubicBezTo>
                        <a:cubicBezTo>
                          <a:pt x="2660012" y="952435"/>
                          <a:pt x="2679443" y="1058038"/>
                          <a:pt x="2658297" y="1103663"/>
                        </a:cubicBezTo>
                        <a:cubicBezTo>
                          <a:pt x="2637152" y="1149288"/>
                          <a:pt x="2571906" y="1194057"/>
                          <a:pt x="2571906" y="1194057"/>
                        </a:cubicBezTo>
                        <a:cubicBezTo>
                          <a:pt x="2571906" y="1194057"/>
                          <a:pt x="2612578" y="1258312"/>
                          <a:pt x="2604100" y="1303082"/>
                        </a:cubicBezTo>
                        <a:cubicBezTo>
                          <a:pt x="2595623" y="1347851"/>
                          <a:pt x="2551617" y="1374941"/>
                          <a:pt x="2551617" y="1374941"/>
                        </a:cubicBezTo>
                        <a:cubicBezTo>
                          <a:pt x="2551617" y="1374941"/>
                          <a:pt x="2677824" y="1472940"/>
                          <a:pt x="2672680" y="1581109"/>
                        </a:cubicBezTo>
                        <a:cubicBezTo>
                          <a:pt x="2667632" y="1689278"/>
                          <a:pt x="2570191" y="1717128"/>
                          <a:pt x="2570191" y="1717128"/>
                        </a:cubicBezTo>
                        <a:cubicBezTo>
                          <a:pt x="2570191" y="1717128"/>
                          <a:pt x="2630294" y="1768646"/>
                          <a:pt x="2623531" y="1804196"/>
                        </a:cubicBezTo>
                        <a:cubicBezTo>
                          <a:pt x="2616768" y="1839745"/>
                          <a:pt x="2563429" y="1879382"/>
                          <a:pt x="2563429" y="1879382"/>
                        </a:cubicBezTo>
                        <a:cubicBezTo>
                          <a:pt x="2563429" y="1879382"/>
                          <a:pt x="2595623" y="1919114"/>
                          <a:pt x="2593051" y="1952097"/>
                        </a:cubicBezTo>
                        <a:cubicBezTo>
                          <a:pt x="2590480" y="1985080"/>
                          <a:pt x="2455796" y="2138398"/>
                          <a:pt x="2455796" y="2138398"/>
                        </a:cubicBezTo>
                        <a:cubicBezTo>
                          <a:pt x="2455796" y="2138398"/>
                          <a:pt x="2502373" y="2211494"/>
                          <a:pt x="2496468" y="2241910"/>
                        </a:cubicBezTo>
                        <a:cubicBezTo>
                          <a:pt x="2490562" y="2272327"/>
                          <a:pt x="2438841" y="2306926"/>
                          <a:pt x="2438841" y="2306926"/>
                        </a:cubicBezTo>
                        <a:cubicBezTo>
                          <a:pt x="2438841" y="2306926"/>
                          <a:pt x="2422744" y="2361010"/>
                          <a:pt x="2406647" y="2384678"/>
                        </a:cubicBezTo>
                        <a:cubicBezTo>
                          <a:pt x="2390550" y="2408346"/>
                          <a:pt x="2301681" y="2432014"/>
                          <a:pt x="2301681" y="2432014"/>
                        </a:cubicBezTo>
                        <a:cubicBezTo>
                          <a:pt x="2301681" y="2432014"/>
                          <a:pt x="2327875" y="2503018"/>
                          <a:pt x="2301681" y="2548643"/>
                        </a:cubicBezTo>
                        <a:cubicBezTo>
                          <a:pt x="2275488" y="2594268"/>
                          <a:pt x="2161092" y="2620502"/>
                          <a:pt x="2161092" y="2620502"/>
                        </a:cubicBezTo>
                        <a:cubicBezTo>
                          <a:pt x="2161092" y="2620502"/>
                          <a:pt x="2175475" y="2680480"/>
                          <a:pt x="2163664" y="2710896"/>
                        </a:cubicBezTo>
                        <a:cubicBezTo>
                          <a:pt x="2151853" y="2741313"/>
                          <a:pt x="2062032" y="2761559"/>
                          <a:pt x="2062032" y="2761559"/>
                        </a:cubicBezTo>
                        <a:cubicBezTo>
                          <a:pt x="2062032" y="2761559"/>
                          <a:pt x="2094227" y="2794542"/>
                          <a:pt x="2088321" y="2829997"/>
                        </a:cubicBezTo>
                        <a:cubicBezTo>
                          <a:pt x="2082416" y="2865451"/>
                          <a:pt x="2014598" y="2898434"/>
                          <a:pt x="2014598" y="2898434"/>
                        </a:cubicBezTo>
                        <a:cubicBezTo>
                          <a:pt x="2014598" y="2898434"/>
                          <a:pt x="2022218" y="2926950"/>
                          <a:pt x="2017170" y="2931702"/>
                        </a:cubicBezTo>
                        <a:cubicBezTo>
                          <a:pt x="2012121" y="2936455"/>
                          <a:pt x="1984975" y="2949952"/>
                          <a:pt x="1984975" y="2949952"/>
                        </a:cubicBezTo>
                        <a:cubicBezTo>
                          <a:pt x="1984975" y="2949952"/>
                          <a:pt x="2001072" y="3013352"/>
                          <a:pt x="1985832" y="3050517"/>
                        </a:cubicBezTo>
                        <a:cubicBezTo>
                          <a:pt x="1970592" y="3087683"/>
                          <a:pt x="1807143" y="3120666"/>
                          <a:pt x="1807143" y="3120666"/>
                        </a:cubicBezTo>
                        <a:cubicBezTo>
                          <a:pt x="1807143" y="3120666"/>
                          <a:pt x="1809715" y="3170568"/>
                          <a:pt x="1802095" y="3187392"/>
                        </a:cubicBezTo>
                        <a:cubicBezTo>
                          <a:pt x="1794475" y="3204216"/>
                          <a:pt x="1728372" y="3231306"/>
                          <a:pt x="1728372" y="3231306"/>
                        </a:cubicBezTo>
                        <a:cubicBezTo>
                          <a:pt x="1728372" y="3231306"/>
                          <a:pt x="1731705" y="3296417"/>
                          <a:pt x="1723323" y="3319229"/>
                        </a:cubicBezTo>
                        <a:cubicBezTo>
                          <a:pt x="1714846" y="3342042"/>
                          <a:pt x="1664078" y="3381773"/>
                          <a:pt x="1664078" y="3381773"/>
                        </a:cubicBezTo>
                        <a:cubicBezTo>
                          <a:pt x="1664078" y="3381773"/>
                          <a:pt x="1679318" y="3428254"/>
                          <a:pt x="1671698" y="3467986"/>
                        </a:cubicBezTo>
                        <a:cubicBezTo>
                          <a:pt x="1664078" y="3507717"/>
                          <a:pt x="1572638" y="3547449"/>
                          <a:pt x="1572638" y="3547449"/>
                        </a:cubicBezTo>
                        <a:cubicBezTo>
                          <a:pt x="1572638" y="3547449"/>
                          <a:pt x="1583592" y="3621209"/>
                          <a:pt x="1571781" y="3648109"/>
                        </a:cubicBezTo>
                        <a:cubicBezTo>
                          <a:pt x="1559970" y="3675009"/>
                          <a:pt x="1493866" y="3702004"/>
                          <a:pt x="1493866" y="3702004"/>
                        </a:cubicBezTo>
                        <a:cubicBezTo>
                          <a:pt x="1493866" y="3702004"/>
                          <a:pt x="1513392" y="3742971"/>
                          <a:pt x="1511678" y="3774908"/>
                        </a:cubicBezTo>
                        <a:cubicBezTo>
                          <a:pt x="1509963" y="3806846"/>
                          <a:pt x="1476150" y="3838878"/>
                          <a:pt x="1476150" y="3838878"/>
                        </a:cubicBezTo>
                        <a:cubicBezTo>
                          <a:pt x="1476150" y="3838878"/>
                          <a:pt x="1512535" y="3875949"/>
                          <a:pt x="1517679" y="3908551"/>
                        </a:cubicBezTo>
                        <a:cubicBezTo>
                          <a:pt x="1522822" y="3941154"/>
                          <a:pt x="1466053" y="4013014"/>
                          <a:pt x="1466053" y="4013014"/>
                        </a:cubicBezTo>
                        <a:cubicBezTo>
                          <a:pt x="1466053" y="4013014"/>
                          <a:pt x="1508344" y="4123464"/>
                          <a:pt x="1510916" y="4171750"/>
                        </a:cubicBezTo>
                        <a:cubicBezTo>
                          <a:pt x="1513488" y="4220037"/>
                          <a:pt x="1480436" y="4301021"/>
                          <a:pt x="1480436" y="4301021"/>
                        </a:cubicBezTo>
                        <a:lnTo>
                          <a:pt x="1454718" y="430102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2" name="Google Shape;3092;p63"/>
                  <p:cNvSpPr/>
                  <p:nvPr/>
                </p:nvSpPr>
                <p:spPr>
                  <a:xfrm>
                    <a:off x="4558985" y="1407135"/>
                    <a:ext cx="2880687" cy="4301496"/>
                  </a:xfrm>
                  <a:custGeom>
                    <a:avLst/>
                    <a:gdLst/>
                    <a:ahLst/>
                    <a:cxnLst/>
                    <a:rect l="l" t="t" r="r" b="b"/>
                    <a:pathLst>
                      <a:path w="2880687" h="4301496" extrusionOk="0">
                        <a:moveTo>
                          <a:pt x="1454147" y="4301496"/>
                        </a:moveTo>
                        <a:cubicBezTo>
                          <a:pt x="1454147" y="4301496"/>
                          <a:pt x="1463196" y="4237146"/>
                          <a:pt x="1454147" y="4212908"/>
                        </a:cubicBezTo>
                        <a:cubicBezTo>
                          <a:pt x="1445098" y="4188670"/>
                          <a:pt x="1339561" y="4093998"/>
                          <a:pt x="1327750" y="4072611"/>
                        </a:cubicBezTo>
                        <a:cubicBezTo>
                          <a:pt x="1315939" y="4051224"/>
                          <a:pt x="1327750" y="3979080"/>
                          <a:pt x="1327750" y="3979080"/>
                        </a:cubicBezTo>
                        <a:cubicBezTo>
                          <a:pt x="1327750" y="3979080"/>
                          <a:pt x="1270695" y="3924520"/>
                          <a:pt x="1260599" y="3899997"/>
                        </a:cubicBezTo>
                        <a:cubicBezTo>
                          <a:pt x="1250407" y="3875473"/>
                          <a:pt x="1260599" y="3777950"/>
                          <a:pt x="1260599" y="3777950"/>
                        </a:cubicBezTo>
                        <a:cubicBezTo>
                          <a:pt x="1260599" y="3777950"/>
                          <a:pt x="1227261" y="3728903"/>
                          <a:pt x="1222785" y="3719398"/>
                        </a:cubicBezTo>
                        <a:cubicBezTo>
                          <a:pt x="1218308" y="3709798"/>
                          <a:pt x="1241454" y="3555433"/>
                          <a:pt x="1241454" y="3555433"/>
                        </a:cubicBezTo>
                        <a:cubicBezTo>
                          <a:pt x="1241454" y="3555433"/>
                          <a:pt x="1190304" y="3492889"/>
                          <a:pt x="1187923" y="3461332"/>
                        </a:cubicBezTo>
                        <a:cubicBezTo>
                          <a:pt x="1185542" y="3429775"/>
                          <a:pt x="1239739" y="3330635"/>
                          <a:pt x="1239739" y="3330635"/>
                        </a:cubicBezTo>
                        <a:cubicBezTo>
                          <a:pt x="1239739" y="3330635"/>
                          <a:pt x="1212688" y="3288907"/>
                          <a:pt x="1212688" y="3273129"/>
                        </a:cubicBezTo>
                        <a:cubicBezTo>
                          <a:pt x="1212688" y="3257350"/>
                          <a:pt x="1284983" y="3183020"/>
                          <a:pt x="1284983" y="3183020"/>
                        </a:cubicBezTo>
                        <a:cubicBezTo>
                          <a:pt x="1284983" y="3183020"/>
                          <a:pt x="1246597" y="3102986"/>
                          <a:pt x="1246597" y="3071429"/>
                        </a:cubicBezTo>
                        <a:cubicBezTo>
                          <a:pt x="1246597" y="3039871"/>
                          <a:pt x="1357278" y="2918205"/>
                          <a:pt x="1357278" y="2918205"/>
                        </a:cubicBezTo>
                        <a:cubicBezTo>
                          <a:pt x="1357278" y="2918205"/>
                          <a:pt x="1291841" y="2839312"/>
                          <a:pt x="1289555" y="2790835"/>
                        </a:cubicBezTo>
                        <a:cubicBezTo>
                          <a:pt x="1287269" y="2742359"/>
                          <a:pt x="1399092" y="2532864"/>
                          <a:pt x="1399092" y="2532864"/>
                        </a:cubicBezTo>
                        <a:cubicBezTo>
                          <a:pt x="1399092" y="2532864"/>
                          <a:pt x="1302033" y="2488950"/>
                          <a:pt x="1296318" y="2459579"/>
                        </a:cubicBezTo>
                        <a:cubicBezTo>
                          <a:pt x="1290698" y="2430303"/>
                          <a:pt x="1290698" y="2397986"/>
                          <a:pt x="1290698" y="2397986"/>
                        </a:cubicBezTo>
                        <a:cubicBezTo>
                          <a:pt x="1290698" y="2397986"/>
                          <a:pt x="1178874" y="2398651"/>
                          <a:pt x="1168778" y="2385153"/>
                        </a:cubicBezTo>
                        <a:cubicBezTo>
                          <a:pt x="1158586" y="2371656"/>
                          <a:pt x="1206021" y="2280596"/>
                          <a:pt x="1206021" y="2280596"/>
                        </a:cubicBezTo>
                        <a:cubicBezTo>
                          <a:pt x="1206021" y="2280596"/>
                          <a:pt x="1082958" y="2228508"/>
                          <a:pt x="1078481" y="2190202"/>
                        </a:cubicBezTo>
                        <a:cubicBezTo>
                          <a:pt x="1074004" y="2151896"/>
                          <a:pt x="1078481" y="2062832"/>
                          <a:pt x="1078481" y="2062832"/>
                        </a:cubicBezTo>
                        <a:cubicBezTo>
                          <a:pt x="1078481" y="2062832"/>
                          <a:pt x="1036666" y="2040305"/>
                          <a:pt x="1031046" y="2016637"/>
                        </a:cubicBezTo>
                        <a:cubicBezTo>
                          <a:pt x="1025427" y="1992969"/>
                          <a:pt x="1025427" y="1947914"/>
                          <a:pt x="1025427" y="1947914"/>
                        </a:cubicBezTo>
                        <a:cubicBezTo>
                          <a:pt x="1025427" y="1947914"/>
                          <a:pt x="877503" y="1934417"/>
                          <a:pt x="869598" y="1914076"/>
                        </a:cubicBezTo>
                        <a:cubicBezTo>
                          <a:pt x="861692" y="1893735"/>
                          <a:pt x="853786" y="1802485"/>
                          <a:pt x="853786" y="1802485"/>
                        </a:cubicBezTo>
                        <a:cubicBezTo>
                          <a:pt x="853786" y="1802485"/>
                          <a:pt x="752154" y="1803625"/>
                          <a:pt x="731866" y="1767506"/>
                        </a:cubicBezTo>
                        <a:cubicBezTo>
                          <a:pt x="711578" y="1731481"/>
                          <a:pt x="719484" y="1655915"/>
                          <a:pt x="719484" y="1655915"/>
                        </a:cubicBezTo>
                        <a:cubicBezTo>
                          <a:pt x="719484" y="1655915"/>
                          <a:pt x="469929" y="1655915"/>
                          <a:pt x="423637" y="1589378"/>
                        </a:cubicBezTo>
                        <a:cubicBezTo>
                          <a:pt x="377346" y="1522842"/>
                          <a:pt x="364963" y="1343764"/>
                          <a:pt x="364963" y="1343764"/>
                        </a:cubicBezTo>
                        <a:cubicBezTo>
                          <a:pt x="364963" y="1343764"/>
                          <a:pt x="220469" y="1327985"/>
                          <a:pt x="189989" y="1280649"/>
                        </a:cubicBezTo>
                        <a:cubicBezTo>
                          <a:pt x="159509" y="1233313"/>
                          <a:pt x="230661" y="1087979"/>
                          <a:pt x="230661" y="1087979"/>
                        </a:cubicBezTo>
                        <a:cubicBezTo>
                          <a:pt x="230661" y="1087979"/>
                          <a:pt x="63592" y="1063170"/>
                          <a:pt x="31969" y="1007945"/>
                        </a:cubicBezTo>
                        <a:cubicBezTo>
                          <a:pt x="346" y="952720"/>
                          <a:pt x="69212" y="781436"/>
                          <a:pt x="69212" y="781436"/>
                        </a:cubicBezTo>
                        <a:cubicBezTo>
                          <a:pt x="69212" y="781436"/>
                          <a:pt x="20634" y="764517"/>
                          <a:pt x="2632" y="739709"/>
                        </a:cubicBezTo>
                        <a:cubicBezTo>
                          <a:pt x="-15465" y="714900"/>
                          <a:pt x="32636" y="439059"/>
                          <a:pt x="1040381" y="153618"/>
                        </a:cubicBezTo>
                        <a:cubicBezTo>
                          <a:pt x="1977546" y="-111862"/>
                          <a:pt x="2543236" y="43168"/>
                          <a:pt x="2554189" y="62558"/>
                        </a:cubicBezTo>
                        <a:cubicBezTo>
                          <a:pt x="2565238" y="81949"/>
                          <a:pt x="2554189" y="110750"/>
                          <a:pt x="2554189" y="110750"/>
                        </a:cubicBezTo>
                        <a:cubicBezTo>
                          <a:pt x="2554189" y="110750"/>
                          <a:pt x="2826890" y="213026"/>
                          <a:pt x="2870896" y="271387"/>
                        </a:cubicBezTo>
                        <a:cubicBezTo>
                          <a:pt x="2914901" y="329749"/>
                          <a:pt x="2796315" y="558730"/>
                          <a:pt x="2796315" y="558730"/>
                        </a:cubicBezTo>
                        <a:cubicBezTo>
                          <a:pt x="2796315" y="558730"/>
                          <a:pt x="2803078" y="616996"/>
                          <a:pt x="2789552" y="645797"/>
                        </a:cubicBezTo>
                        <a:cubicBezTo>
                          <a:pt x="2776026" y="674503"/>
                          <a:pt x="2746404" y="697315"/>
                          <a:pt x="2746404" y="697315"/>
                        </a:cubicBezTo>
                        <a:cubicBezTo>
                          <a:pt x="2746404" y="697315"/>
                          <a:pt x="2810031" y="771646"/>
                          <a:pt x="2801934" y="825731"/>
                        </a:cubicBezTo>
                        <a:cubicBezTo>
                          <a:pt x="2793838" y="879815"/>
                          <a:pt x="2660012" y="952435"/>
                          <a:pt x="2660012" y="952435"/>
                        </a:cubicBezTo>
                        <a:cubicBezTo>
                          <a:pt x="2660012" y="952435"/>
                          <a:pt x="2679443" y="1058038"/>
                          <a:pt x="2658297" y="1103663"/>
                        </a:cubicBezTo>
                        <a:cubicBezTo>
                          <a:pt x="2637152" y="1149288"/>
                          <a:pt x="2571906" y="1194057"/>
                          <a:pt x="2571906" y="1194057"/>
                        </a:cubicBezTo>
                        <a:cubicBezTo>
                          <a:pt x="2571906" y="1194057"/>
                          <a:pt x="2612578" y="1258312"/>
                          <a:pt x="2604100" y="1303082"/>
                        </a:cubicBezTo>
                        <a:cubicBezTo>
                          <a:pt x="2595623" y="1347851"/>
                          <a:pt x="2551617" y="1374941"/>
                          <a:pt x="2551617" y="1374941"/>
                        </a:cubicBezTo>
                        <a:cubicBezTo>
                          <a:pt x="2551617" y="1374941"/>
                          <a:pt x="2677824" y="1472940"/>
                          <a:pt x="2672680" y="1581109"/>
                        </a:cubicBezTo>
                        <a:cubicBezTo>
                          <a:pt x="2667632" y="1689278"/>
                          <a:pt x="2570191" y="1717128"/>
                          <a:pt x="2570191" y="1717128"/>
                        </a:cubicBezTo>
                        <a:cubicBezTo>
                          <a:pt x="2570191" y="1717128"/>
                          <a:pt x="2630294" y="1768646"/>
                          <a:pt x="2623531" y="1804196"/>
                        </a:cubicBezTo>
                        <a:cubicBezTo>
                          <a:pt x="2616768" y="1839745"/>
                          <a:pt x="2563429" y="1879382"/>
                          <a:pt x="2563429" y="1879382"/>
                        </a:cubicBezTo>
                        <a:cubicBezTo>
                          <a:pt x="2563429" y="1879382"/>
                          <a:pt x="2595623" y="1919114"/>
                          <a:pt x="2593051" y="1952097"/>
                        </a:cubicBezTo>
                        <a:cubicBezTo>
                          <a:pt x="2590480" y="1985080"/>
                          <a:pt x="2455796" y="2138398"/>
                          <a:pt x="2455796" y="2138398"/>
                        </a:cubicBezTo>
                        <a:cubicBezTo>
                          <a:pt x="2455796" y="2138398"/>
                          <a:pt x="2502373" y="2211494"/>
                          <a:pt x="2496468" y="2241910"/>
                        </a:cubicBezTo>
                        <a:cubicBezTo>
                          <a:pt x="2490562" y="2272327"/>
                          <a:pt x="2438841" y="2306926"/>
                          <a:pt x="2438841" y="2306926"/>
                        </a:cubicBezTo>
                        <a:cubicBezTo>
                          <a:pt x="2438841" y="2306926"/>
                          <a:pt x="2422744" y="2361010"/>
                          <a:pt x="2406647" y="2384678"/>
                        </a:cubicBezTo>
                        <a:cubicBezTo>
                          <a:pt x="2390550" y="2408346"/>
                          <a:pt x="2301681" y="2432014"/>
                          <a:pt x="2301681" y="2432014"/>
                        </a:cubicBezTo>
                        <a:cubicBezTo>
                          <a:pt x="2301681" y="2432014"/>
                          <a:pt x="2327875" y="2503018"/>
                          <a:pt x="2301681" y="2548643"/>
                        </a:cubicBezTo>
                        <a:cubicBezTo>
                          <a:pt x="2275488" y="2594268"/>
                          <a:pt x="2161092" y="2620502"/>
                          <a:pt x="2161092" y="2620502"/>
                        </a:cubicBezTo>
                        <a:cubicBezTo>
                          <a:pt x="2161092" y="2620502"/>
                          <a:pt x="2175475" y="2680480"/>
                          <a:pt x="2163664" y="2710896"/>
                        </a:cubicBezTo>
                        <a:cubicBezTo>
                          <a:pt x="2151853" y="2741313"/>
                          <a:pt x="2062032" y="2761559"/>
                          <a:pt x="2062032" y="2761559"/>
                        </a:cubicBezTo>
                        <a:cubicBezTo>
                          <a:pt x="2062032" y="2761559"/>
                          <a:pt x="2094227" y="2794542"/>
                          <a:pt x="2088321" y="2829997"/>
                        </a:cubicBezTo>
                        <a:cubicBezTo>
                          <a:pt x="2082416" y="2865451"/>
                          <a:pt x="2014598" y="2898434"/>
                          <a:pt x="2014598" y="2898434"/>
                        </a:cubicBezTo>
                        <a:cubicBezTo>
                          <a:pt x="2014598" y="2898434"/>
                          <a:pt x="2022218" y="2926950"/>
                          <a:pt x="2017170" y="2931702"/>
                        </a:cubicBezTo>
                        <a:cubicBezTo>
                          <a:pt x="2012121" y="2936455"/>
                          <a:pt x="1984975" y="2949952"/>
                          <a:pt x="1984975" y="2949952"/>
                        </a:cubicBezTo>
                        <a:cubicBezTo>
                          <a:pt x="1984975" y="2949952"/>
                          <a:pt x="2001072" y="3013352"/>
                          <a:pt x="1985832" y="3050517"/>
                        </a:cubicBezTo>
                        <a:cubicBezTo>
                          <a:pt x="1970592" y="3087683"/>
                          <a:pt x="1807143" y="3120666"/>
                          <a:pt x="1807143" y="3120666"/>
                        </a:cubicBezTo>
                        <a:cubicBezTo>
                          <a:pt x="1807143" y="3120666"/>
                          <a:pt x="1809715" y="3170568"/>
                          <a:pt x="1802095" y="3187392"/>
                        </a:cubicBezTo>
                        <a:cubicBezTo>
                          <a:pt x="1794475" y="3204216"/>
                          <a:pt x="1728372" y="3231306"/>
                          <a:pt x="1728372" y="3231306"/>
                        </a:cubicBezTo>
                        <a:cubicBezTo>
                          <a:pt x="1728372" y="3231306"/>
                          <a:pt x="1731705" y="3296417"/>
                          <a:pt x="1723323" y="3319229"/>
                        </a:cubicBezTo>
                        <a:cubicBezTo>
                          <a:pt x="1714846" y="3342042"/>
                          <a:pt x="1664078" y="3381773"/>
                          <a:pt x="1664078" y="3381773"/>
                        </a:cubicBezTo>
                        <a:cubicBezTo>
                          <a:pt x="1664078" y="3381773"/>
                          <a:pt x="1679318" y="3428254"/>
                          <a:pt x="1671698" y="3467986"/>
                        </a:cubicBezTo>
                        <a:cubicBezTo>
                          <a:pt x="1664078" y="3507717"/>
                          <a:pt x="1572638" y="3547449"/>
                          <a:pt x="1572638" y="3547449"/>
                        </a:cubicBezTo>
                        <a:cubicBezTo>
                          <a:pt x="1572638" y="3547449"/>
                          <a:pt x="1583592" y="3621209"/>
                          <a:pt x="1571781" y="3648109"/>
                        </a:cubicBezTo>
                        <a:cubicBezTo>
                          <a:pt x="1559970" y="3675009"/>
                          <a:pt x="1493866" y="3702004"/>
                          <a:pt x="1493866" y="3702004"/>
                        </a:cubicBezTo>
                        <a:cubicBezTo>
                          <a:pt x="1493866" y="3702004"/>
                          <a:pt x="1513392" y="3742971"/>
                          <a:pt x="1511678" y="3774908"/>
                        </a:cubicBezTo>
                        <a:cubicBezTo>
                          <a:pt x="1509963" y="3806846"/>
                          <a:pt x="1476150" y="3838878"/>
                          <a:pt x="1476150" y="3838878"/>
                        </a:cubicBezTo>
                        <a:cubicBezTo>
                          <a:pt x="1476150" y="3838878"/>
                          <a:pt x="1512535" y="3875949"/>
                          <a:pt x="1517679" y="3908551"/>
                        </a:cubicBezTo>
                        <a:cubicBezTo>
                          <a:pt x="1522822" y="3941154"/>
                          <a:pt x="1466053" y="4013014"/>
                          <a:pt x="1466053" y="4013014"/>
                        </a:cubicBezTo>
                        <a:cubicBezTo>
                          <a:pt x="1466053" y="4013014"/>
                          <a:pt x="1508344" y="4123464"/>
                          <a:pt x="1510916" y="4171750"/>
                        </a:cubicBezTo>
                        <a:cubicBezTo>
                          <a:pt x="1513488" y="4220037"/>
                          <a:pt x="1480436" y="4301021"/>
                          <a:pt x="1480436" y="4301021"/>
                        </a:cubicBezTo>
                        <a:lnTo>
                          <a:pt x="1454718" y="4301021"/>
                        </a:ln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3093" name="Google Shape;3093;p63"/>
                <p:cNvSpPr/>
                <p:nvPr/>
              </p:nvSpPr>
              <p:spPr>
                <a:xfrm>
                  <a:off x="4558801" y="1735934"/>
                  <a:ext cx="1717887" cy="3972602"/>
                </a:xfrm>
                <a:custGeom>
                  <a:avLst/>
                  <a:gdLst/>
                  <a:ahLst/>
                  <a:cxnLst/>
                  <a:rect l="l" t="t" r="r" b="b"/>
                  <a:pathLst>
                    <a:path w="1717887" h="3972602" extrusionOk="0">
                      <a:moveTo>
                        <a:pt x="1474143" y="3869186"/>
                      </a:moveTo>
                      <a:cubicBezTo>
                        <a:pt x="1488906" y="3905211"/>
                        <a:pt x="1456140" y="3969276"/>
                        <a:pt x="1454426" y="3972602"/>
                      </a:cubicBezTo>
                      <a:cubicBezTo>
                        <a:pt x="1454712" y="3969371"/>
                        <a:pt x="1463094" y="3907872"/>
                        <a:pt x="1454426" y="3884204"/>
                      </a:cubicBezTo>
                      <a:cubicBezTo>
                        <a:pt x="1445377" y="3859966"/>
                        <a:pt x="1339745" y="3765294"/>
                        <a:pt x="1327934" y="3743907"/>
                      </a:cubicBezTo>
                      <a:cubicBezTo>
                        <a:pt x="1316123" y="3722521"/>
                        <a:pt x="1327934" y="3650376"/>
                        <a:pt x="1327934" y="3650376"/>
                      </a:cubicBezTo>
                      <a:cubicBezTo>
                        <a:pt x="1327934" y="3650376"/>
                        <a:pt x="1270879" y="3595911"/>
                        <a:pt x="1260783" y="3571293"/>
                      </a:cubicBezTo>
                      <a:cubicBezTo>
                        <a:pt x="1250591" y="3546675"/>
                        <a:pt x="1260783" y="3449341"/>
                        <a:pt x="1260783" y="3449341"/>
                      </a:cubicBezTo>
                      <a:cubicBezTo>
                        <a:pt x="1260783" y="3449341"/>
                        <a:pt x="1227445" y="3400199"/>
                        <a:pt x="1222873" y="3390694"/>
                      </a:cubicBezTo>
                      <a:cubicBezTo>
                        <a:pt x="1218396" y="3381094"/>
                        <a:pt x="1241542" y="3226730"/>
                        <a:pt x="1241542" y="3226730"/>
                      </a:cubicBezTo>
                      <a:cubicBezTo>
                        <a:pt x="1241542" y="3226730"/>
                        <a:pt x="1190393" y="3164185"/>
                        <a:pt x="1188107" y="3132723"/>
                      </a:cubicBezTo>
                      <a:cubicBezTo>
                        <a:pt x="1185630" y="3101071"/>
                        <a:pt x="1239828" y="3002027"/>
                        <a:pt x="1239828" y="3002027"/>
                      </a:cubicBezTo>
                      <a:cubicBezTo>
                        <a:pt x="1239828" y="3002027"/>
                        <a:pt x="1212777" y="2960394"/>
                        <a:pt x="1212777" y="2944615"/>
                      </a:cubicBezTo>
                      <a:cubicBezTo>
                        <a:pt x="1212777" y="2928742"/>
                        <a:pt x="1285071" y="2854506"/>
                        <a:pt x="1285071" y="2854506"/>
                      </a:cubicBezTo>
                      <a:cubicBezTo>
                        <a:pt x="1285071" y="2854506"/>
                        <a:pt x="1246686" y="2774472"/>
                        <a:pt x="1246686" y="2743010"/>
                      </a:cubicBezTo>
                      <a:cubicBezTo>
                        <a:pt x="1246686" y="2711358"/>
                        <a:pt x="1357366" y="2589786"/>
                        <a:pt x="1357366" y="2589786"/>
                      </a:cubicBezTo>
                      <a:cubicBezTo>
                        <a:pt x="1357366" y="2589786"/>
                        <a:pt x="1291834" y="2510893"/>
                        <a:pt x="1289643" y="2462417"/>
                      </a:cubicBezTo>
                      <a:cubicBezTo>
                        <a:pt x="1287453" y="2414035"/>
                        <a:pt x="1399181" y="2204445"/>
                        <a:pt x="1399181" y="2204445"/>
                      </a:cubicBezTo>
                      <a:cubicBezTo>
                        <a:pt x="1399181" y="2204445"/>
                        <a:pt x="1302121" y="2160531"/>
                        <a:pt x="1296501" y="2131256"/>
                      </a:cubicBezTo>
                      <a:cubicBezTo>
                        <a:pt x="1290786" y="2101885"/>
                        <a:pt x="1290786" y="2069662"/>
                        <a:pt x="1290786" y="2069662"/>
                      </a:cubicBezTo>
                      <a:cubicBezTo>
                        <a:pt x="1290786" y="2069662"/>
                        <a:pt x="1179058" y="2070327"/>
                        <a:pt x="1168866" y="2056830"/>
                      </a:cubicBezTo>
                      <a:cubicBezTo>
                        <a:pt x="1158675" y="2043332"/>
                        <a:pt x="1206204" y="1952272"/>
                        <a:pt x="1206204" y="1952272"/>
                      </a:cubicBezTo>
                      <a:cubicBezTo>
                        <a:pt x="1206204" y="1952272"/>
                        <a:pt x="1083141" y="1900184"/>
                        <a:pt x="1078569" y="1861878"/>
                      </a:cubicBezTo>
                      <a:cubicBezTo>
                        <a:pt x="1074093" y="1823572"/>
                        <a:pt x="1078569" y="1734603"/>
                        <a:pt x="1078569" y="1734603"/>
                      </a:cubicBezTo>
                      <a:cubicBezTo>
                        <a:pt x="1078569" y="1734603"/>
                        <a:pt x="1036850" y="1712076"/>
                        <a:pt x="1031230" y="1688313"/>
                      </a:cubicBezTo>
                      <a:cubicBezTo>
                        <a:pt x="1025515" y="1664645"/>
                        <a:pt x="1025515" y="1619591"/>
                        <a:pt x="1025515" y="1619591"/>
                      </a:cubicBezTo>
                      <a:cubicBezTo>
                        <a:pt x="1025515" y="1619591"/>
                        <a:pt x="877592" y="1606093"/>
                        <a:pt x="869781" y="1585847"/>
                      </a:cubicBezTo>
                      <a:cubicBezTo>
                        <a:pt x="861876" y="1565506"/>
                        <a:pt x="853970" y="1474256"/>
                        <a:pt x="853970" y="1474256"/>
                      </a:cubicBezTo>
                      <a:cubicBezTo>
                        <a:pt x="853970" y="1474256"/>
                        <a:pt x="752338" y="1475397"/>
                        <a:pt x="731955" y="1439372"/>
                      </a:cubicBezTo>
                      <a:cubicBezTo>
                        <a:pt x="711666" y="1403252"/>
                        <a:pt x="719572" y="1327781"/>
                        <a:pt x="719572" y="1327781"/>
                      </a:cubicBezTo>
                      <a:cubicBezTo>
                        <a:pt x="719572" y="1327781"/>
                        <a:pt x="470112" y="1327781"/>
                        <a:pt x="423821" y="1261245"/>
                      </a:cubicBezTo>
                      <a:cubicBezTo>
                        <a:pt x="377624" y="1194803"/>
                        <a:pt x="365147" y="1015630"/>
                        <a:pt x="365147" y="1015630"/>
                      </a:cubicBezTo>
                      <a:cubicBezTo>
                        <a:pt x="365147" y="1015630"/>
                        <a:pt x="220653" y="999757"/>
                        <a:pt x="190173" y="952516"/>
                      </a:cubicBezTo>
                      <a:cubicBezTo>
                        <a:pt x="159597" y="905180"/>
                        <a:pt x="230844" y="759750"/>
                        <a:pt x="230844" y="759750"/>
                      </a:cubicBezTo>
                      <a:cubicBezTo>
                        <a:pt x="230844" y="759750"/>
                        <a:pt x="63681" y="735037"/>
                        <a:pt x="32153" y="679717"/>
                      </a:cubicBezTo>
                      <a:cubicBezTo>
                        <a:pt x="435" y="624492"/>
                        <a:pt x="69491" y="453208"/>
                        <a:pt x="69491" y="453208"/>
                      </a:cubicBezTo>
                      <a:cubicBezTo>
                        <a:pt x="69491" y="453208"/>
                        <a:pt x="20913" y="436289"/>
                        <a:pt x="2911" y="411480"/>
                      </a:cubicBezTo>
                      <a:cubicBezTo>
                        <a:pt x="-11472" y="391804"/>
                        <a:pt x="7959" y="219950"/>
                        <a:pt x="528691" y="0"/>
                      </a:cubicBezTo>
                      <a:cubicBezTo>
                        <a:pt x="412105" y="84596"/>
                        <a:pt x="297615" y="255880"/>
                        <a:pt x="314474" y="297132"/>
                      </a:cubicBezTo>
                      <a:cubicBezTo>
                        <a:pt x="331333" y="338385"/>
                        <a:pt x="424487" y="345134"/>
                        <a:pt x="424487" y="345134"/>
                      </a:cubicBezTo>
                      <a:cubicBezTo>
                        <a:pt x="424487" y="345134"/>
                        <a:pt x="299139" y="503966"/>
                        <a:pt x="312855" y="588562"/>
                      </a:cubicBezTo>
                      <a:cubicBezTo>
                        <a:pt x="326571" y="673063"/>
                        <a:pt x="446586" y="669736"/>
                        <a:pt x="446586" y="669736"/>
                      </a:cubicBezTo>
                      <a:cubicBezTo>
                        <a:pt x="446586" y="669736"/>
                        <a:pt x="395055" y="769256"/>
                        <a:pt x="423916" y="835317"/>
                      </a:cubicBezTo>
                      <a:cubicBezTo>
                        <a:pt x="462302" y="923240"/>
                        <a:pt x="1011037" y="803855"/>
                        <a:pt x="1011037" y="803855"/>
                      </a:cubicBezTo>
                      <a:cubicBezTo>
                        <a:pt x="1011037" y="803855"/>
                        <a:pt x="537359" y="1013444"/>
                        <a:pt x="597747" y="1128267"/>
                      </a:cubicBezTo>
                      <a:cubicBezTo>
                        <a:pt x="635371" y="1199841"/>
                        <a:pt x="868543" y="1186914"/>
                        <a:pt x="868543" y="1186914"/>
                      </a:cubicBezTo>
                      <a:cubicBezTo>
                        <a:pt x="868543" y="1186914"/>
                        <a:pt x="837587" y="1315329"/>
                        <a:pt x="858732" y="1345651"/>
                      </a:cubicBezTo>
                      <a:cubicBezTo>
                        <a:pt x="879878" y="1376163"/>
                        <a:pt x="940457" y="1396314"/>
                        <a:pt x="940457" y="1396314"/>
                      </a:cubicBezTo>
                      <a:cubicBezTo>
                        <a:pt x="940457" y="1396314"/>
                        <a:pt x="929694" y="1468838"/>
                        <a:pt x="961316" y="1502962"/>
                      </a:cubicBezTo>
                      <a:cubicBezTo>
                        <a:pt x="1010942" y="1556476"/>
                        <a:pt x="1220968" y="1468648"/>
                        <a:pt x="1220968" y="1468648"/>
                      </a:cubicBezTo>
                      <a:cubicBezTo>
                        <a:pt x="1220968" y="1468648"/>
                        <a:pt x="1078665" y="1606093"/>
                        <a:pt x="1115431" y="1656851"/>
                      </a:cubicBezTo>
                      <a:cubicBezTo>
                        <a:pt x="1135243" y="1684226"/>
                        <a:pt x="1164485" y="1685652"/>
                        <a:pt x="1164485" y="1685652"/>
                      </a:cubicBezTo>
                      <a:cubicBezTo>
                        <a:pt x="1164485" y="1685652"/>
                        <a:pt x="1149150" y="1772529"/>
                        <a:pt x="1186488" y="1810170"/>
                      </a:cubicBezTo>
                      <a:cubicBezTo>
                        <a:pt x="1223730" y="1847906"/>
                        <a:pt x="1289739" y="1893530"/>
                        <a:pt x="1289739" y="1893530"/>
                      </a:cubicBezTo>
                      <a:cubicBezTo>
                        <a:pt x="1289739" y="1893530"/>
                        <a:pt x="1235541" y="1969572"/>
                        <a:pt x="1271070" y="1994856"/>
                      </a:cubicBezTo>
                      <a:cubicBezTo>
                        <a:pt x="1306598" y="2020235"/>
                        <a:pt x="1365939" y="2018524"/>
                        <a:pt x="1365939" y="2018524"/>
                      </a:cubicBezTo>
                      <a:cubicBezTo>
                        <a:pt x="1365939" y="2018524"/>
                        <a:pt x="1358890" y="2057780"/>
                        <a:pt x="1379655" y="2091239"/>
                      </a:cubicBezTo>
                      <a:cubicBezTo>
                        <a:pt x="1424041" y="2162813"/>
                        <a:pt x="1717887" y="2165664"/>
                        <a:pt x="1717887" y="2165664"/>
                      </a:cubicBezTo>
                      <a:cubicBezTo>
                        <a:pt x="1717887" y="2165664"/>
                        <a:pt x="1421850" y="2322785"/>
                        <a:pt x="1421850" y="2439319"/>
                      </a:cubicBezTo>
                      <a:cubicBezTo>
                        <a:pt x="1421850" y="2517261"/>
                        <a:pt x="1496336" y="2584653"/>
                        <a:pt x="1496336" y="2584653"/>
                      </a:cubicBezTo>
                      <a:cubicBezTo>
                        <a:pt x="1496336" y="2584653"/>
                        <a:pt x="1341840" y="2691112"/>
                        <a:pt x="1342221" y="2756983"/>
                      </a:cubicBezTo>
                      <a:cubicBezTo>
                        <a:pt x="1342698" y="2840914"/>
                        <a:pt x="1440329" y="2891006"/>
                        <a:pt x="1440329" y="2891006"/>
                      </a:cubicBezTo>
                      <a:cubicBezTo>
                        <a:pt x="1440329" y="2891006"/>
                        <a:pt x="1281261" y="2917050"/>
                        <a:pt x="1284595" y="2952790"/>
                      </a:cubicBezTo>
                      <a:cubicBezTo>
                        <a:pt x="1288024" y="2988529"/>
                        <a:pt x="1296501" y="3012292"/>
                        <a:pt x="1296501" y="3012292"/>
                      </a:cubicBezTo>
                      <a:cubicBezTo>
                        <a:pt x="1296501" y="3012292"/>
                        <a:pt x="1240209" y="3104873"/>
                        <a:pt x="1250781" y="3142228"/>
                      </a:cubicBezTo>
                      <a:cubicBezTo>
                        <a:pt x="1269355" y="3208004"/>
                        <a:pt x="1371463" y="3207339"/>
                        <a:pt x="1371463" y="3207339"/>
                      </a:cubicBezTo>
                      <a:cubicBezTo>
                        <a:pt x="1371463" y="3207339"/>
                        <a:pt x="1250781" y="3298969"/>
                        <a:pt x="1271070" y="3373965"/>
                      </a:cubicBezTo>
                      <a:cubicBezTo>
                        <a:pt x="1281261" y="3411511"/>
                        <a:pt x="1308312" y="3435749"/>
                        <a:pt x="1308312" y="3435749"/>
                      </a:cubicBezTo>
                      <a:cubicBezTo>
                        <a:pt x="1308312" y="3435749"/>
                        <a:pt x="1279452" y="3527664"/>
                        <a:pt x="1311646" y="3568156"/>
                      </a:cubicBezTo>
                      <a:cubicBezTo>
                        <a:pt x="1343841" y="3608838"/>
                        <a:pt x="1379559" y="3635738"/>
                        <a:pt x="1379559" y="3635738"/>
                      </a:cubicBezTo>
                      <a:cubicBezTo>
                        <a:pt x="1379559" y="3635738"/>
                        <a:pt x="1350889" y="3710164"/>
                        <a:pt x="1379559" y="3744002"/>
                      </a:cubicBezTo>
                      <a:cubicBezTo>
                        <a:pt x="1408134" y="3777841"/>
                        <a:pt x="1458998" y="3832306"/>
                        <a:pt x="1474238" y="3869376"/>
                      </a:cubicBezTo>
                      <a:close/>
                    </a:path>
                  </a:pathLst>
                </a:custGeom>
                <a:solidFill>
                  <a:srgbClr val="312603">
                    <a:alpha val="1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4" name="Google Shape;3094;p63"/>
                <p:cNvSpPr/>
                <p:nvPr/>
              </p:nvSpPr>
              <p:spPr>
                <a:xfrm>
                  <a:off x="5938361" y="1408955"/>
                  <a:ext cx="1501120" cy="4300056"/>
                </a:xfrm>
                <a:custGeom>
                  <a:avLst/>
                  <a:gdLst/>
                  <a:ahLst/>
                  <a:cxnLst/>
                  <a:rect l="l" t="t" r="r" b="b"/>
                  <a:pathLst>
                    <a:path w="1501120" h="4300056" extrusionOk="0">
                      <a:moveTo>
                        <a:pt x="1366838" y="695876"/>
                      </a:moveTo>
                      <a:cubicBezTo>
                        <a:pt x="1366838" y="695876"/>
                        <a:pt x="1430465" y="770301"/>
                        <a:pt x="1422368" y="824386"/>
                      </a:cubicBezTo>
                      <a:cubicBezTo>
                        <a:pt x="1414272" y="878470"/>
                        <a:pt x="1280541" y="951090"/>
                        <a:pt x="1280541" y="951090"/>
                      </a:cubicBezTo>
                      <a:cubicBezTo>
                        <a:pt x="1280541" y="951090"/>
                        <a:pt x="1299972" y="1056693"/>
                        <a:pt x="1278827" y="1102318"/>
                      </a:cubicBezTo>
                      <a:cubicBezTo>
                        <a:pt x="1257681" y="1147943"/>
                        <a:pt x="1192435" y="1192712"/>
                        <a:pt x="1192435" y="1192712"/>
                      </a:cubicBezTo>
                      <a:cubicBezTo>
                        <a:pt x="1192435" y="1192712"/>
                        <a:pt x="1233107" y="1256967"/>
                        <a:pt x="1224629" y="1301832"/>
                      </a:cubicBezTo>
                      <a:cubicBezTo>
                        <a:pt x="1216152" y="1346601"/>
                        <a:pt x="1172051" y="1373596"/>
                        <a:pt x="1172051" y="1373596"/>
                      </a:cubicBezTo>
                      <a:cubicBezTo>
                        <a:pt x="1172051" y="1373596"/>
                        <a:pt x="1298258" y="1471690"/>
                        <a:pt x="1293114" y="1579859"/>
                      </a:cubicBezTo>
                      <a:cubicBezTo>
                        <a:pt x="1287971" y="1688028"/>
                        <a:pt x="1190625" y="1715878"/>
                        <a:pt x="1190625" y="1715878"/>
                      </a:cubicBezTo>
                      <a:cubicBezTo>
                        <a:pt x="1190625" y="1715878"/>
                        <a:pt x="1250823" y="1767491"/>
                        <a:pt x="1243965" y="1803041"/>
                      </a:cubicBezTo>
                      <a:cubicBezTo>
                        <a:pt x="1237202" y="1838495"/>
                        <a:pt x="1183862" y="1878227"/>
                        <a:pt x="1183862" y="1878227"/>
                      </a:cubicBezTo>
                      <a:cubicBezTo>
                        <a:pt x="1183862" y="1878227"/>
                        <a:pt x="1216057" y="1917864"/>
                        <a:pt x="1213485" y="1950942"/>
                      </a:cubicBezTo>
                      <a:cubicBezTo>
                        <a:pt x="1210913" y="1983830"/>
                        <a:pt x="1076230" y="2137149"/>
                        <a:pt x="1076230" y="2137149"/>
                      </a:cubicBezTo>
                      <a:cubicBezTo>
                        <a:pt x="1076230" y="2137149"/>
                        <a:pt x="1122807" y="2210339"/>
                        <a:pt x="1116902" y="2240755"/>
                      </a:cubicBezTo>
                      <a:cubicBezTo>
                        <a:pt x="1110996" y="2271172"/>
                        <a:pt x="1059371" y="2305771"/>
                        <a:pt x="1059371" y="2305771"/>
                      </a:cubicBezTo>
                      <a:cubicBezTo>
                        <a:pt x="1059371" y="2305771"/>
                        <a:pt x="1043273" y="2359856"/>
                        <a:pt x="1027176" y="2383523"/>
                      </a:cubicBezTo>
                      <a:cubicBezTo>
                        <a:pt x="1011079" y="2407192"/>
                        <a:pt x="922115" y="2430859"/>
                        <a:pt x="922115" y="2430859"/>
                      </a:cubicBezTo>
                      <a:cubicBezTo>
                        <a:pt x="922115" y="2430859"/>
                        <a:pt x="948404" y="2501768"/>
                        <a:pt x="922115" y="2547488"/>
                      </a:cubicBezTo>
                      <a:cubicBezTo>
                        <a:pt x="895826" y="2593113"/>
                        <a:pt x="781526" y="2619347"/>
                        <a:pt x="781526" y="2619347"/>
                      </a:cubicBezTo>
                      <a:cubicBezTo>
                        <a:pt x="781526" y="2619347"/>
                        <a:pt x="795909" y="2679325"/>
                        <a:pt x="784098" y="2709742"/>
                      </a:cubicBezTo>
                      <a:cubicBezTo>
                        <a:pt x="772192" y="2740159"/>
                        <a:pt x="682466" y="2760405"/>
                        <a:pt x="682466" y="2760405"/>
                      </a:cubicBezTo>
                      <a:cubicBezTo>
                        <a:pt x="682466" y="2760405"/>
                        <a:pt x="714661" y="2793387"/>
                        <a:pt x="708755" y="2828842"/>
                      </a:cubicBezTo>
                      <a:cubicBezTo>
                        <a:pt x="702850" y="2864391"/>
                        <a:pt x="635127" y="2897374"/>
                        <a:pt x="635127" y="2897374"/>
                      </a:cubicBezTo>
                      <a:cubicBezTo>
                        <a:pt x="635127" y="2897374"/>
                        <a:pt x="642652" y="2925795"/>
                        <a:pt x="637699" y="2930643"/>
                      </a:cubicBezTo>
                      <a:cubicBezTo>
                        <a:pt x="632651" y="2935395"/>
                        <a:pt x="605504" y="2948893"/>
                        <a:pt x="605504" y="2948893"/>
                      </a:cubicBezTo>
                      <a:cubicBezTo>
                        <a:pt x="605504" y="2948893"/>
                        <a:pt x="621601" y="3012197"/>
                        <a:pt x="606266" y="3049457"/>
                      </a:cubicBezTo>
                      <a:cubicBezTo>
                        <a:pt x="590931" y="3086718"/>
                        <a:pt x="427577" y="3119606"/>
                        <a:pt x="427577" y="3119606"/>
                      </a:cubicBezTo>
                      <a:cubicBezTo>
                        <a:pt x="427577" y="3119606"/>
                        <a:pt x="430149" y="3169508"/>
                        <a:pt x="422434" y="3186427"/>
                      </a:cubicBezTo>
                      <a:cubicBezTo>
                        <a:pt x="414814" y="3203347"/>
                        <a:pt x="348806" y="3230341"/>
                        <a:pt x="348806" y="3230341"/>
                      </a:cubicBezTo>
                      <a:cubicBezTo>
                        <a:pt x="348806" y="3230341"/>
                        <a:pt x="352139" y="3295357"/>
                        <a:pt x="343662" y="3318264"/>
                      </a:cubicBezTo>
                      <a:cubicBezTo>
                        <a:pt x="335185" y="3341077"/>
                        <a:pt x="284417" y="3380809"/>
                        <a:pt x="284417" y="3380809"/>
                      </a:cubicBezTo>
                      <a:cubicBezTo>
                        <a:pt x="284417" y="3380809"/>
                        <a:pt x="299561" y="3427289"/>
                        <a:pt x="292036" y="3467021"/>
                      </a:cubicBezTo>
                      <a:cubicBezTo>
                        <a:pt x="284417" y="3506753"/>
                        <a:pt x="192881" y="3546484"/>
                        <a:pt x="192881" y="3546484"/>
                      </a:cubicBezTo>
                      <a:cubicBezTo>
                        <a:pt x="192881" y="3546484"/>
                        <a:pt x="203835" y="3620245"/>
                        <a:pt x="192024" y="3647144"/>
                      </a:cubicBezTo>
                      <a:cubicBezTo>
                        <a:pt x="180118" y="3674044"/>
                        <a:pt x="114014" y="3701134"/>
                        <a:pt x="114014" y="3701134"/>
                      </a:cubicBezTo>
                      <a:cubicBezTo>
                        <a:pt x="114014" y="3701134"/>
                        <a:pt x="133541" y="3742101"/>
                        <a:pt x="131826" y="3774039"/>
                      </a:cubicBezTo>
                      <a:cubicBezTo>
                        <a:pt x="130207" y="3805976"/>
                        <a:pt x="96298" y="3838104"/>
                        <a:pt x="96298" y="3838104"/>
                      </a:cubicBezTo>
                      <a:cubicBezTo>
                        <a:pt x="96298" y="3838104"/>
                        <a:pt x="132779" y="3875079"/>
                        <a:pt x="137827" y="3907777"/>
                      </a:cubicBezTo>
                      <a:cubicBezTo>
                        <a:pt x="142780" y="3940380"/>
                        <a:pt x="86106" y="4012144"/>
                        <a:pt x="86106" y="4012144"/>
                      </a:cubicBezTo>
                      <a:cubicBezTo>
                        <a:pt x="86106" y="4012144"/>
                        <a:pt x="128492" y="4122595"/>
                        <a:pt x="130969" y="4170881"/>
                      </a:cubicBezTo>
                      <a:cubicBezTo>
                        <a:pt x="133541" y="4219167"/>
                        <a:pt x="100489" y="4300057"/>
                        <a:pt x="100489" y="4300057"/>
                      </a:cubicBezTo>
                      <a:lnTo>
                        <a:pt x="95726" y="4300057"/>
                      </a:lnTo>
                      <a:cubicBezTo>
                        <a:pt x="95726" y="4300057"/>
                        <a:pt x="121063" y="4200252"/>
                        <a:pt x="118300" y="4159760"/>
                      </a:cubicBezTo>
                      <a:cubicBezTo>
                        <a:pt x="115538" y="4119172"/>
                        <a:pt x="30099" y="4021174"/>
                        <a:pt x="30099" y="4021174"/>
                      </a:cubicBezTo>
                      <a:cubicBezTo>
                        <a:pt x="30099" y="4021174"/>
                        <a:pt x="79343" y="3959675"/>
                        <a:pt x="77724" y="3913290"/>
                      </a:cubicBezTo>
                      <a:cubicBezTo>
                        <a:pt x="76009" y="3866904"/>
                        <a:pt x="0" y="3856544"/>
                        <a:pt x="0" y="3856544"/>
                      </a:cubicBezTo>
                      <a:cubicBezTo>
                        <a:pt x="0" y="3856544"/>
                        <a:pt x="94774" y="3812535"/>
                        <a:pt x="92964" y="3762823"/>
                      </a:cubicBezTo>
                      <a:cubicBezTo>
                        <a:pt x="91250" y="3713015"/>
                        <a:pt x="0" y="3678987"/>
                        <a:pt x="0" y="3678987"/>
                      </a:cubicBezTo>
                      <a:cubicBezTo>
                        <a:pt x="0" y="3678987"/>
                        <a:pt x="155638" y="3668911"/>
                        <a:pt x="156020" y="3626043"/>
                      </a:cubicBezTo>
                      <a:cubicBezTo>
                        <a:pt x="156400" y="3583269"/>
                        <a:pt x="96298" y="3535078"/>
                        <a:pt x="96298" y="3535078"/>
                      </a:cubicBezTo>
                      <a:cubicBezTo>
                        <a:pt x="96298" y="3535078"/>
                        <a:pt x="212122" y="3488883"/>
                        <a:pt x="220790" y="3450957"/>
                      </a:cubicBezTo>
                      <a:cubicBezTo>
                        <a:pt x="231839" y="3402481"/>
                        <a:pt x="201359" y="3366456"/>
                        <a:pt x="201359" y="3366456"/>
                      </a:cubicBezTo>
                      <a:cubicBezTo>
                        <a:pt x="201359" y="3366456"/>
                        <a:pt x="286036" y="3347826"/>
                        <a:pt x="296227" y="3303912"/>
                      </a:cubicBezTo>
                      <a:cubicBezTo>
                        <a:pt x="306324" y="3259903"/>
                        <a:pt x="274225" y="3219316"/>
                        <a:pt x="274225" y="3219316"/>
                      </a:cubicBezTo>
                      <a:cubicBezTo>
                        <a:pt x="274225" y="3219316"/>
                        <a:pt x="392811" y="3185572"/>
                        <a:pt x="391097" y="3151733"/>
                      </a:cubicBezTo>
                      <a:cubicBezTo>
                        <a:pt x="389477" y="3117990"/>
                        <a:pt x="143828" y="3072270"/>
                        <a:pt x="143828" y="3072270"/>
                      </a:cubicBezTo>
                      <a:cubicBezTo>
                        <a:pt x="221647" y="3075597"/>
                        <a:pt x="512159" y="3053735"/>
                        <a:pt x="525685" y="3025029"/>
                      </a:cubicBezTo>
                      <a:cubicBezTo>
                        <a:pt x="539210" y="2996229"/>
                        <a:pt x="519684" y="2943855"/>
                        <a:pt x="519684" y="2943855"/>
                      </a:cubicBezTo>
                      <a:cubicBezTo>
                        <a:pt x="519684" y="2943855"/>
                        <a:pt x="597694" y="2923514"/>
                        <a:pt x="597694" y="2911727"/>
                      </a:cubicBezTo>
                      <a:cubicBezTo>
                        <a:pt x="597694" y="2899941"/>
                        <a:pt x="550259" y="2884637"/>
                        <a:pt x="550259" y="2884637"/>
                      </a:cubicBezTo>
                      <a:cubicBezTo>
                        <a:pt x="550259" y="2884637"/>
                        <a:pt x="660368" y="2862680"/>
                        <a:pt x="662083" y="2827226"/>
                      </a:cubicBezTo>
                      <a:cubicBezTo>
                        <a:pt x="663702" y="2791772"/>
                        <a:pt x="592646" y="2754511"/>
                        <a:pt x="592646" y="2754511"/>
                      </a:cubicBezTo>
                      <a:cubicBezTo>
                        <a:pt x="592646" y="2754511"/>
                        <a:pt x="695325" y="2715635"/>
                        <a:pt x="697040" y="2691967"/>
                      </a:cubicBezTo>
                      <a:cubicBezTo>
                        <a:pt x="701231" y="2632940"/>
                        <a:pt x="550259" y="2611268"/>
                        <a:pt x="550259" y="2611268"/>
                      </a:cubicBezTo>
                      <a:cubicBezTo>
                        <a:pt x="550259" y="2611268"/>
                        <a:pt x="830390" y="2568590"/>
                        <a:pt x="837057" y="2513935"/>
                      </a:cubicBezTo>
                      <a:cubicBezTo>
                        <a:pt x="843915" y="2459375"/>
                        <a:pt x="712851" y="2423255"/>
                        <a:pt x="712851" y="2423255"/>
                      </a:cubicBezTo>
                      <a:cubicBezTo>
                        <a:pt x="712851" y="2423255"/>
                        <a:pt x="965740" y="2377630"/>
                        <a:pt x="972598" y="2345503"/>
                      </a:cubicBezTo>
                      <a:cubicBezTo>
                        <a:pt x="979360" y="2313375"/>
                        <a:pt x="913924" y="2296456"/>
                        <a:pt x="913924" y="2296456"/>
                      </a:cubicBezTo>
                      <a:cubicBezTo>
                        <a:pt x="913924" y="2296456"/>
                        <a:pt x="1022318" y="2279251"/>
                        <a:pt x="1017651" y="2245413"/>
                      </a:cubicBezTo>
                      <a:cubicBezTo>
                        <a:pt x="1010698" y="2194845"/>
                        <a:pt x="507397" y="2212430"/>
                        <a:pt x="507397" y="2212430"/>
                      </a:cubicBezTo>
                      <a:cubicBezTo>
                        <a:pt x="507397" y="2212430"/>
                        <a:pt x="903160" y="2135818"/>
                        <a:pt x="938689" y="2118994"/>
                      </a:cubicBezTo>
                      <a:cubicBezTo>
                        <a:pt x="974217" y="2102170"/>
                        <a:pt x="1107472" y="1966911"/>
                        <a:pt x="1092232" y="1934783"/>
                      </a:cubicBezTo>
                      <a:cubicBezTo>
                        <a:pt x="1076992" y="1902655"/>
                        <a:pt x="886777" y="1882314"/>
                        <a:pt x="886777" y="1882314"/>
                      </a:cubicBezTo>
                      <a:cubicBezTo>
                        <a:pt x="886777" y="1882314"/>
                        <a:pt x="1094042" y="1836689"/>
                        <a:pt x="1090613" y="1791064"/>
                      </a:cubicBezTo>
                      <a:cubicBezTo>
                        <a:pt x="1087279" y="1745439"/>
                        <a:pt x="980408" y="1693826"/>
                        <a:pt x="980408" y="1693826"/>
                      </a:cubicBezTo>
                      <a:cubicBezTo>
                        <a:pt x="980408" y="1693826"/>
                        <a:pt x="1107567" y="1637651"/>
                        <a:pt x="1102519" y="1576437"/>
                      </a:cubicBezTo>
                      <a:cubicBezTo>
                        <a:pt x="1093470" y="1466937"/>
                        <a:pt x="613601" y="1495738"/>
                        <a:pt x="613601" y="1495738"/>
                      </a:cubicBezTo>
                      <a:cubicBezTo>
                        <a:pt x="613601" y="1495738"/>
                        <a:pt x="1110043" y="1391846"/>
                        <a:pt x="1118807" y="1292422"/>
                      </a:cubicBezTo>
                      <a:cubicBezTo>
                        <a:pt x="1123283" y="1242044"/>
                        <a:pt x="1017746" y="1186724"/>
                        <a:pt x="1017746" y="1186724"/>
                      </a:cubicBezTo>
                      <a:cubicBezTo>
                        <a:pt x="1017746" y="1186724"/>
                        <a:pt x="1139761" y="1147087"/>
                        <a:pt x="1139761" y="1071046"/>
                      </a:cubicBezTo>
                      <a:cubicBezTo>
                        <a:pt x="1139761" y="995004"/>
                        <a:pt x="1029748" y="947668"/>
                        <a:pt x="1029748" y="947668"/>
                      </a:cubicBezTo>
                      <a:cubicBezTo>
                        <a:pt x="1129475" y="931699"/>
                        <a:pt x="1247870" y="878470"/>
                        <a:pt x="1248251" y="812504"/>
                      </a:cubicBezTo>
                      <a:cubicBezTo>
                        <a:pt x="1248537" y="746633"/>
                        <a:pt x="966978" y="657475"/>
                        <a:pt x="966978" y="657475"/>
                      </a:cubicBezTo>
                      <a:cubicBezTo>
                        <a:pt x="966978" y="657475"/>
                        <a:pt x="1268063" y="650251"/>
                        <a:pt x="1268540" y="613085"/>
                      </a:cubicBezTo>
                      <a:cubicBezTo>
                        <a:pt x="1268921" y="576015"/>
                        <a:pt x="1236917" y="538184"/>
                        <a:pt x="1236917" y="538184"/>
                      </a:cubicBezTo>
                      <a:cubicBezTo>
                        <a:pt x="1236917" y="538184"/>
                        <a:pt x="1269778" y="443608"/>
                        <a:pt x="1238060" y="354544"/>
                      </a:cubicBezTo>
                      <a:cubicBezTo>
                        <a:pt x="1190054" y="219950"/>
                        <a:pt x="699516" y="224893"/>
                        <a:pt x="699516" y="224893"/>
                      </a:cubicBezTo>
                      <a:cubicBezTo>
                        <a:pt x="699516" y="224893"/>
                        <a:pt x="1065371" y="121286"/>
                        <a:pt x="1053465" y="87448"/>
                      </a:cubicBezTo>
                      <a:cubicBezTo>
                        <a:pt x="1046893" y="68818"/>
                        <a:pt x="864584" y="5133"/>
                        <a:pt x="766191" y="0"/>
                      </a:cubicBezTo>
                      <a:cubicBezTo>
                        <a:pt x="1025366" y="8079"/>
                        <a:pt x="1169099" y="51613"/>
                        <a:pt x="1174528" y="61309"/>
                      </a:cubicBezTo>
                      <a:cubicBezTo>
                        <a:pt x="1185482" y="80699"/>
                        <a:pt x="1174528" y="109405"/>
                        <a:pt x="1174528" y="109405"/>
                      </a:cubicBezTo>
                      <a:cubicBezTo>
                        <a:pt x="1174528" y="109405"/>
                        <a:pt x="1447229" y="211681"/>
                        <a:pt x="1491329" y="270043"/>
                      </a:cubicBezTo>
                      <a:cubicBezTo>
                        <a:pt x="1535335" y="328405"/>
                        <a:pt x="1416749" y="557385"/>
                        <a:pt x="1416749" y="557385"/>
                      </a:cubicBezTo>
                      <a:cubicBezTo>
                        <a:pt x="1416749" y="557385"/>
                        <a:pt x="1423416" y="615652"/>
                        <a:pt x="1409891" y="644357"/>
                      </a:cubicBezTo>
                      <a:cubicBezTo>
                        <a:pt x="1396365" y="673158"/>
                        <a:pt x="1366742" y="695876"/>
                        <a:pt x="1366742" y="695876"/>
                      </a:cubicBezTo>
                      <a:close/>
                    </a:path>
                  </a:pathLst>
                </a:custGeom>
                <a:solidFill>
                  <a:srgbClr val="312603">
                    <a:alpha val="1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095" name="Google Shape;3095;p63"/>
                <p:cNvGrpSpPr/>
                <p:nvPr/>
              </p:nvGrpSpPr>
              <p:grpSpPr>
                <a:xfrm>
                  <a:off x="5078539" y="1501727"/>
                  <a:ext cx="1954720" cy="3208602"/>
                  <a:chOff x="5078539" y="1501727"/>
                  <a:chExt cx="1954720" cy="3208602"/>
                </a:xfrm>
              </p:grpSpPr>
              <p:sp>
                <p:nvSpPr>
                  <p:cNvPr id="3096" name="Google Shape;3096;p63"/>
                  <p:cNvSpPr/>
                  <p:nvPr/>
                </p:nvSpPr>
                <p:spPr>
                  <a:xfrm>
                    <a:off x="5155120" y="2210791"/>
                    <a:ext cx="1841563" cy="333559"/>
                  </a:xfrm>
                  <a:custGeom>
                    <a:avLst/>
                    <a:gdLst/>
                    <a:ahLst/>
                    <a:cxnLst/>
                    <a:rect l="l" t="t" r="r" b="b"/>
                    <a:pathLst>
                      <a:path w="1841563" h="333559" extrusionOk="0">
                        <a:moveTo>
                          <a:pt x="0" y="333560"/>
                        </a:moveTo>
                        <a:cubicBezTo>
                          <a:pt x="544639" y="63232"/>
                          <a:pt x="1238726" y="-64423"/>
                          <a:pt x="1841564" y="31960"/>
                        </a:cubicBezTo>
                        <a:cubicBezTo>
                          <a:pt x="1216819" y="72832"/>
                          <a:pt x="607505" y="185849"/>
                          <a:pt x="0" y="333560"/>
                        </a:cubicBezTo>
                        <a:lnTo>
                          <a:pt x="0" y="33356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7" name="Google Shape;3097;p63"/>
                  <p:cNvSpPr/>
                  <p:nvPr/>
                </p:nvSpPr>
                <p:spPr>
                  <a:xfrm>
                    <a:off x="5078539" y="1706796"/>
                    <a:ext cx="1954720" cy="274181"/>
                  </a:xfrm>
                  <a:custGeom>
                    <a:avLst/>
                    <a:gdLst/>
                    <a:ahLst/>
                    <a:cxnLst/>
                    <a:rect l="l" t="t" r="r" b="b"/>
                    <a:pathLst>
                      <a:path w="1954720" h="274181" extrusionOk="0">
                        <a:moveTo>
                          <a:pt x="0" y="274181"/>
                        </a:moveTo>
                        <a:cubicBezTo>
                          <a:pt x="595694" y="41399"/>
                          <a:pt x="1320260" y="-56790"/>
                          <a:pt x="1954721" y="32844"/>
                        </a:cubicBezTo>
                        <a:cubicBezTo>
                          <a:pt x="1307783" y="78089"/>
                          <a:pt x="640937" y="168198"/>
                          <a:pt x="0" y="274181"/>
                        </a:cubicBezTo>
                        <a:lnTo>
                          <a:pt x="0" y="27418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8" name="Google Shape;3098;p63"/>
                  <p:cNvSpPr/>
                  <p:nvPr/>
                </p:nvSpPr>
                <p:spPr>
                  <a:xfrm>
                    <a:off x="5483351" y="2601134"/>
                    <a:ext cx="1327404" cy="206891"/>
                  </a:xfrm>
                  <a:custGeom>
                    <a:avLst/>
                    <a:gdLst/>
                    <a:ahLst/>
                    <a:cxnLst/>
                    <a:rect l="l" t="t" r="r" b="b"/>
                    <a:pathLst>
                      <a:path w="1327404" h="206891" extrusionOk="0">
                        <a:moveTo>
                          <a:pt x="1327404" y="47489"/>
                        </a:moveTo>
                        <a:cubicBezTo>
                          <a:pt x="1048322" y="73533"/>
                          <a:pt x="773239" y="93969"/>
                          <a:pt x="496443" y="130564"/>
                        </a:cubicBezTo>
                        <a:cubicBezTo>
                          <a:pt x="372713" y="146723"/>
                          <a:pt x="248793" y="166779"/>
                          <a:pt x="125444" y="186360"/>
                        </a:cubicBezTo>
                        <a:cubicBezTo>
                          <a:pt x="83725" y="194344"/>
                          <a:pt x="42482" y="201473"/>
                          <a:pt x="0" y="206891"/>
                        </a:cubicBezTo>
                        <a:cubicBezTo>
                          <a:pt x="24956" y="193394"/>
                          <a:pt x="50292" y="180562"/>
                          <a:pt x="76010" y="168300"/>
                        </a:cubicBezTo>
                        <a:cubicBezTo>
                          <a:pt x="431102" y="2054"/>
                          <a:pt x="946499" y="-46613"/>
                          <a:pt x="1327404" y="47394"/>
                        </a:cubicBezTo>
                        <a:lnTo>
                          <a:pt x="1327404" y="4739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9" name="Google Shape;3099;p63"/>
                  <p:cNvSpPr/>
                  <p:nvPr/>
                </p:nvSpPr>
                <p:spPr>
                  <a:xfrm>
                    <a:off x="5460015" y="1501727"/>
                    <a:ext cx="1305972" cy="301788"/>
                  </a:xfrm>
                  <a:custGeom>
                    <a:avLst/>
                    <a:gdLst/>
                    <a:ahLst/>
                    <a:cxnLst/>
                    <a:rect l="l" t="t" r="r" b="b"/>
                    <a:pathLst>
                      <a:path w="1305972" h="301788" extrusionOk="0">
                        <a:moveTo>
                          <a:pt x="1305973" y="16157"/>
                        </a:moveTo>
                        <a:cubicBezTo>
                          <a:pt x="1030700" y="68721"/>
                          <a:pt x="758857" y="115487"/>
                          <a:pt x="486823" y="178316"/>
                        </a:cubicBezTo>
                        <a:cubicBezTo>
                          <a:pt x="365284" y="206261"/>
                          <a:pt x="243840" y="238104"/>
                          <a:pt x="122873" y="269376"/>
                        </a:cubicBezTo>
                        <a:cubicBezTo>
                          <a:pt x="82106" y="281257"/>
                          <a:pt x="41815" y="292379"/>
                          <a:pt x="0" y="301789"/>
                        </a:cubicBezTo>
                        <a:cubicBezTo>
                          <a:pt x="23527" y="285915"/>
                          <a:pt x="47530" y="270707"/>
                          <a:pt x="72009" y="256164"/>
                        </a:cubicBezTo>
                        <a:cubicBezTo>
                          <a:pt x="409575" y="56745"/>
                          <a:pt x="917924" y="-40969"/>
                          <a:pt x="1305973" y="16157"/>
                        </a:cubicBezTo>
                        <a:lnTo>
                          <a:pt x="1305973" y="1615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0" name="Google Shape;3100;p63"/>
                  <p:cNvSpPr/>
                  <p:nvPr/>
                </p:nvSpPr>
                <p:spPr>
                  <a:xfrm>
                    <a:off x="5583364" y="2921037"/>
                    <a:ext cx="946118" cy="240486"/>
                  </a:xfrm>
                  <a:custGeom>
                    <a:avLst/>
                    <a:gdLst/>
                    <a:ahLst/>
                    <a:cxnLst/>
                    <a:rect l="l" t="t" r="r" b="b"/>
                    <a:pathLst>
                      <a:path w="946118" h="240486" extrusionOk="0">
                        <a:moveTo>
                          <a:pt x="0" y="240486"/>
                        </a:moveTo>
                        <a:cubicBezTo>
                          <a:pt x="55721" y="176231"/>
                          <a:pt x="131731" y="134123"/>
                          <a:pt x="207836" y="98288"/>
                        </a:cubicBezTo>
                        <a:cubicBezTo>
                          <a:pt x="436055" y="-281"/>
                          <a:pt x="703517" y="-26325"/>
                          <a:pt x="946118" y="27475"/>
                        </a:cubicBezTo>
                        <a:cubicBezTo>
                          <a:pt x="905161" y="38786"/>
                          <a:pt x="864680" y="46485"/>
                          <a:pt x="824294" y="53519"/>
                        </a:cubicBezTo>
                        <a:cubicBezTo>
                          <a:pt x="547307" y="106558"/>
                          <a:pt x="265843" y="141917"/>
                          <a:pt x="0" y="240486"/>
                        </a:cubicBezTo>
                        <a:lnTo>
                          <a:pt x="0" y="240486"/>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1" name="Google Shape;3101;p63"/>
                  <p:cNvSpPr/>
                  <p:nvPr/>
                </p:nvSpPr>
                <p:spPr>
                  <a:xfrm>
                    <a:off x="6158865" y="3298796"/>
                    <a:ext cx="810482" cy="123169"/>
                  </a:xfrm>
                  <a:custGeom>
                    <a:avLst/>
                    <a:gdLst/>
                    <a:ahLst/>
                    <a:cxnLst/>
                    <a:rect l="l" t="t" r="r" b="b"/>
                    <a:pathLst>
                      <a:path w="810482" h="123169" extrusionOk="0">
                        <a:moveTo>
                          <a:pt x="810482" y="66233"/>
                        </a:moveTo>
                        <a:cubicBezTo>
                          <a:pt x="692658" y="86764"/>
                          <a:pt x="524542" y="89996"/>
                          <a:pt x="404241" y="97981"/>
                        </a:cubicBezTo>
                        <a:cubicBezTo>
                          <a:pt x="282702" y="103684"/>
                          <a:pt x="122015" y="117276"/>
                          <a:pt x="0" y="123169"/>
                        </a:cubicBezTo>
                        <a:cubicBezTo>
                          <a:pt x="221742" y="-26538"/>
                          <a:pt x="566833" y="-32621"/>
                          <a:pt x="810482" y="66328"/>
                        </a:cubicBezTo>
                        <a:lnTo>
                          <a:pt x="810482" y="6632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2" name="Google Shape;3102;p63"/>
                  <p:cNvSpPr/>
                  <p:nvPr/>
                </p:nvSpPr>
                <p:spPr>
                  <a:xfrm>
                    <a:off x="5989510" y="3678573"/>
                    <a:ext cx="650462" cy="99189"/>
                  </a:xfrm>
                  <a:custGeom>
                    <a:avLst/>
                    <a:gdLst/>
                    <a:ahLst/>
                    <a:cxnLst/>
                    <a:rect l="l" t="t" r="r" b="b"/>
                    <a:pathLst>
                      <a:path w="650462" h="99189" extrusionOk="0">
                        <a:moveTo>
                          <a:pt x="0" y="95845"/>
                        </a:moveTo>
                        <a:cubicBezTo>
                          <a:pt x="152781" y="-23255"/>
                          <a:pt x="481108" y="-27152"/>
                          <a:pt x="650462" y="60866"/>
                        </a:cubicBezTo>
                        <a:cubicBezTo>
                          <a:pt x="434054" y="105826"/>
                          <a:pt x="219170" y="101263"/>
                          <a:pt x="0" y="95845"/>
                        </a:cubicBezTo>
                        <a:lnTo>
                          <a:pt x="0" y="9584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3" name="Google Shape;3103;p63"/>
                  <p:cNvSpPr/>
                  <p:nvPr/>
                </p:nvSpPr>
                <p:spPr>
                  <a:xfrm>
                    <a:off x="6067710" y="4304087"/>
                    <a:ext cx="363855" cy="108638"/>
                  </a:xfrm>
                  <a:custGeom>
                    <a:avLst/>
                    <a:gdLst/>
                    <a:ahLst/>
                    <a:cxnLst/>
                    <a:rect l="l" t="t" r="r" b="b"/>
                    <a:pathLst>
                      <a:path w="363855" h="108638" extrusionOk="0">
                        <a:moveTo>
                          <a:pt x="363855" y="108605"/>
                        </a:moveTo>
                        <a:cubicBezTo>
                          <a:pt x="236029" y="109271"/>
                          <a:pt x="119444" y="100336"/>
                          <a:pt x="0" y="47772"/>
                        </a:cubicBezTo>
                        <a:cubicBezTo>
                          <a:pt x="90964" y="-35303"/>
                          <a:pt x="310610" y="-6883"/>
                          <a:pt x="363855" y="108605"/>
                        </a:cubicBezTo>
                        <a:lnTo>
                          <a:pt x="363855" y="10860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4" name="Google Shape;3104;p63"/>
                  <p:cNvSpPr/>
                  <p:nvPr/>
                </p:nvSpPr>
                <p:spPr>
                  <a:xfrm>
                    <a:off x="6036945" y="4611979"/>
                    <a:ext cx="168878" cy="98350"/>
                  </a:xfrm>
                  <a:custGeom>
                    <a:avLst/>
                    <a:gdLst/>
                    <a:ahLst/>
                    <a:cxnLst/>
                    <a:rect l="l" t="t" r="r" b="b"/>
                    <a:pathLst>
                      <a:path w="168878" h="98350" extrusionOk="0">
                        <a:moveTo>
                          <a:pt x="168878" y="77125"/>
                        </a:moveTo>
                        <a:cubicBezTo>
                          <a:pt x="101822" y="114385"/>
                          <a:pt x="41243" y="104119"/>
                          <a:pt x="0" y="34161"/>
                        </a:cubicBezTo>
                        <a:cubicBezTo>
                          <a:pt x="51816" y="-27908"/>
                          <a:pt x="156019" y="-533"/>
                          <a:pt x="168878" y="77125"/>
                        </a:cubicBezTo>
                        <a:lnTo>
                          <a:pt x="168878" y="7712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105" name="Google Shape;3105;p63"/>
              <p:cNvGrpSpPr/>
              <p:nvPr/>
            </p:nvGrpSpPr>
            <p:grpSpPr>
              <a:xfrm>
                <a:off x="4925472" y="2041336"/>
                <a:ext cx="2379821" cy="3205289"/>
                <a:chOff x="4925472" y="2041336"/>
                <a:chExt cx="2379821" cy="3205289"/>
              </a:xfrm>
            </p:grpSpPr>
            <p:grpSp>
              <p:nvGrpSpPr>
                <p:cNvPr id="3106" name="Google Shape;3106;p63"/>
                <p:cNvGrpSpPr/>
                <p:nvPr/>
              </p:nvGrpSpPr>
              <p:grpSpPr>
                <a:xfrm>
                  <a:off x="4925472" y="2041336"/>
                  <a:ext cx="2379821" cy="3205289"/>
                  <a:chOff x="4925472" y="2041336"/>
                  <a:chExt cx="2379821" cy="3205289"/>
                </a:xfrm>
              </p:grpSpPr>
              <p:sp>
                <p:nvSpPr>
                  <p:cNvPr id="3107" name="Google Shape;3107;p63"/>
                  <p:cNvSpPr/>
                  <p:nvPr/>
                </p:nvSpPr>
                <p:spPr>
                  <a:xfrm>
                    <a:off x="5709856" y="2080877"/>
                    <a:ext cx="430148" cy="65966"/>
                  </a:xfrm>
                  <a:custGeom>
                    <a:avLst/>
                    <a:gdLst/>
                    <a:ahLst/>
                    <a:cxnLst/>
                    <a:rect l="l" t="t" r="r" b="b"/>
                    <a:pathLst>
                      <a:path w="430148" h="65966" extrusionOk="0">
                        <a:moveTo>
                          <a:pt x="430149" y="0"/>
                        </a:moveTo>
                        <a:cubicBezTo>
                          <a:pt x="289846" y="26995"/>
                          <a:pt x="141922" y="48952"/>
                          <a:pt x="0" y="65966"/>
                        </a:cubicBezTo>
                        <a:cubicBezTo>
                          <a:pt x="138874" y="22622"/>
                          <a:pt x="284702" y="1046"/>
                          <a:pt x="430149" y="0"/>
                        </a:cubicBezTo>
                        <a:lnTo>
                          <a:pt x="430149" y="0"/>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8" name="Google Shape;3108;p63"/>
                  <p:cNvSpPr/>
                  <p:nvPr/>
                </p:nvSpPr>
                <p:spPr>
                  <a:xfrm>
                    <a:off x="5840825" y="3186228"/>
                    <a:ext cx="607028" cy="127188"/>
                  </a:xfrm>
                  <a:custGeom>
                    <a:avLst/>
                    <a:gdLst/>
                    <a:ahLst/>
                    <a:cxnLst/>
                    <a:rect l="l" t="t" r="r" b="b"/>
                    <a:pathLst>
                      <a:path w="607028" h="127188" extrusionOk="0">
                        <a:moveTo>
                          <a:pt x="607028" y="4381"/>
                        </a:moveTo>
                        <a:cubicBezTo>
                          <a:pt x="503110" y="7042"/>
                          <a:pt x="400812" y="24342"/>
                          <a:pt x="299180" y="44303"/>
                        </a:cubicBezTo>
                        <a:cubicBezTo>
                          <a:pt x="197739" y="65404"/>
                          <a:pt x="96869" y="89357"/>
                          <a:pt x="0" y="127188"/>
                        </a:cubicBezTo>
                        <a:cubicBezTo>
                          <a:pt x="153924" y="39550"/>
                          <a:pt x="430911" y="-16530"/>
                          <a:pt x="607028" y="4381"/>
                        </a:cubicBezTo>
                        <a:lnTo>
                          <a:pt x="607028" y="4381"/>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9" name="Google Shape;3109;p63"/>
                  <p:cNvSpPr/>
                  <p:nvPr/>
                </p:nvSpPr>
                <p:spPr>
                  <a:xfrm>
                    <a:off x="6701408" y="3253049"/>
                    <a:ext cx="418147" cy="32991"/>
                  </a:xfrm>
                  <a:custGeom>
                    <a:avLst/>
                    <a:gdLst/>
                    <a:ahLst/>
                    <a:cxnLst/>
                    <a:rect l="l" t="t" r="r" b="b"/>
                    <a:pathLst>
                      <a:path w="418147" h="32991" extrusionOk="0">
                        <a:moveTo>
                          <a:pt x="418147" y="32992"/>
                        </a:moveTo>
                        <a:cubicBezTo>
                          <a:pt x="279273" y="16738"/>
                          <a:pt x="139351" y="15312"/>
                          <a:pt x="0" y="25293"/>
                        </a:cubicBezTo>
                        <a:cubicBezTo>
                          <a:pt x="117538" y="-10827"/>
                          <a:pt x="302133" y="-8261"/>
                          <a:pt x="418147" y="32992"/>
                        </a:cubicBezTo>
                        <a:lnTo>
                          <a:pt x="418147" y="32992"/>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0" name="Google Shape;3110;p63"/>
                  <p:cNvSpPr/>
                  <p:nvPr/>
                </p:nvSpPr>
                <p:spPr>
                  <a:xfrm>
                    <a:off x="6316408" y="2049700"/>
                    <a:ext cx="988885" cy="55130"/>
                  </a:xfrm>
                  <a:custGeom>
                    <a:avLst/>
                    <a:gdLst/>
                    <a:ahLst/>
                    <a:cxnLst/>
                    <a:rect l="l" t="t" r="r" b="b"/>
                    <a:pathLst>
                      <a:path w="988885" h="55130" extrusionOk="0">
                        <a:moveTo>
                          <a:pt x="988885" y="55130"/>
                        </a:moveTo>
                        <a:cubicBezTo>
                          <a:pt x="660368" y="22337"/>
                          <a:pt x="330041" y="12737"/>
                          <a:pt x="0" y="17299"/>
                        </a:cubicBezTo>
                        <a:cubicBezTo>
                          <a:pt x="20574" y="15208"/>
                          <a:pt x="41148" y="13402"/>
                          <a:pt x="61722" y="11691"/>
                        </a:cubicBezTo>
                        <a:cubicBezTo>
                          <a:pt x="370618" y="-12072"/>
                          <a:pt x="683895" y="-570"/>
                          <a:pt x="988885" y="55035"/>
                        </a:cubicBezTo>
                        <a:lnTo>
                          <a:pt x="988885" y="55035"/>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1" name="Google Shape;3111;p63"/>
                  <p:cNvSpPr/>
                  <p:nvPr/>
                </p:nvSpPr>
                <p:spPr>
                  <a:xfrm>
                    <a:off x="6094475" y="2737525"/>
                    <a:ext cx="272415" cy="32574"/>
                  </a:xfrm>
                  <a:custGeom>
                    <a:avLst/>
                    <a:gdLst/>
                    <a:ahLst/>
                    <a:cxnLst/>
                    <a:rect l="l" t="t" r="r" b="b"/>
                    <a:pathLst>
                      <a:path w="272415" h="32574" extrusionOk="0">
                        <a:moveTo>
                          <a:pt x="0" y="32575"/>
                        </a:moveTo>
                        <a:cubicBezTo>
                          <a:pt x="87535" y="4819"/>
                          <a:pt x="180880" y="-5446"/>
                          <a:pt x="272415" y="2728"/>
                        </a:cubicBezTo>
                        <a:cubicBezTo>
                          <a:pt x="182594" y="21073"/>
                          <a:pt x="91630" y="30959"/>
                          <a:pt x="0" y="32575"/>
                        </a:cubicBezTo>
                        <a:lnTo>
                          <a:pt x="0" y="32575"/>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2" name="Google Shape;3112;p63"/>
                  <p:cNvSpPr/>
                  <p:nvPr/>
                </p:nvSpPr>
                <p:spPr>
                  <a:xfrm>
                    <a:off x="5278374" y="2800516"/>
                    <a:ext cx="660177" cy="262913"/>
                  </a:xfrm>
                  <a:custGeom>
                    <a:avLst/>
                    <a:gdLst/>
                    <a:ahLst/>
                    <a:cxnLst/>
                    <a:rect l="l" t="t" r="r" b="b"/>
                    <a:pathLst>
                      <a:path w="660177" h="262913" extrusionOk="0">
                        <a:moveTo>
                          <a:pt x="0" y="262914"/>
                        </a:moveTo>
                        <a:cubicBezTo>
                          <a:pt x="96012" y="191910"/>
                          <a:pt x="204978" y="139821"/>
                          <a:pt x="315659" y="95527"/>
                        </a:cubicBezTo>
                        <a:cubicBezTo>
                          <a:pt x="413290" y="58267"/>
                          <a:pt x="513493" y="27470"/>
                          <a:pt x="616268" y="8174"/>
                        </a:cubicBezTo>
                        <a:cubicBezTo>
                          <a:pt x="630841" y="5228"/>
                          <a:pt x="645509" y="2566"/>
                          <a:pt x="660178" y="0"/>
                        </a:cubicBezTo>
                        <a:cubicBezTo>
                          <a:pt x="631793" y="9315"/>
                          <a:pt x="603028" y="16824"/>
                          <a:pt x="574834" y="26139"/>
                        </a:cubicBezTo>
                        <a:cubicBezTo>
                          <a:pt x="376904" y="87638"/>
                          <a:pt x="181642" y="162159"/>
                          <a:pt x="95" y="262819"/>
                        </a:cubicBezTo>
                        <a:lnTo>
                          <a:pt x="95" y="262819"/>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3" name="Google Shape;3113;p63"/>
                  <p:cNvSpPr/>
                  <p:nvPr/>
                </p:nvSpPr>
                <p:spPr>
                  <a:xfrm>
                    <a:off x="6211061" y="3086662"/>
                    <a:ext cx="917924" cy="74956"/>
                  </a:xfrm>
                  <a:custGeom>
                    <a:avLst/>
                    <a:gdLst/>
                    <a:ahLst/>
                    <a:cxnLst/>
                    <a:rect l="l" t="t" r="r" b="b"/>
                    <a:pathLst>
                      <a:path w="917924" h="74956" extrusionOk="0">
                        <a:moveTo>
                          <a:pt x="917925" y="38171"/>
                        </a:moveTo>
                        <a:cubicBezTo>
                          <a:pt x="612267" y="11082"/>
                          <a:pt x="300419" y="4808"/>
                          <a:pt x="0" y="74957"/>
                        </a:cubicBezTo>
                        <a:cubicBezTo>
                          <a:pt x="285560" y="-20571"/>
                          <a:pt x="623888" y="-15438"/>
                          <a:pt x="917925" y="38171"/>
                        </a:cubicBezTo>
                        <a:lnTo>
                          <a:pt x="917925" y="38171"/>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4" name="Google Shape;3114;p63"/>
                  <p:cNvSpPr/>
                  <p:nvPr/>
                </p:nvSpPr>
                <p:spPr>
                  <a:xfrm>
                    <a:off x="4925472" y="2041336"/>
                    <a:ext cx="1007363" cy="249796"/>
                  </a:xfrm>
                  <a:custGeom>
                    <a:avLst/>
                    <a:gdLst/>
                    <a:ahLst/>
                    <a:cxnLst/>
                    <a:rect l="l" t="t" r="r" b="b"/>
                    <a:pathLst>
                      <a:path w="1007363" h="249796" extrusionOk="0">
                        <a:moveTo>
                          <a:pt x="1007364" y="0"/>
                        </a:moveTo>
                        <a:cubicBezTo>
                          <a:pt x="663797" y="44769"/>
                          <a:pt x="318992" y="110640"/>
                          <a:pt x="0" y="249797"/>
                        </a:cubicBezTo>
                        <a:cubicBezTo>
                          <a:pt x="300323" y="88398"/>
                          <a:pt x="668560" y="16729"/>
                          <a:pt x="1007364" y="0"/>
                        </a:cubicBezTo>
                        <a:lnTo>
                          <a:pt x="1007364" y="0"/>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5" name="Google Shape;3115;p63"/>
                  <p:cNvSpPr/>
                  <p:nvPr/>
                </p:nvSpPr>
                <p:spPr>
                  <a:xfrm>
                    <a:off x="5765006" y="3546864"/>
                    <a:ext cx="549783" cy="141057"/>
                  </a:xfrm>
                  <a:custGeom>
                    <a:avLst/>
                    <a:gdLst/>
                    <a:ahLst/>
                    <a:cxnLst/>
                    <a:rect l="l" t="t" r="r" b="b"/>
                    <a:pathLst>
                      <a:path w="549783" h="141057" extrusionOk="0">
                        <a:moveTo>
                          <a:pt x="0" y="141057"/>
                        </a:moveTo>
                        <a:cubicBezTo>
                          <a:pt x="155924" y="41538"/>
                          <a:pt x="366617" y="1996"/>
                          <a:pt x="549783" y="0"/>
                        </a:cubicBezTo>
                        <a:cubicBezTo>
                          <a:pt x="526256" y="4467"/>
                          <a:pt x="502634" y="7699"/>
                          <a:pt x="479203" y="11501"/>
                        </a:cubicBezTo>
                        <a:cubicBezTo>
                          <a:pt x="315849" y="38971"/>
                          <a:pt x="152019" y="73475"/>
                          <a:pt x="0" y="141057"/>
                        </a:cubicBezTo>
                        <a:lnTo>
                          <a:pt x="0" y="141057"/>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6" name="Google Shape;3116;p63"/>
                  <p:cNvSpPr/>
                  <p:nvPr/>
                </p:nvSpPr>
                <p:spPr>
                  <a:xfrm>
                    <a:off x="5986843" y="4131123"/>
                    <a:ext cx="168878" cy="20152"/>
                  </a:xfrm>
                  <a:custGeom>
                    <a:avLst/>
                    <a:gdLst/>
                    <a:ahLst/>
                    <a:cxnLst/>
                    <a:rect l="l" t="t" r="r" b="b"/>
                    <a:pathLst>
                      <a:path w="168878" h="20152" extrusionOk="0">
                        <a:moveTo>
                          <a:pt x="168878" y="3257"/>
                        </a:moveTo>
                        <a:cubicBezTo>
                          <a:pt x="113348" y="15519"/>
                          <a:pt x="56864" y="20842"/>
                          <a:pt x="0" y="20082"/>
                        </a:cubicBezTo>
                        <a:cubicBezTo>
                          <a:pt x="53816" y="1166"/>
                          <a:pt x="112395" y="-4251"/>
                          <a:pt x="168878" y="3257"/>
                        </a:cubicBezTo>
                        <a:lnTo>
                          <a:pt x="168878" y="3257"/>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7" name="Google Shape;3117;p63"/>
                  <p:cNvSpPr/>
                  <p:nvPr/>
                </p:nvSpPr>
                <p:spPr>
                  <a:xfrm>
                    <a:off x="6215824" y="4127390"/>
                    <a:ext cx="404907" cy="41874"/>
                  </a:xfrm>
                  <a:custGeom>
                    <a:avLst/>
                    <a:gdLst/>
                    <a:ahLst/>
                    <a:cxnLst/>
                    <a:rect l="l" t="t" r="r" b="b"/>
                    <a:pathLst>
                      <a:path w="404907" h="41874" extrusionOk="0">
                        <a:moveTo>
                          <a:pt x="404908" y="41874"/>
                        </a:moveTo>
                        <a:cubicBezTo>
                          <a:pt x="271844" y="29898"/>
                          <a:pt x="133064" y="18207"/>
                          <a:pt x="0" y="5564"/>
                        </a:cubicBezTo>
                        <a:cubicBezTo>
                          <a:pt x="135350" y="-8313"/>
                          <a:pt x="274320" y="3758"/>
                          <a:pt x="404908" y="41874"/>
                        </a:cubicBezTo>
                        <a:lnTo>
                          <a:pt x="404908" y="41874"/>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8" name="Google Shape;3118;p63"/>
                  <p:cNvSpPr/>
                  <p:nvPr/>
                </p:nvSpPr>
                <p:spPr>
                  <a:xfrm>
                    <a:off x="6338887" y="3987418"/>
                    <a:ext cx="381000" cy="40694"/>
                  </a:xfrm>
                  <a:custGeom>
                    <a:avLst/>
                    <a:gdLst/>
                    <a:ahLst/>
                    <a:cxnLst/>
                    <a:rect l="l" t="t" r="r" b="b"/>
                    <a:pathLst>
                      <a:path w="381000" h="40694" extrusionOk="0">
                        <a:moveTo>
                          <a:pt x="381000" y="40694"/>
                        </a:moveTo>
                        <a:cubicBezTo>
                          <a:pt x="253365" y="28337"/>
                          <a:pt x="128016" y="14935"/>
                          <a:pt x="0" y="10943"/>
                        </a:cubicBezTo>
                        <a:cubicBezTo>
                          <a:pt x="126397" y="-11870"/>
                          <a:pt x="258985" y="2388"/>
                          <a:pt x="381000" y="40694"/>
                        </a:cubicBezTo>
                        <a:lnTo>
                          <a:pt x="381000" y="40694"/>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9" name="Google Shape;3119;p63"/>
                  <p:cNvSpPr/>
                  <p:nvPr/>
                </p:nvSpPr>
                <p:spPr>
                  <a:xfrm>
                    <a:off x="5843873" y="4563446"/>
                    <a:ext cx="308229" cy="26803"/>
                  </a:xfrm>
                  <a:custGeom>
                    <a:avLst/>
                    <a:gdLst/>
                    <a:ahLst/>
                    <a:cxnLst/>
                    <a:rect l="l" t="t" r="r" b="b"/>
                    <a:pathLst>
                      <a:path w="308229" h="26803" extrusionOk="0">
                        <a:moveTo>
                          <a:pt x="0" y="26803"/>
                        </a:moveTo>
                        <a:cubicBezTo>
                          <a:pt x="98584" y="-4944"/>
                          <a:pt x="208312" y="-9602"/>
                          <a:pt x="308229" y="18819"/>
                        </a:cubicBezTo>
                        <a:cubicBezTo>
                          <a:pt x="205073" y="10359"/>
                          <a:pt x="102965" y="14732"/>
                          <a:pt x="0" y="26803"/>
                        </a:cubicBezTo>
                        <a:lnTo>
                          <a:pt x="0" y="26803"/>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0" name="Google Shape;3120;p63"/>
                  <p:cNvSpPr/>
                  <p:nvPr/>
                </p:nvSpPr>
                <p:spPr>
                  <a:xfrm>
                    <a:off x="5938266" y="4746541"/>
                    <a:ext cx="280797" cy="41701"/>
                  </a:xfrm>
                  <a:custGeom>
                    <a:avLst/>
                    <a:gdLst/>
                    <a:ahLst/>
                    <a:cxnLst/>
                    <a:rect l="l" t="t" r="r" b="b"/>
                    <a:pathLst>
                      <a:path w="280797" h="41701" extrusionOk="0">
                        <a:moveTo>
                          <a:pt x="280797" y="41702"/>
                        </a:moveTo>
                        <a:cubicBezTo>
                          <a:pt x="201168" y="18509"/>
                          <a:pt x="118396" y="11190"/>
                          <a:pt x="35814" y="12426"/>
                        </a:cubicBezTo>
                        <a:cubicBezTo>
                          <a:pt x="23908" y="12426"/>
                          <a:pt x="12097" y="13186"/>
                          <a:pt x="0" y="12901"/>
                        </a:cubicBezTo>
                        <a:cubicBezTo>
                          <a:pt x="11621" y="9954"/>
                          <a:pt x="23336" y="7293"/>
                          <a:pt x="35147" y="5297"/>
                        </a:cubicBezTo>
                        <a:cubicBezTo>
                          <a:pt x="117538" y="-6965"/>
                          <a:pt x="206978" y="829"/>
                          <a:pt x="280702" y="41702"/>
                        </a:cubicBezTo>
                        <a:lnTo>
                          <a:pt x="280702" y="41702"/>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1" name="Google Shape;3121;p63"/>
                  <p:cNvSpPr/>
                  <p:nvPr/>
                </p:nvSpPr>
                <p:spPr>
                  <a:xfrm>
                    <a:off x="5800344" y="4938052"/>
                    <a:ext cx="217646" cy="24516"/>
                  </a:xfrm>
                  <a:custGeom>
                    <a:avLst/>
                    <a:gdLst/>
                    <a:ahLst/>
                    <a:cxnLst/>
                    <a:rect l="l" t="t" r="r" b="b"/>
                    <a:pathLst>
                      <a:path w="217646" h="24516" extrusionOk="0">
                        <a:moveTo>
                          <a:pt x="0" y="24516"/>
                        </a:moveTo>
                        <a:cubicBezTo>
                          <a:pt x="68961" y="-957"/>
                          <a:pt x="145351" y="-5235"/>
                          <a:pt x="217646" y="5506"/>
                        </a:cubicBezTo>
                        <a:cubicBezTo>
                          <a:pt x="145637" y="7978"/>
                          <a:pt x="70866" y="12065"/>
                          <a:pt x="0" y="24516"/>
                        </a:cubicBezTo>
                        <a:lnTo>
                          <a:pt x="0" y="24516"/>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2" name="Google Shape;3122;p63"/>
                  <p:cNvSpPr/>
                  <p:nvPr/>
                </p:nvSpPr>
                <p:spPr>
                  <a:xfrm>
                    <a:off x="5909309" y="5236745"/>
                    <a:ext cx="125253" cy="9880"/>
                  </a:xfrm>
                  <a:custGeom>
                    <a:avLst/>
                    <a:gdLst/>
                    <a:ahLst/>
                    <a:cxnLst/>
                    <a:rect l="l" t="t" r="r" b="b"/>
                    <a:pathLst>
                      <a:path w="125253" h="9880" extrusionOk="0">
                        <a:moveTo>
                          <a:pt x="125254" y="9838"/>
                        </a:moveTo>
                        <a:cubicBezTo>
                          <a:pt x="83629" y="9933"/>
                          <a:pt x="41529" y="9838"/>
                          <a:pt x="0" y="9838"/>
                        </a:cubicBezTo>
                        <a:cubicBezTo>
                          <a:pt x="40196" y="-3374"/>
                          <a:pt x="85058" y="-3184"/>
                          <a:pt x="125254" y="9838"/>
                        </a:cubicBezTo>
                        <a:lnTo>
                          <a:pt x="125254" y="9838"/>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3" name="Google Shape;3123;p63"/>
                  <p:cNvSpPr/>
                  <p:nvPr/>
                </p:nvSpPr>
                <p:spPr>
                  <a:xfrm>
                    <a:off x="5878067" y="5087216"/>
                    <a:ext cx="174307" cy="22492"/>
                  </a:xfrm>
                  <a:custGeom>
                    <a:avLst/>
                    <a:gdLst/>
                    <a:ahLst/>
                    <a:cxnLst/>
                    <a:rect l="l" t="t" r="r" b="b"/>
                    <a:pathLst>
                      <a:path w="174307" h="22492" extrusionOk="0">
                        <a:moveTo>
                          <a:pt x="174308" y="22493"/>
                        </a:moveTo>
                        <a:cubicBezTo>
                          <a:pt x="116967" y="9470"/>
                          <a:pt x="58483" y="8900"/>
                          <a:pt x="0" y="6714"/>
                        </a:cubicBezTo>
                        <a:cubicBezTo>
                          <a:pt x="57436" y="-4407"/>
                          <a:pt x="120872" y="-3362"/>
                          <a:pt x="174308" y="22493"/>
                        </a:cubicBezTo>
                        <a:lnTo>
                          <a:pt x="174308" y="22493"/>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24" name="Google Shape;3124;p63"/>
                <p:cNvGrpSpPr/>
                <p:nvPr/>
              </p:nvGrpSpPr>
              <p:grpSpPr>
                <a:xfrm>
                  <a:off x="4925472" y="2041336"/>
                  <a:ext cx="2379821" cy="3205289"/>
                  <a:chOff x="4925472" y="2041336"/>
                  <a:chExt cx="2379821" cy="3205289"/>
                </a:xfrm>
              </p:grpSpPr>
              <p:sp>
                <p:nvSpPr>
                  <p:cNvPr id="3125" name="Google Shape;3125;p63"/>
                  <p:cNvSpPr/>
                  <p:nvPr/>
                </p:nvSpPr>
                <p:spPr>
                  <a:xfrm>
                    <a:off x="5709856" y="2080877"/>
                    <a:ext cx="430148" cy="65966"/>
                  </a:xfrm>
                  <a:custGeom>
                    <a:avLst/>
                    <a:gdLst/>
                    <a:ahLst/>
                    <a:cxnLst/>
                    <a:rect l="l" t="t" r="r" b="b"/>
                    <a:pathLst>
                      <a:path w="430148" h="65966" extrusionOk="0">
                        <a:moveTo>
                          <a:pt x="430149" y="0"/>
                        </a:moveTo>
                        <a:cubicBezTo>
                          <a:pt x="289846" y="26995"/>
                          <a:pt x="141922" y="48952"/>
                          <a:pt x="0" y="65966"/>
                        </a:cubicBezTo>
                        <a:cubicBezTo>
                          <a:pt x="138874" y="22622"/>
                          <a:pt x="284702" y="1046"/>
                          <a:pt x="430149" y="0"/>
                        </a:cubicBezTo>
                        <a:lnTo>
                          <a:pt x="430149"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6" name="Google Shape;3126;p63"/>
                  <p:cNvSpPr/>
                  <p:nvPr/>
                </p:nvSpPr>
                <p:spPr>
                  <a:xfrm>
                    <a:off x="5840825" y="3186228"/>
                    <a:ext cx="607028" cy="127188"/>
                  </a:xfrm>
                  <a:custGeom>
                    <a:avLst/>
                    <a:gdLst/>
                    <a:ahLst/>
                    <a:cxnLst/>
                    <a:rect l="l" t="t" r="r" b="b"/>
                    <a:pathLst>
                      <a:path w="607028" h="127188" extrusionOk="0">
                        <a:moveTo>
                          <a:pt x="607028" y="4381"/>
                        </a:moveTo>
                        <a:cubicBezTo>
                          <a:pt x="503110" y="7042"/>
                          <a:pt x="400812" y="24342"/>
                          <a:pt x="299180" y="44303"/>
                        </a:cubicBezTo>
                        <a:cubicBezTo>
                          <a:pt x="197739" y="65404"/>
                          <a:pt x="96869" y="89357"/>
                          <a:pt x="0" y="127188"/>
                        </a:cubicBezTo>
                        <a:cubicBezTo>
                          <a:pt x="153924" y="39550"/>
                          <a:pt x="430911" y="-16530"/>
                          <a:pt x="607028" y="4381"/>
                        </a:cubicBezTo>
                        <a:lnTo>
                          <a:pt x="607028" y="438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7" name="Google Shape;3127;p63"/>
                  <p:cNvSpPr/>
                  <p:nvPr/>
                </p:nvSpPr>
                <p:spPr>
                  <a:xfrm>
                    <a:off x="6701408" y="3253049"/>
                    <a:ext cx="418147" cy="32991"/>
                  </a:xfrm>
                  <a:custGeom>
                    <a:avLst/>
                    <a:gdLst/>
                    <a:ahLst/>
                    <a:cxnLst/>
                    <a:rect l="l" t="t" r="r" b="b"/>
                    <a:pathLst>
                      <a:path w="418147" h="32991" extrusionOk="0">
                        <a:moveTo>
                          <a:pt x="418147" y="32992"/>
                        </a:moveTo>
                        <a:cubicBezTo>
                          <a:pt x="279273" y="16738"/>
                          <a:pt x="139351" y="15312"/>
                          <a:pt x="0" y="25293"/>
                        </a:cubicBezTo>
                        <a:cubicBezTo>
                          <a:pt x="117538" y="-10827"/>
                          <a:pt x="302133" y="-8261"/>
                          <a:pt x="418147" y="32992"/>
                        </a:cubicBezTo>
                        <a:lnTo>
                          <a:pt x="418147" y="3299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8" name="Google Shape;3128;p63"/>
                  <p:cNvSpPr/>
                  <p:nvPr/>
                </p:nvSpPr>
                <p:spPr>
                  <a:xfrm>
                    <a:off x="6316408" y="2049700"/>
                    <a:ext cx="988885" cy="55130"/>
                  </a:xfrm>
                  <a:custGeom>
                    <a:avLst/>
                    <a:gdLst/>
                    <a:ahLst/>
                    <a:cxnLst/>
                    <a:rect l="l" t="t" r="r" b="b"/>
                    <a:pathLst>
                      <a:path w="988885" h="55130" extrusionOk="0">
                        <a:moveTo>
                          <a:pt x="988885" y="55130"/>
                        </a:moveTo>
                        <a:cubicBezTo>
                          <a:pt x="660368" y="22337"/>
                          <a:pt x="330041" y="12737"/>
                          <a:pt x="0" y="17299"/>
                        </a:cubicBezTo>
                        <a:cubicBezTo>
                          <a:pt x="20574" y="15208"/>
                          <a:pt x="41148" y="13402"/>
                          <a:pt x="61722" y="11691"/>
                        </a:cubicBezTo>
                        <a:cubicBezTo>
                          <a:pt x="370618" y="-12072"/>
                          <a:pt x="683895" y="-570"/>
                          <a:pt x="988885" y="55035"/>
                        </a:cubicBezTo>
                        <a:lnTo>
                          <a:pt x="988885" y="5503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9" name="Google Shape;3129;p63"/>
                  <p:cNvSpPr/>
                  <p:nvPr/>
                </p:nvSpPr>
                <p:spPr>
                  <a:xfrm>
                    <a:off x="6094475" y="2737525"/>
                    <a:ext cx="272415" cy="32574"/>
                  </a:xfrm>
                  <a:custGeom>
                    <a:avLst/>
                    <a:gdLst/>
                    <a:ahLst/>
                    <a:cxnLst/>
                    <a:rect l="l" t="t" r="r" b="b"/>
                    <a:pathLst>
                      <a:path w="272415" h="32574" extrusionOk="0">
                        <a:moveTo>
                          <a:pt x="0" y="32575"/>
                        </a:moveTo>
                        <a:cubicBezTo>
                          <a:pt x="87535" y="4819"/>
                          <a:pt x="180880" y="-5446"/>
                          <a:pt x="272415" y="2728"/>
                        </a:cubicBezTo>
                        <a:cubicBezTo>
                          <a:pt x="182594" y="21073"/>
                          <a:pt x="91630" y="30959"/>
                          <a:pt x="0" y="32575"/>
                        </a:cubicBezTo>
                        <a:lnTo>
                          <a:pt x="0" y="3257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0" name="Google Shape;3130;p63"/>
                  <p:cNvSpPr/>
                  <p:nvPr/>
                </p:nvSpPr>
                <p:spPr>
                  <a:xfrm>
                    <a:off x="5278374" y="2800516"/>
                    <a:ext cx="660177" cy="262913"/>
                  </a:xfrm>
                  <a:custGeom>
                    <a:avLst/>
                    <a:gdLst/>
                    <a:ahLst/>
                    <a:cxnLst/>
                    <a:rect l="l" t="t" r="r" b="b"/>
                    <a:pathLst>
                      <a:path w="660177" h="262913" extrusionOk="0">
                        <a:moveTo>
                          <a:pt x="0" y="262914"/>
                        </a:moveTo>
                        <a:cubicBezTo>
                          <a:pt x="96012" y="191910"/>
                          <a:pt x="204978" y="139821"/>
                          <a:pt x="315659" y="95527"/>
                        </a:cubicBezTo>
                        <a:cubicBezTo>
                          <a:pt x="413290" y="58267"/>
                          <a:pt x="513493" y="27470"/>
                          <a:pt x="616268" y="8174"/>
                        </a:cubicBezTo>
                        <a:cubicBezTo>
                          <a:pt x="630841" y="5228"/>
                          <a:pt x="645509" y="2566"/>
                          <a:pt x="660178" y="0"/>
                        </a:cubicBezTo>
                        <a:cubicBezTo>
                          <a:pt x="631793" y="9315"/>
                          <a:pt x="603028" y="16824"/>
                          <a:pt x="574834" y="26139"/>
                        </a:cubicBezTo>
                        <a:cubicBezTo>
                          <a:pt x="376904" y="87638"/>
                          <a:pt x="181642" y="162159"/>
                          <a:pt x="95" y="262819"/>
                        </a:cubicBezTo>
                        <a:lnTo>
                          <a:pt x="95" y="26281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1" name="Google Shape;3131;p63"/>
                  <p:cNvSpPr/>
                  <p:nvPr/>
                </p:nvSpPr>
                <p:spPr>
                  <a:xfrm>
                    <a:off x="6211061" y="3086662"/>
                    <a:ext cx="917924" cy="74956"/>
                  </a:xfrm>
                  <a:custGeom>
                    <a:avLst/>
                    <a:gdLst/>
                    <a:ahLst/>
                    <a:cxnLst/>
                    <a:rect l="l" t="t" r="r" b="b"/>
                    <a:pathLst>
                      <a:path w="917924" h="74956" extrusionOk="0">
                        <a:moveTo>
                          <a:pt x="917925" y="38171"/>
                        </a:moveTo>
                        <a:cubicBezTo>
                          <a:pt x="612267" y="11082"/>
                          <a:pt x="300419" y="4808"/>
                          <a:pt x="0" y="74957"/>
                        </a:cubicBezTo>
                        <a:cubicBezTo>
                          <a:pt x="285560" y="-20571"/>
                          <a:pt x="623888" y="-15438"/>
                          <a:pt x="917925" y="38171"/>
                        </a:cubicBezTo>
                        <a:lnTo>
                          <a:pt x="917925" y="38171"/>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2" name="Google Shape;3132;p63"/>
                  <p:cNvSpPr/>
                  <p:nvPr/>
                </p:nvSpPr>
                <p:spPr>
                  <a:xfrm>
                    <a:off x="4925472" y="2041336"/>
                    <a:ext cx="1007363" cy="249796"/>
                  </a:xfrm>
                  <a:custGeom>
                    <a:avLst/>
                    <a:gdLst/>
                    <a:ahLst/>
                    <a:cxnLst/>
                    <a:rect l="l" t="t" r="r" b="b"/>
                    <a:pathLst>
                      <a:path w="1007363" h="249796" extrusionOk="0">
                        <a:moveTo>
                          <a:pt x="1007364" y="0"/>
                        </a:moveTo>
                        <a:cubicBezTo>
                          <a:pt x="663797" y="44769"/>
                          <a:pt x="318992" y="110640"/>
                          <a:pt x="0" y="249797"/>
                        </a:cubicBezTo>
                        <a:cubicBezTo>
                          <a:pt x="300323" y="88398"/>
                          <a:pt x="668560" y="16729"/>
                          <a:pt x="1007364" y="0"/>
                        </a:cubicBezTo>
                        <a:lnTo>
                          <a:pt x="1007364"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3" name="Google Shape;3133;p63"/>
                  <p:cNvSpPr/>
                  <p:nvPr/>
                </p:nvSpPr>
                <p:spPr>
                  <a:xfrm>
                    <a:off x="5765006" y="3546864"/>
                    <a:ext cx="549783" cy="141057"/>
                  </a:xfrm>
                  <a:custGeom>
                    <a:avLst/>
                    <a:gdLst/>
                    <a:ahLst/>
                    <a:cxnLst/>
                    <a:rect l="l" t="t" r="r" b="b"/>
                    <a:pathLst>
                      <a:path w="549783" h="141057" extrusionOk="0">
                        <a:moveTo>
                          <a:pt x="0" y="141057"/>
                        </a:moveTo>
                        <a:cubicBezTo>
                          <a:pt x="155924" y="41538"/>
                          <a:pt x="366617" y="1996"/>
                          <a:pt x="549783" y="0"/>
                        </a:cubicBezTo>
                        <a:cubicBezTo>
                          <a:pt x="526256" y="4467"/>
                          <a:pt x="502634" y="7699"/>
                          <a:pt x="479203" y="11501"/>
                        </a:cubicBezTo>
                        <a:cubicBezTo>
                          <a:pt x="315849" y="38971"/>
                          <a:pt x="152019" y="73475"/>
                          <a:pt x="0" y="141057"/>
                        </a:cubicBezTo>
                        <a:lnTo>
                          <a:pt x="0" y="14105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4" name="Google Shape;3134;p63"/>
                  <p:cNvSpPr/>
                  <p:nvPr/>
                </p:nvSpPr>
                <p:spPr>
                  <a:xfrm>
                    <a:off x="5986843" y="4131123"/>
                    <a:ext cx="168878" cy="20152"/>
                  </a:xfrm>
                  <a:custGeom>
                    <a:avLst/>
                    <a:gdLst/>
                    <a:ahLst/>
                    <a:cxnLst/>
                    <a:rect l="l" t="t" r="r" b="b"/>
                    <a:pathLst>
                      <a:path w="168878" h="20152" extrusionOk="0">
                        <a:moveTo>
                          <a:pt x="168878" y="3257"/>
                        </a:moveTo>
                        <a:cubicBezTo>
                          <a:pt x="113348" y="15519"/>
                          <a:pt x="56864" y="20842"/>
                          <a:pt x="0" y="20082"/>
                        </a:cubicBezTo>
                        <a:cubicBezTo>
                          <a:pt x="53816" y="1166"/>
                          <a:pt x="112395" y="-4251"/>
                          <a:pt x="168878" y="3257"/>
                        </a:cubicBezTo>
                        <a:lnTo>
                          <a:pt x="168878" y="3257"/>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5" name="Google Shape;3135;p63"/>
                  <p:cNvSpPr/>
                  <p:nvPr/>
                </p:nvSpPr>
                <p:spPr>
                  <a:xfrm>
                    <a:off x="6215824" y="4127390"/>
                    <a:ext cx="404907" cy="41874"/>
                  </a:xfrm>
                  <a:custGeom>
                    <a:avLst/>
                    <a:gdLst/>
                    <a:ahLst/>
                    <a:cxnLst/>
                    <a:rect l="l" t="t" r="r" b="b"/>
                    <a:pathLst>
                      <a:path w="404907" h="41874" extrusionOk="0">
                        <a:moveTo>
                          <a:pt x="404908" y="41874"/>
                        </a:moveTo>
                        <a:cubicBezTo>
                          <a:pt x="271844" y="29898"/>
                          <a:pt x="133064" y="18207"/>
                          <a:pt x="0" y="5564"/>
                        </a:cubicBezTo>
                        <a:cubicBezTo>
                          <a:pt x="135350" y="-8313"/>
                          <a:pt x="274320" y="3758"/>
                          <a:pt x="404908" y="41874"/>
                        </a:cubicBezTo>
                        <a:lnTo>
                          <a:pt x="404908" y="4187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6" name="Google Shape;3136;p63"/>
                  <p:cNvSpPr/>
                  <p:nvPr/>
                </p:nvSpPr>
                <p:spPr>
                  <a:xfrm>
                    <a:off x="6338887" y="3987418"/>
                    <a:ext cx="381000" cy="40694"/>
                  </a:xfrm>
                  <a:custGeom>
                    <a:avLst/>
                    <a:gdLst/>
                    <a:ahLst/>
                    <a:cxnLst/>
                    <a:rect l="l" t="t" r="r" b="b"/>
                    <a:pathLst>
                      <a:path w="381000" h="40694" extrusionOk="0">
                        <a:moveTo>
                          <a:pt x="381000" y="40694"/>
                        </a:moveTo>
                        <a:cubicBezTo>
                          <a:pt x="253365" y="28337"/>
                          <a:pt x="128016" y="14935"/>
                          <a:pt x="0" y="10943"/>
                        </a:cubicBezTo>
                        <a:cubicBezTo>
                          <a:pt x="126397" y="-11870"/>
                          <a:pt x="258985" y="2388"/>
                          <a:pt x="381000" y="40694"/>
                        </a:cubicBezTo>
                        <a:lnTo>
                          <a:pt x="381000" y="40694"/>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7" name="Google Shape;3137;p63"/>
                  <p:cNvSpPr/>
                  <p:nvPr/>
                </p:nvSpPr>
                <p:spPr>
                  <a:xfrm>
                    <a:off x="5843873" y="4563446"/>
                    <a:ext cx="308229" cy="26803"/>
                  </a:xfrm>
                  <a:custGeom>
                    <a:avLst/>
                    <a:gdLst/>
                    <a:ahLst/>
                    <a:cxnLst/>
                    <a:rect l="l" t="t" r="r" b="b"/>
                    <a:pathLst>
                      <a:path w="308229" h="26803" extrusionOk="0">
                        <a:moveTo>
                          <a:pt x="0" y="26803"/>
                        </a:moveTo>
                        <a:cubicBezTo>
                          <a:pt x="98584" y="-4944"/>
                          <a:pt x="208312" y="-9602"/>
                          <a:pt x="308229" y="18819"/>
                        </a:cubicBezTo>
                        <a:cubicBezTo>
                          <a:pt x="205073" y="10359"/>
                          <a:pt x="102965" y="14732"/>
                          <a:pt x="0" y="26803"/>
                        </a:cubicBezTo>
                        <a:lnTo>
                          <a:pt x="0" y="2680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8" name="Google Shape;3138;p63"/>
                  <p:cNvSpPr/>
                  <p:nvPr/>
                </p:nvSpPr>
                <p:spPr>
                  <a:xfrm>
                    <a:off x="5938266" y="4746541"/>
                    <a:ext cx="280797" cy="41701"/>
                  </a:xfrm>
                  <a:custGeom>
                    <a:avLst/>
                    <a:gdLst/>
                    <a:ahLst/>
                    <a:cxnLst/>
                    <a:rect l="l" t="t" r="r" b="b"/>
                    <a:pathLst>
                      <a:path w="280797" h="41701" extrusionOk="0">
                        <a:moveTo>
                          <a:pt x="280797" y="41702"/>
                        </a:moveTo>
                        <a:cubicBezTo>
                          <a:pt x="201168" y="18509"/>
                          <a:pt x="118396" y="11190"/>
                          <a:pt x="35814" y="12426"/>
                        </a:cubicBezTo>
                        <a:cubicBezTo>
                          <a:pt x="23908" y="12426"/>
                          <a:pt x="12097" y="13186"/>
                          <a:pt x="0" y="12901"/>
                        </a:cubicBezTo>
                        <a:cubicBezTo>
                          <a:pt x="11621" y="9954"/>
                          <a:pt x="23336" y="7293"/>
                          <a:pt x="35147" y="5297"/>
                        </a:cubicBezTo>
                        <a:cubicBezTo>
                          <a:pt x="117538" y="-6965"/>
                          <a:pt x="206978" y="829"/>
                          <a:pt x="280702" y="41702"/>
                        </a:cubicBezTo>
                        <a:lnTo>
                          <a:pt x="280702" y="41702"/>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9" name="Google Shape;3139;p63"/>
                  <p:cNvSpPr/>
                  <p:nvPr/>
                </p:nvSpPr>
                <p:spPr>
                  <a:xfrm>
                    <a:off x="5800344" y="4938052"/>
                    <a:ext cx="217646" cy="24516"/>
                  </a:xfrm>
                  <a:custGeom>
                    <a:avLst/>
                    <a:gdLst/>
                    <a:ahLst/>
                    <a:cxnLst/>
                    <a:rect l="l" t="t" r="r" b="b"/>
                    <a:pathLst>
                      <a:path w="217646" h="24516" extrusionOk="0">
                        <a:moveTo>
                          <a:pt x="0" y="24516"/>
                        </a:moveTo>
                        <a:cubicBezTo>
                          <a:pt x="68961" y="-957"/>
                          <a:pt x="145351" y="-5235"/>
                          <a:pt x="217646" y="5506"/>
                        </a:cubicBezTo>
                        <a:cubicBezTo>
                          <a:pt x="145637" y="7978"/>
                          <a:pt x="70866" y="12065"/>
                          <a:pt x="0" y="24516"/>
                        </a:cubicBezTo>
                        <a:lnTo>
                          <a:pt x="0" y="2451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0" name="Google Shape;3140;p63"/>
                  <p:cNvSpPr/>
                  <p:nvPr/>
                </p:nvSpPr>
                <p:spPr>
                  <a:xfrm>
                    <a:off x="5909309" y="5236745"/>
                    <a:ext cx="125253" cy="9880"/>
                  </a:xfrm>
                  <a:custGeom>
                    <a:avLst/>
                    <a:gdLst/>
                    <a:ahLst/>
                    <a:cxnLst/>
                    <a:rect l="l" t="t" r="r" b="b"/>
                    <a:pathLst>
                      <a:path w="125253" h="9880" extrusionOk="0">
                        <a:moveTo>
                          <a:pt x="125254" y="9838"/>
                        </a:moveTo>
                        <a:cubicBezTo>
                          <a:pt x="83629" y="9933"/>
                          <a:pt x="41529" y="9838"/>
                          <a:pt x="0" y="9838"/>
                        </a:cubicBezTo>
                        <a:cubicBezTo>
                          <a:pt x="40196" y="-3374"/>
                          <a:pt x="85058" y="-3184"/>
                          <a:pt x="125254" y="9838"/>
                        </a:cubicBezTo>
                        <a:lnTo>
                          <a:pt x="125254" y="9838"/>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1" name="Google Shape;3141;p63"/>
                  <p:cNvSpPr/>
                  <p:nvPr/>
                </p:nvSpPr>
                <p:spPr>
                  <a:xfrm>
                    <a:off x="5878067" y="5087216"/>
                    <a:ext cx="174307" cy="22492"/>
                  </a:xfrm>
                  <a:custGeom>
                    <a:avLst/>
                    <a:gdLst/>
                    <a:ahLst/>
                    <a:cxnLst/>
                    <a:rect l="l" t="t" r="r" b="b"/>
                    <a:pathLst>
                      <a:path w="174307" h="22492" extrusionOk="0">
                        <a:moveTo>
                          <a:pt x="174308" y="22493"/>
                        </a:moveTo>
                        <a:cubicBezTo>
                          <a:pt x="116967" y="9470"/>
                          <a:pt x="58483" y="8900"/>
                          <a:pt x="0" y="6714"/>
                        </a:cubicBezTo>
                        <a:cubicBezTo>
                          <a:pt x="57436" y="-4407"/>
                          <a:pt x="120872" y="-3362"/>
                          <a:pt x="174308" y="22493"/>
                        </a:cubicBezTo>
                        <a:lnTo>
                          <a:pt x="174308" y="2249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42" name="Google Shape;3142;p63"/>
                <p:cNvGrpSpPr/>
                <p:nvPr/>
              </p:nvGrpSpPr>
              <p:grpSpPr>
                <a:xfrm>
                  <a:off x="4925472" y="2041336"/>
                  <a:ext cx="2379821" cy="3205289"/>
                  <a:chOff x="4925472" y="2041336"/>
                  <a:chExt cx="2379821" cy="3205289"/>
                </a:xfrm>
              </p:grpSpPr>
              <p:sp>
                <p:nvSpPr>
                  <p:cNvPr id="3143" name="Google Shape;3143;p63"/>
                  <p:cNvSpPr/>
                  <p:nvPr/>
                </p:nvSpPr>
                <p:spPr>
                  <a:xfrm>
                    <a:off x="5709856" y="2080877"/>
                    <a:ext cx="430148" cy="65966"/>
                  </a:xfrm>
                  <a:custGeom>
                    <a:avLst/>
                    <a:gdLst/>
                    <a:ahLst/>
                    <a:cxnLst/>
                    <a:rect l="l" t="t" r="r" b="b"/>
                    <a:pathLst>
                      <a:path w="430148" h="65966" extrusionOk="0">
                        <a:moveTo>
                          <a:pt x="430149" y="0"/>
                        </a:moveTo>
                        <a:cubicBezTo>
                          <a:pt x="289846" y="26995"/>
                          <a:pt x="141922" y="48952"/>
                          <a:pt x="0" y="65966"/>
                        </a:cubicBezTo>
                        <a:cubicBezTo>
                          <a:pt x="138874" y="22622"/>
                          <a:pt x="284702" y="1046"/>
                          <a:pt x="430149" y="0"/>
                        </a:cubicBezTo>
                        <a:lnTo>
                          <a:pt x="430149"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4" name="Google Shape;3144;p63"/>
                  <p:cNvSpPr/>
                  <p:nvPr/>
                </p:nvSpPr>
                <p:spPr>
                  <a:xfrm>
                    <a:off x="5840825" y="3186228"/>
                    <a:ext cx="607028" cy="127188"/>
                  </a:xfrm>
                  <a:custGeom>
                    <a:avLst/>
                    <a:gdLst/>
                    <a:ahLst/>
                    <a:cxnLst/>
                    <a:rect l="l" t="t" r="r" b="b"/>
                    <a:pathLst>
                      <a:path w="607028" h="127188" extrusionOk="0">
                        <a:moveTo>
                          <a:pt x="607028" y="4381"/>
                        </a:moveTo>
                        <a:cubicBezTo>
                          <a:pt x="503110" y="7042"/>
                          <a:pt x="400812" y="24342"/>
                          <a:pt x="299180" y="44303"/>
                        </a:cubicBezTo>
                        <a:cubicBezTo>
                          <a:pt x="197739" y="65404"/>
                          <a:pt x="96869" y="89357"/>
                          <a:pt x="0" y="127188"/>
                        </a:cubicBezTo>
                        <a:cubicBezTo>
                          <a:pt x="153924" y="39550"/>
                          <a:pt x="430911" y="-16530"/>
                          <a:pt x="607028" y="4381"/>
                        </a:cubicBezTo>
                        <a:lnTo>
                          <a:pt x="607028" y="438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5" name="Google Shape;3145;p63"/>
                  <p:cNvSpPr/>
                  <p:nvPr/>
                </p:nvSpPr>
                <p:spPr>
                  <a:xfrm>
                    <a:off x="6701408" y="3253049"/>
                    <a:ext cx="418147" cy="32991"/>
                  </a:xfrm>
                  <a:custGeom>
                    <a:avLst/>
                    <a:gdLst/>
                    <a:ahLst/>
                    <a:cxnLst/>
                    <a:rect l="l" t="t" r="r" b="b"/>
                    <a:pathLst>
                      <a:path w="418147" h="32991" extrusionOk="0">
                        <a:moveTo>
                          <a:pt x="418147" y="32992"/>
                        </a:moveTo>
                        <a:cubicBezTo>
                          <a:pt x="279273" y="16738"/>
                          <a:pt x="139351" y="15312"/>
                          <a:pt x="0" y="25293"/>
                        </a:cubicBezTo>
                        <a:cubicBezTo>
                          <a:pt x="117538" y="-10827"/>
                          <a:pt x="302133" y="-8261"/>
                          <a:pt x="418147" y="32992"/>
                        </a:cubicBezTo>
                        <a:lnTo>
                          <a:pt x="418147" y="32992"/>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6" name="Google Shape;3146;p63"/>
                  <p:cNvSpPr/>
                  <p:nvPr/>
                </p:nvSpPr>
                <p:spPr>
                  <a:xfrm>
                    <a:off x="6316408" y="2049700"/>
                    <a:ext cx="988885" cy="55130"/>
                  </a:xfrm>
                  <a:custGeom>
                    <a:avLst/>
                    <a:gdLst/>
                    <a:ahLst/>
                    <a:cxnLst/>
                    <a:rect l="l" t="t" r="r" b="b"/>
                    <a:pathLst>
                      <a:path w="988885" h="55130" extrusionOk="0">
                        <a:moveTo>
                          <a:pt x="988885" y="55130"/>
                        </a:moveTo>
                        <a:cubicBezTo>
                          <a:pt x="660368" y="22337"/>
                          <a:pt x="330041" y="12737"/>
                          <a:pt x="0" y="17299"/>
                        </a:cubicBezTo>
                        <a:cubicBezTo>
                          <a:pt x="20574" y="15208"/>
                          <a:pt x="41148" y="13402"/>
                          <a:pt x="61722" y="11691"/>
                        </a:cubicBezTo>
                        <a:cubicBezTo>
                          <a:pt x="370618" y="-12072"/>
                          <a:pt x="683895" y="-570"/>
                          <a:pt x="988885" y="55035"/>
                        </a:cubicBezTo>
                        <a:lnTo>
                          <a:pt x="988885" y="5503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7" name="Google Shape;3147;p63"/>
                  <p:cNvSpPr/>
                  <p:nvPr/>
                </p:nvSpPr>
                <p:spPr>
                  <a:xfrm>
                    <a:off x="6094475" y="2737525"/>
                    <a:ext cx="272415" cy="32574"/>
                  </a:xfrm>
                  <a:custGeom>
                    <a:avLst/>
                    <a:gdLst/>
                    <a:ahLst/>
                    <a:cxnLst/>
                    <a:rect l="l" t="t" r="r" b="b"/>
                    <a:pathLst>
                      <a:path w="272415" h="32574" extrusionOk="0">
                        <a:moveTo>
                          <a:pt x="0" y="32575"/>
                        </a:moveTo>
                        <a:cubicBezTo>
                          <a:pt x="87535" y="4819"/>
                          <a:pt x="180880" y="-5446"/>
                          <a:pt x="272415" y="2728"/>
                        </a:cubicBezTo>
                        <a:cubicBezTo>
                          <a:pt x="182594" y="21073"/>
                          <a:pt x="91630" y="30959"/>
                          <a:pt x="0" y="32575"/>
                        </a:cubicBezTo>
                        <a:lnTo>
                          <a:pt x="0" y="32575"/>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8" name="Google Shape;3148;p63"/>
                  <p:cNvSpPr/>
                  <p:nvPr/>
                </p:nvSpPr>
                <p:spPr>
                  <a:xfrm>
                    <a:off x="5278374" y="2800516"/>
                    <a:ext cx="660177" cy="262913"/>
                  </a:xfrm>
                  <a:custGeom>
                    <a:avLst/>
                    <a:gdLst/>
                    <a:ahLst/>
                    <a:cxnLst/>
                    <a:rect l="l" t="t" r="r" b="b"/>
                    <a:pathLst>
                      <a:path w="660177" h="262913" extrusionOk="0">
                        <a:moveTo>
                          <a:pt x="0" y="262914"/>
                        </a:moveTo>
                        <a:cubicBezTo>
                          <a:pt x="96012" y="191910"/>
                          <a:pt x="204978" y="139821"/>
                          <a:pt x="315659" y="95527"/>
                        </a:cubicBezTo>
                        <a:cubicBezTo>
                          <a:pt x="413290" y="58267"/>
                          <a:pt x="513493" y="27470"/>
                          <a:pt x="616268" y="8174"/>
                        </a:cubicBezTo>
                        <a:cubicBezTo>
                          <a:pt x="630841" y="5228"/>
                          <a:pt x="645509" y="2566"/>
                          <a:pt x="660178" y="0"/>
                        </a:cubicBezTo>
                        <a:cubicBezTo>
                          <a:pt x="631793" y="9315"/>
                          <a:pt x="603028" y="16824"/>
                          <a:pt x="574834" y="26139"/>
                        </a:cubicBezTo>
                        <a:cubicBezTo>
                          <a:pt x="376904" y="87638"/>
                          <a:pt x="181642" y="162159"/>
                          <a:pt x="95" y="262819"/>
                        </a:cubicBezTo>
                        <a:lnTo>
                          <a:pt x="95" y="262819"/>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9" name="Google Shape;3149;p63"/>
                  <p:cNvSpPr/>
                  <p:nvPr/>
                </p:nvSpPr>
                <p:spPr>
                  <a:xfrm>
                    <a:off x="6211061" y="3086662"/>
                    <a:ext cx="917924" cy="74956"/>
                  </a:xfrm>
                  <a:custGeom>
                    <a:avLst/>
                    <a:gdLst/>
                    <a:ahLst/>
                    <a:cxnLst/>
                    <a:rect l="l" t="t" r="r" b="b"/>
                    <a:pathLst>
                      <a:path w="917924" h="74956" extrusionOk="0">
                        <a:moveTo>
                          <a:pt x="917925" y="38171"/>
                        </a:moveTo>
                        <a:cubicBezTo>
                          <a:pt x="612267" y="11082"/>
                          <a:pt x="300419" y="4808"/>
                          <a:pt x="0" y="74957"/>
                        </a:cubicBezTo>
                        <a:cubicBezTo>
                          <a:pt x="285560" y="-20571"/>
                          <a:pt x="623888" y="-15438"/>
                          <a:pt x="917925" y="38171"/>
                        </a:cubicBezTo>
                        <a:lnTo>
                          <a:pt x="917925" y="38171"/>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0" name="Google Shape;3150;p63"/>
                  <p:cNvSpPr/>
                  <p:nvPr/>
                </p:nvSpPr>
                <p:spPr>
                  <a:xfrm>
                    <a:off x="4925472" y="2041336"/>
                    <a:ext cx="1007363" cy="249796"/>
                  </a:xfrm>
                  <a:custGeom>
                    <a:avLst/>
                    <a:gdLst/>
                    <a:ahLst/>
                    <a:cxnLst/>
                    <a:rect l="l" t="t" r="r" b="b"/>
                    <a:pathLst>
                      <a:path w="1007363" h="249796" extrusionOk="0">
                        <a:moveTo>
                          <a:pt x="1007364" y="0"/>
                        </a:moveTo>
                        <a:cubicBezTo>
                          <a:pt x="663797" y="44769"/>
                          <a:pt x="318992" y="110640"/>
                          <a:pt x="0" y="249797"/>
                        </a:cubicBezTo>
                        <a:cubicBezTo>
                          <a:pt x="300323" y="88398"/>
                          <a:pt x="668560" y="16729"/>
                          <a:pt x="1007364" y="0"/>
                        </a:cubicBezTo>
                        <a:lnTo>
                          <a:pt x="1007364"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1" name="Google Shape;3151;p63"/>
                  <p:cNvSpPr/>
                  <p:nvPr/>
                </p:nvSpPr>
                <p:spPr>
                  <a:xfrm>
                    <a:off x="5765006" y="3546864"/>
                    <a:ext cx="549783" cy="141057"/>
                  </a:xfrm>
                  <a:custGeom>
                    <a:avLst/>
                    <a:gdLst/>
                    <a:ahLst/>
                    <a:cxnLst/>
                    <a:rect l="l" t="t" r="r" b="b"/>
                    <a:pathLst>
                      <a:path w="549783" h="141057" extrusionOk="0">
                        <a:moveTo>
                          <a:pt x="0" y="141057"/>
                        </a:moveTo>
                        <a:cubicBezTo>
                          <a:pt x="155924" y="41538"/>
                          <a:pt x="366617" y="1996"/>
                          <a:pt x="549783" y="0"/>
                        </a:cubicBezTo>
                        <a:cubicBezTo>
                          <a:pt x="526256" y="4467"/>
                          <a:pt x="502634" y="7699"/>
                          <a:pt x="479203" y="11501"/>
                        </a:cubicBezTo>
                        <a:cubicBezTo>
                          <a:pt x="315849" y="38971"/>
                          <a:pt x="152019" y="73475"/>
                          <a:pt x="0" y="141057"/>
                        </a:cubicBezTo>
                        <a:lnTo>
                          <a:pt x="0" y="14105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2" name="Google Shape;3152;p63"/>
                  <p:cNvSpPr/>
                  <p:nvPr/>
                </p:nvSpPr>
                <p:spPr>
                  <a:xfrm>
                    <a:off x="5986843" y="4131123"/>
                    <a:ext cx="168878" cy="20152"/>
                  </a:xfrm>
                  <a:custGeom>
                    <a:avLst/>
                    <a:gdLst/>
                    <a:ahLst/>
                    <a:cxnLst/>
                    <a:rect l="l" t="t" r="r" b="b"/>
                    <a:pathLst>
                      <a:path w="168878" h="20152" extrusionOk="0">
                        <a:moveTo>
                          <a:pt x="168878" y="3257"/>
                        </a:moveTo>
                        <a:cubicBezTo>
                          <a:pt x="113348" y="15519"/>
                          <a:pt x="56864" y="20842"/>
                          <a:pt x="0" y="20082"/>
                        </a:cubicBezTo>
                        <a:cubicBezTo>
                          <a:pt x="53816" y="1166"/>
                          <a:pt x="112395" y="-4251"/>
                          <a:pt x="168878" y="3257"/>
                        </a:cubicBezTo>
                        <a:lnTo>
                          <a:pt x="168878" y="325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3" name="Google Shape;3153;p63"/>
                  <p:cNvSpPr/>
                  <p:nvPr/>
                </p:nvSpPr>
                <p:spPr>
                  <a:xfrm>
                    <a:off x="6215824" y="4127390"/>
                    <a:ext cx="404907" cy="41874"/>
                  </a:xfrm>
                  <a:custGeom>
                    <a:avLst/>
                    <a:gdLst/>
                    <a:ahLst/>
                    <a:cxnLst/>
                    <a:rect l="l" t="t" r="r" b="b"/>
                    <a:pathLst>
                      <a:path w="404907" h="41874" extrusionOk="0">
                        <a:moveTo>
                          <a:pt x="404908" y="41874"/>
                        </a:moveTo>
                        <a:cubicBezTo>
                          <a:pt x="271844" y="29898"/>
                          <a:pt x="133064" y="18207"/>
                          <a:pt x="0" y="5564"/>
                        </a:cubicBezTo>
                        <a:cubicBezTo>
                          <a:pt x="135350" y="-8313"/>
                          <a:pt x="274320" y="3758"/>
                          <a:pt x="404908" y="41874"/>
                        </a:cubicBezTo>
                        <a:lnTo>
                          <a:pt x="404908" y="4187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4" name="Google Shape;3154;p63"/>
                  <p:cNvSpPr/>
                  <p:nvPr/>
                </p:nvSpPr>
                <p:spPr>
                  <a:xfrm>
                    <a:off x="6338887" y="3987418"/>
                    <a:ext cx="381000" cy="40694"/>
                  </a:xfrm>
                  <a:custGeom>
                    <a:avLst/>
                    <a:gdLst/>
                    <a:ahLst/>
                    <a:cxnLst/>
                    <a:rect l="l" t="t" r="r" b="b"/>
                    <a:pathLst>
                      <a:path w="381000" h="40694" extrusionOk="0">
                        <a:moveTo>
                          <a:pt x="381000" y="40694"/>
                        </a:moveTo>
                        <a:cubicBezTo>
                          <a:pt x="253365" y="28337"/>
                          <a:pt x="128016" y="14935"/>
                          <a:pt x="0" y="10943"/>
                        </a:cubicBezTo>
                        <a:cubicBezTo>
                          <a:pt x="126397" y="-11870"/>
                          <a:pt x="258985" y="2388"/>
                          <a:pt x="381000" y="40694"/>
                        </a:cubicBezTo>
                        <a:lnTo>
                          <a:pt x="381000" y="4069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5" name="Google Shape;3155;p63"/>
                  <p:cNvSpPr/>
                  <p:nvPr/>
                </p:nvSpPr>
                <p:spPr>
                  <a:xfrm>
                    <a:off x="5843873" y="4563446"/>
                    <a:ext cx="308229" cy="26803"/>
                  </a:xfrm>
                  <a:custGeom>
                    <a:avLst/>
                    <a:gdLst/>
                    <a:ahLst/>
                    <a:cxnLst/>
                    <a:rect l="l" t="t" r="r" b="b"/>
                    <a:pathLst>
                      <a:path w="308229" h="26803" extrusionOk="0">
                        <a:moveTo>
                          <a:pt x="0" y="26803"/>
                        </a:moveTo>
                        <a:cubicBezTo>
                          <a:pt x="98584" y="-4944"/>
                          <a:pt x="208312" y="-9602"/>
                          <a:pt x="308229" y="18819"/>
                        </a:cubicBezTo>
                        <a:cubicBezTo>
                          <a:pt x="205073" y="10359"/>
                          <a:pt x="102965" y="14732"/>
                          <a:pt x="0" y="26803"/>
                        </a:cubicBezTo>
                        <a:lnTo>
                          <a:pt x="0" y="26803"/>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6" name="Google Shape;3156;p63"/>
                  <p:cNvSpPr/>
                  <p:nvPr/>
                </p:nvSpPr>
                <p:spPr>
                  <a:xfrm>
                    <a:off x="5938266" y="4746541"/>
                    <a:ext cx="280797" cy="41701"/>
                  </a:xfrm>
                  <a:custGeom>
                    <a:avLst/>
                    <a:gdLst/>
                    <a:ahLst/>
                    <a:cxnLst/>
                    <a:rect l="l" t="t" r="r" b="b"/>
                    <a:pathLst>
                      <a:path w="280797" h="41701" extrusionOk="0">
                        <a:moveTo>
                          <a:pt x="280797" y="41702"/>
                        </a:moveTo>
                        <a:cubicBezTo>
                          <a:pt x="201168" y="18509"/>
                          <a:pt x="118396" y="11190"/>
                          <a:pt x="35814" y="12426"/>
                        </a:cubicBezTo>
                        <a:cubicBezTo>
                          <a:pt x="23908" y="12426"/>
                          <a:pt x="12097" y="13186"/>
                          <a:pt x="0" y="12901"/>
                        </a:cubicBezTo>
                        <a:cubicBezTo>
                          <a:pt x="11621" y="9954"/>
                          <a:pt x="23336" y="7293"/>
                          <a:pt x="35147" y="5297"/>
                        </a:cubicBezTo>
                        <a:cubicBezTo>
                          <a:pt x="117538" y="-6965"/>
                          <a:pt x="206978" y="829"/>
                          <a:pt x="280702" y="41702"/>
                        </a:cubicBezTo>
                        <a:lnTo>
                          <a:pt x="280702" y="41702"/>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7" name="Google Shape;3157;p63"/>
                  <p:cNvSpPr/>
                  <p:nvPr/>
                </p:nvSpPr>
                <p:spPr>
                  <a:xfrm>
                    <a:off x="5800344" y="4938052"/>
                    <a:ext cx="217646" cy="24516"/>
                  </a:xfrm>
                  <a:custGeom>
                    <a:avLst/>
                    <a:gdLst/>
                    <a:ahLst/>
                    <a:cxnLst/>
                    <a:rect l="l" t="t" r="r" b="b"/>
                    <a:pathLst>
                      <a:path w="217646" h="24516" extrusionOk="0">
                        <a:moveTo>
                          <a:pt x="0" y="24516"/>
                        </a:moveTo>
                        <a:cubicBezTo>
                          <a:pt x="68961" y="-957"/>
                          <a:pt x="145351" y="-5235"/>
                          <a:pt x="217646" y="5506"/>
                        </a:cubicBezTo>
                        <a:cubicBezTo>
                          <a:pt x="145637" y="7978"/>
                          <a:pt x="70866" y="12065"/>
                          <a:pt x="0" y="24516"/>
                        </a:cubicBezTo>
                        <a:lnTo>
                          <a:pt x="0" y="24516"/>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8" name="Google Shape;3158;p63"/>
                  <p:cNvSpPr/>
                  <p:nvPr/>
                </p:nvSpPr>
                <p:spPr>
                  <a:xfrm>
                    <a:off x="5909309" y="5236745"/>
                    <a:ext cx="125253" cy="9880"/>
                  </a:xfrm>
                  <a:custGeom>
                    <a:avLst/>
                    <a:gdLst/>
                    <a:ahLst/>
                    <a:cxnLst/>
                    <a:rect l="l" t="t" r="r" b="b"/>
                    <a:pathLst>
                      <a:path w="125253" h="9880" extrusionOk="0">
                        <a:moveTo>
                          <a:pt x="125254" y="9838"/>
                        </a:moveTo>
                        <a:cubicBezTo>
                          <a:pt x="83629" y="9933"/>
                          <a:pt x="41529" y="9838"/>
                          <a:pt x="0" y="9838"/>
                        </a:cubicBezTo>
                        <a:cubicBezTo>
                          <a:pt x="40196" y="-3374"/>
                          <a:pt x="85058" y="-3184"/>
                          <a:pt x="125254" y="9838"/>
                        </a:cubicBezTo>
                        <a:lnTo>
                          <a:pt x="125254" y="983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9" name="Google Shape;3159;p63"/>
                  <p:cNvSpPr/>
                  <p:nvPr/>
                </p:nvSpPr>
                <p:spPr>
                  <a:xfrm>
                    <a:off x="5878067" y="5087216"/>
                    <a:ext cx="174307" cy="22492"/>
                  </a:xfrm>
                  <a:custGeom>
                    <a:avLst/>
                    <a:gdLst/>
                    <a:ahLst/>
                    <a:cxnLst/>
                    <a:rect l="l" t="t" r="r" b="b"/>
                    <a:pathLst>
                      <a:path w="174307" h="22492" extrusionOk="0">
                        <a:moveTo>
                          <a:pt x="174308" y="22493"/>
                        </a:moveTo>
                        <a:cubicBezTo>
                          <a:pt x="116967" y="9470"/>
                          <a:pt x="58483" y="8900"/>
                          <a:pt x="0" y="6714"/>
                        </a:cubicBezTo>
                        <a:cubicBezTo>
                          <a:pt x="57436" y="-4407"/>
                          <a:pt x="120872" y="-3362"/>
                          <a:pt x="174308" y="22493"/>
                        </a:cubicBezTo>
                        <a:lnTo>
                          <a:pt x="174308" y="22493"/>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160" name="Google Shape;3160;p63"/>
              <p:cNvGrpSpPr/>
              <p:nvPr/>
            </p:nvGrpSpPr>
            <p:grpSpPr>
              <a:xfrm>
                <a:off x="4341399" y="1803776"/>
                <a:ext cx="3509200" cy="3573706"/>
                <a:chOff x="4341399" y="1803776"/>
                <a:chExt cx="3509200" cy="3573706"/>
              </a:xfrm>
            </p:grpSpPr>
            <p:grpSp>
              <p:nvGrpSpPr>
                <p:cNvPr id="3161" name="Google Shape;3161;p63"/>
                <p:cNvGrpSpPr/>
                <p:nvPr/>
              </p:nvGrpSpPr>
              <p:grpSpPr>
                <a:xfrm>
                  <a:off x="5835015" y="3880752"/>
                  <a:ext cx="610076" cy="90709"/>
                  <a:chOff x="5835015" y="3880752"/>
                  <a:chExt cx="610076" cy="90709"/>
                </a:xfrm>
              </p:grpSpPr>
              <p:sp>
                <p:nvSpPr>
                  <p:cNvPr id="3162" name="Google Shape;3162;p63"/>
                  <p:cNvSpPr/>
                  <p:nvPr/>
                </p:nvSpPr>
                <p:spPr>
                  <a:xfrm>
                    <a:off x="5835015" y="3880752"/>
                    <a:ext cx="610076" cy="90709"/>
                  </a:xfrm>
                  <a:custGeom>
                    <a:avLst/>
                    <a:gdLst/>
                    <a:ahLst/>
                    <a:cxnLst/>
                    <a:rect l="l" t="t" r="r" b="b"/>
                    <a:pathLst>
                      <a:path w="610076" h="90709" extrusionOk="0">
                        <a:moveTo>
                          <a:pt x="0" y="90709"/>
                        </a:moveTo>
                        <a:cubicBezTo>
                          <a:pt x="0" y="90709"/>
                          <a:pt x="197263" y="-91886"/>
                          <a:pt x="610076" y="61053"/>
                        </a:cubicBezTo>
                        <a:cubicBezTo>
                          <a:pt x="610076" y="61053"/>
                          <a:pt x="165449" y="41567"/>
                          <a:pt x="0" y="90709"/>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3" name="Google Shape;3163;p63"/>
                  <p:cNvSpPr/>
                  <p:nvPr/>
                </p:nvSpPr>
                <p:spPr>
                  <a:xfrm>
                    <a:off x="5835015" y="3880752"/>
                    <a:ext cx="610076" cy="90709"/>
                  </a:xfrm>
                  <a:custGeom>
                    <a:avLst/>
                    <a:gdLst/>
                    <a:ahLst/>
                    <a:cxnLst/>
                    <a:rect l="l" t="t" r="r" b="b"/>
                    <a:pathLst>
                      <a:path w="610076" h="90709" extrusionOk="0">
                        <a:moveTo>
                          <a:pt x="0" y="90709"/>
                        </a:moveTo>
                        <a:cubicBezTo>
                          <a:pt x="0" y="90709"/>
                          <a:pt x="197263" y="-91886"/>
                          <a:pt x="610076" y="61053"/>
                        </a:cubicBezTo>
                        <a:cubicBezTo>
                          <a:pt x="610076" y="61053"/>
                          <a:pt x="165449" y="41567"/>
                          <a:pt x="0" y="90709"/>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4" name="Google Shape;3164;p63"/>
                  <p:cNvSpPr/>
                  <p:nvPr/>
                </p:nvSpPr>
                <p:spPr>
                  <a:xfrm>
                    <a:off x="5835015" y="3880752"/>
                    <a:ext cx="610076" cy="90709"/>
                  </a:xfrm>
                  <a:custGeom>
                    <a:avLst/>
                    <a:gdLst/>
                    <a:ahLst/>
                    <a:cxnLst/>
                    <a:rect l="l" t="t" r="r" b="b"/>
                    <a:pathLst>
                      <a:path w="610076" h="90709" extrusionOk="0">
                        <a:moveTo>
                          <a:pt x="0" y="90709"/>
                        </a:moveTo>
                        <a:cubicBezTo>
                          <a:pt x="0" y="90709"/>
                          <a:pt x="197263" y="-91886"/>
                          <a:pt x="610076" y="61053"/>
                        </a:cubicBezTo>
                        <a:cubicBezTo>
                          <a:pt x="610076" y="61053"/>
                          <a:pt x="165449" y="41567"/>
                          <a:pt x="0" y="907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5" name="Google Shape;3165;p63"/>
                <p:cNvGrpSpPr/>
                <p:nvPr/>
              </p:nvGrpSpPr>
              <p:grpSpPr>
                <a:xfrm>
                  <a:off x="5761672" y="4674840"/>
                  <a:ext cx="312896" cy="60839"/>
                  <a:chOff x="5761672" y="4674840"/>
                  <a:chExt cx="312896" cy="60839"/>
                </a:xfrm>
              </p:grpSpPr>
              <p:sp>
                <p:nvSpPr>
                  <p:cNvPr id="3166" name="Google Shape;3166;p63"/>
                  <p:cNvSpPr/>
                  <p:nvPr/>
                </p:nvSpPr>
                <p:spPr>
                  <a:xfrm>
                    <a:off x="5761672" y="4674840"/>
                    <a:ext cx="312896" cy="60839"/>
                  </a:xfrm>
                  <a:custGeom>
                    <a:avLst/>
                    <a:gdLst/>
                    <a:ahLst/>
                    <a:cxnLst/>
                    <a:rect l="l" t="t" r="r" b="b"/>
                    <a:pathLst>
                      <a:path w="312896" h="60839" extrusionOk="0">
                        <a:moveTo>
                          <a:pt x="0" y="60839"/>
                        </a:moveTo>
                        <a:cubicBezTo>
                          <a:pt x="0" y="60839"/>
                          <a:pt x="93726" y="-41627"/>
                          <a:pt x="312896" y="19396"/>
                        </a:cubicBezTo>
                        <a:cubicBezTo>
                          <a:pt x="312896" y="19396"/>
                          <a:pt x="83058" y="28426"/>
                          <a:pt x="0" y="60839"/>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7" name="Google Shape;3167;p63"/>
                  <p:cNvSpPr/>
                  <p:nvPr/>
                </p:nvSpPr>
                <p:spPr>
                  <a:xfrm>
                    <a:off x="5761672" y="4674840"/>
                    <a:ext cx="312896" cy="60839"/>
                  </a:xfrm>
                  <a:custGeom>
                    <a:avLst/>
                    <a:gdLst/>
                    <a:ahLst/>
                    <a:cxnLst/>
                    <a:rect l="l" t="t" r="r" b="b"/>
                    <a:pathLst>
                      <a:path w="312896" h="60839" extrusionOk="0">
                        <a:moveTo>
                          <a:pt x="0" y="60839"/>
                        </a:moveTo>
                        <a:cubicBezTo>
                          <a:pt x="0" y="60839"/>
                          <a:pt x="93726" y="-41627"/>
                          <a:pt x="312896" y="19396"/>
                        </a:cubicBezTo>
                        <a:cubicBezTo>
                          <a:pt x="312896" y="19396"/>
                          <a:pt x="83058" y="28426"/>
                          <a:pt x="0" y="60839"/>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8" name="Google Shape;3168;p63"/>
                  <p:cNvSpPr/>
                  <p:nvPr/>
                </p:nvSpPr>
                <p:spPr>
                  <a:xfrm>
                    <a:off x="5761672" y="4674840"/>
                    <a:ext cx="312896" cy="60839"/>
                  </a:xfrm>
                  <a:custGeom>
                    <a:avLst/>
                    <a:gdLst/>
                    <a:ahLst/>
                    <a:cxnLst/>
                    <a:rect l="l" t="t" r="r" b="b"/>
                    <a:pathLst>
                      <a:path w="312896" h="60839" extrusionOk="0">
                        <a:moveTo>
                          <a:pt x="0" y="60839"/>
                        </a:moveTo>
                        <a:cubicBezTo>
                          <a:pt x="0" y="60839"/>
                          <a:pt x="93726" y="-41627"/>
                          <a:pt x="312896" y="19396"/>
                        </a:cubicBezTo>
                        <a:cubicBezTo>
                          <a:pt x="312896" y="19396"/>
                          <a:pt x="83058" y="28426"/>
                          <a:pt x="0" y="60839"/>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9" name="Google Shape;3169;p63"/>
                <p:cNvGrpSpPr/>
                <p:nvPr/>
              </p:nvGrpSpPr>
              <p:grpSpPr>
                <a:xfrm>
                  <a:off x="6566725" y="2274349"/>
                  <a:ext cx="713803" cy="136263"/>
                  <a:chOff x="6566725" y="2274349"/>
                  <a:chExt cx="713803" cy="136263"/>
                </a:xfrm>
              </p:grpSpPr>
              <p:sp>
                <p:nvSpPr>
                  <p:cNvPr id="3170" name="Google Shape;3170;p63"/>
                  <p:cNvSpPr/>
                  <p:nvPr/>
                </p:nvSpPr>
                <p:spPr>
                  <a:xfrm>
                    <a:off x="6566725" y="2274349"/>
                    <a:ext cx="713803" cy="136263"/>
                  </a:xfrm>
                  <a:custGeom>
                    <a:avLst/>
                    <a:gdLst/>
                    <a:ahLst/>
                    <a:cxnLst/>
                    <a:rect l="l" t="t" r="r" b="b"/>
                    <a:pathLst>
                      <a:path w="713803" h="136263" extrusionOk="0">
                        <a:moveTo>
                          <a:pt x="0" y="46725"/>
                        </a:moveTo>
                        <a:cubicBezTo>
                          <a:pt x="0" y="46725"/>
                          <a:pt x="688848" y="-104123"/>
                          <a:pt x="713803" y="136264"/>
                        </a:cubicBezTo>
                        <a:cubicBezTo>
                          <a:pt x="713803" y="136264"/>
                          <a:pt x="616839" y="20775"/>
                          <a:pt x="0" y="46725"/>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1" name="Google Shape;3171;p63"/>
                  <p:cNvSpPr/>
                  <p:nvPr/>
                </p:nvSpPr>
                <p:spPr>
                  <a:xfrm>
                    <a:off x="6566725" y="2274349"/>
                    <a:ext cx="713803" cy="136263"/>
                  </a:xfrm>
                  <a:custGeom>
                    <a:avLst/>
                    <a:gdLst/>
                    <a:ahLst/>
                    <a:cxnLst/>
                    <a:rect l="l" t="t" r="r" b="b"/>
                    <a:pathLst>
                      <a:path w="713803" h="136263" extrusionOk="0">
                        <a:moveTo>
                          <a:pt x="0" y="46725"/>
                        </a:moveTo>
                        <a:cubicBezTo>
                          <a:pt x="0" y="46725"/>
                          <a:pt x="688848" y="-104123"/>
                          <a:pt x="713803" y="136264"/>
                        </a:cubicBezTo>
                        <a:cubicBezTo>
                          <a:pt x="713803" y="136264"/>
                          <a:pt x="616839" y="20775"/>
                          <a:pt x="0" y="46725"/>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2" name="Google Shape;3172;p63"/>
                  <p:cNvSpPr/>
                  <p:nvPr/>
                </p:nvSpPr>
                <p:spPr>
                  <a:xfrm>
                    <a:off x="6566725" y="2274349"/>
                    <a:ext cx="713803" cy="136263"/>
                  </a:xfrm>
                  <a:custGeom>
                    <a:avLst/>
                    <a:gdLst/>
                    <a:ahLst/>
                    <a:cxnLst/>
                    <a:rect l="l" t="t" r="r" b="b"/>
                    <a:pathLst>
                      <a:path w="713803" h="136263" extrusionOk="0">
                        <a:moveTo>
                          <a:pt x="0" y="46725"/>
                        </a:moveTo>
                        <a:cubicBezTo>
                          <a:pt x="0" y="46725"/>
                          <a:pt x="688848" y="-104123"/>
                          <a:pt x="713803" y="136264"/>
                        </a:cubicBezTo>
                        <a:cubicBezTo>
                          <a:pt x="713803" y="136264"/>
                          <a:pt x="616839" y="20775"/>
                          <a:pt x="0" y="467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73" name="Google Shape;3173;p63"/>
                <p:cNvGrpSpPr/>
                <p:nvPr/>
              </p:nvGrpSpPr>
              <p:grpSpPr>
                <a:xfrm>
                  <a:off x="6465569" y="3492470"/>
                  <a:ext cx="590645" cy="108763"/>
                  <a:chOff x="6465569" y="3492470"/>
                  <a:chExt cx="590645" cy="108763"/>
                </a:xfrm>
              </p:grpSpPr>
              <p:sp>
                <p:nvSpPr>
                  <p:cNvPr id="3174" name="Google Shape;3174;p63"/>
                  <p:cNvSpPr/>
                  <p:nvPr/>
                </p:nvSpPr>
                <p:spPr>
                  <a:xfrm>
                    <a:off x="6465569" y="3492470"/>
                    <a:ext cx="590645" cy="108763"/>
                  </a:xfrm>
                  <a:custGeom>
                    <a:avLst/>
                    <a:gdLst/>
                    <a:ahLst/>
                    <a:cxnLst/>
                    <a:rect l="l" t="t" r="r" b="b"/>
                    <a:pathLst>
                      <a:path w="590645" h="108763" extrusionOk="0">
                        <a:moveTo>
                          <a:pt x="0" y="60572"/>
                        </a:moveTo>
                        <a:cubicBezTo>
                          <a:pt x="0" y="60572"/>
                          <a:pt x="580549" y="-103677"/>
                          <a:pt x="590645" y="108764"/>
                        </a:cubicBezTo>
                        <a:cubicBezTo>
                          <a:pt x="590645" y="108764"/>
                          <a:pt x="514921" y="10480"/>
                          <a:pt x="0" y="60572"/>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5" name="Google Shape;3175;p63"/>
                  <p:cNvSpPr/>
                  <p:nvPr/>
                </p:nvSpPr>
                <p:spPr>
                  <a:xfrm>
                    <a:off x="6465569" y="3492470"/>
                    <a:ext cx="590645" cy="108763"/>
                  </a:xfrm>
                  <a:custGeom>
                    <a:avLst/>
                    <a:gdLst/>
                    <a:ahLst/>
                    <a:cxnLst/>
                    <a:rect l="l" t="t" r="r" b="b"/>
                    <a:pathLst>
                      <a:path w="590645" h="108763" extrusionOk="0">
                        <a:moveTo>
                          <a:pt x="0" y="60572"/>
                        </a:moveTo>
                        <a:cubicBezTo>
                          <a:pt x="0" y="60572"/>
                          <a:pt x="580549" y="-103677"/>
                          <a:pt x="590645" y="108764"/>
                        </a:cubicBezTo>
                        <a:cubicBezTo>
                          <a:pt x="590645" y="108764"/>
                          <a:pt x="514921" y="10480"/>
                          <a:pt x="0" y="6057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6" name="Google Shape;3176;p63"/>
                  <p:cNvSpPr/>
                  <p:nvPr/>
                </p:nvSpPr>
                <p:spPr>
                  <a:xfrm>
                    <a:off x="6465569" y="3492470"/>
                    <a:ext cx="590645" cy="108763"/>
                  </a:xfrm>
                  <a:custGeom>
                    <a:avLst/>
                    <a:gdLst/>
                    <a:ahLst/>
                    <a:cxnLst/>
                    <a:rect l="l" t="t" r="r" b="b"/>
                    <a:pathLst>
                      <a:path w="590645" h="108763" extrusionOk="0">
                        <a:moveTo>
                          <a:pt x="0" y="60572"/>
                        </a:moveTo>
                        <a:cubicBezTo>
                          <a:pt x="0" y="60572"/>
                          <a:pt x="580549" y="-103677"/>
                          <a:pt x="590645" y="108764"/>
                        </a:cubicBezTo>
                        <a:cubicBezTo>
                          <a:pt x="590645" y="108764"/>
                          <a:pt x="514921" y="10480"/>
                          <a:pt x="0" y="6057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77" name="Google Shape;3177;p63"/>
                <p:cNvGrpSpPr/>
                <p:nvPr/>
              </p:nvGrpSpPr>
              <p:grpSpPr>
                <a:xfrm>
                  <a:off x="5789027" y="5159238"/>
                  <a:ext cx="178004" cy="51415"/>
                  <a:chOff x="5789027" y="5159238"/>
                  <a:chExt cx="178004" cy="51415"/>
                </a:xfrm>
              </p:grpSpPr>
              <p:sp>
                <p:nvSpPr>
                  <p:cNvPr id="3178" name="Google Shape;3178;p63"/>
                  <p:cNvSpPr/>
                  <p:nvPr/>
                </p:nvSpPr>
                <p:spPr>
                  <a:xfrm>
                    <a:off x="5789027" y="5159238"/>
                    <a:ext cx="178004" cy="51415"/>
                  </a:xfrm>
                  <a:custGeom>
                    <a:avLst/>
                    <a:gdLst/>
                    <a:ahLst/>
                    <a:cxnLst/>
                    <a:rect l="l" t="t" r="r" b="b"/>
                    <a:pathLst>
                      <a:path w="178004" h="51415" extrusionOk="0">
                        <a:moveTo>
                          <a:pt x="178004" y="5125"/>
                        </a:moveTo>
                        <a:cubicBezTo>
                          <a:pt x="178004" y="5125"/>
                          <a:pt x="-65931" y="-22725"/>
                          <a:pt x="17318" y="51416"/>
                        </a:cubicBezTo>
                        <a:cubicBezTo>
                          <a:pt x="17318" y="51416"/>
                          <a:pt x="12650" y="4745"/>
                          <a:pt x="178004" y="5125"/>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9" name="Google Shape;3179;p63"/>
                  <p:cNvSpPr/>
                  <p:nvPr/>
                </p:nvSpPr>
                <p:spPr>
                  <a:xfrm>
                    <a:off x="5789027" y="5159238"/>
                    <a:ext cx="178004" cy="51415"/>
                  </a:xfrm>
                  <a:custGeom>
                    <a:avLst/>
                    <a:gdLst/>
                    <a:ahLst/>
                    <a:cxnLst/>
                    <a:rect l="l" t="t" r="r" b="b"/>
                    <a:pathLst>
                      <a:path w="178004" h="51415" extrusionOk="0">
                        <a:moveTo>
                          <a:pt x="178004" y="5125"/>
                        </a:moveTo>
                        <a:cubicBezTo>
                          <a:pt x="178004" y="5125"/>
                          <a:pt x="-65931" y="-22725"/>
                          <a:pt x="17318" y="51416"/>
                        </a:cubicBezTo>
                        <a:cubicBezTo>
                          <a:pt x="17318" y="51416"/>
                          <a:pt x="12650" y="4745"/>
                          <a:pt x="178004" y="5125"/>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0" name="Google Shape;3180;p63"/>
                  <p:cNvSpPr/>
                  <p:nvPr/>
                </p:nvSpPr>
                <p:spPr>
                  <a:xfrm>
                    <a:off x="5789027" y="5159238"/>
                    <a:ext cx="178004" cy="51415"/>
                  </a:xfrm>
                  <a:custGeom>
                    <a:avLst/>
                    <a:gdLst/>
                    <a:ahLst/>
                    <a:cxnLst/>
                    <a:rect l="l" t="t" r="r" b="b"/>
                    <a:pathLst>
                      <a:path w="178004" h="51415" extrusionOk="0">
                        <a:moveTo>
                          <a:pt x="178004" y="5125"/>
                        </a:moveTo>
                        <a:cubicBezTo>
                          <a:pt x="178004" y="5125"/>
                          <a:pt x="-65931" y="-22725"/>
                          <a:pt x="17318" y="51416"/>
                        </a:cubicBezTo>
                        <a:cubicBezTo>
                          <a:pt x="17318" y="51416"/>
                          <a:pt x="12650" y="4745"/>
                          <a:pt x="178004" y="51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81" name="Google Shape;3181;p63"/>
                <p:cNvGrpSpPr/>
                <p:nvPr/>
              </p:nvGrpSpPr>
              <p:grpSpPr>
                <a:xfrm>
                  <a:off x="5874734" y="5306941"/>
                  <a:ext cx="236031" cy="70541"/>
                  <a:chOff x="5874734" y="5306941"/>
                  <a:chExt cx="236031" cy="70541"/>
                </a:xfrm>
              </p:grpSpPr>
              <p:sp>
                <p:nvSpPr>
                  <p:cNvPr id="3182" name="Google Shape;3182;p63"/>
                  <p:cNvSpPr/>
                  <p:nvPr/>
                </p:nvSpPr>
                <p:spPr>
                  <a:xfrm>
                    <a:off x="5874734" y="5306941"/>
                    <a:ext cx="236031" cy="70541"/>
                  </a:xfrm>
                  <a:custGeom>
                    <a:avLst/>
                    <a:gdLst/>
                    <a:ahLst/>
                    <a:cxnLst/>
                    <a:rect l="l" t="t" r="r" b="b"/>
                    <a:pathLst>
                      <a:path w="236031" h="70541" extrusionOk="0">
                        <a:moveTo>
                          <a:pt x="0" y="69388"/>
                        </a:moveTo>
                        <a:cubicBezTo>
                          <a:pt x="0" y="69388"/>
                          <a:pt x="346519" y="85166"/>
                          <a:pt x="199834" y="0"/>
                        </a:cubicBezTo>
                        <a:cubicBezTo>
                          <a:pt x="199834" y="0"/>
                          <a:pt x="222790" y="57506"/>
                          <a:pt x="0" y="69388"/>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3" name="Google Shape;3183;p63"/>
                  <p:cNvSpPr/>
                  <p:nvPr/>
                </p:nvSpPr>
                <p:spPr>
                  <a:xfrm>
                    <a:off x="5874734" y="5306941"/>
                    <a:ext cx="236031" cy="70541"/>
                  </a:xfrm>
                  <a:custGeom>
                    <a:avLst/>
                    <a:gdLst/>
                    <a:ahLst/>
                    <a:cxnLst/>
                    <a:rect l="l" t="t" r="r" b="b"/>
                    <a:pathLst>
                      <a:path w="236031" h="70541" extrusionOk="0">
                        <a:moveTo>
                          <a:pt x="0" y="69388"/>
                        </a:moveTo>
                        <a:cubicBezTo>
                          <a:pt x="0" y="69388"/>
                          <a:pt x="346519" y="85166"/>
                          <a:pt x="199834" y="0"/>
                        </a:cubicBezTo>
                        <a:cubicBezTo>
                          <a:pt x="199834" y="0"/>
                          <a:pt x="222790" y="57506"/>
                          <a:pt x="0" y="69388"/>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4" name="Google Shape;3184;p63"/>
                  <p:cNvSpPr/>
                  <p:nvPr/>
                </p:nvSpPr>
                <p:spPr>
                  <a:xfrm>
                    <a:off x="5874734" y="5306941"/>
                    <a:ext cx="236031" cy="70541"/>
                  </a:xfrm>
                  <a:custGeom>
                    <a:avLst/>
                    <a:gdLst/>
                    <a:ahLst/>
                    <a:cxnLst/>
                    <a:rect l="l" t="t" r="r" b="b"/>
                    <a:pathLst>
                      <a:path w="236031" h="70541" extrusionOk="0">
                        <a:moveTo>
                          <a:pt x="0" y="69388"/>
                        </a:moveTo>
                        <a:cubicBezTo>
                          <a:pt x="0" y="69388"/>
                          <a:pt x="346519" y="85166"/>
                          <a:pt x="199834" y="0"/>
                        </a:cubicBezTo>
                        <a:cubicBezTo>
                          <a:pt x="199834" y="0"/>
                          <a:pt x="222790" y="57506"/>
                          <a:pt x="0" y="6938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85" name="Google Shape;3185;p63"/>
                <p:cNvGrpSpPr/>
                <p:nvPr/>
              </p:nvGrpSpPr>
              <p:grpSpPr>
                <a:xfrm>
                  <a:off x="6044755" y="4483471"/>
                  <a:ext cx="342123" cy="85771"/>
                  <a:chOff x="6044755" y="4483471"/>
                  <a:chExt cx="342123" cy="85771"/>
                </a:xfrm>
              </p:grpSpPr>
              <p:sp>
                <p:nvSpPr>
                  <p:cNvPr id="3186" name="Google Shape;3186;p63"/>
                  <p:cNvSpPr/>
                  <p:nvPr/>
                </p:nvSpPr>
                <p:spPr>
                  <a:xfrm>
                    <a:off x="6044755" y="4483471"/>
                    <a:ext cx="342123" cy="85771"/>
                  </a:xfrm>
                  <a:custGeom>
                    <a:avLst/>
                    <a:gdLst/>
                    <a:ahLst/>
                    <a:cxnLst/>
                    <a:rect l="l" t="t" r="r" b="b"/>
                    <a:pathLst>
                      <a:path w="342123" h="85771" extrusionOk="0">
                        <a:moveTo>
                          <a:pt x="0" y="9350"/>
                        </a:moveTo>
                        <a:cubicBezTo>
                          <a:pt x="0" y="9350"/>
                          <a:pt x="353282" y="-39411"/>
                          <a:pt x="341852" y="85772"/>
                        </a:cubicBezTo>
                        <a:cubicBezTo>
                          <a:pt x="341852" y="85772"/>
                          <a:pt x="305562" y="21992"/>
                          <a:pt x="0" y="9350"/>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7" name="Google Shape;3187;p63"/>
                  <p:cNvSpPr/>
                  <p:nvPr/>
                </p:nvSpPr>
                <p:spPr>
                  <a:xfrm>
                    <a:off x="6044755" y="4483471"/>
                    <a:ext cx="342123" cy="85771"/>
                  </a:xfrm>
                  <a:custGeom>
                    <a:avLst/>
                    <a:gdLst/>
                    <a:ahLst/>
                    <a:cxnLst/>
                    <a:rect l="l" t="t" r="r" b="b"/>
                    <a:pathLst>
                      <a:path w="342123" h="85771" extrusionOk="0">
                        <a:moveTo>
                          <a:pt x="0" y="9350"/>
                        </a:moveTo>
                        <a:cubicBezTo>
                          <a:pt x="0" y="9350"/>
                          <a:pt x="353282" y="-39411"/>
                          <a:pt x="341852" y="85772"/>
                        </a:cubicBezTo>
                        <a:cubicBezTo>
                          <a:pt x="341852" y="85772"/>
                          <a:pt x="305562" y="21992"/>
                          <a:pt x="0" y="9350"/>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8" name="Google Shape;3188;p63"/>
                  <p:cNvSpPr/>
                  <p:nvPr/>
                </p:nvSpPr>
                <p:spPr>
                  <a:xfrm>
                    <a:off x="6044755" y="4483471"/>
                    <a:ext cx="342123" cy="85771"/>
                  </a:xfrm>
                  <a:custGeom>
                    <a:avLst/>
                    <a:gdLst/>
                    <a:ahLst/>
                    <a:cxnLst/>
                    <a:rect l="l" t="t" r="r" b="b"/>
                    <a:pathLst>
                      <a:path w="342123" h="85771" extrusionOk="0">
                        <a:moveTo>
                          <a:pt x="0" y="9350"/>
                        </a:moveTo>
                        <a:cubicBezTo>
                          <a:pt x="0" y="9350"/>
                          <a:pt x="353282" y="-39411"/>
                          <a:pt x="341852" y="85772"/>
                        </a:cubicBezTo>
                        <a:cubicBezTo>
                          <a:pt x="341852" y="85772"/>
                          <a:pt x="305562" y="21992"/>
                          <a:pt x="0" y="935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89" name="Google Shape;3189;p63"/>
                <p:cNvGrpSpPr/>
                <p:nvPr/>
              </p:nvGrpSpPr>
              <p:grpSpPr>
                <a:xfrm>
                  <a:off x="5253573" y="2914768"/>
                  <a:ext cx="632305" cy="350741"/>
                  <a:chOff x="5253573" y="2914768"/>
                  <a:chExt cx="632305" cy="350741"/>
                </a:xfrm>
              </p:grpSpPr>
              <p:sp>
                <p:nvSpPr>
                  <p:cNvPr id="3190" name="Google Shape;3190;p63"/>
                  <p:cNvSpPr/>
                  <p:nvPr/>
                </p:nvSpPr>
                <p:spPr>
                  <a:xfrm>
                    <a:off x="5253573" y="2914768"/>
                    <a:ext cx="632305" cy="350741"/>
                  </a:xfrm>
                  <a:custGeom>
                    <a:avLst/>
                    <a:gdLst/>
                    <a:ahLst/>
                    <a:cxnLst/>
                    <a:rect l="l" t="t" r="r" b="b"/>
                    <a:pathLst>
                      <a:path w="632305" h="350741" extrusionOk="0">
                        <a:moveTo>
                          <a:pt x="632305" y="0"/>
                        </a:moveTo>
                        <a:cubicBezTo>
                          <a:pt x="632305" y="0"/>
                          <a:pt x="-62829" y="118625"/>
                          <a:pt x="4608" y="350742"/>
                        </a:cubicBezTo>
                        <a:cubicBezTo>
                          <a:pt x="4608" y="350742"/>
                          <a:pt x="50994" y="207308"/>
                          <a:pt x="632305" y="0"/>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1" name="Google Shape;3191;p63"/>
                  <p:cNvSpPr/>
                  <p:nvPr/>
                </p:nvSpPr>
                <p:spPr>
                  <a:xfrm>
                    <a:off x="5253573" y="2914768"/>
                    <a:ext cx="632305" cy="350741"/>
                  </a:xfrm>
                  <a:custGeom>
                    <a:avLst/>
                    <a:gdLst/>
                    <a:ahLst/>
                    <a:cxnLst/>
                    <a:rect l="l" t="t" r="r" b="b"/>
                    <a:pathLst>
                      <a:path w="632305" h="350741" extrusionOk="0">
                        <a:moveTo>
                          <a:pt x="632305" y="0"/>
                        </a:moveTo>
                        <a:cubicBezTo>
                          <a:pt x="632305" y="0"/>
                          <a:pt x="-62829" y="118625"/>
                          <a:pt x="4608" y="350742"/>
                        </a:cubicBezTo>
                        <a:cubicBezTo>
                          <a:pt x="4608" y="350742"/>
                          <a:pt x="50994" y="207308"/>
                          <a:pt x="632305" y="0"/>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2" name="Google Shape;3192;p63"/>
                  <p:cNvSpPr/>
                  <p:nvPr/>
                </p:nvSpPr>
                <p:spPr>
                  <a:xfrm>
                    <a:off x="5253573" y="2914768"/>
                    <a:ext cx="632305" cy="350741"/>
                  </a:xfrm>
                  <a:custGeom>
                    <a:avLst/>
                    <a:gdLst/>
                    <a:ahLst/>
                    <a:cxnLst/>
                    <a:rect l="l" t="t" r="r" b="b"/>
                    <a:pathLst>
                      <a:path w="632305" h="350741" extrusionOk="0">
                        <a:moveTo>
                          <a:pt x="632305" y="0"/>
                        </a:moveTo>
                        <a:cubicBezTo>
                          <a:pt x="632305" y="0"/>
                          <a:pt x="-62829" y="118625"/>
                          <a:pt x="4608" y="350742"/>
                        </a:cubicBezTo>
                        <a:cubicBezTo>
                          <a:pt x="4608" y="350742"/>
                          <a:pt x="50994" y="207308"/>
                          <a:pt x="632305"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93" name="Google Shape;3193;p63"/>
                <p:cNvGrpSpPr/>
                <p:nvPr/>
              </p:nvGrpSpPr>
              <p:grpSpPr>
                <a:xfrm>
                  <a:off x="6730365" y="2808290"/>
                  <a:ext cx="532542" cy="106668"/>
                  <a:chOff x="6730365" y="2808290"/>
                  <a:chExt cx="532542" cy="106668"/>
                </a:xfrm>
              </p:grpSpPr>
              <p:sp>
                <p:nvSpPr>
                  <p:cNvPr id="3194" name="Google Shape;3194;p63"/>
                  <p:cNvSpPr/>
                  <p:nvPr/>
                </p:nvSpPr>
                <p:spPr>
                  <a:xfrm>
                    <a:off x="6730365" y="2808290"/>
                    <a:ext cx="532542" cy="106668"/>
                  </a:xfrm>
                  <a:custGeom>
                    <a:avLst/>
                    <a:gdLst/>
                    <a:ahLst/>
                    <a:cxnLst/>
                    <a:rect l="l" t="t" r="r" b="b"/>
                    <a:pathLst>
                      <a:path w="532542" h="106668" extrusionOk="0">
                        <a:moveTo>
                          <a:pt x="0" y="33289"/>
                        </a:moveTo>
                        <a:cubicBezTo>
                          <a:pt x="0" y="33289"/>
                          <a:pt x="522446" y="-78112"/>
                          <a:pt x="532543" y="106669"/>
                        </a:cubicBezTo>
                        <a:cubicBezTo>
                          <a:pt x="532543" y="106669"/>
                          <a:pt x="463867" y="17415"/>
                          <a:pt x="0" y="33289"/>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5" name="Google Shape;3195;p63"/>
                  <p:cNvSpPr/>
                  <p:nvPr/>
                </p:nvSpPr>
                <p:spPr>
                  <a:xfrm>
                    <a:off x="6730365" y="2808290"/>
                    <a:ext cx="532542" cy="106668"/>
                  </a:xfrm>
                  <a:custGeom>
                    <a:avLst/>
                    <a:gdLst/>
                    <a:ahLst/>
                    <a:cxnLst/>
                    <a:rect l="l" t="t" r="r" b="b"/>
                    <a:pathLst>
                      <a:path w="532542" h="106668" extrusionOk="0">
                        <a:moveTo>
                          <a:pt x="0" y="33289"/>
                        </a:moveTo>
                        <a:cubicBezTo>
                          <a:pt x="0" y="33289"/>
                          <a:pt x="522446" y="-78112"/>
                          <a:pt x="532543" y="106669"/>
                        </a:cubicBezTo>
                        <a:cubicBezTo>
                          <a:pt x="532543" y="106669"/>
                          <a:pt x="463867" y="17415"/>
                          <a:pt x="0" y="33289"/>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6" name="Google Shape;3196;p63"/>
                  <p:cNvSpPr/>
                  <p:nvPr/>
                </p:nvSpPr>
                <p:spPr>
                  <a:xfrm>
                    <a:off x="6730365" y="2808290"/>
                    <a:ext cx="532542" cy="106668"/>
                  </a:xfrm>
                  <a:custGeom>
                    <a:avLst/>
                    <a:gdLst/>
                    <a:ahLst/>
                    <a:cxnLst/>
                    <a:rect l="l" t="t" r="r" b="b"/>
                    <a:pathLst>
                      <a:path w="532542" h="106668" extrusionOk="0">
                        <a:moveTo>
                          <a:pt x="0" y="33289"/>
                        </a:moveTo>
                        <a:cubicBezTo>
                          <a:pt x="0" y="33289"/>
                          <a:pt x="522446" y="-78112"/>
                          <a:pt x="532543" y="106669"/>
                        </a:cubicBezTo>
                        <a:cubicBezTo>
                          <a:pt x="532543" y="106669"/>
                          <a:pt x="463867" y="17415"/>
                          <a:pt x="0" y="3328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97" name="Google Shape;3197;p63"/>
                <p:cNvGrpSpPr/>
                <p:nvPr/>
              </p:nvGrpSpPr>
              <p:grpSpPr>
                <a:xfrm>
                  <a:off x="5569838" y="1803776"/>
                  <a:ext cx="2280761" cy="249536"/>
                  <a:chOff x="5569838" y="1803776"/>
                  <a:chExt cx="2280761" cy="249536"/>
                </a:xfrm>
              </p:grpSpPr>
              <p:sp>
                <p:nvSpPr>
                  <p:cNvPr id="3198" name="Google Shape;3198;p63"/>
                  <p:cNvSpPr/>
                  <p:nvPr/>
                </p:nvSpPr>
                <p:spPr>
                  <a:xfrm>
                    <a:off x="5569838" y="1803776"/>
                    <a:ext cx="2280761" cy="249536"/>
                  </a:xfrm>
                  <a:custGeom>
                    <a:avLst/>
                    <a:gdLst/>
                    <a:ahLst/>
                    <a:cxnLst/>
                    <a:rect l="l" t="t" r="r" b="b"/>
                    <a:pathLst>
                      <a:path w="2280761" h="249536" extrusionOk="0">
                        <a:moveTo>
                          <a:pt x="0" y="165605"/>
                        </a:moveTo>
                        <a:cubicBezTo>
                          <a:pt x="411004" y="104772"/>
                          <a:pt x="1818323" y="19035"/>
                          <a:pt x="1919478" y="165891"/>
                        </a:cubicBezTo>
                        <a:cubicBezTo>
                          <a:pt x="1944339" y="201915"/>
                          <a:pt x="1778603" y="249536"/>
                          <a:pt x="1778603" y="249536"/>
                        </a:cubicBezTo>
                        <a:cubicBezTo>
                          <a:pt x="1778603" y="249536"/>
                          <a:pt x="2280857" y="202010"/>
                          <a:pt x="2280761" y="111901"/>
                        </a:cubicBezTo>
                        <a:cubicBezTo>
                          <a:pt x="2280761" y="28635"/>
                          <a:pt x="1810131" y="-35144"/>
                          <a:pt x="1050036" y="21602"/>
                        </a:cubicBezTo>
                        <a:cubicBezTo>
                          <a:pt x="356807" y="73310"/>
                          <a:pt x="0" y="165700"/>
                          <a:pt x="0" y="165700"/>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9" name="Google Shape;3199;p63"/>
                  <p:cNvSpPr/>
                  <p:nvPr/>
                </p:nvSpPr>
                <p:spPr>
                  <a:xfrm>
                    <a:off x="5569838" y="1803776"/>
                    <a:ext cx="2280761" cy="249536"/>
                  </a:xfrm>
                  <a:custGeom>
                    <a:avLst/>
                    <a:gdLst/>
                    <a:ahLst/>
                    <a:cxnLst/>
                    <a:rect l="l" t="t" r="r" b="b"/>
                    <a:pathLst>
                      <a:path w="2280761" h="249536" extrusionOk="0">
                        <a:moveTo>
                          <a:pt x="0" y="165605"/>
                        </a:moveTo>
                        <a:cubicBezTo>
                          <a:pt x="411004" y="104772"/>
                          <a:pt x="1818323" y="19035"/>
                          <a:pt x="1919478" y="165891"/>
                        </a:cubicBezTo>
                        <a:cubicBezTo>
                          <a:pt x="1944339" y="201915"/>
                          <a:pt x="1778603" y="249536"/>
                          <a:pt x="1778603" y="249536"/>
                        </a:cubicBezTo>
                        <a:cubicBezTo>
                          <a:pt x="1778603" y="249536"/>
                          <a:pt x="2280857" y="202010"/>
                          <a:pt x="2280761" y="111901"/>
                        </a:cubicBezTo>
                        <a:cubicBezTo>
                          <a:pt x="2280761" y="28635"/>
                          <a:pt x="1810131" y="-35144"/>
                          <a:pt x="1050036" y="21602"/>
                        </a:cubicBezTo>
                        <a:cubicBezTo>
                          <a:pt x="356807" y="73310"/>
                          <a:pt x="0" y="165700"/>
                          <a:pt x="0" y="165700"/>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0" name="Google Shape;3200;p63"/>
                  <p:cNvSpPr/>
                  <p:nvPr/>
                </p:nvSpPr>
                <p:spPr>
                  <a:xfrm>
                    <a:off x="5569838" y="1803776"/>
                    <a:ext cx="2280761" cy="249536"/>
                  </a:xfrm>
                  <a:custGeom>
                    <a:avLst/>
                    <a:gdLst/>
                    <a:ahLst/>
                    <a:cxnLst/>
                    <a:rect l="l" t="t" r="r" b="b"/>
                    <a:pathLst>
                      <a:path w="2280761" h="249536" extrusionOk="0">
                        <a:moveTo>
                          <a:pt x="0" y="165605"/>
                        </a:moveTo>
                        <a:cubicBezTo>
                          <a:pt x="411004" y="104772"/>
                          <a:pt x="1818323" y="19035"/>
                          <a:pt x="1919478" y="165891"/>
                        </a:cubicBezTo>
                        <a:cubicBezTo>
                          <a:pt x="1944339" y="201915"/>
                          <a:pt x="1778603" y="249536"/>
                          <a:pt x="1778603" y="249536"/>
                        </a:cubicBezTo>
                        <a:cubicBezTo>
                          <a:pt x="1778603" y="249536"/>
                          <a:pt x="2280857" y="202010"/>
                          <a:pt x="2280761" y="111901"/>
                        </a:cubicBezTo>
                        <a:cubicBezTo>
                          <a:pt x="2280761" y="28635"/>
                          <a:pt x="1810131" y="-35144"/>
                          <a:pt x="1050036" y="21602"/>
                        </a:cubicBezTo>
                        <a:cubicBezTo>
                          <a:pt x="356807" y="73310"/>
                          <a:pt x="0" y="165700"/>
                          <a:pt x="0" y="16570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01" name="Google Shape;3201;p63"/>
                <p:cNvGrpSpPr/>
                <p:nvPr/>
              </p:nvGrpSpPr>
              <p:grpSpPr>
                <a:xfrm>
                  <a:off x="5918168" y="3622802"/>
                  <a:ext cx="1321806" cy="253797"/>
                  <a:chOff x="5918168" y="3622802"/>
                  <a:chExt cx="1321806" cy="253797"/>
                </a:xfrm>
              </p:grpSpPr>
              <p:sp>
                <p:nvSpPr>
                  <p:cNvPr id="3202" name="Google Shape;3202;p63"/>
                  <p:cNvSpPr/>
                  <p:nvPr/>
                </p:nvSpPr>
                <p:spPr>
                  <a:xfrm>
                    <a:off x="5918168" y="3622802"/>
                    <a:ext cx="1321806" cy="253797"/>
                  </a:xfrm>
                  <a:custGeom>
                    <a:avLst/>
                    <a:gdLst/>
                    <a:ahLst/>
                    <a:cxnLst/>
                    <a:rect l="l" t="t" r="r" b="b"/>
                    <a:pathLst>
                      <a:path w="1321806" h="253797" extrusionOk="0">
                        <a:moveTo>
                          <a:pt x="95" y="116827"/>
                        </a:moveTo>
                        <a:cubicBezTo>
                          <a:pt x="410432" y="19779"/>
                          <a:pt x="1100804" y="46109"/>
                          <a:pt x="1105376" y="160361"/>
                        </a:cubicBezTo>
                        <a:cubicBezTo>
                          <a:pt x="1106995" y="200378"/>
                          <a:pt x="946499" y="253797"/>
                          <a:pt x="946499" y="253797"/>
                        </a:cubicBezTo>
                        <a:cubicBezTo>
                          <a:pt x="946499" y="253797"/>
                          <a:pt x="1310735" y="237353"/>
                          <a:pt x="1321499" y="147910"/>
                        </a:cubicBezTo>
                        <a:cubicBezTo>
                          <a:pt x="1331404" y="65309"/>
                          <a:pt x="1102424" y="-32784"/>
                          <a:pt x="575501" y="10655"/>
                        </a:cubicBezTo>
                        <a:cubicBezTo>
                          <a:pt x="195072" y="42022"/>
                          <a:pt x="0" y="116923"/>
                          <a:pt x="0" y="116923"/>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3" name="Google Shape;3203;p63"/>
                  <p:cNvSpPr/>
                  <p:nvPr/>
                </p:nvSpPr>
                <p:spPr>
                  <a:xfrm>
                    <a:off x="5918168" y="3622802"/>
                    <a:ext cx="1321806" cy="253797"/>
                  </a:xfrm>
                  <a:custGeom>
                    <a:avLst/>
                    <a:gdLst/>
                    <a:ahLst/>
                    <a:cxnLst/>
                    <a:rect l="l" t="t" r="r" b="b"/>
                    <a:pathLst>
                      <a:path w="1321806" h="253797" extrusionOk="0">
                        <a:moveTo>
                          <a:pt x="95" y="116827"/>
                        </a:moveTo>
                        <a:cubicBezTo>
                          <a:pt x="410432" y="19779"/>
                          <a:pt x="1100804" y="46109"/>
                          <a:pt x="1105376" y="160361"/>
                        </a:cubicBezTo>
                        <a:cubicBezTo>
                          <a:pt x="1106995" y="200378"/>
                          <a:pt x="946499" y="253797"/>
                          <a:pt x="946499" y="253797"/>
                        </a:cubicBezTo>
                        <a:cubicBezTo>
                          <a:pt x="946499" y="253797"/>
                          <a:pt x="1310735" y="237353"/>
                          <a:pt x="1321499" y="147910"/>
                        </a:cubicBezTo>
                        <a:cubicBezTo>
                          <a:pt x="1331404" y="65309"/>
                          <a:pt x="1102424" y="-32784"/>
                          <a:pt x="575501" y="10655"/>
                        </a:cubicBezTo>
                        <a:cubicBezTo>
                          <a:pt x="195072" y="42022"/>
                          <a:pt x="0" y="116923"/>
                          <a:pt x="0" y="116923"/>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4" name="Google Shape;3204;p63"/>
                  <p:cNvSpPr/>
                  <p:nvPr/>
                </p:nvSpPr>
                <p:spPr>
                  <a:xfrm>
                    <a:off x="5918168" y="3622802"/>
                    <a:ext cx="1321806" cy="253797"/>
                  </a:xfrm>
                  <a:custGeom>
                    <a:avLst/>
                    <a:gdLst/>
                    <a:ahLst/>
                    <a:cxnLst/>
                    <a:rect l="l" t="t" r="r" b="b"/>
                    <a:pathLst>
                      <a:path w="1321806" h="253797" extrusionOk="0">
                        <a:moveTo>
                          <a:pt x="95" y="116827"/>
                        </a:moveTo>
                        <a:cubicBezTo>
                          <a:pt x="410432" y="19779"/>
                          <a:pt x="1100804" y="46109"/>
                          <a:pt x="1105376" y="160361"/>
                        </a:cubicBezTo>
                        <a:cubicBezTo>
                          <a:pt x="1106995" y="200378"/>
                          <a:pt x="946499" y="253797"/>
                          <a:pt x="946499" y="253797"/>
                        </a:cubicBezTo>
                        <a:cubicBezTo>
                          <a:pt x="946499" y="253797"/>
                          <a:pt x="1310735" y="237353"/>
                          <a:pt x="1321499" y="147910"/>
                        </a:cubicBezTo>
                        <a:cubicBezTo>
                          <a:pt x="1331404" y="65309"/>
                          <a:pt x="1102424" y="-32784"/>
                          <a:pt x="575501" y="10655"/>
                        </a:cubicBezTo>
                        <a:cubicBezTo>
                          <a:pt x="195072" y="42022"/>
                          <a:pt x="0" y="116923"/>
                          <a:pt x="0" y="11692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05" name="Google Shape;3205;p63"/>
                <p:cNvGrpSpPr/>
                <p:nvPr/>
              </p:nvGrpSpPr>
              <p:grpSpPr>
                <a:xfrm>
                  <a:off x="5817584" y="4807598"/>
                  <a:ext cx="514657" cy="121270"/>
                  <a:chOff x="5817584" y="4807598"/>
                  <a:chExt cx="514657" cy="121270"/>
                </a:xfrm>
              </p:grpSpPr>
              <p:sp>
                <p:nvSpPr>
                  <p:cNvPr id="3206" name="Google Shape;3206;p63"/>
                  <p:cNvSpPr/>
                  <p:nvPr/>
                </p:nvSpPr>
                <p:spPr>
                  <a:xfrm>
                    <a:off x="5817584" y="4807598"/>
                    <a:ext cx="514657" cy="121270"/>
                  </a:xfrm>
                  <a:custGeom>
                    <a:avLst/>
                    <a:gdLst/>
                    <a:ahLst/>
                    <a:cxnLst/>
                    <a:rect l="l" t="t" r="r" b="b"/>
                    <a:pathLst>
                      <a:path w="514657" h="121270" extrusionOk="0">
                        <a:moveTo>
                          <a:pt x="0" y="11536"/>
                        </a:moveTo>
                        <a:cubicBezTo>
                          <a:pt x="165640" y="-3197"/>
                          <a:pt x="433673" y="46040"/>
                          <a:pt x="429006" y="90905"/>
                        </a:cubicBezTo>
                        <a:cubicBezTo>
                          <a:pt x="427387" y="106588"/>
                          <a:pt x="361664" y="118375"/>
                          <a:pt x="361664" y="118375"/>
                        </a:cubicBezTo>
                        <a:cubicBezTo>
                          <a:pt x="361664" y="118375"/>
                          <a:pt x="504825" y="132538"/>
                          <a:pt x="514064" y="98224"/>
                        </a:cubicBezTo>
                        <a:cubicBezTo>
                          <a:pt x="522637" y="66572"/>
                          <a:pt x="438817" y="15338"/>
                          <a:pt x="230696" y="2602"/>
                        </a:cubicBezTo>
                        <a:cubicBezTo>
                          <a:pt x="80391" y="-6619"/>
                          <a:pt x="0" y="11632"/>
                          <a:pt x="0" y="11632"/>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7" name="Google Shape;3207;p63"/>
                  <p:cNvSpPr/>
                  <p:nvPr/>
                </p:nvSpPr>
                <p:spPr>
                  <a:xfrm>
                    <a:off x="5817584" y="4807598"/>
                    <a:ext cx="514657" cy="121270"/>
                  </a:xfrm>
                  <a:custGeom>
                    <a:avLst/>
                    <a:gdLst/>
                    <a:ahLst/>
                    <a:cxnLst/>
                    <a:rect l="l" t="t" r="r" b="b"/>
                    <a:pathLst>
                      <a:path w="514657" h="121270" extrusionOk="0">
                        <a:moveTo>
                          <a:pt x="0" y="11536"/>
                        </a:moveTo>
                        <a:cubicBezTo>
                          <a:pt x="165640" y="-3197"/>
                          <a:pt x="433673" y="46040"/>
                          <a:pt x="429006" y="90905"/>
                        </a:cubicBezTo>
                        <a:cubicBezTo>
                          <a:pt x="427387" y="106588"/>
                          <a:pt x="361664" y="118375"/>
                          <a:pt x="361664" y="118375"/>
                        </a:cubicBezTo>
                        <a:cubicBezTo>
                          <a:pt x="361664" y="118375"/>
                          <a:pt x="504825" y="132538"/>
                          <a:pt x="514064" y="98224"/>
                        </a:cubicBezTo>
                        <a:cubicBezTo>
                          <a:pt x="522637" y="66572"/>
                          <a:pt x="438817" y="15338"/>
                          <a:pt x="230696" y="2602"/>
                        </a:cubicBezTo>
                        <a:cubicBezTo>
                          <a:pt x="80391" y="-6619"/>
                          <a:pt x="0" y="11632"/>
                          <a:pt x="0" y="11632"/>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8" name="Google Shape;3208;p63"/>
                  <p:cNvSpPr/>
                  <p:nvPr/>
                </p:nvSpPr>
                <p:spPr>
                  <a:xfrm>
                    <a:off x="5817584" y="4807598"/>
                    <a:ext cx="514657" cy="121270"/>
                  </a:xfrm>
                  <a:custGeom>
                    <a:avLst/>
                    <a:gdLst/>
                    <a:ahLst/>
                    <a:cxnLst/>
                    <a:rect l="l" t="t" r="r" b="b"/>
                    <a:pathLst>
                      <a:path w="514657" h="121270" extrusionOk="0">
                        <a:moveTo>
                          <a:pt x="0" y="11536"/>
                        </a:moveTo>
                        <a:cubicBezTo>
                          <a:pt x="165640" y="-3197"/>
                          <a:pt x="433673" y="46040"/>
                          <a:pt x="429006" y="90905"/>
                        </a:cubicBezTo>
                        <a:cubicBezTo>
                          <a:pt x="427387" y="106588"/>
                          <a:pt x="361664" y="118375"/>
                          <a:pt x="361664" y="118375"/>
                        </a:cubicBezTo>
                        <a:cubicBezTo>
                          <a:pt x="361664" y="118375"/>
                          <a:pt x="504825" y="132538"/>
                          <a:pt x="514064" y="98224"/>
                        </a:cubicBezTo>
                        <a:cubicBezTo>
                          <a:pt x="522637" y="66572"/>
                          <a:pt x="438817" y="15338"/>
                          <a:pt x="230696" y="2602"/>
                        </a:cubicBezTo>
                        <a:cubicBezTo>
                          <a:pt x="80391" y="-6619"/>
                          <a:pt x="0" y="11632"/>
                          <a:pt x="0" y="1163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09" name="Google Shape;3209;p63"/>
                <p:cNvGrpSpPr/>
                <p:nvPr/>
              </p:nvGrpSpPr>
              <p:grpSpPr>
                <a:xfrm>
                  <a:off x="5817488" y="5010427"/>
                  <a:ext cx="382905" cy="80843"/>
                  <a:chOff x="5817488" y="5010427"/>
                  <a:chExt cx="382905" cy="80843"/>
                </a:xfrm>
              </p:grpSpPr>
              <p:sp>
                <p:nvSpPr>
                  <p:cNvPr id="3210" name="Google Shape;3210;p63"/>
                  <p:cNvSpPr/>
                  <p:nvPr/>
                </p:nvSpPr>
                <p:spPr>
                  <a:xfrm>
                    <a:off x="5817488" y="5010427"/>
                    <a:ext cx="382905" cy="80843"/>
                  </a:xfrm>
                  <a:custGeom>
                    <a:avLst/>
                    <a:gdLst/>
                    <a:ahLst/>
                    <a:cxnLst/>
                    <a:rect l="l" t="t" r="r" b="b"/>
                    <a:pathLst>
                      <a:path w="382905" h="80843" extrusionOk="0">
                        <a:moveTo>
                          <a:pt x="0" y="15446"/>
                        </a:moveTo>
                        <a:cubicBezTo>
                          <a:pt x="121634" y="-1758"/>
                          <a:pt x="321278" y="24286"/>
                          <a:pt x="319564" y="57554"/>
                        </a:cubicBezTo>
                        <a:cubicBezTo>
                          <a:pt x="318992" y="69245"/>
                          <a:pt x="270986" y="80461"/>
                          <a:pt x="270986" y="80461"/>
                        </a:cubicBezTo>
                        <a:cubicBezTo>
                          <a:pt x="270986" y="80461"/>
                          <a:pt x="377095" y="85404"/>
                          <a:pt x="382619" y="59740"/>
                        </a:cubicBezTo>
                        <a:cubicBezTo>
                          <a:pt x="387763" y="36072"/>
                          <a:pt x="323850" y="1473"/>
                          <a:pt x="169831" y="48"/>
                        </a:cubicBezTo>
                        <a:cubicBezTo>
                          <a:pt x="58579" y="-998"/>
                          <a:pt x="0" y="15541"/>
                          <a:pt x="0" y="15541"/>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1" name="Google Shape;3211;p63"/>
                  <p:cNvSpPr/>
                  <p:nvPr/>
                </p:nvSpPr>
                <p:spPr>
                  <a:xfrm>
                    <a:off x="5817488" y="5010427"/>
                    <a:ext cx="382905" cy="80843"/>
                  </a:xfrm>
                  <a:custGeom>
                    <a:avLst/>
                    <a:gdLst/>
                    <a:ahLst/>
                    <a:cxnLst/>
                    <a:rect l="l" t="t" r="r" b="b"/>
                    <a:pathLst>
                      <a:path w="382905" h="80843" extrusionOk="0">
                        <a:moveTo>
                          <a:pt x="0" y="15446"/>
                        </a:moveTo>
                        <a:cubicBezTo>
                          <a:pt x="121634" y="-1758"/>
                          <a:pt x="321278" y="24286"/>
                          <a:pt x="319564" y="57554"/>
                        </a:cubicBezTo>
                        <a:cubicBezTo>
                          <a:pt x="318992" y="69245"/>
                          <a:pt x="270986" y="80461"/>
                          <a:pt x="270986" y="80461"/>
                        </a:cubicBezTo>
                        <a:cubicBezTo>
                          <a:pt x="270986" y="80461"/>
                          <a:pt x="377095" y="85404"/>
                          <a:pt x="382619" y="59740"/>
                        </a:cubicBezTo>
                        <a:cubicBezTo>
                          <a:pt x="387763" y="36072"/>
                          <a:pt x="323850" y="1473"/>
                          <a:pt x="169831" y="48"/>
                        </a:cubicBezTo>
                        <a:cubicBezTo>
                          <a:pt x="58579" y="-998"/>
                          <a:pt x="0" y="15541"/>
                          <a:pt x="0" y="15541"/>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2" name="Google Shape;3212;p63"/>
                  <p:cNvSpPr/>
                  <p:nvPr/>
                </p:nvSpPr>
                <p:spPr>
                  <a:xfrm>
                    <a:off x="5817488" y="5010427"/>
                    <a:ext cx="382905" cy="80843"/>
                  </a:xfrm>
                  <a:custGeom>
                    <a:avLst/>
                    <a:gdLst/>
                    <a:ahLst/>
                    <a:cxnLst/>
                    <a:rect l="l" t="t" r="r" b="b"/>
                    <a:pathLst>
                      <a:path w="382905" h="80843" extrusionOk="0">
                        <a:moveTo>
                          <a:pt x="0" y="15446"/>
                        </a:moveTo>
                        <a:cubicBezTo>
                          <a:pt x="121634" y="-1758"/>
                          <a:pt x="321278" y="24286"/>
                          <a:pt x="319564" y="57554"/>
                        </a:cubicBezTo>
                        <a:cubicBezTo>
                          <a:pt x="318992" y="69245"/>
                          <a:pt x="270986" y="80461"/>
                          <a:pt x="270986" y="80461"/>
                        </a:cubicBezTo>
                        <a:cubicBezTo>
                          <a:pt x="270986" y="80461"/>
                          <a:pt x="377095" y="85404"/>
                          <a:pt x="382619" y="59740"/>
                        </a:cubicBezTo>
                        <a:cubicBezTo>
                          <a:pt x="387763" y="36072"/>
                          <a:pt x="323850" y="1473"/>
                          <a:pt x="169831" y="48"/>
                        </a:cubicBezTo>
                        <a:cubicBezTo>
                          <a:pt x="58579" y="-998"/>
                          <a:pt x="0" y="15541"/>
                          <a:pt x="0" y="1554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13" name="Google Shape;3213;p63"/>
                <p:cNvGrpSpPr/>
                <p:nvPr/>
              </p:nvGrpSpPr>
              <p:grpSpPr>
                <a:xfrm>
                  <a:off x="6293834" y="3002128"/>
                  <a:ext cx="1145548" cy="205875"/>
                  <a:chOff x="6293834" y="3002128"/>
                  <a:chExt cx="1145548" cy="205875"/>
                </a:xfrm>
              </p:grpSpPr>
              <p:sp>
                <p:nvSpPr>
                  <p:cNvPr id="3214" name="Google Shape;3214;p63"/>
                  <p:cNvSpPr/>
                  <p:nvPr/>
                </p:nvSpPr>
                <p:spPr>
                  <a:xfrm>
                    <a:off x="6293834" y="3002128"/>
                    <a:ext cx="1145548" cy="205875"/>
                  </a:xfrm>
                  <a:custGeom>
                    <a:avLst/>
                    <a:gdLst/>
                    <a:ahLst/>
                    <a:cxnLst/>
                    <a:rect l="l" t="t" r="r" b="b"/>
                    <a:pathLst>
                      <a:path w="1145548" h="205875" extrusionOk="0">
                        <a:moveTo>
                          <a:pt x="0" y="75179"/>
                        </a:moveTo>
                        <a:cubicBezTo>
                          <a:pt x="209360" y="43242"/>
                          <a:pt x="919163" y="28699"/>
                          <a:pt x="961359" y="146278"/>
                        </a:cubicBezTo>
                        <a:cubicBezTo>
                          <a:pt x="971741" y="175174"/>
                          <a:pt x="886016" y="205876"/>
                          <a:pt x="886016" y="205876"/>
                        </a:cubicBezTo>
                        <a:cubicBezTo>
                          <a:pt x="886016" y="205876"/>
                          <a:pt x="1140333" y="187626"/>
                          <a:pt x="1145477" y="117762"/>
                        </a:cubicBezTo>
                        <a:cubicBezTo>
                          <a:pt x="1150239" y="53222"/>
                          <a:pt x="918210" y="-13504"/>
                          <a:pt x="534257" y="2369"/>
                        </a:cubicBezTo>
                        <a:cubicBezTo>
                          <a:pt x="184023" y="16817"/>
                          <a:pt x="0" y="75274"/>
                          <a:pt x="0" y="75274"/>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5" name="Google Shape;3215;p63"/>
                  <p:cNvSpPr/>
                  <p:nvPr/>
                </p:nvSpPr>
                <p:spPr>
                  <a:xfrm>
                    <a:off x="6293834" y="3002128"/>
                    <a:ext cx="1145548" cy="205875"/>
                  </a:xfrm>
                  <a:custGeom>
                    <a:avLst/>
                    <a:gdLst/>
                    <a:ahLst/>
                    <a:cxnLst/>
                    <a:rect l="l" t="t" r="r" b="b"/>
                    <a:pathLst>
                      <a:path w="1145548" h="205875" extrusionOk="0">
                        <a:moveTo>
                          <a:pt x="0" y="75179"/>
                        </a:moveTo>
                        <a:cubicBezTo>
                          <a:pt x="209360" y="43242"/>
                          <a:pt x="919163" y="28699"/>
                          <a:pt x="961359" y="146278"/>
                        </a:cubicBezTo>
                        <a:cubicBezTo>
                          <a:pt x="971741" y="175174"/>
                          <a:pt x="886016" y="205876"/>
                          <a:pt x="886016" y="205876"/>
                        </a:cubicBezTo>
                        <a:cubicBezTo>
                          <a:pt x="886016" y="205876"/>
                          <a:pt x="1140333" y="187626"/>
                          <a:pt x="1145477" y="117762"/>
                        </a:cubicBezTo>
                        <a:cubicBezTo>
                          <a:pt x="1150239" y="53222"/>
                          <a:pt x="918210" y="-13504"/>
                          <a:pt x="534257" y="2369"/>
                        </a:cubicBezTo>
                        <a:cubicBezTo>
                          <a:pt x="184023" y="16817"/>
                          <a:pt x="0" y="75274"/>
                          <a:pt x="0" y="75274"/>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6" name="Google Shape;3216;p63"/>
                  <p:cNvSpPr/>
                  <p:nvPr/>
                </p:nvSpPr>
                <p:spPr>
                  <a:xfrm>
                    <a:off x="6293834" y="3002128"/>
                    <a:ext cx="1145548" cy="205875"/>
                  </a:xfrm>
                  <a:custGeom>
                    <a:avLst/>
                    <a:gdLst/>
                    <a:ahLst/>
                    <a:cxnLst/>
                    <a:rect l="l" t="t" r="r" b="b"/>
                    <a:pathLst>
                      <a:path w="1145548" h="205875" extrusionOk="0">
                        <a:moveTo>
                          <a:pt x="0" y="75179"/>
                        </a:moveTo>
                        <a:cubicBezTo>
                          <a:pt x="209360" y="43242"/>
                          <a:pt x="919163" y="28699"/>
                          <a:pt x="961359" y="146278"/>
                        </a:cubicBezTo>
                        <a:cubicBezTo>
                          <a:pt x="971741" y="175174"/>
                          <a:pt x="886016" y="205876"/>
                          <a:pt x="886016" y="205876"/>
                        </a:cubicBezTo>
                        <a:cubicBezTo>
                          <a:pt x="886016" y="205876"/>
                          <a:pt x="1140333" y="187626"/>
                          <a:pt x="1145477" y="117762"/>
                        </a:cubicBezTo>
                        <a:cubicBezTo>
                          <a:pt x="1150239" y="53222"/>
                          <a:pt x="918210" y="-13504"/>
                          <a:pt x="534257" y="2369"/>
                        </a:cubicBezTo>
                        <a:cubicBezTo>
                          <a:pt x="184023" y="16817"/>
                          <a:pt x="0" y="75274"/>
                          <a:pt x="0" y="7527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17" name="Google Shape;3217;p63"/>
                <p:cNvGrpSpPr/>
                <p:nvPr/>
              </p:nvGrpSpPr>
              <p:grpSpPr>
                <a:xfrm>
                  <a:off x="6034754" y="4238650"/>
                  <a:ext cx="671890" cy="155792"/>
                  <a:chOff x="6034754" y="4238650"/>
                  <a:chExt cx="671890" cy="155792"/>
                </a:xfrm>
              </p:grpSpPr>
              <p:sp>
                <p:nvSpPr>
                  <p:cNvPr id="3218" name="Google Shape;3218;p63"/>
                  <p:cNvSpPr/>
                  <p:nvPr/>
                </p:nvSpPr>
                <p:spPr>
                  <a:xfrm>
                    <a:off x="6034754" y="4238650"/>
                    <a:ext cx="671890" cy="155792"/>
                  </a:xfrm>
                  <a:custGeom>
                    <a:avLst/>
                    <a:gdLst/>
                    <a:ahLst/>
                    <a:cxnLst/>
                    <a:rect l="l" t="t" r="r" b="b"/>
                    <a:pathLst>
                      <a:path w="671890" h="155792" extrusionOk="0">
                        <a:moveTo>
                          <a:pt x="0" y="25667"/>
                        </a:moveTo>
                        <a:cubicBezTo>
                          <a:pt x="125444" y="13690"/>
                          <a:pt x="544449" y="36787"/>
                          <a:pt x="561213" y="118723"/>
                        </a:cubicBezTo>
                        <a:cubicBezTo>
                          <a:pt x="565309" y="138874"/>
                          <a:pt x="512731" y="155793"/>
                          <a:pt x="512731" y="155793"/>
                        </a:cubicBezTo>
                        <a:cubicBezTo>
                          <a:pt x="512731" y="155793"/>
                          <a:pt x="663702" y="155127"/>
                          <a:pt x="671608" y="107791"/>
                        </a:cubicBezTo>
                        <a:cubicBezTo>
                          <a:pt x="678847" y="64068"/>
                          <a:pt x="546830" y="7797"/>
                          <a:pt x="319659" y="858"/>
                        </a:cubicBezTo>
                        <a:cubicBezTo>
                          <a:pt x="112395" y="-5510"/>
                          <a:pt x="95" y="25667"/>
                          <a:pt x="95" y="25667"/>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9" name="Google Shape;3219;p63"/>
                  <p:cNvSpPr/>
                  <p:nvPr/>
                </p:nvSpPr>
                <p:spPr>
                  <a:xfrm>
                    <a:off x="6034754" y="4238650"/>
                    <a:ext cx="671890" cy="155792"/>
                  </a:xfrm>
                  <a:custGeom>
                    <a:avLst/>
                    <a:gdLst/>
                    <a:ahLst/>
                    <a:cxnLst/>
                    <a:rect l="l" t="t" r="r" b="b"/>
                    <a:pathLst>
                      <a:path w="671890" h="155792" extrusionOk="0">
                        <a:moveTo>
                          <a:pt x="0" y="25667"/>
                        </a:moveTo>
                        <a:cubicBezTo>
                          <a:pt x="125444" y="13690"/>
                          <a:pt x="544449" y="36787"/>
                          <a:pt x="561213" y="118723"/>
                        </a:cubicBezTo>
                        <a:cubicBezTo>
                          <a:pt x="565309" y="138874"/>
                          <a:pt x="512731" y="155793"/>
                          <a:pt x="512731" y="155793"/>
                        </a:cubicBezTo>
                        <a:cubicBezTo>
                          <a:pt x="512731" y="155793"/>
                          <a:pt x="663702" y="155127"/>
                          <a:pt x="671608" y="107791"/>
                        </a:cubicBezTo>
                        <a:cubicBezTo>
                          <a:pt x="678847" y="64068"/>
                          <a:pt x="546830" y="7797"/>
                          <a:pt x="319659" y="858"/>
                        </a:cubicBezTo>
                        <a:cubicBezTo>
                          <a:pt x="112395" y="-5510"/>
                          <a:pt x="95" y="25667"/>
                          <a:pt x="95" y="25667"/>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0" name="Google Shape;3220;p63"/>
                  <p:cNvSpPr/>
                  <p:nvPr/>
                </p:nvSpPr>
                <p:spPr>
                  <a:xfrm>
                    <a:off x="6034754" y="4238650"/>
                    <a:ext cx="671890" cy="155792"/>
                  </a:xfrm>
                  <a:custGeom>
                    <a:avLst/>
                    <a:gdLst/>
                    <a:ahLst/>
                    <a:cxnLst/>
                    <a:rect l="l" t="t" r="r" b="b"/>
                    <a:pathLst>
                      <a:path w="671890" h="155792" extrusionOk="0">
                        <a:moveTo>
                          <a:pt x="0" y="25667"/>
                        </a:moveTo>
                        <a:cubicBezTo>
                          <a:pt x="125444" y="13690"/>
                          <a:pt x="544449" y="36787"/>
                          <a:pt x="561213" y="118723"/>
                        </a:cubicBezTo>
                        <a:cubicBezTo>
                          <a:pt x="565309" y="138874"/>
                          <a:pt x="512731" y="155793"/>
                          <a:pt x="512731" y="155793"/>
                        </a:cubicBezTo>
                        <a:cubicBezTo>
                          <a:pt x="512731" y="155793"/>
                          <a:pt x="663702" y="155127"/>
                          <a:pt x="671608" y="107791"/>
                        </a:cubicBezTo>
                        <a:cubicBezTo>
                          <a:pt x="678847" y="64068"/>
                          <a:pt x="546830" y="7797"/>
                          <a:pt x="319659" y="858"/>
                        </a:cubicBezTo>
                        <a:cubicBezTo>
                          <a:pt x="112395" y="-5510"/>
                          <a:pt x="95" y="25667"/>
                          <a:pt x="95" y="2566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21" name="Google Shape;3221;p63"/>
                <p:cNvGrpSpPr/>
                <p:nvPr/>
              </p:nvGrpSpPr>
              <p:grpSpPr>
                <a:xfrm>
                  <a:off x="5656184" y="4046750"/>
                  <a:ext cx="837484" cy="159679"/>
                  <a:chOff x="5656184" y="4046750"/>
                  <a:chExt cx="837484" cy="159679"/>
                </a:xfrm>
              </p:grpSpPr>
              <p:sp>
                <p:nvSpPr>
                  <p:cNvPr id="3222" name="Google Shape;3222;p63"/>
                  <p:cNvSpPr/>
                  <p:nvPr/>
                </p:nvSpPr>
                <p:spPr>
                  <a:xfrm>
                    <a:off x="5656184" y="4046750"/>
                    <a:ext cx="837484" cy="159679"/>
                  </a:xfrm>
                  <a:custGeom>
                    <a:avLst/>
                    <a:gdLst/>
                    <a:ahLst/>
                    <a:cxnLst/>
                    <a:rect l="l" t="t" r="r" b="b"/>
                    <a:pathLst>
                      <a:path w="837484" h="159679" extrusionOk="0">
                        <a:moveTo>
                          <a:pt x="837484" y="41530"/>
                        </a:moveTo>
                        <a:cubicBezTo>
                          <a:pt x="628792" y="19478"/>
                          <a:pt x="141778" y="28983"/>
                          <a:pt x="139111" y="115385"/>
                        </a:cubicBezTo>
                        <a:cubicBezTo>
                          <a:pt x="138349" y="140099"/>
                          <a:pt x="199595" y="159680"/>
                          <a:pt x="199595" y="159680"/>
                        </a:cubicBezTo>
                        <a:cubicBezTo>
                          <a:pt x="199595" y="159680"/>
                          <a:pt x="7285" y="159680"/>
                          <a:pt x="141" y="102648"/>
                        </a:cubicBezTo>
                        <a:cubicBezTo>
                          <a:pt x="-4907" y="62251"/>
                          <a:pt x="125014" y="9973"/>
                          <a:pt x="411526" y="943"/>
                        </a:cubicBezTo>
                        <a:cubicBezTo>
                          <a:pt x="672892" y="-7327"/>
                          <a:pt x="837389" y="41530"/>
                          <a:pt x="837389" y="41530"/>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3" name="Google Shape;3223;p63"/>
                  <p:cNvSpPr/>
                  <p:nvPr/>
                </p:nvSpPr>
                <p:spPr>
                  <a:xfrm>
                    <a:off x="5656184" y="4046750"/>
                    <a:ext cx="837484" cy="159679"/>
                  </a:xfrm>
                  <a:custGeom>
                    <a:avLst/>
                    <a:gdLst/>
                    <a:ahLst/>
                    <a:cxnLst/>
                    <a:rect l="l" t="t" r="r" b="b"/>
                    <a:pathLst>
                      <a:path w="837484" h="159679" extrusionOk="0">
                        <a:moveTo>
                          <a:pt x="837484" y="41530"/>
                        </a:moveTo>
                        <a:cubicBezTo>
                          <a:pt x="628792" y="19478"/>
                          <a:pt x="141778" y="28983"/>
                          <a:pt x="139111" y="115385"/>
                        </a:cubicBezTo>
                        <a:cubicBezTo>
                          <a:pt x="138349" y="140099"/>
                          <a:pt x="199595" y="159680"/>
                          <a:pt x="199595" y="159680"/>
                        </a:cubicBezTo>
                        <a:cubicBezTo>
                          <a:pt x="199595" y="159680"/>
                          <a:pt x="7285" y="159680"/>
                          <a:pt x="141" y="102648"/>
                        </a:cubicBezTo>
                        <a:cubicBezTo>
                          <a:pt x="-4907" y="62251"/>
                          <a:pt x="125014" y="9973"/>
                          <a:pt x="411526" y="943"/>
                        </a:cubicBezTo>
                        <a:cubicBezTo>
                          <a:pt x="672892" y="-7327"/>
                          <a:pt x="837389" y="41530"/>
                          <a:pt x="837389" y="41530"/>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4" name="Google Shape;3224;p63"/>
                  <p:cNvSpPr/>
                  <p:nvPr/>
                </p:nvSpPr>
                <p:spPr>
                  <a:xfrm>
                    <a:off x="5656184" y="4046750"/>
                    <a:ext cx="837484" cy="159679"/>
                  </a:xfrm>
                  <a:custGeom>
                    <a:avLst/>
                    <a:gdLst/>
                    <a:ahLst/>
                    <a:cxnLst/>
                    <a:rect l="l" t="t" r="r" b="b"/>
                    <a:pathLst>
                      <a:path w="837484" h="159679" extrusionOk="0">
                        <a:moveTo>
                          <a:pt x="837484" y="41530"/>
                        </a:moveTo>
                        <a:cubicBezTo>
                          <a:pt x="628792" y="19478"/>
                          <a:pt x="141778" y="28983"/>
                          <a:pt x="139111" y="115385"/>
                        </a:cubicBezTo>
                        <a:cubicBezTo>
                          <a:pt x="138349" y="140099"/>
                          <a:pt x="199595" y="159680"/>
                          <a:pt x="199595" y="159680"/>
                        </a:cubicBezTo>
                        <a:cubicBezTo>
                          <a:pt x="199595" y="159680"/>
                          <a:pt x="7285" y="159680"/>
                          <a:pt x="141" y="102648"/>
                        </a:cubicBezTo>
                        <a:cubicBezTo>
                          <a:pt x="-4907" y="62251"/>
                          <a:pt x="125014" y="9973"/>
                          <a:pt x="411526" y="943"/>
                        </a:cubicBezTo>
                        <a:cubicBezTo>
                          <a:pt x="672892" y="-7327"/>
                          <a:pt x="837389" y="41530"/>
                          <a:pt x="837389" y="4153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25" name="Google Shape;3225;p63"/>
                <p:cNvGrpSpPr/>
                <p:nvPr/>
              </p:nvGrpSpPr>
              <p:grpSpPr>
                <a:xfrm>
                  <a:off x="5644828" y="4396948"/>
                  <a:ext cx="620526" cy="125529"/>
                  <a:chOff x="5644828" y="4396948"/>
                  <a:chExt cx="620526" cy="125529"/>
                </a:xfrm>
              </p:grpSpPr>
              <p:sp>
                <p:nvSpPr>
                  <p:cNvPr id="3226" name="Google Shape;3226;p63"/>
                  <p:cNvSpPr/>
                  <p:nvPr/>
                </p:nvSpPr>
                <p:spPr>
                  <a:xfrm>
                    <a:off x="5644828" y="4396948"/>
                    <a:ext cx="620526" cy="125529"/>
                  </a:xfrm>
                  <a:custGeom>
                    <a:avLst/>
                    <a:gdLst/>
                    <a:ahLst/>
                    <a:cxnLst/>
                    <a:rect l="l" t="t" r="r" b="b"/>
                    <a:pathLst>
                      <a:path w="620526" h="125529" extrusionOk="0">
                        <a:moveTo>
                          <a:pt x="620431" y="63270"/>
                        </a:moveTo>
                        <a:cubicBezTo>
                          <a:pt x="425740" y="23253"/>
                          <a:pt x="95508" y="39697"/>
                          <a:pt x="99889" y="85607"/>
                        </a:cubicBezTo>
                        <a:cubicBezTo>
                          <a:pt x="101985" y="107945"/>
                          <a:pt x="179519" y="125529"/>
                          <a:pt x="179519" y="125529"/>
                        </a:cubicBezTo>
                        <a:cubicBezTo>
                          <a:pt x="179519" y="125529"/>
                          <a:pt x="6830" y="114788"/>
                          <a:pt x="163" y="63175"/>
                        </a:cubicBezTo>
                        <a:cubicBezTo>
                          <a:pt x="-4600" y="26580"/>
                          <a:pt x="94746" y="-15718"/>
                          <a:pt x="354207" y="5859"/>
                        </a:cubicBezTo>
                        <a:cubicBezTo>
                          <a:pt x="553661" y="22493"/>
                          <a:pt x="620526" y="63270"/>
                          <a:pt x="620526" y="63270"/>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7" name="Google Shape;3227;p63"/>
                  <p:cNvSpPr/>
                  <p:nvPr/>
                </p:nvSpPr>
                <p:spPr>
                  <a:xfrm>
                    <a:off x="5644828" y="4396948"/>
                    <a:ext cx="620526" cy="125529"/>
                  </a:xfrm>
                  <a:custGeom>
                    <a:avLst/>
                    <a:gdLst/>
                    <a:ahLst/>
                    <a:cxnLst/>
                    <a:rect l="l" t="t" r="r" b="b"/>
                    <a:pathLst>
                      <a:path w="620526" h="125529" extrusionOk="0">
                        <a:moveTo>
                          <a:pt x="620431" y="63270"/>
                        </a:moveTo>
                        <a:cubicBezTo>
                          <a:pt x="425740" y="23253"/>
                          <a:pt x="95508" y="39697"/>
                          <a:pt x="99889" y="85607"/>
                        </a:cubicBezTo>
                        <a:cubicBezTo>
                          <a:pt x="101985" y="107945"/>
                          <a:pt x="179519" y="125529"/>
                          <a:pt x="179519" y="125529"/>
                        </a:cubicBezTo>
                        <a:cubicBezTo>
                          <a:pt x="179519" y="125529"/>
                          <a:pt x="6830" y="114788"/>
                          <a:pt x="163" y="63175"/>
                        </a:cubicBezTo>
                        <a:cubicBezTo>
                          <a:pt x="-4600" y="26580"/>
                          <a:pt x="94746" y="-15718"/>
                          <a:pt x="354207" y="5859"/>
                        </a:cubicBezTo>
                        <a:cubicBezTo>
                          <a:pt x="553661" y="22493"/>
                          <a:pt x="620526" y="63270"/>
                          <a:pt x="620526" y="63270"/>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8" name="Google Shape;3228;p63"/>
                  <p:cNvSpPr/>
                  <p:nvPr/>
                </p:nvSpPr>
                <p:spPr>
                  <a:xfrm>
                    <a:off x="5644828" y="4396948"/>
                    <a:ext cx="620526" cy="125529"/>
                  </a:xfrm>
                  <a:custGeom>
                    <a:avLst/>
                    <a:gdLst/>
                    <a:ahLst/>
                    <a:cxnLst/>
                    <a:rect l="l" t="t" r="r" b="b"/>
                    <a:pathLst>
                      <a:path w="620526" h="125529" extrusionOk="0">
                        <a:moveTo>
                          <a:pt x="620431" y="63270"/>
                        </a:moveTo>
                        <a:cubicBezTo>
                          <a:pt x="425740" y="23253"/>
                          <a:pt x="95508" y="39697"/>
                          <a:pt x="99889" y="85607"/>
                        </a:cubicBezTo>
                        <a:cubicBezTo>
                          <a:pt x="101985" y="107945"/>
                          <a:pt x="179519" y="125529"/>
                          <a:pt x="179519" y="125529"/>
                        </a:cubicBezTo>
                        <a:cubicBezTo>
                          <a:pt x="179519" y="125529"/>
                          <a:pt x="6830" y="114788"/>
                          <a:pt x="163" y="63175"/>
                        </a:cubicBezTo>
                        <a:cubicBezTo>
                          <a:pt x="-4600" y="26580"/>
                          <a:pt x="94746" y="-15718"/>
                          <a:pt x="354207" y="5859"/>
                        </a:cubicBezTo>
                        <a:cubicBezTo>
                          <a:pt x="553661" y="22493"/>
                          <a:pt x="620526" y="63270"/>
                          <a:pt x="620526" y="6327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29" name="Google Shape;3229;p63"/>
                <p:cNvGrpSpPr/>
                <p:nvPr/>
              </p:nvGrpSpPr>
              <p:grpSpPr>
                <a:xfrm>
                  <a:off x="5693976" y="4966621"/>
                  <a:ext cx="345349" cy="75680"/>
                  <a:chOff x="5693976" y="4966621"/>
                  <a:chExt cx="345349" cy="75680"/>
                </a:xfrm>
              </p:grpSpPr>
              <p:sp>
                <p:nvSpPr>
                  <p:cNvPr id="3230" name="Google Shape;3230;p63"/>
                  <p:cNvSpPr/>
                  <p:nvPr/>
                </p:nvSpPr>
                <p:spPr>
                  <a:xfrm>
                    <a:off x="5693976" y="4966621"/>
                    <a:ext cx="345349" cy="75680"/>
                  </a:xfrm>
                  <a:custGeom>
                    <a:avLst/>
                    <a:gdLst/>
                    <a:ahLst/>
                    <a:cxnLst/>
                    <a:rect l="l" t="t" r="r" b="b"/>
                    <a:pathLst>
                      <a:path w="345349" h="75680" extrusionOk="0">
                        <a:moveTo>
                          <a:pt x="345255" y="18474"/>
                        </a:moveTo>
                        <a:cubicBezTo>
                          <a:pt x="234955" y="6117"/>
                          <a:pt x="52075" y="32162"/>
                          <a:pt x="56838" y="57445"/>
                        </a:cubicBezTo>
                        <a:cubicBezTo>
                          <a:pt x="59124" y="69802"/>
                          <a:pt x="103224" y="75600"/>
                          <a:pt x="103224" y="75600"/>
                        </a:cubicBezTo>
                        <a:cubicBezTo>
                          <a:pt x="103224" y="75600"/>
                          <a:pt x="6546" y="78452"/>
                          <a:pt x="259" y="50031"/>
                        </a:cubicBezTo>
                        <a:cubicBezTo>
                          <a:pt x="-4218" y="29880"/>
                          <a:pt x="48837" y="1270"/>
                          <a:pt x="194283" y="34"/>
                        </a:cubicBezTo>
                        <a:cubicBezTo>
                          <a:pt x="306107" y="-916"/>
                          <a:pt x="345350" y="18379"/>
                          <a:pt x="345350" y="18379"/>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1" name="Google Shape;3231;p63"/>
                  <p:cNvSpPr/>
                  <p:nvPr/>
                </p:nvSpPr>
                <p:spPr>
                  <a:xfrm>
                    <a:off x="5693976" y="4966621"/>
                    <a:ext cx="345349" cy="75680"/>
                  </a:xfrm>
                  <a:custGeom>
                    <a:avLst/>
                    <a:gdLst/>
                    <a:ahLst/>
                    <a:cxnLst/>
                    <a:rect l="l" t="t" r="r" b="b"/>
                    <a:pathLst>
                      <a:path w="345349" h="75680" extrusionOk="0">
                        <a:moveTo>
                          <a:pt x="345255" y="18474"/>
                        </a:moveTo>
                        <a:cubicBezTo>
                          <a:pt x="234955" y="6117"/>
                          <a:pt x="52075" y="32162"/>
                          <a:pt x="56838" y="57445"/>
                        </a:cubicBezTo>
                        <a:cubicBezTo>
                          <a:pt x="59124" y="69802"/>
                          <a:pt x="103224" y="75600"/>
                          <a:pt x="103224" y="75600"/>
                        </a:cubicBezTo>
                        <a:cubicBezTo>
                          <a:pt x="103224" y="75600"/>
                          <a:pt x="6546" y="78452"/>
                          <a:pt x="259" y="50031"/>
                        </a:cubicBezTo>
                        <a:cubicBezTo>
                          <a:pt x="-4218" y="29880"/>
                          <a:pt x="48837" y="1270"/>
                          <a:pt x="194283" y="34"/>
                        </a:cubicBezTo>
                        <a:cubicBezTo>
                          <a:pt x="306107" y="-916"/>
                          <a:pt x="345350" y="18379"/>
                          <a:pt x="345350" y="18379"/>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2" name="Google Shape;3232;p63"/>
                  <p:cNvSpPr/>
                  <p:nvPr/>
                </p:nvSpPr>
                <p:spPr>
                  <a:xfrm>
                    <a:off x="5693976" y="4966621"/>
                    <a:ext cx="345349" cy="75680"/>
                  </a:xfrm>
                  <a:custGeom>
                    <a:avLst/>
                    <a:gdLst/>
                    <a:ahLst/>
                    <a:cxnLst/>
                    <a:rect l="l" t="t" r="r" b="b"/>
                    <a:pathLst>
                      <a:path w="345349" h="75680" extrusionOk="0">
                        <a:moveTo>
                          <a:pt x="345255" y="18474"/>
                        </a:moveTo>
                        <a:cubicBezTo>
                          <a:pt x="234955" y="6117"/>
                          <a:pt x="52075" y="32162"/>
                          <a:pt x="56838" y="57445"/>
                        </a:cubicBezTo>
                        <a:cubicBezTo>
                          <a:pt x="59124" y="69802"/>
                          <a:pt x="103224" y="75600"/>
                          <a:pt x="103224" y="75600"/>
                        </a:cubicBezTo>
                        <a:cubicBezTo>
                          <a:pt x="103224" y="75600"/>
                          <a:pt x="6546" y="78452"/>
                          <a:pt x="259" y="50031"/>
                        </a:cubicBezTo>
                        <a:cubicBezTo>
                          <a:pt x="-4218" y="29880"/>
                          <a:pt x="48837" y="1270"/>
                          <a:pt x="194283" y="34"/>
                        </a:cubicBezTo>
                        <a:cubicBezTo>
                          <a:pt x="306107" y="-916"/>
                          <a:pt x="345350" y="18379"/>
                          <a:pt x="345350" y="18379"/>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33" name="Google Shape;3233;p63"/>
                <p:cNvGrpSpPr/>
                <p:nvPr/>
              </p:nvGrpSpPr>
              <p:grpSpPr>
                <a:xfrm>
                  <a:off x="5363877" y="3234676"/>
                  <a:ext cx="1408016" cy="404119"/>
                  <a:chOff x="5363877" y="3234676"/>
                  <a:chExt cx="1408016" cy="404119"/>
                </a:xfrm>
              </p:grpSpPr>
              <p:sp>
                <p:nvSpPr>
                  <p:cNvPr id="3234" name="Google Shape;3234;p63"/>
                  <p:cNvSpPr/>
                  <p:nvPr/>
                </p:nvSpPr>
                <p:spPr>
                  <a:xfrm>
                    <a:off x="5363877" y="3234676"/>
                    <a:ext cx="1408016" cy="404119"/>
                  </a:xfrm>
                  <a:custGeom>
                    <a:avLst/>
                    <a:gdLst/>
                    <a:ahLst/>
                    <a:cxnLst/>
                    <a:rect l="l" t="t" r="r" b="b"/>
                    <a:pathLst>
                      <a:path w="1408016" h="404119" extrusionOk="0">
                        <a:moveTo>
                          <a:pt x="278637" y="373306"/>
                        </a:moveTo>
                        <a:cubicBezTo>
                          <a:pt x="278637" y="373306"/>
                          <a:pt x="16033" y="443265"/>
                          <a:pt x="317" y="372356"/>
                        </a:cubicBezTo>
                        <a:cubicBezTo>
                          <a:pt x="-15400" y="301447"/>
                          <a:pt x="555529" y="-32090"/>
                          <a:pt x="1408016" y="2509"/>
                        </a:cubicBezTo>
                        <a:cubicBezTo>
                          <a:pt x="1408016" y="2509"/>
                          <a:pt x="1080261" y="27697"/>
                          <a:pt x="899096" y="62391"/>
                        </a:cubicBezTo>
                        <a:cubicBezTo>
                          <a:pt x="528954" y="133205"/>
                          <a:pt x="175005" y="301732"/>
                          <a:pt x="184911" y="344411"/>
                        </a:cubicBezTo>
                        <a:cubicBezTo>
                          <a:pt x="190912" y="370265"/>
                          <a:pt x="278732" y="373306"/>
                          <a:pt x="278732" y="373306"/>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5" name="Google Shape;3235;p63"/>
                  <p:cNvSpPr/>
                  <p:nvPr/>
                </p:nvSpPr>
                <p:spPr>
                  <a:xfrm>
                    <a:off x="5363877" y="3234676"/>
                    <a:ext cx="1408016" cy="404119"/>
                  </a:xfrm>
                  <a:custGeom>
                    <a:avLst/>
                    <a:gdLst/>
                    <a:ahLst/>
                    <a:cxnLst/>
                    <a:rect l="l" t="t" r="r" b="b"/>
                    <a:pathLst>
                      <a:path w="1408016" h="404119" extrusionOk="0">
                        <a:moveTo>
                          <a:pt x="278637" y="373306"/>
                        </a:moveTo>
                        <a:cubicBezTo>
                          <a:pt x="278637" y="373306"/>
                          <a:pt x="16033" y="443265"/>
                          <a:pt x="317" y="372356"/>
                        </a:cubicBezTo>
                        <a:cubicBezTo>
                          <a:pt x="-15400" y="301447"/>
                          <a:pt x="555529" y="-32090"/>
                          <a:pt x="1408016" y="2509"/>
                        </a:cubicBezTo>
                        <a:cubicBezTo>
                          <a:pt x="1408016" y="2509"/>
                          <a:pt x="1080261" y="27697"/>
                          <a:pt x="899096" y="62391"/>
                        </a:cubicBezTo>
                        <a:cubicBezTo>
                          <a:pt x="528954" y="133205"/>
                          <a:pt x="175005" y="301732"/>
                          <a:pt x="184911" y="344411"/>
                        </a:cubicBezTo>
                        <a:cubicBezTo>
                          <a:pt x="190912" y="370265"/>
                          <a:pt x="278732" y="373306"/>
                          <a:pt x="278732" y="373306"/>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6" name="Google Shape;3236;p63"/>
                  <p:cNvSpPr/>
                  <p:nvPr/>
                </p:nvSpPr>
                <p:spPr>
                  <a:xfrm>
                    <a:off x="5363877" y="3234676"/>
                    <a:ext cx="1408016" cy="404119"/>
                  </a:xfrm>
                  <a:custGeom>
                    <a:avLst/>
                    <a:gdLst/>
                    <a:ahLst/>
                    <a:cxnLst/>
                    <a:rect l="l" t="t" r="r" b="b"/>
                    <a:pathLst>
                      <a:path w="1408016" h="404119" extrusionOk="0">
                        <a:moveTo>
                          <a:pt x="278637" y="373306"/>
                        </a:moveTo>
                        <a:cubicBezTo>
                          <a:pt x="278637" y="373306"/>
                          <a:pt x="16033" y="443265"/>
                          <a:pt x="317" y="372356"/>
                        </a:cubicBezTo>
                        <a:cubicBezTo>
                          <a:pt x="-15400" y="301447"/>
                          <a:pt x="555529" y="-32090"/>
                          <a:pt x="1408016" y="2509"/>
                        </a:cubicBezTo>
                        <a:cubicBezTo>
                          <a:pt x="1408016" y="2509"/>
                          <a:pt x="1080261" y="27697"/>
                          <a:pt x="899096" y="62391"/>
                        </a:cubicBezTo>
                        <a:cubicBezTo>
                          <a:pt x="528954" y="133205"/>
                          <a:pt x="175005" y="301732"/>
                          <a:pt x="184911" y="344411"/>
                        </a:cubicBezTo>
                        <a:cubicBezTo>
                          <a:pt x="190912" y="370265"/>
                          <a:pt x="278732" y="373306"/>
                          <a:pt x="278732" y="37330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37" name="Google Shape;3237;p63"/>
                <p:cNvGrpSpPr/>
                <p:nvPr/>
              </p:nvGrpSpPr>
              <p:grpSpPr>
                <a:xfrm>
                  <a:off x="5608510" y="2460128"/>
                  <a:ext cx="1921954" cy="254745"/>
                  <a:chOff x="5608510" y="2460128"/>
                  <a:chExt cx="1921954" cy="254745"/>
                </a:xfrm>
              </p:grpSpPr>
              <p:sp>
                <p:nvSpPr>
                  <p:cNvPr id="3238" name="Google Shape;3238;p63"/>
                  <p:cNvSpPr/>
                  <p:nvPr/>
                </p:nvSpPr>
                <p:spPr>
                  <a:xfrm>
                    <a:off x="5608510" y="2460128"/>
                    <a:ext cx="1921954" cy="254745"/>
                  </a:xfrm>
                  <a:custGeom>
                    <a:avLst/>
                    <a:gdLst/>
                    <a:ahLst/>
                    <a:cxnLst/>
                    <a:rect l="l" t="t" r="r" b="b"/>
                    <a:pathLst>
                      <a:path w="1921954" h="254745" extrusionOk="0">
                        <a:moveTo>
                          <a:pt x="1553528" y="254746"/>
                        </a:moveTo>
                        <a:cubicBezTo>
                          <a:pt x="1553528" y="254746"/>
                          <a:pt x="1921955" y="238017"/>
                          <a:pt x="1921955" y="144485"/>
                        </a:cubicBezTo>
                        <a:cubicBezTo>
                          <a:pt x="1921955" y="64452"/>
                          <a:pt x="1278922" y="-153883"/>
                          <a:pt x="0" y="179084"/>
                        </a:cubicBezTo>
                        <a:cubicBezTo>
                          <a:pt x="0" y="179084"/>
                          <a:pt x="371665" y="90021"/>
                          <a:pt x="658558" y="77854"/>
                        </a:cubicBezTo>
                        <a:cubicBezTo>
                          <a:pt x="1380173" y="47247"/>
                          <a:pt x="1708690" y="127756"/>
                          <a:pt x="1732693" y="175472"/>
                        </a:cubicBezTo>
                        <a:cubicBezTo>
                          <a:pt x="1752505" y="214919"/>
                          <a:pt x="1553528" y="254651"/>
                          <a:pt x="1553528" y="254651"/>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9" name="Google Shape;3239;p63"/>
                  <p:cNvSpPr/>
                  <p:nvPr/>
                </p:nvSpPr>
                <p:spPr>
                  <a:xfrm>
                    <a:off x="5608510" y="2460128"/>
                    <a:ext cx="1921954" cy="254745"/>
                  </a:xfrm>
                  <a:custGeom>
                    <a:avLst/>
                    <a:gdLst/>
                    <a:ahLst/>
                    <a:cxnLst/>
                    <a:rect l="l" t="t" r="r" b="b"/>
                    <a:pathLst>
                      <a:path w="1921954" h="254745" extrusionOk="0">
                        <a:moveTo>
                          <a:pt x="1553528" y="254746"/>
                        </a:moveTo>
                        <a:cubicBezTo>
                          <a:pt x="1553528" y="254746"/>
                          <a:pt x="1921955" y="238017"/>
                          <a:pt x="1921955" y="144485"/>
                        </a:cubicBezTo>
                        <a:cubicBezTo>
                          <a:pt x="1921955" y="64452"/>
                          <a:pt x="1278922" y="-153883"/>
                          <a:pt x="0" y="179084"/>
                        </a:cubicBezTo>
                        <a:cubicBezTo>
                          <a:pt x="0" y="179084"/>
                          <a:pt x="371665" y="90021"/>
                          <a:pt x="658558" y="77854"/>
                        </a:cubicBezTo>
                        <a:cubicBezTo>
                          <a:pt x="1380173" y="47247"/>
                          <a:pt x="1708690" y="127756"/>
                          <a:pt x="1732693" y="175472"/>
                        </a:cubicBezTo>
                        <a:cubicBezTo>
                          <a:pt x="1752505" y="214919"/>
                          <a:pt x="1553528" y="254651"/>
                          <a:pt x="1553528" y="254651"/>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0" name="Google Shape;3240;p63"/>
                  <p:cNvSpPr/>
                  <p:nvPr/>
                </p:nvSpPr>
                <p:spPr>
                  <a:xfrm>
                    <a:off x="5608510" y="2460128"/>
                    <a:ext cx="1921954" cy="254745"/>
                  </a:xfrm>
                  <a:custGeom>
                    <a:avLst/>
                    <a:gdLst/>
                    <a:ahLst/>
                    <a:cxnLst/>
                    <a:rect l="l" t="t" r="r" b="b"/>
                    <a:pathLst>
                      <a:path w="1921954" h="254745" extrusionOk="0">
                        <a:moveTo>
                          <a:pt x="1553528" y="254746"/>
                        </a:moveTo>
                        <a:cubicBezTo>
                          <a:pt x="1553528" y="254746"/>
                          <a:pt x="1921955" y="238017"/>
                          <a:pt x="1921955" y="144485"/>
                        </a:cubicBezTo>
                        <a:cubicBezTo>
                          <a:pt x="1921955" y="64452"/>
                          <a:pt x="1278922" y="-153883"/>
                          <a:pt x="0" y="179084"/>
                        </a:cubicBezTo>
                        <a:cubicBezTo>
                          <a:pt x="0" y="179084"/>
                          <a:pt x="371665" y="90021"/>
                          <a:pt x="658558" y="77854"/>
                        </a:cubicBezTo>
                        <a:cubicBezTo>
                          <a:pt x="1380173" y="47247"/>
                          <a:pt x="1708690" y="127756"/>
                          <a:pt x="1732693" y="175472"/>
                        </a:cubicBezTo>
                        <a:cubicBezTo>
                          <a:pt x="1752505" y="214919"/>
                          <a:pt x="1553528" y="254651"/>
                          <a:pt x="1553528" y="25465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41" name="Google Shape;3241;p63"/>
                <p:cNvGrpSpPr/>
                <p:nvPr/>
              </p:nvGrpSpPr>
              <p:grpSpPr>
                <a:xfrm>
                  <a:off x="4341399" y="2104545"/>
                  <a:ext cx="794956" cy="339050"/>
                  <a:chOff x="4341399" y="2104545"/>
                  <a:chExt cx="794956" cy="339050"/>
                </a:xfrm>
              </p:grpSpPr>
              <p:sp>
                <p:nvSpPr>
                  <p:cNvPr id="3242" name="Google Shape;3242;p63"/>
                  <p:cNvSpPr/>
                  <p:nvPr/>
                </p:nvSpPr>
                <p:spPr>
                  <a:xfrm>
                    <a:off x="4341399" y="2104545"/>
                    <a:ext cx="794956" cy="339050"/>
                  </a:xfrm>
                  <a:custGeom>
                    <a:avLst/>
                    <a:gdLst/>
                    <a:ahLst/>
                    <a:cxnLst/>
                    <a:rect l="l" t="t" r="r" b="b"/>
                    <a:pathLst>
                      <a:path w="794956" h="339050" extrusionOk="0">
                        <a:moveTo>
                          <a:pt x="0" y="339050"/>
                        </a:moveTo>
                        <a:cubicBezTo>
                          <a:pt x="0" y="339050"/>
                          <a:pt x="171640" y="-95"/>
                          <a:pt x="794957" y="0"/>
                        </a:cubicBezTo>
                        <a:cubicBezTo>
                          <a:pt x="794957" y="0"/>
                          <a:pt x="195358" y="192575"/>
                          <a:pt x="0" y="339050"/>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3" name="Google Shape;3243;p63"/>
                  <p:cNvSpPr/>
                  <p:nvPr/>
                </p:nvSpPr>
                <p:spPr>
                  <a:xfrm>
                    <a:off x="4341399" y="2104545"/>
                    <a:ext cx="794956" cy="339050"/>
                  </a:xfrm>
                  <a:custGeom>
                    <a:avLst/>
                    <a:gdLst/>
                    <a:ahLst/>
                    <a:cxnLst/>
                    <a:rect l="l" t="t" r="r" b="b"/>
                    <a:pathLst>
                      <a:path w="794956" h="339050" extrusionOk="0">
                        <a:moveTo>
                          <a:pt x="0" y="339050"/>
                        </a:moveTo>
                        <a:cubicBezTo>
                          <a:pt x="0" y="339050"/>
                          <a:pt x="171640" y="-95"/>
                          <a:pt x="794957" y="0"/>
                        </a:cubicBezTo>
                        <a:cubicBezTo>
                          <a:pt x="794957" y="0"/>
                          <a:pt x="195358" y="192575"/>
                          <a:pt x="0" y="339050"/>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4" name="Google Shape;3244;p63"/>
                  <p:cNvSpPr/>
                  <p:nvPr/>
                </p:nvSpPr>
                <p:spPr>
                  <a:xfrm>
                    <a:off x="4341399" y="2104545"/>
                    <a:ext cx="794956" cy="339050"/>
                  </a:xfrm>
                  <a:custGeom>
                    <a:avLst/>
                    <a:gdLst/>
                    <a:ahLst/>
                    <a:cxnLst/>
                    <a:rect l="l" t="t" r="r" b="b"/>
                    <a:pathLst>
                      <a:path w="794956" h="339050" extrusionOk="0">
                        <a:moveTo>
                          <a:pt x="0" y="339050"/>
                        </a:moveTo>
                        <a:cubicBezTo>
                          <a:pt x="0" y="339050"/>
                          <a:pt x="171640" y="-95"/>
                          <a:pt x="794957" y="0"/>
                        </a:cubicBezTo>
                        <a:cubicBezTo>
                          <a:pt x="794957" y="0"/>
                          <a:pt x="195358" y="192575"/>
                          <a:pt x="0" y="33905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45" name="Google Shape;3245;p63"/>
                <p:cNvGrpSpPr/>
                <p:nvPr/>
              </p:nvGrpSpPr>
              <p:grpSpPr>
                <a:xfrm>
                  <a:off x="4762220" y="2500152"/>
                  <a:ext cx="491769" cy="256260"/>
                  <a:chOff x="4762220" y="2500152"/>
                  <a:chExt cx="491769" cy="256260"/>
                </a:xfrm>
              </p:grpSpPr>
              <p:sp>
                <p:nvSpPr>
                  <p:cNvPr id="3246" name="Google Shape;3246;p63"/>
                  <p:cNvSpPr/>
                  <p:nvPr/>
                </p:nvSpPr>
                <p:spPr>
                  <a:xfrm>
                    <a:off x="4762220" y="2500152"/>
                    <a:ext cx="491769" cy="256260"/>
                  </a:xfrm>
                  <a:custGeom>
                    <a:avLst/>
                    <a:gdLst/>
                    <a:ahLst/>
                    <a:cxnLst/>
                    <a:rect l="l" t="t" r="r" b="b"/>
                    <a:pathLst>
                      <a:path w="491769" h="256260" extrusionOk="0">
                        <a:moveTo>
                          <a:pt x="491769" y="0"/>
                        </a:moveTo>
                        <a:cubicBezTo>
                          <a:pt x="491769" y="0"/>
                          <a:pt x="-101257" y="68152"/>
                          <a:pt x="15138" y="256260"/>
                        </a:cubicBezTo>
                        <a:cubicBezTo>
                          <a:pt x="15138" y="256260"/>
                          <a:pt x="21996" y="143433"/>
                          <a:pt x="491769" y="0"/>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7" name="Google Shape;3247;p63"/>
                  <p:cNvSpPr/>
                  <p:nvPr/>
                </p:nvSpPr>
                <p:spPr>
                  <a:xfrm>
                    <a:off x="4762220" y="2500152"/>
                    <a:ext cx="491769" cy="256260"/>
                  </a:xfrm>
                  <a:custGeom>
                    <a:avLst/>
                    <a:gdLst/>
                    <a:ahLst/>
                    <a:cxnLst/>
                    <a:rect l="l" t="t" r="r" b="b"/>
                    <a:pathLst>
                      <a:path w="491769" h="256260" extrusionOk="0">
                        <a:moveTo>
                          <a:pt x="491769" y="0"/>
                        </a:moveTo>
                        <a:cubicBezTo>
                          <a:pt x="491769" y="0"/>
                          <a:pt x="-101257" y="68152"/>
                          <a:pt x="15138" y="256260"/>
                        </a:cubicBezTo>
                        <a:cubicBezTo>
                          <a:pt x="15138" y="256260"/>
                          <a:pt x="21996" y="143433"/>
                          <a:pt x="491769" y="0"/>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8" name="Google Shape;3248;p63"/>
                  <p:cNvSpPr/>
                  <p:nvPr/>
                </p:nvSpPr>
                <p:spPr>
                  <a:xfrm>
                    <a:off x="4762220" y="2500152"/>
                    <a:ext cx="491769" cy="256260"/>
                  </a:xfrm>
                  <a:custGeom>
                    <a:avLst/>
                    <a:gdLst/>
                    <a:ahLst/>
                    <a:cxnLst/>
                    <a:rect l="l" t="t" r="r" b="b"/>
                    <a:pathLst>
                      <a:path w="491769" h="256260" extrusionOk="0">
                        <a:moveTo>
                          <a:pt x="491769" y="0"/>
                        </a:moveTo>
                        <a:cubicBezTo>
                          <a:pt x="491769" y="0"/>
                          <a:pt x="-101257" y="68152"/>
                          <a:pt x="15138" y="256260"/>
                        </a:cubicBezTo>
                        <a:cubicBezTo>
                          <a:pt x="15138" y="256260"/>
                          <a:pt x="21996" y="143433"/>
                          <a:pt x="491769"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49" name="Google Shape;3249;p63"/>
                <p:cNvGrpSpPr/>
                <p:nvPr/>
              </p:nvGrpSpPr>
              <p:grpSpPr>
                <a:xfrm>
                  <a:off x="4350897" y="2146938"/>
                  <a:ext cx="2105813" cy="603947"/>
                  <a:chOff x="4350897" y="2146938"/>
                  <a:chExt cx="2105813" cy="603947"/>
                </a:xfrm>
              </p:grpSpPr>
              <p:sp>
                <p:nvSpPr>
                  <p:cNvPr id="3250" name="Google Shape;3250;p63"/>
                  <p:cNvSpPr/>
                  <p:nvPr/>
                </p:nvSpPr>
                <p:spPr>
                  <a:xfrm>
                    <a:off x="4350897" y="2146938"/>
                    <a:ext cx="2105813" cy="603947"/>
                  </a:xfrm>
                  <a:custGeom>
                    <a:avLst/>
                    <a:gdLst/>
                    <a:ahLst/>
                    <a:cxnLst/>
                    <a:rect l="l" t="t" r="r" b="b"/>
                    <a:pathLst>
                      <a:path w="2105813" h="603947" extrusionOk="0">
                        <a:moveTo>
                          <a:pt x="397982" y="541226"/>
                        </a:moveTo>
                        <a:cubicBezTo>
                          <a:pt x="397982" y="541226"/>
                          <a:pt x="44604" y="649300"/>
                          <a:pt x="1646" y="581718"/>
                        </a:cubicBezTo>
                        <a:cubicBezTo>
                          <a:pt x="-41216" y="514136"/>
                          <a:pt x="755359" y="31367"/>
                          <a:pt x="2105814" y="0"/>
                        </a:cubicBezTo>
                        <a:cubicBezTo>
                          <a:pt x="2105814" y="0"/>
                          <a:pt x="1589464" y="75661"/>
                          <a:pt x="1309238" y="137920"/>
                        </a:cubicBezTo>
                        <a:cubicBezTo>
                          <a:pt x="736786" y="265195"/>
                          <a:pt x="264250" y="482864"/>
                          <a:pt x="281205" y="533527"/>
                        </a:cubicBezTo>
                        <a:cubicBezTo>
                          <a:pt x="289873" y="559571"/>
                          <a:pt x="397982" y="541131"/>
                          <a:pt x="397982" y="541131"/>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1" name="Google Shape;3251;p63"/>
                  <p:cNvSpPr/>
                  <p:nvPr/>
                </p:nvSpPr>
                <p:spPr>
                  <a:xfrm>
                    <a:off x="4350897" y="2146938"/>
                    <a:ext cx="2105813" cy="603947"/>
                  </a:xfrm>
                  <a:custGeom>
                    <a:avLst/>
                    <a:gdLst/>
                    <a:ahLst/>
                    <a:cxnLst/>
                    <a:rect l="l" t="t" r="r" b="b"/>
                    <a:pathLst>
                      <a:path w="2105813" h="603947" extrusionOk="0">
                        <a:moveTo>
                          <a:pt x="397982" y="541226"/>
                        </a:moveTo>
                        <a:cubicBezTo>
                          <a:pt x="397982" y="541226"/>
                          <a:pt x="44604" y="649300"/>
                          <a:pt x="1646" y="581718"/>
                        </a:cubicBezTo>
                        <a:cubicBezTo>
                          <a:pt x="-41216" y="514136"/>
                          <a:pt x="755359" y="31367"/>
                          <a:pt x="2105814" y="0"/>
                        </a:cubicBezTo>
                        <a:cubicBezTo>
                          <a:pt x="2105814" y="0"/>
                          <a:pt x="1589464" y="75661"/>
                          <a:pt x="1309238" y="137920"/>
                        </a:cubicBezTo>
                        <a:cubicBezTo>
                          <a:pt x="736786" y="265195"/>
                          <a:pt x="264250" y="482864"/>
                          <a:pt x="281205" y="533527"/>
                        </a:cubicBezTo>
                        <a:cubicBezTo>
                          <a:pt x="289873" y="559571"/>
                          <a:pt x="397982" y="541131"/>
                          <a:pt x="397982" y="541131"/>
                        </a:cubicBezTo>
                        <a:close/>
                      </a:path>
                    </a:pathLst>
                  </a:custGeom>
                  <a:solidFill>
                    <a:srgbClr val="000000">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2" name="Google Shape;3252;p63"/>
                  <p:cNvSpPr/>
                  <p:nvPr/>
                </p:nvSpPr>
                <p:spPr>
                  <a:xfrm>
                    <a:off x="4350897" y="2146938"/>
                    <a:ext cx="2105813" cy="603947"/>
                  </a:xfrm>
                  <a:custGeom>
                    <a:avLst/>
                    <a:gdLst/>
                    <a:ahLst/>
                    <a:cxnLst/>
                    <a:rect l="l" t="t" r="r" b="b"/>
                    <a:pathLst>
                      <a:path w="2105813" h="603947" extrusionOk="0">
                        <a:moveTo>
                          <a:pt x="397982" y="541226"/>
                        </a:moveTo>
                        <a:cubicBezTo>
                          <a:pt x="397982" y="541226"/>
                          <a:pt x="44604" y="649300"/>
                          <a:pt x="1646" y="581718"/>
                        </a:cubicBezTo>
                        <a:cubicBezTo>
                          <a:pt x="-41216" y="514136"/>
                          <a:pt x="755359" y="31367"/>
                          <a:pt x="2105814" y="0"/>
                        </a:cubicBezTo>
                        <a:cubicBezTo>
                          <a:pt x="2105814" y="0"/>
                          <a:pt x="1589464" y="75661"/>
                          <a:pt x="1309238" y="137920"/>
                        </a:cubicBezTo>
                        <a:cubicBezTo>
                          <a:pt x="736786" y="265195"/>
                          <a:pt x="264250" y="482864"/>
                          <a:pt x="281205" y="533527"/>
                        </a:cubicBezTo>
                        <a:cubicBezTo>
                          <a:pt x="289873" y="559571"/>
                          <a:pt x="397982" y="541131"/>
                          <a:pt x="397982" y="54113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53" name="Google Shape;3253;p63"/>
                <p:cNvGrpSpPr/>
                <p:nvPr/>
              </p:nvGrpSpPr>
              <p:grpSpPr>
                <a:xfrm>
                  <a:off x="4740466" y="2551955"/>
                  <a:ext cx="922145" cy="479276"/>
                  <a:chOff x="4740466" y="2551955"/>
                  <a:chExt cx="922145" cy="479276"/>
                </a:xfrm>
              </p:grpSpPr>
              <p:sp>
                <p:nvSpPr>
                  <p:cNvPr id="3254" name="Google Shape;3254;p63"/>
                  <p:cNvSpPr/>
                  <p:nvPr/>
                </p:nvSpPr>
                <p:spPr>
                  <a:xfrm>
                    <a:off x="4740466" y="2551955"/>
                    <a:ext cx="922145" cy="479276"/>
                  </a:xfrm>
                  <a:custGeom>
                    <a:avLst/>
                    <a:gdLst/>
                    <a:ahLst/>
                    <a:cxnLst/>
                    <a:rect l="l" t="t" r="r" b="b"/>
                    <a:pathLst>
                      <a:path w="922145" h="479276" extrusionOk="0">
                        <a:moveTo>
                          <a:pt x="254157" y="457485"/>
                        </a:moveTo>
                        <a:cubicBezTo>
                          <a:pt x="155479" y="482199"/>
                          <a:pt x="31844" y="490944"/>
                          <a:pt x="6127" y="456535"/>
                        </a:cubicBezTo>
                        <a:cubicBezTo>
                          <a:pt x="-35593" y="400644"/>
                          <a:pt x="121474" y="181454"/>
                          <a:pt x="922146" y="0"/>
                        </a:cubicBezTo>
                        <a:cubicBezTo>
                          <a:pt x="922146" y="0"/>
                          <a:pt x="115759" y="293521"/>
                          <a:pt x="178339" y="426118"/>
                        </a:cubicBezTo>
                        <a:cubicBezTo>
                          <a:pt x="189769" y="450261"/>
                          <a:pt x="254253" y="457485"/>
                          <a:pt x="254253" y="457485"/>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5" name="Google Shape;3255;p63"/>
                  <p:cNvSpPr/>
                  <p:nvPr/>
                </p:nvSpPr>
                <p:spPr>
                  <a:xfrm>
                    <a:off x="4740466" y="2551955"/>
                    <a:ext cx="922145" cy="479276"/>
                  </a:xfrm>
                  <a:custGeom>
                    <a:avLst/>
                    <a:gdLst/>
                    <a:ahLst/>
                    <a:cxnLst/>
                    <a:rect l="l" t="t" r="r" b="b"/>
                    <a:pathLst>
                      <a:path w="922145" h="479276" extrusionOk="0">
                        <a:moveTo>
                          <a:pt x="254157" y="457485"/>
                        </a:moveTo>
                        <a:cubicBezTo>
                          <a:pt x="155479" y="482199"/>
                          <a:pt x="31844" y="490944"/>
                          <a:pt x="6127" y="456535"/>
                        </a:cubicBezTo>
                        <a:cubicBezTo>
                          <a:pt x="-35593" y="400644"/>
                          <a:pt x="121474" y="181454"/>
                          <a:pt x="922146" y="0"/>
                        </a:cubicBezTo>
                        <a:cubicBezTo>
                          <a:pt x="922146" y="0"/>
                          <a:pt x="115759" y="293521"/>
                          <a:pt x="178339" y="426118"/>
                        </a:cubicBezTo>
                        <a:cubicBezTo>
                          <a:pt x="189769" y="450261"/>
                          <a:pt x="254253" y="457485"/>
                          <a:pt x="254253" y="457485"/>
                        </a:cubicBez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6" name="Google Shape;3256;p63"/>
                  <p:cNvSpPr/>
                  <p:nvPr/>
                </p:nvSpPr>
                <p:spPr>
                  <a:xfrm>
                    <a:off x="4740466" y="2551955"/>
                    <a:ext cx="922145" cy="479276"/>
                  </a:xfrm>
                  <a:custGeom>
                    <a:avLst/>
                    <a:gdLst/>
                    <a:ahLst/>
                    <a:cxnLst/>
                    <a:rect l="l" t="t" r="r" b="b"/>
                    <a:pathLst>
                      <a:path w="922145" h="479276" extrusionOk="0">
                        <a:moveTo>
                          <a:pt x="254157" y="457485"/>
                        </a:moveTo>
                        <a:cubicBezTo>
                          <a:pt x="155479" y="482199"/>
                          <a:pt x="31844" y="490944"/>
                          <a:pt x="6127" y="456535"/>
                        </a:cubicBezTo>
                        <a:cubicBezTo>
                          <a:pt x="-35593" y="400644"/>
                          <a:pt x="121474" y="181454"/>
                          <a:pt x="922146" y="0"/>
                        </a:cubicBezTo>
                        <a:cubicBezTo>
                          <a:pt x="922146" y="0"/>
                          <a:pt x="115759" y="293521"/>
                          <a:pt x="178339" y="426118"/>
                        </a:cubicBezTo>
                        <a:cubicBezTo>
                          <a:pt x="189769" y="450261"/>
                          <a:pt x="254253" y="457485"/>
                          <a:pt x="254253" y="45748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3257" name="Google Shape;3257;p63"/>
            <p:cNvGrpSpPr/>
            <p:nvPr/>
          </p:nvGrpSpPr>
          <p:grpSpPr>
            <a:xfrm>
              <a:off x="3619576" y="3068145"/>
              <a:ext cx="1904788" cy="1535856"/>
              <a:chOff x="3321539" y="1535545"/>
              <a:chExt cx="1904788" cy="1535856"/>
            </a:xfrm>
          </p:grpSpPr>
          <p:grpSp>
            <p:nvGrpSpPr>
              <p:cNvPr id="3258" name="Google Shape;3258;p63"/>
              <p:cNvGrpSpPr/>
              <p:nvPr/>
            </p:nvGrpSpPr>
            <p:grpSpPr>
              <a:xfrm>
                <a:off x="3828287" y="2890897"/>
                <a:ext cx="23717" cy="180503"/>
                <a:chOff x="5140737" y="5528222"/>
                <a:chExt cx="23717" cy="180503"/>
              </a:xfrm>
            </p:grpSpPr>
            <p:sp>
              <p:nvSpPr>
                <p:cNvPr id="3259" name="Google Shape;3259;p63"/>
                <p:cNvSpPr/>
                <p:nvPr/>
              </p:nvSpPr>
              <p:spPr>
                <a:xfrm>
                  <a:off x="5140737" y="5528222"/>
                  <a:ext cx="23717" cy="180503"/>
                </a:xfrm>
                <a:custGeom>
                  <a:avLst/>
                  <a:gdLst/>
                  <a:ahLst/>
                  <a:cxnLst/>
                  <a:rect l="l" t="t" r="r" b="b"/>
                  <a:pathLst>
                    <a:path w="23717" h="180503" extrusionOk="0">
                      <a:moveTo>
                        <a:pt x="0" y="0"/>
                      </a:moveTo>
                      <a:lnTo>
                        <a:pt x="23717" y="0"/>
                      </a:lnTo>
                      <a:lnTo>
                        <a:pt x="23717" y="180504"/>
                      </a:lnTo>
                      <a:lnTo>
                        <a:pt x="0" y="180504"/>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0" name="Google Shape;3260;p63"/>
                <p:cNvSpPr/>
                <p:nvPr/>
              </p:nvSpPr>
              <p:spPr>
                <a:xfrm>
                  <a:off x="5140737" y="5528222"/>
                  <a:ext cx="23717" cy="180503"/>
                </a:xfrm>
                <a:custGeom>
                  <a:avLst/>
                  <a:gdLst/>
                  <a:ahLst/>
                  <a:cxnLst/>
                  <a:rect l="l" t="t" r="r" b="b"/>
                  <a:pathLst>
                    <a:path w="23717" h="180503" extrusionOk="0">
                      <a:moveTo>
                        <a:pt x="0" y="0"/>
                      </a:moveTo>
                      <a:lnTo>
                        <a:pt x="23717" y="0"/>
                      </a:lnTo>
                      <a:lnTo>
                        <a:pt x="23717" y="180504"/>
                      </a:lnTo>
                      <a:lnTo>
                        <a:pt x="0" y="180504"/>
                      </a:ln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261" name="Google Shape;3261;p63"/>
              <p:cNvSpPr/>
              <p:nvPr/>
            </p:nvSpPr>
            <p:spPr>
              <a:xfrm rot="5400000">
                <a:off x="4139902" y="2122583"/>
                <a:ext cx="11906" cy="1648491"/>
              </a:xfrm>
              <a:custGeom>
                <a:avLst/>
                <a:gdLst/>
                <a:ahLst/>
                <a:cxnLst/>
                <a:rect l="l" t="t" r="r" b="b"/>
                <a:pathLst>
                  <a:path w="11906" h="2235242" extrusionOk="0">
                    <a:moveTo>
                      <a:pt x="0" y="0"/>
                    </a:moveTo>
                    <a:lnTo>
                      <a:pt x="11906" y="0"/>
                    </a:lnTo>
                    <a:lnTo>
                      <a:pt x="11906" y="2235242"/>
                    </a:lnTo>
                    <a:lnTo>
                      <a:pt x="0" y="223524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2" name="Google Shape;3262;p63"/>
              <p:cNvSpPr/>
              <p:nvPr/>
            </p:nvSpPr>
            <p:spPr>
              <a:xfrm rot="5400000">
                <a:off x="4139831" y="2198726"/>
                <a:ext cx="11906" cy="1648491"/>
              </a:xfrm>
              <a:custGeom>
                <a:avLst/>
                <a:gdLst/>
                <a:ahLst/>
                <a:cxnLst/>
                <a:rect l="l" t="t" r="r" b="b"/>
                <a:pathLst>
                  <a:path w="11906" h="2235242" extrusionOk="0">
                    <a:moveTo>
                      <a:pt x="0" y="0"/>
                    </a:moveTo>
                    <a:lnTo>
                      <a:pt x="11906" y="0"/>
                    </a:lnTo>
                    <a:lnTo>
                      <a:pt x="11906" y="2235243"/>
                    </a:lnTo>
                    <a:lnTo>
                      <a:pt x="0" y="223524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263" name="Google Shape;3263;p63"/>
              <p:cNvGrpSpPr/>
              <p:nvPr/>
            </p:nvGrpSpPr>
            <p:grpSpPr>
              <a:xfrm>
                <a:off x="4043648" y="2890897"/>
                <a:ext cx="23717" cy="180503"/>
                <a:chOff x="5356098" y="5528222"/>
                <a:chExt cx="23717" cy="180503"/>
              </a:xfrm>
            </p:grpSpPr>
            <p:sp>
              <p:nvSpPr>
                <p:cNvPr id="3264" name="Google Shape;3264;p63"/>
                <p:cNvSpPr/>
                <p:nvPr/>
              </p:nvSpPr>
              <p:spPr>
                <a:xfrm>
                  <a:off x="5356098" y="5528222"/>
                  <a:ext cx="23717" cy="180503"/>
                </a:xfrm>
                <a:custGeom>
                  <a:avLst/>
                  <a:gdLst/>
                  <a:ahLst/>
                  <a:cxnLst/>
                  <a:rect l="l" t="t" r="r" b="b"/>
                  <a:pathLst>
                    <a:path w="23717" h="180503" extrusionOk="0">
                      <a:moveTo>
                        <a:pt x="0" y="0"/>
                      </a:moveTo>
                      <a:lnTo>
                        <a:pt x="23717" y="0"/>
                      </a:lnTo>
                      <a:lnTo>
                        <a:pt x="23717" y="180504"/>
                      </a:lnTo>
                      <a:lnTo>
                        <a:pt x="0" y="180504"/>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5" name="Google Shape;3265;p63"/>
                <p:cNvSpPr/>
                <p:nvPr/>
              </p:nvSpPr>
              <p:spPr>
                <a:xfrm>
                  <a:off x="5356098" y="5528222"/>
                  <a:ext cx="23717" cy="180503"/>
                </a:xfrm>
                <a:custGeom>
                  <a:avLst/>
                  <a:gdLst/>
                  <a:ahLst/>
                  <a:cxnLst/>
                  <a:rect l="l" t="t" r="r" b="b"/>
                  <a:pathLst>
                    <a:path w="23717" h="180503" extrusionOk="0">
                      <a:moveTo>
                        <a:pt x="0" y="0"/>
                      </a:moveTo>
                      <a:lnTo>
                        <a:pt x="23717" y="0"/>
                      </a:lnTo>
                      <a:lnTo>
                        <a:pt x="23717" y="180504"/>
                      </a:lnTo>
                      <a:lnTo>
                        <a:pt x="0" y="180504"/>
                      </a:ln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66" name="Google Shape;3266;p63"/>
              <p:cNvGrpSpPr/>
              <p:nvPr/>
            </p:nvGrpSpPr>
            <p:grpSpPr>
              <a:xfrm>
                <a:off x="4259008" y="2890897"/>
                <a:ext cx="23717" cy="180503"/>
                <a:chOff x="5571458" y="5528222"/>
                <a:chExt cx="23717" cy="180503"/>
              </a:xfrm>
            </p:grpSpPr>
            <p:sp>
              <p:nvSpPr>
                <p:cNvPr id="3267" name="Google Shape;3267;p63"/>
                <p:cNvSpPr/>
                <p:nvPr/>
              </p:nvSpPr>
              <p:spPr>
                <a:xfrm>
                  <a:off x="5571458" y="5528222"/>
                  <a:ext cx="23717" cy="180503"/>
                </a:xfrm>
                <a:custGeom>
                  <a:avLst/>
                  <a:gdLst/>
                  <a:ahLst/>
                  <a:cxnLst/>
                  <a:rect l="l" t="t" r="r" b="b"/>
                  <a:pathLst>
                    <a:path w="23717" h="180503" extrusionOk="0">
                      <a:moveTo>
                        <a:pt x="0" y="0"/>
                      </a:moveTo>
                      <a:lnTo>
                        <a:pt x="23717" y="0"/>
                      </a:lnTo>
                      <a:lnTo>
                        <a:pt x="23717" y="180504"/>
                      </a:lnTo>
                      <a:lnTo>
                        <a:pt x="0" y="180504"/>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8" name="Google Shape;3268;p63"/>
                <p:cNvSpPr/>
                <p:nvPr/>
              </p:nvSpPr>
              <p:spPr>
                <a:xfrm>
                  <a:off x="5571458" y="5528222"/>
                  <a:ext cx="23717" cy="180503"/>
                </a:xfrm>
                <a:custGeom>
                  <a:avLst/>
                  <a:gdLst/>
                  <a:ahLst/>
                  <a:cxnLst/>
                  <a:rect l="l" t="t" r="r" b="b"/>
                  <a:pathLst>
                    <a:path w="23717" h="180503" extrusionOk="0">
                      <a:moveTo>
                        <a:pt x="0" y="0"/>
                      </a:moveTo>
                      <a:lnTo>
                        <a:pt x="23717" y="0"/>
                      </a:lnTo>
                      <a:lnTo>
                        <a:pt x="23717" y="180504"/>
                      </a:lnTo>
                      <a:lnTo>
                        <a:pt x="0" y="180504"/>
                      </a:ln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69" name="Google Shape;3269;p63"/>
              <p:cNvGrpSpPr/>
              <p:nvPr/>
            </p:nvGrpSpPr>
            <p:grpSpPr>
              <a:xfrm>
                <a:off x="4474368" y="2890897"/>
                <a:ext cx="23717" cy="180503"/>
                <a:chOff x="5786818" y="5528222"/>
                <a:chExt cx="23717" cy="180503"/>
              </a:xfrm>
            </p:grpSpPr>
            <p:sp>
              <p:nvSpPr>
                <p:cNvPr id="3270" name="Google Shape;3270;p63"/>
                <p:cNvSpPr/>
                <p:nvPr/>
              </p:nvSpPr>
              <p:spPr>
                <a:xfrm>
                  <a:off x="5786818" y="5528222"/>
                  <a:ext cx="23717" cy="180503"/>
                </a:xfrm>
                <a:custGeom>
                  <a:avLst/>
                  <a:gdLst/>
                  <a:ahLst/>
                  <a:cxnLst/>
                  <a:rect l="l" t="t" r="r" b="b"/>
                  <a:pathLst>
                    <a:path w="23717" h="180503" extrusionOk="0">
                      <a:moveTo>
                        <a:pt x="0" y="0"/>
                      </a:moveTo>
                      <a:lnTo>
                        <a:pt x="23717" y="0"/>
                      </a:lnTo>
                      <a:lnTo>
                        <a:pt x="23717" y="180504"/>
                      </a:lnTo>
                      <a:lnTo>
                        <a:pt x="0" y="180504"/>
                      </a:ln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1" name="Google Shape;3271;p63"/>
                <p:cNvSpPr/>
                <p:nvPr/>
              </p:nvSpPr>
              <p:spPr>
                <a:xfrm>
                  <a:off x="5786818" y="5528222"/>
                  <a:ext cx="23717" cy="180503"/>
                </a:xfrm>
                <a:custGeom>
                  <a:avLst/>
                  <a:gdLst/>
                  <a:ahLst/>
                  <a:cxnLst/>
                  <a:rect l="l" t="t" r="r" b="b"/>
                  <a:pathLst>
                    <a:path w="23717" h="180503" extrusionOk="0">
                      <a:moveTo>
                        <a:pt x="0" y="0"/>
                      </a:moveTo>
                      <a:lnTo>
                        <a:pt x="23717" y="0"/>
                      </a:lnTo>
                      <a:lnTo>
                        <a:pt x="23717" y="180504"/>
                      </a:lnTo>
                      <a:lnTo>
                        <a:pt x="0" y="180504"/>
                      </a:lnTo>
                      <a:close/>
                    </a:path>
                  </a:pathLst>
                </a:custGeom>
                <a:solidFill>
                  <a:srgbClr val="000000">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72" name="Google Shape;3272;p63"/>
              <p:cNvGrpSpPr/>
              <p:nvPr/>
            </p:nvGrpSpPr>
            <p:grpSpPr>
              <a:xfrm>
                <a:off x="4689824" y="2890897"/>
                <a:ext cx="23717" cy="180503"/>
                <a:chOff x="6002274" y="5528222"/>
                <a:chExt cx="23717" cy="180503"/>
              </a:xfrm>
            </p:grpSpPr>
            <p:sp>
              <p:nvSpPr>
                <p:cNvPr id="3273" name="Google Shape;3273;p63"/>
                <p:cNvSpPr/>
                <p:nvPr/>
              </p:nvSpPr>
              <p:spPr>
                <a:xfrm>
                  <a:off x="6002274" y="5528222"/>
                  <a:ext cx="23717" cy="180503"/>
                </a:xfrm>
                <a:custGeom>
                  <a:avLst/>
                  <a:gdLst/>
                  <a:ahLst/>
                  <a:cxnLst/>
                  <a:rect l="l" t="t" r="r" b="b"/>
                  <a:pathLst>
                    <a:path w="23717" h="180503" extrusionOk="0">
                      <a:moveTo>
                        <a:pt x="0" y="0"/>
                      </a:moveTo>
                      <a:lnTo>
                        <a:pt x="23717" y="0"/>
                      </a:lnTo>
                      <a:lnTo>
                        <a:pt x="23717" y="180504"/>
                      </a:lnTo>
                      <a:lnTo>
                        <a:pt x="0" y="18050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4" name="Google Shape;3274;p63"/>
                <p:cNvSpPr/>
                <p:nvPr/>
              </p:nvSpPr>
              <p:spPr>
                <a:xfrm>
                  <a:off x="6002274" y="5528222"/>
                  <a:ext cx="23717" cy="180503"/>
                </a:xfrm>
                <a:custGeom>
                  <a:avLst/>
                  <a:gdLst/>
                  <a:ahLst/>
                  <a:cxnLst/>
                  <a:rect l="l" t="t" r="r" b="b"/>
                  <a:pathLst>
                    <a:path w="23717" h="180503" extrusionOk="0">
                      <a:moveTo>
                        <a:pt x="0" y="0"/>
                      </a:moveTo>
                      <a:lnTo>
                        <a:pt x="23717" y="0"/>
                      </a:lnTo>
                      <a:lnTo>
                        <a:pt x="23717" y="180504"/>
                      </a:lnTo>
                      <a:lnTo>
                        <a:pt x="0" y="18050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75" name="Google Shape;3275;p63"/>
              <p:cNvGrpSpPr/>
              <p:nvPr/>
            </p:nvGrpSpPr>
            <p:grpSpPr>
              <a:xfrm>
                <a:off x="4882484" y="2846741"/>
                <a:ext cx="69426" cy="180744"/>
                <a:chOff x="6194934" y="5484066"/>
                <a:chExt cx="69426" cy="180744"/>
              </a:xfrm>
            </p:grpSpPr>
            <p:sp>
              <p:nvSpPr>
                <p:cNvPr id="3276" name="Google Shape;3276;p63"/>
                <p:cNvSpPr/>
                <p:nvPr/>
              </p:nvSpPr>
              <p:spPr>
                <a:xfrm rot="-894226">
                  <a:off x="6217774" y="5484079"/>
                  <a:ext cx="23745" cy="180716"/>
                </a:xfrm>
                <a:custGeom>
                  <a:avLst/>
                  <a:gdLst/>
                  <a:ahLst/>
                  <a:cxnLst/>
                  <a:rect l="l" t="t" r="r" b="b"/>
                  <a:pathLst>
                    <a:path w="23717" h="180503" extrusionOk="0">
                      <a:moveTo>
                        <a:pt x="0" y="0"/>
                      </a:moveTo>
                      <a:lnTo>
                        <a:pt x="23717" y="0"/>
                      </a:lnTo>
                      <a:lnTo>
                        <a:pt x="23717" y="180504"/>
                      </a:lnTo>
                      <a:lnTo>
                        <a:pt x="0" y="18050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7" name="Google Shape;3277;p63"/>
                <p:cNvSpPr/>
                <p:nvPr/>
              </p:nvSpPr>
              <p:spPr>
                <a:xfrm rot="-894226">
                  <a:off x="6217774" y="5484079"/>
                  <a:ext cx="23745" cy="180716"/>
                </a:xfrm>
                <a:custGeom>
                  <a:avLst/>
                  <a:gdLst/>
                  <a:ahLst/>
                  <a:cxnLst/>
                  <a:rect l="l" t="t" r="r" b="b"/>
                  <a:pathLst>
                    <a:path w="23717" h="180503" extrusionOk="0">
                      <a:moveTo>
                        <a:pt x="0" y="0"/>
                      </a:moveTo>
                      <a:lnTo>
                        <a:pt x="23717" y="0"/>
                      </a:lnTo>
                      <a:lnTo>
                        <a:pt x="23717" y="180504"/>
                      </a:lnTo>
                      <a:lnTo>
                        <a:pt x="0" y="18050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78" name="Google Shape;3278;p63"/>
              <p:cNvGrpSpPr/>
              <p:nvPr/>
            </p:nvGrpSpPr>
            <p:grpSpPr>
              <a:xfrm>
                <a:off x="3776662" y="2021647"/>
                <a:ext cx="954405" cy="598827"/>
                <a:chOff x="5089112" y="4658972"/>
                <a:chExt cx="954405" cy="598827"/>
              </a:xfrm>
            </p:grpSpPr>
            <p:grpSp>
              <p:nvGrpSpPr>
                <p:cNvPr id="3279" name="Google Shape;3279;p63"/>
                <p:cNvGrpSpPr/>
                <p:nvPr/>
              </p:nvGrpSpPr>
              <p:grpSpPr>
                <a:xfrm>
                  <a:off x="5551932" y="4738911"/>
                  <a:ext cx="491585" cy="518888"/>
                  <a:chOff x="5551932" y="4738911"/>
                  <a:chExt cx="491585" cy="518888"/>
                </a:xfrm>
              </p:grpSpPr>
              <p:sp>
                <p:nvSpPr>
                  <p:cNvPr id="3280" name="Google Shape;3280;p63"/>
                  <p:cNvSpPr/>
                  <p:nvPr/>
                </p:nvSpPr>
                <p:spPr>
                  <a:xfrm>
                    <a:off x="5552027" y="4739006"/>
                    <a:ext cx="491490" cy="518793"/>
                  </a:xfrm>
                  <a:custGeom>
                    <a:avLst/>
                    <a:gdLst/>
                    <a:ahLst/>
                    <a:cxnLst/>
                    <a:rect l="l" t="t" r="r" b="b"/>
                    <a:pathLst>
                      <a:path w="491490" h="518793" extrusionOk="0">
                        <a:moveTo>
                          <a:pt x="491490" y="518794"/>
                        </a:moveTo>
                        <a:cubicBezTo>
                          <a:pt x="356807" y="484290"/>
                          <a:pt x="222504" y="449881"/>
                          <a:pt x="88487" y="415377"/>
                        </a:cubicBezTo>
                        <a:cubicBezTo>
                          <a:pt x="64865" y="276886"/>
                          <a:pt x="40576" y="138491"/>
                          <a:pt x="0" y="0"/>
                        </a:cubicBezTo>
                        <a:cubicBezTo>
                          <a:pt x="137255" y="34504"/>
                          <a:pt x="273749" y="68913"/>
                          <a:pt x="409766" y="103417"/>
                        </a:cubicBezTo>
                        <a:cubicBezTo>
                          <a:pt x="444246" y="241907"/>
                          <a:pt x="466344" y="380303"/>
                          <a:pt x="491490" y="51879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1" name="Google Shape;3281;p63"/>
                  <p:cNvSpPr/>
                  <p:nvPr/>
                </p:nvSpPr>
                <p:spPr>
                  <a:xfrm>
                    <a:off x="5551932" y="4738911"/>
                    <a:ext cx="483298" cy="516702"/>
                  </a:xfrm>
                  <a:custGeom>
                    <a:avLst/>
                    <a:gdLst/>
                    <a:ahLst/>
                    <a:cxnLst/>
                    <a:rect l="l" t="t" r="r" b="b"/>
                    <a:pathLst>
                      <a:path w="483298" h="516702" extrusionOk="0">
                        <a:moveTo>
                          <a:pt x="483298" y="516703"/>
                        </a:moveTo>
                        <a:cubicBezTo>
                          <a:pt x="351377" y="482959"/>
                          <a:pt x="219837" y="449121"/>
                          <a:pt x="88487" y="415377"/>
                        </a:cubicBezTo>
                        <a:cubicBezTo>
                          <a:pt x="64865" y="276886"/>
                          <a:pt x="40576" y="138491"/>
                          <a:pt x="0" y="0"/>
                        </a:cubicBezTo>
                        <a:cubicBezTo>
                          <a:pt x="134493" y="33743"/>
                          <a:pt x="268224" y="67582"/>
                          <a:pt x="401384" y="101325"/>
                        </a:cubicBezTo>
                        <a:cubicBezTo>
                          <a:pt x="435959" y="239816"/>
                          <a:pt x="458057" y="378212"/>
                          <a:pt x="483203" y="51670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82" name="Google Shape;3282;p63"/>
                <p:cNvGrpSpPr/>
                <p:nvPr/>
              </p:nvGrpSpPr>
              <p:grpSpPr>
                <a:xfrm>
                  <a:off x="5089112" y="4711251"/>
                  <a:ext cx="872394" cy="432106"/>
                  <a:chOff x="5089112" y="4711251"/>
                  <a:chExt cx="872394" cy="432106"/>
                </a:xfrm>
              </p:grpSpPr>
              <p:sp>
                <p:nvSpPr>
                  <p:cNvPr id="3283" name="Google Shape;3283;p63"/>
                  <p:cNvSpPr/>
                  <p:nvPr/>
                </p:nvSpPr>
                <p:spPr>
                  <a:xfrm>
                    <a:off x="5089112" y="4711251"/>
                    <a:ext cx="872394" cy="432106"/>
                  </a:xfrm>
                  <a:custGeom>
                    <a:avLst/>
                    <a:gdLst/>
                    <a:ahLst/>
                    <a:cxnLst/>
                    <a:rect l="l" t="t" r="r" b="b"/>
                    <a:pathLst>
                      <a:path w="872394" h="432106" extrusionOk="0">
                        <a:moveTo>
                          <a:pt x="872395" y="131077"/>
                        </a:moveTo>
                        <a:cubicBezTo>
                          <a:pt x="756476" y="231452"/>
                          <a:pt x="633317" y="331731"/>
                          <a:pt x="508730" y="432106"/>
                        </a:cubicBezTo>
                        <a:cubicBezTo>
                          <a:pt x="338995" y="388477"/>
                          <a:pt x="169545" y="344754"/>
                          <a:pt x="0" y="301125"/>
                        </a:cubicBezTo>
                        <a:cubicBezTo>
                          <a:pt x="11811" y="291525"/>
                          <a:pt x="23622" y="281924"/>
                          <a:pt x="35338" y="272324"/>
                        </a:cubicBezTo>
                        <a:cubicBezTo>
                          <a:pt x="36195" y="271659"/>
                          <a:pt x="36957" y="270993"/>
                          <a:pt x="37814" y="270328"/>
                        </a:cubicBezTo>
                        <a:cubicBezTo>
                          <a:pt x="39148" y="269187"/>
                          <a:pt x="40577" y="268047"/>
                          <a:pt x="41910" y="266906"/>
                        </a:cubicBezTo>
                        <a:cubicBezTo>
                          <a:pt x="56674" y="254834"/>
                          <a:pt x="71247" y="242858"/>
                          <a:pt x="85820" y="230786"/>
                        </a:cubicBezTo>
                        <a:cubicBezTo>
                          <a:pt x="87154" y="229646"/>
                          <a:pt x="88583" y="228505"/>
                          <a:pt x="89916" y="227364"/>
                        </a:cubicBezTo>
                        <a:cubicBezTo>
                          <a:pt x="103632" y="215958"/>
                          <a:pt x="117348" y="204647"/>
                          <a:pt x="130969" y="193241"/>
                        </a:cubicBezTo>
                        <a:cubicBezTo>
                          <a:pt x="133160" y="191435"/>
                          <a:pt x="135255" y="189629"/>
                          <a:pt x="137446" y="187823"/>
                        </a:cubicBezTo>
                        <a:cubicBezTo>
                          <a:pt x="151067" y="176416"/>
                          <a:pt x="164497" y="165010"/>
                          <a:pt x="177927" y="153699"/>
                        </a:cubicBezTo>
                        <a:cubicBezTo>
                          <a:pt x="177927" y="153699"/>
                          <a:pt x="177927" y="153699"/>
                          <a:pt x="177927" y="153699"/>
                        </a:cubicBezTo>
                        <a:cubicBezTo>
                          <a:pt x="178689" y="153034"/>
                          <a:pt x="179451" y="152368"/>
                          <a:pt x="180308" y="151703"/>
                        </a:cubicBezTo>
                        <a:cubicBezTo>
                          <a:pt x="181642" y="150562"/>
                          <a:pt x="182975" y="149422"/>
                          <a:pt x="184309" y="148281"/>
                        </a:cubicBezTo>
                        <a:cubicBezTo>
                          <a:pt x="184309" y="148281"/>
                          <a:pt x="184309" y="148281"/>
                          <a:pt x="184309" y="148281"/>
                        </a:cubicBezTo>
                        <a:cubicBezTo>
                          <a:pt x="197644" y="136875"/>
                          <a:pt x="210979" y="125564"/>
                          <a:pt x="224123" y="114158"/>
                        </a:cubicBezTo>
                        <a:cubicBezTo>
                          <a:pt x="226219" y="112352"/>
                          <a:pt x="228314" y="110545"/>
                          <a:pt x="230315" y="108739"/>
                        </a:cubicBezTo>
                        <a:cubicBezTo>
                          <a:pt x="230315" y="108739"/>
                          <a:pt x="230315" y="108739"/>
                          <a:pt x="230315" y="108739"/>
                        </a:cubicBezTo>
                        <a:cubicBezTo>
                          <a:pt x="243459" y="97333"/>
                          <a:pt x="256508" y="86022"/>
                          <a:pt x="269462" y="74616"/>
                        </a:cubicBezTo>
                        <a:cubicBezTo>
                          <a:pt x="271558" y="72810"/>
                          <a:pt x="273558" y="71004"/>
                          <a:pt x="275654" y="69198"/>
                        </a:cubicBezTo>
                        <a:cubicBezTo>
                          <a:pt x="288608" y="57792"/>
                          <a:pt x="301371" y="46481"/>
                          <a:pt x="314039" y="35074"/>
                        </a:cubicBezTo>
                        <a:lnTo>
                          <a:pt x="314039" y="35074"/>
                        </a:lnTo>
                        <a:cubicBezTo>
                          <a:pt x="316040" y="33268"/>
                          <a:pt x="318040" y="31462"/>
                          <a:pt x="320040" y="29656"/>
                        </a:cubicBezTo>
                        <a:cubicBezTo>
                          <a:pt x="320040" y="29656"/>
                          <a:pt x="320040" y="29656"/>
                          <a:pt x="320040" y="29656"/>
                        </a:cubicBezTo>
                        <a:cubicBezTo>
                          <a:pt x="330994" y="19771"/>
                          <a:pt x="341948" y="9885"/>
                          <a:pt x="352711" y="0"/>
                        </a:cubicBezTo>
                        <a:cubicBezTo>
                          <a:pt x="527114" y="43629"/>
                          <a:pt x="700088" y="87353"/>
                          <a:pt x="872300" y="130982"/>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4" name="Google Shape;3284;p63"/>
                  <p:cNvSpPr/>
                  <p:nvPr/>
                </p:nvSpPr>
                <p:spPr>
                  <a:xfrm>
                    <a:off x="5089112" y="4711251"/>
                    <a:ext cx="872394" cy="432106"/>
                  </a:xfrm>
                  <a:custGeom>
                    <a:avLst/>
                    <a:gdLst/>
                    <a:ahLst/>
                    <a:cxnLst/>
                    <a:rect l="l" t="t" r="r" b="b"/>
                    <a:pathLst>
                      <a:path w="872394" h="432106" extrusionOk="0">
                        <a:moveTo>
                          <a:pt x="872395" y="131077"/>
                        </a:moveTo>
                        <a:cubicBezTo>
                          <a:pt x="756476" y="231452"/>
                          <a:pt x="633317" y="331731"/>
                          <a:pt x="508730" y="432106"/>
                        </a:cubicBezTo>
                        <a:cubicBezTo>
                          <a:pt x="338995" y="388477"/>
                          <a:pt x="169545" y="344754"/>
                          <a:pt x="0" y="301125"/>
                        </a:cubicBezTo>
                        <a:cubicBezTo>
                          <a:pt x="11811" y="291525"/>
                          <a:pt x="23622" y="281924"/>
                          <a:pt x="35338" y="272324"/>
                        </a:cubicBezTo>
                        <a:cubicBezTo>
                          <a:pt x="36195" y="271659"/>
                          <a:pt x="36957" y="270993"/>
                          <a:pt x="37814" y="270328"/>
                        </a:cubicBezTo>
                        <a:cubicBezTo>
                          <a:pt x="39148" y="269187"/>
                          <a:pt x="40577" y="268047"/>
                          <a:pt x="41910" y="266906"/>
                        </a:cubicBezTo>
                        <a:cubicBezTo>
                          <a:pt x="56674" y="254834"/>
                          <a:pt x="71247" y="242858"/>
                          <a:pt x="85820" y="230786"/>
                        </a:cubicBezTo>
                        <a:cubicBezTo>
                          <a:pt x="87154" y="229646"/>
                          <a:pt x="88583" y="228505"/>
                          <a:pt x="89916" y="227364"/>
                        </a:cubicBezTo>
                        <a:cubicBezTo>
                          <a:pt x="103632" y="215958"/>
                          <a:pt x="117348" y="204647"/>
                          <a:pt x="130969" y="193241"/>
                        </a:cubicBezTo>
                        <a:cubicBezTo>
                          <a:pt x="133160" y="191435"/>
                          <a:pt x="135255" y="189629"/>
                          <a:pt x="137446" y="187823"/>
                        </a:cubicBezTo>
                        <a:cubicBezTo>
                          <a:pt x="151067" y="176416"/>
                          <a:pt x="164497" y="165010"/>
                          <a:pt x="177927" y="153699"/>
                        </a:cubicBezTo>
                        <a:cubicBezTo>
                          <a:pt x="177927" y="153699"/>
                          <a:pt x="177927" y="153699"/>
                          <a:pt x="177927" y="153699"/>
                        </a:cubicBezTo>
                        <a:cubicBezTo>
                          <a:pt x="178689" y="153034"/>
                          <a:pt x="179451" y="152368"/>
                          <a:pt x="180308" y="151703"/>
                        </a:cubicBezTo>
                        <a:cubicBezTo>
                          <a:pt x="181642" y="150562"/>
                          <a:pt x="182975" y="149422"/>
                          <a:pt x="184309" y="148281"/>
                        </a:cubicBezTo>
                        <a:cubicBezTo>
                          <a:pt x="184309" y="148281"/>
                          <a:pt x="184309" y="148281"/>
                          <a:pt x="184309" y="148281"/>
                        </a:cubicBezTo>
                        <a:cubicBezTo>
                          <a:pt x="197644" y="136875"/>
                          <a:pt x="210979" y="125564"/>
                          <a:pt x="224123" y="114158"/>
                        </a:cubicBezTo>
                        <a:cubicBezTo>
                          <a:pt x="226219" y="112352"/>
                          <a:pt x="228314" y="110545"/>
                          <a:pt x="230315" y="108739"/>
                        </a:cubicBezTo>
                        <a:cubicBezTo>
                          <a:pt x="230315" y="108739"/>
                          <a:pt x="230315" y="108739"/>
                          <a:pt x="230315" y="108739"/>
                        </a:cubicBezTo>
                        <a:cubicBezTo>
                          <a:pt x="243459" y="97333"/>
                          <a:pt x="256508" y="86022"/>
                          <a:pt x="269462" y="74616"/>
                        </a:cubicBezTo>
                        <a:cubicBezTo>
                          <a:pt x="271558" y="72810"/>
                          <a:pt x="273558" y="71004"/>
                          <a:pt x="275654" y="69198"/>
                        </a:cubicBezTo>
                        <a:cubicBezTo>
                          <a:pt x="288608" y="57792"/>
                          <a:pt x="301371" y="46481"/>
                          <a:pt x="314039" y="35074"/>
                        </a:cubicBezTo>
                        <a:lnTo>
                          <a:pt x="314039" y="35074"/>
                        </a:lnTo>
                        <a:cubicBezTo>
                          <a:pt x="316040" y="33268"/>
                          <a:pt x="318040" y="31462"/>
                          <a:pt x="320040" y="29656"/>
                        </a:cubicBezTo>
                        <a:cubicBezTo>
                          <a:pt x="320040" y="29656"/>
                          <a:pt x="320040" y="29656"/>
                          <a:pt x="320040" y="29656"/>
                        </a:cubicBezTo>
                        <a:cubicBezTo>
                          <a:pt x="330994" y="19771"/>
                          <a:pt x="341948" y="9885"/>
                          <a:pt x="352711" y="0"/>
                        </a:cubicBezTo>
                        <a:cubicBezTo>
                          <a:pt x="527114" y="43629"/>
                          <a:pt x="700088" y="87353"/>
                          <a:pt x="872300" y="13098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285" name="Google Shape;3285;p63"/>
                  <p:cNvGrpSpPr/>
                  <p:nvPr/>
                </p:nvGrpSpPr>
                <p:grpSpPr>
                  <a:xfrm>
                    <a:off x="5524595" y="4835769"/>
                    <a:ext cx="347186" cy="109974"/>
                    <a:chOff x="5524595" y="4835769"/>
                    <a:chExt cx="347186" cy="109974"/>
                  </a:xfrm>
                </p:grpSpPr>
                <p:sp>
                  <p:nvSpPr>
                    <p:cNvPr id="3286" name="Google Shape;3286;p63"/>
                    <p:cNvSpPr/>
                    <p:nvPr/>
                  </p:nvSpPr>
                  <p:spPr>
                    <a:xfrm>
                      <a:off x="5524690" y="4887287"/>
                      <a:ext cx="129539" cy="58456"/>
                    </a:xfrm>
                    <a:custGeom>
                      <a:avLst/>
                      <a:gdLst/>
                      <a:ahLst/>
                      <a:cxnLst/>
                      <a:rect l="l" t="t" r="r" b="b"/>
                      <a:pathLst>
                        <a:path w="129539" h="58456" extrusionOk="0">
                          <a:moveTo>
                            <a:pt x="129540" y="21957"/>
                          </a:moveTo>
                          <a:cubicBezTo>
                            <a:pt x="128588" y="22717"/>
                            <a:pt x="127730" y="23478"/>
                            <a:pt x="126778" y="24238"/>
                          </a:cubicBezTo>
                          <a:cubicBezTo>
                            <a:pt x="113252" y="35644"/>
                            <a:pt x="99631" y="47051"/>
                            <a:pt x="85915" y="58457"/>
                          </a:cubicBezTo>
                          <a:cubicBezTo>
                            <a:pt x="57340" y="51138"/>
                            <a:pt x="28670" y="43819"/>
                            <a:pt x="0" y="36500"/>
                          </a:cubicBezTo>
                          <a:cubicBezTo>
                            <a:pt x="13621" y="25094"/>
                            <a:pt x="27242" y="13687"/>
                            <a:pt x="40672" y="2281"/>
                          </a:cubicBezTo>
                          <a:cubicBezTo>
                            <a:pt x="41624" y="1521"/>
                            <a:pt x="42481" y="760"/>
                            <a:pt x="43434" y="0"/>
                          </a:cubicBezTo>
                          <a:cubicBezTo>
                            <a:pt x="72200" y="7319"/>
                            <a:pt x="100870" y="14638"/>
                            <a:pt x="129540" y="2195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7" name="Google Shape;3287;p63"/>
                    <p:cNvSpPr/>
                    <p:nvPr/>
                  </p:nvSpPr>
                  <p:spPr>
                    <a:xfrm>
                      <a:off x="5742622" y="4839856"/>
                      <a:ext cx="129159" cy="58456"/>
                    </a:xfrm>
                    <a:custGeom>
                      <a:avLst/>
                      <a:gdLst/>
                      <a:ahLst/>
                      <a:cxnLst/>
                      <a:rect l="l" t="t" r="r" b="b"/>
                      <a:pathLst>
                        <a:path w="129159" h="58456" extrusionOk="0">
                          <a:moveTo>
                            <a:pt x="129064" y="21957"/>
                          </a:moveTo>
                          <a:cubicBezTo>
                            <a:pt x="128207" y="22718"/>
                            <a:pt x="127254" y="23478"/>
                            <a:pt x="126397" y="24238"/>
                          </a:cubicBezTo>
                          <a:cubicBezTo>
                            <a:pt x="113062" y="35644"/>
                            <a:pt x="99727" y="47051"/>
                            <a:pt x="86297" y="58457"/>
                          </a:cubicBezTo>
                          <a:cubicBezTo>
                            <a:pt x="57531" y="51138"/>
                            <a:pt x="28766" y="43819"/>
                            <a:pt x="0" y="36500"/>
                          </a:cubicBezTo>
                          <a:cubicBezTo>
                            <a:pt x="13335" y="25094"/>
                            <a:pt x="26670" y="13688"/>
                            <a:pt x="39910" y="2281"/>
                          </a:cubicBezTo>
                          <a:cubicBezTo>
                            <a:pt x="40767" y="1521"/>
                            <a:pt x="41720" y="761"/>
                            <a:pt x="42577" y="0"/>
                          </a:cubicBezTo>
                          <a:cubicBezTo>
                            <a:pt x="71438" y="7319"/>
                            <a:pt x="100298" y="14638"/>
                            <a:pt x="129159" y="2195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8" name="Google Shape;3288;p63"/>
                    <p:cNvSpPr/>
                    <p:nvPr/>
                  </p:nvSpPr>
                  <p:spPr>
                    <a:xfrm>
                      <a:off x="5524595" y="4835769"/>
                      <a:ext cx="129063" cy="58456"/>
                    </a:xfrm>
                    <a:custGeom>
                      <a:avLst/>
                      <a:gdLst/>
                      <a:ahLst/>
                      <a:cxnLst/>
                      <a:rect l="l" t="t" r="r" b="b"/>
                      <a:pathLst>
                        <a:path w="129063" h="58456" extrusionOk="0">
                          <a:moveTo>
                            <a:pt x="129064" y="21957"/>
                          </a:moveTo>
                          <a:cubicBezTo>
                            <a:pt x="128207" y="22718"/>
                            <a:pt x="127254" y="23478"/>
                            <a:pt x="126397" y="24238"/>
                          </a:cubicBezTo>
                          <a:cubicBezTo>
                            <a:pt x="113062" y="35644"/>
                            <a:pt x="99632" y="47051"/>
                            <a:pt x="86201" y="58457"/>
                          </a:cubicBezTo>
                          <a:cubicBezTo>
                            <a:pt x="57531" y="51138"/>
                            <a:pt x="28766" y="43819"/>
                            <a:pt x="0" y="36500"/>
                          </a:cubicBezTo>
                          <a:cubicBezTo>
                            <a:pt x="13430" y="25094"/>
                            <a:pt x="26765" y="13688"/>
                            <a:pt x="39910" y="2281"/>
                          </a:cubicBezTo>
                          <a:cubicBezTo>
                            <a:pt x="40767" y="1521"/>
                            <a:pt x="41720" y="760"/>
                            <a:pt x="42577" y="0"/>
                          </a:cubicBezTo>
                          <a:cubicBezTo>
                            <a:pt x="71438" y="7319"/>
                            <a:pt x="100298" y="14638"/>
                            <a:pt x="129064" y="2195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9" name="Google Shape;3289;p63"/>
                    <p:cNvSpPr/>
                    <p:nvPr/>
                  </p:nvSpPr>
                  <p:spPr>
                    <a:xfrm>
                      <a:off x="5610701" y="4857726"/>
                      <a:ext cx="129254" cy="58456"/>
                    </a:xfrm>
                    <a:custGeom>
                      <a:avLst/>
                      <a:gdLst/>
                      <a:ahLst/>
                      <a:cxnLst/>
                      <a:rect l="l" t="t" r="r" b="b"/>
                      <a:pathLst>
                        <a:path w="129254" h="58456" extrusionOk="0">
                          <a:moveTo>
                            <a:pt x="129254" y="21957"/>
                          </a:moveTo>
                          <a:cubicBezTo>
                            <a:pt x="128397" y="22718"/>
                            <a:pt x="127444" y="23478"/>
                            <a:pt x="126587" y="24238"/>
                          </a:cubicBezTo>
                          <a:cubicBezTo>
                            <a:pt x="113157" y="35644"/>
                            <a:pt x="99727" y="47051"/>
                            <a:pt x="86106" y="58457"/>
                          </a:cubicBezTo>
                          <a:cubicBezTo>
                            <a:pt x="57436" y="51138"/>
                            <a:pt x="28766" y="43819"/>
                            <a:pt x="0" y="36500"/>
                          </a:cubicBezTo>
                          <a:cubicBezTo>
                            <a:pt x="13525" y="25094"/>
                            <a:pt x="26860" y="13688"/>
                            <a:pt x="40196" y="2281"/>
                          </a:cubicBezTo>
                          <a:cubicBezTo>
                            <a:pt x="41053" y="1521"/>
                            <a:pt x="42005" y="761"/>
                            <a:pt x="42863" y="0"/>
                          </a:cubicBezTo>
                          <a:cubicBezTo>
                            <a:pt x="71628" y="7319"/>
                            <a:pt x="100489" y="14638"/>
                            <a:pt x="129254" y="2195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290" name="Google Shape;3290;p63"/>
                  <p:cNvSpPr/>
                  <p:nvPr/>
                </p:nvSpPr>
                <p:spPr>
                  <a:xfrm>
                    <a:off x="5589460" y="4840141"/>
                    <a:ext cx="372046" cy="303215"/>
                  </a:xfrm>
                  <a:custGeom>
                    <a:avLst/>
                    <a:gdLst/>
                    <a:ahLst/>
                    <a:cxnLst/>
                    <a:rect l="l" t="t" r="r" b="b"/>
                    <a:pathLst>
                      <a:path w="372046" h="303215" extrusionOk="0">
                        <a:moveTo>
                          <a:pt x="372046" y="2186"/>
                        </a:moveTo>
                        <a:cubicBezTo>
                          <a:pt x="256127" y="102561"/>
                          <a:pt x="132969" y="202841"/>
                          <a:pt x="8382" y="303216"/>
                        </a:cubicBezTo>
                        <a:cubicBezTo>
                          <a:pt x="5620" y="302455"/>
                          <a:pt x="2762" y="301790"/>
                          <a:pt x="0" y="301030"/>
                        </a:cubicBezTo>
                        <a:cubicBezTo>
                          <a:pt x="124587" y="200655"/>
                          <a:pt x="247745" y="100375"/>
                          <a:pt x="363569" y="0"/>
                        </a:cubicBezTo>
                        <a:cubicBezTo>
                          <a:pt x="366427" y="761"/>
                          <a:pt x="369284" y="1426"/>
                          <a:pt x="372046" y="218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291" name="Google Shape;3291;p63"/>
                  <p:cNvGrpSpPr/>
                  <p:nvPr/>
                </p:nvGrpSpPr>
                <p:grpSpPr>
                  <a:xfrm>
                    <a:off x="5124354" y="4741002"/>
                    <a:ext cx="794385" cy="371463"/>
                    <a:chOff x="5124354" y="4741002"/>
                    <a:chExt cx="794385" cy="371463"/>
                  </a:xfrm>
                </p:grpSpPr>
                <p:grpSp>
                  <p:nvGrpSpPr>
                    <p:cNvPr id="3292" name="Google Shape;3292;p63"/>
                    <p:cNvGrpSpPr/>
                    <p:nvPr/>
                  </p:nvGrpSpPr>
                  <p:grpSpPr>
                    <a:xfrm>
                      <a:off x="5124354" y="4741002"/>
                      <a:ext cx="794385" cy="371463"/>
                      <a:chOff x="5124354" y="4741002"/>
                      <a:chExt cx="794385" cy="371463"/>
                    </a:xfrm>
                  </p:grpSpPr>
                  <p:sp>
                    <p:nvSpPr>
                      <p:cNvPr id="3293" name="Google Shape;3293;p63"/>
                      <p:cNvSpPr/>
                      <p:nvPr/>
                    </p:nvSpPr>
                    <p:spPr>
                      <a:xfrm>
                        <a:off x="5403056" y="4741002"/>
                        <a:ext cx="515683" cy="134308"/>
                      </a:xfrm>
                      <a:custGeom>
                        <a:avLst/>
                        <a:gdLst/>
                        <a:ahLst/>
                        <a:cxnLst/>
                        <a:rect l="l" t="t" r="r" b="b"/>
                        <a:pathLst>
                          <a:path w="515683" h="134308" extrusionOk="0">
                            <a:moveTo>
                              <a:pt x="515684" y="128890"/>
                            </a:moveTo>
                            <a:cubicBezTo>
                              <a:pt x="513588" y="130696"/>
                              <a:pt x="511492" y="132502"/>
                              <a:pt x="509302" y="134308"/>
                            </a:cubicBezTo>
                            <a:cubicBezTo>
                              <a:pt x="340424" y="91345"/>
                              <a:pt x="170783" y="48381"/>
                              <a:pt x="0" y="5418"/>
                            </a:cubicBezTo>
                            <a:cubicBezTo>
                              <a:pt x="2000" y="3612"/>
                              <a:pt x="4000" y="1806"/>
                              <a:pt x="6001" y="0"/>
                            </a:cubicBezTo>
                            <a:cubicBezTo>
                              <a:pt x="176879" y="42963"/>
                              <a:pt x="346615" y="85927"/>
                              <a:pt x="515588" y="1288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4" name="Google Shape;3294;p63"/>
                      <p:cNvSpPr/>
                      <p:nvPr/>
                    </p:nvSpPr>
                    <p:spPr>
                      <a:xfrm>
                        <a:off x="5358669" y="4780544"/>
                        <a:ext cx="513587" cy="134308"/>
                      </a:xfrm>
                      <a:custGeom>
                        <a:avLst/>
                        <a:gdLst/>
                        <a:ahLst/>
                        <a:cxnLst/>
                        <a:rect l="l" t="t" r="r" b="b"/>
                        <a:pathLst>
                          <a:path w="513587" h="134308" extrusionOk="0">
                            <a:moveTo>
                              <a:pt x="513588" y="128890"/>
                            </a:moveTo>
                            <a:cubicBezTo>
                              <a:pt x="511492" y="130696"/>
                              <a:pt x="509302" y="132502"/>
                              <a:pt x="507206" y="134308"/>
                            </a:cubicBezTo>
                            <a:cubicBezTo>
                              <a:pt x="338804" y="91345"/>
                              <a:pt x="169926" y="48381"/>
                              <a:pt x="0" y="5418"/>
                            </a:cubicBezTo>
                            <a:cubicBezTo>
                              <a:pt x="2096" y="3612"/>
                              <a:pt x="4096" y="1806"/>
                              <a:pt x="6096" y="0"/>
                            </a:cubicBezTo>
                            <a:cubicBezTo>
                              <a:pt x="176117" y="42963"/>
                              <a:pt x="345091" y="85927"/>
                              <a:pt x="513588" y="1288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5" name="Google Shape;3295;p63"/>
                      <p:cNvSpPr/>
                      <p:nvPr/>
                    </p:nvSpPr>
                    <p:spPr>
                      <a:xfrm>
                        <a:off x="5313235" y="4819990"/>
                        <a:ext cx="511968" cy="134308"/>
                      </a:xfrm>
                      <a:custGeom>
                        <a:avLst/>
                        <a:gdLst/>
                        <a:ahLst/>
                        <a:cxnLst/>
                        <a:rect l="l" t="t" r="r" b="b"/>
                        <a:pathLst>
                          <a:path w="511968" h="134308" extrusionOk="0">
                            <a:moveTo>
                              <a:pt x="511873" y="128890"/>
                            </a:moveTo>
                            <a:cubicBezTo>
                              <a:pt x="509683" y="130696"/>
                              <a:pt x="507587" y="132502"/>
                              <a:pt x="505396" y="134308"/>
                            </a:cubicBezTo>
                            <a:cubicBezTo>
                              <a:pt x="337471" y="91345"/>
                              <a:pt x="169164" y="48381"/>
                              <a:pt x="0" y="5418"/>
                            </a:cubicBezTo>
                            <a:cubicBezTo>
                              <a:pt x="2095" y="3612"/>
                              <a:pt x="4191" y="1806"/>
                              <a:pt x="6286" y="0"/>
                            </a:cubicBezTo>
                            <a:cubicBezTo>
                              <a:pt x="175546" y="42963"/>
                              <a:pt x="343948" y="85927"/>
                              <a:pt x="511969" y="1288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6" name="Google Shape;3296;p63"/>
                      <p:cNvSpPr/>
                      <p:nvPr/>
                    </p:nvSpPr>
                    <p:spPr>
                      <a:xfrm>
                        <a:off x="5266944" y="4859532"/>
                        <a:ext cx="510444" cy="134308"/>
                      </a:xfrm>
                      <a:custGeom>
                        <a:avLst/>
                        <a:gdLst/>
                        <a:ahLst/>
                        <a:cxnLst/>
                        <a:rect l="l" t="t" r="r" b="b"/>
                        <a:pathLst>
                          <a:path w="510444" h="134308" extrusionOk="0">
                            <a:moveTo>
                              <a:pt x="510445" y="128890"/>
                            </a:moveTo>
                            <a:cubicBezTo>
                              <a:pt x="508254" y="130696"/>
                              <a:pt x="506063" y="132502"/>
                              <a:pt x="503872" y="134308"/>
                            </a:cubicBezTo>
                            <a:cubicBezTo>
                              <a:pt x="336328" y="91345"/>
                              <a:pt x="168497" y="48381"/>
                              <a:pt x="0" y="5418"/>
                            </a:cubicBezTo>
                            <a:cubicBezTo>
                              <a:pt x="2095" y="3612"/>
                              <a:pt x="4286" y="1806"/>
                              <a:pt x="6382" y="0"/>
                            </a:cubicBezTo>
                            <a:cubicBezTo>
                              <a:pt x="174974" y="42963"/>
                              <a:pt x="342900" y="85927"/>
                              <a:pt x="510445" y="1288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7" name="Google Shape;3297;p63"/>
                      <p:cNvSpPr/>
                      <p:nvPr/>
                    </p:nvSpPr>
                    <p:spPr>
                      <a:xfrm>
                        <a:off x="5220080" y="4899073"/>
                        <a:ext cx="509301" cy="134308"/>
                      </a:xfrm>
                      <a:custGeom>
                        <a:avLst/>
                        <a:gdLst/>
                        <a:ahLst/>
                        <a:cxnLst/>
                        <a:rect l="l" t="t" r="r" b="b"/>
                        <a:pathLst>
                          <a:path w="509301" h="134308" extrusionOk="0">
                            <a:moveTo>
                              <a:pt x="509207" y="128890"/>
                            </a:moveTo>
                            <a:cubicBezTo>
                              <a:pt x="507016" y="130696"/>
                              <a:pt x="504825" y="132502"/>
                              <a:pt x="502634" y="134308"/>
                            </a:cubicBezTo>
                            <a:cubicBezTo>
                              <a:pt x="335375" y="91345"/>
                              <a:pt x="167926" y="48381"/>
                              <a:pt x="0" y="5418"/>
                            </a:cubicBezTo>
                            <a:cubicBezTo>
                              <a:pt x="2191" y="3612"/>
                              <a:pt x="4286" y="1806"/>
                              <a:pt x="6477" y="0"/>
                            </a:cubicBezTo>
                            <a:cubicBezTo>
                              <a:pt x="174498" y="42963"/>
                              <a:pt x="341948" y="85927"/>
                              <a:pt x="509302" y="1288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8" name="Google Shape;3298;p63"/>
                      <p:cNvSpPr/>
                      <p:nvPr/>
                    </p:nvSpPr>
                    <p:spPr>
                      <a:xfrm>
                        <a:off x="5172360" y="4938615"/>
                        <a:ext cx="508349" cy="134308"/>
                      </a:xfrm>
                      <a:custGeom>
                        <a:avLst/>
                        <a:gdLst/>
                        <a:ahLst/>
                        <a:cxnLst/>
                        <a:rect l="l" t="t" r="r" b="b"/>
                        <a:pathLst>
                          <a:path w="508349" h="134308" extrusionOk="0">
                            <a:moveTo>
                              <a:pt x="508349" y="128890"/>
                            </a:moveTo>
                            <a:cubicBezTo>
                              <a:pt x="506159" y="130696"/>
                              <a:pt x="503872" y="132502"/>
                              <a:pt x="501682" y="134308"/>
                            </a:cubicBezTo>
                            <a:cubicBezTo>
                              <a:pt x="334613" y="91345"/>
                              <a:pt x="167545" y="48381"/>
                              <a:pt x="0" y="5418"/>
                            </a:cubicBezTo>
                            <a:cubicBezTo>
                              <a:pt x="2191" y="3612"/>
                              <a:pt x="4382" y="1806"/>
                              <a:pt x="6572" y="0"/>
                            </a:cubicBezTo>
                            <a:cubicBezTo>
                              <a:pt x="174117" y="42963"/>
                              <a:pt x="341186" y="85927"/>
                              <a:pt x="508349" y="1288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9" name="Google Shape;3299;p63"/>
                      <p:cNvSpPr/>
                      <p:nvPr/>
                    </p:nvSpPr>
                    <p:spPr>
                      <a:xfrm>
                        <a:off x="5124354" y="4978157"/>
                        <a:ext cx="507682" cy="134308"/>
                      </a:xfrm>
                      <a:custGeom>
                        <a:avLst/>
                        <a:gdLst/>
                        <a:ahLst/>
                        <a:cxnLst/>
                        <a:rect l="l" t="t" r="r" b="b"/>
                        <a:pathLst>
                          <a:path w="507682" h="134308" extrusionOk="0">
                            <a:moveTo>
                              <a:pt x="507587" y="128890"/>
                            </a:moveTo>
                            <a:cubicBezTo>
                              <a:pt x="505396" y="130696"/>
                              <a:pt x="503110" y="132502"/>
                              <a:pt x="500920" y="134308"/>
                            </a:cubicBezTo>
                            <a:cubicBezTo>
                              <a:pt x="333946" y="91345"/>
                              <a:pt x="167164" y="48381"/>
                              <a:pt x="0" y="5418"/>
                            </a:cubicBezTo>
                            <a:cubicBezTo>
                              <a:pt x="2191" y="3612"/>
                              <a:pt x="4381" y="1806"/>
                              <a:pt x="6667" y="0"/>
                            </a:cubicBezTo>
                            <a:cubicBezTo>
                              <a:pt x="173831" y="42963"/>
                              <a:pt x="340709" y="85927"/>
                              <a:pt x="507682" y="1288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300" name="Google Shape;3300;p63"/>
                    <p:cNvSpPr/>
                    <p:nvPr/>
                  </p:nvSpPr>
                  <p:spPr>
                    <a:xfrm>
                      <a:off x="5126736" y="4978252"/>
                      <a:ext cx="505205" cy="131551"/>
                    </a:xfrm>
                    <a:custGeom>
                      <a:avLst/>
                      <a:gdLst/>
                      <a:ahLst/>
                      <a:cxnLst/>
                      <a:rect l="l" t="t" r="r" b="b"/>
                      <a:pathLst>
                        <a:path w="505205" h="131551" extrusionOk="0">
                          <a:moveTo>
                            <a:pt x="501872" y="131552"/>
                          </a:moveTo>
                          <a:cubicBezTo>
                            <a:pt x="503015" y="130696"/>
                            <a:pt x="504063" y="129746"/>
                            <a:pt x="505206" y="128890"/>
                          </a:cubicBezTo>
                          <a:cubicBezTo>
                            <a:pt x="338233" y="85927"/>
                            <a:pt x="171355" y="42964"/>
                            <a:pt x="4191" y="0"/>
                          </a:cubicBezTo>
                          <a:cubicBezTo>
                            <a:pt x="2762" y="1141"/>
                            <a:pt x="1429" y="2281"/>
                            <a:pt x="0" y="3422"/>
                          </a:cubicBezTo>
                          <a:cubicBezTo>
                            <a:pt x="167450" y="46100"/>
                            <a:pt x="334518" y="88874"/>
                            <a:pt x="501777" y="131552"/>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1" name="Google Shape;3301;p63"/>
                    <p:cNvSpPr/>
                    <p:nvPr/>
                  </p:nvSpPr>
                  <p:spPr>
                    <a:xfrm>
                      <a:off x="5174932" y="4938710"/>
                      <a:ext cx="505872" cy="131552"/>
                    </a:xfrm>
                    <a:custGeom>
                      <a:avLst/>
                      <a:gdLst/>
                      <a:ahLst/>
                      <a:cxnLst/>
                      <a:rect l="l" t="t" r="r" b="b"/>
                      <a:pathLst>
                        <a:path w="505872" h="131552" extrusionOk="0">
                          <a:moveTo>
                            <a:pt x="502539" y="131552"/>
                          </a:moveTo>
                          <a:cubicBezTo>
                            <a:pt x="503682" y="130696"/>
                            <a:pt x="504730" y="129746"/>
                            <a:pt x="505873" y="128891"/>
                          </a:cubicBezTo>
                          <a:cubicBezTo>
                            <a:pt x="338804" y="85927"/>
                            <a:pt x="171641" y="42964"/>
                            <a:pt x="4096" y="0"/>
                          </a:cubicBezTo>
                          <a:cubicBezTo>
                            <a:pt x="2762" y="1141"/>
                            <a:pt x="1333" y="2281"/>
                            <a:pt x="0" y="3422"/>
                          </a:cubicBezTo>
                          <a:cubicBezTo>
                            <a:pt x="167830" y="46100"/>
                            <a:pt x="335185" y="88874"/>
                            <a:pt x="502539" y="131552"/>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2" name="Google Shape;3302;p63"/>
                    <p:cNvSpPr/>
                    <p:nvPr/>
                  </p:nvSpPr>
                  <p:spPr>
                    <a:xfrm>
                      <a:off x="5222366" y="4899169"/>
                      <a:ext cx="506920" cy="131551"/>
                    </a:xfrm>
                    <a:custGeom>
                      <a:avLst/>
                      <a:gdLst/>
                      <a:ahLst/>
                      <a:cxnLst/>
                      <a:rect l="l" t="t" r="r" b="b"/>
                      <a:pathLst>
                        <a:path w="506920" h="131551" extrusionOk="0">
                          <a:moveTo>
                            <a:pt x="503587" y="131552"/>
                          </a:moveTo>
                          <a:cubicBezTo>
                            <a:pt x="504730" y="130696"/>
                            <a:pt x="505778" y="129746"/>
                            <a:pt x="506921" y="128890"/>
                          </a:cubicBezTo>
                          <a:cubicBezTo>
                            <a:pt x="339566" y="85927"/>
                            <a:pt x="172117" y="42963"/>
                            <a:pt x="4096" y="0"/>
                          </a:cubicBezTo>
                          <a:cubicBezTo>
                            <a:pt x="2762" y="1141"/>
                            <a:pt x="1429" y="2281"/>
                            <a:pt x="0" y="3422"/>
                          </a:cubicBezTo>
                          <a:cubicBezTo>
                            <a:pt x="168307" y="46100"/>
                            <a:pt x="335947" y="88873"/>
                            <a:pt x="503587" y="131552"/>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3" name="Google Shape;3303;p63"/>
                    <p:cNvSpPr/>
                    <p:nvPr/>
                  </p:nvSpPr>
                  <p:spPr>
                    <a:xfrm>
                      <a:off x="5269325" y="4859627"/>
                      <a:ext cx="508063" cy="131551"/>
                    </a:xfrm>
                    <a:custGeom>
                      <a:avLst/>
                      <a:gdLst/>
                      <a:ahLst/>
                      <a:cxnLst/>
                      <a:rect l="l" t="t" r="r" b="b"/>
                      <a:pathLst>
                        <a:path w="508063" h="131551" extrusionOk="0">
                          <a:moveTo>
                            <a:pt x="504825" y="131552"/>
                          </a:moveTo>
                          <a:cubicBezTo>
                            <a:pt x="505873" y="130696"/>
                            <a:pt x="507016" y="129746"/>
                            <a:pt x="508063" y="128890"/>
                          </a:cubicBezTo>
                          <a:cubicBezTo>
                            <a:pt x="340423" y="85927"/>
                            <a:pt x="172593" y="42963"/>
                            <a:pt x="4000" y="0"/>
                          </a:cubicBezTo>
                          <a:cubicBezTo>
                            <a:pt x="2667" y="1141"/>
                            <a:pt x="1333" y="2281"/>
                            <a:pt x="0" y="3422"/>
                          </a:cubicBezTo>
                          <a:cubicBezTo>
                            <a:pt x="168878" y="46100"/>
                            <a:pt x="336994" y="88873"/>
                            <a:pt x="504825" y="131552"/>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4" name="Google Shape;3304;p63"/>
                    <p:cNvSpPr/>
                    <p:nvPr/>
                  </p:nvSpPr>
                  <p:spPr>
                    <a:xfrm>
                      <a:off x="5315521" y="4820085"/>
                      <a:ext cx="509587" cy="131551"/>
                    </a:xfrm>
                    <a:custGeom>
                      <a:avLst/>
                      <a:gdLst/>
                      <a:ahLst/>
                      <a:cxnLst/>
                      <a:rect l="l" t="t" r="r" b="b"/>
                      <a:pathLst>
                        <a:path w="509587" h="131551" extrusionOk="0">
                          <a:moveTo>
                            <a:pt x="506349" y="131552"/>
                          </a:moveTo>
                          <a:cubicBezTo>
                            <a:pt x="507397" y="130696"/>
                            <a:pt x="508540" y="129746"/>
                            <a:pt x="509588" y="128890"/>
                          </a:cubicBezTo>
                          <a:cubicBezTo>
                            <a:pt x="341567" y="85927"/>
                            <a:pt x="173165" y="42963"/>
                            <a:pt x="3905" y="0"/>
                          </a:cubicBezTo>
                          <a:cubicBezTo>
                            <a:pt x="2572" y="1141"/>
                            <a:pt x="1238" y="2281"/>
                            <a:pt x="0" y="3422"/>
                          </a:cubicBezTo>
                          <a:cubicBezTo>
                            <a:pt x="169450" y="46100"/>
                            <a:pt x="338138" y="88874"/>
                            <a:pt x="506349" y="131552"/>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5" name="Google Shape;3305;p63"/>
                    <p:cNvSpPr/>
                    <p:nvPr/>
                  </p:nvSpPr>
                  <p:spPr>
                    <a:xfrm>
                      <a:off x="5360860" y="4780544"/>
                      <a:ext cx="511397" cy="131551"/>
                    </a:xfrm>
                    <a:custGeom>
                      <a:avLst/>
                      <a:gdLst/>
                      <a:ahLst/>
                      <a:cxnLst/>
                      <a:rect l="l" t="t" r="r" b="b"/>
                      <a:pathLst>
                        <a:path w="511397" h="131551" extrusionOk="0">
                          <a:moveTo>
                            <a:pt x="508159" y="131552"/>
                          </a:moveTo>
                          <a:cubicBezTo>
                            <a:pt x="509206" y="130696"/>
                            <a:pt x="510254" y="129746"/>
                            <a:pt x="511397" y="128890"/>
                          </a:cubicBezTo>
                          <a:cubicBezTo>
                            <a:pt x="342900" y="85927"/>
                            <a:pt x="173926" y="42963"/>
                            <a:pt x="3905" y="0"/>
                          </a:cubicBezTo>
                          <a:cubicBezTo>
                            <a:pt x="2572" y="1141"/>
                            <a:pt x="1333" y="2281"/>
                            <a:pt x="0" y="3422"/>
                          </a:cubicBezTo>
                          <a:cubicBezTo>
                            <a:pt x="170212" y="46100"/>
                            <a:pt x="339471" y="88874"/>
                            <a:pt x="508159" y="131552"/>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6" name="Google Shape;3306;p63"/>
                    <p:cNvSpPr/>
                    <p:nvPr/>
                  </p:nvSpPr>
                  <p:spPr>
                    <a:xfrm>
                      <a:off x="5405342" y="4741002"/>
                      <a:ext cx="513397" cy="131551"/>
                    </a:xfrm>
                    <a:custGeom>
                      <a:avLst/>
                      <a:gdLst/>
                      <a:ahLst/>
                      <a:cxnLst/>
                      <a:rect l="l" t="t" r="r" b="b"/>
                      <a:pathLst>
                        <a:path w="513397" h="131551" extrusionOk="0">
                          <a:moveTo>
                            <a:pt x="510254" y="131552"/>
                          </a:moveTo>
                          <a:cubicBezTo>
                            <a:pt x="511302" y="130696"/>
                            <a:pt x="512350" y="129746"/>
                            <a:pt x="513397" y="128890"/>
                          </a:cubicBezTo>
                          <a:cubicBezTo>
                            <a:pt x="344424" y="85927"/>
                            <a:pt x="174688" y="42963"/>
                            <a:pt x="3810" y="0"/>
                          </a:cubicBezTo>
                          <a:cubicBezTo>
                            <a:pt x="2572" y="1141"/>
                            <a:pt x="1333" y="2281"/>
                            <a:pt x="0" y="3422"/>
                          </a:cubicBezTo>
                          <a:cubicBezTo>
                            <a:pt x="171069" y="46100"/>
                            <a:pt x="340995" y="88874"/>
                            <a:pt x="510159" y="131552"/>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307" name="Google Shape;3307;p63"/>
                <p:cNvGrpSpPr/>
                <p:nvPr/>
              </p:nvGrpSpPr>
              <p:grpSpPr>
                <a:xfrm>
                  <a:off x="5389245" y="4658972"/>
                  <a:ext cx="198976" cy="244188"/>
                  <a:chOff x="5389245" y="4658972"/>
                  <a:chExt cx="198976" cy="244188"/>
                </a:xfrm>
              </p:grpSpPr>
              <p:sp>
                <p:nvSpPr>
                  <p:cNvPr id="3308" name="Google Shape;3308;p63"/>
                  <p:cNvSpPr/>
                  <p:nvPr/>
                </p:nvSpPr>
                <p:spPr>
                  <a:xfrm>
                    <a:off x="5444299" y="4697753"/>
                    <a:ext cx="131540" cy="205407"/>
                  </a:xfrm>
                  <a:custGeom>
                    <a:avLst/>
                    <a:gdLst/>
                    <a:ahLst/>
                    <a:cxnLst/>
                    <a:rect l="l" t="t" r="r" b="b"/>
                    <a:pathLst>
                      <a:path w="131540" h="205407" extrusionOk="0">
                        <a:moveTo>
                          <a:pt x="0" y="205407"/>
                        </a:moveTo>
                        <a:cubicBezTo>
                          <a:pt x="38862" y="163014"/>
                          <a:pt x="76676" y="120621"/>
                          <a:pt x="112967" y="78323"/>
                        </a:cubicBezTo>
                        <a:cubicBezTo>
                          <a:pt x="119539" y="57601"/>
                          <a:pt x="125730" y="36880"/>
                          <a:pt x="131540" y="16064"/>
                        </a:cubicBezTo>
                        <a:cubicBezTo>
                          <a:pt x="110204" y="10741"/>
                          <a:pt x="88773" y="5323"/>
                          <a:pt x="67437" y="0"/>
                        </a:cubicBezTo>
                        <a:cubicBezTo>
                          <a:pt x="48863" y="68437"/>
                          <a:pt x="25717" y="136875"/>
                          <a:pt x="0" y="20540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9" name="Google Shape;3309;p63"/>
                  <p:cNvSpPr/>
                  <p:nvPr/>
                </p:nvSpPr>
                <p:spPr>
                  <a:xfrm>
                    <a:off x="5389245" y="4683781"/>
                    <a:ext cx="122396" cy="219379"/>
                  </a:xfrm>
                  <a:custGeom>
                    <a:avLst/>
                    <a:gdLst/>
                    <a:ahLst/>
                    <a:cxnLst/>
                    <a:rect l="l" t="t" r="r" b="b"/>
                    <a:pathLst>
                      <a:path w="122396" h="219379" extrusionOk="0">
                        <a:moveTo>
                          <a:pt x="95" y="205407"/>
                        </a:moveTo>
                        <a:cubicBezTo>
                          <a:pt x="18383" y="210065"/>
                          <a:pt x="36671" y="214722"/>
                          <a:pt x="54959" y="219380"/>
                        </a:cubicBezTo>
                        <a:cubicBezTo>
                          <a:pt x="80677" y="150943"/>
                          <a:pt x="103822" y="82505"/>
                          <a:pt x="122396" y="13973"/>
                        </a:cubicBezTo>
                        <a:cubicBezTo>
                          <a:pt x="103727" y="9315"/>
                          <a:pt x="84963" y="4657"/>
                          <a:pt x="66199" y="0"/>
                        </a:cubicBezTo>
                        <a:cubicBezTo>
                          <a:pt x="48101" y="68437"/>
                          <a:pt x="25432" y="136875"/>
                          <a:pt x="0" y="205407"/>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0" name="Google Shape;3310;p63"/>
                  <p:cNvSpPr/>
                  <p:nvPr/>
                </p:nvSpPr>
                <p:spPr>
                  <a:xfrm>
                    <a:off x="5389245" y="4683781"/>
                    <a:ext cx="122396" cy="219379"/>
                  </a:xfrm>
                  <a:custGeom>
                    <a:avLst/>
                    <a:gdLst/>
                    <a:ahLst/>
                    <a:cxnLst/>
                    <a:rect l="l" t="t" r="r" b="b"/>
                    <a:pathLst>
                      <a:path w="122396" h="219379" extrusionOk="0">
                        <a:moveTo>
                          <a:pt x="95" y="205407"/>
                        </a:moveTo>
                        <a:cubicBezTo>
                          <a:pt x="18383" y="210065"/>
                          <a:pt x="36671" y="214722"/>
                          <a:pt x="54959" y="219380"/>
                        </a:cubicBezTo>
                        <a:cubicBezTo>
                          <a:pt x="80677" y="150943"/>
                          <a:pt x="103822" y="82505"/>
                          <a:pt x="122396" y="13973"/>
                        </a:cubicBezTo>
                        <a:cubicBezTo>
                          <a:pt x="103727" y="9315"/>
                          <a:pt x="84963" y="4657"/>
                          <a:pt x="66199" y="0"/>
                        </a:cubicBezTo>
                        <a:cubicBezTo>
                          <a:pt x="48101" y="68437"/>
                          <a:pt x="25432" y="136875"/>
                          <a:pt x="0" y="20540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1" name="Google Shape;3311;p63"/>
                  <p:cNvSpPr/>
                  <p:nvPr/>
                </p:nvSpPr>
                <p:spPr>
                  <a:xfrm>
                    <a:off x="5445918" y="4658972"/>
                    <a:ext cx="71723" cy="38781"/>
                  </a:xfrm>
                  <a:custGeom>
                    <a:avLst/>
                    <a:gdLst/>
                    <a:ahLst/>
                    <a:cxnLst/>
                    <a:rect l="l" t="t" r="r" b="b"/>
                    <a:pathLst>
                      <a:path w="71723" h="38781" extrusionOk="0">
                        <a:moveTo>
                          <a:pt x="71723" y="16444"/>
                        </a:moveTo>
                        <a:cubicBezTo>
                          <a:pt x="49721" y="10931"/>
                          <a:pt x="27718" y="5513"/>
                          <a:pt x="5715" y="0"/>
                        </a:cubicBezTo>
                        <a:cubicBezTo>
                          <a:pt x="3905" y="7414"/>
                          <a:pt x="2000" y="14923"/>
                          <a:pt x="0" y="22337"/>
                        </a:cubicBezTo>
                        <a:cubicBezTo>
                          <a:pt x="21908" y="27850"/>
                          <a:pt x="43910" y="33268"/>
                          <a:pt x="65818" y="38781"/>
                        </a:cubicBezTo>
                        <a:cubicBezTo>
                          <a:pt x="67818" y="31367"/>
                          <a:pt x="69818" y="23858"/>
                          <a:pt x="71723" y="1644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12" name="Google Shape;3312;p63"/>
                  <p:cNvGrpSpPr/>
                  <p:nvPr/>
                </p:nvGrpSpPr>
                <p:grpSpPr>
                  <a:xfrm>
                    <a:off x="5511736" y="4675416"/>
                    <a:ext cx="76485" cy="39921"/>
                    <a:chOff x="5511736" y="4675416"/>
                    <a:chExt cx="76485" cy="39921"/>
                  </a:xfrm>
                </p:grpSpPr>
                <p:sp>
                  <p:nvSpPr>
                    <p:cNvPr id="3313" name="Google Shape;3313;p63"/>
                    <p:cNvSpPr/>
                    <p:nvPr/>
                  </p:nvSpPr>
                  <p:spPr>
                    <a:xfrm>
                      <a:off x="5511736" y="4675416"/>
                      <a:ext cx="76485" cy="39921"/>
                    </a:xfrm>
                    <a:custGeom>
                      <a:avLst/>
                      <a:gdLst/>
                      <a:ahLst/>
                      <a:cxnLst/>
                      <a:rect l="l" t="t" r="r" b="b"/>
                      <a:pathLst>
                        <a:path w="76485" h="39921" extrusionOk="0">
                          <a:moveTo>
                            <a:pt x="76486" y="17585"/>
                          </a:moveTo>
                          <a:cubicBezTo>
                            <a:pt x="52959" y="11691"/>
                            <a:pt x="29432" y="5893"/>
                            <a:pt x="5905" y="0"/>
                          </a:cubicBezTo>
                          <a:cubicBezTo>
                            <a:pt x="4000" y="7414"/>
                            <a:pt x="2000" y="14923"/>
                            <a:pt x="0" y="22337"/>
                          </a:cubicBezTo>
                          <a:cubicBezTo>
                            <a:pt x="23431" y="28230"/>
                            <a:pt x="46958" y="34028"/>
                            <a:pt x="70390" y="39922"/>
                          </a:cubicBezTo>
                          <a:cubicBezTo>
                            <a:pt x="72485" y="32508"/>
                            <a:pt x="74581" y="24999"/>
                            <a:pt x="76486" y="17585"/>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4" name="Google Shape;3314;p63"/>
                    <p:cNvSpPr/>
                    <p:nvPr/>
                  </p:nvSpPr>
                  <p:spPr>
                    <a:xfrm>
                      <a:off x="5511736" y="4675416"/>
                      <a:ext cx="76485" cy="39921"/>
                    </a:xfrm>
                    <a:custGeom>
                      <a:avLst/>
                      <a:gdLst/>
                      <a:ahLst/>
                      <a:cxnLst/>
                      <a:rect l="l" t="t" r="r" b="b"/>
                      <a:pathLst>
                        <a:path w="76485" h="39921" extrusionOk="0">
                          <a:moveTo>
                            <a:pt x="76486" y="17585"/>
                          </a:moveTo>
                          <a:cubicBezTo>
                            <a:pt x="52959" y="11691"/>
                            <a:pt x="29432" y="5893"/>
                            <a:pt x="5905" y="0"/>
                          </a:cubicBezTo>
                          <a:cubicBezTo>
                            <a:pt x="4000" y="7414"/>
                            <a:pt x="2000" y="14923"/>
                            <a:pt x="0" y="22337"/>
                          </a:cubicBezTo>
                          <a:cubicBezTo>
                            <a:pt x="23431" y="28230"/>
                            <a:pt x="46958" y="34028"/>
                            <a:pt x="70390" y="39922"/>
                          </a:cubicBezTo>
                          <a:cubicBezTo>
                            <a:pt x="72485" y="32508"/>
                            <a:pt x="74581" y="24999"/>
                            <a:pt x="76486" y="1758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3315" name="Google Shape;3315;p63"/>
              <p:cNvGrpSpPr/>
              <p:nvPr/>
            </p:nvGrpSpPr>
            <p:grpSpPr>
              <a:xfrm>
                <a:off x="4395120" y="1945701"/>
                <a:ext cx="107727" cy="72524"/>
                <a:chOff x="5707570" y="4583026"/>
                <a:chExt cx="107727" cy="72524"/>
              </a:xfrm>
            </p:grpSpPr>
            <p:sp>
              <p:nvSpPr>
                <p:cNvPr id="3316" name="Google Shape;3316;p63"/>
                <p:cNvSpPr/>
                <p:nvPr/>
              </p:nvSpPr>
              <p:spPr>
                <a:xfrm>
                  <a:off x="5707570" y="4583026"/>
                  <a:ext cx="107727" cy="72524"/>
                </a:xfrm>
                <a:custGeom>
                  <a:avLst/>
                  <a:gdLst/>
                  <a:ahLst/>
                  <a:cxnLst/>
                  <a:rect l="l" t="t" r="r" b="b"/>
                  <a:pathLst>
                    <a:path w="107727" h="72524" extrusionOk="0">
                      <a:moveTo>
                        <a:pt x="107728" y="95"/>
                      </a:moveTo>
                      <a:lnTo>
                        <a:pt x="106394" y="3327"/>
                      </a:lnTo>
                      <a:cubicBezTo>
                        <a:pt x="99917" y="19581"/>
                        <a:pt x="93345" y="35834"/>
                        <a:pt x="86678" y="52183"/>
                      </a:cubicBezTo>
                      <a:cubicBezTo>
                        <a:pt x="57817" y="58932"/>
                        <a:pt x="28956" y="65776"/>
                        <a:pt x="0" y="72525"/>
                      </a:cubicBezTo>
                      <a:cubicBezTo>
                        <a:pt x="6572" y="56271"/>
                        <a:pt x="13049" y="40017"/>
                        <a:pt x="19526" y="23763"/>
                      </a:cubicBezTo>
                      <a:cubicBezTo>
                        <a:pt x="20003" y="22717"/>
                        <a:pt x="20383" y="21577"/>
                        <a:pt x="20860" y="20531"/>
                      </a:cubicBezTo>
                      <a:cubicBezTo>
                        <a:pt x="49816" y="13688"/>
                        <a:pt x="78772" y="6844"/>
                        <a:pt x="107728"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7" name="Google Shape;3317;p63"/>
                <p:cNvSpPr/>
                <p:nvPr/>
              </p:nvSpPr>
              <p:spPr>
                <a:xfrm>
                  <a:off x="5707570" y="4583026"/>
                  <a:ext cx="107727" cy="72524"/>
                </a:xfrm>
                <a:custGeom>
                  <a:avLst/>
                  <a:gdLst/>
                  <a:ahLst/>
                  <a:cxnLst/>
                  <a:rect l="l" t="t" r="r" b="b"/>
                  <a:pathLst>
                    <a:path w="107727" h="72524" extrusionOk="0">
                      <a:moveTo>
                        <a:pt x="107728" y="95"/>
                      </a:moveTo>
                      <a:lnTo>
                        <a:pt x="106394" y="3327"/>
                      </a:lnTo>
                      <a:cubicBezTo>
                        <a:pt x="99917" y="19581"/>
                        <a:pt x="93345" y="35834"/>
                        <a:pt x="86678" y="52183"/>
                      </a:cubicBezTo>
                      <a:cubicBezTo>
                        <a:pt x="57817" y="58932"/>
                        <a:pt x="28956" y="65776"/>
                        <a:pt x="0" y="72525"/>
                      </a:cubicBezTo>
                      <a:cubicBezTo>
                        <a:pt x="6572" y="56271"/>
                        <a:pt x="13049" y="40017"/>
                        <a:pt x="19526" y="23763"/>
                      </a:cubicBezTo>
                      <a:cubicBezTo>
                        <a:pt x="20003" y="22717"/>
                        <a:pt x="20383" y="21577"/>
                        <a:pt x="20860" y="20531"/>
                      </a:cubicBezTo>
                      <a:cubicBezTo>
                        <a:pt x="49816" y="13688"/>
                        <a:pt x="78772" y="6844"/>
                        <a:pt x="107728"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18" name="Google Shape;3318;p63"/>
              <p:cNvGrpSpPr/>
              <p:nvPr/>
            </p:nvGrpSpPr>
            <p:grpSpPr>
              <a:xfrm>
                <a:off x="4774215" y="2297773"/>
                <a:ext cx="129539" cy="59692"/>
                <a:chOff x="6086665" y="4935098"/>
                <a:chExt cx="129539" cy="59692"/>
              </a:xfrm>
            </p:grpSpPr>
            <p:sp>
              <p:nvSpPr>
                <p:cNvPr id="3319" name="Google Shape;3319;p63"/>
                <p:cNvSpPr/>
                <p:nvPr/>
              </p:nvSpPr>
              <p:spPr>
                <a:xfrm>
                  <a:off x="6086665" y="4935098"/>
                  <a:ext cx="129539" cy="59692"/>
                </a:xfrm>
                <a:custGeom>
                  <a:avLst/>
                  <a:gdLst/>
                  <a:ahLst/>
                  <a:cxnLst/>
                  <a:rect l="l" t="t" r="r" b="b"/>
                  <a:pathLst>
                    <a:path w="129539" h="59692" extrusionOk="0">
                      <a:moveTo>
                        <a:pt x="129445" y="24618"/>
                      </a:moveTo>
                      <a:cubicBezTo>
                        <a:pt x="128492" y="25379"/>
                        <a:pt x="127635" y="26044"/>
                        <a:pt x="126683" y="26804"/>
                      </a:cubicBezTo>
                      <a:cubicBezTo>
                        <a:pt x="113062" y="37736"/>
                        <a:pt x="99346" y="48761"/>
                        <a:pt x="85534" y="59693"/>
                      </a:cubicBezTo>
                      <a:cubicBezTo>
                        <a:pt x="57055" y="51518"/>
                        <a:pt x="28575" y="43249"/>
                        <a:pt x="0" y="35074"/>
                      </a:cubicBezTo>
                      <a:cubicBezTo>
                        <a:pt x="13716" y="24143"/>
                        <a:pt x="27337" y="13117"/>
                        <a:pt x="40958" y="2186"/>
                      </a:cubicBezTo>
                      <a:cubicBezTo>
                        <a:pt x="41910" y="1426"/>
                        <a:pt x="42767" y="760"/>
                        <a:pt x="43720" y="0"/>
                      </a:cubicBezTo>
                      <a:cubicBezTo>
                        <a:pt x="72390" y="8269"/>
                        <a:pt x="100965" y="16444"/>
                        <a:pt x="129540" y="2471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0" name="Google Shape;3320;p63"/>
                <p:cNvSpPr/>
                <p:nvPr/>
              </p:nvSpPr>
              <p:spPr>
                <a:xfrm>
                  <a:off x="6086665" y="4935098"/>
                  <a:ext cx="129539" cy="59692"/>
                </a:xfrm>
                <a:custGeom>
                  <a:avLst/>
                  <a:gdLst/>
                  <a:ahLst/>
                  <a:cxnLst/>
                  <a:rect l="l" t="t" r="r" b="b"/>
                  <a:pathLst>
                    <a:path w="129539" h="59692" extrusionOk="0">
                      <a:moveTo>
                        <a:pt x="129445" y="24618"/>
                      </a:moveTo>
                      <a:cubicBezTo>
                        <a:pt x="128492" y="25379"/>
                        <a:pt x="127635" y="26044"/>
                        <a:pt x="126683" y="26804"/>
                      </a:cubicBezTo>
                      <a:cubicBezTo>
                        <a:pt x="113062" y="37736"/>
                        <a:pt x="99346" y="48761"/>
                        <a:pt x="85534" y="59693"/>
                      </a:cubicBezTo>
                      <a:cubicBezTo>
                        <a:pt x="57055" y="51518"/>
                        <a:pt x="28575" y="43249"/>
                        <a:pt x="0" y="35074"/>
                      </a:cubicBezTo>
                      <a:cubicBezTo>
                        <a:pt x="13716" y="24143"/>
                        <a:pt x="27337" y="13117"/>
                        <a:pt x="40958" y="2186"/>
                      </a:cubicBezTo>
                      <a:cubicBezTo>
                        <a:pt x="41910" y="1426"/>
                        <a:pt x="42767" y="760"/>
                        <a:pt x="43720" y="0"/>
                      </a:cubicBezTo>
                      <a:cubicBezTo>
                        <a:pt x="72390" y="8269"/>
                        <a:pt x="100965" y="16444"/>
                        <a:pt x="129540" y="2471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21" name="Google Shape;3321;p63"/>
              <p:cNvGrpSpPr/>
              <p:nvPr/>
            </p:nvGrpSpPr>
            <p:grpSpPr>
              <a:xfrm>
                <a:off x="4293298" y="2029536"/>
                <a:ext cx="96012" cy="44294"/>
                <a:chOff x="5605748" y="4666861"/>
                <a:chExt cx="96012" cy="44294"/>
              </a:xfrm>
            </p:grpSpPr>
            <p:sp>
              <p:nvSpPr>
                <p:cNvPr id="3322" name="Google Shape;3322;p63"/>
                <p:cNvSpPr/>
                <p:nvPr/>
              </p:nvSpPr>
              <p:spPr>
                <a:xfrm>
                  <a:off x="5605748" y="4666861"/>
                  <a:ext cx="96012" cy="44294"/>
                </a:xfrm>
                <a:custGeom>
                  <a:avLst/>
                  <a:gdLst/>
                  <a:ahLst/>
                  <a:cxnLst/>
                  <a:rect l="l" t="t" r="r" b="b"/>
                  <a:pathLst>
                    <a:path w="96012" h="44294" extrusionOk="0">
                      <a:moveTo>
                        <a:pt x="96012" y="18250"/>
                      </a:moveTo>
                      <a:cubicBezTo>
                        <a:pt x="95345" y="18820"/>
                        <a:pt x="94679" y="19296"/>
                        <a:pt x="94012" y="19866"/>
                      </a:cubicBezTo>
                      <a:cubicBezTo>
                        <a:pt x="83915" y="28040"/>
                        <a:pt x="73724" y="36120"/>
                        <a:pt x="63437" y="44294"/>
                      </a:cubicBezTo>
                      <a:cubicBezTo>
                        <a:pt x="42291" y="38211"/>
                        <a:pt x="21146" y="32127"/>
                        <a:pt x="0" y="26044"/>
                      </a:cubicBezTo>
                      <a:cubicBezTo>
                        <a:pt x="10192" y="17870"/>
                        <a:pt x="20288" y="9790"/>
                        <a:pt x="30385" y="1616"/>
                      </a:cubicBezTo>
                      <a:cubicBezTo>
                        <a:pt x="31051" y="1045"/>
                        <a:pt x="31718" y="570"/>
                        <a:pt x="32385" y="0"/>
                      </a:cubicBezTo>
                      <a:cubicBezTo>
                        <a:pt x="53626" y="6083"/>
                        <a:pt x="74867" y="12167"/>
                        <a:pt x="96012" y="1834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3" name="Google Shape;3323;p63"/>
                <p:cNvSpPr/>
                <p:nvPr/>
              </p:nvSpPr>
              <p:spPr>
                <a:xfrm>
                  <a:off x="5605748" y="4666861"/>
                  <a:ext cx="96012" cy="44294"/>
                </a:xfrm>
                <a:custGeom>
                  <a:avLst/>
                  <a:gdLst/>
                  <a:ahLst/>
                  <a:cxnLst/>
                  <a:rect l="l" t="t" r="r" b="b"/>
                  <a:pathLst>
                    <a:path w="96012" h="44294" extrusionOk="0">
                      <a:moveTo>
                        <a:pt x="96012" y="18250"/>
                      </a:moveTo>
                      <a:cubicBezTo>
                        <a:pt x="95345" y="18820"/>
                        <a:pt x="94679" y="19296"/>
                        <a:pt x="94012" y="19866"/>
                      </a:cubicBezTo>
                      <a:cubicBezTo>
                        <a:pt x="83915" y="28040"/>
                        <a:pt x="73724" y="36120"/>
                        <a:pt x="63437" y="44294"/>
                      </a:cubicBezTo>
                      <a:cubicBezTo>
                        <a:pt x="42291" y="38211"/>
                        <a:pt x="21146" y="32127"/>
                        <a:pt x="0" y="26044"/>
                      </a:cubicBezTo>
                      <a:cubicBezTo>
                        <a:pt x="10192" y="17870"/>
                        <a:pt x="20288" y="9790"/>
                        <a:pt x="30385" y="1616"/>
                      </a:cubicBezTo>
                      <a:cubicBezTo>
                        <a:pt x="31051" y="1045"/>
                        <a:pt x="31718" y="570"/>
                        <a:pt x="32385" y="0"/>
                      </a:cubicBezTo>
                      <a:cubicBezTo>
                        <a:pt x="53626" y="6083"/>
                        <a:pt x="74867" y="12167"/>
                        <a:pt x="96012" y="1834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24" name="Google Shape;3324;p63"/>
              <p:cNvGrpSpPr/>
              <p:nvPr/>
            </p:nvGrpSpPr>
            <p:grpSpPr>
              <a:xfrm>
                <a:off x="3776662" y="2109760"/>
                <a:ext cx="90868" cy="34979"/>
                <a:chOff x="5089112" y="4747085"/>
                <a:chExt cx="90868" cy="34979"/>
              </a:xfrm>
            </p:grpSpPr>
            <p:sp>
              <p:nvSpPr>
                <p:cNvPr id="3325" name="Google Shape;3325;p63"/>
                <p:cNvSpPr/>
                <p:nvPr/>
              </p:nvSpPr>
              <p:spPr>
                <a:xfrm>
                  <a:off x="5089112" y="4747085"/>
                  <a:ext cx="90868" cy="34979"/>
                </a:xfrm>
                <a:custGeom>
                  <a:avLst/>
                  <a:gdLst/>
                  <a:ahLst/>
                  <a:cxnLst/>
                  <a:rect l="l" t="t" r="r" b="b"/>
                  <a:pathLst>
                    <a:path w="90868" h="34979" extrusionOk="0">
                      <a:moveTo>
                        <a:pt x="90869" y="1521"/>
                      </a:moveTo>
                      <a:cubicBezTo>
                        <a:pt x="90392" y="2186"/>
                        <a:pt x="89821" y="2947"/>
                        <a:pt x="89345" y="3612"/>
                      </a:cubicBezTo>
                      <a:cubicBezTo>
                        <a:pt x="81629" y="14068"/>
                        <a:pt x="73819" y="24523"/>
                        <a:pt x="66008" y="34979"/>
                      </a:cubicBezTo>
                      <a:cubicBezTo>
                        <a:pt x="44006" y="34409"/>
                        <a:pt x="22003" y="33933"/>
                        <a:pt x="0" y="33458"/>
                      </a:cubicBezTo>
                      <a:cubicBezTo>
                        <a:pt x="7811" y="23002"/>
                        <a:pt x="15526" y="12547"/>
                        <a:pt x="23146" y="2091"/>
                      </a:cubicBezTo>
                      <a:cubicBezTo>
                        <a:pt x="23622" y="1426"/>
                        <a:pt x="24194" y="665"/>
                        <a:pt x="24670" y="0"/>
                      </a:cubicBezTo>
                      <a:cubicBezTo>
                        <a:pt x="46768" y="475"/>
                        <a:pt x="68866" y="1045"/>
                        <a:pt x="90869" y="15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6" name="Google Shape;3326;p63"/>
                <p:cNvSpPr/>
                <p:nvPr/>
              </p:nvSpPr>
              <p:spPr>
                <a:xfrm>
                  <a:off x="5089112" y="4747085"/>
                  <a:ext cx="90868" cy="34979"/>
                </a:xfrm>
                <a:custGeom>
                  <a:avLst/>
                  <a:gdLst/>
                  <a:ahLst/>
                  <a:cxnLst/>
                  <a:rect l="l" t="t" r="r" b="b"/>
                  <a:pathLst>
                    <a:path w="90868" h="34979" extrusionOk="0">
                      <a:moveTo>
                        <a:pt x="90869" y="1521"/>
                      </a:moveTo>
                      <a:cubicBezTo>
                        <a:pt x="90392" y="2186"/>
                        <a:pt x="89821" y="2947"/>
                        <a:pt x="89345" y="3612"/>
                      </a:cubicBezTo>
                      <a:cubicBezTo>
                        <a:pt x="81629" y="14068"/>
                        <a:pt x="73819" y="24523"/>
                        <a:pt x="66008" y="34979"/>
                      </a:cubicBezTo>
                      <a:cubicBezTo>
                        <a:pt x="44006" y="34409"/>
                        <a:pt x="22003" y="33933"/>
                        <a:pt x="0" y="33458"/>
                      </a:cubicBezTo>
                      <a:cubicBezTo>
                        <a:pt x="7811" y="23002"/>
                        <a:pt x="15526" y="12547"/>
                        <a:pt x="23146" y="2091"/>
                      </a:cubicBezTo>
                      <a:cubicBezTo>
                        <a:pt x="23622" y="1426"/>
                        <a:pt x="24194" y="665"/>
                        <a:pt x="24670" y="0"/>
                      </a:cubicBezTo>
                      <a:cubicBezTo>
                        <a:pt x="46768" y="475"/>
                        <a:pt x="68866" y="1045"/>
                        <a:pt x="90869" y="15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27" name="Google Shape;3327;p63"/>
              <p:cNvGrpSpPr/>
              <p:nvPr/>
            </p:nvGrpSpPr>
            <p:grpSpPr>
              <a:xfrm>
                <a:off x="5183775" y="1713588"/>
                <a:ext cx="42551" cy="182091"/>
                <a:chOff x="6496225" y="4350913"/>
                <a:chExt cx="42551" cy="182091"/>
              </a:xfrm>
            </p:grpSpPr>
            <p:sp>
              <p:nvSpPr>
                <p:cNvPr id="3328" name="Google Shape;3328;p63"/>
                <p:cNvSpPr/>
                <p:nvPr/>
              </p:nvSpPr>
              <p:spPr>
                <a:xfrm rot="361440">
                  <a:off x="6505636" y="4351659"/>
                  <a:ext cx="23729" cy="180598"/>
                </a:xfrm>
                <a:custGeom>
                  <a:avLst/>
                  <a:gdLst/>
                  <a:ahLst/>
                  <a:cxnLst/>
                  <a:rect l="l" t="t" r="r" b="b"/>
                  <a:pathLst>
                    <a:path w="23717" h="180503" extrusionOk="0">
                      <a:moveTo>
                        <a:pt x="0" y="0"/>
                      </a:moveTo>
                      <a:lnTo>
                        <a:pt x="23717" y="0"/>
                      </a:lnTo>
                      <a:lnTo>
                        <a:pt x="23717" y="180504"/>
                      </a:lnTo>
                      <a:lnTo>
                        <a:pt x="0" y="18050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9" name="Google Shape;3329;p63"/>
                <p:cNvSpPr/>
                <p:nvPr/>
              </p:nvSpPr>
              <p:spPr>
                <a:xfrm rot="361440">
                  <a:off x="6505636" y="4351659"/>
                  <a:ext cx="23729" cy="180598"/>
                </a:xfrm>
                <a:custGeom>
                  <a:avLst/>
                  <a:gdLst/>
                  <a:ahLst/>
                  <a:cxnLst/>
                  <a:rect l="l" t="t" r="r" b="b"/>
                  <a:pathLst>
                    <a:path w="23717" h="180503" extrusionOk="0">
                      <a:moveTo>
                        <a:pt x="0" y="0"/>
                      </a:moveTo>
                      <a:lnTo>
                        <a:pt x="23717" y="0"/>
                      </a:lnTo>
                      <a:lnTo>
                        <a:pt x="23717" y="180504"/>
                      </a:lnTo>
                      <a:lnTo>
                        <a:pt x="0" y="18050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30" name="Google Shape;3330;p63"/>
              <p:cNvGrpSpPr/>
              <p:nvPr/>
            </p:nvGrpSpPr>
            <p:grpSpPr>
              <a:xfrm>
                <a:off x="4492350" y="1535545"/>
                <a:ext cx="134831" cy="78583"/>
                <a:chOff x="5804800" y="4172870"/>
                <a:chExt cx="134831" cy="78583"/>
              </a:xfrm>
            </p:grpSpPr>
            <p:sp>
              <p:nvSpPr>
                <p:cNvPr id="3331" name="Google Shape;3331;p63"/>
                <p:cNvSpPr/>
                <p:nvPr/>
              </p:nvSpPr>
              <p:spPr>
                <a:xfrm rot="3929096">
                  <a:off x="5860355" y="4143475"/>
                  <a:ext cx="23721" cy="137372"/>
                </a:xfrm>
                <a:custGeom>
                  <a:avLst/>
                  <a:gdLst/>
                  <a:ahLst/>
                  <a:cxnLst/>
                  <a:rect l="l" t="t" r="r" b="b"/>
                  <a:pathLst>
                    <a:path w="23717" h="137350" extrusionOk="0">
                      <a:moveTo>
                        <a:pt x="0" y="0"/>
                      </a:moveTo>
                      <a:lnTo>
                        <a:pt x="23717" y="0"/>
                      </a:lnTo>
                      <a:lnTo>
                        <a:pt x="23717" y="137350"/>
                      </a:lnTo>
                      <a:lnTo>
                        <a:pt x="0" y="13735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2" name="Google Shape;3332;p63"/>
                <p:cNvSpPr/>
                <p:nvPr/>
              </p:nvSpPr>
              <p:spPr>
                <a:xfrm rot="3929096">
                  <a:off x="5860355" y="4143475"/>
                  <a:ext cx="23721" cy="137372"/>
                </a:xfrm>
                <a:custGeom>
                  <a:avLst/>
                  <a:gdLst/>
                  <a:ahLst/>
                  <a:cxnLst/>
                  <a:rect l="l" t="t" r="r" b="b"/>
                  <a:pathLst>
                    <a:path w="23717" h="137350" extrusionOk="0">
                      <a:moveTo>
                        <a:pt x="0" y="0"/>
                      </a:moveTo>
                      <a:lnTo>
                        <a:pt x="23717" y="0"/>
                      </a:lnTo>
                      <a:lnTo>
                        <a:pt x="23717" y="137350"/>
                      </a:lnTo>
                      <a:lnTo>
                        <a:pt x="0" y="13735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33" name="Google Shape;3333;p63"/>
              <p:cNvGrpSpPr/>
              <p:nvPr/>
            </p:nvGrpSpPr>
            <p:grpSpPr>
              <a:xfrm>
                <a:off x="5029447" y="1918389"/>
                <a:ext cx="119261" cy="71482"/>
                <a:chOff x="6341897" y="4555714"/>
                <a:chExt cx="119261" cy="71482"/>
              </a:xfrm>
            </p:grpSpPr>
            <p:sp>
              <p:nvSpPr>
                <p:cNvPr id="3334" name="Google Shape;3334;p63"/>
                <p:cNvSpPr/>
                <p:nvPr/>
              </p:nvSpPr>
              <p:spPr>
                <a:xfrm rot="3929096">
                  <a:off x="6389667" y="4531326"/>
                  <a:ext cx="23721" cy="120260"/>
                </a:xfrm>
                <a:custGeom>
                  <a:avLst/>
                  <a:gdLst/>
                  <a:ahLst/>
                  <a:cxnLst/>
                  <a:rect l="l" t="t" r="r" b="b"/>
                  <a:pathLst>
                    <a:path w="23717" h="120240" extrusionOk="0">
                      <a:moveTo>
                        <a:pt x="0" y="0"/>
                      </a:moveTo>
                      <a:lnTo>
                        <a:pt x="23717" y="0"/>
                      </a:lnTo>
                      <a:lnTo>
                        <a:pt x="23717" y="120241"/>
                      </a:lnTo>
                      <a:lnTo>
                        <a:pt x="0" y="12024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5" name="Google Shape;3335;p63"/>
                <p:cNvSpPr/>
                <p:nvPr/>
              </p:nvSpPr>
              <p:spPr>
                <a:xfrm rot="3929096">
                  <a:off x="6389667" y="4531326"/>
                  <a:ext cx="23721" cy="120260"/>
                </a:xfrm>
                <a:custGeom>
                  <a:avLst/>
                  <a:gdLst/>
                  <a:ahLst/>
                  <a:cxnLst/>
                  <a:rect l="l" t="t" r="r" b="b"/>
                  <a:pathLst>
                    <a:path w="23717" h="120240" extrusionOk="0">
                      <a:moveTo>
                        <a:pt x="0" y="0"/>
                      </a:moveTo>
                      <a:lnTo>
                        <a:pt x="23717" y="0"/>
                      </a:lnTo>
                      <a:lnTo>
                        <a:pt x="23717" y="120241"/>
                      </a:lnTo>
                      <a:lnTo>
                        <a:pt x="0" y="12024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36" name="Google Shape;3336;p63"/>
              <p:cNvGrpSpPr/>
              <p:nvPr/>
            </p:nvGrpSpPr>
            <p:grpSpPr>
              <a:xfrm>
                <a:off x="4408781" y="1619305"/>
                <a:ext cx="88995" cy="38022"/>
                <a:chOff x="5721231" y="4256630"/>
                <a:chExt cx="88995" cy="38022"/>
              </a:xfrm>
            </p:grpSpPr>
            <p:sp>
              <p:nvSpPr>
                <p:cNvPr id="3337" name="Google Shape;3337;p63"/>
                <p:cNvSpPr/>
                <p:nvPr/>
              </p:nvSpPr>
              <p:spPr>
                <a:xfrm rot="6223435">
                  <a:off x="5756814" y="4232013"/>
                  <a:ext cx="17830" cy="87256"/>
                </a:xfrm>
                <a:custGeom>
                  <a:avLst/>
                  <a:gdLst/>
                  <a:ahLst/>
                  <a:cxnLst/>
                  <a:rect l="l" t="t" r="r" b="b"/>
                  <a:pathLst>
                    <a:path w="17811" h="87162" extrusionOk="0">
                      <a:moveTo>
                        <a:pt x="0" y="0"/>
                      </a:moveTo>
                      <a:lnTo>
                        <a:pt x="17812" y="0"/>
                      </a:lnTo>
                      <a:lnTo>
                        <a:pt x="17812" y="87163"/>
                      </a:lnTo>
                      <a:lnTo>
                        <a:pt x="0" y="8716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8" name="Google Shape;3338;p63"/>
                <p:cNvSpPr/>
                <p:nvPr/>
              </p:nvSpPr>
              <p:spPr>
                <a:xfrm rot="6223435">
                  <a:off x="5756814" y="4232013"/>
                  <a:ext cx="17830" cy="87256"/>
                </a:xfrm>
                <a:custGeom>
                  <a:avLst/>
                  <a:gdLst/>
                  <a:ahLst/>
                  <a:cxnLst/>
                  <a:rect l="l" t="t" r="r" b="b"/>
                  <a:pathLst>
                    <a:path w="17811" h="87162" extrusionOk="0">
                      <a:moveTo>
                        <a:pt x="0" y="0"/>
                      </a:moveTo>
                      <a:lnTo>
                        <a:pt x="17812" y="0"/>
                      </a:lnTo>
                      <a:lnTo>
                        <a:pt x="17812" y="87163"/>
                      </a:lnTo>
                      <a:lnTo>
                        <a:pt x="0" y="8716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39" name="Google Shape;3339;p63"/>
              <p:cNvGrpSpPr/>
              <p:nvPr/>
            </p:nvGrpSpPr>
            <p:grpSpPr>
              <a:xfrm>
                <a:off x="4150899" y="2470768"/>
                <a:ext cx="462248" cy="600633"/>
                <a:chOff x="5463349" y="5108093"/>
                <a:chExt cx="462248" cy="600633"/>
              </a:xfrm>
            </p:grpSpPr>
            <p:grpSp>
              <p:nvGrpSpPr>
                <p:cNvPr id="3340" name="Google Shape;3340;p63"/>
                <p:cNvGrpSpPr/>
                <p:nvPr/>
              </p:nvGrpSpPr>
              <p:grpSpPr>
                <a:xfrm>
                  <a:off x="5463349" y="5108093"/>
                  <a:ext cx="462248" cy="600538"/>
                  <a:chOff x="5463349" y="5108093"/>
                  <a:chExt cx="462248" cy="600538"/>
                </a:xfrm>
              </p:grpSpPr>
              <p:sp>
                <p:nvSpPr>
                  <p:cNvPr id="3341" name="Google Shape;3341;p63"/>
                  <p:cNvSpPr/>
                  <p:nvPr/>
                </p:nvSpPr>
                <p:spPr>
                  <a:xfrm>
                    <a:off x="5463349" y="5108093"/>
                    <a:ext cx="462248" cy="600538"/>
                  </a:xfrm>
                  <a:custGeom>
                    <a:avLst/>
                    <a:gdLst/>
                    <a:ahLst/>
                    <a:cxnLst/>
                    <a:rect l="l" t="t" r="r" b="b"/>
                    <a:pathLst>
                      <a:path w="462248" h="600538" extrusionOk="0">
                        <a:moveTo>
                          <a:pt x="19431" y="340191"/>
                        </a:moveTo>
                        <a:cubicBezTo>
                          <a:pt x="108585" y="226794"/>
                          <a:pt x="203835" y="113397"/>
                          <a:pt x="296799" y="0"/>
                        </a:cubicBezTo>
                        <a:cubicBezTo>
                          <a:pt x="350520" y="113397"/>
                          <a:pt x="402812" y="226889"/>
                          <a:pt x="462248" y="340286"/>
                        </a:cubicBezTo>
                        <a:cubicBezTo>
                          <a:pt x="451390" y="427068"/>
                          <a:pt x="444341" y="513756"/>
                          <a:pt x="445008" y="600538"/>
                        </a:cubicBezTo>
                        <a:cubicBezTo>
                          <a:pt x="296704" y="600538"/>
                          <a:pt x="148304" y="600538"/>
                          <a:pt x="0" y="600443"/>
                        </a:cubicBezTo>
                        <a:cubicBezTo>
                          <a:pt x="0" y="513661"/>
                          <a:pt x="7810" y="426974"/>
                          <a:pt x="19431" y="340191"/>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2" name="Google Shape;3342;p63"/>
                  <p:cNvSpPr/>
                  <p:nvPr/>
                </p:nvSpPr>
                <p:spPr>
                  <a:xfrm>
                    <a:off x="5463349" y="5108093"/>
                    <a:ext cx="462248" cy="600538"/>
                  </a:xfrm>
                  <a:custGeom>
                    <a:avLst/>
                    <a:gdLst/>
                    <a:ahLst/>
                    <a:cxnLst/>
                    <a:rect l="l" t="t" r="r" b="b"/>
                    <a:pathLst>
                      <a:path w="462248" h="600538" extrusionOk="0">
                        <a:moveTo>
                          <a:pt x="19431" y="340191"/>
                        </a:moveTo>
                        <a:cubicBezTo>
                          <a:pt x="108585" y="226794"/>
                          <a:pt x="203835" y="113397"/>
                          <a:pt x="296799" y="0"/>
                        </a:cubicBezTo>
                        <a:cubicBezTo>
                          <a:pt x="350520" y="113397"/>
                          <a:pt x="402812" y="226889"/>
                          <a:pt x="462248" y="340286"/>
                        </a:cubicBezTo>
                        <a:cubicBezTo>
                          <a:pt x="451390" y="427068"/>
                          <a:pt x="444341" y="513756"/>
                          <a:pt x="445008" y="600538"/>
                        </a:cubicBezTo>
                        <a:cubicBezTo>
                          <a:pt x="296704" y="600538"/>
                          <a:pt x="148304" y="600538"/>
                          <a:pt x="0" y="600443"/>
                        </a:cubicBezTo>
                        <a:cubicBezTo>
                          <a:pt x="0" y="513661"/>
                          <a:pt x="7810" y="426974"/>
                          <a:pt x="19431" y="34019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43" name="Google Shape;3343;p63"/>
                <p:cNvGrpSpPr/>
                <p:nvPr/>
              </p:nvGrpSpPr>
              <p:grpSpPr>
                <a:xfrm>
                  <a:off x="5500276" y="5147634"/>
                  <a:ext cx="377791" cy="561092"/>
                  <a:chOff x="5500276" y="5147634"/>
                  <a:chExt cx="377791" cy="561092"/>
                </a:xfrm>
              </p:grpSpPr>
              <p:sp>
                <p:nvSpPr>
                  <p:cNvPr id="3344" name="Google Shape;3344;p63"/>
                  <p:cNvSpPr/>
                  <p:nvPr/>
                </p:nvSpPr>
                <p:spPr>
                  <a:xfrm>
                    <a:off x="5500276" y="5622704"/>
                    <a:ext cx="2602" cy="85926"/>
                  </a:xfrm>
                  <a:custGeom>
                    <a:avLst/>
                    <a:gdLst/>
                    <a:ahLst/>
                    <a:cxnLst/>
                    <a:rect l="l" t="t" r="r" b="b"/>
                    <a:pathLst>
                      <a:path w="2602" h="85926" extrusionOk="0">
                        <a:moveTo>
                          <a:pt x="2602" y="0"/>
                        </a:moveTo>
                        <a:cubicBezTo>
                          <a:pt x="1745" y="28610"/>
                          <a:pt x="888" y="57221"/>
                          <a:pt x="221" y="85927"/>
                        </a:cubicBezTo>
                        <a:cubicBezTo>
                          <a:pt x="-446" y="57316"/>
                          <a:pt x="411" y="28706"/>
                          <a:pt x="2602" y="0"/>
                        </a:cubicBezTo>
                        <a:lnTo>
                          <a:pt x="2602"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5" name="Google Shape;3345;p63"/>
                  <p:cNvSpPr/>
                  <p:nvPr/>
                </p:nvSpPr>
                <p:spPr>
                  <a:xfrm>
                    <a:off x="5504973" y="5518717"/>
                    <a:ext cx="6286" cy="70338"/>
                  </a:xfrm>
                  <a:custGeom>
                    <a:avLst/>
                    <a:gdLst/>
                    <a:ahLst/>
                    <a:cxnLst/>
                    <a:rect l="l" t="t" r="r" b="b"/>
                    <a:pathLst>
                      <a:path w="6286" h="70338" extrusionOk="0">
                        <a:moveTo>
                          <a:pt x="6287" y="0"/>
                        </a:moveTo>
                        <a:cubicBezTo>
                          <a:pt x="4477" y="23478"/>
                          <a:pt x="2381" y="46956"/>
                          <a:pt x="0" y="70338"/>
                        </a:cubicBezTo>
                        <a:cubicBezTo>
                          <a:pt x="1048" y="46861"/>
                          <a:pt x="3143" y="23478"/>
                          <a:pt x="6287" y="0"/>
                        </a:cubicBezTo>
                        <a:cubicBezTo>
                          <a:pt x="6287" y="0"/>
                          <a:pt x="6287" y="0"/>
                          <a:pt x="6287"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6" name="Google Shape;3346;p63"/>
                  <p:cNvSpPr/>
                  <p:nvPr/>
                </p:nvSpPr>
                <p:spPr>
                  <a:xfrm>
                    <a:off x="5541313" y="5427657"/>
                    <a:ext cx="21857" cy="280973"/>
                  </a:xfrm>
                  <a:custGeom>
                    <a:avLst/>
                    <a:gdLst/>
                    <a:ahLst/>
                    <a:cxnLst/>
                    <a:rect l="l" t="t" r="r" b="b"/>
                    <a:pathLst>
                      <a:path w="21857" h="280973" extrusionOk="0">
                        <a:moveTo>
                          <a:pt x="21858" y="0"/>
                        </a:moveTo>
                        <a:cubicBezTo>
                          <a:pt x="9475" y="93626"/>
                          <a:pt x="617" y="187348"/>
                          <a:pt x="46" y="280974"/>
                        </a:cubicBezTo>
                        <a:cubicBezTo>
                          <a:pt x="-716" y="187348"/>
                          <a:pt x="8142" y="93626"/>
                          <a:pt x="21858" y="0"/>
                        </a:cubicBezTo>
                        <a:lnTo>
                          <a:pt x="21858"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7" name="Google Shape;3347;p63"/>
                  <p:cNvSpPr/>
                  <p:nvPr/>
                </p:nvSpPr>
                <p:spPr>
                  <a:xfrm>
                    <a:off x="5581669" y="5664527"/>
                    <a:ext cx="1157" cy="44103"/>
                  </a:xfrm>
                  <a:custGeom>
                    <a:avLst/>
                    <a:gdLst/>
                    <a:ahLst/>
                    <a:cxnLst/>
                    <a:rect l="l" t="t" r="r" b="b"/>
                    <a:pathLst>
                      <a:path w="1157" h="44103" extrusionOk="0">
                        <a:moveTo>
                          <a:pt x="1029" y="0"/>
                        </a:moveTo>
                        <a:cubicBezTo>
                          <a:pt x="1314" y="14733"/>
                          <a:pt x="1124" y="29371"/>
                          <a:pt x="457" y="44104"/>
                        </a:cubicBezTo>
                        <a:cubicBezTo>
                          <a:pt x="-305" y="29371"/>
                          <a:pt x="-114" y="14733"/>
                          <a:pt x="1029" y="0"/>
                        </a:cubicBezTo>
                        <a:cubicBezTo>
                          <a:pt x="1029" y="0"/>
                          <a:pt x="1029" y="0"/>
                          <a:pt x="1029"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8" name="Google Shape;3348;p63"/>
                  <p:cNvSpPr/>
                  <p:nvPr/>
                </p:nvSpPr>
                <p:spPr>
                  <a:xfrm>
                    <a:off x="5583459" y="5548088"/>
                    <a:ext cx="6286" cy="94576"/>
                  </a:xfrm>
                  <a:custGeom>
                    <a:avLst/>
                    <a:gdLst/>
                    <a:ahLst/>
                    <a:cxnLst/>
                    <a:rect l="l" t="t" r="r" b="b"/>
                    <a:pathLst>
                      <a:path w="6286" h="94576" extrusionOk="0">
                        <a:moveTo>
                          <a:pt x="6287" y="0"/>
                        </a:moveTo>
                        <a:cubicBezTo>
                          <a:pt x="4096" y="31557"/>
                          <a:pt x="1905" y="63020"/>
                          <a:pt x="0" y="94577"/>
                        </a:cubicBezTo>
                        <a:cubicBezTo>
                          <a:pt x="571" y="63020"/>
                          <a:pt x="2762" y="31557"/>
                          <a:pt x="6287" y="0"/>
                        </a:cubicBezTo>
                        <a:lnTo>
                          <a:pt x="6287"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9" name="Google Shape;3349;p63"/>
                  <p:cNvSpPr/>
                  <p:nvPr/>
                </p:nvSpPr>
                <p:spPr>
                  <a:xfrm>
                    <a:off x="5595842" y="5337548"/>
                    <a:ext cx="21526" cy="152273"/>
                  </a:xfrm>
                  <a:custGeom>
                    <a:avLst/>
                    <a:gdLst/>
                    <a:ahLst/>
                    <a:cxnLst/>
                    <a:rect l="l" t="t" r="r" b="b"/>
                    <a:pathLst>
                      <a:path w="21526" h="152273" extrusionOk="0">
                        <a:moveTo>
                          <a:pt x="21526" y="0"/>
                        </a:moveTo>
                        <a:cubicBezTo>
                          <a:pt x="14002" y="50758"/>
                          <a:pt x="6572" y="101515"/>
                          <a:pt x="0" y="152273"/>
                        </a:cubicBezTo>
                        <a:cubicBezTo>
                          <a:pt x="5239" y="101515"/>
                          <a:pt x="12668" y="50758"/>
                          <a:pt x="21526" y="0"/>
                        </a:cubicBezTo>
                        <a:lnTo>
                          <a:pt x="21526"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0" name="Google Shape;3350;p63"/>
                  <p:cNvSpPr/>
                  <p:nvPr/>
                </p:nvSpPr>
                <p:spPr>
                  <a:xfrm>
                    <a:off x="5622828" y="5413685"/>
                    <a:ext cx="23400" cy="294946"/>
                  </a:xfrm>
                  <a:custGeom>
                    <a:avLst/>
                    <a:gdLst/>
                    <a:ahLst/>
                    <a:cxnLst/>
                    <a:rect l="l" t="t" r="r" b="b"/>
                    <a:pathLst>
                      <a:path w="23400" h="294946" extrusionOk="0">
                        <a:moveTo>
                          <a:pt x="23401" y="0"/>
                        </a:moveTo>
                        <a:cubicBezTo>
                          <a:pt x="10066" y="98284"/>
                          <a:pt x="445" y="196663"/>
                          <a:pt x="64" y="294946"/>
                        </a:cubicBezTo>
                        <a:cubicBezTo>
                          <a:pt x="-888" y="196663"/>
                          <a:pt x="8827" y="98284"/>
                          <a:pt x="23401" y="0"/>
                        </a:cubicBezTo>
                        <a:lnTo>
                          <a:pt x="23401"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1" name="Google Shape;3351;p63"/>
                  <p:cNvSpPr/>
                  <p:nvPr/>
                </p:nvSpPr>
                <p:spPr>
                  <a:xfrm>
                    <a:off x="5651658" y="5247439"/>
                    <a:ext cx="21335" cy="129555"/>
                  </a:xfrm>
                  <a:custGeom>
                    <a:avLst/>
                    <a:gdLst/>
                    <a:ahLst/>
                    <a:cxnLst/>
                    <a:rect l="l" t="t" r="r" b="b"/>
                    <a:pathLst>
                      <a:path w="21335" h="129555" extrusionOk="0">
                        <a:moveTo>
                          <a:pt x="21336" y="0"/>
                        </a:moveTo>
                        <a:cubicBezTo>
                          <a:pt x="14478" y="43154"/>
                          <a:pt x="7239" y="86402"/>
                          <a:pt x="0" y="129556"/>
                        </a:cubicBezTo>
                        <a:cubicBezTo>
                          <a:pt x="5905" y="86402"/>
                          <a:pt x="13240" y="43154"/>
                          <a:pt x="21336" y="0"/>
                        </a:cubicBezTo>
                        <a:lnTo>
                          <a:pt x="21336"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2" name="Google Shape;3352;p63"/>
                  <p:cNvSpPr/>
                  <p:nvPr/>
                </p:nvSpPr>
                <p:spPr>
                  <a:xfrm>
                    <a:off x="5663489" y="5576414"/>
                    <a:ext cx="5218" cy="132217"/>
                  </a:xfrm>
                  <a:custGeom>
                    <a:avLst/>
                    <a:gdLst/>
                    <a:ahLst/>
                    <a:cxnLst/>
                    <a:rect l="l" t="t" r="r" b="b"/>
                    <a:pathLst>
                      <a:path w="5218" h="132217" extrusionOk="0">
                        <a:moveTo>
                          <a:pt x="5219" y="0"/>
                        </a:moveTo>
                        <a:cubicBezTo>
                          <a:pt x="2552" y="44104"/>
                          <a:pt x="742" y="88113"/>
                          <a:pt x="171" y="132217"/>
                        </a:cubicBezTo>
                        <a:cubicBezTo>
                          <a:pt x="-591" y="88113"/>
                          <a:pt x="1218" y="44104"/>
                          <a:pt x="5219" y="0"/>
                        </a:cubicBezTo>
                        <a:lnTo>
                          <a:pt x="5219"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3" name="Google Shape;3353;p63"/>
                  <p:cNvSpPr/>
                  <p:nvPr/>
                </p:nvSpPr>
                <p:spPr>
                  <a:xfrm>
                    <a:off x="5670232" y="5310553"/>
                    <a:ext cx="32480" cy="246469"/>
                  </a:xfrm>
                  <a:custGeom>
                    <a:avLst/>
                    <a:gdLst/>
                    <a:ahLst/>
                    <a:cxnLst/>
                    <a:rect l="l" t="t" r="r" b="b"/>
                    <a:pathLst>
                      <a:path w="32480" h="246469" extrusionOk="0">
                        <a:moveTo>
                          <a:pt x="32480" y="0"/>
                        </a:moveTo>
                        <a:cubicBezTo>
                          <a:pt x="19526" y="82125"/>
                          <a:pt x="7620" y="164345"/>
                          <a:pt x="0" y="246470"/>
                        </a:cubicBezTo>
                        <a:cubicBezTo>
                          <a:pt x="6382" y="164345"/>
                          <a:pt x="18288" y="82125"/>
                          <a:pt x="32480" y="0"/>
                        </a:cubicBezTo>
                        <a:lnTo>
                          <a:pt x="3248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4" name="Google Shape;3354;p63"/>
                  <p:cNvSpPr/>
                  <p:nvPr/>
                </p:nvSpPr>
                <p:spPr>
                  <a:xfrm>
                    <a:off x="5709666" y="5157425"/>
                    <a:ext cx="19526" cy="112161"/>
                  </a:xfrm>
                  <a:custGeom>
                    <a:avLst/>
                    <a:gdLst/>
                    <a:ahLst/>
                    <a:cxnLst/>
                    <a:rect l="l" t="t" r="r" b="b"/>
                    <a:pathLst>
                      <a:path w="19526" h="112161" extrusionOk="0">
                        <a:moveTo>
                          <a:pt x="19526" y="0"/>
                        </a:moveTo>
                        <a:cubicBezTo>
                          <a:pt x="13621" y="37355"/>
                          <a:pt x="7048" y="74711"/>
                          <a:pt x="0" y="112162"/>
                        </a:cubicBezTo>
                        <a:cubicBezTo>
                          <a:pt x="5715" y="74806"/>
                          <a:pt x="12383" y="37451"/>
                          <a:pt x="19526" y="0"/>
                        </a:cubicBezTo>
                        <a:lnTo>
                          <a:pt x="19526"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5" name="Google Shape;3355;p63"/>
                  <p:cNvSpPr/>
                  <p:nvPr/>
                </p:nvSpPr>
                <p:spPr>
                  <a:xfrm>
                    <a:off x="5703893" y="5147634"/>
                    <a:ext cx="67399" cy="560996"/>
                  </a:xfrm>
                  <a:custGeom>
                    <a:avLst/>
                    <a:gdLst/>
                    <a:ahLst/>
                    <a:cxnLst/>
                    <a:rect l="l" t="t" r="r" b="b"/>
                    <a:pathLst>
                      <a:path w="67399" h="560996" extrusionOk="0">
                        <a:moveTo>
                          <a:pt x="67399" y="0"/>
                        </a:moveTo>
                        <a:cubicBezTo>
                          <a:pt x="41396" y="139821"/>
                          <a:pt x="-4991" y="421175"/>
                          <a:pt x="629" y="560997"/>
                        </a:cubicBezTo>
                        <a:cubicBezTo>
                          <a:pt x="-5943" y="421175"/>
                          <a:pt x="40539" y="139727"/>
                          <a:pt x="67399" y="0"/>
                        </a:cubicBezTo>
                        <a:lnTo>
                          <a:pt x="67399"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6" name="Google Shape;3356;p63"/>
                  <p:cNvSpPr/>
                  <p:nvPr/>
                </p:nvSpPr>
                <p:spPr>
                  <a:xfrm>
                    <a:off x="5745037" y="5527177"/>
                    <a:ext cx="9205" cy="181454"/>
                  </a:xfrm>
                  <a:custGeom>
                    <a:avLst/>
                    <a:gdLst/>
                    <a:ahLst/>
                    <a:cxnLst/>
                    <a:rect l="l" t="t" r="r" b="b"/>
                    <a:pathLst>
                      <a:path w="9205" h="181454" extrusionOk="0">
                        <a:moveTo>
                          <a:pt x="9206" y="0"/>
                        </a:moveTo>
                        <a:cubicBezTo>
                          <a:pt x="3967" y="60453"/>
                          <a:pt x="538" y="121001"/>
                          <a:pt x="157" y="181454"/>
                        </a:cubicBezTo>
                        <a:cubicBezTo>
                          <a:pt x="-796" y="121001"/>
                          <a:pt x="2633" y="60453"/>
                          <a:pt x="9206" y="0"/>
                        </a:cubicBezTo>
                        <a:lnTo>
                          <a:pt x="9206"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7" name="Google Shape;3357;p63"/>
                  <p:cNvSpPr/>
                  <p:nvPr/>
                </p:nvSpPr>
                <p:spPr>
                  <a:xfrm>
                    <a:off x="5758243" y="5377090"/>
                    <a:ext cx="14954" cy="112731"/>
                  </a:xfrm>
                  <a:custGeom>
                    <a:avLst/>
                    <a:gdLst/>
                    <a:ahLst/>
                    <a:cxnLst/>
                    <a:rect l="l" t="t" r="r" b="b"/>
                    <a:pathLst>
                      <a:path w="14954" h="112731" extrusionOk="0">
                        <a:moveTo>
                          <a:pt x="14954" y="0"/>
                        </a:moveTo>
                        <a:cubicBezTo>
                          <a:pt x="10001" y="37545"/>
                          <a:pt x="4858" y="75186"/>
                          <a:pt x="0" y="112732"/>
                        </a:cubicBezTo>
                        <a:cubicBezTo>
                          <a:pt x="3620" y="75186"/>
                          <a:pt x="8668" y="37545"/>
                          <a:pt x="14954" y="0"/>
                        </a:cubicBezTo>
                        <a:cubicBezTo>
                          <a:pt x="14954" y="0"/>
                          <a:pt x="14954" y="0"/>
                          <a:pt x="14954"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8" name="Google Shape;3358;p63"/>
                  <p:cNvSpPr/>
                  <p:nvPr/>
                </p:nvSpPr>
                <p:spPr>
                  <a:xfrm>
                    <a:off x="5776721" y="5237744"/>
                    <a:ext cx="19240" cy="116153"/>
                  </a:xfrm>
                  <a:custGeom>
                    <a:avLst/>
                    <a:gdLst/>
                    <a:ahLst/>
                    <a:cxnLst/>
                    <a:rect l="l" t="t" r="r" b="b"/>
                    <a:pathLst>
                      <a:path w="19240" h="116153" extrusionOk="0">
                        <a:moveTo>
                          <a:pt x="19241" y="0"/>
                        </a:moveTo>
                        <a:cubicBezTo>
                          <a:pt x="13240" y="38686"/>
                          <a:pt x="6667" y="77467"/>
                          <a:pt x="0" y="116154"/>
                        </a:cubicBezTo>
                        <a:cubicBezTo>
                          <a:pt x="5334" y="77467"/>
                          <a:pt x="11906" y="38686"/>
                          <a:pt x="19241" y="0"/>
                        </a:cubicBezTo>
                        <a:lnTo>
                          <a:pt x="19241"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9" name="Google Shape;3359;p63"/>
                  <p:cNvSpPr/>
                  <p:nvPr/>
                </p:nvSpPr>
                <p:spPr>
                  <a:xfrm>
                    <a:off x="5785977" y="5327853"/>
                    <a:ext cx="35416" cy="380778"/>
                  </a:xfrm>
                  <a:custGeom>
                    <a:avLst/>
                    <a:gdLst/>
                    <a:ahLst/>
                    <a:cxnLst/>
                    <a:rect l="l" t="t" r="r" b="b"/>
                    <a:pathLst>
                      <a:path w="35416" h="380778" extrusionOk="0">
                        <a:moveTo>
                          <a:pt x="35417" y="0"/>
                        </a:moveTo>
                        <a:cubicBezTo>
                          <a:pt x="15795" y="126894"/>
                          <a:pt x="-16" y="253884"/>
                          <a:pt x="79" y="380778"/>
                        </a:cubicBezTo>
                        <a:cubicBezTo>
                          <a:pt x="-1255" y="253884"/>
                          <a:pt x="14462" y="126894"/>
                          <a:pt x="35417" y="0"/>
                        </a:cubicBezTo>
                        <a:lnTo>
                          <a:pt x="35417"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0" name="Google Shape;3360;p63"/>
                  <p:cNvSpPr/>
                  <p:nvPr/>
                </p:nvSpPr>
                <p:spPr>
                  <a:xfrm>
                    <a:off x="5826455" y="5624415"/>
                    <a:ext cx="2082" cy="84311"/>
                  </a:xfrm>
                  <a:custGeom>
                    <a:avLst/>
                    <a:gdLst/>
                    <a:ahLst/>
                    <a:cxnLst/>
                    <a:rect l="l" t="t" r="r" b="b"/>
                    <a:pathLst>
                      <a:path w="2082" h="84311" extrusionOk="0">
                        <a:moveTo>
                          <a:pt x="2083" y="0"/>
                        </a:moveTo>
                        <a:cubicBezTo>
                          <a:pt x="1416" y="28040"/>
                          <a:pt x="844" y="56176"/>
                          <a:pt x="368" y="84311"/>
                        </a:cubicBezTo>
                        <a:cubicBezTo>
                          <a:pt x="-489" y="56271"/>
                          <a:pt x="178" y="28135"/>
                          <a:pt x="2083" y="0"/>
                        </a:cubicBezTo>
                        <a:lnTo>
                          <a:pt x="2083"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1" name="Google Shape;3361;p63"/>
                  <p:cNvSpPr/>
                  <p:nvPr/>
                </p:nvSpPr>
                <p:spPr>
                  <a:xfrm>
                    <a:off x="5830538" y="5417962"/>
                    <a:ext cx="17906" cy="171188"/>
                  </a:xfrm>
                  <a:custGeom>
                    <a:avLst/>
                    <a:gdLst/>
                    <a:ahLst/>
                    <a:cxnLst/>
                    <a:rect l="l" t="t" r="r" b="b"/>
                    <a:pathLst>
                      <a:path w="17906" h="171188" extrusionOk="0">
                        <a:moveTo>
                          <a:pt x="17907" y="0"/>
                        </a:moveTo>
                        <a:cubicBezTo>
                          <a:pt x="10763" y="57126"/>
                          <a:pt x="4381" y="114158"/>
                          <a:pt x="0" y="171189"/>
                        </a:cubicBezTo>
                        <a:cubicBezTo>
                          <a:pt x="3143" y="114158"/>
                          <a:pt x="9430" y="57031"/>
                          <a:pt x="17907" y="0"/>
                        </a:cubicBezTo>
                        <a:lnTo>
                          <a:pt x="17907"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2" name="Google Shape;3362;p63"/>
                  <p:cNvSpPr/>
                  <p:nvPr/>
                </p:nvSpPr>
                <p:spPr>
                  <a:xfrm>
                    <a:off x="5867349" y="5568239"/>
                    <a:ext cx="5384" cy="140486"/>
                  </a:xfrm>
                  <a:custGeom>
                    <a:avLst/>
                    <a:gdLst/>
                    <a:ahLst/>
                    <a:cxnLst/>
                    <a:rect l="l" t="t" r="r" b="b"/>
                    <a:pathLst>
                      <a:path w="5384" h="140486" extrusionOk="0">
                        <a:moveTo>
                          <a:pt x="5384" y="0"/>
                        </a:moveTo>
                        <a:cubicBezTo>
                          <a:pt x="2527" y="46861"/>
                          <a:pt x="622" y="93626"/>
                          <a:pt x="241" y="140487"/>
                        </a:cubicBezTo>
                        <a:cubicBezTo>
                          <a:pt x="-712" y="93626"/>
                          <a:pt x="1193" y="46861"/>
                          <a:pt x="5384" y="0"/>
                        </a:cubicBezTo>
                        <a:cubicBezTo>
                          <a:pt x="5384" y="0"/>
                          <a:pt x="5384" y="0"/>
                          <a:pt x="5384"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3" name="Google Shape;3363;p63"/>
                  <p:cNvSpPr/>
                  <p:nvPr/>
                </p:nvSpPr>
                <p:spPr>
                  <a:xfrm>
                    <a:off x="5874258" y="5508071"/>
                    <a:ext cx="3809" cy="40016"/>
                  </a:xfrm>
                  <a:custGeom>
                    <a:avLst/>
                    <a:gdLst/>
                    <a:ahLst/>
                    <a:cxnLst/>
                    <a:rect l="l" t="t" r="r" b="b"/>
                    <a:pathLst>
                      <a:path w="3809" h="40016" extrusionOk="0">
                        <a:moveTo>
                          <a:pt x="3810" y="0"/>
                        </a:moveTo>
                        <a:cubicBezTo>
                          <a:pt x="3143" y="13307"/>
                          <a:pt x="1905" y="26710"/>
                          <a:pt x="0" y="40017"/>
                        </a:cubicBezTo>
                        <a:cubicBezTo>
                          <a:pt x="476" y="26710"/>
                          <a:pt x="1714" y="13307"/>
                          <a:pt x="3810" y="0"/>
                        </a:cubicBezTo>
                        <a:lnTo>
                          <a:pt x="381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64" name="Google Shape;3364;p63"/>
                <p:cNvGrpSpPr/>
                <p:nvPr/>
              </p:nvGrpSpPr>
              <p:grpSpPr>
                <a:xfrm>
                  <a:off x="5718604" y="5454462"/>
                  <a:ext cx="143080" cy="254264"/>
                  <a:chOff x="5718604" y="5454462"/>
                  <a:chExt cx="143080" cy="254264"/>
                </a:xfrm>
              </p:grpSpPr>
              <p:sp>
                <p:nvSpPr>
                  <p:cNvPr id="3365" name="Google Shape;3365;p63"/>
                  <p:cNvSpPr/>
                  <p:nvPr/>
                </p:nvSpPr>
                <p:spPr>
                  <a:xfrm>
                    <a:off x="5718604" y="5454462"/>
                    <a:ext cx="143080" cy="254264"/>
                  </a:xfrm>
                  <a:custGeom>
                    <a:avLst/>
                    <a:gdLst/>
                    <a:ahLst/>
                    <a:cxnLst/>
                    <a:rect l="l" t="t" r="r" b="b"/>
                    <a:pathLst>
                      <a:path w="143080" h="254264" extrusionOk="0">
                        <a:moveTo>
                          <a:pt x="143080" y="0"/>
                        </a:moveTo>
                        <a:cubicBezTo>
                          <a:pt x="101170" y="0"/>
                          <a:pt x="59260" y="0"/>
                          <a:pt x="17350" y="0"/>
                        </a:cubicBezTo>
                        <a:cubicBezTo>
                          <a:pt x="6587" y="84786"/>
                          <a:pt x="-366" y="169478"/>
                          <a:pt x="15" y="254264"/>
                        </a:cubicBezTo>
                        <a:cubicBezTo>
                          <a:pt x="42115" y="254264"/>
                          <a:pt x="84216" y="254264"/>
                          <a:pt x="126316" y="254264"/>
                        </a:cubicBezTo>
                        <a:cubicBezTo>
                          <a:pt x="125745" y="169478"/>
                          <a:pt x="132508" y="84786"/>
                          <a:pt x="143080" y="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66" name="Google Shape;3366;p63"/>
                  <p:cNvGrpSpPr/>
                  <p:nvPr/>
                </p:nvGrpSpPr>
                <p:grpSpPr>
                  <a:xfrm>
                    <a:off x="5726985" y="5462731"/>
                    <a:ext cx="125460" cy="245994"/>
                    <a:chOff x="5726985" y="5462731"/>
                    <a:chExt cx="125460" cy="245994"/>
                  </a:xfrm>
                </p:grpSpPr>
                <p:sp>
                  <p:nvSpPr>
                    <p:cNvPr id="3367" name="Google Shape;3367;p63"/>
                    <p:cNvSpPr/>
                    <p:nvPr/>
                  </p:nvSpPr>
                  <p:spPr>
                    <a:xfrm>
                      <a:off x="5726985" y="5462731"/>
                      <a:ext cx="125460" cy="245994"/>
                    </a:xfrm>
                    <a:custGeom>
                      <a:avLst/>
                      <a:gdLst/>
                      <a:ahLst/>
                      <a:cxnLst/>
                      <a:rect l="l" t="t" r="r" b="b"/>
                      <a:pathLst>
                        <a:path w="125460" h="245994" extrusionOk="0">
                          <a:moveTo>
                            <a:pt x="109649" y="245995"/>
                          </a:moveTo>
                          <a:cubicBezTo>
                            <a:pt x="73073" y="245995"/>
                            <a:pt x="36497" y="245995"/>
                            <a:pt x="16" y="245995"/>
                          </a:cubicBezTo>
                          <a:cubicBezTo>
                            <a:pt x="-365" y="163965"/>
                            <a:pt x="6112" y="82030"/>
                            <a:pt x="16304" y="0"/>
                          </a:cubicBezTo>
                          <a:cubicBezTo>
                            <a:pt x="52689" y="0"/>
                            <a:pt x="89075" y="0"/>
                            <a:pt x="125460" y="0"/>
                          </a:cubicBezTo>
                          <a:cubicBezTo>
                            <a:pt x="115459" y="82030"/>
                            <a:pt x="109077" y="163965"/>
                            <a:pt x="109649" y="245995"/>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8" name="Google Shape;3368;p63"/>
                    <p:cNvSpPr/>
                    <p:nvPr/>
                  </p:nvSpPr>
                  <p:spPr>
                    <a:xfrm>
                      <a:off x="5726985" y="5462731"/>
                      <a:ext cx="125460" cy="245994"/>
                    </a:xfrm>
                    <a:custGeom>
                      <a:avLst/>
                      <a:gdLst/>
                      <a:ahLst/>
                      <a:cxnLst/>
                      <a:rect l="l" t="t" r="r" b="b"/>
                      <a:pathLst>
                        <a:path w="125460" h="245994" extrusionOk="0">
                          <a:moveTo>
                            <a:pt x="109649" y="245995"/>
                          </a:moveTo>
                          <a:cubicBezTo>
                            <a:pt x="73073" y="245995"/>
                            <a:pt x="36497" y="245995"/>
                            <a:pt x="16" y="245995"/>
                          </a:cubicBezTo>
                          <a:cubicBezTo>
                            <a:pt x="-365" y="163965"/>
                            <a:pt x="6112" y="82030"/>
                            <a:pt x="16304" y="0"/>
                          </a:cubicBezTo>
                          <a:cubicBezTo>
                            <a:pt x="52689" y="0"/>
                            <a:pt x="89075" y="0"/>
                            <a:pt x="125460" y="0"/>
                          </a:cubicBezTo>
                          <a:cubicBezTo>
                            <a:pt x="115459" y="82030"/>
                            <a:pt x="109077" y="163965"/>
                            <a:pt x="109649" y="24599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369" name="Google Shape;3369;p63"/>
                  <p:cNvSpPr/>
                  <p:nvPr/>
                </p:nvSpPr>
                <p:spPr>
                  <a:xfrm>
                    <a:off x="5726890" y="5462637"/>
                    <a:ext cx="115268" cy="245994"/>
                  </a:xfrm>
                  <a:custGeom>
                    <a:avLst/>
                    <a:gdLst/>
                    <a:ahLst/>
                    <a:cxnLst/>
                    <a:rect l="l" t="t" r="r" b="b"/>
                    <a:pathLst>
                      <a:path w="115268" h="245994" extrusionOk="0">
                        <a:moveTo>
                          <a:pt x="99457" y="245994"/>
                        </a:moveTo>
                        <a:cubicBezTo>
                          <a:pt x="66310" y="245994"/>
                          <a:pt x="33163" y="245994"/>
                          <a:pt x="16" y="245994"/>
                        </a:cubicBezTo>
                        <a:cubicBezTo>
                          <a:pt x="-365" y="163965"/>
                          <a:pt x="6112" y="82030"/>
                          <a:pt x="16304" y="0"/>
                        </a:cubicBezTo>
                        <a:cubicBezTo>
                          <a:pt x="49260" y="0"/>
                          <a:pt x="82217" y="0"/>
                          <a:pt x="115269" y="0"/>
                        </a:cubicBezTo>
                        <a:cubicBezTo>
                          <a:pt x="105267" y="82030"/>
                          <a:pt x="98885" y="163965"/>
                          <a:pt x="99457" y="24599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0" name="Google Shape;3370;p63"/>
                  <p:cNvSpPr/>
                  <p:nvPr/>
                </p:nvSpPr>
                <p:spPr>
                  <a:xfrm>
                    <a:off x="5797962" y="5583733"/>
                    <a:ext cx="24764" cy="5893"/>
                  </a:xfrm>
                  <a:custGeom>
                    <a:avLst/>
                    <a:gdLst/>
                    <a:ahLst/>
                    <a:cxnLst/>
                    <a:rect l="l" t="t" r="r" b="b"/>
                    <a:pathLst>
                      <a:path w="24764" h="5893" extrusionOk="0">
                        <a:moveTo>
                          <a:pt x="24384" y="5893"/>
                        </a:moveTo>
                        <a:cubicBezTo>
                          <a:pt x="16288" y="5893"/>
                          <a:pt x="8096" y="5893"/>
                          <a:pt x="0" y="5893"/>
                        </a:cubicBezTo>
                        <a:cubicBezTo>
                          <a:pt x="95" y="3897"/>
                          <a:pt x="286" y="1996"/>
                          <a:pt x="381" y="0"/>
                        </a:cubicBezTo>
                        <a:cubicBezTo>
                          <a:pt x="8477" y="0"/>
                          <a:pt x="16669" y="0"/>
                          <a:pt x="24765" y="0"/>
                        </a:cubicBezTo>
                        <a:cubicBezTo>
                          <a:pt x="24670" y="1996"/>
                          <a:pt x="24479" y="3897"/>
                          <a:pt x="24384" y="589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71" name="Google Shape;3371;p63"/>
                <p:cNvGrpSpPr/>
                <p:nvPr/>
              </p:nvGrpSpPr>
              <p:grpSpPr>
                <a:xfrm>
                  <a:off x="5691882" y="5255138"/>
                  <a:ext cx="100211" cy="129651"/>
                  <a:chOff x="5691882" y="5255138"/>
                  <a:chExt cx="100211" cy="129651"/>
                </a:xfrm>
              </p:grpSpPr>
              <p:sp>
                <p:nvSpPr>
                  <p:cNvPr id="3372" name="Google Shape;3372;p63"/>
                  <p:cNvSpPr/>
                  <p:nvPr/>
                </p:nvSpPr>
                <p:spPr>
                  <a:xfrm>
                    <a:off x="5694774" y="5255138"/>
                    <a:ext cx="97319" cy="129651"/>
                  </a:xfrm>
                  <a:custGeom>
                    <a:avLst/>
                    <a:gdLst/>
                    <a:ahLst/>
                    <a:cxnLst/>
                    <a:rect l="l" t="t" r="r" b="b"/>
                    <a:pathLst>
                      <a:path w="97319" h="129651" extrusionOk="0">
                        <a:moveTo>
                          <a:pt x="1175" y="64826"/>
                        </a:moveTo>
                        <a:cubicBezTo>
                          <a:pt x="-4730" y="100660"/>
                          <a:pt x="12224" y="129651"/>
                          <a:pt x="38513" y="129651"/>
                        </a:cubicBezTo>
                        <a:cubicBezTo>
                          <a:pt x="64802" y="129651"/>
                          <a:pt x="90329" y="100660"/>
                          <a:pt x="96139" y="64826"/>
                        </a:cubicBezTo>
                        <a:cubicBezTo>
                          <a:pt x="101950" y="28991"/>
                          <a:pt x="85757" y="0"/>
                          <a:pt x="59563" y="0"/>
                        </a:cubicBezTo>
                        <a:cubicBezTo>
                          <a:pt x="33370" y="0"/>
                          <a:pt x="7081" y="28991"/>
                          <a:pt x="1270" y="64826"/>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3" name="Google Shape;3373;p63"/>
                  <p:cNvSpPr/>
                  <p:nvPr/>
                </p:nvSpPr>
                <p:spPr>
                  <a:xfrm>
                    <a:off x="5694774" y="5255138"/>
                    <a:ext cx="97319" cy="129651"/>
                  </a:xfrm>
                  <a:custGeom>
                    <a:avLst/>
                    <a:gdLst/>
                    <a:ahLst/>
                    <a:cxnLst/>
                    <a:rect l="l" t="t" r="r" b="b"/>
                    <a:pathLst>
                      <a:path w="97319" h="129651" extrusionOk="0">
                        <a:moveTo>
                          <a:pt x="1175" y="64826"/>
                        </a:moveTo>
                        <a:cubicBezTo>
                          <a:pt x="-4730" y="100660"/>
                          <a:pt x="12224" y="129651"/>
                          <a:pt x="38513" y="129651"/>
                        </a:cubicBezTo>
                        <a:cubicBezTo>
                          <a:pt x="64802" y="129651"/>
                          <a:pt x="90329" y="100660"/>
                          <a:pt x="96139" y="64826"/>
                        </a:cubicBezTo>
                        <a:cubicBezTo>
                          <a:pt x="101950" y="28991"/>
                          <a:pt x="85757" y="0"/>
                          <a:pt x="59563" y="0"/>
                        </a:cubicBezTo>
                        <a:cubicBezTo>
                          <a:pt x="33370" y="0"/>
                          <a:pt x="7081" y="28991"/>
                          <a:pt x="1270" y="648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4" name="Google Shape;3374;p63"/>
                  <p:cNvSpPr/>
                  <p:nvPr/>
                </p:nvSpPr>
                <p:spPr>
                  <a:xfrm>
                    <a:off x="5691882" y="5258655"/>
                    <a:ext cx="93008" cy="123947"/>
                  </a:xfrm>
                  <a:custGeom>
                    <a:avLst/>
                    <a:gdLst/>
                    <a:ahLst/>
                    <a:cxnLst/>
                    <a:rect l="l" t="t" r="r" b="b"/>
                    <a:pathLst>
                      <a:path w="93008" h="123947" extrusionOk="0">
                        <a:moveTo>
                          <a:pt x="1115" y="61974"/>
                        </a:moveTo>
                        <a:cubicBezTo>
                          <a:pt x="-4505" y="96193"/>
                          <a:pt x="11688" y="123948"/>
                          <a:pt x="36834" y="123948"/>
                        </a:cubicBezTo>
                        <a:cubicBezTo>
                          <a:pt x="61885" y="123948"/>
                          <a:pt x="86364" y="96193"/>
                          <a:pt x="91888" y="61974"/>
                        </a:cubicBezTo>
                        <a:cubicBezTo>
                          <a:pt x="97413" y="27755"/>
                          <a:pt x="81982" y="0"/>
                          <a:pt x="56932" y="0"/>
                        </a:cubicBezTo>
                        <a:cubicBezTo>
                          <a:pt x="31881" y="0"/>
                          <a:pt x="6830" y="27755"/>
                          <a:pt x="1210" y="6197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5" name="Google Shape;3375;p63"/>
                  <p:cNvSpPr/>
                  <p:nvPr/>
                </p:nvSpPr>
                <p:spPr>
                  <a:xfrm>
                    <a:off x="5700066" y="5269586"/>
                    <a:ext cx="76626" cy="102085"/>
                  </a:xfrm>
                  <a:custGeom>
                    <a:avLst/>
                    <a:gdLst/>
                    <a:ahLst/>
                    <a:cxnLst/>
                    <a:rect l="l" t="t" r="r" b="b"/>
                    <a:pathLst>
                      <a:path w="76626" h="102085" extrusionOk="0">
                        <a:moveTo>
                          <a:pt x="932" y="51043"/>
                        </a:moveTo>
                        <a:cubicBezTo>
                          <a:pt x="-3735" y="79273"/>
                          <a:pt x="9600" y="102086"/>
                          <a:pt x="30269" y="102086"/>
                        </a:cubicBezTo>
                        <a:cubicBezTo>
                          <a:pt x="33508" y="102086"/>
                          <a:pt x="36651" y="101610"/>
                          <a:pt x="39889" y="100375"/>
                        </a:cubicBezTo>
                        <a:cubicBezTo>
                          <a:pt x="46176" y="98379"/>
                          <a:pt x="52177" y="94387"/>
                          <a:pt x="57511" y="88873"/>
                        </a:cubicBezTo>
                        <a:cubicBezTo>
                          <a:pt x="66464" y="79463"/>
                          <a:pt x="73322" y="66061"/>
                          <a:pt x="75704" y="51138"/>
                        </a:cubicBezTo>
                        <a:cubicBezTo>
                          <a:pt x="80275" y="22907"/>
                          <a:pt x="67417" y="0"/>
                          <a:pt x="46938" y="0"/>
                        </a:cubicBezTo>
                        <a:cubicBezTo>
                          <a:pt x="43700" y="0"/>
                          <a:pt x="40461" y="475"/>
                          <a:pt x="37222" y="1711"/>
                        </a:cubicBezTo>
                        <a:cubicBezTo>
                          <a:pt x="32555" y="3137"/>
                          <a:pt x="28079" y="5798"/>
                          <a:pt x="23888" y="9315"/>
                        </a:cubicBezTo>
                        <a:cubicBezTo>
                          <a:pt x="12743" y="18440"/>
                          <a:pt x="3790" y="33743"/>
                          <a:pt x="1027" y="51043"/>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6" name="Google Shape;3376;p63"/>
                  <p:cNvSpPr/>
                  <p:nvPr/>
                </p:nvSpPr>
                <p:spPr>
                  <a:xfrm>
                    <a:off x="5701950" y="5269681"/>
                    <a:ext cx="74580" cy="99994"/>
                  </a:xfrm>
                  <a:custGeom>
                    <a:avLst/>
                    <a:gdLst/>
                    <a:ahLst/>
                    <a:cxnLst/>
                    <a:rect l="l" t="t" r="r" b="b"/>
                    <a:pathLst>
                      <a:path w="74580" h="99994" extrusionOk="0">
                        <a:moveTo>
                          <a:pt x="41434" y="95"/>
                        </a:moveTo>
                        <a:cubicBezTo>
                          <a:pt x="27622" y="15494"/>
                          <a:pt x="13716" y="30797"/>
                          <a:pt x="0" y="46195"/>
                        </a:cubicBezTo>
                        <a:cubicBezTo>
                          <a:pt x="3524" y="30892"/>
                          <a:pt x="11811" y="17490"/>
                          <a:pt x="21907" y="9220"/>
                        </a:cubicBezTo>
                        <a:cubicBezTo>
                          <a:pt x="26194" y="5608"/>
                          <a:pt x="30671" y="3042"/>
                          <a:pt x="35242" y="1521"/>
                        </a:cubicBezTo>
                        <a:cubicBezTo>
                          <a:pt x="37243" y="761"/>
                          <a:pt x="39338" y="285"/>
                          <a:pt x="41338" y="0"/>
                        </a:cubicBezTo>
                        <a:close/>
                        <a:moveTo>
                          <a:pt x="73438" y="27660"/>
                        </a:moveTo>
                        <a:cubicBezTo>
                          <a:pt x="52864" y="50568"/>
                          <a:pt x="32385" y="73475"/>
                          <a:pt x="12097" y="96383"/>
                        </a:cubicBezTo>
                        <a:cubicBezTo>
                          <a:pt x="14002" y="97904"/>
                          <a:pt x="16097" y="99139"/>
                          <a:pt x="18288" y="99995"/>
                        </a:cubicBezTo>
                        <a:cubicBezTo>
                          <a:pt x="36957" y="78988"/>
                          <a:pt x="55721" y="57887"/>
                          <a:pt x="74581" y="36880"/>
                        </a:cubicBezTo>
                        <a:cubicBezTo>
                          <a:pt x="74485" y="33744"/>
                          <a:pt x="74104" y="30607"/>
                          <a:pt x="73438" y="27755"/>
                        </a:cubicBezTo>
                        <a:close/>
                        <a:moveTo>
                          <a:pt x="67913" y="13402"/>
                        </a:moveTo>
                        <a:cubicBezTo>
                          <a:pt x="46292" y="37451"/>
                          <a:pt x="24765" y="61499"/>
                          <a:pt x="3334" y="85547"/>
                        </a:cubicBezTo>
                        <a:cubicBezTo>
                          <a:pt x="3524" y="86022"/>
                          <a:pt x="3905" y="86593"/>
                          <a:pt x="4096" y="87068"/>
                        </a:cubicBezTo>
                        <a:cubicBezTo>
                          <a:pt x="25432" y="63020"/>
                          <a:pt x="47054" y="38971"/>
                          <a:pt x="68675" y="14923"/>
                        </a:cubicBezTo>
                        <a:cubicBezTo>
                          <a:pt x="68389" y="14448"/>
                          <a:pt x="68104" y="13973"/>
                          <a:pt x="67818" y="1349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7" name="Google Shape;3377;p63"/>
                  <p:cNvSpPr/>
                  <p:nvPr/>
                </p:nvSpPr>
                <p:spPr>
                  <a:xfrm>
                    <a:off x="5726049" y="5263027"/>
                    <a:ext cx="28193" cy="114157"/>
                  </a:xfrm>
                  <a:custGeom>
                    <a:avLst/>
                    <a:gdLst/>
                    <a:ahLst/>
                    <a:cxnLst/>
                    <a:rect l="l" t="t" r="r" b="b"/>
                    <a:pathLst>
                      <a:path w="28193" h="114157" extrusionOk="0">
                        <a:moveTo>
                          <a:pt x="0" y="114157"/>
                        </a:moveTo>
                        <a:cubicBezTo>
                          <a:pt x="3238" y="114157"/>
                          <a:pt x="6477" y="114157"/>
                          <a:pt x="9715" y="114157"/>
                        </a:cubicBezTo>
                        <a:cubicBezTo>
                          <a:pt x="15430" y="76136"/>
                          <a:pt x="21717" y="38021"/>
                          <a:pt x="28194" y="0"/>
                        </a:cubicBezTo>
                        <a:cubicBezTo>
                          <a:pt x="24955" y="0"/>
                          <a:pt x="21717" y="0"/>
                          <a:pt x="18479" y="0"/>
                        </a:cubicBezTo>
                        <a:cubicBezTo>
                          <a:pt x="12001" y="38021"/>
                          <a:pt x="5715" y="76136"/>
                          <a:pt x="0" y="11415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8" name="Google Shape;3378;p63"/>
                  <p:cNvSpPr/>
                  <p:nvPr/>
                </p:nvSpPr>
                <p:spPr>
                  <a:xfrm>
                    <a:off x="5695854" y="5315686"/>
                    <a:ext cx="85153" cy="9885"/>
                  </a:xfrm>
                  <a:custGeom>
                    <a:avLst/>
                    <a:gdLst/>
                    <a:ahLst/>
                    <a:cxnLst/>
                    <a:rect l="l" t="t" r="r" b="b"/>
                    <a:pathLst>
                      <a:path w="85153" h="9885" extrusionOk="0">
                        <a:moveTo>
                          <a:pt x="83534" y="9885"/>
                        </a:moveTo>
                        <a:cubicBezTo>
                          <a:pt x="84106" y="6559"/>
                          <a:pt x="84582" y="3327"/>
                          <a:pt x="85153" y="0"/>
                        </a:cubicBezTo>
                        <a:cubicBezTo>
                          <a:pt x="57340" y="0"/>
                          <a:pt x="29432" y="0"/>
                          <a:pt x="1619" y="0"/>
                        </a:cubicBezTo>
                        <a:cubicBezTo>
                          <a:pt x="1048" y="3327"/>
                          <a:pt x="571" y="6559"/>
                          <a:pt x="0" y="9885"/>
                        </a:cubicBezTo>
                        <a:cubicBezTo>
                          <a:pt x="27813" y="9885"/>
                          <a:pt x="55721" y="9885"/>
                          <a:pt x="83534" y="988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79" name="Google Shape;3379;p63"/>
                <p:cNvGrpSpPr/>
                <p:nvPr/>
              </p:nvGrpSpPr>
              <p:grpSpPr>
                <a:xfrm>
                  <a:off x="5551170" y="5454842"/>
                  <a:ext cx="119252" cy="155219"/>
                  <a:chOff x="5551170" y="5454842"/>
                  <a:chExt cx="119252" cy="155219"/>
                </a:xfrm>
              </p:grpSpPr>
              <p:grpSp>
                <p:nvGrpSpPr>
                  <p:cNvPr id="3380" name="Google Shape;3380;p63"/>
                  <p:cNvGrpSpPr/>
                  <p:nvPr/>
                </p:nvGrpSpPr>
                <p:grpSpPr>
                  <a:xfrm>
                    <a:off x="5556694" y="5454842"/>
                    <a:ext cx="113728" cy="146379"/>
                    <a:chOff x="5556694" y="5454842"/>
                    <a:chExt cx="113728" cy="146379"/>
                  </a:xfrm>
                </p:grpSpPr>
                <p:grpSp>
                  <p:nvGrpSpPr>
                    <p:cNvPr id="3381" name="Google Shape;3381;p63"/>
                    <p:cNvGrpSpPr/>
                    <p:nvPr/>
                  </p:nvGrpSpPr>
                  <p:grpSpPr>
                    <a:xfrm>
                      <a:off x="5566981" y="5454842"/>
                      <a:ext cx="103441" cy="146379"/>
                      <a:chOff x="5566981" y="5454842"/>
                      <a:chExt cx="103441" cy="146379"/>
                    </a:xfrm>
                  </p:grpSpPr>
                  <p:sp>
                    <p:nvSpPr>
                      <p:cNvPr id="3382" name="Google Shape;3382;p63"/>
                      <p:cNvSpPr/>
                      <p:nvPr/>
                    </p:nvSpPr>
                    <p:spPr>
                      <a:xfrm>
                        <a:off x="5566981" y="5454842"/>
                        <a:ext cx="103441" cy="146379"/>
                      </a:xfrm>
                      <a:custGeom>
                        <a:avLst/>
                        <a:gdLst/>
                        <a:ahLst/>
                        <a:cxnLst/>
                        <a:rect l="l" t="t" r="r" b="b"/>
                        <a:pathLst>
                          <a:path w="103441" h="146379" extrusionOk="0">
                            <a:moveTo>
                              <a:pt x="0" y="146380"/>
                            </a:moveTo>
                            <a:cubicBezTo>
                              <a:pt x="29718" y="146380"/>
                              <a:pt x="59436" y="146380"/>
                              <a:pt x="89154" y="146380"/>
                            </a:cubicBezTo>
                            <a:cubicBezTo>
                              <a:pt x="92202" y="97618"/>
                              <a:pt x="97250" y="48762"/>
                              <a:pt x="103442" y="0"/>
                            </a:cubicBezTo>
                            <a:cubicBezTo>
                              <a:pt x="73819" y="0"/>
                              <a:pt x="44196" y="0"/>
                              <a:pt x="14573" y="0"/>
                            </a:cubicBezTo>
                            <a:cubicBezTo>
                              <a:pt x="8192" y="48762"/>
                              <a:pt x="3143" y="97618"/>
                              <a:pt x="0" y="146380"/>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3" name="Google Shape;3383;p63"/>
                      <p:cNvSpPr/>
                      <p:nvPr/>
                    </p:nvSpPr>
                    <p:spPr>
                      <a:xfrm>
                        <a:off x="5566981" y="5454842"/>
                        <a:ext cx="103441" cy="146379"/>
                      </a:xfrm>
                      <a:custGeom>
                        <a:avLst/>
                        <a:gdLst/>
                        <a:ahLst/>
                        <a:cxnLst/>
                        <a:rect l="l" t="t" r="r" b="b"/>
                        <a:pathLst>
                          <a:path w="103441" h="146379" extrusionOk="0">
                            <a:moveTo>
                              <a:pt x="0" y="146380"/>
                            </a:moveTo>
                            <a:cubicBezTo>
                              <a:pt x="29718" y="146380"/>
                              <a:pt x="59436" y="146380"/>
                              <a:pt x="89154" y="146380"/>
                            </a:cubicBezTo>
                            <a:cubicBezTo>
                              <a:pt x="92202" y="97618"/>
                              <a:pt x="97250" y="48762"/>
                              <a:pt x="103442" y="0"/>
                            </a:cubicBezTo>
                            <a:cubicBezTo>
                              <a:pt x="73819" y="0"/>
                              <a:pt x="44196" y="0"/>
                              <a:pt x="14573" y="0"/>
                            </a:cubicBezTo>
                            <a:cubicBezTo>
                              <a:pt x="8192" y="48762"/>
                              <a:pt x="3143" y="97618"/>
                              <a:pt x="0" y="14638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384" name="Google Shape;3384;p63"/>
                    <p:cNvSpPr/>
                    <p:nvPr/>
                  </p:nvSpPr>
                  <p:spPr>
                    <a:xfrm>
                      <a:off x="5556694" y="5454842"/>
                      <a:ext cx="103536" cy="146379"/>
                    </a:xfrm>
                    <a:custGeom>
                      <a:avLst/>
                      <a:gdLst/>
                      <a:ahLst/>
                      <a:cxnLst/>
                      <a:rect l="l" t="t" r="r" b="b"/>
                      <a:pathLst>
                        <a:path w="103536" h="146379" extrusionOk="0">
                          <a:moveTo>
                            <a:pt x="0" y="146380"/>
                          </a:moveTo>
                          <a:cubicBezTo>
                            <a:pt x="29718" y="146380"/>
                            <a:pt x="59436" y="146380"/>
                            <a:pt x="89154" y="146380"/>
                          </a:cubicBezTo>
                          <a:cubicBezTo>
                            <a:pt x="92202" y="97618"/>
                            <a:pt x="97250" y="48762"/>
                            <a:pt x="103537" y="0"/>
                          </a:cubicBezTo>
                          <a:cubicBezTo>
                            <a:pt x="73914" y="0"/>
                            <a:pt x="44291" y="0"/>
                            <a:pt x="14668" y="0"/>
                          </a:cubicBezTo>
                          <a:cubicBezTo>
                            <a:pt x="8287" y="48762"/>
                            <a:pt x="3238" y="97618"/>
                            <a:pt x="95" y="14638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85" name="Google Shape;3385;p63"/>
                    <p:cNvGrpSpPr/>
                    <p:nvPr/>
                  </p:nvGrpSpPr>
                  <p:grpSpPr>
                    <a:xfrm>
                      <a:off x="5565552" y="5464157"/>
                      <a:ext cx="85058" cy="129461"/>
                      <a:chOff x="5565552" y="5464157"/>
                      <a:chExt cx="85058" cy="129461"/>
                    </a:xfrm>
                  </p:grpSpPr>
                  <p:grpSp>
                    <p:nvGrpSpPr>
                      <p:cNvPr id="3386" name="Google Shape;3386;p63"/>
                      <p:cNvGrpSpPr/>
                      <p:nvPr/>
                    </p:nvGrpSpPr>
                    <p:grpSpPr>
                      <a:xfrm>
                        <a:off x="5565552" y="5464157"/>
                        <a:ext cx="85058" cy="129461"/>
                        <a:chOff x="5565552" y="5464157"/>
                        <a:chExt cx="85058" cy="129461"/>
                      </a:xfrm>
                    </p:grpSpPr>
                    <p:sp>
                      <p:nvSpPr>
                        <p:cNvPr id="3387" name="Google Shape;3387;p63"/>
                        <p:cNvSpPr/>
                        <p:nvPr/>
                      </p:nvSpPr>
                      <p:spPr>
                        <a:xfrm>
                          <a:off x="5569076" y="5464157"/>
                          <a:ext cx="81534" cy="86592"/>
                        </a:xfrm>
                        <a:custGeom>
                          <a:avLst/>
                          <a:gdLst/>
                          <a:ahLst/>
                          <a:cxnLst/>
                          <a:rect l="l" t="t" r="r" b="b"/>
                          <a:pathLst>
                            <a:path w="81534" h="86592" extrusionOk="0">
                              <a:moveTo>
                                <a:pt x="9430" y="0"/>
                              </a:moveTo>
                              <a:cubicBezTo>
                                <a:pt x="5810" y="28896"/>
                                <a:pt x="2572" y="57697"/>
                                <a:pt x="0" y="86593"/>
                              </a:cubicBezTo>
                              <a:cubicBezTo>
                                <a:pt x="24098" y="86593"/>
                                <a:pt x="48197" y="86593"/>
                                <a:pt x="72200" y="86593"/>
                              </a:cubicBezTo>
                              <a:cubicBezTo>
                                <a:pt x="74771" y="57697"/>
                                <a:pt x="77915" y="28896"/>
                                <a:pt x="81534" y="0"/>
                              </a:cubicBezTo>
                              <a:cubicBezTo>
                                <a:pt x="57531" y="0"/>
                                <a:pt x="33433" y="0"/>
                                <a:pt x="9430"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8" name="Google Shape;3388;p63"/>
                        <p:cNvSpPr/>
                        <p:nvPr/>
                      </p:nvSpPr>
                      <p:spPr>
                        <a:xfrm>
                          <a:off x="5565552" y="5558164"/>
                          <a:ext cx="74961" cy="35454"/>
                        </a:xfrm>
                        <a:custGeom>
                          <a:avLst/>
                          <a:gdLst/>
                          <a:ahLst/>
                          <a:cxnLst/>
                          <a:rect l="l" t="t" r="r" b="b"/>
                          <a:pathLst>
                            <a:path w="74961" h="35454" extrusionOk="0">
                              <a:moveTo>
                                <a:pt x="2762" y="0"/>
                              </a:moveTo>
                              <a:cubicBezTo>
                                <a:pt x="1715" y="11786"/>
                                <a:pt x="857" y="23573"/>
                                <a:pt x="0" y="35454"/>
                              </a:cubicBezTo>
                              <a:cubicBezTo>
                                <a:pt x="24098" y="35454"/>
                                <a:pt x="48196" y="35454"/>
                                <a:pt x="72295" y="35454"/>
                              </a:cubicBezTo>
                              <a:cubicBezTo>
                                <a:pt x="73057" y="23668"/>
                                <a:pt x="74009" y="11881"/>
                                <a:pt x="74962" y="0"/>
                              </a:cubicBezTo>
                              <a:cubicBezTo>
                                <a:pt x="50863" y="0"/>
                                <a:pt x="26765" y="0"/>
                                <a:pt x="2762" y="0"/>
                              </a:cubicBezTo>
                              <a:close/>
                            </a:path>
                          </a:pathLst>
                        </a:custGeom>
                        <a:solidFill>
                          <a:srgbClr val="37474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89" name="Google Shape;3389;p63"/>
                      <p:cNvGrpSpPr/>
                      <p:nvPr/>
                    </p:nvGrpSpPr>
                    <p:grpSpPr>
                      <a:xfrm>
                        <a:off x="5565648" y="5464157"/>
                        <a:ext cx="80581" cy="129461"/>
                        <a:chOff x="5565648" y="5464157"/>
                        <a:chExt cx="80581" cy="129461"/>
                      </a:xfrm>
                    </p:grpSpPr>
                    <p:sp>
                      <p:nvSpPr>
                        <p:cNvPr id="3390" name="Google Shape;3390;p63"/>
                        <p:cNvSpPr/>
                        <p:nvPr/>
                      </p:nvSpPr>
                      <p:spPr>
                        <a:xfrm>
                          <a:off x="5565648" y="5558164"/>
                          <a:ext cx="50291" cy="35359"/>
                        </a:xfrm>
                        <a:custGeom>
                          <a:avLst/>
                          <a:gdLst/>
                          <a:ahLst/>
                          <a:cxnLst/>
                          <a:rect l="l" t="t" r="r" b="b"/>
                          <a:pathLst>
                            <a:path w="50291" h="35359" extrusionOk="0">
                              <a:moveTo>
                                <a:pt x="30194" y="0"/>
                              </a:moveTo>
                              <a:cubicBezTo>
                                <a:pt x="36862" y="0"/>
                                <a:pt x="43624" y="0"/>
                                <a:pt x="50292" y="0"/>
                              </a:cubicBezTo>
                              <a:cubicBezTo>
                                <a:pt x="37338" y="11786"/>
                                <a:pt x="24574" y="23573"/>
                                <a:pt x="11811" y="35359"/>
                              </a:cubicBezTo>
                              <a:cubicBezTo>
                                <a:pt x="7906" y="35359"/>
                                <a:pt x="3905" y="35359"/>
                                <a:pt x="0" y="35359"/>
                              </a:cubicBezTo>
                              <a:cubicBezTo>
                                <a:pt x="190" y="32603"/>
                                <a:pt x="381" y="29941"/>
                                <a:pt x="571" y="27185"/>
                              </a:cubicBezTo>
                              <a:cubicBezTo>
                                <a:pt x="10382" y="18155"/>
                                <a:pt x="20288" y="9030"/>
                                <a:pt x="30194"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1" name="Google Shape;3391;p63"/>
                        <p:cNvSpPr/>
                        <p:nvPr/>
                      </p:nvSpPr>
                      <p:spPr>
                        <a:xfrm>
                          <a:off x="5603938" y="5513869"/>
                          <a:ext cx="40957" cy="36975"/>
                        </a:xfrm>
                        <a:custGeom>
                          <a:avLst/>
                          <a:gdLst/>
                          <a:ahLst/>
                          <a:cxnLst/>
                          <a:rect l="l" t="t" r="r" b="b"/>
                          <a:pathLst>
                            <a:path w="40957" h="36975" extrusionOk="0">
                              <a:moveTo>
                                <a:pt x="40958" y="0"/>
                              </a:moveTo>
                              <a:cubicBezTo>
                                <a:pt x="40291" y="6654"/>
                                <a:pt x="39624" y="13307"/>
                                <a:pt x="38957" y="19866"/>
                              </a:cubicBezTo>
                              <a:cubicBezTo>
                                <a:pt x="32671" y="25569"/>
                                <a:pt x="26384" y="31272"/>
                                <a:pt x="20098" y="36975"/>
                              </a:cubicBezTo>
                              <a:lnTo>
                                <a:pt x="0" y="36975"/>
                              </a:lnTo>
                              <a:cubicBezTo>
                                <a:pt x="13525" y="24618"/>
                                <a:pt x="27146" y="12357"/>
                                <a:pt x="40958"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2" name="Google Shape;3392;p63"/>
                        <p:cNvSpPr/>
                        <p:nvPr/>
                      </p:nvSpPr>
                      <p:spPr>
                        <a:xfrm>
                          <a:off x="5617749" y="5573752"/>
                          <a:ext cx="21621" cy="19865"/>
                        </a:xfrm>
                        <a:custGeom>
                          <a:avLst/>
                          <a:gdLst/>
                          <a:ahLst/>
                          <a:cxnLst/>
                          <a:rect l="l" t="t" r="r" b="b"/>
                          <a:pathLst>
                            <a:path w="21621" h="19865" extrusionOk="0">
                              <a:moveTo>
                                <a:pt x="21622" y="0"/>
                              </a:moveTo>
                              <a:cubicBezTo>
                                <a:pt x="21431" y="2756"/>
                                <a:pt x="21241" y="5608"/>
                                <a:pt x="20955" y="8364"/>
                              </a:cubicBezTo>
                              <a:cubicBezTo>
                                <a:pt x="16764" y="12167"/>
                                <a:pt x="12668" y="16064"/>
                                <a:pt x="8477" y="19866"/>
                              </a:cubicBezTo>
                              <a:cubicBezTo>
                                <a:pt x="5620" y="19866"/>
                                <a:pt x="2858" y="19866"/>
                                <a:pt x="0" y="19866"/>
                              </a:cubicBezTo>
                              <a:cubicBezTo>
                                <a:pt x="7144" y="13212"/>
                                <a:pt x="14288" y="6558"/>
                                <a:pt x="21527"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3" name="Google Shape;3393;p63"/>
                        <p:cNvSpPr/>
                        <p:nvPr/>
                      </p:nvSpPr>
                      <p:spPr>
                        <a:xfrm>
                          <a:off x="5572696" y="5464157"/>
                          <a:ext cx="55530" cy="49237"/>
                        </a:xfrm>
                        <a:custGeom>
                          <a:avLst/>
                          <a:gdLst/>
                          <a:ahLst/>
                          <a:cxnLst/>
                          <a:rect l="l" t="t" r="r" b="b"/>
                          <a:pathLst>
                            <a:path w="55530" h="49237" extrusionOk="0">
                              <a:moveTo>
                                <a:pt x="55436" y="0"/>
                              </a:moveTo>
                              <a:cubicBezTo>
                                <a:pt x="36862" y="16444"/>
                                <a:pt x="18288" y="32888"/>
                                <a:pt x="0" y="49237"/>
                              </a:cubicBezTo>
                              <a:cubicBezTo>
                                <a:pt x="286" y="46481"/>
                                <a:pt x="571" y="43629"/>
                                <a:pt x="953" y="40873"/>
                              </a:cubicBezTo>
                              <a:cubicBezTo>
                                <a:pt x="16192" y="27280"/>
                                <a:pt x="31528" y="13593"/>
                                <a:pt x="47054" y="0"/>
                              </a:cubicBezTo>
                              <a:cubicBezTo>
                                <a:pt x="49911" y="0"/>
                                <a:pt x="52673" y="0"/>
                                <a:pt x="55531"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4" name="Google Shape;3394;p63"/>
                        <p:cNvSpPr/>
                        <p:nvPr/>
                      </p:nvSpPr>
                      <p:spPr>
                        <a:xfrm>
                          <a:off x="5566981" y="5558069"/>
                          <a:ext cx="17811" cy="16348"/>
                        </a:xfrm>
                        <a:custGeom>
                          <a:avLst/>
                          <a:gdLst/>
                          <a:ahLst/>
                          <a:cxnLst/>
                          <a:rect l="l" t="t" r="r" b="b"/>
                          <a:pathLst>
                            <a:path w="17811" h="16348" extrusionOk="0">
                              <a:moveTo>
                                <a:pt x="15907" y="95"/>
                              </a:moveTo>
                              <a:cubicBezTo>
                                <a:pt x="16573" y="95"/>
                                <a:pt x="17145" y="95"/>
                                <a:pt x="17812" y="95"/>
                              </a:cubicBezTo>
                              <a:cubicBezTo>
                                <a:pt x="11906" y="5513"/>
                                <a:pt x="5905" y="10931"/>
                                <a:pt x="0" y="16349"/>
                              </a:cubicBezTo>
                              <a:cubicBezTo>
                                <a:pt x="0" y="15684"/>
                                <a:pt x="95" y="15113"/>
                                <a:pt x="190" y="14448"/>
                              </a:cubicBezTo>
                              <a:cubicBezTo>
                                <a:pt x="5429" y="9600"/>
                                <a:pt x="10668" y="4848"/>
                                <a:pt x="15907"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5" name="Google Shape;3395;p63"/>
                        <p:cNvSpPr/>
                        <p:nvPr/>
                      </p:nvSpPr>
                      <p:spPr>
                        <a:xfrm>
                          <a:off x="5590984" y="5501037"/>
                          <a:ext cx="55245" cy="49807"/>
                        </a:xfrm>
                        <a:custGeom>
                          <a:avLst/>
                          <a:gdLst/>
                          <a:ahLst/>
                          <a:cxnLst/>
                          <a:rect l="l" t="t" r="r" b="b"/>
                          <a:pathLst>
                            <a:path w="55245" h="49807" extrusionOk="0">
                              <a:moveTo>
                                <a:pt x="55245" y="0"/>
                              </a:moveTo>
                              <a:cubicBezTo>
                                <a:pt x="55245" y="665"/>
                                <a:pt x="55150" y="1331"/>
                                <a:pt x="55054" y="1901"/>
                              </a:cubicBezTo>
                              <a:cubicBezTo>
                                <a:pt x="37148" y="17870"/>
                                <a:pt x="19431" y="33838"/>
                                <a:pt x="1905" y="49807"/>
                              </a:cubicBezTo>
                              <a:lnTo>
                                <a:pt x="0" y="49807"/>
                              </a:lnTo>
                              <a:cubicBezTo>
                                <a:pt x="18288" y="33173"/>
                                <a:pt x="36671" y="16539"/>
                                <a:pt x="55245"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6" name="Google Shape;3396;p63"/>
                        <p:cNvSpPr/>
                        <p:nvPr/>
                      </p:nvSpPr>
                      <p:spPr>
                        <a:xfrm>
                          <a:off x="5603843" y="5559875"/>
                          <a:ext cx="36671" cy="33743"/>
                        </a:xfrm>
                        <a:custGeom>
                          <a:avLst/>
                          <a:gdLst/>
                          <a:ahLst/>
                          <a:cxnLst/>
                          <a:rect l="l" t="t" r="r" b="b"/>
                          <a:pathLst>
                            <a:path w="36671" h="33743" extrusionOk="0">
                              <a:moveTo>
                                <a:pt x="36671" y="0"/>
                              </a:moveTo>
                              <a:cubicBezTo>
                                <a:pt x="36671" y="665"/>
                                <a:pt x="36576" y="1236"/>
                                <a:pt x="36481" y="1901"/>
                              </a:cubicBezTo>
                              <a:cubicBezTo>
                                <a:pt x="24860" y="12547"/>
                                <a:pt x="13335" y="23098"/>
                                <a:pt x="1905" y="33744"/>
                              </a:cubicBezTo>
                              <a:lnTo>
                                <a:pt x="0" y="33744"/>
                              </a:lnTo>
                              <a:cubicBezTo>
                                <a:pt x="12097" y="22527"/>
                                <a:pt x="24384" y="11216"/>
                                <a:pt x="36671"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7" name="Google Shape;3397;p63"/>
                        <p:cNvSpPr/>
                        <p:nvPr/>
                      </p:nvSpPr>
                      <p:spPr>
                        <a:xfrm>
                          <a:off x="5576696" y="5464157"/>
                          <a:ext cx="16287" cy="14448"/>
                        </a:xfrm>
                        <a:custGeom>
                          <a:avLst/>
                          <a:gdLst/>
                          <a:ahLst/>
                          <a:cxnLst/>
                          <a:rect l="l" t="t" r="r" b="b"/>
                          <a:pathLst>
                            <a:path w="16287" h="14448" extrusionOk="0">
                              <a:moveTo>
                                <a:pt x="16288" y="0"/>
                              </a:moveTo>
                              <a:cubicBezTo>
                                <a:pt x="10858" y="4848"/>
                                <a:pt x="5429" y="9600"/>
                                <a:pt x="0" y="14448"/>
                              </a:cubicBezTo>
                              <a:cubicBezTo>
                                <a:pt x="0" y="13783"/>
                                <a:pt x="191" y="13117"/>
                                <a:pt x="191" y="12547"/>
                              </a:cubicBezTo>
                              <a:cubicBezTo>
                                <a:pt x="4858" y="8365"/>
                                <a:pt x="9620" y="4182"/>
                                <a:pt x="14383" y="95"/>
                              </a:cubicBezTo>
                              <a:cubicBezTo>
                                <a:pt x="15050" y="95"/>
                                <a:pt x="15716" y="95"/>
                                <a:pt x="16288" y="9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3398" name="Google Shape;3398;p63"/>
                  <p:cNvGrpSpPr/>
                  <p:nvPr/>
                </p:nvGrpSpPr>
                <p:grpSpPr>
                  <a:xfrm>
                    <a:off x="5551170" y="5601317"/>
                    <a:ext cx="110013" cy="8744"/>
                    <a:chOff x="5551170" y="5601317"/>
                    <a:chExt cx="110013" cy="8744"/>
                  </a:xfrm>
                </p:grpSpPr>
                <p:sp>
                  <p:nvSpPr>
                    <p:cNvPr id="3399" name="Google Shape;3399;p63"/>
                    <p:cNvSpPr/>
                    <p:nvPr/>
                  </p:nvSpPr>
                  <p:spPr>
                    <a:xfrm>
                      <a:off x="5551170" y="5601317"/>
                      <a:ext cx="110013" cy="8744"/>
                    </a:xfrm>
                    <a:custGeom>
                      <a:avLst/>
                      <a:gdLst/>
                      <a:ahLst/>
                      <a:cxnLst/>
                      <a:rect l="l" t="t" r="r" b="b"/>
                      <a:pathLst>
                        <a:path w="110013" h="8744" extrusionOk="0">
                          <a:moveTo>
                            <a:pt x="0" y="8745"/>
                          </a:moveTo>
                          <a:cubicBezTo>
                            <a:pt x="36481" y="8745"/>
                            <a:pt x="72962" y="8745"/>
                            <a:pt x="109442" y="8745"/>
                          </a:cubicBezTo>
                          <a:cubicBezTo>
                            <a:pt x="109633" y="5798"/>
                            <a:pt x="109823" y="2851"/>
                            <a:pt x="110014" y="0"/>
                          </a:cubicBezTo>
                          <a:cubicBezTo>
                            <a:pt x="73533" y="0"/>
                            <a:pt x="37052" y="0"/>
                            <a:pt x="571" y="0"/>
                          </a:cubicBezTo>
                          <a:cubicBezTo>
                            <a:pt x="381" y="2947"/>
                            <a:pt x="191" y="5893"/>
                            <a:pt x="0" y="8745"/>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0" name="Google Shape;3400;p63"/>
                    <p:cNvSpPr/>
                    <p:nvPr/>
                  </p:nvSpPr>
                  <p:spPr>
                    <a:xfrm>
                      <a:off x="5551170" y="5601317"/>
                      <a:ext cx="110013" cy="8744"/>
                    </a:xfrm>
                    <a:custGeom>
                      <a:avLst/>
                      <a:gdLst/>
                      <a:ahLst/>
                      <a:cxnLst/>
                      <a:rect l="l" t="t" r="r" b="b"/>
                      <a:pathLst>
                        <a:path w="110013" h="8744" extrusionOk="0">
                          <a:moveTo>
                            <a:pt x="0" y="8745"/>
                          </a:moveTo>
                          <a:cubicBezTo>
                            <a:pt x="36481" y="8745"/>
                            <a:pt x="72962" y="8745"/>
                            <a:pt x="109442" y="8745"/>
                          </a:cubicBezTo>
                          <a:cubicBezTo>
                            <a:pt x="109633" y="5798"/>
                            <a:pt x="109823" y="2851"/>
                            <a:pt x="110014" y="0"/>
                          </a:cubicBezTo>
                          <a:cubicBezTo>
                            <a:pt x="73533" y="0"/>
                            <a:pt x="37052" y="0"/>
                            <a:pt x="571" y="0"/>
                          </a:cubicBezTo>
                          <a:cubicBezTo>
                            <a:pt x="381" y="2947"/>
                            <a:pt x="191" y="5893"/>
                            <a:pt x="0" y="87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3401" name="Google Shape;3401;p63"/>
              <p:cNvGrpSpPr/>
              <p:nvPr/>
            </p:nvGrpSpPr>
            <p:grpSpPr>
              <a:xfrm>
                <a:off x="3631215" y="2810959"/>
                <a:ext cx="539114" cy="260252"/>
                <a:chOff x="4943665" y="5448284"/>
                <a:chExt cx="539114" cy="260252"/>
              </a:xfrm>
            </p:grpSpPr>
            <p:grpSp>
              <p:nvGrpSpPr>
                <p:cNvPr id="3402" name="Google Shape;3402;p63"/>
                <p:cNvGrpSpPr/>
                <p:nvPr/>
              </p:nvGrpSpPr>
              <p:grpSpPr>
                <a:xfrm>
                  <a:off x="4943665" y="5448284"/>
                  <a:ext cx="539114" cy="260252"/>
                  <a:chOff x="4943665" y="5448284"/>
                  <a:chExt cx="539114" cy="260252"/>
                </a:xfrm>
              </p:grpSpPr>
              <p:grpSp>
                <p:nvGrpSpPr>
                  <p:cNvPr id="3403" name="Google Shape;3403;p63"/>
                  <p:cNvGrpSpPr/>
                  <p:nvPr/>
                </p:nvGrpSpPr>
                <p:grpSpPr>
                  <a:xfrm>
                    <a:off x="4943665" y="5448284"/>
                    <a:ext cx="539114" cy="260252"/>
                    <a:chOff x="4943665" y="5448284"/>
                    <a:chExt cx="539114" cy="260252"/>
                  </a:xfrm>
                </p:grpSpPr>
                <p:sp>
                  <p:nvSpPr>
                    <p:cNvPr id="3404" name="Google Shape;3404;p63"/>
                    <p:cNvSpPr/>
                    <p:nvPr/>
                  </p:nvSpPr>
                  <p:spPr>
                    <a:xfrm>
                      <a:off x="4943665" y="5448284"/>
                      <a:ext cx="539114" cy="260252"/>
                    </a:xfrm>
                    <a:custGeom>
                      <a:avLst/>
                      <a:gdLst/>
                      <a:ahLst/>
                      <a:cxnLst/>
                      <a:rect l="l" t="t" r="r" b="b"/>
                      <a:pathLst>
                        <a:path w="539114" h="260252" extrusionOk="0">
                          <a:moveTo>
                            <a:pt x="21908" y="0"/>
                          </a:moveTo>
                          <a:cubicBezTo>
                            <a:pt x="194310" y="0"/>
                            <a:pt x="366713" y="0"/>
                            <a:pt x="539115" y="0"/>
                          </a:cubicBezTo>
                          <a:cubicBezTo>
                            <a:pt x="527494" y="86783"/>
                            <a:pt x="519779" y="173470"/>
                            <a:pt x="519779" y="260252"/>
                          </a:cubicBezTo>
                          <a:cubicBezTo>
                            <a:pt x="346519" y="260252"/>
                            <a:pt x="173260" y="260252"/>
                            <a:pt x="0" y="260252"/>
                          </a:cubicBezTo>
                          <a:cubicBezTo>
                            <a:pt x="857" y="173470"/>
                            <a:pt x="9430" y="86783"/>
                            <a:pt x="21908" y="0"/>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5" name="Google Shape;3405;p63"/>
                    <p:cNvSpPr/>
                    <p:nvPr/>
                  </p:nvSpPr>
                  <p:spPr>
                    <a:xfrm>
                      <a:off x="4943665" y="5448284"/>
                      <a:ext cx="539114" cy="260252"/>
                    </a:xfrm>
                    <a:custGeom>
                      <a:avLst/>
                      <a:gdLst/>
                      <a:ahLst/>
                      <a:cxnLst/>
                      <a:rect l="l" t="t" r="r" b="b"/>
                      <a:pathLst>
                        <a:path w="539114" h="260252" extrusionOk="0">
                          <a:moveTo>
                            <a:pt x="21908" y="0"/>
                          </a:moveTo>
                          <a:cubicBezTo>
                            <a:pt x="194310" y="0"/>
                            <a:pt x="366713" y="0"/>
                            <a:pt x="539115" y="0"/>
                          </a:cubicBezTo>
                          <a:cubicBezTo>
                            <a:pt x="527494" y="86783"/>
                            <a:pt x="519779" y="173470"/>
                            <a:pt x="519779" y="260252"/>
                          </a:cubicBezTo>
                          <a:cubicBezTo>
                            <a:pt x="346519" y="260252"/>
                            <a:pt x="173260" y="260252"/>
                            <a:pt x="0" y="260252"/>
                          </a:cubicBezTo>
                          <a:cubicBezTo>
                            <a:pt x="857" y="173470"/>
                            <a:pt x="9430" y="86783"/>
                            <a:pt x="21908"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06" name="Google Shape;3406;p63"/>
                  <p:cNvGrpSpPr/>
                  <p:nvPr/>
                </p:nvGrpSpPr>
                <p:grpSpPr>
                  <a:xfrm>
                    <a:off x="4977369" y="5448284"/>
                    <a:ext cx="467310" cy="260252"/>
                    <a:chOff x="4977369" y="5448284"/>
                    <a:chExt cx="467310" cy="260252"/>
                  </a:xfrm>
                </p:grpSpPr>
                <p:sp>
                  <p:nvSpPr>
                    <p:cNvPr id="3407" name="Google Shape;3407;p63"/>
                    <p:cNvSpPr/>
                    <p:nvPr/>
                  </p:nvSpPr>
                  <p:spPr>
                    <a:xfrm>
                      <a:off x="5126638" y="5550084"/>
                      <a:ext cx="8765" cy="153223"/>
                    </a:xfrm>
                    <a:custGeom>
                      <a:avLst/>
                      <a:gdLst/>
                      <a:ahLst/>
                      <a:cxnLst/>
                      <a:rect l="l" t="t" r="r" b="b"/>
                      <a:pathLst>
                        <a:path w="8765" h="153223" extrusionOk="0">
                          <a:moveTo>
                            <a:pt x="8765" y="0"/>
                          </a:moveTo>
                          <a:cubicBezTo>
                            <a:pt x="4384" y="51043"/>
                            <a:pt x="1240" y="102086"/>
                            <a:pt x="2" y="153224"/>
                          </a:cubicBezTo>
                          <a:cubicBezTo>
                            <a:pt x="-93" y="102181"/>
                            <a:pt x="3050" y="51138"/>
                            <a:pt x="8765" y="0"/>
                          </a:cubicBezTo>
                          <a:cubicBezTo>
                            <a:pt x="8765" y="0"/>
                            <a:pt x="8765" y="0"/>
                            <a:pt x="8765"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8" name="Google Shape;3408;p63"/>
                    <p:cNvSpPr/>
                    <p:nvPr/>
                  </p:nvSpPr>
                  <p:spPr>
                    <a:xfrm>
                      <a:off x="5138356" y="5448284"/>
                      <a:ext cx="9239" cy="72809"/>
                    </a:xfrm>
                    <a:custGeom>
                      <a:avLst/>
                      <a:gdLst/>
                      <a:ahLst/>
                      <a:cxnLst/>
                      <a:rect l="l" t="t" r="r" b="b"/>
                      <a:pathLst>
                        <a:path w="9239" h="72809" extrusionOk="0">
                          <a:moveTo>
                            <a:pt x="9239" y="0"/>
                          </a:moveTo>
                          <a:cubicBezTo>
                            <a:pt x="6477" y="24238"/>
                            <a:pt x="3429" y="48571"/>
                            <a:pt x="0" y="72810"/>
                          </a:cubicBezTo>
                          <a:cubicBezTo>
                            <a:pt x="2095" y="48571"/>
                            <a:pt x="5143" y="24238"/>
                            <a:pt x="9239" y="0"/>
                          </a:cubicBezTo>
                          <a:lnTo>
                            <a:pt x="9239"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9" name="Google Shape;3409;p63"/>
                    <p:cNvSpPr/>
                    <p:nvPr/>
                  </p:nvSpPr>
                  <p:spPr>
                    <a:xfrm>
                      <a:off x="5163978" y="5448284"/>
                      <a:ext cx="20764" cy="254929"/>
                    </a:xfrm>
                    <a:custGeom>
                      <a:avLst/>
                      <a:gdLst/>
                      <a:ahLst/>
                      <a:cxnLst/>
                      <a:rect l="l" t="t" r="r" b="b"/>
                      <a:pathLst>
                        <a:path w="20764" h="254929" extrusionOk="0">
                          <a:moveTo>
                            <a:pt x="20765" y="0"/>
                          </a:moveTo>
                          <a:cubicBezTo>
                            <a:pt x="9525" y="84976"/>
                            <a:pt x="1429" y="169953"/>
                            <a:pt x="0" y="254929"/>
                          </a:cubicBezTo>
                          <a:cubicBezTo>
                            <a:pt x="191" y="169953"/>
                            <a:pt x="8287" y="84976"/>
                            <a:pt x="20765" y="0"/>
                          </a:cubicBezTo>
                          <a:lnTo>
                            <a:pt x="20765"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0" name="Google Shape;3410;p63"/>
                    <p:cNvSpPr/>
                    <p:nvPr/>
                  </p:nvSpPr>
                  <p:spPr>
                    <a:xfrm>
                      <a:off x="5091207" y="5448284"/>
                      <a:ext cx="19240" cy="193050"/>
                    </a:xfrm>
                    <a:custGeom>
                      <a:avLst/>
                      <a:gdLst/>
                      <a:ahLst/>
                      <a:cxnLst/>
                      <a:rect l="l" t="t" r="r" b="b"/>
                      <a:pathLst>
                        <a:path w="19240" h="193050" extrusionOk="0">
                          <a:moveTo>
                            <a:pt x="19241" y="0"/>
                          </a:moveTo>
                          <a:cubicBezTo>
                            <a:pt x="10858" y="64350"/>
                            <a:pt x="3905" y="128700"/>
                            <a:pt x="0" y="193051"/>
                          </a:cubicBezTo>
                          <a:cubicBezTo>
                            <a:pt x="2572" y="128700"/>
                            <a:pt x="9525" y="64350"/>
                            <a:pt x="19241" y="0"/>
                          </a:cubicBezTo>
                          <a:lnTo>
                            <a:pt x="19241"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1" name="Google Shape;3411;p63"/>
                    <p:cNvSpPr/>
                    <p:nvPr/>
                  </p:nvSpPr>
                  <p:spPr>
                    <a:xfrm>
                      <a:off x="5051946" y="5556643"/>
                      <a:ext cx="8400" cy="151893"/>
                    </a:xfrm>
                    <a:custGeom>
                      <a:avLst/>
                      <a:gdLst/>
                      <a:ahLst/>
                      <a:cxnLst/>
                      <a:rect l="l" t="t" r="r" b="b"/>
                      <a:pathLst>
                        <a:path w="8400" h="151893" extrusionOk="0">
                          <a:moveTo>
                            <a:pt x="8400" y="0"/>
                          </a:moveTo>
                          <a:cubicBezTo>
                            <a:pt x="4114" y="50663"/>
                            <a:pt x="1161" y="101325"/>
                            <a:pt x="18" y="151893"/>
                          </a:cubicBezTo>
                          <a:cubicBezTo>
                            <a:pt x="-267" y="101230"/>
                            <a:pt x="2781" y="50663"/>
                            <a:pt x="8400" y="0"/>
                          </a:cubicBezTo>
                          <a:cubicBezTo>
                            <a:pt x="8400" y="0"/>
                            <a:pt x="8400" y="0"/>
                            <a:pt x="8400"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2" name="Google Shape;3412;p63"/>
                    <p:cNvSpPr/>
                    <p:nvPr/>
                  </p:nvSpPr>
                  <p:spPr>
                    <a:xfrm>
                      <a:off x="5062823" y="5448284"/>
                      <a:ext cx="10572" cy="84501"/>
                    </a:xfrm>
                    <a:custGeom>
                      <a:avLst/>
                      <a:gdLst/>
                      <a:ahLst/>
                      <a:cxnLst/>
                      <a:rect l="l" t="t" r="r" b="b"/>
                      <a:pathLst>
                        <a:path w="10572" h="84501" extrusionOk="0">
                          <a:moveTo>
                            <a:pt x="10573" y="0"/>
                          </a:moveTo>
                          <a:cubicBezTo>
                            <a:pt x="7239" y="28135"/>
                            <a:pt x="3620" y="56366"/>
                            <a:pt x="0" y="84501"/>
                          </a:cubicBezTo>
                          <a:cubicBezTo>
                            <a:pt x="2381" y="56366"/>
                            <a:pt x="6001" y="28135"/>
                            <a:pt x="10573" y="0"/>
                          </a:cubicBezTo>
                          <a:lnTo>
                            <a:pt x="10573"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3" name="Google Shape;3413;p63"/>
                    <p:cNvSpPr/>
                    <p:nvPr/>
                  </p:nvSpPr>
                  <p:spPr>
                    <a:xfrm>
                      <a:off x="5014721" y="5448284"/>
                      <a:ext cx="21526" cy="254929"/>
                    </a:xfrm>
                    <a:custGeom>
                      <a:avLst/>
                      <a:gdLst/>
                      <a:ahLst/>
                      <a:cxnLst/>
                      <a:rect l="l" t="t" r="r" b="b"/>
                      <a:pathLst>
                        <a:path w="21526" h="254929" extrusionOk="0">
                          <a:moveTo>
                            <a:pt x="21527" y="0"/>
                          </a:moveTo>
                          <a:cubicBezTo>
                            <a:pt x="10096" y="84976"/>
                            <a:pt x="1715" y="169953"/>
                            <a:pt x="0" y="254929"/>
                          </a:cubicBezTo>
                          <a:cubicBezTo>
                            <a:pt x="381" y="169953"/>
                            <a:pt x="8763" y="84976"/>
                            <a:pt x="21527" y="0"/>
                          </a:cubicBezTo>
                          <a:cubicBezTo>
                            <a:pt x="21527" y="0"/>
                            <a:pt x="21527" y="0"/>
                            <a:pt x="21527"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4" name="Google Shape;3414;p63"/>
                    <p:cNvSpPr/>
                    <p:nvPr/>
                  </p:nvSpPr>
                  <p:spPr>
                    <a:xfrm>
                      <a:off x="5201145" y="5617381"/>
                      <a:ext cx="3219" cy="85831"/>
                    </a:xfrm>
                    <a:custGeom>
                      <a:avLst/>
                      <a:gdLst/>
                      <a:ahLst/>
                      <a:cxnLst/>
                      <a:rect l="l" t="t" r="r" b="b"/>
                      <a:pathLst>
                        <a:path w="3219" h="85831" extrusionOk="0">
                          <a:moveTo>
                            <a:pt x="3219" y="0"/>
                          </a:moveTo>
                          <a:cubicBezTo>
                            <a:pt x="2076" y="28610"/>
                            <a:pt x="1029" y="57221"/>
                            <a:pt x="76" y="85832"/>
                          </a:cubicBezTo>
                          <a:cubicBezTo>
                            <a:pt x="-305" y="57221"/>
                            <a:pt x="743" y="28610"/>
                            <a:pt x="3219" y="0"/>
                          </a:cubicBezTo>
                          <a:lnTo>
                            <a:pt x="3219"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5" name="Google Shape;3415;p63"/>
                    <p:cNvSpPr/>
                    <p:nvPr/>
                  </p:nvSpPr>
                  <p:spPr>
                    <a:xfrm>
                      <a:off x="5208174" y="5448284"/>
                      <a:ext cx="13716" cy="118529"/>
                    </a:xfrm>
                    <a:custGeom>
                      <a:avLst/>
                      <a:gdLst/>
                      <a:ahLst/>
                      <a:cxnLst/>
                      <a:rect l="l" t="t" r="r" b="b"/>
                      <a:pathLst>
                        <a:path w="13716" h="118529" extrusionOk="0">
                          <a:moveTo>
                            <a:pt x="13716" y="0"/>
                          </a:moveTo>
                          <a:cubicBezTo>
                            <a:pt x="8858" y="39542"/>
                            <a:pt x="4191" y="78988"/>
                            <a:pt x="0" y="118530"/>
                          </a:cubicBezTo>
                          <a:cubicBezTo>
                            <a:pt x="2858" y="78988"/>
                            <a:pt x="7525" y="39542"/>
                            <a:pt x="13716" y="0"/>
                          </a:cubicBezTo>
                          <a:lnTo>
                            <a:pt x="13716"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6" name="Google Shape;3416;p63"/>
                    <p:cNvSpPr/>
                    <p:nvPr/>
                  </p:nvSpPr>
                  <p:spPr>
                    <a:xfrm>
                      <a:off x="4977369" y="5598466"/>
                      <a:ext cx="4872" cy="104747"/>
                    </a:xfrm>
                    <a:custGeom>
                      <a:avLst/>
                      <a:gdLst/>
                      <a:ahLst/>
                      <a:cxnLst/>
                      <a:rect l="l" t="t" r="r" b="b"/>
                      <a:pathLst>
                        <a:path w="4872" h="104747" extrusionOk="0">
                          <a:moveTo>
                            <a:pt x="4872" y="0"/>
                          </a:moveTo>
                          <a:cubicBezTo>
                            <a:pt x="2872" y="34884"/>
                            <a:pt x="1157" y="69863"/>
                            <a:pt x="14" y="104747"/>
                          </a:cubicBezTo>
                          <a:cubicBezTo>
                            <a:pt x="-176" y="69863"/>
                            <a:pt x="1538" y="34884"/>
                            <a:pt x="4872" y="0"/>
                          </a:cubicBezTo>
                          <a:lnTo>
                            <a:pt x="4872"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7" name="Google Shape;3417;p63"/>
                    <p:cNvSpPr/>
                    <p:nvPr/>
                  </p:nvSpPr>
                  <p:spPr>
                    <a:xfrm>
                      <a:off x="4984908" y="5448284"/>
                      <a:ext cx="14192" cy="118529"/>
                    </a:xfrm>
                    <a:custGeom>
                      <a:avLst/>
                      <a:gdLst/>
                      <a:ahLst/>
                      <a:cxnLst/>
                      <a:rect l="l" t="t" r="r" b="b"/>
                      <a:pathLst>
                        <a:path w="14192" h="118529" extrusionOk="0">
                          <a:moveTo>
                            <a:pt x="14192" y="0"/>
                          </a:moveTo>
                          <a:cubicBezTo>
                            <a:pt x="9239" y="39542"/>
                            <a:pt x="4381" y="78988"/>
                            <a:pt x="0" y="118530"/>
                          </a:cubicBezTo>
                          <a:cubicBezTo>
                            <a:pt x="3048" y="78988"/>
                            <a:pt x="7906" y="39542"/>
                            <a:pt x="14192" y="0"/>
                          </a:cubicBezTo>
                          <a:lnTo>
                            <a:pt x="14192"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8" name="Google Shape;3418;p63"/>
                    <p:cNvSpPr/>
                    <p:nvPr/>
                  </p:nvSpPr>
                  <p:spPr>
                    <a:xfrm>
                      <a:off x="5238559" y="5448284"/>
                      <a:ext cx="20478" cy="254929"/>
                    </a:xfrm>
                    <a:custGeom>
                      <a:avLst/>
                      <a:gdLst/>
                      <a:ahLst/>
                      <a:cxnLst/>
                      <a:rect l="l" t="t" r="r" b="b"/>
                      <a:pathLst>
                        <a:path w="20478" h="254929" extrusionOk="0">
                          <a:moveTo>
                            <a:pt x="20479" y="0"/>
                          </a:moveTo>
                          <a:cubicBezTo>
                            <a:pt x="9430" y="84976"/>
                            <a:pt x="1429" y="169953"/>
                            <a:pt x="0" y="254929"/>
                          </a:cubicBezTo>
                          <a:cubicBezTo>
                            <a:pt x="0" y="169953"/>
                            <a:pt x="8096" y="84976"/>
                            <a:pt x="20479" y="0"/>
                          </a:cubicBezTo>
                          <a:lnTo>
                            <a:pt x="20479"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9" name="Google Shape;3419;p63"/>
                    <p:cNvSpPr/>
                    <p:nvPr/>
                  </p:nvSpPr>
                  <p:spPr>
                    <a:xfrm>
                      <a:off x="5275879" y="5550084"/>
                      <a:ext cx="8305" cy="153223"/>
                    </a:xfrm>
                    <a:custGeom>
                      <a:avLst/>
                      <a:gdLst/>
                      <a:ahLst/>
                      <a:cxnLst/>
                      <a:rect l="l" t="t" r="r" b="b"/>
                      <a:pathLst>
                        <a:path w="8305" h="153223" extrusionOk="0">
                          <a:moveTo>
                            <a:pt x="8305" y="0"/>
                          </a:moveTo>
                          <a:cubicBezTo>
                            <a:pt x="4114" y="51043"/>
                            <a:pt x="1066" y="102086"/>
                            <a:pt x="18" y="153224"/>
                          </a:cubicBezTo>
                          <a:cubicBezTo>
                            <a:pt x="-267" y="102181"/>
                            <a:pt x="2781" y="51138"/>
                            <a:pt x="8305" y="0"/>
                          </a:cubicBezTo>
                          <a:cubicBezTo>
                            <a:pt x="8305" y="0"/>
                            <a:pt x="8305" y="0"/>
                            <a:pt x="8305"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0" name="Google Shape;3420;p63"/>
                    <p:cNvSpPr/>
                    <p:nvPr/>
                  </p:nvSpPr>
                  <p:spPr>
                    <a:xfrm>
                      <a:off x="5287708" y="5448284"/>
                      <a:ext cx="8477" cy="68247"/>
                    </a:xfrm>
                    <a:custGeom>
                      <a:avLst/>
                      <a:gdLst/>
                      <a:ahLst/>
                      <a:cxnLst/>
                      <a:rect l="l" t="t" r="r" b="b"/>
                      <a:pathLst>
                        <a:path w="8477" h="68247" extrusionOk="0">
                          <a:moveTo>
                            <a:pt x="8477" y="0"/>
                          </a:moveTo>
                          <a:cubicBezTo>
                            <a:pt x="6001" y="22717"/>
                            <a:pt x="3143" y="45435"/>
                            <a:pt x="0" y="68247"/>
                          </a:cubicBezTo>
                          <a:cubicBezTo>
                            <a:pt x="1905" y="45530"/>
                            <a:pt x="4763" y="22812"/>
                            <a:pt x="8477" y="0"/>
                          </a:cubicBezTo>
                          <a:lnTo>
                            <a:pt x="8477"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1" name="Google Shape;3421;p63"/>
                    <p:cNvSpPr/>
                    <p:nvPr/>
                  </p:nvSpPr>
                  <p:spPr>
                    <a:xfrm>
                      <a:off x="5312786" y="5665097"/>
                      <a:ext cx="1224" cy="38115"/>
                    </a:xfrm>
                    <a:custGeom>
                      <a:avLst/>
                      <a:gdLst/>
                      <a:ahLst/>
                      <a:cxnLst/>
                      <a:rect l="l" t="t" r="r" b="b"/>
                      <a:pathLst>
                        <a:path w="1224" h="38115" extrusionOk="0">
                          <a:moveTo>
                            <a:pt x="1116" y="0"/>
                          </a:moveTo>
                          <a:cubicBezTo>
                            <a:pt x="1402" y="12737"/>
                            <a:pt x="1116" y="25474"/>
                            <a:pt x="354" y="38116"/>
                          </a:cubicBezTo>
                          <a:cubicBezTo>
                            <a:pt x="-312" y="25379"/>
                            <a:pt x="-27" y="12642"/>
                            <a:pt x="1116" y="0"/>
                          </a:cubicBezTo>
                          <a:lnTo>
                            <a:pt x="1116"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2" name="Google Shape;3422;p63"/>
                    <p:cNvSpPr/>
                    <p:nvPr/>
                  </p:nvSpPr>
                  <p:spPr>
                    <a:xfrm>
                      <a:off x="5089112" y="5665097"/>
                      <a:ext cx="1250" cy="38115"/>
                    </a:xfrm>
                    <a:custGeom>
                      <a:avLst/>
                      <a:gdLst/>
                      <a:ahLst/>
                      <a:cxnLst/>
                      <a:rect l="l" t="t" r="r" b="b"/>
                      <a:pathLst>
                        <a:path w="1250" h="38115" extrusionOk="0">
                          <a:moveTo>
                            <a:pt x="1143" y="0"/>
                          </a:moveTo>
                          <a:cubicBezTo>
                            <a:pt x="1429" y="12737"/>
                            <a:pt x="1143" y="25474"/>
                            <a:pt x="286" y="38116"/>
                          </a:cubicBezTo>
                          <a:cubicBezTo>
                            <a:pt x="-286" y="25379"/>
                            <a:pt x="0" y="12642"/>
                            <a:pt x="1143" y="0"/>
                          </a:cubicBezTo>
                          <a:cubicBezTo>
                            <a:pt x="1143" y="0"/>
                            <a:pt x="1143" y="0"/>
                            <a:pt x="1143"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3" name="Google Shape;3423;p63"/>
                    <p:cNvSpPr/>
                    <p:nvPr/>
                  </p:nvSpPr>
                  <p:spPr>
                    <a:xfrm>
                      <a:off x="5315521" y="5448379"/>
                      <a:ext cx="17716" cy="178317"/>
                    </a:xfrm>
                    <a:custGeom>
                      <a:avLst/>
                      <a:gdLst/>
                      <a:ahLst/>
                      <a:cxnLst/>
                      <a:rect l="l" t="t" r="r" b="b"/>
                      <a:pathLst>
                        <a:path w="17716" h="178317" extrusionOk="0">
                          <a:moveTo>
                            <a:pt x="17717" y="0"/>
                          </a:moveTo>
                          <a:cubicBezTo>
                            <a:pt x="10192" y="59407"/>
                            <a:pt x="3905" y="118910"/>
                            <a:pt x="0" y="178317"/>
                          </a:cubicBezTo>
                          <a:cubicBezTo>
                            <a:pt x="2572" y="118910"/>
                            <a:pt x="8954" y="59407"/>
                            <a:pt x="17717" y="0"/>
                          </a:cubicBezTo>
                          <a:lnTo>
                            <a:pt x="17717"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4" name="Google Shape;3424;p63"/>
                    <p:cNvSpPr/>
                    <p:nvPr/>
                  </p:nvSpPr>
                  <p:spPr>
                    <a:xfrm>
                      <a:off x="5350477" y="5448379"/>
                      <a:ext cx="19908" cy="254929"/>
                    </a:xfrm>
                    <a:custGeom>
                      <a:avLst/>
                      <a:gdLst/>
                      <a:ahLst/>
                      <a:cxnLst/>
                      <a:rect l="l" t="t" r="r" b="b"/>
                      <a:pathLst>
                        <a:path w="19908" h="254929" extrusionOk="0">
                          <a:moveTo>
                            <a:pt x="19908" y="0"/>
                          </a:moveTo>
                          <a:cubicBezTo>
                            <a:pt x="9050" y="84976"/>
                            <a:pt x="1144" y="169953"/>
                            <a:pt x="1" y="254929"/>
                          </a:cubicBezTo>
                          <a:cubicBezTo>
                            <a:pt x="-94" y="169953"/>
                            <a:pt x="7716" y="84976"/>
                            <a:pt x="19908" y="0"/>
                          </a:cubicBezTo>
                          <a:lnTo>
                            <a:pt x="19908"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5" name="Google Shape;3425;p63"/>
                    <p:cNvSpPr/>
                    <p:nvPr/>
                  </p:nvSpPr>
                  <p:spPr>
                    <a:xfrm>
                      <a:off x="5387749" y="5575843"/>
                      <a:ext cx="5781" cy="127464"/>
                    </a:xfrm>
                    <a:custGeom>
                      <a:avLst/>
                      <a:gdLst/>
                      <a:ahLst/>
                      <a:cxnLst/>
                      <a:rect l="l" t="t" r="r" b="b"/>
                      <a:pathLst>
                        <a:path w="5781" h="127464" extrusionOk="0">
                          <a:moveTo>
                            <a:pt x="5782" y="0"/>
                          </a:moveTo>
                          <a:cubicBezTo>
                            <a:pt x="3019" y="42488"/>
                            <a:pt x="924" y="84976"/>
                            <a:pt x="67" y="127465"/>
                          </a:cubicBezTo>
                          <a:cubicBezTo>
                            <a:pt x="-410" y="84976"/>
                            <a:pt x="1686" y="42488"/>
                            <a:pt x="5782" y="0"/>
                          </a:cubicBezTo>
                          <a:lnTo>
                            <a:pt x="5782"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6" name="Google Shape;3426;p63"/>
                    <p:cNvSpPr/>
                    <p:nvPr/>
                  </p:nvSpPr>
                  <p:spPr>
                    <a:xfrm>
                      <a:off x="5400198" y="5448379"/>
                      <a:ext cx="7334" cy="59217"/>
                    </a:xfrm>
                    <a:custGeom>
                      <a:avLst/>
                      <a:gdLst/>
                      <a:ahLst/>
                      <a:cxnLst/>
                      <a:rect l="l" t="t" r="r" b="b"/>
                      <a:pathLst>
                        <a:path w="7334" h="59217" extrusionOk="0">
                          <a:moveTo>
                            <a:pt x="7334" y="0"/>
                          </a:moveTo>
                          <a:cubicBezTo>
                            <a:pt x="5334" y="19771"/>
                            <a:pt x="2858" y="39541"/>
                            <a:pt x="0" y="59217"/>
                          </a:cubicBezTo>
                          <a:cubicBezTo>
                            <a:pt x="1524" y="39447"/>
                            <a:pt x="4000" y="19676"/>
                            <a:pt x="7334" y="0"/>
                          </a:cubicBezTo>
                          <a:lnTo>
                            <a:pt x="7334"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7" name="Google Shape;3427;p63"/>
                    <p:cNvSpPr/>
                    <p:nvPr/>
                  </p:nvSpPr>
                  <p:spPr>
                    <a:xfrm>
                      <a:off x="5425146" y="5448379"/>
                      <a:ext cx="19533" cy="254929"/>
                    </a:xfrm>
                    <a:custGeom>
                      <a:avLst/>
                      <a:gdLst/>
                      <a:ahLst/>
                      <a:cxnLst/>
                      <a:rect l="l" t="t" r="r" b="b"/>
                      <a:pathLst>
                        <a:path w="19533" h="254929" extrusionOk="0">
                          <a:moveTo>
                            <a:pt x="19534" y="0"/>
                          </a:moveTo>
                          <a:cubicBezTo>
                            <a:pt x="8771" y="84976"/>
                            <a:pt x="1055" y="169953"/>
                            <a:pt x="8" y="254929"/>
                          </a:cubicBezTo>
                          <a:cubicBezTo>
                            <a:pt x="-278" y="169953"/>
                            <a:pt x="7437" y="84976"/>
                            <a:pt x="19534" y="0"/>
                          </a:cubicBezTo>
                          <a:lnTo>
                            <a:pt x="19534"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428" name="Google Shape;3428;p63"/>
                <p:cNvGrpSpPr/>
                <p:nvPr/>
              </p:nvGrpSpPr>
              <p:grpSpPr>
                <a:xfrm>
                  <a:off x="5002815" y="5481837"/>
                  <a:ext cx="416242" cy="122902"/>
                  <a:chOff x="5002815" y="5481837"/>
                  <a:chExt cx="416242" cy="122902"/>
                </a:xfrm>
              </p:grpSpPr>
              <p:grpSp>
                <p:nvGrpSpPr>
                  <p:cNvPr id="3429" name="Google Shape;3429;p63"/>
                  <p:cNvGrpSpPr/>
                  <p:nvPr/>
                </p:nvGrpSpPr>
                <p:grpSpPr>
                  <a:xfrm>
                    <a:off x="5237035" y="5481932"/>
                    <a:ext cx="182022" cy="122807"/>
                    <a:chOff x="5237035" y="5481932"/>
                    <a:chExt cx="182022" cy="122807"/>
                  </a:xfrm>
                </p:grpSpPr>
                <p:grpSp>
                  <p:nvGrpSpPr>
                    <p:cNvPr id="3430" name="Google Shape;3430;p63"/>
                    <p:cNvGrpSpPr/>
                    <p:nvPr/>
                  </p:nvGrpSpPr>
                  <p:grpSpPr>
                    <a:xfrm>
                      <a:off x="5242655" y="5481932"/>
                      <a:ext cx="176402" cy="114062"/>
                      <a:chOff x="5242655" y="5481932"/>
                      <a:chExt cx="176402" cy="114062"/>
                    </a:xfrm>
                  </p:grpSpPr>
                  <p:grpSp>
                    <p:nvGrpSpPr>
                      <p:cNvPr id="3431" name="Google Shape;3431;p63"/>
                      <p:cNvGrpSpPr/>
                      <p:nvPr/>
                    </p:nvGrpSpPr>
                    <p:grpSpPr>
                      <a:xfrm>
                        <a:off x="5242655" y="5481932"/>
                        <a:ext cx="166211" cy="114062"/>
                        <a:chOff x="5242655" y="5481932"/>
                        <a:chExt cx="166211" cy="114062"/>
                      </a:xfrm>
                    </p:grpSpPr>
                    <p:sp>
                      <p:nvSpPr>
                        <p:cNvPr id="3432" name="Google Shape;3432;p63"/>
                        <p:cNvSpPr/>
                        <p:nvPr/>
                      </p:nvSpPr>
                      <p:spPr>
                        <a:xfrm>
                          <a:off x="5242655" y="5481932"/>
                          <a:ext cx="166211" cy="114062"/>
                        </a:xfrm>
                        <a:custGeom>
                          <a:avLst/>
                          <a:gdLst/>
                          <a:ahLst/>
                          <a:cxnLst/>
                          <a:rect l="l" t="t" r="r" b="b"/>
                          <a:pathLst>
                            <a:path w="166211" h="114062" extrusionOk="0">
                              <a:moveTo>
                                <a:pt x="154972" y="114062"/>
                              </a:moveTo>
                              <a:cubicBezTo>
                                <a:pt x="103346" y="114062"/>
                                <a:pt x="51625" y="114062"/>
                                <a:pt x="0" y="114062"/>
                              </a:cubicBezTo>
                              <a:cubicBezTo>
                                <a:pt x="2762" y="76042"/>
                                <a:pt x="6763" y="38021"/>
                                <a:pt x="11525" y="0"/>
                              </a:cubicBezTo>
                              <a:cubicBezTo>
                                <a:pt x="63055" y="0"/>
                                <a:pt x="114586" y="0"/>
                                <a:pt x="166211" y="0"/>
                              </a:cubicBezTo>
                              <a:cubicBezTo>
                                <a:pt x="161544" y="38021"/>
                                <a:pt x="157734" y="76042"/>
                                <a:pt x="155067" y="114062"/>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3" name="Google Shape;3433;p63"/>
                        <p:cNvSpPr/>
                        <p:nvPr/>
                      </p:nvSpPr>
                      <p:spPr>
                        <a:xfrm>
                          <a:off x="5242655" y="5481932"/>
                          <a:ext cx="166211" cy="114062"/>
                        </a:xfrm>
                        <a:custGeom>
                          <a:avLst/>
                          <a:gdLst/>
                          <a:ahLst/>
                          <a:cxnLst/>
                          <a:rect l="l" t="t" r="r" b="b"/>
                          <a:pathLst>
                            <a:path w="166211" h="114062" extrusionOk="0">
                              <a:moveTo>
                                <a:pt x="154972" y="114062"/>
                              </a:moveTo>
                              <a:cubicBezTo>
                                <a:pt x="103346" y="114062"/>
                                <a:pt x="51625" y="114062"/>
                                <a:pt x="0" y="114062"/>
                              </a:cubicBezTo>
                              <a:cubicBezTo>
                                <a:pt x="2762" y="76042"/>
                                <a:pt x="6763" y="38021"/>
                                <a:pt x="11525" y="0"/>
                              </a:cubicBezTo>
                              <a:cubicBezTo>
                                <a:pt x="63055" y="0"/>
                                <a:pt x="114586" y="0"/>
                                <a:pt x="166211" y="0"/>
                              </a:cubicBezTo>
                              <a:cubicBezTo>
                                <a:pt x="161544" y="38021"/>
                                <a:pt x="157734" y="76042"/>
                                <a:pt x="155067" y="11406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434" name="Google Shape;3434;p63"/>
                      <p:cNvSpPr/>
                      <p:nvPr/>
                    </p:nvSpPr>
                    <p:spPr>
                      <a:xfrm>
                        <a:off x="5252846" y="5481932"/>
                        <a:ext cx="166211" cy="114062"/>
                      </a:xfrm>
                      <a:custGeom>
                        <a:avLst/>
                        <a:gdLst/>
                        <a:ahLst/>
                        <a:cxnLst/>
                        <a:rect l="l" t="t" r="r" b="b"/>
                        <a:pathLst>
                          <a:path w="166211" h="114062" extrusionOk="0">
                            <a:moveTo>
                              <a:pt x="154972" y="114062"/>
                            </a:moveTo>
                            <a:cubicBezTo>
                              <a:pt x="103346" y="114062"/>
                              <a:pt x="51625" y="114062"/>
                              <a:pt x="0" y="114062"/>
                            </a:cubicBezTo>
                            <a:cubicBezTo>
                              <a:pt x="2762" y="76042"/>
                              <a:pt x="6763" y="38021"/>
                              <a:pt x="11525" y="0"/>
                            </a:cubicBezTo>
                            <a:cubicBezTo>
                              <a:pt x="63056" y="0"/>
                              <a:pt x="114586" y="0"/>
                              <a:pt x="166211" y="0"/>
                            </a:cubicBezTo>
                            <a:cubicBezTo>
                              <a:pt x="161544" y="38021"/>
                              <a:pt x="157734" y="76042"/>
                              <a:pt x="155067" y="11406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435" name="Google Shape;3435;p63"/>
                      <p:cNvGrpSpPr/>
                      <p:nvPr/>
                    </p:nvGrpSpPr>
                    <p:grpSpPr>
                      <a:xfrm>
                        <a:off x="5261895" y="5491247"/>
                        <a:ext cx="147637" cy="97143"/>
                        <a:chOff x="5261895" y="5491247"/>
                        <a:chExt cx="147637" cy="97143"/>
                      </a:xfrm>
                    </p:grpSpPr>
                    <p:sp>
                      <p:nvSpPr>
                        <p:cNvPr id="3436" name="Google Shape;3436;p63"/>
                        <p:cNvSpPr/>
                        <p:nvPr/>
                      </p:nvSpPr>
                      <p:spPr>
                        <a:xfrm>
                          <a:off x="5265610" y="5491247"/>
                          <a:ext cx="143922" cy="54274"/>
                        </a:xfrm>
                        <a:custGeom>
                          <a:avLst/>
                          <a:gdLst/>
                          <a:ahLst/>
                          <a:cxnLst/>
                          <a:rect l="l" t="t" r="r" b="b"/>
                          <a:pathLst>
                            <a:path w="143922" h="54274" extrusionOk="0">
                              <a:moveTo>
                                <a:pt x="143827" y="0"/>
                              </a:moveTo>
                              <a:cubicBezTo>
                                <a:pt x="141637" y="18060"/>
                                <a:pt x="139732" y="36215"/>
                                <a:pt x="138017" y="54275"/>
                              </a:cubicBezTo>
                              <a:cubicBezTo>
                                <a:pt x="92011" y="54275"/>
                                <a:pt x="46006" y="54275"/>
                                <a:pt x="0" y="54275"/>
                              </a:cubicBezTo>
                              <a:cubicBezTo>
                                <a:pt x="1810" y="36215"/>
                                <a:pt x="3810" y="18060"/>
                                <a:pt x="6001" y="0"/>
                              </a:cubicBezTo>
                              <a:cubicBezTo>
                                <a:pt x="52006" y="0"/>
                                <a:pt x="97917" y="0"/>
                                <a:pt x="143923"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7" name="Google Shape;3437;p63"/>
                        <p:cNvSpPr/>
                        <p:nvPr/>
                      </p:nvSpPr>
                      <p:spPr>
                        <a:xfrm>
                          <a:off x="5261895" y="5552936"/>
                          <a:ext cx="141160" cy="35454"/>
                        </a:xfrm>
                        <a:custGeom>
                          <a:avLst/>
                          <a:gdLst/>
                          <a:ahLst/>
                          <a:cxnLst/>
                          <a:rect l="l" t="t" r="r" b="b"/>
                          <a:pathLst>
                            <a:path w="141160" h="35454" extrusionOk="0">
                              <a:moveTo>
                                <a:pt x="141065" y="0"/>
                              </a:moveTo>
                              <a:cubicBezTo>
                                <a:pt x="140018" y="11786"/>
                                <a:pt x="138970" y="23573"/>
                                <a:pt x="138113" y="35454"/>
                              </a:cubicBezTo>
                              <a:cubicBezTo>
                                <a:pt x="92107" y="35454"/>
                                <a:pt x="46006" y="35454"/>
                                <a:pt x="0" y="35454"/>
                              </a:cubicBezTo>
                              <a:cubicBezTo>
                                <a:pt x="953" y="23668"/>
                                <a:pt x="1905" y="11881"/>
                                <a:pt x="3048" y="0"/>
                              </a:cubicBezTo>
                              <a:cubicBezTo>
                                <a:pt x="49054" y="0"/>
                                <a:pt x="95060" y="0"/>
                                <a:pt x="141161"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38" name="Google Shape;3438;p63"/>
                      <p:cNvGrpSpPr/>
                      <p:nvPr/>
                    </p:nvGrpSpPr>
                    <p:grpSpPr>
                      <a:xfrm>
                        <a:off x="5261991" y="5491152"/>
                        <a:ext cx="144398" cy="97143"/>
                        <a:chOff x="5261991" y="5491152"/>
                        <a:chExt cx="144398" cy="97143"/>
                      </a:xfrm>
                    </p:grpSpPr>
                    <p:sp>
                      <p:nvSpPr>
                        <p:cNvPr id="3439" name="Google Shape;3439;p63"/>
                        <p:cNvSpPr/>
                        <p:nvPr/>
                      </p:nvSpPr>
                      <p:spPr>
                        <a:xfrm>
                          <a:off x="5261991" y="5552936"/>
                          <a:ext cx="58864" cy="35359"/>
                        </a:xfrm>
                        <a:custGeom>
                          <a:avLst/>
                          <a:gdLst/>
                          <a:ahLst/>
                          <a:cxnLst/>
                          <a:rect l="l" t="t" r="r" b="b"/>
                          <a:pathLst>
                            <a:path w="58864" h="35359" extrusionOk="0">
                              <a:moveTo>
                                <a:pt x="58864" y="0"/>
                              </a:moveTo>
                              <a:cubicBezTo>
                                <a:pt x="45815" y="11786"/>
                                <a:pt x="32956" y="23573"/>
                                <a:pt x="20098" y="35359"/>
                              </a:cubicBezTo>
                              <a:cubicBezTo>
                                <a:pt x="13430" y="35359"/>
                                <a:pt x="6667" y="35359"/>
                                <a:pt x="0" y="35359"/>
                              </a:cubicBezTo>
                              <a:cubicBezTo>
                                <a:pt x="12859" y="23573"/>
                                <a:pt x="25717" y="11786"/>
                                <a:pt x="38767" y="0"/>
                              </a:cubicBezTo>
                              <a:cubicBezTo>
                                <a:pt x="45434" y="0"/>
                                <a:pt x="52197" y="0"/>
                                <a:pt x="58864"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0" name="Google Shape;3440;p63"/>
                        <p:cNvSpPr/>
                        <p:nvPr/>
                      </p:nvSpPr>
                      <p:spPr>
                        <a:xfrm>
                          <a:off x="5308949" y="5491247"/>
                          <a:ext cx="80772" cy="54274"/>
                        </a:xfrm>
                        <a:custGeom>
                          <a:avLst/>
                          <a:gdLst/>
                          <a:ahLst/>
                          <a:cxnLst/>
                          <a:rect l="l" t="t" r="r" b="b"/>
                          <a:pathLst>
                            <a:path w="80772" h="54274" extrusionOk="0">
                              <a:moveTo>
                                <a:pt x="80772" y="0"/>
                              </a:moveTo>
                              <a:cubicBezTo>
                                <a:pt x="60389" y="18060"/>
                                <a:pt x="40100" y="36215"/>
                                <a:pt x="20098" y="54275"/>
                              </a:cubicBezTo>
                              <a:cubicBezTo>
                                <a:pt x="13430" y="54275"/>
                                <a:pt x="6668" y="54275"/>
                                <a:pt x="0" y="54275"/>
                              </a:cubicBezTo>
                              <a:cubicBezTo>
                                <a:pt x="20003" y="36215"/>
                                <a:pt x="40291" y="18060"/>
                                <a:pt x="60674" y="0"/>
                              </a:cubicBezTo>
                              <a:cubicBezTo>
                                <a:pt x="67342" y="0"/>
                                <a:pt x="74104" y="0"/>
                                <a:pt x="80772"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1" name="Google Shape;3441;p63"/>
                        <p:cNvSpPr/>
                        <p:nvPr/>
                      </p:nvSpPr>
                      <p:spPr>
                        <a:xfrm>
                          <a:off x="5367908" y="5556548"/>
                          <a:ext cx="34670" cy="31747"/>
                        </a:xfrm>
                        <a:custGeom>
                          <a:avLst/>
                          <a:gdLst/>
                          <a:ahLst/>
                          <a:cxnLst/>
                          <a:rect l="l" t="t" r="r" b="b"/>
                          <a:pathLst>
                            <a:path w="34670" h="31747" extrusionOk="0">
                              <a:moveTo>
                                <a:pt x="34671" y="0"/>
                              </a:moveTo>
                              <a:cubicBezTo>
                                <a:pt x="34100" y="6654"/>
                                <a:pt x="33528" y="13308"/>
                                <a:pt x="32957" y="19866"/>
                              </a:cubicBezTo>
                              <a:cubicBezTo>
                                <a:pt x="28670" y="23858"/>
                                <a:pt x="24384" y="27755"/>
                                <a:pt x="20098" y="31748"/>
                              </a:cubicBezTo>
                              <a:cubicBezTo>
                                <a:pt x="13430" y="31748"/>
                                <a:pt x="6667" y="31748"/>
                                <a:pt x="0" y="31748"/>
                              </a:cubicBezTo>
                              <a:cubicBezTo>
                                <a:pt x="11525" y="21197"/>
                                <a:pt x="23050" y="10551"/>
                                <a:pt x="34671"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2" name="Google Shape;3442;p63"/>
                        <p:cNvSpPr/>
                        <p:nvPr/>
                      </p:nvSpPr>
                      <p:spPr>
                        <a:xfrm>
                          <a:off x="5339333" y="5552936"/>
                          <a:ext cx="47148" cy="35359"/>
                        </a:xfrm>
                        <a:custGeom>
                          <a:avLst/>
                          <a:gdLst/>
                          <a:ahLst/>
                          <a:cxnLst/>
                          <a:rect l="l" t="t" r="r" b="b"/>
                          <a:pathLst>
                            <a:path w="47148" h="35359" extrusionOk="0">
                              <a:moveTo>
                                <a:pt x="47149" y="0"/>
                              </a:moveTo>
                              <a:cubicBezTo>
                                <a:pt x="34195" y="11786"/>
                                <a:pt x="21241" y="23573"/>
                                <a:pt x="8477" y="35359"/>
                              </a:cubicBezTo>
                              <a:cubicBezTo>
                                <a:pt x="5620" y="35359"/>
                                <a:pt x="2858" y="35359"/>
                                <a:pt x="0" y="35359"/>
                              </a:cubicBezTo>
                              <a:cubicBezTo>
                                <a:pt x="12763" y="23573"/>
                                <a:pt x="25717" y="11786"/>
                                <a:pt x="38671" y="0"/>
                              </a:cubicBezTo>
                              <a:lnTo>
                                <a:pt x="47149"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3" name="Google Shape;3443;p63"/>
                        <p:cNvSpPr/>
                        <p:nvPr/>
                      </p:nvSpPr>
                      <p:spPr>
                        <a:xfrm>
                          <a:off x="5386196" y="5528127"/>
                          <a:ext cx="19145" cy="17299"/>
                        </a:xfrm>
                        <a:custGeom>
                          <a:avLst/>
                          <a:gdLst/>
                          <a:ahLst/>
                          <a:cxnLst/>
                          <a:rect l="l" t="t" r="r" b="b"/>
                          <a:pathLst>
                            <a:path w="19145" h="17299" extrusionOk="0">
                              <a:moveTo>
                                <a:pt x="19145" y="95"/>
                              </a:moveTo>
                              <a:cubicBezTo>
                                <a:pt x="18860" y="2852"/>
                                <a:pt x="18574" y="5703"/>
                                <a:pt x="18288" y="8460"/>
                              </a:cubicBezTo>
                              <a:cubicBezTo>
                                <a:pt x="15050" y="11406"/>
                                <a:pt x="11716" y="14353"/>
                                <a:pt x="8477" y="17300"/>
                              </a:cubicBezTo>
                              <a:cubicBezTo>
                                <a:pt x="5620" y="17300"/>
                                <a:pt x="2858" y="17300"/>
                                <a:pt x="0" y="17300"/>
                              </a:cubicBezTo>
                              <a:cubicBezTo>
                                <a:pt x="6382" y="11501"/>
                                <a:pt x="12764" y="5798"/>
                                <a:pt x="19145"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4" name="Google Shape;3444;p63"/>
                        <p:cNvSpPr/>
                        <p:nvPr/>
                      </p:nvSpPr>
                      <p:spPr>
                        <a:xfrm>
                          <a:off x="5266562" y="5491152"/>
                          <a:ext cx="50101" cy="44674"/>
                        </a:xfrm>
                        <a:custGeom>
                          <a:avLst/>
                          <a:gdLst/>
                          <a:ahLst/>
                          <a:cxnLst/>
                          <a:rect l="l" t="t" r="r" b="b"/>
                          <a:pathLst>
                            <a:path w="50101" h="44674" extrusionOk="0">
                              <a:moveTo>
                                <a:pt x="50101" y="0"/>
                              </a:moveTo>
                              <a:cubicBezTo>
                                <a:pt x="33242" y="14923"/>
                                <a:pt x="16574" y="29846"/>
                                <a:pt x="0" y="44674"/>
                              </a:cubicBezTo>
                              <a:cubicBezTo>
                                <a:pt x="286" y="41918"/>
                                <a:pt x="571" y="39066"/>
                                <a:pt x="857" y="36310"/>
                              </a:cubicBezTo>
                              <a:cubicBezTo>
                                <a:pt x="14383" y="24238"/>
                                <a:pt x="28004" y="12071"/>
                                <a:pt x="41624" y="0"/>
                              </a:cubicBezTo>
                              <a:cubicBezTo>
                                <a:pt x="44482" y="0"/>
                                <a:pt x="47244" y="0"/>
                                <a:pt x="50101"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5" name="Google Shape;3445;p63"/>
                        <p:cNvSpPr/>
                        <p:nvPr/>
                      </p:nvSpPr>
                      <p:spPr>
                        <a:xfrm>
                          <a:off x="5262753" y="5552936"/>
                          <a:ext cx="26574" cy="24048"/>
                        </a:xfrm>
                        <a:custGeom>
                          <a:avLst/>
                          <a:gdLst/>
                          <a:ahLst/>
                          <a:cxnLst/>
                          <a:rect l="l" t="t" r="r" b="b"/>
                          <a:pathLst>
                            <a:path w="26574" h="24048" extrusionOk="0">
                              <a:moveTo>
                                <a:pt x="26479" y="0"/>
                              </a:moveTo>
                              <a:cubicBezTo>
                                <a:pt x="17621" y="7984"/>
                                <a:pt x="8763" y="16064"/>
                                <a:pt x="0" y="24048"/>
                              </a:cubicBezTo>
                              <a:cubicBezTo>
                                <a:pt x="0" y="23383"/>
                                <a:pt x="95" y="22717"/>
                                <a:pt x="190" y="22147"/>
                              </a:cubicBezTo>
                              <a:cubicBezTo>
                                <a:pt x="8287" y="14733"/>
                                <a:pt x="16383" y="7414"/>
                                <a:pt x="24575" y="0"/>
                              </a:cubicBezTo>
                              <a:cubicBezTo>
                                <a:pt x="25241" y="0"/>
                                <a:pt x="25908" y="0"/>
                                <a:pt x="26575"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6" name="Google Shape;3446;p63"/>
                        <p:cNvSpPr/>
                        <p:nvPr/>
                      </p:nvSpPr>
                      <p:spPr>
                        <a:xfrm>
                          <a:off x="5295519" y="5491152"/>
                          <a:ext cx="62579" cy="54274"/>
                        </a:xfrm>
                        <a:custGeom>
                          <a:avLst/>
                          <a:gdLst/>
                          <a:ahLst/>
                          <a:cxnLst/>
                          <a:rect l="l" t="t" r="r" b="b"/>
                          <a:pathLst>
                            <a:path w="62579" h="54274" extrusionOk="0">
                              <a:moveTo>
                                <a:pt x="62579" y="0"/>
                              </a:moveTo>
                              <a:cubicBezTo>
                                <a:pt x="42196" y="18060"/>
                                <a:pt x="21907" y="36215"/>
                                <a:pt x="1905" y="54275"/>
                              </a:cubicBezTo>
                              <a:lnTo>
                                <a:pt x="0" y="54275"/>
                              </a:lnTo>
                              <a:cubicBezTo>
                                <a:pt x="20002" y="36215"/>
                                <a:pt x="40291" y="18060"/>
                                <a:pt x="60674" y="0"/>
                              </a:cubicBezTo>
                              <a:cubicBezTo>
                                <a:pt x="61341" y="0"/>
                                <a:pt x="61913" y="0"/>
                                <a:pt x="62579"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7" name="Google Shape;3447;p63"/>
                        <p:cNvSpPr/>
                        <p:nvPr/>
                      </p:nvSpPr>
                      <p:spPr>
                        <a:xfrm>
                          <a:off x="5329523" y="5552936"/>
                          <a:ext cx="40766" cy="35359"/>
                        </a:xfrm>
                        <a:custGeom>
                          <a:avLst/>
                          <a:gdLst/>
                          <a:ahLst/>
                          <a:cxnLst/>
                          <a:rect l="l" t="t" r="r" b="b"/>
                          <a:pathLst>
                            <a:path w="40766" h="35359" extrusionOk="0">
                              <a:moveTo>
                                <a:pt x="40767" y="0"/>
                              </a:moveTo>
                              <a:cubicBezTo>
                                <a:pt x="27718" y="11786"/>
                                <a:pt x="14859" y="23573"/>
                                <a:pt x="2000" y="35359"/>
                              </a:cubicBezTo>
                              <a:lnTo>
                                <a:pt x="0" y="35359"/>
                              </a:lnTo>
                              <a:cubicBezTo>
                                <a:pt x="12763" y="23573"/>
                                <a:pt x="25717" y="11786"/>
                                <a:pt x="38767" y="0"/>
                              </a:cubicBezTo>
                              <a:cubicBezTo>
                                <a:pt x="39433" y="0"/>
                                <a:pt x="40100" y="0"/>
                                <a:pt x="40767"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8" name="Google Shape;3448;p63"/>
                        <p:cNvSpPr/>
                        <p:nvPr/>
                      </p:nvSpPr>
                      <p:spPr>
                        <a:xfrm>
                          <a:off x="5376576" y="5518622"/>
                          <a:ext cx="29813" cy="26804"/>
                        </a:xfrm>
                        <a:custGeom>
                          <a:avLst/>
                          <a:gdLst/>
                          <a:ahLst/>
                          <a:cxnLst/>
                          <a:rect l="l" t="t" r="r" b="b"/>
                          <a:pathLst>
                            <a:path w="29813" h="26804" extrusionOk="0">
                              <a:moveTo>
                                <a:pt x="29813" y="0"/>
                              </a:moveTo>
                              <a:cubicBezTo>
                                <a:pt x="29813" y="665"/>
                                <a:pt x="29718" y="1331"/>
                                <a:pt x="29623" y="1901"/>
                              </a:cubicBezTo>
                              <a:cubicBezTo>
                                <a:pt x="20383" y="10171"/>
                                <a:pt x="11144" y="18535"/>
                                <a:pt x="2000" y="26805"/>
                              </a:cubicBezTo>
                              <a:cubicBezTo>
                                <a:pt x="1333" y="26805"/>
                                <a:pt x="667" y="26805"/>
                                <a:pt x="0" y="26805"/>
                              </a:cubicBezTo>
                              <a:cubicBezTo>
                                <a:pt x="9906" y="17870"/>
                                <a:pt x="19812" y="8935"/>
                                <a:pt x="29813"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9" name="Google Shape;3449;p63"/>
                        <p:cNvSpPr/>
                        <p:nvPr/>
                      </p:nvSpPr>
                      <p:spPr>
                        <a:xfrm>
                          <a:off x="5270468" y="5491152"/>
                          <a:ext cx="9905" cy="8744"/>
                        </a:xfrm>
                        <a:custGeom>
                          <a:avLst/>
                          <a:gdLst/>
                          <a:ahLst/>
                          <a:cxnLst/>
                          <a:rect l="l" t="t" r="r" b="b"/>
                          <a:pathLst>
                            <a:path w="9905" h="8744" extrusionOk="0">
                              <a:moveTo>
                                <a:pt x="9906" y="0"/>
                              </a:moveTo>
                              <a:cubicBezTo>
                                <a:pt x="6572" y="2947"/>
                                <a:pt x="3334" y="5798"/>
                                <a:pt x="0" y="8745"/>
                              </a:cubicBezTo>
                              <a:cubicBezTo>
                                <a:pt x="0" y="8079"/>
                                <a:pt x="191" y="7414"/>
                                <a:pt x="191" y="6844"/>
                              </a:cubicBezTo>
                              <a:cubicBezTo>
                                <a:pt x="2762" y="4562"/>
                                <a:pt x="5334" y="2281"/>
                                <a:pt x="7906" y="0"/>
                              </a:cubicBezTo>
                              <a:lnTo>
                                <a:pt x="9906"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450" name="Google Shape;3450;p63"/>
                    <p:cNvGrpSpPr/>
                    <p:nvPr/>
                  </p:nvGrpSpPr>
                  <p:grpSpPr>
                    <a:xfrm>
                      <a:off x="5237035" y="5595995"/>
                      <a:ext cx="175926" cy="8744"/>
                      <a:chOff x="5237035" y="5595995"/>
                      <a:chExt cx="175926" cy="8744"/>
                    </a:xfrm>
                  </p:grpSpPr>
                  <p:sp>
                    <p:nvSpPr>
                      <p:cNvPr id="3451" name="Google Shape;3451;p63"/>
                      <p:cNvSpPr/>
                      <p:nvPr/>
                    </p:nvSpPr>
                    <p:spPr>
                      <a:xfrm>
                        <a:off x="5237035" y="5595995"/>
                        <a:ext cx="175926" cy="8744"/>
                      </a:xfrm>
                      <a:custGeom>
                        <a:avLst/>
                        <a:gdLst/>
                        <a:ahLst/>
                        <a:cxnLst/>
                        <a:rect l="l" t="t" r="r" b="b"/>
                        <a:pathLst>
                          <a:path w="175926" h="8744" extrusionOk="0">
                            <a:moveTo>
                              <a:pt x="175260" y="8745"/>
                            </a:moveTo>
                            <a:cubicBezTo>
                              <a:pt x="116872" y="8745"/>
                              <a:pt x="58388" y="8745"/>
                              <a:pt x="0" y="8745"/>
                            </a:cubicBezTo>
                            <a:cubicBezTo>
                              <a:pt x="190" y="5798"/>
                              <a:pt x="381" y="2851"/>
                              <a:pt x="667" y="0"/>
                            </a:cubicBezTo>
                            <a:cubicBezTo>
                              <a:pt x="59055" y="0"/>
                              <a:pt x="117538" y="0"/>
                              <a:pt x="175927" y="0"/>
                            </a:cubicBezTo>
                            <a:cubicBezTo>
                              <a:pt x="175736" y="2947"/>
                              <a:pt x="175546" y="5893"/>
                              <a:pt x="175355" y="8745"/>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2" name="Google Shape;3452;p63"/>
                      <p:cNvSpPr/>
                      <p:nvPr/>
                    </p:nvSpPr>
                    <p:spPr>
                      <a:xfrm>
                        <a:off x="5237035" y="5595995"/>
                        <a:ext cx="175926" cy="8744"/>
                      </a:xfrm>
                      <a:custGeom>
                        <a:avLst/>
                        <a:gdLst/>
                        <a:ahLst/>
                        <a:cxnLst/>
                        <a:rect l="l" t="t" r="r" b="b"/>
                        <a:pathLst>
                          <a:path w="175926" h="8744" extrusionOk="0">
                            <a:moveTo>
                              <a:pt x="175260" y="8745"/>
                            </a:moveTo>
                            <a:cubicBezTo>
                              <a:pt x="116872" y="8745"/>
                              <a:pt x="58388" y="8745"/>
                              <a:pt x="0" y="8745"/>
                            </a:cubicBezTo>
                            <a:cubicBezTo>
                              <a:pt x="190" y="5798"/>
                              <a:pt x="381" y="2851"/>
                              <a:pt x="667" y="0"/>
                            </a:cubicBezTo>
                            <a:cubicBezTo>
                              <a:pt x="59055" y="0"/>
                              <a:pt x="117538" y="0"/>
                              <a:pt x="175927" y="0"/>
                            </a:cubicBezTo>
                            <a:cubicBezTo>
                              <a:pt x="175736" y="2947"/>
                              <a:pt x="175546" y="5893"/>
                              <a:pt x="175355" y="87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453" name="Google Shape;3453;p63"/>
                  <p:cNvGrpSpPr/>
                  <p:nvPr/>
                </p:nvGrpSpPr>
                <p:grpSpPr>
                  <a:xfrm>
                    <a:off x="5002815" y="5481837"/>
                    <a:ext cx="182594" cy="122902"/>
                    <a:chOff x="5002815" y="5481837"/>
                    <a:chExt cx="182594" cy="122902"/>
                  </a:xfrm>
                </p:grpSpPr>
                <p:grpSp>
                  <p:nvGrpSpPr>
                    <p:cNvPr id="3454" name="Google Shape;3454;p63"/>
                    <p:cNvGrpSpPr/>
                    <p:nvPr/>
                  </p:nvGrpSpPr>
                  <p:grpSpPr>
                    <a:xfrm>
                      <a:off x="5008530" y="5481837"/>
                      <a:ext cx="176879" cy="114062"/>
                      <a:chOff x="5008530" y="5481837"/>
                      <a:chExt cx="176879" cy="114062"/>
                    </a:xfrm>
                  </p:grpSpPr>
                  <p:grpSp>
                    <p:nvGrpSpPr>
                      <p:cNvPr id="3455" name="Google Shape;3455;p63"/>
                      <p:cNvGrpSpPr/>
                      <p:nvPr/>
                    </p:nvGrpSpPr>
                    <p:grpSpPr>
                      <a:xfrm>
                        <a:off x="5008530" y="5481837"/>
                        <a:ext cx="166687" cy="114062"/>
                        <a:chOff x="5008530" y="5481837"/>
                        <a:chExt cx="166687" cy="114062"/>
                      </a:xfrm>
                    </p:grpSpPr>
                    <p:sp>
                      <p:nvSpPr>
                        <p:cNvPr id="3456" name="Google Shape;3456;p63"/>
                        <p:cNvSpPr/>
                        <p:nvPr/>
                      </p:nvSpPr>
                      <p:spPr>
                        <a:xfrm>
                          <a:off x="5008530" y="5481837"/>
                          <a:ext cx="166687" cy="114062"/>
                        </a:xfrm>
                        <a:custGeom>
                          <a:avLst/>
                          <a:gdLst/>
                          <a:ahLst/>
                          <a:cxnLst/>
                          <a:rect l="l" t="t" r="r" b="b"/>
                          <a:pathLst>
                            <a:path w="166687" h="114062" extrusionOk="0">
                              <a:moveTo>
                                <a:pt x="154972" y="114062"/>
                              </a:moveTo>
                              <a:cubicBezTo>
                                <a:pt x="103346" y="114062"/>
                                <a:pt x="51625" y="114062"/>
                                <a:pt x="0" y="114062"/>
                              </a:cubicBezTo>
                              <a:cubicBezTo>
                                <a:pt x="2953" y="76042"/>
                                <a:pt x="7049" y="38021"/>
                                <a:pt x="12001" y="0"/>
                              </a:cubicBezTo>
                              <a:cubicBezTo>
                                <a:pt x="63532" y="0"/>
                                <a:pt x="115062" y="0"/>
                                <a:pt x="166688" y="0"/>
                              </a:cubicBezTo>
                              <a:cubicBezTo>
                                <a:pt x="161830" y="38021"/>
                                <a:pt x="157829" y="76042"/>
                                <a:pt x="154972" y="114062"/>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7" name="Google Shape;3457;p63"/>
                        <p:cNvSpPr/>
                        <p:nvPr/>
                      </p:nvSpPr>
                      <p:spPr>
                        <a:xfrm>
                          <a:off x="5008530" y="5481837"/>
                          <a:ext cx="166687" cy="114062"/>
                        </a:xfrm>
                        <a:custGeom>
                          <a:avLst/>
                          <a:gdLst/>
                          <a:ahLst/>
                          <a:cxnLst/>
                          <a:rect l="l" t="t" r="r" b="b"/>
                          <a:pathLst>
                            <a:path w="166687" h="114062" extrusionOk="0">
                              <a:moveTo>
                                <a:pt x="154972" y="114062"/>
                              </a:moveTo>
                              <a:cubicBezTo>
                                <a:pt x="103346" y="114062"/>
                                <a:pt x="51625" y="114062"/>
                                <a:pt x="0" y="114062"/>
                              </a:cubicBezTo>
                              <a:cubicBezTo>
                                <a:pt x="2953" y="76042"/>
                                <a:pt x="7049" y="38021"/>
                                <a:pt x="12001" y="0"/>
                              </a:cubicBezTo>
                              <a:cubicBezTo>
                                <a:pt x="63532" y="0"/>
                                <a:pt x="115062" y="0"/>
                                <a:pt x="166688" y="0"/>
                              </a:cubicBezTo>
                              <a:cubicBezTo>
                                <a:pt x="161830" y="38021"/>
                                <a:pt x="157829" y="76042"/>
                                <a:pt x="154972" y="11406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458" name="Google Shape;3458;p63"/>
                      <p:cNvSpPr/>
                      <p:nvPr/>
                    </p:nvSpPr>
                    <p:spPr>
                      <a:xfrm>
                        <a:off x="5018722" y="5481837"/>
                        <a:ext cx="166687" cy="114062"/>
                      </a:xfrm>
                      <a:custGeom>
                        <a:avLst/>
                        <a:gdLst/>
                        <a:ahLst/>
                        <a:cxnLst/>
                        <a:rect l="l" t="t" r="r" b="b"/>
                        <a:pathLst>
                          <a:path w="166687" h="114062" extrusionOk="0">
                            <a:moveTo>
                              <a:pt x="154972" y="114062"/>
                            </a:moveTo>
                            <a:cubicBezTo>
                              <a:pt x="103346" y="114062"/>
                              <a:pt x="51626" y="114062"/>
                              <a:pt x="0" y="114062"/>
                            </a:cubicBezTo>
                            <a:cubicBezTo>
                              <a:pt x="2953" y="76042"/>
                              <a:pt x="7049" y="38021"/>
                              <a:pt x="12002" y="0"/>
                            </a:cubicBezTo>
                            <a:cubicBezTo>
                              <a:pt x="63532" y="0"/>
                              <a:pt x="115062" y="0"/>
                              <a:pt x="166688" y="0"/>
                            </a:cubicBezTo>
                            <a:cubicBezTo>
                              <a:pt x="161830" y="38021"/>
                              <a:pt x="157829" y="76042"/>
                              <a:pt x="155067" y="11406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459" name="Google Shape;3459;p63"/>
                      <p:cNvGrpSpPr/>
                      <p:nvPr/>
                    </p:nvGrpSpPr>
                    <p:grpSpPr>
                      <a:xfrm>
                        <a:off x="5027771" y="5491152"/>
                        <a:ext cx="148018" cy="97143"/>
                        <a:chOff x="5027771" y="5491152"/>
                        <a:chExt cx="148018" cy="97143"/>
                      </a:xfrm>
                    </p:grpSpPr>
                    <p:sp>
                      <p:nvSpPr>
                        <p:cNvPr id="3460" name="Google Shape;3460;p63"/>
                        <p:cNvSpPr/>
                        <p:nvPr/>
                      </p:nvSpPr>
                      <p:spPr>
                        <a:xfrm>
                          <a:off x="5031676" y="5491152"/>
                          <a:ext cx="144113" cy="54274"/>
                        </a:xfrm>
                        <a:custGeom>
                          <a:avLst/>
                          <a:gdLst/>
                          <a:ahLst/>
                          <a:cxnLst/>
                          <a:rect l="l" t="t" r="r" b="b"/>
                          <a:pathLst>
                            <a:path w="144113" h="54274" extrusionOk="0">
                              <a:moveTo>
                                <a:pt x="144113" y="0"/>
                              </a:moveTo>
                              <a:cubicBezTo>
                                <a:pt x="141827" y="18060"/>
                                <a:pt x="139827" y="36215"/>
                                <a:pt x="138017" y="54275"/>
                              </a:cubicBezTo>
                              <a:cubicBezTo>
                                <a:pt x="92012" y="54275"/>
                                <a:pt x="46006" y="54275"/>
                                <a:pt x="0" y="54275"/>
                              </a:cubicBezTo>
                              <a:cubicBezTo>
                                <a:pt x="1905" y="36215"/>
                                <a:pt x="3905" y="18060"/>
                                <a:pt x="6191" y="0"/>
                              </a:cubicBezTo>
                              <a:cubicBezTo>
                                <a:pt x="52197" y="0"/>
                                <a:pt x="98108" y="0"/>
                                <a:pt x="144113"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1" name="Google Shape;3461;p63"/>
                        <p:cNvSpPr/>
                        <p:nvPr/>
                      </p:nvSpPr>
                      <p:spPr>
                        <a:xfrm>
                          <a:off x="5027771" y="5552841"/>
                          <a:ext cx="141350" cy="35454"/>
                        </a:xfrm>
                        <a:custGeom>
                          <a:avLst/>
                          <a:gdLst/>
                          <a:ahLst/>
                          <a:cxnLst/>
                          <a:rect l="l" t="t" r="r" b="b"/>
                          <a:pathLst>
                            <a:path w="141350" h="35454" extrusionOk="0">
                              <a:moveTo>
                                <a:pt x="141256" y="0"/>
                              </a:moveTo>
                              <a:cubicBezTo>
                                <a:pt x="140113" y="11786"/>
                                <a:pt x="139065" y="23573"/>
                                <a:pt x="138113" y="35454"/>
                              </a:cubicBezTo>
                              <a:cubicBezTo>
                                <a:pt x="92107" y="35454"/>
                                <a:pt x="46006" y="35454"/>
                                <a:pt x="0" y="35454"/>
                              </a:cubicBezTo>
                              <a:cubicBezTo>
                                <a:pt x="952" y="23668"/>
                                <a:pt x="2000" y="11881"/>
                                <a:pt x="3238" y="0"/>
                              </a:cubicBezTo>
                              <a:cubicBezTo>
                                <a:pt x="49244" y="0"/>
                                <a:pt x="95250" y="0"/>
                                <a:pt x="141351"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62" name="Google Shape;3462;p63"/>
                      <p:cNvGrpSpPr/>
                      <p:nvPr/>
                    </p:nvGrpSpPr>
                    <p:grpSpPr>
                      <a:xfrm>
                        <a:off x="5027866" y="5491152"/>
                        <a:ext cx="144684" cy="97143"/>
                        <a:chOff x="5027866" y="5491152"/>
                        <a:chExt cx="144684" cy="97143"/>
                      </a:xfrm>
                    </p:grpSpPr>
                    <p:sp>
                      <p:nvSpPr>
                        <p:cNvPr id="3463" name="Google Shape;3463;p63"/>
                        <p:cNvSpPr/>
                        <p:nvPr/>
                      </p:nvSpPr>
                      <p:spPr>
                        <a:xfrm>
                          <a:off x="5027866" y="5552841"/>
                          <a:ext cx="59054" cy="35359"/>
                        </a:xfrm>
                        <a:custGeom>
                          <a:avLst/>
                          <a:gdLst/>
                          <a:ahLst/>
                          <a:cxnLst/>
                          <a:rect l="l" t="t" r="r" b="b"/>
                          <a:pathLst>
                            <a:path w="59054" h="35359" extrusionOk="0">
                              <a:moveTo>
                                <a:pt x="59055" y="0"/>
                              </a:moveTo>
                              <a:cubicBezTo>
                                <a:pt x="46006" y="11786"/>
                                <a:pt x="33052" y="23573"/>
                                <a:pt x="20098" y="35359"/>
                              </a:cubicBezTo>
                              <a:lnTo>
                                <a:pt x="0" y="35359"/>
                              </a:lnTo>
                              <a:cubicBezTo>
                                <a:pt x="12859" y="23573"/>
                                <a:pt x="25813" y="11786"/>
                                <a:pt x="38957" y="0"/>
                              </a:cubicBezTo>
                              <a:lnTo>
                                <a:pt x="59055"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4" name="Google Shape;3464;p63"/>
                        <p:cNvSpPr/>
                        <p:nvPr/>
                      </p:nvSpPr>
                      <p:spPr>
                        <a:xfrm>
                          <a:off x="5075015" y="5491152"/>
                          <a:ext cx="81057" cy="54274"/>
                        </a:xfrm>
                        <a:custGeom>
                          <a:avLst/>
                          <a:gdLst/>
                          <a:ahLst/>
                          <a:cxnLst/>
                          <a:rect l="l" t="t" r="r" b="b"/>
                          <a:pathLst>
                            <a:path w="81057" h="54274" extrusionOk="0">
                              <a:moveTo>
                                <a:pt x="80963" y="0"/>
                              </a:moveTo>
                              <a:cubicBezTo>
                                <a:pt x="60484" y="18060"/>
                                <a:pt x="40196" y="36215"/>
                                <a:pt x="20098" y="54275"/>
                              </a:cubicBezTo>
                              <a:cubicBezTo>
                                <a:pt x="13430" y="54275"/>
                                <a:pt x="6667" y="54275"/>
                                <a:pt x="0" y="54275"/>
                              </a:cubicBezTo>
                              <a:cubicBezTo>
                                <a:pt x="20098" y="36215"/>
                                <a:pt x="40386" y="18060"/>
                                <a:pt x="60960" y="0"/>
                              </a:cubicBezTo>
                              <a:cubicBezTo>
                                <a:pt x="67628" y="0"/>
                                <a:pt x="74390" y="0"/>
                                <a:pt x="81058"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5" name="Google Shape;3465;p63"/>
                        <p:cNvSpPr/>
                        <p:nvPr/>
                      </p:nvSpPr>
                      <p:spPr>
                        <a:xfrm>
                          <a:off x="5133784" y="5556548"/>
                          <a:ext cx="34861" cy="31747"/>
                        </a:xfrm>
                        <a:custGeom>
                          <a:avLst/>
                          <a:gdLst/>
                          <a:ahLst/>
                          <a:cxnLst/>
                          <a:rect l="l" t="t" r="r" b="b"/>
                          <a:pathLst>
                            <a:path w="34861" h="31747" extrusionOk="0">
                              <a:moveTo>
                                <a:pt x="34862" y="0"/>
                              </a:moveTo>
                              <a:cubicBezTo>
                                <a:pt x="34195" y="6654"/>
                                <a:pt x="33623" y="13308"/>
                                <a:pt x="33052" y="19866"/>
                              </a:cubicBezTo>
                              <a:cubicBezTo>
                                <a:pt x="28766" y="23858"/>
                                <a:pt x="24384" y="27755"/>
                                <a:pt x="20098" y="31748"/>
                              </a:cubicBezTo>
                              <a:cubicBezTo>
                                <a:pt x="13430" y="31748"/>
                                <a:pt x="6667" y="31748"/>
                                <a:pt x="0" y="31748"/>
                              </a:cubicBezTo>
                              <a:cubicBezTo>
                                <a:pt x="11525" y="21197"/>
                                <a:pt x="23146" y="10551"/>
                                <a:pt x="34862"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6" name="Google Shape;3466;p63"/>
                        <p:cNvSpPr/>
                        <p:nvPr/>
                      </p:nvSpPr>
                      <p:spPr>
                        <a:xfrm>
                          <a:off x="5105209" y="5552841"/>
                          <a:ext cx="47339" cy="35359"/>
                        </a:xfrm>
                        <a:custGeom>
                          <a:avLst/>
                          <a:gdLst/>
                          <a:ahLst/>
                          <a:cxnLst/>
                          <a:rect l="l" t="t" r="r" b="b"/>
                          <a:pathLst>
                            <a:path w="47339" h="35359" extrusionOk="0">
                              <a:moveTo>
                                <a:pt x="47339" y="0"/>
                              </a:moveTo>
                              <a:cubicBezTo>
                                <a:pt x="34290" y="11786"/>
                                <a:pt x="21336" y="23573"/>
                                <a:pt x="8477" y="35359"/>
                              </a:cubicBezTo>
                              <a:cubicBezTo>
                                <a:pt x="5620" y="35359"/>
                                <a:pt x="2858" y="35359"/>
                                <a:pt x="0" y="35359"/>
                              </a:cubicBezTo>
                              <a:cubicBezTo>
                                <a:pt x="12859" y="23573"/>
                                <a:pt x="25813" y="11786"/>
                                <a:pt x="38862" y="0"/>
                              </a:cubicBezTo>
                              <a:cubicBezTo>
                                <a:pt x="41720" y="0"/>
                                <a:pt x="44482" y="0"/>
                                <a:pt x="47339"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7" name="Google Shape;3467;p63"/>
                        <p:cNvSpPr/>
                        <p:nvPr/>
                      </p:nvSpPr>
                      <p:spPr>
                        <a:xfrm>
                          <a:off x="5152262" y="5528127"/>
                          <a:ext cx="19240" cy="17299"/>
                        </a:xfrm>
                        <a:custGeom>
                          <a:avLst/>
                          <a:gdLst/>
                          <a:ahLst/>
                          <a:cxnLst/>
                          <a:rect l="l" t="t" r="r" b="b"/>
                          <a:pathLst>
                            <a:path w="19240" h="17299" extrusionOk="0">
                              <a:moveTo>
                                <a:pt x="19241" y="95"/>
                              </a:moveTo>
                              <a:cubicBezTo>
                                <a:pt x="18955" y="2852"/>
                                <a:pt x="18669" y="5703"/>
                                <a:pt x="18383" y="8460"/>
                              </a:cubicBezTo>
                              <a:cubicBezTo>
                                <a:pt x="15050" y="11406"/>
                                <a:pt x="11811" y="14353"/>
                                <a:pt x="8477" y="17300"/>
                              </a:cubicBezTo>
                              <a:cubicBezTo>
                                <a:pt x="5620" y="17300"/>
                                <a:pt x="2858" y="17300"/>
                                <a:pt x="0" y="17300"/>
                              </a:cubicBezTo>
                              <a:cubicBezTo>
                                <a:pt x="6382" y="11501"/>
                                <a:pt x="12763" y="5798"/>
                                <a:pt x="19241"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8" name="Google Shape;3468;p63"/>
                        <p:cNvSpPr/>
                        <p:nvPr/>
                      </p:nvSpPr>
                      <p:spPr>
                        <a:xfrm>
                          <a:off x="5032724" y="5491152"/>
                          <a:ext cx="50387" cy="44674"/>
                        </a:xfrm>
                        <a:custGeom>
                          <a:avLst/>
                          <a:gdLst/>
                          <a:ahLst/>
                          <a:cxnLst/>
                          <a:rect l="l" t="t" r="r" b="b"/>
                          <a:pathLst>
                            <a:path w="50387" h="44674" extrusionOk="0">
                              <a:moveTo>
                                <a:pt x="50292" y="0"/>
                              </a:moveTo>
                              <a:cubicBezTo>
                                <a:pt x="33433" y="14923"/>
                                <a:pt x="16669" y="29846"/>
                                <a:pt x="0" y="44674"/>
                              </a:cubicBezTo>
                              <a:cubicBezTo>
                                <a:pt x="286" y="41918"/>
                                <a:pt x="571" y="39066"/>
                                <a:pt x="953" y="36310"/>
                              </a:cubicBezTo>
                              <a:cubicBezTo>
                                <a:pt x="14478" y="24238"/>
                                <a:pt x="28194" y="12071"/>
                                <a:pt x="41910" y="0"/>
                              </a:cubicBezTo>
                              <a:cubicBezTo>
                                <a:pt x="44768" y="0"/>
                                <a:pt x="47530" y="0"/>
                                <a:pt x="50387"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9" name="Google Shape;3469;p63"/>
                        <p:cNvSpPr/>
                        <p:nvPr/>
                      </p:nvSpPr>
                      <p:spPr>
                        <a:xfrm>
                          <a:off x="5028723" y="5552841"/>
                          <a:ext cx="26670" cy="24048"/>
                        </a:xfrm>
                        <a:custGeom>
                          <a:avLst/>
                          <a:gdLst/>
                          <a:ahLst/>
                          <a:cxnLst/>
                          <a:rect l="l" t="t" r="r" b="b"/>
                          <a:pathLst>
                            <a:path w="26670" h="24048" extrusionOk="0">
                              <a:moveTo>
                                <a:pt x="26575" y="0"/>
                              </a:moveTo>
                              <a:cubicBezTo>
                                <a:pt x="17717" y="7984"/>
                                <a:pt x="8858" y="16064"/>
                                <a:pt x="0" y="24048"/>
                              </a:cubicBezTo>
                              <a:cubicBezTo>
                                <a:pt x="0" y="23383"/>
                                <a:pt x="95" y="22717"/>
                                <a:pt x="191" y="22147"/>
                              </a:cubicBezTo>
                              <a:cubicBezTo>
                                <a:pt x="8287" y="14733"/>
                                <a:pt x="16478" y="7414"/>
                                <a:pt x="24670" y="0"/>
                              </a:cubicBezTo>
                              <a:cubicBezTo>
                                <a:pt x="25337" y="0"/>
                                <a:pt x="26003" y="0"/>
                                <a:pt x="26670"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0" name="Google Shape;3470;p63"/>
                        <p:cNvSpPr/>
                        <p:nvPr/>
                      </p:nvSpPr>
                      <p:spPr>
                        <a:xfrm>
                          <a:off x="5061489" y="5491152"/>
                          <a:ext cx="62865" cy="54274"/>
                        </a:xfrm>
                        <a:custGeom>
                          <a:avLst/>
                          <a:gdLst/>
                          <a:ahLst/>
                          <a:cxnLst/>
                          <a:rect l="l" t="t" r="r" b="b"/>
                          <a:pathLst>
                            <a:path w="62865" h="54274" extrusionOk="0">
                              <a:moveTo>
                                <a:pt x="62865" y="0"/>
                              </a:moveTo>
                              <a:cubicBezTo>
                                <a:pt x="42386" y="18060"/>
                                <a:pt x="22003" y="36215"/>
                                <a:pt x="1905" y="54275"/>
                              </a:cubicBezTo>
                              <a:cubicBezTo>
                                <a:pt x="1238" y="54275"/>
                                <a:pt x="667" y="54275"/>
                                <a:pt x="0" y="54275"/>
                              </a:cubicBezTo>
                              <a:cubicBezTo>
                                <a:pt x="20098" y="36215"/>
                                <a:pt x="40481" y="18060"/>
                                <a:pt x="60960" y="0"/>
                              </a:cubicBezTo>
                              <a:lnTo>
                                <a:pt x="62865"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1" name="Google Shape;3471;p63"/>
                        <p:cNvSpPr/>
                        <p:nvPr/>
                      </p:nvSpPr>
                      <p:spPr>
                        <a:xfrm>
                          <a:off x="5095494" y="5552841"/>
                          <a:ext cx="40862" cy="35359"/>
                        </a:xfrm>
                        <a:custGeom>
                          <a:avLst/>
                          <a:gdLst/>
                          <a:ahLst/>
                          <a:cxnLst/>
                          <a:rect l="l" t="t" r="r" b="b"/>
                          <a:pathLst>
                            <a:path w="40862" h="35359" extrusionOk="0">
                              <a:moveTo>
                                <a:pt x="40862" y="0"/>
                              </a:moveTo>
                              <a:cubicBezTo>
                                <a:pt x="27813" y="11786"/>
                                <a:pt x="14859" y="23573"/>
                                <a:pt x="2000" y="35359"/>
                              </a:cubicBezTo>
                              <a:lnTo>
                                <a:pt x="0" y="35359"/>
                              </a:lnTo>
                              <a:cubicBezTo>
                                <a:pt x="12859" y="23573"/>
                                <a:pt x="25813" y="11786"/>
                                <a:pt x="38862" y="0"/>
                              </a:cubicBezTo>
                              <a:lnTo>
                                <a:pt x="40862"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2" name="Google Shape;3472;p63"/>
                        <p:cNvSpPr/>
                        <p:nvPr/>
                      </p:nvSpPr>
                      <p:spPr>
                        <a:xfrm>
                          <a:off x="5142642" y="5518622"/>
                          <a:ext cx="29908" cy="26804"/>
                        </a:xfrm>
                        <a:custGeom>
                          <a:avLst/>
                          <a:gdLst/>
                          <a:ahLst/>
                          <a:cxnLst/>
                          <a:rect l="l" t="t" r="r" b="b"/>
                          <a:pathLst>
                            <a:path w="29908" h="26804" extrusionOk="0">
                              <a:moveTo>
                                <a:pt x="29908" y="0"/>
                              </a:moveTo>
                              <a:cubicBezTo>
                                <a:pt x="29908" y="665"/>
                                <a:pt x="29718" y="1331"/>
                                <a:pt x="29718" y="1901"/>
                              </a:cubicBezTo>
                              <a:cubicBezTo>
                                <a:pt x="20383" y="10171"/>
                                <a:pt x="11144" y="18535"/>
                                <a:pt x="2000" y="26805"/>
                              </a:cubicBezTo>
                              <a:lnTo>
                                <a:pt x="0" y="26805"/>
                              </a:lnTo>
                              <a:cubicBezTo>
                                <a:pt x="9906" y="17870"/>
                                <a:pt x="19907" y="8935"/>
                                <a:pt x="29908"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3" name="Google Shape;3473;p63"/>
                        <p:cNvSpPr/>
                        <p:nvPr/>
                      </p:nvSpPr>
                      <p:spPr>
                        <a:xfrm>
                          <a:off x="5036820" y="5491152"/>
                          <a:ext cx="10001" cy="8744"/>
                        </a:xfrm>
                        <a:custGeom>
                          <a:avLst/>
                          <a:gdLst/>
                          <a:ahLst/>
                          <a:cxnLst/>
                          <a:rect l="l" t="t" r="r" b="b"/>
                          <a:pathLst>
                            <a:path w="10001" h="8744" extrusionOk="0">
                              <a:moveTo>
                                <a:pt x="9906" y="0"/>
                              </a:moveTo>
                              <a:cubicBezTo>
                                <a:pt x="6572" y="2947"/>
                                <a:pt x="3334" y="5798"/>
                                <a:pt x="0" y="8745"/>
                              </a:cubicBezTo>
                              <a:cubicBezTo>
                                <a:pt x="0" y="8079"/>
                                <a:pt x="191" y="7414"/>
                                <a:pt x="286" y="6844"/>
                              </a:cubicBezTo>
                              <a:cubicBezTo>
                                <a:pt x="2858" y="4562"/>
                                <a:pt x="5429" y="2281"/>
                                <a:pt x="8001" y="0"/>
                              </a:cubicBezTo>
                              <a:lnTo>
                                <a:pt x="10001"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474" name="Google Shape;3474;p63"/>
                    <p:cNvGrpSpPr/>
                    <p:nvPr/>
                  </p:nvGrpSpPr>
                  <p:grpSpPr>
                    <a:xfrm>
                      <a:off x="5002815" y="5595995"/>
                      <a:ext cx="175926" cy="8744"/>
                      <a:chOff x="5002815" y="5595995"/>
                      <a:chExt cx="175926" cy="8744"/>
                    </a:xfrm>
                  </p:grpSpPr>
                  <p:sp>
                    <p:nvSpPr>
                      <p:cNvPr id="3475" name="Google Shape;3475;p63"/>
                      <p:cNvSpPr/>
                      <p:nvPr/>
                    </p:nvSpPr>
                    <p:spPr>
                      <a:xfrm>
                        <a:off x="5002815" y="5595995"/>
                        <a:ext cx="175926" cy="8744"/>
                      </a:xfrm>
                      <a:custGeom>
                        <a:avLst/>
                        <a:gdLst/>
                        <a:ahLst/>
                        <a:cxnLst/>
                        <a:rect l="l" t="t" r="r" b="b"/>
                        <a:pathLst>
                          <a:path w="175926" h="8744" extrusionOk="0">
                            <a:moveTo>
                              <a:pt x="175260" y="8745"/>
                            </a:moveTo>
                            <a:cubicBezTo>
                              <a:pt x="116872" y="8745"/>
                              <a:pt x="58388" y="8745"/>
                              <a:pt x="0" y="8745"/>
                            </a:cubicBezTo>
                            <a:cubicBezTo>
                              <a:pt x="191" y="5798"/>
                              <a:pt x="476" y="2851"/>
                              <a:pt x="667" y="0"/>
                            </a:cubicBezTo>
                            <a:cubicBezTo>
                              <a:pt x="59055" y="0"/>
                              <a:pt x="117539" y="0"/>
                              <a:pt x="175927" y="0"/>
                            </a:cubicBezTo>
                            <a:cubicBezTo>
                              <a:pt x="175736" y="2947"/>
                              <a:pt x="175450" y="5893"/>
                              <a:pt x="175260" y="8745"/>
                            </a:cubicBezTo>
                            <a:close/>
                          </a:path>
                        </a:pathLst>
                      </a:custGeom>
                      <a:solidFill>
                        <a:srgbClr val="FFC72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6" name="Google Shape;3476;p63"/>
                      <p:cNvSpPr/>
                      <p:nvPr/>
                    </p:nvSpPr>
                    <p:spPr>
                      <a:xfrm>
                        <a:off x="5002815" y="5595995"/>
                        <a:ext cx="175926" cy="8744"/>
                      </a:xfrm>
                      <a:custGeom>
                        <a:avLst/>
                        <a:gdLst/>
                        <a:ahLst/>
                        <a:cxnLst/>
                        <a:rect l="l" t="t" r="r" b="b"/>
                        <a:pathLst>
                          <a:path w="175926" h="8744" extrusionOk="0">
                            <a:moveTo>
                              <a:pt x="175260" y="8745"/>
                            </a:moveTo>
                            <a:cubicBezTo>
                              <a:pt x="116872" y="8745"/>
                              <a:pt x="58388" y="8745"/>
                              <a:pt x="0" y="8745"/>
                            </a:cubicBezTo>
                            <a:cubicBezTo>
                              <a:pt x="191" y="5798"/>
                              <a:pt x="476" y="2851"/>
                              <a:pt x="667" y="0"/>
                            </a:cubicBezTo>
                            <a:cubicBezTo>
                              <a:pt x="59055" y="0"/>
                              <a:pt x="117539" y="0"/>
                              <a:pt x="175927" y="0"/>
                            </a:cubicBezTo>
                            <a:cubicBezTo>
                              <a:pt x="175736" y="2947"/>
                              <a:pt x="175450" y="5893"/>
                              <a:pt x="175260" y="87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sp>
            <p:nvSpPr>
              <p:cNvPr id="3477" name="Google Shape;3477;p63"/>
              <p:cNvSpPr/>
              <p:nvPr/>
            </p:nvSpPr>
            <p:spPr>
              <a:xfrm>
                <a:off x="3397472" y="2890897"/>
                <a:ext cx="23717" cy="180503"/>
              </a:xfrm>
              <a:custGeom>
                <a:avLst/>
                <a:gdLst/>
                <a:ahLst/>
                <a:cxnLst/>
                <a:rect l="l" t="t" r="r" b="b"/>
                <a:pathLst>
                  <a:path w="23717" h="180503" extrusionOk="0">
                    <a:moveTo>
                      <a:pt x="0" y="0"/>
                    </a:moveTo>
                    <a:lnTo>
                      <a:pt x="23717" y="0"/>
                    </a:lnTo>
                    <a:lnTo>
                      <a:pt x="23717" y="180504"/>
                    </a:lnTo>
                    <a:lnTo>
                      <a:pt x="0" y="18050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478" name="Google Shape;3478;p63"/>
              <p:cNvGrpSpPr/>
              <p:nvPr/>
            </p:nvGrpSpPr>
            <p:grpSpPr>
              <a:xfrm>
                <a:off x="3612832" y="2890897"/>
                <a:ext cx="23717" cy="180503"/>
                <a:chOff x="4925282" y="5528222"/>
                <a:chExt cx="23717" cy="180503"/>
              </a:xfrm>
            </p:grpSpPr>
            <p:sp>
              <p:nvSpPr>
                <p:cNvPr id="3479" name="Google Shape;3479;p63"/>
                <p:cNvSpPr/>
                <p:nvPr/>
              </p:nvSpPr>
              <p:spPr>
                <a:xfrm>
                  <a:off x="4925282" y="5528222"/>
                  <a:ext cx="23717" cy="180503"/>
                </a:xfrm>
                <a:custGeom>
                  <a:avLst/>
                  <a:gdLst/>
                  <a:ahLst/>
                  <a:cxnLst/>
                  <a:rect l="l" t="t" r="r" b="b"/>
                  <a:pathLst>
                    <a:path w="23717" h="180503" extrusionOk="0">
                      <a:moveTo>
                        <a:pt x="0" y="0"/>
                      </a:moveTo>
                      <a:lnTo>
                        <a:pt x="23717" y="0"/>
                      </a:lnTo>
                      <a:lnTo>
                        <a:pt x="23717" y="180504"/>
                      </a:lnTo>
                      <a:lnTo>
                        <a:pt x="0" y="18050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80" name="Google Shape;3480;p63"/>
                <p:cNvSpPr/>
                <p:nvPr/>
              </p:nvSpPr>
              <p:spPr>
                <a:xfrm>
                  <a:off x="4925282" y="5528222"/>
                  <a:ext cx="23717" cy="180503"/>
                </a:xfrm>
                <a:custGeom>
                  <a:avLst/>
                  <a:gdLst/>
                  <a:ahLst/>
                  <a:cxnLst/>
                  <a:rect l="l" t="t" r="r" b="b"/>
                  <a:pathLst>
                    <a:path w="23717" h="180503" extrusionOk="0">
                      <a:moveTo>
                        <a:pt x="0" y="0"/>
                      </a:moveTo>
                      <a:lnTo>
                        <a:pt x="23717" y="0"/>
                      </a:lnTo>
                      <a:lnTo>
                        <a:pt x="23717" y="180504"/>
                      </a:lnTo>
                      <a:lnTo>
                        <a:pt x="0" y="18050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cxnSp>
        <p:nvCxnSpPr>
          <p:cNvPr id="3492" name="Google Shape;3492;p63"/>
          <p:cNvCxnSpPr>
            <a:cxnSpLocks/>
          </p:cNvCxnSpPr>
          <p:nvPr/>
        </p:nvCxnSpPr>
        <p:spPr>
          <a:xfrm>
            <a:off x="1908327" y="2967261"/>
            <a:ext cx="0" cy="814200"/>
          </a:xfrm>
          <a:prstGeom prst="straightConnector1">
            <a:avLst/>
          </a:prstGeom>
          <a:noFill/>
          <a:ln w="19050" cap="flat" cmpd="sng">
            <a:solidFill>
              <a:schemeClr val="dk2"/>
            </a:solidFill>
            <a:prstDash val="solid"/>
            <a:round/>
            <a:headEnd type="none" w="med" len="med"/>
            <a:tailEnd type="none" w="med" len="med"/>
          </a:ln>
        </p:spPr>
      </p:cxnSp>
      <p:cxnSp>
        <p:nvCxnSpPr>
          <p:cNvPr id="3493" name="Google Shape;3493;p63"/>
          <p:cNvCxnSpPr/>
          <p:nvPr/>
        </p:nvCxnSpPr>
        <p:spPr>
          <a:xfrm>
            <a:off x="4639341" y="2685671"/>
            <a:ext cx="0" cy="342000"/>
          </a:xfrm>
          <a:prstGeom prst="straightConnector1">
            <a:avLst/>
          </a:prstGeom>
          <a:noFill/>
          <a:ln w="19050" cap="flat" cmpd="sng">
            <a:solidFill>
              <a:schemeClr val="dk2"/>
            </a:solidFill>
            <a:prstDash val="solid"/>
            <a:round/>
            <a:headEnd type="none" w="med" len="med"/>
            <a:tailEnd type="none" w="med" len="med"/>
          </a:ln>
        </p:spPr>
      </p:cxnSp>
      <p:cxnSp>
        <p:nvCxnSpPr>
          <p:cNvPr id="3494" name="Google Shape;3494;p63"/>
          <p:cNvCxnSpPr>
            <a:cxnSpLocks/>
          </p:cNvCxnSpPr>
          <p:nvPr/>
        </p:nvCxnSpPr>
        <p:spPr>
          <a:xfrm>
            <a:off x="7221251" y="2685671"/>
            <a:ext cx="0" cy="814200"/>
          </a:xfrm>
          <a:prstGeom prst="straightConnector1">
            <a:avLst/>
          </a:prstGeom>
          <a:noFill/>
          <a:ln w="19050" cap="flat" cmpd="sng">
            <a:solidFill>
              <a:schemeClr val="dk2"/>
            </a:solidFill>
            <a:prstDash val="solid"/>
            <a:round/>
            <a:headEnd type="none" w="med" len="med"/>
            <a:tailEnd type="none" w="med" len="med"/>
          </a:ln>
        </p:spPr>
      </p:cxnSp>
      <p:pic>
        <p:nvPicPr>
          <p:cNvPr id="2" name="Picture 1">
            <a:extLst>
              <a:ext uri="{FF2B5EF4-FFF2-40B4-BE49-F238E27FC236}">
                <a16:creationId xmlns:a16="http://schemas.microsoft.com/office/drawing/2014/main" id="{0315D4A4-9245-8C3D-6CEA-D1AF48C669FD}"/>
              </a:ext>
            </a:extLst>
          </p:cNvPr>
          <p:cNvPicPr>
            <a:picLocks noChangeAspect="1"/>
          </p:cNvPicPr>
          <p:nvPr/>
        </p:nvPicPr>
        <p:blipFill>
          <a:blip r:embed="rId3"/>
          <a:stretch>
            <a:fillRect/>
          </a:stretch>
        </p:blipFill>
        <p:spPr>
          <a:xfrm>
            <a:off x="6244987" y="3436233"/>
            <a:ext cx="1981372" cy="113395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08"/>
        <p:cNvGrpSpPr/>
        <p:nvPr/>
      </p:nvGrpSpPr>
      <p:grpSpPr>
        <a:xfrm>
          <a:off x="0" y="0"/>
          <a:ext cx="0" cy="0"/>
          <a:chOff x="0" y="0"/>
          <a:chExt cx="0" cy="0"/>
        </a:xfrm>
      </p:grpSpPr>
      <p:pic>
        <p:nvPicPr>
          <p:cNvPr id="2309" name="Google Shape;2309;p52"/>
          <p:cNvPicPr preferRelativeResize="0">
            <a:picLocks noGrp="1"/>
          </p:cNvPicPr>
          <p:nvPr>
            <p:ph type="pic" idx="2"/>
          </p:nvPr>
        </p:nvPicPr>
        <p:blipFill rotWithShape="1">
          <a:blip r:embed="rId3">
            <a:alphaModFix/>
          </a:blip>
          <a:srcRect l="59" r="59"/>
          <a:stretch/>
        </p:blipFill>
        <p:spPr>
          <a:xfrm>
            <a:off x="0" y="0"/>
            <a:ext cx="9144002" cy="5143500"/>
          </a:xfrm>
          <a:prstGeom prst="rect">
            <a:avLst/>
          </a:prstGeom>
        </p:spPr>
      </p:pic>
      <p:sp>
        <p:nvSpPr>
          <p:cNvPr id="2310" name="Google Shape;2310;p52"/>
          <p:cNvSpPr txBox="1">
            <a:spLocks noGrp="1"/>
          </p:cNvSpPr>
          <p:nvPr>
            <p:ph type="title"/>
          </p:nvPr>
        </p:nvSpPr>
        <p:spPr>
          <a:xfrm>
            <a:off x="6828005" y="172737"/>
            <a:ext cx="2836011" cy="54344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000" dirty="0"/>
              <a:t>Individuality</a:t>
            </a:r>
            <a:endParaRPr sz="2000" dirty="0"/>
          </a:p>
        </p:txBody>
      </p:sp>
      <p:grpSp>
        <p:nvGrpSpPr>
          <p:cNvPr id="2312" name="Google Shape;2312;p52"/>
          <p:cNvGrpSpPr/>
          <p:nvPr/>
        </p:nvGrpSpPr>
        <p:grpSpPr>
          <a:xfrm>
            <a:off x="229772" y="121774"/>
            <a:ext cx="2086225" cy="533791"/>
            <a:chOff x="229772" y="121774"/>
            <a:chExt cx="2086225" cy="533791"/>
          </a:xfrm>
        </p:grpSpPr>
        <p:sp>
          <p:nvSpPr>
            <p:cNvPr id="2313" name="Google Shape;2313;p52"/>
            <p:cNvSpPr/>
            <p:nvPr/>
          </p:nvSpPr>
          <p:spPr>
            <a:xfrm>
              <a:off x="229772" y="423415"/>
              <a:ext cx="1243498" cy="232150"/>
            </a:xfrm>
            <a:custGeom>
              <a:avLst/>
              <a:gdLst/>
              <a:ahLst/>
              <a:cxnLst/>
              <a:rect l="l" t="t" r="r" b="b"/>
              <a:pathLst>
                <a:path w="1243498" h="232150" extrusionOk="0">
                  <a:moveTo>
                    <a:pt x="3848" y="226700"/>
                  </a:moveTo>
                  <a:cubicBezTo>
                    <a:pt x="69190" y="226700"/>
                    <a:pt x="1169042" y="233925"/>
                    <a:pt x="1238193" y="231738"/>
                  </a:cubicBezTo>
                  <a:cubicBezTo>
                    <a:pt x="1243146" y="231643"/>
                    <a:pt x="1245813" y="224324"/>
                    <a:pt x="1240860" y="221853"/>
                  </a:cubicBezTo>
                  <a:cubicBezTo>
                    <a:pt x="1197331" y="200371"/>
                    <a:pt x="1147896" y="204648"/>
                    <a:pt x="1102557" y="189440"/>
                  </a:cubicBezTo>
                  <a:cubicBezTo>
                    <a:pt x="1075887" y="180505"/>
                    <a:pt x="1059600" y="163111"/>
                    <a:pt x="1041026" y="143150"/>
                  </a:cubicBezTo>
                  <a:cubicBezTo>
                    <a:pt x="1025024" y="125945"/>
                    <a:pt x="1006545" y="112733"/>
                    <a:pt x="983781" y="105890"/>
                  </a:cubicBezTo>
                  <a:cubicBezTo>
                    <a:pt x="963683" y="99901"/>
                    <a:pt x="941870" y="99046"/>
                    <a:pt x="921487" y="103988"/>
                  </a:cubicBezTo>
                  <a:cubicBezTo>
                    <a:pt x="899199" y="109311"/>
                    <a:pt x="879767" y="122048"/>
                    <a:pt x="858527" y="130128"/>
                  </a:cubicBezTo>
                  <a:cubicBezTo>
                    <a:pt x="805663" y="149993"/>
                    <a:pt x="754323" y="131078"/>
                    <a:pt x="716604" y="92107"/>
                  </a:cubicBezTo>
                  <a:cubicBezTo>
                    <a:pt x="685457" y="59979"/>
                    <a:pt x="654882" y="29658"/>
                    <a:pt x="612591" y="12263"/>
                  </a:cubicBezTo>
                  <a:cubicBezTo>
                    <a:pt x="577158" y="-2280"/>
                    <a:pt x="537820" y="-5226"/>
                    <a:pt x="502387" y="10742"/>
                  </a:cubicBezTo>
                  <a:cubicBezTo>
                    <a:pt x="462001" y="28992"/>
                    <a:pt x="434378" y="65682"/>
                    <a:pt x="396469" y="87735"/>
                  </a:cubicBezTo>
                  <a:cubicBezTo>
                    <a:pt x="351511" y="113969"/>
                    <a:pt x="297790" y="107696"/>
                    <a:pt x="248260" y="115680"/>
                  </a:cubicBezTo>
                  <a:cubicBezTo>
                    <a:pt x="198540" y="123569"/>
                    <a:pt x="160535" y="165297"/>
                    <a:pt x="117006" y="189250"/>
                  </a:cubicBezTo>
                  <a:cubicBezTo>
                    <a:pt x="102147" y="197425"/>
                    <a:pt x="86906" y="204363"/>
                    <a:pt x="69571" y="203888"/>
                  </a:cubicBezTo>
                  <a:cubicBezTo>
                    <a:pt x="59856" y="203603"/>
                    <a:pt x="50331" y="201037"/>
                    <a:pt x="40710" y="199801"/>
                  </a:cubicBezTo>
                  <a:cubicBezTo>
                    <a:pt x="25756" y="197995"/>
                    <a:pt x="11468" y="198375"/>
                    <a:pt x="1467" y="210827"/>
                  </a:cubicBezTo>
                  <a:cubicBezTo>
                    <a:pt x="-1009" y="213868"/>
                    <a:pt x="-438" y="226796"/>
                    <a:pt x="3848" y="22679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4" name="Google Shape;2314;p52"/>
            <p:cNvSpPr/>
            <p:nvPr/>
          </p:nvSpPr>
          <p:spPr>
            <a:xfrm>
              <a:off x="1408168" y="121774"/>
              <a:ext cx="907829" cy="169528"/>
            </a:xfrm>
            <a:custGeom>
              <a:avLst/>
              <a:gdLst/>
              <a:ahLst/>
              <a:cxnLst/>
              <a:rect l="l" t="t" r="r" b="b"/>
              <a:pathLst>
                <a:path w="907829" h="169528" extrusionOk="0">
                  <a:moveTo>
                    <a:pt x="2798" y="165544"/>
                  </a:moveTo>
                  <a:cubicBezTo>
                    <a:pt x="50519" y="165544"/>
                    <a:pt x="853476" y="170771"/>
                    <a:pt x="903959" y="169251"/>
                  </a:cubicBezTo>
                  <a:cubicBezTo>
                    <a:pt x="907578" y="169156"/>
                    <a:pt x="909483" y="163833"/>
                    <a:pt x="905959" y="162027"/>
                  </a:cubicBezTo>
                  <a:cubicBezTo>
                    <a:pt x="874145" y="146343"/>
                    <a:pt x="838046" y="149480"/>
                    <a:pt x="804994" y="138359"/>
                  </a:cubicBezTo>
                  <a:cubicBezTo>
                    <a:pt x="785563" y="131800"/>
                    <a:pt x="773561" y="119158"/>
                    <a:pt x="760131" y="104615"/>
                  </a:cubicBezTo>
                  <a:cubicBezTo>
                    <a:pt x="748511" y="92068"/>
                    <a:pt x="734985" y="82373"/>
                    <a:pt x="718316" y="77430"/>
                  </a:cubicBezTo>
                  <a:cubicBezTo>
                    <a:pt x="703648" y="73058"/>
                    <a:pt x="687741" y="72488"/>
                    <a:pt x="672787" y="76005"/>
                  </a:cubicBezTo>
                  <a:cubicBezTo>
                    <a:pt x="656499" y="79902"/>
                    <a:pt x="642307" y="89217"/>
                    <a:pt x="626781" y="95015"/>
                  </a:cubicBezTo>
                  <a:cubicBezTo>
                    <a:pt x="588205" y="109558"/>
                    <a:pt x="550676" y="95775"/>
                    <a:pt x="523149" y="67260"/>
                  </a:cubicBezTo>
                  <a:cubicBezTo>
                    <a:pt x="500384" y="43782"/>
                    <a:pt x="478096" y="21635"/>
                    <a:pt x="447235" y="8993"/>
                  </a:cubicBezTo>
                  <a:cubicBezTo>
                    <a:pt x="421422" y="-1653"/>
                    <a:pt x="392657" y="-3839"/>
                    <a:pt x="366844" y="7852"/>
                  </a:cubicBezTo>
                  <a:cubicBezTo>
                    <a:pt x="337412" y="21160"/>
                    <a:pt x="317219" y="47964"/>
                    <a:pt x="289501" y="64028"/>
                  </a:cubicBezTo>
                  <a:cubicBezTo>
                    <a:pt x="256735" y="83134"/>
                    <a:pt x="217492" y="78666"/>
                    <a:pt x="181297" y="84369"/>
                  </a:cubicBezTo>
                  <a:cubicBezTo>
                    <a:pt x="145007" y="90167"/>
                    <a:pt x="117289" y="120584"/>
                    <a:pt x="85475" y="138074"/>
                  </a:cubicBezTo>
                  <a:cubicBezTo>
                    <a:pt x="74617" y="144062"/>
                    <a:pt x="63473" y="149099"/>
                    <a:pt x="50804" y="148814"/>
                  </a:cubicBezTo>
                  <a:cubicBezTo>
                    <a:pt x="43661" y="148624"/>
                    <a:pt x="36707" y="146723"/>
                    <a:pt x="29754" y="145868"/>
                  </a:cubicBezTo>
                  <a:cubicBezTo>
                    <a:pt x="18800" y="144537"/>
                    <a:pt x="8418" y="144822"/>
                    <a:pt x="1084" y="153947"/>
                  </a:cubicBezTo>
                  <a:cubicBezTo>
                    <a:pt x="-726" y="156134"/>
                    <a:pt x="-345" y="165544"/>
                    <a:pt x="2798" y="16554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311" name="Google Shape;2311;p52"/>
          <p:cNvPicPr preferRelativeResize="0"/>
          <p:nvPr/>
        </p:nvPicPr>
        <p:blipFill>
          <a:blip r:embed="rId4">
            <a:alphaModFix/>
          </a:blip>
          <a:stretch>
            <a:fillRect/>
          </a:stretch>
        </p:blipFill>
        <p:spPr>
          <a:xfrm rot="-1662581">
            <a:off x="8099081" y="1933132"/>
            <a:ext cx="2714190" cy="2271950"/>
          </a:xfrm>
          <a:prstGeom prst="rect">
            <a:avLst/>
          </a:prstGeom>
          <a:noFill/>
          <a:ln>
            <a:noFill/>
          </a:ln>
        </p:spPr>
      </p:pic>
      <p:pic>
        <p:nvPicPr>
          <p:cNvPr id="6" name="Picture 5">
            <a:extLst>
              <a:ext uri="{FF2B5EF4-FFF2-40B4-BE49-F238E27FC236}">
                <a16:creationId xmlns:a16="http://schemas.microsoft.com/office/drawing/2014/main" id="{B631989F-21EF-132C-5117-CAAE5B671726}"/>
              </a:ext>
            </a:extLst>
          </p:cNvPr>
          <p:cNvPicPr>
            <a:picLocks noChangeAspect="1"/>
          </p:cNvPicPr>
          <p:nvPr/>
        </p:nvPicPr>
        <p:blipFill>
          <a:blip r:embed="rId5">
            <a:alphaModFix amt="90000"/>
          </a:blip>
          <a:stretch>
            <a:fillRect/>
          </a:stretch>
        </p:blipFill>
        <p:spPr>
          <a:xfrm>
            <a:off x="401652" y="1045555"/>
            <a:ext cx="8592524" cy="3707954"/>
          </a:xfrm>
          <a:prstGeom prst="rect">
            <a:avLst/>
          </a:prstGeom>
          <a:effectLst>
            <a:reflection endPos="0" dist="50800" dir="5400000" sy="-100000" algn="bl" rotWithShape="0"/>
            <a:softEdge rad="0"/>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39"/>
          <p:cNvSpPr txBox="1">
            <a:spLocks noGrp="1"/>
          </p:cNvSpPr>
          <p:nvPr>
            <p:ph type="title"/>
          </p:nvPr>
        </p:nvSpPr>
        <p:spPr>
          <a:xfrm>
            <a:off x="724800" y="807478"/>
            <a:ext cx="7699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Application in the Real World </a:t>
            </a:r>
            <a:br>
              <a:rPr lang="en-US" dirty="0"/>
            </a:br>
            <a:endParaRPr dirty="0"/>
          </a:p>
        </p:txBody>
      </p:sp>
      <p:grpSp>
        <p:nvGrpSpPr>
          <p:cNvPr id="38" name="Google Shape;5230;p73">
            <a:extLst>
              <a:ext uri="{FF2B5EF4-FFF2-40B4-BE49-F238E27FC236}">
                <a16:creationId xmlns:a16="http://schemas.microsoft.com/office/drawing/2014/main" id="{09ADF6CE-CC6D-22EA-F890-5890E33B5E93}"/>
              </a:ext>
            </a:extLst>
          </p:cNvPr>
          <p:cNvGrpSpPr/>
          <p:nvPr/>
        </p:nvGrpSpPr>
        <p:grpSpPr>
          <a:xfrm>
            <a:off x="5024324" y="2839453"/>
            <a:ext cx="3054021" cy="2202293"/>
            <a:chOff x="5992644" y="2927042"/>
            <a:chExt cx="429472" cy="430101"/>
          </a:xfrm>
        </p:grpSpPr>
        <p:sp>
          <p:nvSpPr>
            <p:cNvPr id="39" name="Google Shape;5231;p73">
              <a:extLst>
                <a:ext uri="{FF2B5EF4-FFF2-40B4-BE49-F238E27FC236}">
                  <a16:creationId xmlns:a16="http://schemas.microsoft.com/office/drawing/2014/main" id="{746735D2-ADD7-A456-5745-94F306486D96}"/>
                </a:ext>
              </a:extLst>
            </p:cNvPr>
            <p:cNvSpPr/>
            <p:nvPr/>
          </p:nvSpPr>
          <p:spPr>
            <a:xfrm>
              <a:off x="6324867" y="3300400"/>
              <a:ext cx="90960" cy="50034"/>
            </a:xfrm>
            <a:custGeom>
              <a:avLst/>
              <a:gdLst/>
              <a:ahLst/>
              <a:cxnLst/>
              <a:rect l="l" t="t" r="r" b="b"/>
              <a:pathLst>
                <a:path w="90960" h="50034" extrusionOk="0">
                  <a:moveTo>
                    <a:pt x="40926" y="0"/>
                  </a:moveTo>
                  <a:cubicBezTo>
                    <a:pt x="24007" y="0"/>
                    <a:pt x="9059" y="8413"/>
                    <a:pt x="0" y="21272"/>
                  </a:cubicBezTo>
                  <a:cubicBezTo>
                    <a:pt x="13706" y="23679"/>
                    <a:pt x="24133" y="35641"/>
                    <a:pt x="24133" y="50034"/>
                  </a:cubicBezTo>
                  <a:lnTo>
                    <a:pt x="90961" y="50034"/>
                  </a:lnTo>
                  <a:cubicBezTo>
                    <a:pt x="90961" y="22404"/>
                    <a:pt x="68564" y="0"/>
                    <a:pt x="40926"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5232;p73">
              <a:extLst>
                <a:ext uri="{FF2B5EF4-FFF2-40B4-BE49-F238E27FC236}">
                  <a16:creationId xmlns:a16="http://schemas.microsoft.com/office/drawing/2014/main" id="{C3CADB9B-010F-8CEF-E5C4-A85C9A2889DE}"/>
                </a:ext>
              </a:extLst>
            </p:cNvPr>
            <p:cNvSpPr/>
            <p:nvPr/>
          </p:nvSpPr>
          <p:spPr>
            <a:xfrm>
              <a:off x="6324867" y="3300578"/>
              <a:ext cx="57550" cy="50032"/>
            </a:xfrm>
            <a:custGeom>
              <a:avLst/>
              <a:gdLst/>
              <a:ahLst/>
              <a:cxnLst/>
              <a:rect l="l" t="t" r="r" b="b"/>
              <a:pathLst>
                <a:path w="57550" h="50032" extrusionOk="0">
                  <a:moveTo>
                    <a:pt x="57542" y="2841"/>
                  </a:moveTo>
                  <a:cubicBezTo>
                    <a:pt x="36731" y="-4490"/>
                    <a:pt x="13136" y="2615"/>
                    <a:pt x="0" y="21270"/>
                  </a:cubicBezTo>
                  <a:cubicBezTo>
                    <a:pt x="13706" y="23677"/>
                    <a:pt x="24133" y="35638"/>
                    <a:pt x="24133" y="50032"/>
                  </a:cubicBezTo>
                  <a:cubicBezTo>
                    <a:pt x="24133" y="28224"/>
                    <a:pt x="38082" y="9686"/>
                    <a:pt x="57551" y="2833"/>
                  </a:cubicBez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1" name="Google Shape;5233;p73">
              <a:extLst>
                <a:ext uri="{FF2B5EF4-FFF2-40B4-BE49-F238E27FC236}">
                  <a16:creationId xmlns:a16="http://schemas.microsoft.com/office/drawing/2014/main" id="{9D25339D-79B3-6F55-17E1-6FB044C8415A}"/>
                </a:ext>
              </a:extLst>
            </p:cNvPr>
            <p:cNvGrpSpPr/>
            <p:nvPr/>
          </p:nvGrpSpPr>
          <p:grpSpPr>
            <a:xfrm>
              <a:off x="6238658" y="3076985"/>
              <a:ext cx="141065" cy="88912"/>
              <a:chOff x="6238658" y="3076985"/>
              <a:chExt cx="141065" cy="88912"/>
            </a:xfrm>
          </p:grpSpPr>
          <p:sp>
            <p:nvSpPr>
              <p:cNvPr id="63" name="Google Shape;5234;p73">
                <a:extLst>
                  <a:ext uri="{FF2B5EF4-FFF2-40B4-BE49-F238E27FC236}">
                    <a16:creationId xmlns:a16="http://schemas.microsoft.com/office/drawing/2014/main" id="{705E1106-AD6A-25B3-6FB7-A2824322312C}"/>
                  </a:ext>
                </a:extLst>
              </p:cNvPr>
              <p:cNvSpPr/>
              <p:nvPr/>
            </p:nvSpPr>
            <p:spPr>
              <a:xfrm>
                <a:off x="6238658" y="3077824"/>
                <a:ext cx="74362" cy="12581"/>
              </a:xfrm>
              <a:custGeom>
                <a:avLst/>
                <a:gdLst/>
                <a:ahLst/>
                <a:cxnLst/>
                <a:rect l="l" t="t" r="r" b="b"/>
                <a:pathLst>
                  <a:path w="74362" h="12581" extrusionOk="0">
                    <a:moveTo>
                      <a:pt x="68083" y="12582"/>
                    </a:moveTo>
                    <a:lnTo>
                      <a:pt x="6531" y="12582"/>
                    </a:lnTo>
                    <a:cubicBezTo>
                      <a:pt x="3311" y="12582"/>
                      <a:pt x="433" y="10267"/>
                      <a:pt x="47" y="7080"/>
                    </a:cubicBezTo>
                    <a:cubicBezTo>
                      <a:pt x="-414" y="3255"/>
                      <a:pt x="2555" y="0"/>
                      <a:pt x="6288" y="0"/>
                    </a:cubicBezTo>
                    <a:lnTo>
                      <a:pt x="67832" y="0"/>
                    </a:lnTo>
                    <a:cubicBezTo>
                      <a:pt x="71052" y="0"/>
                      <a:pt x="73930" y="2315"/>
                      <a:pt x="74316" y="5503"/>
                    </a:cubicBezTo>
                    <a:cubicBezTo>
                      <a:pt x="74777" y="9328"/>
                      <a:pt x="71807" y="12582"/>
                      <a:pt x="68075" y="1258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5235;p73">
                <a:extLst>
                  <a:ext uri="{FF2B5EF4-FFF2-40B4-BE49-F238E27FC236}">
                    <a16:creationId xmlns:a16="http://schemas.microsoft.com/office/drawing/2014/main" id="{4E0914A4-62B8-8129-9E22-6242649DF2F8}"/>
                  </a:ext>
                </a:extLst>
              </p:cNvPr>
              <p:cNvSpPr/>
              <p:nvPr/>
            </p:nvSpPr>
            <p:spPr>
              <a:xfrm>
                <a:off x="6276547" y="3153316"/>
                <a:ext cx="65840" cy="12581"/>
              </a:xfrm>
              <a:custGeom>
                <a:avLst/>
                <a:gdLst/>
                <a:ahLst/>
                <a:cxnLst/>
                <a:rect l="l" t="t" r="r" b="b"/>
                <a:pathLst>
                  <a:path w="65840" h="12581" extrusionOk="0">
                    <a:moveTo>
                      <a:pt x="59552" y="12582"/>
                    </a:moveTo>
                    <a:lnTo>
                      <a:pt x="6531" y="12582"/>
                    </a:lnTo>
                    <a:cubicBezTo>
                      <a:pt x="3310" y="12582"/>
                      <a:pt x="433" y="10267"/>
                      <a:pt x="47" y="7080"/>
                    </a:cubicBezTo>
                    <a:cubicBezTo>
                      <a:pt x="-414" y="3255"/>
                      <a:pt x="2556" y="0"/>
                      <a:pt x="6288" y="0"/>
                    </a:cubicBezTo>
                    <a:lnTo>
                      <a:pt x="59309" y="0"/>
                    </a:lnTo>
                    <a:cubicBezTo>
                      <a:pt x="62530" y="0"/>
                      <a:pt x="65407" y="2315"/>
                      <a:pt x="65793" y="5503"/>
                    </a:cubicBezTo>
                    <a:cubicBezTo>
                      <a:pt x="66255" y="9328"/>
                      <a:pt x="63285" y="12582"/>
                      <a:pt x="59552" y="1258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5236;p73">
                <a:extLst>
                  <a:ext uri="{FF2B5EF4-FFF2-40B4-BE49-F238E27FC236}">
                    <a16:creationId xmlns:a16="http://schemas.microsoft.com/office/drawing/2014/main" id="{843E1F45-08D6-155B-50F6-5C52FC1B5792}"/>
                  </a:ext>
                </a:extLst>
              </p:cNvPr>
              <p:cNvSpPr/>
              <p:nvPr/>
            </p:nvSpPr>
            <p:spPr>
              <a:xfrm>
                <a:off x="6329811" y="3076985"/>
                <a:ext cx="32115" cy="12581"/>
              </a:xfrm>
              <a:custGeom>
                <a:avLst/>
                <a:gdLst/>
                <a:ahLst/>
                <a:cxnLst/>
                <a:rect l="l" t="t" r="r" b="b"/>
                <a:pathLst>
                  <a:path w="32115" h="12581" extrusionOk="0">
                    <a:moveTo>
                      <a:pt x="25833" y="12582"/>
                    </a:moveTo>
                    <a:lnTo>
                      <a:pt x="6531" y="12582"/>
                    </a:lnTo>
                    <a:cubicBezTo>
                      <a:pt x="3310" y="12582"/>
                      <a:pt x="433" y="10267"/>
                      <a:pt x="47" y="7080"/>
                    </a:cubicBezTo>
                    <a:cubicBezTo>
                      <a:pt x="-414" y="3255"/>
                      <a:pt x="2556" y="0"/>
                      <a:pt x="6288" y="0"/>
                    </a:cubicBezTo>
                    <a:lnTo>
                      <a:pt x="25639" y="0"/>
                    </a:lnTo>
                    <a:cubicBezTo>
                      <a:pt x="28617" y="0"/>
                      <a:pt x="31343" y="1980"/>
                      <a:pt x="31964" y="4890"/>
                    </a:cubicBezTo>
                    <a:cubicBezTo>
                      <a:pt x="32845" y="8975"/>
                      <a:pt x="29758" y="12582"/>
                      <a:pt x="25824" y="1258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5237;p73">
                <a:extLst>
                  <a:ext uri="{FF2B5EF4-FFF2-40B4-BE49-F238E27FC236}">
                    <a16:creationId xmlns:a16="http://schemas.microsoft.com/office/drawing/2014/main" id="{E290719C-39EE-2853-380F-2F2A63032E4D}"/>
                  </a:ext>
                </a:extLst>
              </p:cNvPr>
              <p:cNvSpPr/>
              <p:nvPr/>
            </p:nvSpPr>
            <p:spPr>
              <a:xfrm>
                <a:off x="6260333" y="3115570"/>
                <a:ext cx="119390" cy="12581"/>
              </a:xfrm>
              <a:custGeom>
                <a:avLst/>
                <a:gdLst/>
                <a:ahLst/>
                <a:cxnLst/>
                <a:rect l="l" t="t" r="r" b="b"/>
                <a:pathLst>
                  <a:path w="119390" h="12581" extrusionOk="0">
                    <a:moveTo>
                      <a:pt x="113102" y="12582"/>
                    </a:moveTo>
                    <a:lnTo>
                      <a:pt x="6531" y="12582"/>
                    </a:lnTo>
                    <a:cubicBezTo>
                      <a:pt x="3310" y="12582"/>
                      <a:pt x="433" y="10267"/>
                      <a:pt x="47" y="7080"/>
                    </a:cubicBezTo>
                    <a:cubicBezTo>
                      <a:pt x="-414" y="3255"/>
                      <a:pt x="2556" y="0"/>
                      <a:pt x="6288" y="0"/>
                    </a:cubicBezTo>
                    <a:lnTo>
                      <a:pt x="112859" y="0"/>
                    </a:lnTo>
                    <a:cubicBezTo>
                      <a:pt x="116072" y="0"/>
                      <a:pt x="118948" y="2307"/>
                      <a:pt x="119343" y="5503"/>
                    </a:cubicBezTo>
                    <a:cubicBezTo>
                      <a:pt x="119804" y="9328"/>
                      <a:pt x="116835" y="12582"/>
                      <a:pt x="113102" y="1258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2" name="Google Shape;5238;p73">
              <a:extLst>
                <a:ext uri="{FF2B5EF4-FFF2-40B4-BE49-F238E27FC236}">
                  <a16:creationId xmlns:a16="http://schemas.microsoft.com/office/drawing/2014/main" id="{EF976724-19E6-A5FC-103E-DFFB1138AF7D}"/>
                </a:ext>
              </a:extLst>
            </p:cNvPr>
            <p:cNvSpPr/>
            <p:nvPr/>
          </p:nvSpPr>
          <p:spPr>
            <a:xfrm>
              <a:off x="6077033" y="3148537"/>
              <a:ext cx="201346" cy="201897"/>
            </a:xfrm>
            <a:custGeom>
              <a:avLst/>
              <a:gdLst/>
              <a:ahLst/>
              <a:cxnLst/>
              <a:rect l="l" t="t" r="r" b="b"/>
              <a:pathLst>
                <a:path w="201346" h="201897" extrusionOk="0">
                  <a:moveTo>
                    <a:pt x="195048" y="90035"/>
                  </a:moveTo>
                  <a:cubicBezTo>
                    <a:pt x="195048" y="90035"/>
                    <a:pt x="138680" y="5987"/>
                    <a:pt x="138680" y="5987"/>
                  </a:cubicBezTo>
                  <a:cubicBezTo>
                    <a:pt x="132725" y="-2887"/>
                    <a:pt x="124823" y="116"/>
                    <a:pt x="121032" y="2355"/>
                  </a:cubicBezTo>
                  <a:cubicBezTo>
                    <a:pt x="116418" y="5517"/>
                    <a:pt x="37277" y="59846"/>
                    <a:pt x="32571" y="63076"/>
                  </a:cubicBezTo>
                  <a:cubicBezTo>
                    <a:pt x="24678" y="69954"/>
                    <a:pt x="23193" y="80774"/>
                    <a:pt x="23193" y="80774"/>
                  </a:cubicBezTo>
                  <a:cubicBezTo>
                    <a:pt x="21666" y="88743"/>
                    <a:pt x="688" y="198299"/>
                    <a:pt x="0" y="201897"/>
                  </a:cubicBezTo>
                  <a:lnTo>
                    <a:pt x="183733" y="201897"/>
                  </a:lnTo>
                  <a:cubicBezTo>
                    <a:pt x="183733" y="201897"/>
                    <a:pt x="200819" y="112691"/>
                    <a:pt x="200819" y="112682"/>
                  </a:cubicBezTo>
                  <a:cubicBezTo>
                    <a:pt x="203109" y="100721"/>
                    <a:pt x="197338" y="93449"/>
                    <a:pt x="195057" y="9004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3" name="Google Shape;5239;p73">
              <a:extLst>
                <a:ext uri="{FF2B5EF4-FFF2-40B4-BE49-F238E27FC236}">
                  <a16:creationId xmlns:a16="http://schemas.microsoft.com/office/drawing/2014/main" id="{C8BE1885-ABC1-A236-C1A0-4387367D12F4}"/>
                </a:ext>
              </a:extLst>
            </p:cNvPr>
            <p:cNvGrpSpPr/>
            <p:nvPr/>
          </p:nvGrpSpPr>
          <p:grpSpPr>
            <a:xfrm>
              <a:off x="6149127" y="3216984"/>
              <a:ext cx="81689" cy="47057"/>
              <a:chOff x="6149127" y="3216984"/>
              <a:chExt cx="81689" cy="47057"/>
            </a:xfrm>
          </p:grpSpPr>
          <p:sp>
            <p:nvSpPr>
              <p:cNvPr id="61" name="Google Shape;5240;p73">
                <a:extLst>
                  <a:ext uri="{FF2B5EF4-FFF2-40B4-BE49-F238E27FC236}">
                    <a16:creationId xmlns:a16="http://schemas.microsoft.com/office/drawing/2014/main" id="{D8714909-FA50-6FB9-F6ED-F6B22140F08A}"/>
                  </a:ext>
                </a:extLst>
              </p:cNvPr>
              <p:cNvSpPr/>
              <p:nvPr/>
            </p:nvSpPr>
            <p:spPr>
              <a:xfrm>
                <a:off x="6149127" y="3239036"/>
                <a:ext cx="77468" cy="25005"/>
              </a:xfrm>
              <a:custGeom>
                <a:avLst/>
                <a:gdLst/>
                <a:ahLst/>
                <a:cxnLst/>
                <a:rect l="l" t="t" r="r" b="b"/>
                <a:pathLst>
                  <a:path w="77468" h="25005" extrusionOk="0">
                    <a:moveTo>
                      <a:pt x="69992" y="24892"/>
                    </a:moveTo>
                    <a:lnTo>
                      <a:pt x="5111" y="12469"/>
                    </a:lnTo>
                    <a:cubicBezTo>
                      <a:pt x="1697" y="11815"/>
                      <a:pt x="-535" y="8519"/>
                      <a:pt x="111" y="5105"/>
                    </a:cubicBezTo>
                    <a:cubicBezTo>
                      <a:pt x="766" y="1691"/>
                      <a:pt x="4062" y="-540"/>
                      <a:pt x="7476" y="114"/>
                    </a:cubicBezTo>
                    <a:lnTo>
                      <a:pt x="72358" y="12537"/>
                    </a:lnTo>
                    <a:cubicBezTo>
                      <a:pt x="75772" y="13191"/>
                      <a:pt x="78003" y="16487"/>
                      <a:pt x="77357" y="19901"/>
                    </a:cubicBezTo>
                    <a:cubicBezTo>
                      <a:pt x="76703" y="23298"/>
                      <a:pt x="73423" y="25546"/>
                      <a:pt x="69992" y="2489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5241;p73">
                <a:extLst>
                  <a:ext uri="{FF2B5EF4-FFF2-40B4-BE49-F238E27FC236}">
                    <a16:creationId xmlns:a16="http://schemas.microsoft.com/office/drawing/2014/main" id="{6FD9151C-EC68-9602-E16A-65160EB56787}"/>
                  </a:ext>
                </a:extLst>
              </p:cNvPr>
              <p:cNvSpPr/>
              <p:nvPr/>
            </p:nvSpPr>
            <p:spPr>
              <a:xfrm>
                <a:off x="6153354" y="3216984"/>
                <a:ext cx="77462" cy="25011"/>
              </a:xfrm>
              <a:custGeom>
                <a:avLst/>
                <a:gdLst/>
                <a:ahLst/>
                <a:cxnLst/>
                <a:rect l="l" t="t" r="r" b="b"/>
                <a:pathLst>
                  <a:path w="77462" h="25011" extrusionOk="0">
                    <a:moveTo>
                      <a:pt x="69992" y="24900"/>
                    </a:moveTo>
                    <a:lnTo>
                      <a:pt x="5111" y="12469"/>
                    </a:lnTo>
                    <a:cubicBezTo>
                      <a:pt x="1697" y="11815"/>
                      <a:pt x="-535" y="8519"/>
                      <a:pt x="111" y="5105"/>
                    </a:cubicBezTo>
                    <a:cubicBezTo>
                      <a:pt x="766" y="1691"/>
                      <a:pt x="4062" y="-540"/>
                      <a:pt x="7476" y="114"/>
                    </a:cubicBezTo>
                    <a:lnTo>
                      <a:pt x="72358" y="12537"/>
                    </a:lnTo>
                    <a:cubicBezTo>
                      <a:pt x="75772" y="13191"/>
                      <a:pt x="78003" y="16487"/>
                      <a:pt x="77349" y="19901"/>
                    </a:cubicBezTo>
                    <a:cubicBezTo>
                      <a:pt x="76694" y="23298"/>
                      <a:pt x="73415" y="25546"/>
                      <a:pt x="69984" y="2490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4" name="Google Shape;5242;p73">
              <a:extLst>
                <a:ext uri="{FF2B5EF4-FFF2-40B4-BE49-F238E27FC236}">
                  <a16:creationId xmlns:a16="http://schemas.microsoft.com/office/drawing/2014/main" id="{D17238A1-FABE-C84A-A0A7-9949799F0468}"/>
                </a:ext>
              </a:extLst>
            </p:cNvPr>
            <p:cNvSpPr/>
            <p:nvPr/>
          </p:nvSpPr>
          <p:spPr>
            <a:xfrm>
              <a:off x="6087169" y="3077415"/>
              <a:ext cx="229636" cy="169590"/>
            </a:xfrm>
            <a:custGeom>
              <a:avLst/>
              <a:gdLst/>
              <a:ahLst/>
              <a:cxnLst/>
              <a:rect l="l" t="t" r="r" b="b"/>
              <a:pathLst>
                <a:path w="229636" h="169590" extrusionOk="0">
                  <a:moveTo>
                    <a:pt x="206075" y="162079"/>
                  </a:moveTo>
                  <a:lnTo>
                    <a:pt x="150152" y="28433"/>
                  </a:lnTo>
                  <a:lnTo>
                    <a:pt x="17117" y="85799"/>
                  </a:lnTo>
                  <a:cubicBezTo>
                    <a:pt x="10901" y="88475"/>
                    <a:pt x="3687" y="85614"/>
                    <a:pt x="1003" y="79390"/>
                  </a:cubicBezTo>
                  <a:cubicBezTo>
                    <a:pt x="-1673" y="73175"/>
                    <a:pt x="1188" y="65961"/>
                    <a:pt x="7403" y="63277"/>
                  </a:cubicBezTo>
                  <a:lnTo>
                    <a:pt x="151813" y="1005"/>
                  </a:lnTo>
                  <a:cubicBezTo>
                    <a:pt x="158062" y="-1688"/>
                    <a:pt x="165326" y="1214"/>
                    <a:pt x="167976" y="7531"/>
                  </a:cubicBezTo>
                  <a:lnTo>
                    <a:pt x="228681" y="152601"/>
                  </a:lnTo>
                  <a:cubicBezTo>
                    <a:pt x="231298" y="158850"/>
                    <a:pt x="228354" y="166030"/>
                    <a:pt x="222105" y="168639"/>
                  </a:cubicBezTo>
                  <a:cubicBezTo>
                    <a:pt x="215864" y="171247"/>
                    <a:pt x="208675" y="168312"/>
                    <a:pt x="206067" y="16206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5243;p73">
              <a:extLst>
                <a:ext uri="{FF2B5EF4-FFF2-40B4-BE49-F238E27FC236}">
                  <a16:creationId xmlns:a16="http://schemas.microsoft.com/office/drawing/2014/main" id="{C10E02DB-FC23-5E03-939C-D2ED31749DAF}"/>
                </a:ext>
              </a:extLst>
            </p:cNvPr>
            <p:cNvSpPr/>
            <p:nvPr/>
          </p:nvSpPr>
          <p:spPr>
            <a:xfrm>
              <a:off x="6087267" y="3091686"/>
              <a:ext cx="225077" cy="155326"/>
            </a:xfrm>
            <a:custGeom>
              <a:avLst/>
              <a:gdLst/>
              <a:ahLst/>
              <a:cxnLst/>
              <a:rect l="l" t="t" r="r" b="b"/>
              <a:pathLst>
                <a:path w="225077" h="155326" extrusionOk="0">
                  <a:moveTo>
                    <a:pt x="218828" y="145753"/>
                  </a:moveTo>
                  <a:cubicBezTo>
                    <a:pt x="217201" y="141869"/>
                    <a:pt x="159105" y="3040"/>
                    <a:pt x="159458" y="3879"/>
                  </a:cubicBezTo>
                  <a:cubicBezTo>
                    <a:pt x="157176" y="-1574"/>
                    <a:pt x="152521" y="263"/>
                    <a:pt x="152135" y="431"/>
                  </a:cubicBezTo>
                  <a:lnTo>
                    <a:pt x="10317" y="61580"/>
                  </a:lnTo>
                  <a:cubicBezTo>
                    <a:pt x="6903" y="63056"/>
                    <a:pt x="3213" y="63006"/>
                    <a:pt x="0" y="61739"/>
                  </a:cubicBezTo>
                  <a:cubicBezTo>
                    <a:pt x="998" y="69926"/>
                    <a:pt x="9554" y="74740"/>
                    <a:pt x="17019" y="71519"/>
                  </a:cubicBezTo>
                  <a:lnTo>
                    <a:pt x="150055" y="14154"/>
                  </a:lnTo>
                  <a:lnTo>
                    <a:pt x="205978" y="147800"/>
                  </a:lnTo>
                  <a:cubicBezTo>
                    <a:pt x="209132" y="155332"/>
                    <a:pt x="218694" y="157773"/>
                    <a:pt x="225078" y="152531"/>
                  </a:cubicBezTo>
                  <a:cubicBezTo>
                    <a:pt x="222360" y="151121"/>
                    <a:pt x="220103" y="148790"/>
                    <a:pt x="218828" y="145745"/>
                  </a:cubicBezTo>
                  <a:close/>
                </a:path>
              </a:pathLst>
            </a:custGeom>
            <a:solidFill>
              <a:srgbClr val="000000">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5244;p73">
              <a:extLst>
                <a:ext uri="{FF2B5EF4-FFF2-40B4-BE49-F238E27FC236}">
                  <a16:creationId xmlns:a16="http://schemas.microsoft.com/office/drawing/2014/main" id="{E7B88BB1-E09D-86E5-530B-8C3D7C3AA701}"/>
                </a:ext>
              </a:extLst>
            </p:cNvPr>
            <p:cNvSpPr/>
            <p:nvPr/>
          </p:nvSpPr>
          <p:spPr>
            <a:xfrm>
              <a:off x="6135255" y="3275421"/>
              <a:ext cx="77152" cy="75012"/>
            </a:xfrm>
            <a:custGeom>
              <a:avLst/>
              <a:gdLst/>
              <a:ahLst/>
              <a:cxnLst/>
              <a:rect l="l" t="t" r="r" b="b"/>
              <a:pathLst>
                <a:path w="77152" h="75012" extrusionOk="0">
                  <a:moveTo>
                    <a:pt x="67264" y="75012"/>
                  </a:moveTo>
                  <a:lnTo>
                    <a:pt x="76877" y="24810"/>
                  </a:lnTo>
                  <a:cubicBezTo>
                    <a:pt x="78462" y="16540"/>
                    <a:pt x="73044" y="8554"/>
                    <a:pt x="64773" y="6969"/>
                  </a:cubicBezTo>
                  <a:lnTo>
                    <a:pt x="29836" y="275"/>
                  </a:lnTo>
                  <a:cubicBezTo>
                    <a:pt x="21566" y="-1310"/>
                    <a:pt x="13580" y="4109"/>
                    <a:pt x="11995" y="12379"/>
                  </a:cubicBezTo>
                  <a:lnTo>
                    <a:pt x="0" y="75012"/>
                  </a:lnTo>
                  <a:lnTo>
                    <a:pt x="67264" y="75012"/>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5245;p73">
              <a:extLst>
                <a:ext uri="{FF2B5EF4-FFF2-40B4-BE49-F238E27FC236}">
                  <a16:creationId xmlns:a16="http://schemas.microsoft.com/office/drawing/2014/main" id="{2CACA5E2-51B7-5064-D444-ABCB17219769}"/>
                </a:ext>
              </a:extLst>
            </p:cNvPr>
            <p:cNvSpPr/>
            <p:nvPr/>
          </p:nvSpPr>
          <p:spPr>
            <a:xfrm>
              <a:off x="6077025" y="3148537"/>
              <a:ext cx="143478" cy="201897"/>
            </a:xfrm>
            <a:custGeom>
              <a:avLst/>
              <a:gdLst/>
              <a:ahLst/>
              <a:cxnLst/>
              <a:rect l="l" t="t" r="r" b="b"/>
              <a:pathLst>
                <a:path w="143478" h="201897" extrusionOk="0">
                  <a:moveTo>
                    <a:pt x="44474" y="92199"/>
                  </a:moveTo>
                  <a:cubicBezTo>
                    <a:pt x="44474" y="92199"/>
                    <a:pt x="45967" y="81378"/>
                    <a:pt x="53851" y="74500"/>
                  </a:cubicBezTo>
                  <a:cubicBezTo>
                    <a:pt x="148461" y="9552"/>
                    <a:pt x="142195" y="13788"/>
                    <a:pt x="143478" y="13142"/>
                  </a:cubicBezTo>
                  <a:lnTo>
                    <a:pt x="138680" y="5987"/>
                  </a:lnTo>
                  <a:cubicBezTo>
                    <a:pt x="132725" y="-2887"/>
                    <a:pt x="124823" y="116"/>
                    <a:pt x="121032" y="2355"/>
                  </a:cubicBezTo>
                  <a:cubicBezTo>
                    <a:pt x="116418" y="5517"/>
                    <a:pt x="37277" y="59846"/>
                    <a:pt x="32571" y="63076"/>
                  </a:cubicBezTo>
                  <a:cubicBezTo>
                    <a:pt x="24678" y="69954"/>
                    <a:pt x="23193" y="80774"/>
                    <a:pt x="23193" y="80774"/>
                  </a:cubicBezTo>
                  <a:cubicBezTo>
                    <a:pt x="21666" y="88743"/>
                    <a:pt x="688" y="198299"/>
                    <a:pt x="0" y="201897"/>
                  </a:cubicBezTo>
                  <a:lnTo>
                    <a:pt x="23470" y="201897"/>
                  </a:lnTo>
                  <a:cubicBezTo>
                    <a:pt x="24569" y="196143"/>
                    <a:pt x="43433" y="97668"/>
                    <a:pt x="44482" y="92199"/>
                  </a:cubicBezTo>
                  <a:close/>
                </a:path>
              </a:pathLst>
            </a:custGeom>
            <a:solidFill>
              <a:srgbClr val="ECECEC">
                <a:alpha val="1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5246;p73">
              <a:extLst>
                <a:ext uri="{FF2B5EF4-FFF2-40B4-BE49-F238E27FC236}">
                  <a16:creationId xmlns:a16="http://schemas.microsoft.com/office/drawing/2014/main" id="{5E19529E-CBD2-DF2A-B941-D5A19A60E250}"/>
                </a:ext>
              </a:extLst>
            </p:cNvPr>
            <p:cNvSpPr/>
            <p:nvPr/>
          </p:nvSpPr>
          <p:spPr>
            <a:xfrm>
              <a:off x="6135263" y="3275413"/>
              <a:ext cx="46856" cy="75012"/>
            </a:xfrm>
            <a:custGeom>
              <a:avLst/>
              <a:gdLst/>
              <a:ahLst/>
              <a:cxnLst/>
              <a:rect l="l" t="t" r="r" b="b"/>
              <a:pathLst>
                <a:path w="46856" h="75012" extrusionOk="0">
                  <a:moveTo>
                    <a:pt x="33276" y="15844"/>
                  </a:moveTo>
                  <a:cubicBezTo>
                    <a:pt x="34584" y="9016"/>
                    <a:pt x="40263" y="4142"/>
                    <a:pt x="46856" y="3538"/>
                  </a:cubicBezTo>
                  <a:lnTo>
                    <a:pt x="29837" y="275"/>
                  </a:lnTo>
                  <a:cubicBezTo>
                    <a:pt x="21566" y="-1310"/>
                    <a:pt x="13581" y="4109"/>
                    <a:pt x="11995" y="12379"/>
                  </a:cubicBezTo>
                  <a:lnTo>
                    <a:pt x="0" y="75013"/>
                  </a:lnTo>
                  <a:lnTo>
                    <a:pt x="21952" y="75013"/>
                  </a:lnTo>
                  <a:lnTo>
                    <a:pt x="33284" y="1584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9" name="Google Shape;5247;p73">
              <a:extLst>
                <a:ext uri="{FF2B5EF4-FFF2-40B4-BE49-F238E27FC236}">
                  <a16:creationId xmlns:a16="http://schemas.microsoft.com/office/drawing/2014/main" id="{1288121B-E73D-4D5C-887B-C43DCD427AA7}"/>
                </a:ext>
              </a:extLst>
            </p:cNvPr>
            <p:cNvGrpSpPr/>
            <p:nvPr/>
          </p:nvGrpSpPr>
          <p:grpSpPr>
            <a:xfrm>
              <a:off x="6030214" y="2927042"/>
              <a:ext cx="266911" cy="169069"/>
              <a:chOff x="6030214" y="2927042"/>
              <a:chExt cx="266911" cy="169069"/>
            </a:xfrm>
          </p:grpSpPr>
          <p:sp>
            <p:nvSpPr>
              <p:cNvPr id="57" name="Google Shape;5248;p73">
                <a:extLst>
                  <a:ext uri="{FF2B5EF4-FFF2-40B4-BE49-F238E27FC236}">
                    <a16:creationId xmlns:a16="http://schemas.microsoft.com/office/drawing/2014/main" id="{CAF980C6-F646-3E24-1730-356AF59CED98}"/>
                  </a:ext>
                </a:extLst>
              </p:cNvPr>
              <p:cNvSpPr/>
              <p:nvPr/>
            </p:nvSpPr>
            <p:spPr>
              <a:xfrm>
                <a:off x="6060260" y="3007348"/>
                <a:ext cx="169738" cy="59353"/>
              </a:xfrm>
              <a:custGeom>
                <a:avLst/>
                <a:gdLst/>
                <a:ahLst/>
                <a:cxnLst/>
                <a:rect l="l" t="t" r="r" b="b"/>
                <a:pathLst>
                  <a:path w="169738" h="59353" extrusionOk="0">
                    <a:moveTo>
                      <a:pt x="140061" y="17"/>
                    </a:moveTo>
                    <a:lnTo>
                      <a:pt x="6531" y="17"/>
                    </a:lnTo>
                    <a:cubicBezTo>
                      <a:pt x="3310" y="17"/>
                      <a:pt x="433" y="2332"/>
                      <a:pt x="47" y="5519"/>
                    </a:cubicBezTo>
                    <a:cubicBezTo>
                      <a:pt x="-414" y="9344"/>
                      <a:pt x="2556" y="12599"/>
                      <a:pt x="6288" y="12599"/>
                    </a:cubicBezTo>
                    <a:lnTo>
                      <a:pt x="139659" y="12599"/>
                    </a:lnTo>
                    <a:cubicBezTo>
                      <a:pt x="148550" y="12599"/>
                      <a:pt x="156259" y="19234"/>
                      <a:pt x="157072" y="28083"/>
                    </a:cubicBezTo>
                    <a:cubicBezTo>
                      <a:pt x="158003" y="38216"/>
                      <a:pt x="150027" y="46755"/>
                      <a:pt x="140095" y="46780"/>
                    </a:cubicBezTo>
                    <a:cubicBezTo>
                      <a:pt x="133234" y="46755"/>
                      <a:pt x="127085" y="42670"/>
                      <a:pt x="124409" y="36353"/>
                    </a:cubicBezTo>
                    <a:cubicBezTo>
                      <a:pt x="123453" y="34097"/>
                      <a:pt x="121339" y="32470"/>
                      <a:pt x="118890" y="32461"/>
                    </a:cubicBezTo>
                    <a:cubicBezTo>
                      <a:pt x="113899" y="32453"/>
                      <a:pt x="111122" y="37234"/>
                      <a:pt x="112817" y="41235"/>
                    </a:cubicBezTo>
                    <a:cubicBezTo>
                      <a:pt x="117573" y="52492"/>
                      <a:pt x="128536" y="59353"/>
                      <a:pt x="140061" y="59353"/>
                    </a:cubicBezTo>
                    <a:cubicBezTo>
                      <a:pt x="156368" y="59353"/>
                      <a:pt x="169739" y="46092"/>
                      <a:pt x="169739" y="29677"/>
                    </a:cubicBezTo>
                    <a:cubicBezTo>
                      <a:pt x="169739" y="13312"/>
                      <a:pt x="156427" y="0"/>
                      <a:pt x="140061" y="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249;p73">
                <a:extLst>
                  <a:ext uri="{FF2B5EF4-FFF2-40B4-BE49-F238E27FC236}">
                    <a16:creationId xmlns:a16="http://schemas.microsoft.com/office/drawing/2014/main" id="{27858C23-7DF3-D510-AA34-E2FD85E1B33C}"/>
                  </a:ext>
                </a:extLst>
              </p:cNvPr>
              <p:cNvSpPr/>
              <p:nvPr/>
            </p:nvSpPr>
            <p:spPr>
              <a:xfrm>
                <a:off x="6129029" y="2927042"/>
                <a:ext cx="168096" cy="59345"/>
              </a:xfrm>
              <a:custGeom>
                <a:avLst/>
                <a:gdLst/>
                <a:ahLst/>
                <a:cxnLst/>
                <a:rect l="l" t="t" r="r" b="b"/>
                <a:pathLst>
                  <a:path w="168096" h="59345" extrusionOk="0">
                    <a:moveTo>
                      <a:pt x="138648" y="0"/>
                    </a:moveTo>
                    <a:cubicBezTo>
                      <a:pt x="126486" y="0"/>
                      <a:pt x="115866" y="7339"/>
                      <a:pt x="111303" y="18118"/>
                    </a:cubicBezTo>
                    <a:cubicBezTo>
                      <a:pt x="109953" y="21314"/>
                      <a:pt x="111446" y="25013"/>
                      <a:pt x="114642" y="26363"/>
                    </a:cubicBezTo>
                    <a:cubicBezTo>
                      <a:pt x="117846" y="27722"/>
                      <a:pt x="121537" y="26212"/>
                      <a:pt x="122887" y="23017"/>
                    </a:cubicBezTo>
                    <a:cubicBezTo>
                      <a:pt x="125554" y="16717"/>
                      <a:pt x="131669" y="12632"/>
                      <a:pt x="138506" y="12582"/>
                    </a:cubicBezTo>
                    <a:cubicBezTo>
                      <a:pt x="153017" y="12666"/>
                      <a:pt x="163301" y="30910"/>
                      <a:pt x="147707" y="45698"/>
                    </a:cubicBezTo>
                    <a:cubicBezTo>
                      <a:pt x="146994" y="46377"/>
                      <a:pt x="146038" y="46763"/>
                      <a:pt x="145057" y="46763"/>
                    </a:cubicBezTo>
                    <a:lnTo>
                      <a:pt x="3827" y="46763"/>
                    </a:lnTo>
                    <a:cubicBezTo>
                      <a:pt x="3466" y="46763"/>
                      <a:pt x="3105" y="46897"/>
                      <a:pt x="2845" y="47149"/>
                    </a:cubicBezTo>
                    <a:cubicBezTo>
                      <a:pt x="-2867" y="52635"/>
                      <a:pt x="924" y="59345"/>
                      <a:pt x="6293" y="59345"/>
                    </a:cubicBezTo>
                    <a:lnTo>
                      <a:pt x="150492" y="59345"/>
                    </a:lnTo>
                    <a:cubicBezTo>
                      <a:pt x="152002" y="59345"/>
                      <a:pt x="154124" y="58473"/>
                      <a:pt x="155181" y="57399"/>
                    </a:cubicBezTo>
                    <a:cubicBezTo>
                      <a:pt x="181864" y="30247"/>
                      <a:pt x="162647" y="0"/>
                      <a:pt x="138657" y="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250;p73">
                <a:extLst>
                  <a:ext uri="{FF2B5EF4-FFF2-40B4-BE49-F238E27FC236}">
                    <a16:creationId xmlns:a16="http://schemas.microsoft.com/office/drawing/2014/main" id="{D00C2CF0-0958-756C-A12F-14420D340328}"/>
                  </a:ext>
                </a:extLst>
              </p:cNvPr>
              <p:cNvSpPr/>
              <p:nvPr/>
            </p:nvSpPr>
            <p:spPr>
              <a:xfrm>
                <a:off x="6030214" y="3007365"/>
                <a:ext cx="21534" cy="12581"/>
              </a:xfrm>
              <a:custGeom>
                <a:avLst/>
                <a:gdLst/>
                <a:ahLst/>
                <a:cxnLst/>
                <a:rect l="l" t="t" r="r" b="b"/>
                <a:pathLst>
                  <a:path w="21534" h="12581" extrusionOk="0">
                    <a:moveTo>
                      <a:pt x="15247" y="0"/>
                    </a:moveTo>
                    <a:lnTo>
                      <a:pt x="6531" y="0"/>
                    </a:lnTo>
                    <a:cubicBezTo>
                      <a:pt x="3311" y="0"/>
                      <a:pt x="433" y="2315"/>
                      <a:pt x="47" y="5503"/>
                    </a:cubicBezTo>
                    <a:cubicBezTo>
                      <a:pt x="-414" y="9328"/>
                      <a:pt x="2555" y="12582"/>
                      <a:pt x="6288" y="12582"/>
                    </a:cubicBezTo>
                    <a:lnTo>
                      <a:pt x="15003" y="12582"/>
                    </a:lnTo>
                    <a:cubicBezTo>
                      <a:pt x="18216" y="12582"/>
                      <a:pt x="21102" y="10275"/>
                      <a:pt x="21487" y="7080"/>
                    </a:cubicBezTo>
                    <a:cubicBezTo>
                      <a:pt x="21949" y="3255"/>
                      <a:pt x="18979" y="0"/>
                      <a:pt x="15247" y="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5251;p73">
                <a:extLst>
                  <a:ext uri="{FF2B5EF4-FFF2-40B4-BE49-F238E27FC236}">
                    <a16:creationId xmlns:a16="http://schemas.microsoft.com/office/drawing/2014/main" id="{9634288A-668C-6DB2-7F6A-CF2620D744C7}"/>
                  </a:ext>
                </a:extLst>
              </p:cNvPr>
              <p:cNvSpPr/>
              <p:nvPr/>
            </p:nvSpPr>
            <p:spPr>
              <a:xfrm>
                <a:off x="6086554" y="3036723"/>
                <a:ext cx="58289" cy="59388"/>
              </a:xfrm>
              <a:custGeom>
                <a:avLst/>
                <a:gdLst/>
                <a:ahLst/>
                <a:cxnLst/>
                <a:rect l="l" t="t" r="r" b="b"/>
                <a:pathLst>
                  <a:path w="58289" h="59388" extrusionOk="0">
                    <a:moveTo>
                      <a:pt x="41672" y="0"/>
                    </a:moveTo>
                    <a:lnTo>
                      <a:pt x="8807" y="0"/>
                    </a:lnTo>
                    <a:cubicBezTo>
                      <a:pt x="8446" y="0"/>
                      <a:pt x="8086" y="134"/>
                      <a:pt x="7826" y="386"/>
                    </a:cubicBezTo>
                    <a:cubicBezTo>
                      <a:pt x="2114" y="5872"/>
                      <a:pt x="5905" y="12582"/>
                      <a:pt x="11273" y="12582"/>
                    </a:cubicBezTo>
                    <a:lnTo>
                      <a:pt x="35255" y="12582"/>
                    </a:lnTo>
                    <a:cubicBezTo>
                      <a:pt x="36245" y="12582"/>
                      <a:pt x="37192" y="12968"/>
                      <a:pt x="37905" y="13647"/>
                    </a:cubicBezTo>
                    <a:cubicBezTo>
                      <a:pt x="53541" y="28461"/>
                      <a:pt x="43173" y="46771"/>
                      <a:pt x="28611" y="46771"/>
                    </a:cubicBezTo>
                    <a:cubicBezTo>
                      <a:pt x="28452" y="46771"/>
                      <a:pt x="28301" y="46780"/>
                      <a:pt x="28150" y="46797"/>
                    </a:cubicBezTo>
                    <a:cubicBezTo>
                      <a:pt x="27999" y="46788"/>
                      <a:pt x="27840" y="46771"/>
                      <a:pt x="27689" y="46771"/>
                    </a:cubicBezTo>
                    <a:cubicBezTo>
                      <a:pt x="19720" y="46771"/>
                      <a:pt x="12691" y="41277"/>
                      <a:pt x="10938" y="33166"/>
                    </a:cubicBezTo>
                    <a:cubicBezTo>
                      <a:pt x="10804" y="32537"/>
                      <a:pt x="10233" y="32101"/>
                      <a:pt x="9596" y="32084"/>
                    </a:cubicBezTo>
                    <a:cubicBezTo>
                      <a:pt x="-12281" y="31606"/>
                      <a:pt x="7272" y="60872"/>
                      <a:pt x="28150" y="59328"/>
                    </a:cubicBezTo>
                    <a:cubicBezTo>
                      <a:pt x="48542" y="60838"/>
                      <a:pt x="73303" y="33670"/>
                      <a:pt x="46688" y="2307"/>
                    </a:cubicBezTo>
                    <a:cubicBezTo>
                      <a:pt x="45606" y="1032"/>
                      <a:pt x="43341" y="8"/>
                      <a:pt x="41672" y="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0" name="Google Shape;5252;p73">
              <a:extLst>
                <a:ext uri="{FF2B5EF4-FFF2-40B4-BE49-F238E27FC236}">
                  <a16:creationId xmlns:a16="http://schemas.microsoft.com/office/drawing/2014/main" id="{B058E856-EA0A-5B8C-8202-406475D6430C}"/>
                </a:ext>
              </a:extLst>
            </p:cNvPr>
            <p:cNvGrpSpPr/>
            <p:nvPr/>
          </p:nvGrpSpPr>
          <p:grpSpPr>
            <a:xfrm>
              <a:off x="5998940" y="3321210"/>
              <a:ext cx="350051" cy="29223"/>
              <a:chOff x="5998940" y="3321210"/>
              <a:chExt cx="350051" cy="29223"/>
            </a:xfrm>
          </p:grpSpPr>
          <p:sp>
            <p:nvSpPr>
              <p:cNvPr id="55" name="Google Shape;5253;p73">
                <a:extLst>
                  <a:ext uri="{FF2B5EF4-FFF2-40B4-BE49-F238E27FC236}">
                    <a16:creationId xmlns:a16="http://schemas.microsoft.com/office/drawing/2014/main" id="{31484352-D3D7-E819-5002-8E48DCD2E3BE}"/>
                  </a:ext>
                </a:extLst>
              </p:cNvPr>
              <p:cNvSpPr/>
              <p:nvPr/>
            </p:nvSpPr>
            <p:spPr>
              <a:xfrm>
                <a:off x="6290560" y="3321210"/>
                <a:ext cx="58431" cy="29215"/>
              </a:xfrm>
              <a:custGeom>
                <a:avLst/>
                <a:gdLst/>
                <a:ahLst/>
                <a:cxnLst/>
                <a:rect l="l" t="t" r="r" b="b"/>
                <a:pathLst>
                  <a:path w="58431" h="29215" extrusionOk="0">
                    <a:moveTo>
                      <a:pt x="29216" y="0"/>
                    </a:moveTo>
                    <a:cubicBezTo>
                      <a:pt x="13077" y="0"/>
                      <a:pt x="0" y="13077"/>
                      <a:pt x="0" y="29215"/>
                    </a:cubicBezTo>
                    <a:lnTo>
                      <a:pt x="58432" y="29215"/>
                    </a:lnTo>
                    <a:cubicBezTo>
                      <a:pt x="58432" y="13077"/>
                      <a:pt x="45355" y="0"/>
                      <a:pt x="29216"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5254;p73">
                <a:extLst>
                  <a:ext uri="{FF2B5EF4-FFF2-40B4-BE49-F238E27FC236}">
                    <a16:creationId xmlns:a16="http://schemas.microsoft.com/office/drawing/2014/main" id="{9CC4F3F1-4BFF-6F4B-386F-ECFAFF0659F7}"/>
                  </a:ext>
                </a:extLst>
              </p:cNvPr>
              <p:cNvSpPr/>
              <p:nvPr/>
            </p:nvSpPr>
            <p:spPr>
              <a:xfrm>
                <a:off x="5998940" y="3321537"/>
                <a:ext cx="58431" cy="28896"/>
              </a:xfrm>
              <a:custGeom>
                <a:avLst/>
                <a:gdLst/>
                <a:ahLst/>
                <a:cxnLst/>
                <a:rect l="l" t="t" r="r" b="b"/>
                <a:pathLst>
                  <a:path w="58431" h="28896" extrusionOk="0">
                    <a:moveTo>
                      <a:pt x="29215" y="0"/>
                    </a:moveTo>
                    <a:cubicBezTo>
                      <a:pt x="13077" y="0"/>
                      <a:pt x="0" y="12934"/>
                      <a:pt x="0" y="28897"/>
                    </a:cubicBezTo>
                    <a:lnTo>
                      <a:pt x="58431" y="28897"/>
                    </a:lnTo>
                    <a:cubicBezTo>
                      <a:pt x="58431" y="12943"/>
                      <a:pt x="45354" y="0"/>
                      <a:pt x="29215"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1" name="Google Shape;5255;p73">
              <a:extLst>
                <a:ext uri="{FF2B5EF4-FFF2-40B4-BE49-F238E27FC236}">
                  <a16:creationId xmlns:a16="http://schemas.microsoft.com/office/drawing/2014/main" id="{DF782FBF-C589-A15B-3947-33FAE15F1C98}"/>
                </a:ext>
              </a:extLst>
            </p:cNvPr>
            <p:cNvGrpSpPr/>
            <p:nvPr/>
          </p:nvGrpSpPr>
          <p:grpSpPr>
            <a:xfrm>
              <a:off x="5998932" y="3321180"/>
              <a:ext cx="332159" cy="29253"/>
              <a:chOff x="5998932" y="3321180"/>
              <a:chExt cx="332159" cy="29253"/>
            </a:xfrm>
          </p:grpSpPr>
          <p:sp>
            <p:nvSpPr>
              <p:cNvPr id="53" name="Google Shape;5256;p73">
                <a:extLst>
                  <a:ext uri="{FF2B5EF4-FFF2-40B4-BE49-F238E27FC236}">
                    <a16:creationId xmlns:a16="http://schemas.microsoft.com/office/drawing/2014/main" id="{9781842B-3633-3A46-A365-751C6827ABF3}"/>
                  </a:ext>
                </a:extLst>
              </p:cNvPr>
              <p:cNvSpPr/>
              <p:nvPr/>
            </p:nvSpPr>
            <p:spPr>
              <a:xfrm>
                <a:off x="6290560" y="3321180"/>
                <a:ext cx="40531" cy="29245"/>
              </a:xfrm>
              <a:custGeom>
                <a:avLst/>
                <a:gdLst/>
                <a:ahLst/>
                <a:cxnLst/>
                <a:rect l="l" t="t" r="r" b="b"/>
                <a:pathLst>
                  <a:path w="40531" h="29245" extrusionOk="0">
                    <a:moveTo>
                      <a:pt x="40531" y="2303"/>
                    </a:moveTo>
                    <a:cubicBezTo>
                      <a:pt x="21356" y="-5758"/>
                      <a:pt x="0" y="8326"/>
                      <a:pt x="0" y="29245"/>
                    </a:cubicBezTo>
                    <a:lnTo>
                      <a:pt x="22623" y="29245"/>
                    </a:lnTo>
                    <a:cubicBezTo>
                      <a:pt x="22623" y="17116"/>
                      <a:pt x="30013" y="6724"/>
                      <a:pt x="40531" y="2303"/>
                    </a:cubicBez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257;p73">
                <a:extLst>
                  <a:ext uri="{FF2B5EF4-FFF2-40B4-BE49-F238E27FC236}">
                    <a16:creationId xmlns:a16="http://schemas.microsoft.com/office/drawing/2014/main" id="{CA680A6A-E91E-B7AF-F2E6-0B0DF5C8E1CA}"/>
                  </a:ext>
                </a:extLst>
              </p:cNvPr>
              <p:cNvSpPr/>
              <p:nvPr/>
            </p:nvSpPr>
            <p:spPr>
              <a:xfrm>
                <a:off x="5998932" y="3321506"/>
                <a:ext cx="40531" cy="28927"/>
              </a:xfrm>
              <a:custGeom>
                <a:avLst/>
                <a:gdLst/>
                <a:ahLst/>
                <a:cxnLst/>
                <a:rect l="l" t="t" r="r" b="b"/>
                <a:pathLst>
                  <a:path w="40531" h="28927" extrusionOk="0">
                    <a:moveTo>
                      <a:pt x="40531" y="2279"/>
                    </a:moveTo>
                    <a:cubicBezTo>
                      <a:pt x="21322" y="-5707"/>
                      <a:pt x="0" y="8276"/>
                      <a:pt x="0" y="28927"/>
                    </a:cubicBezTo>
                    <a:lnTo>
                      <a:pt x="22623" y="28927"/>
                    </a:lnTo>
                    <a:cubicBezTo>
                      <a:pt x="22623" y="16933"/>
                      <a:pt x="30012" y="6649"/>
                      <a:pt x="40531" y="2279"/>
                    </a:cubicBezTo>
                    <a:close/>
                  </a:path>
                </a:pathLst>
              </a:custGeom>
              <a:solidFill>
                <a:srgbClr val="312603">
                  <a:alpha val="2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2" name="Google Shape;5258;p73">
              <a:extLst>
                <a:ext uri="{FF2B5EF4-FFF2-40B4-BE49-F238E27FC236}">
                  <a16:creationId xmlns:a16="http://schemas.microsoft.com/office/drawing/2014/main" id="{5C32D7C5-A14A-A4CC-8F2E-6BE27CD7D6E0}"/>
                </a:ext>
              </a:extLst>
            </p:cNvPr>
            <p:cNvSpPr/>
            <p:nvPr/>
          </p:nvSpPr>
          <p:spPr>
            <a:xfrm>
              <a:off x="5992644" y="3344562"/>
              <a:ext cx="429472" cy="12581"/>
            </a:xfrm>
            <a:custGeom>
              <a:avLst/>
              <a:gdLst/>
              <a:ahLst/>
              <a:cxnLst/>
              <a:rect l="l" t="t" r="r" b="b"/>
              <a:pathLst>
                <a:path w="429472" h="12581" extrusionOk="0">
                  <a:moveTo>
                    <a:pt x="423184" y="12582"/>
                  </a:moveTo>
                  <a:lnTo>
                    <a:pt x="6531" y="12582"/>
                  </a:lnTo>
                  <a:cubicBezTo>
                    <a:pt x="3310" y="12582"/>
                    <a:pt x="433" y="10267"/>
                    <a:pt x="47" y="7080"/>
                  </a:cubicBezTo>
                  <a:cubicBezTo>
                    <a:pt x="-414" y="3255"/>
                    <a:pt x="2555" y="0"/>
                    <a:pt x="6288" y="0"/>
                  </a:cubicBezTo>
                  <a:lnTo>
                    <a:pt x="422941" y="0"/>
                  </a:lnTo>
                  <a:cubicBezTo>
                    <a:pt x="426154" y="0"/>
                    <a:pt x="429039" y="2307"/>
                    <a:pt x="429425" y="5503"/>
                  </a:cubicBezTo>
                  <a:cubicBezTo>
                    <a:pt x="429886" y="9328"/>
                    <a:pt x="426917" y="12582"/>
                    <a:pt x="423184" y="1258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aphicFrame>
        <p:nvGraphicFramePr>
          <p:cNvPr id="755" name="Google Shape;755;p39"/>
          <p:cNvGraphicFramePr/>
          <p:nvPr>
            <p:extLst>
              <p:ext uri="{D42A27DB-BD31-4B8C-83A1-F6EECF244321}">
                <p14:modId xmlns:p14="http://schemas.microsoft.com/office/powerpoint/2010/main" val="3145966669"/>
              </p:ext>
            </p:extLst>
          </p:nvPr>
        </p:nvGraphicFramePr>
        <p:xfrm>
          <a:off x="720000" y="1691025"/>
          <a:ext cx="7704000" cy="2103000"/>
        </p:xfrm>
        <a:graphic>
          <a:graphicData uri="http://schemas.openxmlformats.org/drawingml/2006/table">
            <a:tbl>
              <a:tblPr>
                <a:noFill/>
                <a:tableStyleId>{8AA7374B-E421-43DB-A64B-795AB03537FB}</a:tableStyleId>
              </a:tblPr>
              <a:tblGrid>
                <a:gridCol w="2497575">
                  <a:extLst>
                    <a:ext uri="{9D8B030D-6E8A-4147-A177-3AD203B41FA5}">
                      <a16:colId xmlns:a16="http://schemas.microsoft.com/office/drawing/2014/main" val="20000"/>
                    </a:ext>
                  </a:extLst>
                </a:gridCol>
                <a:gridCol w="5206425">
                  <a:extLst>
                    <a:ext uri="{9D8B030D-6E8A-4147-A177-3AD203B41FA5}">
                      <a16:colId xmlns:a16="http://schemas.microsoft.com/office/drawing/2014/main" val="20001"/>
                    </a:ext>
                  </a:extLst>
                </a:gridCol>
              </a:tblGrid>
              <a:tr h="350500">
                <a:tc>
                  <a:txBody>
                    <a:bodyPr/>
                    <a:lstStyle/>
                    <a:p>
                      <a:pPr marL="0" lvl="0" indent="0" algn="l" rtl="0">
                        <a:spcBef>
                          <a:spcPts val="0"/>
                        </a:spcBef>
                        <a:spcAft>
                          <a:spcPts val="0"/>
                        </a:spcAft>
                        <a:buNone/>
                      </a:pPr>
                      <a:r>
                        <a:rPr lang="en-IN" sz="1100" b="1" u="sng" dirty="0">
                          <a:solidFill>
                            <a:schemeClr val="hlink"/>
                          </a:solidFill>
                          <a:latin typeface="Lexend"/>
                          <a:ea typeface="Lexend"/>
                          <a:cs typeface="Lexend"/>
                          <a:sym typeface="Lexend"/>
                        </a:rPr>
                        <a:t>Government Agencies</a:t>
                      </a:r>
                      <a:endParaRPr sz="1100" b="1" dirty="0">
                        <a:solidFill>
                          <a:schemeClr val="dk1"/>
                        </a:solidFill>
                        <a:latin typeface="Lexend"/>
                        <a:ea typeface="Lexend"/>
                        <a:cs typeface="Lexend"/>
                        <a:sym typeface="Lexend"/>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1600"/>
                        </a:spcAft>
                        <a:buNone/>
                      </a:pPr>
                      <a:r>
                        <a:rPr lang="en-US" sz="1000" dirty="0">
                          <a:solidFill>
                            <a:schemeClr val="dk1"/>
                          </a:solidFill>
                          <a:latin typeface="Mulish"/>
                          <a:ea typeface="Mulish"/>
                          <a:cs typeface="Mulish"/>
                          <a:sym typeface="Mulish"/>
                        </a:rPr>
                        <a:t>Plan resource allocation and evacuation strategies.</a:t>
                      </a:r>
                      <a:endParaRPr sz="1000" dirty="0">
                        <a:solidFill>
                          <a:schemeClr val="dk1"/>
                        </a:solidFill>
                        <a:latin typeface="Mulish"/>
                        <a:ea typeface="Mulish"/>
                        <a:cs typeface="Mulish"/>
                        <a:sym typeface="Mulish"/>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0"/>
                  </a:ext>
                </a:extLst>
              </a:tr>
              <a:tr h="350500">
                <a:tc>
                  <a:txBody>
                    <a:bodyPr/>
                    <a:lstStyle/>
                    <a:p>
                      <a:pPr marL="0" lvl="0" indent="0" algn="l" rtl="0">
                        <a:spcBef>
                          <a:spcPts val="0"/>
                        </a:spcBef>
                        <a:spcAft>
                          <a:spcPts val="0"/>
                        </a:spcAft>
                        <a:buNone/>
                      </a:pPr>
                      <a:r>
                        <a:rPr lang="en-IN" sz="1100" b="1" dirty="0">
                          <a:solidFill>
                            <a:schemeClr val="dk1"/>
                          </a:solidFill>
                          <a:latin typeface="Lexend"/>
                          <a:ea typeface="Lexend"/>
                          <a:cs typeface="Lexend"/>
                          <a:sym typeface="Lexend"/>
                        </a:rPr>
                        <a:t>NGOs</a:t>
                      </a:r>
                      <a:endParaRPr sz="1100" b="1" dirty="0">
                        <a:solidFill>
                          <a:schemeClr val="dk1"/>
                        </a:solidFill>
                        <a:latin typeface="Lexend"/>
                        <a:ea typeface="Lexend"/>
                        <a:cs typeface="Lexend"/>
                        <a:sym typeface="Lexend"/>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l" rtl="0">
                        <a:lnSpc>
                          <a:spcPct val="100000"/>
                        </a:lnSpc>
                        <a:spcBef>
                          <a:spcPts val="0"/>
                        </a:spcBef>
                        <a:spcAft>
                          <a:spcPts val="1600"/>
                        </a:spcAft>
                        <a:buNone/>
                      </a:pPr>
                      <a:r>
                        <a:rPr lang="en-IN" sz="1000" dirty="0">
                          <a:solidFill>
                            <a:schemeClr val="dk1"/>
                          </a:solidFill>
                          <a:latin typeface="Mulish"/>
                          <a:ea typeface="Mulish"/>
                          <a:cs typeface="Mulish"/>
                          <a:sym typeface="Mulish"/>
                        </a:rPr>
                        <a:t>Prioritize aid distribution</a:t>
                      </a:r>
                      <a:endParaRPr sz="1000" dirty="0">
                        <a:solidFill>
                          <a:schemeClr val="dk1"/>
                        </a:solidFill>
                        <a:latin typeface="Mulish"/>
                        <a:ea typeface="Mulish"/>
                        <a:cs typeface="Mulish"/>
                        <a:sym typeface="Mulish"/>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1"/>
                  </a:ext>
                </a:extLst>
              </a:tr>
              <a:tr h="350500">
                <a:tc>
                  <a:txBody>
                    <a:bodyPr/>
                    <a:lstStyle/>
                    <a:p>
                      <a:pPr marL="0" lvl="0" indent="0" algn="l" rtl="0">
                        <a:spcBef>
                          <a:spcPts val="0"/>
                        </a:spcBef>
                        <a:spcAft>
                          <a:spcPts val="0"/>
                        </a:spcAft>
                        <a:buNone/>
                      </a:pPr>
                      <a:r>
                        <a:rPr lang="en-IN" sz="1100" b="1" dirty="0">
                          <a:solidFill>
                            <a:schemeClr val="dk1"/>
                          </a:solidFill>
                          <a:latin typeface="Lexend"/>
                          <a:ea typeface="Lexend"/>
                          <a:cs typeface="Lexend"/>
                          <a:sym typeface="Lexend"/>
                        </a:rPr>
                        <a:t>Communities</a:t>
                      </a:r>
                      <a:endParaRPr sz="1100" b="1" dirty="0">
                        <a:solidFill>
                          <a:schemeClr val="dk1"/>
                        </a:solidFill>
                        <a:latin typeface="Lexend"/>
                        <a:ea typeface="Lexend"/>
                        <a:cs typeface="Lexend"/>
                        <a:sym typeface="Lexend"/>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1600"/>
                        </a:spcAft>
                        <a:buNone/>
                      </a:pPr>
                      <a:r>
                        <a:rPr lang="en-US" sz="1000" dirty="0">
                          <a:solidFill>
                            <a:schemeClr val="dk1"/>
                          </a:solidFill>
                          <a:latin typeface="Mulish"/>
                          <a:ea typeface="Mulish"/>
                          <a:cs typeface="Mulish"/>
                          <a:sym typeface="Mulish"/>
                        </a:rPr>
                        <a:t>Educate and prepare for potential disasters.</a:t>
                      </a:r>
                      <a:endParaRPr sz="1000" dirty="0">
                        <a:solidFill>
                          <a:schemeClr val="dk1"/>
                        </a:solidFill>
                        <a:latin typeface="Mulish"/>
                        <a:ea typeface="Mulish"/>
                        <a:cs typeface="Mulish"/>
                        <a:sym typeface="Mulish"/>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2"/>
                  </a:ext>
                </a:extLst>
              </a:tr>
              <a:tr h="350500">
                <a:tc>
                  <a:txBody>
                    <a:bodyPr/>
                    <a:lstStyle/>
                    <a:p>
                      <a:pPr marL="0" lvl="0" indent="0" algn="l" rtl="0">
                        <a:spcBef>
                          <a:spcPts val="0"/>
                        </a:spcBef>
                        <a:spcAft>
                          <a:spcPts val="0"/>
                        </a:spcAft>
                        <a:buNone/>
                      </a:pPr>
                      <a:r>
                        <a:rPr lang="en-IN" sz="1100" b="1" dirty="0">
                          <a:solidFill>
                            <a:schemeClr val="dk1"/>
                          </a:solidFill>
                          <a:latin typeface="Lexend"/>
                          <a:ea typeface="Lexend"/>
                          <a:cs typeface="Lexend"/>
                          <a:sym typeface="Lexend"/>
                        </a:rPr>
                        <a:t>Insurance Companies</a:t>
                      </a:r>
                      <a:endParaRPr sz="1100" b="1" dirty="0">
                        <a:solidFill>
                          <a:schemeClr val="dk1"/>
                        </a:solidFill>
                        <a:latin typeface="Lexend"/>
                        <a:ea typeface="Lexend"/>
                        <a:cs typeface="Lexend"/>
                        <a:sym typeface="Lexend"/>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1600"/>
                        </a:spcAft>
                        <a:buNone/>
                      </a:pPr>
                      <a:r>
                        <a:rPr lang="en-US" sz="1000" dirty="0">
                          <a:solidFill>
                            <a:schemeClr val="dk1"/>
                          </a:solidFill>
                          <a:latin typeface="Mulish"/>
                          <a:ea typeface="Mulish"/>
                          <a:cs typeface="Mulish"/>
                          <a:sym typeface="Mulish"/>
                        </a:rPr>
                        <a:t>Assess risks and tailor policies</a:t>
                      </a:r>
                      <a:endParaRPr sz="1000" dirty="0">
                        <a:solidFill>
                          <a:schemeClr val="dk1"/>
                        </a:solidFill>
                        <a:latin typeface="Mulish"/>
                        <a:ea typeface="Mulish"/>
                        <a:cs typeface="Mulish"/>
                        <a:sym typeface="Mulish"/>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3"/>
                  </a:ext>
                </a:extLst>
              </a:tr>
              <a:tr h="350500">
                <a:tc>
                  <a:txBody>
                    <a:bodyPr/>
                    <a:lstStyle/>
                    <a:p>
                      <a:pPr marL="0" lvl="0" indent="0" algn="l" rtl="0">
                        <a:spcBef>
                          <a:spcPts val="0"/>
                        </a:spcBef>
                        <a:spcAft>
                          <a:spcPts val="0"/>
                        </a:spcAft>
                        <a:buNone/>
                      </a:pPr>
                      <a:r>
                        <a:rPr lang="en-IN" sz="1100" b="1" dirty="0">
                          <a:solidFill>
                            <a:schemeClr val="dk1"/>
                          </a:solidFill>
                          <a:latin typeface="Lexend"/>
                          <a:ea typeface="Lexend"/>
                          <a:cs typeface="Lexend"/>
                          <a:sym typeface="Lexend"/>
                        </a:rPr>
                        <a:t>Climate Researchers</a:t>
                      </a:r>
                      <a:endParaRPr sz="1100" b="1" dirty="0">
                        <a:solidFill>
                          <a:schemeClr val="dk1"/>
                        </a:solidFill>
                        <a:latin typeface="Lexend"/>
                        <a:ea typeface="Lexend"/>
                        <a:cs typeface="Lexend"/>
                        <a:sym typeface="Lexend"/>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US" sz="1000" dirty="0">
                          <a:solidFill>
                            <a:schemeClr val="dk1"/>
                          </a:solidFill>
                          <a:latin typeface="Mulish"/>
                          <a:ea typeface="Mulish"/>
                          <a:cs typeface="Mulish"/>
                          <a:sym typeface="Mulish"/>
                        </a:rPr>
                        <a:t>Analyze patterns and improve forecasts.</a:t>
                      </a:r>
                      <a:endParaRPr sz="1000" dirty="0">
                        <a:solidFill>
                          <a:schemeClr val="dk1"/>
                        </a:solidFill>
                        <a:latin typeface="Mulish"/>
                        <a:ea typeface="Mulish"/>
                        <a:cs typeface="Mulish"/>
                        <a:sym typeface="Mulish"/>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4"/>
                  </a:ext>
                </a:extLst>
              </a:tr>
              <a:tr h="350500">
                <a:tc>
                  <a:txBody>
                    <a:bodyPr/>
                    <a:lstStyle/>
                    <a:p>
                      <a:pPr marL="0" lvl="0" indent="0" algn="l" rtl="0">
                        <a:spcBef>
                          <a:spcPts val="0"/>
                        </a:spcBef>
                        <a:spcAft>
                          <a:spcPts val="0"/>
                        </a:spcAft>
                        <a:buNone/>
                      </a:pPr>
                      <a:r>
                        <a:rPr lang="en" sz="1100" b="1" dirty="0">
                          <a:solidFill>
                            <a:schemeClr val="dk1"/>
                          </a:solidFill>
                          <a:latin typeface="Lexend"/>
                          <a:ea typeface="Lexend"/>
                          <a:cs typeface="Lexend"/>
                          <a:sym typeface="Lexend"/>
                        </a:rPr>
                        <a:t> </a:t>
                      </a:r>
                      <a:r>
                        <a:rPr lang="en-IN" sz="1100" b="1" dirty="0">
                          <a:solidFill>
                            <a:schemeClr val="dk1"/>
                          </a:solidFill>
                          <a:latin typeface="Lexend"/>
                          <a:ea typeface="Lexend"/>
                          <a:cs typeface="Lexend"/>
                          <a:sym typeface="Lexend"/>
                        </a:rPr>
                        <a:t>Urban Planning</a:t>
                      </a:r>
                      <a:endParaRPr sz="1100" b="1" dirty="0">
                        <a:solidFill>
                          <a:schemeClr val="dk1"/>
                        </a:solidFill>
                        <a:latin typeface="Lexend"/>
                        <a:ea typeface="Lexend"/>
                        <a:cs typeface="Lexend"/>
                        <a:sym typeface="Lexend"/>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1600"/>
                        </a:spcAft>
                        <a:buNone/>
                      </a:pPr>
                      <a:r>
                        <a:rPr lang="en-US" sz="1000" dirty="0">
                          <a:solidFill>
                            <a:schemeClr val="dk1"/>
                          </a:solidFill>
                          <a:latin typeface="Mulish"/>
                          <a:ea typeface="Mulish"/>
                          <a:cs typeface="Mulish"/>
                          <a:sym typeface="Mulish"/>
                        </a:rPr>
                        <a:t>Infrastructure planning based on disaster patterns.</a:t>
                      </a: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603"/>
        <p:cNvGrpSpPr/>
        <p:nvPr/>
      </p:nvGrpSpPr>
      <p:grpSpPr>
        <a:xfrm>
          <a:off x="0" y="0"/>
          <a:ext cx="0" cy="0"/>
          <a:chOff x="0" y="0"/>
          <a:chExt cx="0" cy="0"/>
        </a:xfrm>
      </p:grpSpPr>
      <p:sp>
        <p:nvSpPr>
          <p:cNvPr id="5604" name="Google Shape;5604;p74"/>
          <p:cNvSpPr txBox="1">
            <a:spLocks noGrp="1"/>
          </p:cNvSpPr>
          <p:nvPr>
            <p:ph type="title"/>
          </p:nvPr>
        </p:nvSpPr>
        <p:spPr>
          <a:xfrm>
            <a:off x="722375" y="539500"/>
            <a:ext cx="7699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Algorithm Used?</a:t>
            </a:r>
            <a:endParaRPr dirty="0"/>
          </a:p>
        </p:txBody>
      </p:sp>
      <p:sp>
        <p:nvSpPr>
          <p:cNvPr id="5605" name="Google Shape;5605;p74"/>
          <p:cNvSpPr txBox="1">
            <a:spLocks noGrp="1"/>
          </p:cNvSpPr>
          <p:nvPr>
            <p:ph type="body" idx="1"/>
          </p:nvPr>
        </p:nvSpPr>
        <p:spPr>
          <a:xfrm>
            <a:off x="722375" y="1187600"/>
            <a:ext cx="7874320" cy="1531358"/>
          </a:xfrm>
          <a:prstGeom prst="rect">
            <a:avLst/>
          </a:prstGeom>
        </p:spPr>
        <p:txBody>
          <a:bodyPr spcFirstLastPara="1" wrap="square" lIns="91425" tIns="91425" rIns="91425" bIns="91425" anchor="t" anchorCtr="0">
            <a:noAutofit/>
          </a:bodyPr>
          <a:lstStyle/>
          <a:p>
            <a:pPr marL="0" lvl="0" indent="0" algn="l" rtl="0">
              <a:spcBef>
                <a:spcPts val="500"/>
              </a:spcBef>
              <a:spcAft>
                <a:spcPts val="0"/>
              </a:spcAft>
              <a:buNone/>
            </a:pPr>
            <a:r>
              <a:rPr lang="en-US" sz="1200" dirty="0"/>
              <a:t>Machine Learning Model</a:t>
            </a:r>
            <a:endParaRPr lang="en" sz="1200" dirty="0"/>
          </a:p>
          <a:p>
            <a:pPr marL="0" lvl="0" indent="0" algn="l" rtl="0">
              <a:spcBef>
                <a:spcPts val="500"/>
              </a:spcBef>
              <a:spcAft>
                <a:spcPts val="0"/>
              </a:spcAft>
              <a:buNone/>
            </a:pPr>
            <a:r>
              <a:rPr lang="en-US" sz="2000" b="1" dirty="0">
                <a:latin typeface="Lexend"/>
                <a:ea typeface="Lexend"/>
                <a:cs typeface="Lexend"/>
                <a:sym typeface="Lexend"/>
              </a:rPr>
              <a:t>Random Forest Algorithm </a:t>
            </a:r>
          </a:p>
          <a:p>
            <a:pPr marL="457200" lvl="0" indent="-304800" algn="l" rtl="0">
              <a:spcBef>
                <a:spcPts val="0"/>
              </a:spcBef>
              <a:spcAft>
                <a:spcPts val="0"/>
              </a:spcAft>
              <a:buSzPts val="1200"/>
              <a:buChar char="●"/>
            </a:pPr>
            <a:endParaRPr lang="en-US" sz="1200" dirty="0"/>
          </a:p>
          <a:p>
            <a:pPr marL="457200" lvl="0" indent="-304800" algn="l" rtl="0">
              <a:spcBef>
                <a:spcPts val="0"/>
              </a:spcBef>
              <a:spcAft>
                <a:spcPts val="0"/>
              </a:spcAft>
              <a:buSzPts val="1200"/>
              <a:buChar char="●"/>
            </a:pPr>
            <a:r>
              <a:rPr lang="en-US" sz="1200" dirty="0"/>
              <a:t>Random Forest is a machine learning algorithm that uses many decision trees to make better predictions. Each tree looks at different random parts of the data and their results are combined by voting for classification or averaging for regression. This helps in improving accuracy and reducing errors.</a:t>
            </a:r>
            <a:endParaRPr lang="en-IN" sz="1200" dirty="0"/>
          </a:p>
        </p:txBody>
      </p:sp>
      <p:grpSp>
        <p:nvGrpSpPr>
          <p:cNvPr id="5606" name="Google Shape;5606;p74"/>
          <p:cNvGrpSpPr/>
          <p:nvPr/>
        </p:nvGrpSpPr>
        <p:grpSpPr>
          <a:xfrm>
            <a:off x="293612" y="3172742"/>
            <a:ext cx="1983285" cy="1930877"/>
            <a:chOff x="718620" y="2075500"/>
            <a:chExt cx="2507314" cy="2441058"/>
          </a:xfrm>
        </p:grpSpPr>
        <p:sp>
          <p:nvSpPr>
            <p:cNvPr id="5607" name="Google Shape;5607;p74"/>
            <p:cNvSpPr/>
            <p:nvPr/>
          </p:nvSpPr>
          <p:spPr>
            <a:xfrm>
              <a:off x="1645263" y="3156712"/>
              <a:ext cx="173988" cy="123897"/>
            </a:xfrm>
            <a:custGeom>
              <a:avLst/>
              <a:gdLst/>
              <a:ahLst/>
              <a:cxnLst/>
              <a:rect l="l" t="t" r="r" b="b"/>
              <a:pathLst>
                <a:path w="197154" h="140393" extrusionOk="0">
                  <a:moveTo>
                    <a:pt x="197154" y="52114"/>
                  </a:moveTo>
                  <a:cubicBezTo>
                    <a:pt x="197154" y="52114"/>
                    <a:pt x="167060" y="96254"/>
                    <a:pt x="138960" y="108309"/>
                  </a:cubicBezTo>
                  <a:cubicBezTo>
                    <a:pt x="110860" y="120365"/>
                    <a:pt x="12603" y="140394"/>
                    <a:pt x="6528" y="140394"/>
                  </a:cubicBezTo>
                  <a:cubicBezTo>
                    <a:pt x="452" y="140394"/>
                    <a:pt x="-3535" y="126345"/>
                    <a:pt x="4534" y="108309"/>
                  </a:cubicBezTo>
                  <a:cubicBezTo>
                    <a:pt x="12603" y="90274"/>
                    <a:pt x="54659" y="44140"/>
                    <a:pt x="66715" y="34078"/>
                  </a:cubicBezTo>
                  <a:cubicBezTo>
                    <a:pt x="78772" y="24016"/>
                    <a:pt x="122916" y="0"/>
                    <a:pt x="122916" y="0"/>
                  </a:cubicBezTo>
                  <a:lnTo>
                    <a:pt x="197154" y="52209"/>
                  </a:lnTo>
                  <a:close/>
                </a:path>
              </a:pathLst>
            </a:custGeom>
            <a:solidFill>
              <a:srgbClr val="F7978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608" name="Google Shape;5608;p74"/>
            <p:cNvGrpSpPr/>
            <p:nvPr/>
          </p:nvGrpSpPr>
          <p:grpSpPr>
            <a:xfrm>
              <a:off x="718620" y="2592890"/>
              <a:ext cx="1244837" cy="1452035"/>
              <a:chOff x="4671898" y="2630016"/>
              <a:chExt cx="1412180" cy="1647232"/>
            </a:xfrm>
          </p:grpSpPr>
          <p:grpSp>
            <p:nvGrpSpPr>
              <p:cNvPr id="5609" name="Google Shape;5609;p74"/>
              <p:cNvGrpSpPr/>
              <p:nvPr/>
            </p:nvGrpSpPr>
            <p:grpSpPr>
              <a:xfrm>
                <a:off x="4671898" y="2630016"/>
                <a:ext cx="951902" cy="1647232"/>
                <a:chOff x="4671898" y="2630016"/>
                <a:chExt cx="951902" cy="1647232"/>
              </a:xfrm>
            </p:grpSpPr>
            <p:sp>
              <p:nvSpPr>
                <p:cNvPr id="5610" name="Google Shape;5610;p74"/>
                <p:cNvSpPr/>
                <p:nvPr/>
              </p:nvSpPr>
              <p:spPr>
                <a:xfrm>
                  <a:off x="4768424" y="2675391"/>
                  <a:ext cx="812560" cy="1601763"/>
                </a:xfrm>
                <a:custGeom>
                  <a:avLst/>
                  <a:gdLst/>
                  <a:ahLst/>
                  <a:cxnLst/>
                  <a:rect l="l" t="t" r="r" b="b"/>
                  <a:pathLst>
                    <a:path w="812560" h="1601763" extrusionOk="0">
                      <a:moveTo>
                        <a:pt x="195398" y="190"/>
                      </a:moveTo>
                      <a:cubicBezTo>
                        <a:pt x="195398" y="190"/>
                        <a:pt x="230048" y="103183"/>
                        <a:pt x="315109" y="136312"/>
                      </a:cubicBezTo>
                      <a:cubicBezTo>
                        <a:pt x="400264" y="169536"/>
                        <a:pt x="442984" y="182446"/>
                        <a:pt x="442984" y="182446"/>
                      </a:cubicBezTo>
                      <a:cubicBezTo>
                        <a:pt x="442984" y="182446"/>
                        <a:pt x="537348" y="465512"/>
                        <a:pt x="682692" y="595749"/>
                      </a:cubicBezTo>
                      <a:cubicBezTo>
                        <a:pt x="682692" y="595749"/>
                        <a:pt x="680508" y="928271"/>
                        <a:pt x="812561" y="1108438"/>
                      </a:cubicBezTo>
                      <a:cubicBezTo>
                        <a:pt x="812561" y="1108438"/>
                        <a:pt x="709748" y="1356382"/>
                        <a:pt x="794143" y="1548605"/>
                      </a:cubicBezTo>
                      <a:cubicBezTo>
                        <a:pt x="794143" y="1548605"/>
                        <a:pt x="588707" y="1534746"/>
                        <a:pt x="556430" y="1601763"/>
                      </a:cubicBezTo>
                      <a:cubicBezTo>
                        <a:pt x="556430" y="1601763"/>
                        <a:pt x="420960" y="1490131"/>
                        <a:pt x="351563" y="1432417"/>
                      </a:cubicBezTo>
                      <a:cubicBezTo>
                        <a:pt x="282167" y="1374703"/>
                        <a:pt x="191031" y="1171279"/>
                        <a:pt x="161696" y="1108343"/>
                      </a:cubicBezTo>
                      <a:cubicBezTo>
                        <a:pt x="132267" y="1045408"/>
                        <a:pt x="6765" y="663145"/>
                        <a:pt x="784" y="565183"/>
                      </a:cubicBezTo>
                      <a:cubicBezTo>
                        <a:pt x="-5197" y="467220"/>
                        <a:pt x="24612" y="306038"/>
                        <a:pt x="37238" y="270536"/>
                      </a:cubicBezTo>
                      <a:cubicBezTo>
                        <a:pt x="49864" y="235034"/>
                        <a:pt x="119641" y="68536"/>
                        <a:pt x="195398"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1" name="Google Shape;5611;p74"/>
                <p:cNvSpPr/>
                <p:nvPr/>
              </p:nvSpPr>
              <p:spPr>
                <a:xfrm>
                  <a:off x="4671898" y="2675580"/>
                  <a:ext cx="652955" cy="1601668"/>
                </a:xfrm>
                <a:custGeom>
                  <a:avLst/>
                  <a:gdLst/>
                  <a:ahLst/>
                  <a:cxnLst/>
                  <a:rect l="l" t="t" r="r" b="b"/>
                  <a:pathLst>
                    <a:path w="652955" h="1601668" extrusionOk="0">
                      <a:moveTo>
                        <a:pt x="291924" y="0"/>
                      </a:moveTo>
                      <a:cubicBezTo>
                        <a:pt x="291924" y="0"/>
                        <a:pt x="215977" y="72143"/>
                        <a:pt x="147435" y="285629"/>
                      </a:cubicBezTo>
                      <a:cubicBezTo>
                        <a:pt x="147435" y="285629"/>
                        <a:pt x="145631" y="755602"/>
                        <a:pt x="309961" y="1085561"/>
                      </a:cubicBezTo>
                      <a:cubicBezTo>
                        <a:pt x="309961" y="1085561"/>
                        <a:pt x="452646" y="1414476"/>
                        <a:pt x="652956" y="1601668"/>
                      </a:cubicBezTo>
                      <a:cubicBezTo>
                        <a:pt x="652956" y="1601668"/>
                        <a:pt x="521663" y="1551738"/>
                        <a:pt x="419799" y="1492410"/>
                      </a:cubicBezTo>
                      <a:cubicBezTo>
                        <a:pt x="317935" y="1433082"/>
                        <a:pt x="259266" y="1303604"/>
                        <a:pt x="246260" y="1274082"/>
                      </a:cubicBezTo>
                      <a:cubicBezTo>
                        <a:pt x="233255" y="1244561"/>
                        <a:pt x="180756" y="1137011"/>
                        <a:pt x="145631" y="1117171"/>
                      </a:cubicBezTo>
                      <a:cubicBezTo>
                        <a:pt x="110505" y="1097332"/>
                        <a:pt x="69304" y="1051863"/>
                        <a:pt x="68260" y="1001268"/>
                      </a:cubicBezTo>
                      <a:cubicBezTo>
                        <a:pt x="67216" y="950578"/>
                        <a:pt x="66456" y="820436"/>
                        <a:pt x="30382" y="746300"/>
                      </a:cubicBezTo>
                      <a:cubicBezTo>
                        <a:pt x="-5693" y="672163"/>
                        <a:pt x="-10155" y="617771"/>
                        <a:pt x="19749" y="525220"/>
                      </a:cubicBezTo>
                      <a:cubicBezTo>
                        <a:pt x="49653" y="432668"/>
                        <a:pt x="115157" y="280503"/>
                        <a:pt x="115157" y="280503"/>
                      </a:cubicBezTo>
                      <a:cubicBezTo>
                        <a:pt x="115157" y="280503"/>
                        <a:pt x="208952" y="68251"/>
                        <a:pt x="291924" y="9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2" name="Google Shape;5612;p74"/>
                <p:cNvSpPr/>
                <p:nvPr/>
              </p:nvSpPr>
              <p:spPr>
                <a:xfrm>
                  <a:off x="4889869" y="2823284"/>
                  <a:ext cx="352298" cy="611411"/>
                </a:xfrm>
                <a:custGeom>
                  <a:avLst/>
                  <a:gdLst/>
                  <a:ahLst/>
                  <a:cxnLst/>
                  <a:rect l="l" t="t" r="r" b="b"/>
                  <a:pathLst>
                    <a:path w="352298" h="611411" extrusionOk="0">
                      <a:moveTo>
                        <a:pt x="352298" y="0"/>
                      </a:moveTo>
                      <a:cubicBezTo>
                        <a:pt x="352298" y="0"/>
                        <a:pt x="184741" y="168776"/>
                        <a:pt x="130534" y="241964"/>
                      </a:cubicBezTo>
                      <a:cubicBezTo>
                        <a:pt x="76232" y="315151"/>
                        <a:pt x="7595" y="532339"/>
                        <a:pt x="0" y="611411"/>
                      </a:cubicBezTo>
                    </a:path>
                  </a:pathLst>
                </a:custGeom>
                <a:noFill/>
                <a:ln w="9525" cap="rnd"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3" name="Google Shape;5613;p74"/>
                <p:cNvSpPr/>
                <p:nvPr/>
              </p:nvSpPr>
              <p:spPr>
                <a:xfrm>
                  <a:off x="4920912" y="2630016"/>
                  <a:ext cx="70535" cy="108499"/>
                </a:xfrm>
                <a:custGeom>
                  <a:avLst/>
                  <a:gdLst/>
                  <a:ahLst/>
                  <a:cxnLst/>
                  <a:rect l="l" t="t" r="r" b="b"/>
                  <a:pathLst>
                    <a:path w="70535" h="108499" extrusionOk="0">
                      <a:moveTo>
                        <a:pt x="70536" y="0"/>
                      </a:moveTo>
                      <a:lnTo>
                        <a:pt x="0" y="108499"/>
                      </a:lnTo>
                    </a:path>
                  </a:pathLst>
                </a:custGeom>
                <a:noFill/>
                <a:ln w="9525" cap="rnd"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4" name="Google Shape;5614;p74"/>
                <p:cNvSpPr/>
                <p:nvPr/>
              </p:nvSpPr>
              <p:spPr>
                <a:xfrm>
                  <a:off x="5000846" y="3255382"/>
                  <a:ext cx="494508" cy="271769"/>
                </a:xfrm>
                <a:custGeom>
                  <a:avLst/>
                  <a:gdLst/>
                  <a:ahLst/>
                  <a:cxnLst/>
                  <a:rect l="l" t="t" r="r" b="b"/>
                  <a:pathLst>
                    <a:path w="494508" h="271769" extrusionOk="0">
                      <a:moveTo>
                        <a:pt x="494509" y="0"/>
                      </a:moveTo>
                      <a:cubicBezTo>
                        <a:pt x="494509" y="0"/>
                        <a:pt x="231543" y="124257"/>
                        <a:pt x="127306" y="184154"/>
                      </a:cubicBezTo>
                      <a:cubicBezTo>
                        <a:pt x="23069" y="244052"/>
                        <a:pt x="0" y="271770"/>
                        <a:pt x="0" y="271770"/>
                      </a:cubicBezTo>
                    </a:path>
                  </a:pathLst>
                </a:custGeom>
                <a:noFill/>
                <a:ln w="9525" cap="rnd"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5" name="Google Shape;5615;p74"/>
                <p:cNvSpPr/>
                <p:nvPr/>
              </p:nvSpPr>
              <p:spPr>
                <a:xfrm>
                  <a:off x="4951101" y="3654731"/>
                  <a:ext cx="672699" cy="142102"/>
                </a:xfrm>
                <a:custGeom>
                  <a:avLst/>
                  <a:gdLst/>
                  <a:ahLst/>
                  <a:cxnLst/>
                  <a:rect l="l" t="t" r="r" b="b"/>
                  <a:pathLst>
                    <a:path w="672699" h="142102" extrusionOk="0">
                      <a:moveTo>
                        <a:pt x="672699" y="142103"/>
                      </a:moveTo>
                      <a:cubicBezTo>
                        <a:pt x="672699" y="142103"/>
                        <a:pt x="492515" y="129478"/>
                        <a:pt x="355431" y="122643"/>
                      </a:cubicBezTo>
                      <a:cubicBezTo>
                        <a:pt x="218347" y="115808"/>
                        <a:pt x="41486" y="38255"/>
                        <a:pt x="0" y="0"/>
                      </a:cubicBezTo>
                    </a:path>
                  </a:pathLst>
                </a:custGeom>
                <a:noFill/>
                <a:ln w="9525" cap="rnd"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6" name="Google Shape;5616;p74"/>
                <p:cNvSpPr/>
                <p:nvPr/>
              </p:nvSpPr>
              <p:spPr>
                <a:xfrm>
                  <a:off x="5074799" y="3928494"/>
                  <a:ext cx="516723" cy="297020"/>
                </a:xfrm>
                <a:custGeom>
                  <a:avLst/>
                  <a:gdLst/>
                  <a:ahLst/>
                  <a:cxnLst/>
                  <a:rect l="l" t="t" r="r" b="b"/>
                  <a:pathLst>
                    <a:path w="516723" h="297020" extrusionOk="0">
                      <a:moveTo>
                        <a:pt x="516723" y="297020"/>
                      </a:moveTo>
                      <a:cubicBezTo>
                        <a:pt x="516723" y="297020"/>
                        <a:pt x="295813" y="231712"/>
                        <a:pt x="176956" y="149887"/>
                      </a:cubicBezTo>
                      <a:cubicBezTo>
                        <a:pt x="58099" y="68061"/>
                        <a:pt x="0" y="0"/>
                        <a:pt x="0" y="0"/>
                      </a:cubicBezTo>
                    </a:path>
                  </a:pathLst>
                </a:custGeom>
                <a:noFill/>
                <a:ln w="9525" cap="rnd"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7" name="Google Shape;5617;p74"/>
                <p:cNvSpPr/>
                <p:nvPr/>
              </p:nvSpPr>
              <p:spPr>
                <a:xfrm>
                  <a:off x="4998568" y="3573950"/>
                  <a:ext cx="157589" cy="403810"/>
                </a:xfrm>
                <a:custGeom>
                  <a:avLst/>
                  <a:gdLst/>
                  <a:ahLst/>
                  <a:cxnLst/>
                  <a:rect l="l" t="t" r="r" b="b"/>
                  <a:pathLst>
                    <a:path w="157589" h="403810" extrusionOk="0">
                      <a:moveTo>
                        <a:pt x="157590" y="174282"/>
                      </a:moveTo>
                      <a:lnTo>
                        <a:pt x="0" y="0"/>
                      </a:lnTo>
                      <a:lnTo>
                        <a:pt x="120755" y="403811"/>
                      </a:lnTo>
                    </a:path>
                  </a:pathLst>
                </a:custGeom>
                <a:noFill/>
                <a:ln w="9525" cap="rnd"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8" name="Google Shape;5618;p74"/>
                <p:cNvSpPr/>
                <p:nvPr/>
              </p:nvSpPr>
              <p:spPr>
                <a:xfrm>
                  <a:off x="4940089" y="3223962"/>
                  <a:ext cx="38922" cy="305658"/>
                </a:xfrm>
                <a:custGeom>
                  <a:avLst/>
                  <a:gdLst/>
                  <a:ahLst/>
                  <a:cxnLst/>
                  <a:rect l="l" t="t" r="r" b="b"/>
                  <a:pathLst>
                    <a:path w="38922" h="305658" extrusionOk="0">
                      <a:moveTo>
                        <a:pt x="38923" y="305658"/>
                      </a:moveTo>
                      <a:lnTo>
                        <a:pt x="0" y="0"/>
                      </a:lnTo>
                    </a:path>
                  </a:pathLst>
                </a:custGeom>
                <a:noFill/>
                <a:ln w="9525" cap="rnd"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9" name="Google Shape;5619;p74"/>
                <p:cNvSpPr/>
                <p:nvPr/>
              </p:nvSpPr>
              <p:spPr>
                <a:xfrm>
                  <a:off x="4853319" y="3295535"/>
                  <a:ext cx="132242" cy="248893"/>
                </a:xfrm>
                <a:custGeom>
                  <a:avLst/>
                  <a:gdLst/>
                  <a:ahLst/>
                  <a:cxnLst/>
                  <a:rect l="l" t="t" r="r" b="b"/>
                  <a:pathLst>
                    <a:path w="132242" h="248893" extrusionOk="0">
                      <a:moveTo>
                        <a:pt x="0" y="0"/>
                      </a:moveTo>
                      <a:lnTo>
                        <a:pt x="132242" y="248893"/>
                      </a:lnTo>
                      <a:lnTo>
                        <a:pt x="52119" y="187002"/>
                      </a:lnTo>
                    </a:path>
                  </a:pathLst>
                </a:custGeom>
                <a:noFill/>
                <a:ln w="9525" cap="rnd"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0" name="Google Shape;5620;p74"/>
                <p:cNvSpPr/>
                <p:nvPr/>
              </p:nvSpPr>
              <p:spPr>
                <a:xfrm>
                  <a:off x="4935437" y="3544428"/>
                  <a:ext cx="50124" cy="62555"/>
                </a:xfrm>
                <a:custGeom>
                  <a:avLst/>
                  <a:gdLst/>
                  <a:ahLst/>
                  <a:cxnLst/>
                  <a:rect l="l" t="t" r="r" b="b"/>
                  <a:pathLst>
                    <a:path w="50124" h="62555" extrusionOk="0">
                      <a:moveTo>
                        <a:pt x="50125" y="0"/>
                      </a:moveTo>
                      <a:lnTo>
                        <a:pt x="0" y="62556"/>
                      </a:lnTo>
                    </a:path>
                  </a:pathLst>
                </a:custGeom>
                <a:noFill/>
                <a:ln w="9525" cap="rnd"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621" name="Google Shape;5621;p74"/>
              <p:cNvGrpSpPr/>
              <p:nvPr/>
            </p:nvGrpSpPr>
            <p:grpSpPr>
              <a:xfrm>
                <a:off x="5010529" y="3243201"/>
                <a:ext cx="1073549" cy="298853"/>
                <a:chOff x="5010529" y="3243201"/>
                <a:chExt cx="1073549" cy="298853"/>
              </a:xfrm>
            </p:grpSpPr>
            <p:sp>
              <p:nvSpPr>
                <p:cNvPr id="5622" name="Google Shape;5622;p74"/>
                <p:cNvSpPr/>
                <p:nvPr/>
              </p:nvSpPr>
              <p:spPr>
                <a:xfrm>
                  <a:off x="5010529" y="3368722"/>
                  <a:ext cx="918007" cy="173332"/>
                </a:xfrm>
                <a:custGeom>
                  <a:avLst/>
                  <a:gdLst/>
                  <a:ahLst/>
                  <a:cxnLst/>
                  <a:rect l="l" t="t" r="r" b="b"/>
                  <a:pathLst>
                    <a:path w="918007" h="173332" extrusionOk="0">
                      <a:moveTo>
                        <a:pt x="918008" y="0"/>
                      </a:moveTo>
                      <a:lnTo>
                        <a:pt x="0" y="173333"/>
                      </a:lnTo>
                    </a:path>
                  </a:pathLst>
                </a:custGeom>
                <a:noFill/>
                <a:ln w="28475" cap="rnd"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3" name="Google Shape;5623;p74"/>
                <p:cNvSpPr/>
                <p:nvPr/>
              </p:nvSpPr>
              <p:spPr>
                <a:xfrm>
                  <a:off x="5928537" y="3243201"/>
                  <a:ext cx="155541" cy="125521"/>
                </a:xfrm>
                <a:custGeom>
                  <a:avLst/>
                  <a:gdLst/>
                  <a:ahLst/>
                  <a:cxnLst/>
                  <a:rect l="l" t="t" r="r" b="b"/>
                  <a:pathLst>
                    <a:path w="155541" h="125521" extrusionOk="0">
                      <a:moveTo>
                        <a:pt x="53353" y="5062"/>
                      </a:moveTo>
                      <a:lnTo>
                        <a:pt x="97402" y="315"/>
                      </a:lnTo>
                      <a:cubicBezTo>
                        <a:pt x="126926" y="-2912"/>
                        <a:pt x="153223" y="19015"/>
                        <a:pt x="155406" y="48632"/>
                      </a:cubicBezTo>
                      <a:lnTo>
                        <a:pt x="155406" y="48632"/>
                      </a:lnTo>
                      <a:cubicBezTo>
                        <a:pt x="157305" y="75211"/>
                        <a:pt x="139078" y="99037"/>
                        <a:pt x="112876" y="104068"/>
                      </a:cubicBezTo>
                      <a:lnTo>
                        <a:pt x="0" y="125521"/>
                      </a:lnTo>
                    </a:path>
                  </a:pathLst>
                </a:custGeom>
                <a:noFill/>
                <a:ln w="37950" cap="rnd"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5624" name="Google Shape;5624;p74"/>
            <p:cNvSpPr/>
            <p:nvPr/>
          </p:nvSpPr>
          <p:spPr>
            <a:xfrm>
              <a:off x="1850289" y="2102731"/>
              <a:ext cx="581814" cy="806082"/>
            </a:xfrm>
            <a:custGeom>
              <a:avLst/>
              <a:gdLst/>
              <a:ahLst/>
              <a:cxnLst/>
              <a:rect l="l" t="t" r="r" b="b"/>
              <a:pathLst>
                <a:path w="659279" h="913407" extrusionOk="0">
                  <a:moveTo>
                    <a:pt x="585899" y="9326"/>
                  </a:moveTo>
                  <a:cubicBezTo>
                    <a:pt x="585899" y="9326"/>
                    <a:pt x="519066" y="65522"/>
                    <a:pt x="494953" y="118965"/>
                  </a:cubicBezTo>
                  <a:cubicBezTo>
                    <a:pt x="470839" y="172502"/>
                    <a:pt x="468181" y="247398"/>
                    <a:pt x="350464" y="252714"/>
                  </a:cubicBezTo>
                  <a:cubicBezTo>
                    <a:pt x="232746" y="258030"/>
                    <a:pt x="72214" y="241987"/>
                    <a:pt x="40126" y="357036"/>
                  </a:cubicBezTo>
                  <a:cubicBezTo>
                    <a:pt x="8038" y="472085"/>
                    <a:pt x="157843" y="493443"/>
                    <a:pt x="106959" y="565681"/>
                  </a:cubicBezTo>
                  <a:cubicBezTo>
                    <a:pt x="56170" y="637919"/>
                    <a:pt x="-37530" y="704746"/>
                    <a:pt x="16013" y="793027"/>
                  </a:cubicBezTo>
                  <a:cubicBezTo>
                    <a:pt x="69555" y="881307"/>
                    <a:pt x="215278" y="941489"/>
                    <a:pt x="275466" y="900007"/>
                  </a:cubicBezTo>
                  <a:cubicBezTo>
                    <a:pt x="335654" y="858525"/>
                    <a:pt x="537673" y="694020"/>
                    <a:pt x="615233" y="595108"/>
                  </a:cubicBezTo>
                  <a:cubicBezTo>
                    <a:pt x="692794" y="496101"/>
                    <a:pt x="617892" y="338336"/>
                    <a:pt x="601848" y="236672"/>
                  </a:cubicBezTo>
                  <a:cubicBezTo>
                    <a:pt x="585804" y="135007"/>
                    <a:pt x="599190" y="57453"/>
                    <a:pt x="644663" y="22711"/>
                  </a:cubicBezTo>
                  <a:cubicBezTo>
                    <a:pt x="690136" y="-12032"/>
                    <a:pt x="617892" y="1353"/>
                    <a:pt x="585804" y="932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5" name="Google Shape;5625;p74"/>
            <p:cNvSpPr/>
            <p:nvPr/>
          </p:nvSpPr>
          <p:spPr>
            <a:xfrm>
              <a:off x="1732180" y="2672070"/>
              <a:ext cx="415200" cy="540684"/>
            </a:xfrm>
            <a:custGeom>
              <a:avLst/>
              <a:gdLst/>
              <a:ahLst/>
              <a:cxnLst/>
              <a:rect l="l" t="t" r="r" b="b"/>
              <a:pathLst>
                <a:path w="470482" h="612673" extrusionOk="0">
                  <a:moveTo>
                    <a:pt x="447715" y="95"/>
                  </a:moveTo>
                  <a:cubicBezTo>
                    <a:pt x="447715" y="95"/>
                    <a:pt x="379458" y="66258"/>
                    <a:pt x="345377" y="80306"/>
                  </a:cubicBezTo>
                  <a:cubicBezTo>
                    <a:pt x="311295" y="94355"/>
                    <a:pt x="295252" y="122453"/>
                    <a:pt x="295252" y="156531"/>
                  </a:cubicBezTo>
                  <a:cubicBezTo>
                    <a:pt x="295252" y="190609"/>
                    <a:pt x="297245" y="260854"/>
                    <a:pt x="283195" y="278889"/>
                  </a:cubicBezTo>
                  <a:cubicBezTo>
                    <a:pt x="269145" y="296925"/>
                    <a:pt x="214938" y="367170"/>
                    <a:pt x="194907" y="371156"/>
                  </a:cubicBezTo>
                  <a:cubicBezTo>
                    <a:pt x="174876" y="375143"/>
                    <a:pt x="134719" y="381218"/>
                    <a:pt x="120669" y="401248"/>
                  </a:cubicBezTo>
                  <a:cubicBezTo>
                    <a:pt x="106619" y="421277"/>
                    <a:pt x="100638" y="435326"/>
                    <a:pt x="92569" y="453361"/>
                  </a:cubicBezTo>
                  <a:cubicBezTo>
                    <a:pt x="84499" y="471397"/>
                    <a:pt x="-5783" y="551704"/>
                    <a:pt x="293" y="559677"/>
                  </a:cubicBezTo>
                  <a:lnTo>
                    <a:pt x="6274" y="567746"/>
                  </a:lnTo>
                  <a:cubicBezTo>
                    <a:pt x="6274" y="567746"/>
                    <a:pt x="56399" y="607899"/>
                    <a:pt x="86493" y="611886"/>
                  </a:cubicBezTo>
                  <a:cubicBezTo>
                    <a:pt x="116587" y="615873"/>
                    <a:pt x="146681" y="603817"/>
                    <a:pt x="160731" y="595844"/>
                  </a:cubicBezTo>
                  <a:cubicBezTo>
                    <a:pt x="174781" y="587775"/>
                    <a:pt x="240950" y="549710"/>
                    <a:pt x="271044" y="539648"/>
                  </a:cubicBezTo>
                  <a:cubicBezTo>
                    <a:pt x="301138" y="529586"/>
                    <a:pt x="353351" y="507563"/>
                    <a:pt x="359332" y="493515"/>
                  </a:cubicBezTo>
                  <a:cubicBezTo>
                    <a:pt x="365313" y="479466"/>
                    <a:pt x="411450" y="431339"/>
                    <a:pt x="411450" y="431339"/>
                  </a:cubicBezTo>
                  <a:cubicBezTo>
                    <a:pt x="411450" y="431339"/>
                    <a:pt x="463664" y="298919"/>
                    <a:pt x="469645" y="212632"/>
                  </a:cubicBezTo>
                  <a:cubicBezTo>
                    <a:pt x="475625" y="126345"/>
                    <a:pt x="447620" y="0"/>
                    <a:pt x="447620"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6" name="Google Shape;5626;p74"/>
            <p:cNvSpPr/>
            <p:nvPr/>
          </p:nvSpPr>
          <p:spPr>
            <a:xfrm>
              <a:off x="1877542" y="2574842"/>
              <a:ext cx="1129674" cy="1099497"/>
            </a:xfrm>
            <a:custGeom>
              <a:avLst/>
              <a:gdLst/>
              <a:ahLst/>
              <a:cxnLst/>
              <a:rect l="l" t="t" r="r" b="b"/>
              <a:pathLst>
                <a:path w="1280084" h="1245889" extrusionOk="0">
                  <a:moveTo>
                    <a:pt x="981043" y="95"/>
                  </a:moveTo>
                  <a:cubicBezTo>
                    <a:pt x="981043" y="95"/>
                    <a:pt x="1109488" y="48222"/>
                    <a:pt x="1115469" y="62271"/>
                  </a:cubicBezTo>
                  <a:cubicBezTo>
                    <a:pt x="1121450" y="76320"/>
                    <a:pt x="1139583" y="210733"/>
                    <a:pt x="1139583" y="210733"/>
                  </a:cubicBezTo>
                  <a:lnTo>
                    <a:pt x="1147652" y="359196"/>
                  </a:lnTo>
                  <a:cubicBezTo>
                    <a:pt x="1147652" y="359196"/>
                    <a:pt x="1280084" y="1123531"/>
                    <a:pt x="1280084" y="1157704"/>
                  </a:cubicBezTo>
                  <a:cubicBezTo>
                    <a:pt x="1280084" y="1191877"/>
                    <a:pt x="1241921" y="1209818"/>
                    <a:pt x="1177746" y="1209818"/>
                  </a:cubicBezTo>
                  <a:cubicBezTo>
                    <a:pt x="1113571" y="1209818"/>
                    <a:pt x="979145" y="1139574"/>
                    <a:pt x="856680" y="1133593"/>
                  </a:cubicBezTo>
                  <a:cubicBezTo>
                    <a:pt x="734311" y="1127613"/>
                    <a:pt x="642036" y="1137580"/>
                    <a:pt x="507610" y="1169665"/>
                  </a:cubicBezTo>
                  <a:cubicBezTo>
                    <a:pt x="373184" y="1201749"/>
                    <a:pt x="232777" y="1245889"/>
                    <a:pt x="144489" y="1245889"/>
                  </a:cubicBezTo>
                  <a:cubicBezTo>
                    <a:pt x="56201" y="1245889"/>
                    <a:pt x="0" y="1217792"/>
                    <a:pt x="0" y="1217792"/>
                  </a:cubicBezTo>
                  <a:cubicBezTo>
                    <a:pt x="0" y="1217792"/>
                    <a:pt x="292965" y="832586"/>
                    <a:pt x="316983" y="617961"/>
                  </a:cubicBezTo>
                  <a:cubicBezTo>
                    <a:pt x="341096" y="403336"/>
                    <a:pt x="341096" y="248798"/>
                    <a:pt x="337014" y="232756"/>
                  </a:cubicBezTo>
                  <a:cubicBezTo>
                    <a:pt x="332932" y="216714"/>
                    <a:pt x="331033" y="150456"/>
                    <a:pt x="331033" y="150456"/>
                  </a:cubicBezTo>
                  <a:cubicBezTo>
                    <a:pt x="331033" y="150456"/>
                    <a:pt x="278915" y="148463"/>
                    <a:pt x="427296" y="84293"/>
                  </a:cubicBezTo>
                  <a:cubicBezTo>
                    <a:pt x="575772" y="20124"/>
                    <a:pt x="852693" y="1993"/>
                    <a:pt x="981043"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7" name="Google Shape;5627;p74"/>
            <p:cNvSpPr/>
            <p:nvPr/>
          </p:nvSpPr>
          <p:spPr>
            <a:xfrm>
              <a:off x="2756191" y="2580197"/>
              <a:ext cx="249995" cy="1041695"/>
            </a:xfrm>
            <a:custGeom>
              <a:avLst/>
              <a:gdLst/>
              <a:ahLst/>
              <a:cxnLst/>
              <a:rect l="l" t="t" r="r" b="b"/>
              <a:pathLst>
                <a:path w="283281" h="1180391" extrusionOk="0">
                  <a:moveTo>
                    <a:pt x="82497" y="196589"/>
                  </a:moveTo>
                  <a:lnTo>
                    <a:pt x="80504" y="94260"/>
                  </a:lnTo>
                  <a:lnTo>
                    <a:pt x="0" y="0"/>
                  </a:lnTo>
                  <a:cubicBezTo>
                    <a:pt x="34461" y="13384"/>
                    <a:pt x="113920" y="45184"/>
                    <a:pt x="118667" y="56196"/>
                  </a:cubicBezTo>
                  <a:cubicBezTo>
                    <a:pt x="124648" y="70244"/>
                    <a:pt x="142780" y="204658"/>
                    <a:pt x="142780" y="204658"/>
                  </a:cubicBezTo>
                  <a:lnTo>
                    <a:pt x="150850" y="353121"/>
                  </a:lnTo>
                  <a:cubicBezTo>
                    <a:pt x="150850" y="353121"/>
                    <a:pt x="283282" y="1117456"/>
                    <a:pt x="283282" y="1151629"/>
                  </a:cubicBezTo>
                  <a:cubicBezTo>
                    <a:pt x="283282" y="1163020"/>
                    <a:pt x="278915" y="1172608"/>
                    <a:pt x="270845" y="1180391"/>
                  </a:cubicBezTo>
                  <a:cubicBezTo>
                    <a:pt x="273883" y="1171943"/>
                    <a:pt x="270940" y="1161312"/>
                    <a:pt x="267238" y="1147642"/>
                  </a:cubicBezTo>
                  <a:cubicBezTo>
                    <a:pt x="261257" y="1125620"/>
                    <a:pt x="146862" y="1029271"/>
                    <a:pt x="146862" y="1029271"/>
                  </a:cubicBezTo>
                  <a:lnTo>
                    <a:pt x="82687" y="196684"/>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628" name="Google Shape;5628;p74"/>
            <p:cNvGrpSpPr/>
            <p:nvPr/>
          </p:nvGrpSpPr>
          <p:grpSpPr>
            <a:xfrm>
              <a:off x="1675011" y="3146242"/>
              <a:ext cx="1550923" cy="1370316"/>
              <a:chOff x="5756857" y="3257755"/>
              <a:chExt cx="1759413" cy="1554527"/>
            </a:xfrm>
          </p:grpSpPr>
          <p:sp>
            <p:nvSpPr>
              <p:cNvPr id="5629" name="Google Shape;5629;p74"/>
              <p:cNvSpPr/>
              <p:nvPr/>
            </p:nvSpPr>
            <p:spPr>
              <a:xfrm>
                <a:off x="5756857" y="3257755"/>
                <a:ext cx="1759413" cy="1554432"/>
              </a:xfrm>
              <a:custGeom>
                <a:avLst/>
                <a:gdLst/>
                <a:ahLst/>
                <a:cxnLst/>
                <a:rect l="l" t="t" r="r" b="b"/>
                <a:pathLst>
                  <a:path w="1759413" h="1554432" extrusionOk="0">
                    <a:moveTo>
                      <a:pt x="1188893" y="2563"/>
                    </a:moveTo>
                    <a:lnTo>
                      <a:pt x="1242435" y="197823"/>
                    </a:lnTo>
                    <a:cubicBezTo>
                      <a:pt x="1242435" y="197823"/>
                      <a:pt x="1338698" y="369068"/>
                      <a:pt x="1370880" y="505475"/>
                    </a:cubicBezTo>
                    <a:cubicBezTo>
                      <a:pt x="1402968" y="641882"/>
                      <a:pt x="1424423" y="690009"/>
                      <a:pt x="1429739" y="783700"/>
                    </a:cubicBezTo>
                    <a:cubicBezTo>
                      <a:pt x="1435055" y="877296"/>
                      <a:pt x="1504642" y="1361508"/>
                      <a:pt x="1504642" y="1361508"/>
                    </a:cubicBezTo>
                    <a:cubicBezTo>
                      <a:pt x="1504642" y="1361508"/>
                      <a:pt x="1611727" y="1398529"/>
                      <a:pt x="1670586" y="1398529"/>
                    </a:cubicBezTo>
                    <a:cubicBezTo>
                      <a:pt x="1729445" y="1398529"/>
                      <a:pt x="1780234" y="1377171"/>
                      <a:pt x="1750805" y="1427956"/>
                    </a:cubicBezTo>
                    <a:cubicBezTo>
                      <a:pt x="1721375" y="1478740"/>
                      <a:pt x="1613341" y="1506648"/>
                      <a:pt x="1583911" y="1506648"/>
                    </a:cubicBezTo>
                    <a:cubicBezTo>
                      <a:pt x="1554482" y="1506648"/>
                      <a:pt x="1520591" y="1519273"/>
                      <a:pt x="1520591" y="1519273"/>
                    </a:cubicBezTo>
                    <a:cubicBezTo>
                      <a:pt x="1520591" y="1519273"/>
                      <a:pt x="1536635" y="1535316"/>
                      <a:pt x="1517933" y="1540631"/>
                    </a:cubicBezTo>
                    <a:cubicBezTo>
                      <a:pt x="1499231" y="1545947"/>
                      <a:pt x="1437714" y="1556674"/>
                      <a:pt x="1429644" y="1554016"/>
                    </a:cubicBezTo>
                    <a:cubicBezTo>
                      <a:pt x="1421575" y="1551358"/>
                      <a:pt x="1408284" y="1495162"/>
                      <a:pt x="1400215" y="1449693"/>
                    </a:cubicBezTo>
                    <a:cubicBezTo>
                      <a:pt x="1392146" y="1404224"/>
                      <a:pt x="1392146" y="1366729"/>
                      <a:pt x="1386829" y="1353440"/>
                    </a:cubicBezTo>
                    <a:cubicBezTo>
                      <a:pt x="1381513" y="1340055"/>
                      <a:pt x="1298541" y="1064583"/>
                      <a:pt x="1282497" y="1019114"/>
                    </a:cubicBezTo>
                    <a:cubicBezTo>
                      <a:pt x="1266453" y="973645"/>
                      <a:pt x="1247752" y="869322"/>
                      <a:pt x="1247752" y="823853"/>
                    </a:cubicBezTo>
                    <a:cubicBezTo>
                      <a:pt x="1247752" y="778384"/>
                      <a:pt x="1239682" y="700831"/>
                      <a:pt x="1239682" y="700831"/>
                    </a:cubicBezTo>
                    <a:cubicBezTo>
                      <a:pt x="1239682" y="700831"/>
                      <a:pt x="1060448" y="473485"/>
                      <a:pt x="1025702" y="428016"/>
                    </a:cubicBezTo>
                    <a:cubicBezTo>
                      <a:pt x="990956" y="382547"/>
                      <a:pt x="964185" y="339736"/>
                      <a:pt x="948141" y="331763"/>
                    </a:cubicBezTo>
                    <a:cubicBezTo>
                      <a:pt x="932098" y="323789"/>
                      <a:pt x="900010" y="347805"/>
                      <a:pt x="900010" y="347805"/>
                    </a:cubicBezTo>
                    <a:cubicBezTo>
                      <a:pt x="900010" y="347805"/>
                      <a:pt x="755521" y="609987"/>
                      <a:pt x="710048" y="671499"/>
                    </a:cubicBezTo>
                    <a:cubicBezTo>
                      <a:pt x="664575" y="733010"/>
                      <a:pt x="581888" y="863247"/>
                      <a:pt x="581888" y="863247"/>
                    </a:cubicBezTo>
                    <a:cubicBezTo>
                      <a:pt x="581888" y="863247"/>
                      <a:pt x="485625" y="999654"/>
                      <a:pt x="445468" y="1042465"/>
                    </a:cubicBezTo>
                    <a:cubicBezTo>
                      <a:pt x="405311" y="1085276"/>
                      <a:pt x="330409" y="1160172"/>
                      <a:pt x="317023" y="1168146"/>
                    </a:cubicBezTo>
                    <a:cubicBezTo>
                      <a:pt x="303637" y="1176120"/>
                      <a:pt x="175192" y="1360749"/>
                      <a:pt x="161902" y="1379449"/>
                    </a:cubicBezTo>
                    <a:cubicBezTo>
                      <a:pt x="148611" y="1398149"/>
                      <a:pt x="108359" y="1515856"/>
                      <a:pt x="54911" y="1526582"/>
                    </a:cubicBezTo>
                    <a:cubicBezTo>
                      <a:pt x="1369" y="1537309"/>
                      <a:pt x="-6606" y="1451687"/>
                      <a:pt x="4122" y="1422260"/>
                    </a:cubicBezTo>
                    <a:cubicBezTo>
                      <a:pt x="14849" y="1392833"/>
                      <a:pt x="62981" y="1320595"/>
                      <a:pt x="97726" y="1288511"/>
                    </a:cubicBezTo>
                    <a:cubicBezTo>
                      <a:pt x="132472" y="1256426"/>
                      <a:pt x="255601" y="1029081"/>
                      <a:pt x="290347" y="975543"/>
                    </a:cubicBezTo>
                    <a:cubicBezTo>
                      <a:pt x="325092" y="922006"/>
                      <a:pt x="386419" y="783795"/>
                      <a:pt x="405121" y="751710"/>
                    </a:cubicBezTo>
                    <a:cubicBezTo>
                      <a:pt x="423823" y="719626"/>
                      <a:pt x="480119" y="587965"/>
                      <a:pt x="480119" y="587965"/>
                    </a:cubicBezTo>
                    <a:lnTo>
                      <a:pt x="675302" y="88280"/>
                    </a:lnTo>
                    <a:lnTo>
                      <a:pt x="702073" y="0"/>
                    </a:lnTo>
                    <a:lnTo>
                      <a:pt x="1188988" y="2658"/>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0" name="Google Shape;5630;p74"/>
              <p:cNvSpPr/>
              <p:nvPr/>
            </p:nvSpPr>
            <p:spPr>
              <a:xfrm>
                <a:off x="7064796" y="4328983"/>
                <a:ext cx="451379" cy="483299"/>
              </a:xfrm>
              <a:custGeom>
                <a:avLst/>
                <a:gdLst/>
                <a:ahLst/>
                <a:cxnLst/>
                <a:rect l="l" t="t" r="r" b="b"/>
                <a:pathLst>
                  <a:path w="451379" h="483299" extrusionOk="0">
                    <a:moveTo>
                      <a:pt x="209993" y="469499"/>
                    </a:moveTo>
                    <a:cubicBezTo>
                      <a:pt x="191291" y="474814"/>
                      <a:pt x="129774" y="485541"/>
                      <a:pt x="121705" y="482883"/>
                    </a:cubicBezTo>
                    <a:cubicBezTo>
                      <a:pt x="113635" y="480225"/>
                      <a:pt x="100345" y="424030"/>
                      <a:pt x="92275" y="378561"/>
                    </a:cubicBezTo>
                    <a:cubicBezTo>
                      <a:pt x="84206" y="333092"/>
                      <a:pt x="84206" y="295596"/>
                      <a:pt x="78890" y="282307"/>
                    </a:cubicBezTo>
                    <a:cubicBezTo>
                      <a:pt x="74998" y="272624"/>
                      <a:pt x="30379" y="125206"/>
                      <a:pt x="0" y="27433"/>
                    </a:cubicBezTo>
                    <a:cubicBezTo>
                      <a:pt x="62846" y="27528"/>
                      <a:pt x="118762" y="13005"/>
                      <a:pt x="156261" y="0"/>
                    </a:cubicBezTo>
                    <a:cubicBezTo>
                      <a:pt x="175912" y="146184"/>
                      <a:pt x="196607" y="290281"/>
                      <a:pt x="196607" y="290281"/>
                    </a:cubicBezTo>
                    <a:cubicBezTo>
                      <a:pt x="196607" y="290281"/>
                      <a:pt x="303693" y="327301"/>
                      <a:pt x="362551" y="327301"/>
                    </a:cubicBezTo>
                    <a:cubicBezTo>
                      <a:pt x="421410" y="327301"/>
                      <a:pt x="472200" y="305943"/>
                      <a:pt x="442770" y="356728"/>
                    </a:cubicBezTo>
                    <a:cubicBezTo>
                      <a:pt x="413341" y="407513"/>
                      <a:pt x="305306" y="435421"/>
                      <a:pt x="275877" y="435421"/>
                    </a:cubicBezTo>
                    <a:cubicBezTo>
                      <a:pt x="246448" y="435421"/>
                      <a:pt x="212556" y="448046"/>
                      <a:pt x="212556" y="448046"/>
                    </a:cubicBezTo>
                    <a:cubicBezTo>
                      <a:pt x="212556" y="448046"/>
                      <a:pt x="228600" y="464088"/>
                      <a:pt x="209898" y="46940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1" name="Google Shape;5631;p74"/>
              <p:cNvSpPr/>
              <p:nvPr/>
            </p:nvSpPr>
            <p:spPr>
              <a:xfrm>
                <a:off x="7037912" y="4288559"/>
                <a:ext cx="201305" cy="118041"/>
              </a:xfrm>
              <a:custGeom>
                <a:avLst/>
                <a:gdLst/>
                <a:ahLst/>
                <a:cxnLst/>
                <a:rect l="l" t="t" r="r" b="b"/>
                <a:pathLst>
                  <a:path w="201305" h="118041" extrusionOk="0">
                    <a:moveTo>
                      <a:pt x="193967" y="10617"/>
                    </a:moveTo>
                    <a:lnTo>
                      <a:pt x="201182" y="59599"/>
                    </a:lnTo>
                    <a:cubicBezTo>
                      <a:pt x="201752" y="63775"/>
                      <a:pt x="200328" y="67952"/>
                      <a:pt x="197195" y="70705"/>
                    </a:cubicBezTo>
                    <a:cubicBezTo>
                      <a:pt x="186658" y="80197"/>
                      <a:pt x="157987" y="101176"/>
                      <a:pt x="103116" y="111333"/>
                    </a:cubicBezTo>
                    <a:cubicBezTo>
                      <a:pt x="58782" y="119496"/>
                      <a:pt x="37707" y="118642"/>
                      <a:pt x="27929" y="116838"/>
                    </a:cubicBezTo>
                    <a:cubicBezTo>
                      <a:pt x="23372" y="115984"/>
                      <a:pt x="19764" y="112472"/>
                      <a:pt x="18435" y="108010"/>
                    </a:cubicBezTo>
                    <a:lnTo>
                      <a:pt x="493" y="46119"/>
                    </a:lnTo>
                    <a:cubicBezTo>
                      <a:pt x="-1691" y="38431"/>
                      <a:pt x="3626" y="30647"/>
                      <a:pt x="11600" y="30077"/>
                    </a:cubicBezTo>
                    <a:cubicBezTo>
                      <a:pt x="46346" y="27419"/>
                      <a:pt x="131216" y="19351"/>
                      <a:pt x="176689" y="935"/>
                    </a:cubicBezTo>
                    <a:cubicBezTo>
                      <a:pt x="184284" y="-2102"/>
                      <a:pt x="192733" y="2549"/>
                      <a:pt x="193967" y="1071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2" name="Google Shape;5632;p74"/>
              <p:cNvSpPr/>
              <p:nvPr/>
            </p:nvSpPr>
            <p:spPr>
              <a:xfrm>
                <a:off x="5756857" y="4343506"/>
                <a:ext cx="340376" cy="441660"/>
              </a:xfrm>
              <a:custGeom>
                <a:avLst/>
                <a:gdLst/>
                <a:ahLst/>
                <a:cxnLst/>
                <a:rect l="l" t="t" r="r" b="b"/>
                <a:pathLst>
                  <a:path w="340376" h="441660" extrusionOk="0">
                    <a:moveTo>
                      <a:pt x="54911" y="440736"/>
                    </a:moveTo>
                    <a:cubicBezTo>
                      <a:pt x="1369" y="451463"/>
                      <a:pt x="-6606" y="365841"/>
                      <a:pt x="4122" y="336414"/>
                    </a:cubicBezTo>
                    <a:cubicBezTo>
                      <a:pt x="14849" y="306987"/>
                      <a:pt x="62981" y="234749"/>
                      <a:pt x="97726" y="202665"/>
                    </a:cubicBezTo>
                    <a:cubicBezTo>
                      <a:pt x="119751" y="182256"/>
                      <a:pt x="177376" y="83344"/>
                      <a:pt x="225507" y="0"/>
                    </a:cubicBezTo>
                    <a:cubicBezTo>
                      <a:pt x="260063" y="36736"/>
                      <a:pt x="307909" y="54202"/>
                      <a:pt x="340377" y="62366"/>
                    </a:cubicBezTo>
                    <a:cubicBezTo>
                      <a:pt x="329364" y="72713"/>
                      <a:pt x="320820" y="80117"/>
                      <a:pt x="317213" y="82300"/>
                    </a:cubicBezTo>
                    <a:cubicBezTo>
                      <a:pt x="303827" y="90369"/>
                      <a:pt x="175382" y="274902"/>
                      <a:pt x="162091" y="293603"/>
                    </a:cubicBezTo>
                    <a:cubicBezTo>
                      <a:pt x="148801" y="312303"/>
                      <a:pt x="108549" y="430010"/>
                      <a:pt x="55101" y="44073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3" name="Google Shape;5633;p74"/>
              <p:cNvSpPr/>
              <p:nvPr/>
            </p:nvSpPr>
            <p:spPr>
              <a:xfrm>
                <a:off x="5948093" y="4277113"/>
                <a:ext cx="211787" cy="169960"/>
              </a:xfrm>
              <a:custGeom>
                <a:avLst/>
                <a:gdLst/>
                <a:ahLst/>
                <a:cxnLst/>
                <a:rect l="l" t="t" r="r" b="b"/>
                <a:pathLst>
                  <a:path w="211787" h="169960" extrusionOk="0">
                    <a:moveTo>
                      <a:pt x="65504" y="4882"/>
                    </a:moveTo>
                    <a:cubicBezTo>
                      <a:pt x="65504" y="4882"/>
                      <a:pt x="56011" y="11717"/>
                      <a:pt x="83257" y="44371"/>
                    </a:cubicBezTo>
                    <a:cubicBezTo>
                      <a:pt x="110503" y="77025"/>
                      <a:pt x="152748" y="87941"/>
                      <a:pt x="162241" y="86612"/>
                    </a:cubicBezTo>
                    <a:cubicBezTo>
                      <a:pt x="171735" y="85283"/>
                      <a:pt x="207145" y="71614"/>
                      <a:pt x="207145" y="71614"/>
                    </a:cubicBezTo>
                    <a:cubicBezTo>
                      <a:pt x="207145" y="71614"/>
                      <a:pt x="216638" y="71614"/>
                      <a:pt x="208474" y="85188"/>
                    </a:cubicBezTo>
                    <a:cubicBezTo>
                      <a:pt x="200310" y="98763"/>
                      <a:pt x="165849" y="146605"/>
                      <a:pt x="147147" y="157331"/>
                    </a:cubicBezTo>
                    <a:cubicBezTo>
                      <a:pt x="111737" y="177740"/>
                      <a:pt x="84491" y="170906"/>
                      <a:pt x="42245" y="154579"/>
                    </a:cubicBezTo>
                    <a:cubicBezTo>
                      <a:pt x="5601" y="140435"/>
                      <a:pt x="0" y="112337"/>
                      <a:pt x="0" y="102844"/>
                    </a:cubicBezTo>
                    <a:cubicBezTo>
                      <a:pt x="0" y="93352"/>
                      <a:pt x="29999" y="40194"/>
                      <a:pt x="40821" y="17032"/>
                    </a:cubicBezTo>
                    <a:cubicBezTo>
                      <a:pt x="51644" y="-6129"/>
                      <a:pt x="62656" y="-719"/>
                      <a:pt x="65314" y="478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634" name="Google Shape;5634;p74"/>
            <p:cNvSpPr/>
            <p:nvPr/>
          </p:nvSpPr>
          <p:spPr>
            <a:xfrm>
              <a:off x="2281804" y="3075380"/>
              <a:ext cx="443860" cy="89718"/>
            </a:xfrm>
            <a:custGeom>
              <a:avLst/>
              <a:gdLst/>
              <a:ahLst/>
              <a:cxnLst/>
              <a:rect l="l" t="t" r="r" b="b"/>
              <a:pathLst>
                <a:path w="502957" h="101664" extrusionOk="0">
                  <a:moveTo>
                    <a:pt x="497642" y="42811"/>
                  </a:moveTo>
                  <a:lnTo>
                    <a:pt x="502958" y="99007"/>
                  </a:lnTo>
                  <a:lnTo>
                    <a:pt x="195278" y="99007"/>
                  </a:lnTo>
                  <a:cubicBezTo>
                    <a:pt x="128445" y="99007"/>
                    <a:pt x="0" y="101665"/>
                    <a:pt x="0" y="101665"/>
                  </a:cubicBezTo>
                  <a:lnTo>
                    <a:pt x="13386" y="53538"/>
                  </a:lnTo>
                  <a:cubicBezTo>
                    <a:pt x="13386" y="53538"/>
                    <a:pt x="246163" y="0"/>
                    <a:pt x="331698" y="0"/>
                  </a:cubicBezTo>
                  <a:cubicBezTo>
                    <a:pt x="417328" y="0"/>
                    <a:pt x="497547" y="42811"/>
                    <a:pt x="497547" y="4281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5" name="Google Shape;5635;p74"/>
            <p:cNvSpPr/>
            <p:nvPr/>
          </p:nvSpPr>
          <p:spPr>
            <a:xfrm>
              <a:off x="2178602" y="2507289"/>
              <a:ext cx="641156" cy="639014"/>
            </a:xfrm>
            <a:custGeom>
              <a:avLst/>
              <a:gdLst/>
              <a:ahLst/>
              <a:cxnLst/>
              <a:rect l="l" t="t" r="r" b="b"/>
              <a:pathLst>
                <a:path w="727347" h="724917" extrusionOk="0">
                  <a:moveTo>
                    <a:pt x="451755" y="7879"/>
                  </a:moveTo>
                  <a:cubicBezTo>
                    <a:pt x="451755" y="7879"/>
                    <a:pt x="470457" y="2563"/>
                    <a:pt x="507956" y="2563"/>
                  </a:cubicBezTo>
                  <a:cubicBezTo>
                    <a:pt x="545455" y="2563"/>
                    <a:pt x="636401" y="18605"/>
                    <a:pt x="649787" y="72143"/>
                  </a:cubicBezTo>
                  <a:cubicBezTo>
                    <a:pt x="663172" y="125681"/>
                    <a:pt x="727348" y="243387"/>
                    <a:pt x="727348" y="243387"/>
                  </a:cubicBezTo>
                  <a:cubicBezTo>
                    <a:pt x="727348" y="243387"/>
                    <a:pt x="711304" y="318283"/>
                    <a:pt x="673805" y="377137"/>
                  </a:cubicBezTo>
                  <a:cubicBezTo>
                    <a:pt x="636306" y="435990"/>
                    <a:pt x="623016" y="454690"/>
                    <a:pt x="623016" y="454690"/>
                  </a:cubicBezTo>
                  <a:cubicBezTo>
                    <a:pt x="623016" y="454690"/>
                    <a:pt x="671147" y="641977"/>
                    <a:pt x="649787" y="674062"/>
                  </a:cubicBezTo>
                  <a:cubicBezTo>
                    <a:pt x="628427" y="706146"/>
                    <a:pt x="609630" y="714215"/>
                    <a:pt x="593586" y="714215"/>
                  </a:cubicBezTo>
                  <a:cubicBezTo>
                    <a:pt x="577542" y="714215"/>
                    <a:pt x="449097" y="700831"/>
                    <a:pt x="350176" y="714215"/>
                  </a:cubicBezTo>
                  <a:cubicBezTo>
                    <a:pt x="251161" y="727600"/>
                    <a:pt x="141512" y="730257"/>
                    <a:pt x="120152" y="711557"/>
                  </a:cubicBezTo>
                  <a:cubicBezTo>
                    <a:pt x="98792" y="692857"/>
                    <a:pt x="82654" y="634004"/>
                    <a:pt x="88065" y="612550"/>
                  </a:cubicBezTo>
                  <a:cubicBezTo>
                    <a:pt x="93476" y="591098"/>
                    <a:pt x="125564" y="542971"/>
                    <a:pt x="122811" y="494844"/>
                  </a:cubicBezTo>
                  <a:cubicBezTo>
                    <a:pt x="120152" y="446717"/>
                    <a:pt x="88065" y="393179"/>
                    <a:pt x="88065" y="393179"/>
                  </a:cubicBezTo>
                  <a:lnTo>
                    <a:pt x="50566" y="417290"/>
                  </a:lnTo>
                  <a:cubicBezTo>
                    <a:pt x="50566" y="417290"/>
                    <a:pt x="13067" y="259430"/>
                    <a:pt x="2435" y="181876"/>
                  </a:cubicBezTo>
                  <a:cubicBezTo>
                    <a:pt x="-8198" y="104323"/>
                    <a:pt x="18479" y="104323"/>
                    <a:pt x="34522" y="58853"/>
                  </a:cubicBezTo>
                  <a:cubicBezTo>
                    <a:pt x="50566" y="13384"/>
                    <a:pt x="165626" y="8069"/>
                    <a:pt x="184327" y="8069"/>
                  </a:cubicBezTo>
                  <a:cubicBezTo>
                    <a:pt x="203029" y="8069"/>
                    <a:pt x="283343" y="0"/>
                    <a:pt x="283343" y="0"/>
                  </a:cubicBezTo>
                  <a:lnTo>
                    <a:pt x="451850" y="8069"/>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6" name="Google Shape;5636;p74"/>
            <p:cNvSpPr/>
            <p:nvPr/>
          </p:nvSpPr>
          <p:spPr>
            <a:xfrm>
              <a:off x="2414310" y="2131603"/>
              <a:ext cx="269211" cy="440619"/>
            </a:xfrm>
            <a:custGeom>
              <a:avLst/>
              <a:gdLst/>
              <a:ahLst/>
              <a:cxnLst/>
              <a:rect l="l" t="t" r="r" b="b"/>
              <a:pathLst>
                <a:path w="305401" h="499851" extrusionOk="0">
                  <a:moveTo>
                    <a:pt x="176007" y="12602"/>
                  </a:moveTo>
                  <a:cubicBezTo>
                    <a:pt x="176007" y="12602"/>
                    <a:pt x="244739" y="93478"/>
                    <a:pt x="244739" y="109710"/>
                  </a:cubicBezTo>
                  <a:cubicBezTo>
                    <a:pt x="244739" y="125942"/>
                    <a:pt x="240657" y="146066"/>
                    <a:pt x="250814" y="158216"/>
                  </a:cubicBezTo>
                  <a:cubicBezTo>
                    <a:pt x="260972" y="170367"/>
                    <a:pt x="305401" y="180429"/>
                    <a:pt x="305401" y="194573"/>
                  </a:cubicBezTo>
                  <a:cubicBezTo>
                    <a:pt x="305401" y="208716"/>
                    <a:pt x="279105" y="230929"/>
                    <a:pt x="279105" y="230929"/>
                  </a:cubicBezTo>
                  <a:cubicBezTo>
                    <a:pt x="279105" y="230929"/>
                    <a:pt x="289263" y="334017"/>
                    <a:pt x="273029" y="346168"/>
                  </a:cubicBezTo>
                  <a:cubicBezTo>
                    <a:pt x="256890" y="358318"/>
                    <a:pt x="173918" y="348161"/>
                    <a:pt x="173918" y="348161"/>
                  </a:cubicBezTo>
                  <a:cubicBezTo>
                    <a:pt x="173918" y="348161"/>
                    <a:pt x="173918" y="396668"/>
                    <a:pt x="179994" y="412900"/>
                  </a:cubicBezTo>
                  <a:cubicBezTo>
                    <a:pt x="186070" y="429037"/>
                    <a:pt x="206291" y="437201"/>
                    <a:pt x="206291" y="437201"/>
                  </a:cubicBezTo>
                  <a:cubicBezTo>
                    <a:pt x="206291" y="437201"/>
                    <a:pt x="190152" y="499851"/>
                    <a:pt x="125407" y="499851"/>
                  </a:cubicBezTo>
                  <a:cubicBezTo>
                    <a:pt x="60663" y="499851"/>
                    <a:pt x="0" y="453338"/>
                    <a:pt x="0" y="453338"/>
                  </a:cubicBezTo>
                  <a:cubicBezTo>
                    <a:pt x="0" y="453338"/>
                    <a:pt x="34366" y="376544"/>
                    <a:pt x="32372" y="309811"/>
                  </a:cubicBezTo>
                  <a:cubicBezTo>
                    <a:pt x="30379" y="243079"/>
                    <a:pt x="-12151" y="139991"/>
                    <a:pt x="12151" y="79334"/>
                  </a:cubicBezTo>
                  <a:cubicBezTo>
                    <a:pt x="36455" y="18677"/>
                    <a:pt x="119332" y="-21761"/>
                    <a:pt x="176007" y="12602"/>
                  </a:cubicBezTo>
                  <a:close/>
                </a:path>
              </a:pathLst>
            </a:custGeom>
            <a:solidFill>
              <a:srgbClr val="F7978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7" name="Google Shape;5637;p74"/>
            <p:cNvSpPr/>
            <p:nvPr/>
          </p:nvSpPr>
          <p:spPr>
            <a:xfrm>
              <a:off x="2298206" y="2075500"/>
              <a:ext cx="300460" cy="514379"/>
            </a:xfrm>
            <a:custGeom>
              <a:avLst/>
              <a:gdLst/>
              <a:ahLst/>
              <a:cxnLst/>
              <a:rect l="l" t="t" r="r" b="b"/>
              <a:pathLst>
                <a:path w="340465" h="582866" extrusionOk="0">
                  <a:moveTo>
                    <a:pt x="222334" y="920"/>
                  </a:moveTo>
                  <a:cubicBezTo>
                    <a:pt x="275687" y="-2497"/>
                    <a:pt x="330938" y="2723"/>
                    <a:pt x="339767" y="31676"/>
                  </a:cubicBezTo>
                  <a:cubicBezTo>
                    <a:pt x="347837" y="57970"/>
                    <a:pt x="283946" y="176341"/>
                    <a:pt x="251574" y="234910"/>
                  </a:cubicBezTo>
                  <a:cubicBezTo>
                    <a:pt x="219202" y="293573"/>
                    <a:pt x="275023" y="480575"/>
                    <a:pt x="179994" y="553383"/>
                  </a:cubicBezTo>
                  <a:cubicBezTo>
                    <a:pt x="84966" y="626190"/>
                    <a:pt x="0" y="541233"/>
                    <a:pt x="0" y="541233"/>
                  </a:cubicBezTo>
                  <a:cubicBezTo>
                    <a:pt x="0" y="541233"/>
                    <a:pt x="95028" y="565533"/>
                    <a:pt x="105186" y="458363"/>
                  </a:cubicBezTo>
                  <a:cubicBezTo>
                    <a:pt x="115344" y="351193"/>
                    <a:pt x="24303" y="306673"/>
                    <a:pt x="10158" y="191434"/>
                  </a:cubicBezTo>
                  <a:cubicBezTo>
                    <a:pt x="380" y="111792"/>
                    <a:pt x="50884" y="46958"/>
                    <a:pt x="122559" y="18196"/>
                  </a:cubicBezTo>
                  <a:cubicBezTo>
                    <a:pt x="137843" y="12026"/>
                    <a:pt x="179424" y="3673"/>
                    <a:pt x="222334" y="92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638" name="Google Shape;5638;p74"/>
            <p:cNvGrpSpPr/>
            <p:nvPr/>
          </p:nvGrpSpPr>
          <p:grpSpPr>
            <a:xfrm>
              <a:off x="2823357" y="2616738"/>
              <a:ext cx="178677" cy="274807"/>
              <a:chOff x="7059575" y="2657070"/>
              <a:chExt cx="202696" cy="311749"/>
            </a:xfrm>
          </p:grpSpPr>
          <p:sp>
            <p:nvSpPr>
              <p:cNvPr id="5639" name="Google Shape;5639;p74"/>
              <p:cNvSpPr/>
              <p:nvPr/>
            </p:nvSpPr>
            <p:spPr>
              <a:xfrm>
                <a:off x="7059575" y="2657070"/>
                <a:ext cx="100249" cy="163270"/>
              </a:xfrm>
              <a:custGeom>
                <a:avLst/>
                <a:gdLst/>
                <a:ahLst/>
                <a:cxnLst/>
                <a:rect l="l" t="t" r="r" b="b"/>
                <a:pathLst>
                  <a:path w="100249" h="163270" extrusionOk="0">
                    <a:moveTo>
                      <a:pt x="100250" y="24111"/>
                    </a:moveTo>
                    <a:cubicBezTo>
                      <a:pt x="100250" y="24111"/>
                      <a:pt x="74808" y="0"/>
                      <a:pt x="66833" y="0"/>
                    </a:cubicBezTo>
                    <a:cubicBezTo>
                      <a:pt x="58859" y="0"/>
                      <a:pt x="3987" y="34742"/>
                      <a:pt x="2658" y="40153"/>
                    </a:cubicBezTo>
                    <a:cubicBezTo>
                      <a:pt x="1329" y="45564"/>
                      <a:pt x="6645" y="69580"/>
                      <a:pt x="6645" y="69580"/>
                    </a:cubicBezTo>
                    <a:cubicBezTo>
                      <a:pt x="6645" y="69580"/>
                      <a:pt x="0" y="74896"/>
                      <a:pt x="0" y="89609"/>
                    </a:cubicBezTo>
                    <a:lnTo>
                      <a:pt x="0" y="112391"/>
                    </a:lnTo>
                    <a:cubicBezTo>
                      <a:pt x="0" y="112391"/>
                      <a:pt x="2658" y="132420"/>
                      <a:pt x="2658" y="132420"/>
                    </a:cubicBezTo>
                    <a:cubicBezTo>
                      <a:pt x="2658" y="132420"/>
                      <a:pt x="3987" y="151120"/>
                      <a:pt x="6645" y="155202"/>
                    </a:cubicBezTo>
                    <a:cubicBezTo>
                      <a:pt x="9303" y="159284"/>
                      <a:pt x="56106" y="163271"/>
                      <a:pt x="66833" y="163271"/>
                    </a:cubicBezTo>
                    <a:lnTo>
                      <a:pt x="85535" y="163271"/>
                    </a:lnTo>
                    <a:cubicBezTo>
                      <a:pt x="85535" y="163271"/>
                      <a:pt x="100250" y="24206"/>
                      <a:pt x="100250" y="24206"/>
                    </a:cubicBezTo>
                    <a:close/>
                  </a:path>
                </a:pathLst>
              </a:custGeom>
              <a:solidFill>
                <a:srgbClr val="F7978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40" name="Google Shape;5640;p74"/>
              <p:cNvSpPr/>
              <p:nvPr/>
            </p:nvSpPr>
            <p:spPr>
              <a:xfrm>
                <a:off x="7126313" y="2681181"/>
                <a:ext cx="135958" cy="287638"/>
              </a:xfrm>
              <a:custGeom>
                <a:avLst/>
                <a:gdLst/>
                <a:ahLst/>
                <a:cxnLst/>
                <a:rect l="l" t="t" r="r" b="b"/>
                <a:pathLst>
                  <a:path w="135958" h="287638" extrusionOk="0">
                    <a:moveTo>
                      <a:pt x="33512" y="0"/>
                    </a:moveTo>
                    <a:lnTo>
                      <a:pt x="77656" y="37495"/>
                    </a:lnTo>
                    <a:cubicBezTo>
                      <a:pt x="77656" y="37495"/>
                      <a:pt x="89712" y="45564"/>
                      <a:pt x="91041" y="60277"/>
                    </a:cubicBezTo>
                    <a:cubicBezTo>
                      <a:pt x="92370" y="74991"/>
                      <a:pt x="147242" y="135173"/>
                      <a:pt x="133856" y="159284"/>
                    </a:cubicBezTo>
                    <a:cubicBezTo>
                      <a:pt x="120471" y="183395"/>
                      <a:pt x="91041" y="246235"/>
                      <a:pt x="64270" y="267593"/>
                    </a:cubicBezTo>
                    <a:cubicBezTo>
                      <a:pt x="37499" y="288951"/>
                      <a:pt x="8069" y="287622"/>
                      <a:pt x="8069" y="287622"/>
                    </a:cubicBezTo>
                    <a:lnTo>
                      <a:pt x="0" y="139160"/>
                    </a:lnTo>
                    <a:lnTo>
                      <a:pt x="18702" y="139160"/>
                    </a:lnTo>
                    <a:cubicBezTo>
                      <a:pt x="18702" y="139160"/>
                      <a:pt x="33417" y="95"/>
                      <a:pt x="33417" y="9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641" name="Google Shape;5641;p74"/>
            <p:cNvSpPr/>
            <p:nvPr/>
          </p:nvSpPr>
          <p:spPr>
            <a:xfrm>
              <a:off x="1912788" y="3559854"/>
              <a:ext cx="108058" cy="154054"/>
            </a:xfrm>
            <a:custGeom>
              <a:avLst/>
              <a:gdLst/>
              <a:ahLst/>
              <a:cxnLst/>
              <a:rect l="l" t="t" r="r" b="b"/>
              <a:pathLst>
                <a:path w="122445" h="174566" extrusionOk="0">
                  <a:moveTo>
                    <a:pt x="36150" y="174567"/>
                  </a:moveTo>
                  <a:lnTo>
                    <a:pt x="122445" y="0"/>
                  </a:lnTo>
                  <a:cubicBezTo>
                    <a:pt x="122445" y="0"/>
                    <a:pt x="62257" y="32085"/>
                    <a:pt x="36150" y="44140"/>
                  </a:cubicBezTo>
                  <a:cubicBezTo>
                    <a:pt x="10044" y="56196"/>
                    <a:pt x="2069" y="70245"/>
                    <a:pt x="76" y="90274"/>
                  </a:cubicBezTo>
                  <a:cubicBezTo>
                    <a:pt x="-1918" y="110303"/>
                    <a:pt x="36150" y="174567"/>
                    <a:pt x="36150" y="17456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42" name="Google Shape;5642;p74"/>
            <p:cNvSpPr/>
            <p:nvPr/>
          </p:nvSpPr>
          <p:spPr>
            <a:xfrm>
              <a:off x="1751853" y="2764113"/>
              <a:ext cx="461842" cy="952429"/>
            </a:xfrm>
            <a:custGeom>
              <a:avLst/>
              <a:gdLst/>
              <a:ahLst/>
              <a:cxnLst/>
              <a:rect l="l" t="t" r="r" b="b"/>
              <a:pathLst>
                <a:path w="523334" h="1079240" extrusionOk="0">
                  <a:moveTo>
                    <a:pt x="521660" y="415297"/>
                  </a:moveTo>
                  <a:cubicBezTo>
                    <a:pt x="521660" y="415297"/>
                    <a:pt x="525647" y="535661"/>
                    <a:pt x="509603" y="601919"/>
                  </a:cubicBezTo>
                  <a:cubicBezTo>
                    <a:pt x="493560" y="668081"/>
                    <a:pt x="457390" y="874733"/>
                    <a:pt x="437359" y="884795"/>
                  </a:cubicBezTo>
                  <a:cubicBezTo>
                    <a:pt x="417328" y="894857"/>
                    <a:pt x="256795" y="948964"/>
                    <a:pt x="216638" y="965007"/>
                  </a:cubicBezTo>
                  <a:cubicBezTo>
                    <a:pt x="176482" y="981049"/>
                    <a:pt x="174488" y="987029"/>
                    <a:pt x="194614" y="1019209"/>
                  </a:cubicBezTo>
                  <a:cubicBezTo>
                    <a:pt x="214740" y="1051388"/>
                    <a:pt x="234771" y="1071418"/>
                    <a:pt x="218727" y="1077398"/>
                  </a:cubicBezTo>
                  <a:cubicBezTo>
                    <a:pt x="202683" y="1083378"/>
                    <a:pt x="52213" y="1073411"/>
                    <a:pt x="32088" y="1067336"/>
                  </a:cubicBezTo>
                  <a:cubicBezTo>
                    <a:pt x="12057" y="1061356"/>
                    <a:pt x="0" y="1057274"/>
                    <a:pt x="0" y="1057274"/>
                  </a:cubicBezTo>
                  <a:cubicBezTo>
                    <a:pt x="0" y="1057274"/>
                    <a:pt x="72244" y="902831"/>
                    <a:pt x="168507" y="742313"/>
                  </a:cubicBezTo>
                  <a:cubicBezTo>
                    <a:pt x="264770" y="581795"/>
                    <a:pt x="331033" y="449375"/>
                    <a:pt x="331033" y="449375"/>
                  </a:cubicBezTo>
                  <a:cubicBezTo>
                    <a:pt x="331033" y="449375"/>
                    <a:pt x="347077" y="300912"/>
                    <a:pt x="361127" y="274808"/>
                  </a:cubicBezTo>
                  <a:cubicBezTo>
                    <a:pt x="375177" y="248703"/>
                    <a:pt x="395208" y="176465"/>
                    <a:pt x="395208" y="138400"/>
                  </a:cubicBezTo>
                  <a:cubicBezTo>
                    <a:pt x="395208" y="100336"/>
                    <a:pt x="407265" y="0"/>
                    <a:pt x="407265" y="0"/>
                  </a:cubicBezTo>
                  <a:cubicBezTo>
                    <a:pt x="407265" y="0"/>
                    <a:pt x="437359" y="138400"/>
                    <a:pt x="473434" y="216714"/>
                  </a:cubicBezTo>
                  <a:cubicBezTo>
                    <a:pt x="509508" y="294932"/>
                    <a:pt x="529634" y="393274"/>
                    <a:pt x="521565" y="415297"/>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643" name="Google Shape;5643;p74"/>
            <p:cNvGrpSpPr/>
            <p:nvPr/>
          </p:nvGrpSpPr>
          <p:grpSpPr>
            <a:xfrm>
              <a:off x="1644879" y="3241632"/>
              <a:ext cx="122611" cy="50310"/>
              <a:chOff x="5722674" y="3365969"/>
              <a:chExt cx="139094" cy="57073"/>
            </a:xfrm>
          </p:grpSpPr>
          <p:sp>
            <p:nvSpPr>
              <p:cNvPr id="5644" name="Google Shape;5644;p74"/>
              <p:cNvSpPr/>
              <p:nvPr/>
            </p:nvSpPr>
            <p:spPr>
              <a:xfrm>
                <a:off x="5722674" y="3379053"/>
                <a:ext cx="39226" cy="43989"/>
              </a:xfrm>
              <a:custGeom>
                <a:avLst/>
                <a:gdLst/>
                <a:ahLst/>
                <a:cxnLst/>
                <a:rect l="l" t="t" r="r" b="b"/>
                <a:pathLst>
                  <a:path w="39226" h="43989" extrusionOk="0">
                    <a:moveTo>
                      <a:pt x="37451" y="5616"/>
                    </a:moveTo>
                    <a:cubicBezTo>
                      <a:pt x="37451" y="5616"/>
                      <a:pt x="44001" y="33524"/>
                      <a:pt x="31944" y="39505"/>
                    </a:cubicBezTo>
                    <a:cubicBezTo>
                      <a:pt x="19888" y="45485"/>
                      <a:pt x="2230" y="45485"/>
                      <a:pt x="237" y="39505"/>
                    </a:cubicBezTo>
                    <a:cubicBezTo>
                      <a:pt x="-1757" y="33524"/>
                      <a:pt x="9160" y="5047"/>
                      <a:pt x="21217" y="1060"/>
                    </a:cubicBezTo>
                    <a:cubicBezTo>
                      <a:pt x="33274" y="-2927"/>
                      <a:pt x="37356" y="5616"/>
                      <a:pt x="37356" y="5616"/>
                    </a:cubicBezTo>
                    <a:close/>
                  </a:path>
                </a:pathLst>
              </a:custGeom>
              <a:solidFill>
                <a:srgbClr val="F7978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45" name="Google Shape;5645;p74"/>
              <p:cNvSpPr/>
              <p:nvPr/>
            </p:nvSpPr>
            <p:spPr>
              <a:xfrm>
                <a:off x="5772044" y="3365969"/>
                <a:ext cx="89724" cy="50863"/>
              </a:xfrm>
              <a:custGeom>
                <a:avLst/>
                <a:gdLst/>
                <a:ahLst/>
                <a:cxnLst/>
                <a:rect l="l" t="t" r="r" b="b"/>
                <a:pathLst>
                  <a:path w="89724" h="50863" extrusionOk="0">
                    <a:moveTo>
                      <a:pt x="5264" y="1993"/>
                    </a:moveTo>
                    <a:lnTo>
                      <a:pt x="137" y="36641"/>
                    </a:lnTo>
                    <a:cubicBezTo>
                      <a:pt x="-1192" y="45659"/>
                      <a:pt x="7352" y="52968"/>
                      <a:pt x="16086" y="50310"/>
                    </a:cubicBezTo>
                    <a:lnTo>
                      <a:pt x="87571" y="28098"/>
                    </a:lnTo>
                    <a:cubicBezTo>
                      <a:pt x="87571" y="28098"/>
                      <a:pt x="93552" y="0"/>
                      <a:pt x="85577" y="0"/>
                    </a:cubicBezTo>
                    <a:cubicBezTo>
                      <a:pt x="77603" y="0"/>
                      <a:pt x="11339" y="0"/>
                      <a:pt x="5359" y="1993"/>
                    </a:cubicBezTo>
                    <a:close/>
                  </a:path>
                </a:pathLst>
              </a:custGeom>
              <a:solidFill>
                <a:srgbClr val="F7978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646" name="Google Shape;5646;p74"/>
            <p:cNvSpPr/>
            <p:nvPr/>
          </p:nvSpPr>
          <p:spPr>
            <a:xfrm>
              <a:off x="1596952" y="3165582"/>
              <a:ext cx="165720" cy="113342"/>
            </a:xfrm>
            <a:custGeom>
              <a:avLst/>
              <a:gdLst/>
              <a:ahLst/>
              <a:cxnLst/>
              <a:rect l="l" t="t" r="r" b="b"/>
              <a:pathLst>
                <a:path w="187785" h="128433" extrusionOk="0">
                  <a:moveTo>
                    <a:pt x="153705" y="0"/>
                  </a:moveTo>
                  <a:cubicBezTo>
                    <a:pt x="153705" y="0"/>
                    <a:pt x="117630" y="12056"/>
                    <a:pt x="91523" y="24111"/>
                  </a:cubicBezTo>
                  <a:cubicBezTo>
                    <a:pt x="65416" y="36166"/>
                    <a:pt x="49373" y="66258"/>
                    <a:pt x="31335" y="86287"/>
                  </a:cubicBezTo>
                  <a:cubicBezTo>
                    <a:pt x="13298" y="106316"/>
                    <a:pt x="-12809" y="128433"/>
                    <a:pt x="7222" y="128433"/>
                  </a:cubicBezTo>
                  <a:cubicBezTo>
                    <a:pt x="27253" y="128433"/>
                    <a:pt x="51366" y="120365"/>
                    <a:pt x="59341" y="108404"/>
                  </a:cubicBezTo>
                  <a:cubicBezTo>
                    <a:pt x="67410" y="96349"/>
                    <a:pt x="87441" y="86382"/>
                    <a:pt x="87441" y="86382"/>
                  </a:cubicBezTo>
                  <a:cubicBezTo>
                    <a:pt x="87441" y="86382"/>
                    <a:pt x="137566" y="82395"/>
                    <a:pt x="149623" y="82395"/>
                  </a:cubicBezTo>
                  <a:cubicBezTo>
                    <a:pt x="161679" y="82395"/>
                    <a:pt x="187786" y="52304"/>
                    <a:pt x="187786" y="52304"/>
                  </a:cubicBezTo>
                </a:path>
              </a:pathLst>
            </a:custGeom>
            <a:solidFill>
              <a:srgbClr val="F7978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47" name="Google Shape;5647;p74"/>
            <p:cNvSpPr/>
            <p:nvPr/>
          </p:nvSpPr>
          <p:spPr>
            <a:xfrm>
              <a:off x="2096702" y="2599403"/>
              <a:ext cx="119934" cy="632260"/>
            </a:xfrm>
            <a:custGeom>
              <a:avLst/>
              <a:gdLst/>
              <a:ahLst/>
              <a:cxnLst/>
              <a:rect l="l" t="t" r="r" b="b"/>
              <a:pathLst>
                <a:path w="135902" h="716442" extrusionOk="0">
                  <a:moveTo>
                    <a:pt x="98351" y="234"/>
                  </a:moveTo>
                  <a:cubicBezTo>
                    <a:pt x="98351" y="234"/>
                    <a:pt x="106420" y="138634"/>
                    <a:pt x="126451" y="218941"/>
                  </a:cubicBezTo>
                  <a:cubicBezTo>
                    <a:pt x="146482" y="299152"/>
                    <a:pt x="128445" y="716442"/>
                    <a:pt x="128445" y="716442"/>
                  </a:cubicBezTo>
                  <a:cubicBezTo>
                    <a:pt x="128445" y="716442"/>
                    <a:pt x="136515" y="571967"/>
                    <a:pt x="86295" y="459670"/>
                  </a:cubicBezTo>
                  <a:cubicBezTo>
                    <a:pt x="36170" y="347279"/>
                    <a:pt x="0" y="172807"/>
                    <a:pt x="0" y="146703"/>
                  </a:cubicBezTo>
                  <a:cubicBezTo>
                    <a:pt x="0" y="120598"/>
                    <a:pt x="28100" y="76458"/>
                    <a:pt x="40157" y="60416"/>
                  </a:cubicBezTo>
                  <a:cubicBezTo>
                    <a:pt x="52213" y="44374"/>
                    <a:pt x="80314" y="-3753"/>
                    <a:pt x="98351" y="23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648" name="Google Shape;5648;p74"/>
          <p:cNvGrpSpPr/>
          <p:nvPr/>
        </p:nvGrpSpPr>
        <p:grpSpPr>
          <a:xfrm>
            <a:off x="6978088" y="3087416"/>
            <a:ext cx="934810" cy="1516584"/>
            <a:chOff x="7093172" y="3090681"/>
            <a:chExt cx="1025798" cy="1664198"/>
          </a:xfrm>
        </p:grpSpPr>
        <p:grpSp>
          <p:nvGrpSpPr>
            <p:cNvPr id="5649" name="Google Shape;5649;p74"/>
            <p:cNvGrpSpPr/>
            <p:nvPr/>
          </p:nvGrpSpPr>
          <p:grpSpPr>
            <a:xfrm>
              <a:off x="7320130" y="3090681"/>
              <a:ext cx="798840" cy="1012688"/>
              <a:chOff x="7320130" y="3090681"/>
              <a:chExt cx="798840" cy="1012688"/>
            </a:xfrm>
          </p:grpSpPr>
          <p:sp>
            <p:nvSpPr>
              <p:cNvPr id="5650" name="Google Shape;5650;p74"/>
              <p:cNvSpPr/>
              <p:nvPr/>
            </p:nvSpPr>
            <p:spPr>
              <a:xfrm>
                <a:off x="7320130" y="3090681"/>
                <a:ext cx="798840" cy="842518"/>
              </a:xfrm>
              <a:custGeom>
                <a:avLst/>
                <a:gdLst/>
                <a:ahLst/>
                <a:cxnLst/>
                <a:rect l="l" t="t" r="r" b="b"/>
                <a:pathLst>
                  <a:path w="798840" h="842518" extrusionOk="0">
                    <a:moveTo>
                      <a:pt x="597699" y="209445"/>
                    </a:moveTo>
                    <a:cubicBezTo>
                      <a:pt x="597699" y="209445"/>
                      <a:pt x="660907" y="85525"/>
                      <a:pt x="621367" y="32757"/>
                    </a:cubicBezTo>
                    <a:cubicBezTo>
                      <a:pt x="581921" y="-20012"/>
                      <a:pt x="468716" y="-4200"/>
                      <a:pt x="413396" y="45901"/>
                    </a:cubicBezTo>
                    <a:cubicBezTo>
                      <a:pt x="358172" y="96003"/>
                      <a:pt x="300191" y="185728"/>
                      <a:pt x="284413" y="190967"/>
                    </a:cubicBezTo>
                    <a:cubicBezTo>
                      <a:pt x="268635" y="196206"/>
                      <a:pt x="323859" y="109242"/>
                      <a:pt x="250195" y="117148"/>
                    </a:cubicBezTo>
                    <a:cubicBezTo>
                      <a:pt x="176531" y="125054"/>
                      <a:pt x="81766" y="175155"/>
                      <a:pt x="47548" y="314982"/>
                    </a:cubicBezTo>
                    <a:cubicBezTo>
                      <a:pt x="13330" y="454714"/>
                      <a:pt x="89560" y="465287"/>
                      <a:pt x="68649" y="504816"/>
                    </a:cubicBezTo>
                    <a:cubicBezTo>
                      <a:pt x="33290" y="571586"/>
                      <a:pt x="-25261" y="603399"/>
                      <a:pt x="11904" y="687124"/>
                    </a:cubicBezTo>
                    <a:cubicBezTo>
                      <a:pt x="46978" y="766086"/>
                      <a:pt x="120832" y="816188"/>
                      <a:pt x="204096" y="833047"/>
                    </a:cubicBezTo>
                    <a:cubicBezTo>
                      <a:pt x="337356" y="860193"/>
                      <a:pt x="500177" y="828570"/>
                      <a:pt x="608060" y="743512"/>
                    </a:cubicBezTo>
                    <a:cubicBezTo>
                      <a:pt x="631822" y="724843"/>
                      <a:pt x="655585" y="699126"/>
                      <a:pt x="652448" y="669027"/>
                    </a:cubicBezTo>
                    <a:cubicBezTo>
                      <a:pt x="648361" y="628926"/>
                      <a:pt x="598364" y="608162"/>
                      <a:pt x="597034" y="568157"/>
                    </a:cubicBezTo>
                    <a:cubicBezTo>
                      <a:pt x="595703" y="526342"/>
                      <a:pt x="648646" y="503101"/>
                      <a:pt x="679157" y="486337"/>
                    </a:cubicBezTo>
                    <a:cubicBezTo>
                      <a:pt x="760710" y="441474"/>
                      <a:pt x="826580" y="343938"/>
                      <a:pt x="787039" y="333366"/>
                    </a:cubicBezTo>
                    <a:cubicBezTo>
                      <a:pt x="747593" y="322793"/>
                      <a:pt x="723831" y="330699"/>
                      <a:pt x="694935" y="317554"/>
                    </a:cubicBezTo>
                    <a:cubicBezTo>
                      <a:pt x="665945" y="304410"/>
                      <a:pt x="755482" y="262119"/>
                      <a:pt x="742271" y="204111"/>
                    </a:cubicBezTo>
                    <a:cubicBezTo>
                      <a:pt x="729154" y="146104"/>
                      <a:pt x="597509" y="209350"/>
                      <a:pt x="597509" y="20935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51" name="Google Shape;5651;p74"/>
              <p:cNvSpPr/>
              <p:nvPr/>
            </p:nvSpPr>
            <p:spPr>
              <a:xfrm>
                <a:off x="7733684" y="3979640"/>
                <a:ext cx="47819" cy="73342"/>
              </a:xfrm>
              <a:custGeom>
                <a:avLst/>
                <a:gdLst/>
                <a:ahLst/>
                <a:cxnLst/>
                <a:rect l="l" t="t" r="r" b="b"/>
                <a:pathLst>
                  <a:path w="47819" h="73342" extrusionOk="0">
                    <a:moveTo>
                      <a:pt x="47652" y="73343"/>
                    </a:moveTo>
                    <a:cubicBezTo>
                      <a:pt x="47652" y="73343"/>
                      <a:pt x="53165" y="16193"/>
                      <a:pt x="793" y="0"/>
                    </a:cubicBezTo>
                    <a:cubicBezTo>
                      <a:pt x="793" y="0"/>
                      <a:pt x="-9948" y="48959"/>
                      <a:pt x="47652" y="7334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52" name="Google Shape;5652;p74"/>
              <p:cNvSpPr/>
              <p:nvPr/>
            </p:nvSpPr>
            <p:spPr>
              <a:xfrm>
                <a:off x="7982146" y="4030027"/>
                <a:ext cx="47819" cy="73342"/>
              </a:xfrm>
              <a:custGeom>
                <a:avLst/>
                <a:gdLst/>
                <a:ahLst/>
                <a:cxnLst/>
                <a:rect l="l" t="t" r="r" b="b"/>
                <a:pathLst>
                  <a:path w="47819" h="73342" extrusionOk="0">
                    <a:moveTo>
                      <a:pt x="47652" y="73342"/>
                    </a:moveTo>
                    <a:cubicBezTo>
                      <a:pt x="47652" y="73342"/>
                      <a:pt x="53165" y="16192"/>
                      <a:pt x="792" y="0"/>
                    </a:cubicBezTo>
                    <a:cubicBezTo>
                      <a:pt x="792" y="0"/>
                      <a:pt x="-9948" y="48958"/>
                      <a:pt x="47652" y="73342"/>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53" name="Google Shape;5653;p74"/>
              <p:cNvSpPr/>
              <p:nvPr/>
            </p:nvSpPr>
            <p:spPr>
              <a:xfrm>
                <a:off x="8004039" y="3864558"/>
                <a:ext cx="86685" cy="31803"/>
              </a:xfrm>
              <a:custGeom>
                <a:avLst/>
                <a:gdLst/>
                <a:ahLst/>
                <a:cxnLst/>
                <a:rect l="l" t="t" r="r" b="b"/>
                <a:pathLst>
                  <a:path w="86685" h="31803" extrusionOk="0">
                    <a:moveTo>
                      <a:pt x="86686" y="19355"/>
                    </a:moveTo>
                    <a:cubicBezTo>
                      <a:pt x="86686" y="19355"/>
                      <a:pt x="44389" y="-19411"/>
                      <a:pt x="0" y="12783"/>
                    </a:cubicBezTo>
                    <a:cubicBezTo>
                      <a:pt x="0" y="12783"/>
                      <a:pt x="32602" y="50788"/>
                      <a:pt x="86686" y="1935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54" name="Google Shape;5654;p74"/>
              <p:cNvSpPr/>
              <p:nvPr/>
            </p:nvSpPr>
            <p:spPr>
              <a:xfrm>
                <a:off x="7614713" y="4019899"/>
                <a:ext cx="86876" cy="31496"/>
              </a:xfrm>
              <a:custGeom>
                <a:avLst/>
                <a:gdLst/>
                <a:ahLst/>
                <a:cxnLst/>
                <a:rect l="l" t="t" r="r" b="b"/>
                <a:pathLst>
                  <a:path w="86876" h="31496" extrusionOk="0">
                    <a:moveTo>
                      <a:pt x="0" y="15748"/>
                    </a:moveTo>
                    <a:cubicBezTo>
                      <a:pt x="0" y="15748"/>
                      <a:pt x="35359" y="51181"/>
                      <a:pt x="86876" y="15748"/>
                    </a:cubicBezTo>
                    <a:cubicBezTo>
                      <a:pt x="86876" y="15748"/>
                      <a:pt x="41822" y="-19685"/>
                      <a:pt x="0" y="1574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655" name="Google Shape;5655;p74"/>
            <p:cNvGrpSpPr/>
            <p:nvPr/>
          </p:nvGrpSpPr>
          <p:grpSpPr>
            <a:xfrm>
              <a:off x="7093172" y="3526059"/>
              <a:ext cx="601763" cy="1228820"/>
              <a:chOff x="7093172" y="3526059"/>
              <a:chExt cx="601763" cy="1228820"/>
            </a:xfrm>
          </p:grpSpPr>
          <p:sp>
            <p:nvSpPr>
              <p:cNvPr id="5656" name="Google Shape;5656;p74"/>
              <p:cNvSpPr/>
              <p:nvPr/>
            </p:nvSpPr>
            <p:spPr>
              <a:xfrm>
                <a:off x="7093172" y="3526059"/>
                <a:ext cx="601763" cy="1228820"/>
              </a:xfrm>
              <a:custGeom>
                <a:avLst/>
                <a:gdLst/>
                <a:ahLst/>
                <a:cxnLst/>
                <a:rect l="l" t="t" r="r" b="b"/>
                <a:pathLst>
                  <a:path w="601763" h="1228820" extrusionOk="0">
                    <a:moveTo>
                      <a:pt x="344462" y="509588"/>
                    </a:moveTo>
                    <a:lnTo>
                      <a:pt x="441129" y="290989"/>
                    </a:lnTo>
                    <a:lnTo>
                      <a:pt x="547205" y="209645"/>
                    </a:lnTo>
                    <a:lnTo>
                      <a:pt x="456242" y="256794"/>
                    </a:lnTo>
                    <a:lnTo>
                      <a:pt x="569732" y="0"/>
                    </a:lnTo>
                    <a:cubicBezTo>
                      <a:pt x="569732" y="0"/>
                      <a:pt x="212532" y="677228"/>
                      <a:pt x="148088" y="832104"/>
                    </a:cubicBezTo>
                    <a:cubicBezTo>
                      <a:pt x="83739" y="986885"/>
                      <a:pt x="0" y="1228820"/>
                      <a:pt x="0" y="1228820"/>
                    </a:cubicBezTo>
                    <a:lnTo>
                      <a:pt x="99518" y="1228820"/>
                    </a:lnTo>
                    <a:cubicBezTo>
                      <a:pt x="99518" y="1228820"/>
                      <a:pt x="185633" y="973646"/>
                      <a:pt x="248842" y="777145"/>
                    </a:cubicBezTo>
                    <a:cubicBezTo>
                      <a:pt x="312145" y="580644"/>
                      <a:pt x="334672" y="551593"/>
                      <a:pt x="334672" y="551593"/>
                    </a:cubicBezTo>
                    <a:lnTo>
                      <a:pt x="601764" y="441960"/>
                    </a:lnTo>
                    <a:lnTo>
                      <a:pt x="344272" y="50968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57" name="Google Shape;5657;p74"/>
              <p:cNvSpPr/>
              <p:nvPr/>
            </p:nvSpPr>
            <p:spPr>
              <a:xfrm>
                <a:off x="7579260" y="3558349"/>
                <a:ext cx="25758" cy="90296"/>
              </a:xfrm>
              <a:custGeom>
                <a:avLst/>
                <a:gdLst/>
                <a:ahLst/>
                <a:cxnLst/>
                <a:rect l="l" t="t" r="r" b="b"/>
                <a:pathLst>
                  <a:path w="25758" h="90296" extrusionOk="0">
                    <a:moveTo>
                      <a:pt x="25759" y="58102"/>
                    </a:moveTo>
                    <a:lnTo>
                      <a:pt x="0" y="0"/>
                    </a:lnTo>
                    <a:lnTo>
                      <a:pt x="19295" y="90297"/>
                    </a:lnTo>
                    <a:lnTo>
                      <a:pt x="25759" y="5810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5658" name="Google Shape;5658;p74"/>
          <p:cNvGrpSpPr/>
          <p:nvPr/>
        </p:nvGrpSpPr>
        <p:grpSpPr>
          <a:xfrm>
            <a:off x="7838941" y="3659730"/>
            <a:ext cx="582621" cy="945290"/>
            <a:chOff x="4022382" y="3717676"/>
            <a:chExt cx="639330" cy="1037298"/>
          </a:xfrm>
        </p:grpSpPr>
        <p:grpSp>
          <p:nvGrpSpPr>
            <p:cNvPr id="5659" name="Google Shape;5659;p74"/>
            <p:cNvGrpSpPr/>
            <p:nvPr/>
          </p:nvGrpSpPr>
          <p:grpSpPr>
            <a:xfrm>
              <a:off x="4163702" y="3717676"/>
              <a:ext cx="498010" cy="631153"/>
              <a:chOff x="4163702" y="3717676"/>
              <a:chExt cx="498010" cy="631153"/>
            </a:xfrm>
          </p:grpSpPr>
          <p:sp>
            <p:nvSpPr>
              <p:cNvPr id="5660" name="Google Shape;5660;p74"/>
              <p:cNvSpPr/>
              <p:nvPr/>
            </p:nvSpPr>
            <p:spPr>
              <a:xfrm>
                <a:off x="4163702" y="3717676"/>
                <a:ext cx="498010" cy="525020"/>
              </a:xfrm>
              <a:custGeom>
                <a:avLst/>
                <a:gdLst/>
                <a:ahLst/>
                <a:cxnLst/>
                <a:rect l="l" t="t" r="r" b="b"/>
                <a:pathLst>
                  <a:path w="498010" h="525020" extrusionOk="0">
                    <a:moveTo>
                      <a:pt x="372522" y="130519"/>
                    </a:moveTo>
                    <a:cubicBezTo>
                      <a:pt x="372522" y="130519"/>
                      <a:pt x="411873" y="53271"/>
                      <a:pt x="387255" y="20410"/>
                    </a:cubicBezTo>
                    <a:cubicBezTo>
                      <a:pt x="362637" y="-12451"/>
                      <a:pt x="292109" y="-2641"/>
                      <a:pt x="257701" y="28601"/>
                    </a:cubicBezTo>
                    <a:cubicBezTo>
                      <a:pt x="223293" y="59843"/>
                      <a:pt x="187174" y="115755"/>
                      <a:pt x="177289" y="118993"/>
                    </a:cubicBezTo>
                    <a:cubicBezTo>
                      <a:pt x="167403" y="122327"/>
                      <a:pt x="201907" y="68035"/>
                      <a:pt x="155997" y="72988"/>
                    </a:cubicBezTo>
                    <a:cubicBezTo>
                      <a:pt x="110088" y="77941"/>
                      <a:pt x="50967" y="109183"/>
                      <a:pt x="29676" y="196241"/>
                    </a:cubicBezTo>
                    <a:cubicBezTo>
                      <a:pt x="8384" y="283300"/>
                      <a:pt x="55909" y="289967"/>
                      <a:pt x="42792" y="314542"/>
                    </a:cubicBezTo>
                    <a:cubicBezTo>
                      <a:pt x="20741" y="356166"/>
                      <a:pt x="-15759" y="375978"/>
                      <a:pt x="7434" y="428175"/>
                    </a:cubicBezTo>
                    <a:cubicBezTo>
                      <a:pt x="29295" y="477419"/>
                      <a:pt x="75300" y="508566"/>
                      <a:pt x="127197" y="519139"/>
                    </a:cubicBezTo>
                    <a:cubicBezTo>
                      <a:pt x="210271" y="535998"/>
                      <a:pt x="311785" y="516376"/>
                      <a:pt x="378985" y="463322"/>
                    </a:cubicBezTo>
                    <a:cubicBezTo>
                      <a:pt x="393813" y="451702"/>
                      <a:pt x="408641" y="435605"/>
                      <a:pt x="406645" y="416840"/>
                    </a:cubicBezTo>
                    <a:cubicBezTo>
                      <a:pt x="404079" y="391885"/>
                      <a:pt x="372902" y="378931"/>
                      <a:pt x="372142" y="353975"/>
                    </a:cubicBezTo>
                    <a:cubicBezTo>
                      <a:pt x="371286" y="327877"/>
                      <a:pt x="404269" y="313399"/>
                      <a:pt x="423374" y="302921"/>
                    </a:cubicBezTo>
                    <a:cubicBezTo>
                      <a:pt x="474226" y="275013"/>
                      <a:pt x="515288" y="214148"/>
                      <a:pt x="490670" y="207576"/>
                    </a:cubicBezTo>
                    <a:cubicBezTo>
                      <a:pt x="466052" y="201004"/>
                      <a:pt x="451319" y="205957"/>
                      <a:pt x="433259" y="197670"/>
                    </a:cubicBezTo>
                    <a:cubicBezTo>
                      <a:pt x="415200" y="189479"/>
                      <a:pt x="470994" y="163190"/>
                      <a:pt x="462820" y="126995"/>
                    </a:cubicBezTo>
                    <a:cubicBezTo>
                      <a:pt x="454645" y="90800"/>
                      <a:pt x="372617" y="130328"/>
                      <a:pt x="372617" y="13032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1" name="Google Shape;5661;p74"/>
              <p:cNvSpPr/>
              <p:nvPr/>
            </p:nvSpPr>
            <p:spPr>
              <a:xfrm>
                <a:off x="4421390" y="4271676"/>
                <a:ext cx="29771" cy="45719"/>
              </a:xfrm>
              <a:custGeom>
                <a:avLst/>
                <a:gdLst/>
                <a:ahLst/>
                <a:cxnLst/>
                <a:rect l="l" t="t" r="r" b="b"/>
                <a:pathLst>
                  <a:path w="29771" h="45719" extrusionOk="0">
                    <a:moveTo>
                      <a:pt x="29668" y="45720"/>
                    </a:moveTo>
                    <a:cubicBezTo>
                      <a:pt x="29668" y="45720"/>
                      <a:pt x="33090" y="10096"/>
                      <a:pt x="488" y="0"/>
                    </a:cubicBezTo>
                    <a:cubicBezTo>
                      <a:pt x="488" y="0"/>
                      <a:pt x="-6166" y="30575"/>
                      <a:pt x="29668" y="4572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2" name="Google Shape;5662;p74"/>
              <p:cNvSpPr/>
              <p:nvPr/>
            </p:nvSpPr>
            <p:spPr>
              <a:xfrm>
                <a:off x="4576322" y="4303109"/>
                <a:ext cx="29771" cy="45720"/>
              </a:xfrm>
              <a:custGeom>
                <a:avLst/>
                <a:gdLst/>
                <a:ahLst/>
                <a:cxnLst/>
                <a:rect l="l" t="t" r="r" b="b"/>
                <a:pathLst>
                  <a:path w="29771" h="45720" extrusionOk="0">
                    <a:moveTo>
                      <a:pt x="29668" y="45720"/>
                    </a:moveTo>
                    <a:cubicBezTo>
                      <a:pt x="29668" y="45720"/>
                      <a:pt x="33090" y="10096"/>
                      <a:pt x="488" y="0"/>
                    </a:cubicBezTo>
                    <a:cubicBezTo>
                      <a:pt x="488" y="0"/>
                      <a:pt x="-6166" y="30575"/>
                      <a:pt x="29668" y="4572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3" name="Google Shape;5663;p74"/>
              <p:cNvSpPr/>
              <p:nvPr/>
            </p:nvSpPr>
            <p:spPr>
              <a:xfrm>
                <a:off x="4589927" y="4199877"/>
                <a:ext cx="53988" cy="19849"/>
              </a:xfrm>
              <a:custGeom>
                <a:avLst/>
                <a:gdLst/>
                <a:ahLst/>
                <a:cxnLst/>
                <a:rect l="l" t="t" r="r" b="b"/>
                <a:pathLst>
                  <a:path w="53988" h="19849" extrusionOk="0">
                    <a:moveTo>
                      <a:pt x="53989" y="12077"/>
                    </a:moveTo>
                    <a:cubicBezTo>
                      <a:pt x="53989" y="12077"/>
                      <a:pt x="27660" y="-12116"/>
                      <a:pt x="0" y="7981"/>
                    </a:cubicBezTo>
                    <a:cubicBezTo>
                      <a:pt x="0" y="7981"/>
                      <a:pt x="20341" y="31699"/>
                      <a:pt x="53989" y="12077"/>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4" name="Google Shape;5664;p74"/>
              <p:cNvSpPr/>
              <p:nvPr/>
            </p:nvSpPr>
            <p:spPr>
              <a:xfrm>
                <a:off x="4347264" y="4296812"/>
                <a:ext cx="54178" cy="19642"/>
              </a:xfrm>
              <a:custGeom>
                <a:avLst/>
                <a:gdLst/>
                <a:ahLst/>
                <a:cxnLst/>
                <a:rect l="l" t="t" r="r" b="b"/>
                <a:pathLst>
                  <a:path w="54178" h="19642" extrusionOk="0">
                    <a:moveTo>
                      <a:pt x="0" y="9821"/>
                    </a:moveTo>
                    <a:cubicBezTo>
                      <a:pt x="0" y="9821"/>
                      <a:pt x="22052" y="31919"/>
                      <a:pt x="54179" y="9821"/>
                    </a:cubicBezTo>
                    <a:cubicBezTo>
                      <a:pt x="54179" y="9821"/>
                      <a:pt x="26139" y="-12277"/>
                      <a:pt x="0" y="982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665" name="Google Shape;5665;p74"/>
            <p:cNvGrpSpPr/>
            <p:nvPr/>
          </p:nvGrpSpPr>
          <p:grpSpPr>
            <a:xfrm>
              <a:off x="4022382" y="3989069"/>
              <a:ext cx="375163" cy="765905"/>
              <a:chOff x="4022382" y="3989069"/>
              <a:chExt cx="375163" cy="765905"/>
            </a:xfrm>
          </p:grpSpPr>
          <p:sp>
            <p:nvSpPr>
              <p:cNvPr id="5666" name="Google Shape;5666;p74"/>
              <p:cNvSpPr/>
              <p:nvPr/>
            </p:nvSpPr>
            <p:spPr>
              <a:xfrm>
                <a:off x="4022382" y="3989069"/>
                <a:ext cx="375163" cy="765905"/>
              </a:xfrm>
              <a:custGeom>
                <a:avLst/>
                <a:gdLst/>
                <a:ahLst/>
                <a:cxnLst/>
                <a:rect l="l" t="t" r="r" b="b"/>
                <a:pathLst>
                  <a:path w="375163" h="765905" extrusionOk="0">
                    <a:moveTo>
                      <a:pt x="214529" y="317564"/>
                    </a:moveTo>
                    <a:lnTo>
                      <a:pt x="274790" y="181261"/>
                    </a:lnTo>
                    <a:lnTo>
                      <a:pt x="340945" y="130588"/>
                    </a:lnTo>
                    <a:lnTo>
                      <a:pt x="284200" y="160020"/>
                    </a:lnTo>
                    <a:lnTo>
                      <a:pt x="355013" y="0"/>
                    </a:lnTo>
                    <a:cubicBezTo>
                      <a:pt x="355013" y="0"/>
                      <a:pt x="141910" y="403955"/>
                      <a:pt x="95145" y="511874"/>
                    </a:cubicBezTo>
                    <a:lnTo>
                      <a:pt x="65395" y="326231"/>
                    </a:lnTo>
                    <a:lnTo>
                      <a:pt x="80983" y="546354"/>
                    </a:lnTo>
                    <a:cubicBezTo>
                      <a:pt x="43058" y="641509"/>
                      <a:pt x="0" y="765905"/>
                      <a:pt x="0" y="765905"/>
                    </a:cubicBezTo>
                    <a:lnTo>
                      <a:pt x="62068" y="765905"/>
                    </a:lnTo>
                    <a:cubicBezTo>
                      <a:pt x="62068" y="765905"/>
                      <a:pt x="69197" y="706279"/>
                      <a:pt x="108643" y="583787"/>
                    </a:cubicBezTo>
                    <a:cubicBezTo>
                      <a:pt x="148088" y="461296"/>
                      <a:pt x="208635" y="343758"/>
                      <a:pt x="208635" y="343758"/>
                    </a:cubicBezTo>
                    <a:lnTo>
                      <a:pt x="375164" y="275368"/>
                    </a:lnTo>
                    <a:lnTo>
                      <a:pt x="214719" y="31756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7" name="Google Shape;5667;p74"/>
              <p:cNvSpPr/>
              <p:nvPr/>
            </p:nvSpPr>
            <p:spPr>
              <a:xfrm>
                <a:off x="4325117" y="4009072"/>
                <a:ext cx="16063" cy="56292"/>
              </a:xfrm>
              <a:custGeom>
                <a:avLst/>
                <a:gdLst/>
                <a:ahLst/>
                <a:cxnLst/>
                <a:rect l="l" t="t" r="r" b="b"/>
                <a:pathLst>
                  <a:path w="16063" h="56292" extrusionOk="0">
                    <a:moveTo>
                      <a:pt x="16064" y="36195"/>
                    </a:moveTo>
                    <a:lnTo>
                      <a:pt x="0" y="0"/>
                    </a:lnTo>
                    <a:lnTo>
                      <a:pt x="12071" y="56293"/>
                    </a:lnTo>
                    <a:lnTo>
                      <a:pt x="16064" y="3619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5668" name="Google Shape;5668;p74"/>
          <p:cNvGrpSpPr/>
          <p:nvPr/>
        </p:nvGrpSpPr>
        <p:grpSpPr>
          <a:xfrm>
            <a:off x="5634440" y="3079873"/>
            <a:ext cx="1309385" cy="1533693"/>
            <a:chOff x="4101912" y="3024495"/>
            <a:chExt cx="1436832" cy="1682973"/>
          </a:xfrm>
        </p:grpSpPr>
        <p:sp>
          <p:nvSpPr>
            <p:cNvPr id="5669" name="Google Shape;5669;p74"/>
            <p:cNvSpPr/>
            <p:nvPr/>
          </p:nvSpPr>
          <p:spPr>
            <a:xfrm>
              <a:off x="4101912" y="3024495"/>
              <a:ext cx="1436832" cy="1262876"/>
            </a:xfrm>
            <a:custGeom>
              <a:avLst/>
              <a:gdLst/>
              <a:ahLst/>
              <a:cxnLst/>
              <a:rect l="l" t="t" r="r" b="b"/>
              <a:pathLst>
                <a:path w="1436832" h="1262876" extrusionOk="0">
                  <a:moveTo>
                    <a:pt x="94505" y="36701"/>
                  </a:moveTo>
                  <a:cubicBezTo>
                    <a:pt x="143996" y="35941"/>
                    <a:pt x="189108" y="66084"/>
                    <a:pt x="231080" y="95181"/>
                  </a:cubicBezTo>
                  <a:cubicBezTo>
                    <a:pt x="234697" y="41170"/>
                    <a:pt x="285329" y="2755"/>
                    <a:pt x="334249" y="187"/>
                  </a:cubicBezTo>
                  <a:cubicBezTo>
                    <a:pt x="383168" y="-2380"/>
                    <a:pt x="429709" y="21867"/>
                    <a:pt x="472727" y="47732"/>
                  </a:cubicBezTo>
                  <a:cubicBezTo>
                    <a:pt x="569900" y="-7325"/>
                    <a:pt x="698385" y="16067"/>
                    <a:pt x="774525" y="102598"/>
                  </a:cubicBezTo>
                  <a:cubicBezTo>
                    <a:pt x="860562" y="64182"/>
                    <a:pt x="970964" y="124278"/>
                    <a:pt x="995900" y="223171"/>
                  </a:cubicBezTo>
                  <a:cubicBezTo>
                    <a:pt x="1103257" y="224502"/>
                    <a:pt x="1201286" y="328624"/>
                    <a:pt x="1206806" y="447200"/>
                  </a:cubicBezTo>
                  <a:cubicBezTo>
                    <a:pt x="1302551" y="419814"/>
                    <a:pt x="1412002" y="494649"/>
                    <a:pt x="1432559" y="601624"/>
                  </a:cubicBezTo>
                  <a:cubicBezTo>
                    <a:pt x="1448263" y="683306"/>
                    <a:pt x="1417807" y="766223"/>
                    <a:pt x="1388018" y="842960"/>
                  </a:cubicBezTo>
                  <a:cubicBezTo>
                    <a:pt x="1367651" y="895449"/>
                    <a:pt x="1326821" y="1000427"/>
                    <a:pt x="1326821" y="1000427"/>
                  </a:cubicBezTo>
                  <a:cubicBezTo>
                    <a:pt x="1326630" y="1178243"/>
                    <a:pt x="1199763" y="1232729"/>
                    <a:pt x="1136948" y="1210098"/>
                  </a:cubicBezTo>
                  <a:lnTo>
                    <a:pt x="1098688" y="1239005"/>
                  </a:lnTo>
                  <a:cubicBezTo>
                    <a:pt x="934322" y="1304426"/>
                    <a:pt x="733695" y="1231207"/>
                    <a:pt x="636903" y="1070412"/>
                  </a:cubicBezTo>
                  <a:cubicBezTo>
                    <a:pt x="572946" y="1103788"/>
                    <a:pt x="492333" y="1093804"/>
                    <a:pt x="436656" y="1045499"/>
                  </a:cubicBezTo>
                  <a:cubicBezTo>
                    <a:pt x="380979" y="997194"/>
                    <a:pt x="352998" y="912945"/>
                    <a:pt x="367084" y="836303"/>
                  </a:cubicBezTo>
                  <a:cubicBezTo>
                    <a:pt x="317117" y="785241"/>
                    <a:pt x="320068" y="684637"/>
                    <a:pt x="372985" y="637282"/>
                  </a:cubicBezTo>
                  <a:cubicBezTo>
                    <a:pt x="327206" y="649073"/>
                    <a:pt x="275812" y="627488"/>
                    <a:pt x="248592" y="585079"/>
                  </a:cubicBezTo>
                  <a:cubicBezTo>
                    <a:pt x="221372" y="542669"/>
                    <a:pt x="219945" y="481907"/>
                    <a:pt x="245166" y="437976"/>
                  </a:cubicBezTo>
                  <a:cubicBezTo>
                    <a:pt x="195104" y="435504"/>
                    <a:pt x="142473" y="420765"/>
                    <a:pt x="107924" y="380543"/>
                  </a:cubicBezTo>
                  <a:cubicBezTo>
                    <a:pt x="73471" y="340225"/>
                    <a:pt x="65477" y="269289"/>
                    <a:pt x="101453" y="230683"/>
                  </a:cubicBezTo>
                  <a:cubicBezTo>
                    <a:pt x="58244" y="213662"/>
                    <a:pt x="8467" y="188273"/>
                    <a:pt x="853" y="138256"/>
                  </a:cubicBezTo>
                  <a:cubicBezTo>
                    <a:pt x="-7332" y="84246"/>
                    <a:pt x="44824" y="37842"/>
                    <a:pt x="94315" y="37082"/>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0" name="Google Shape;5670;p74"/>
            <p:cNvSpPr/>
            <p:nvPr/>
          </p:nvSpPr>
          <p:spPr>
            <a:xfrm>
              <a:off x="4399138" y="3222276"/>
              <a:ext cx="915576" cy="1485192"/>
            </a:xfrm>
            <a:custGeom>
              <a:avLst/>
              <a:gdLst/>
              <a:ahLst/>
              <a:cxnLst/>
              <a:rect l="l" t="t" r="r" b="b"/>
              <a:pathLst>
                <a:path w="915576" h="1485192" extrusionOk="0">
                  <a:moveTo>
                    <a:pt x="915576" y="1485193"/>
                  </a:moveTo>
                  <a:cubicBezTo>
                    <a:pt x="915576" y="1485193"/>
                    <a:pt x="874461" y="1044551"/>
                    <a:pt x="839246" y="872155"/>
                  </a:cubicBezTo>
                  <a:cubicBezTo>
                    <a:pt x="804127" y="699759"/>
                    <a:pt x="733032" y="472021"/>
                    <a:pt x="632718" y="354396"/>
                  </a:cubicBezTo>
                  <a:cubicBezTo>
                    <a:pt x="532405" y="236771"/>
                    <a:pt x="421241" y="137213"/>
                    <a:pt x="234604" y="64470"/>
                  </a:cubicBezTo>
                  <a:lnTo>
                    <a:pt x="0" y="0"/>
                  </a:lnTo>
                  <a:cubicBezTo>
                    <a:pt x="0" y="0"/>
                    <a:pt x="333776" y="89574"/>
                    <a:pt x="482248" y="258737"/>
                  </a:cubicBezTo>
                  <a:cubicBezTo>
                    <a:pt x="630815" y="427900"/>
                    <a:pt x="690013" y="561119"/>
                    <a:pt x="719327" y="714117"/>
                  </a:cubicBezTo>
                  <a:cubicBezTo>
                    <a:pt x="745690" y="851996"/>
                    <a:pt x="751781" y="1010890"/>
                    <a:pt x="746547" y="1195077"/>
                  </a:cubicBezTo>
                  <a:cubicBezTo>
                    <a:pt x="740551" y="1405508"/>
                    <a:pt x="721897" y="1429566"/>
                    <a:pt x="721897" y="1429566"/>
                  </a:cubicBezTo>
                  <a:lnTo>
                    <a:pt x="642141" y="1485193"/>
                  </a:lnTo>
                  <a:lnTo>
                    <a:pt x="915576" y="148519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1" name="Google Shape;5671;p74"/>
            <p:cNvSpPr/>
            <p:nvPr/>
          </p:nvSpPr>
          <p:spPr>
            <a:xfrm>
              <a:off x="4750521" y="3123669"/>
              <a:ext cx="291807" cy="468027"/>
            </a:xfrm>
            <a:custGeom>
              <a:avLst/>
              <a:gdLst/>
              <a:ahLst/>
              <a:cxnLst/>
              <a:rect l="l" t="t" r="r" b="b"/>
              <a:pathLst>
                <a:path w="291807" h="468027" extrusionOk="0">
                  <a:moveTo>
                    <a:pt x="95" y="0"/>
                  </a:moveTo>
                  <a:cubicBezTo>
                    <a:pt x="95" y="0"/>
                    <a:pt x="2284" y="0"/>
                    <a:pt x="6282" y="571"/>
                  </a:cubicBezTo>
                  <a:cubicBezTo>
                    <a:pt x="10279" y="1236"/>
                    <a:pt x="16370" y="1807"/>
                    <a:pt x="23889" y="3613"/>
                  </a:cubicBezTo>
                  <a:cubicBezTo>
                    <a:pt x="39117" y="6751"/>
                    <a:pt x="61007" y="12552"/>
                    <a:pt x="86323" y="24153"/>
                  </a:cubicBezTo>
                  <a:cubicBezTo>
                    <a:pt x="111544" y="35753"/>
                    <a:pt x="140477" y="52679"/>
                    <a:pt x="168268" y="76927"/>
                  </a:cubicBezTo>
                  <a:cubicBezTo>
                    <a:pt x="196154" y="100984"/>
                    <a:pt x="222993" y="131888"/>
                    <a:pt x="243932" y="169068"/>
                  </a:cubicBezTo>
                  <a:cubicBezTo>
                    <a:pt x="264204" y="206628"/>
                    <a:pt x="275434" y="245900"/>
                    <a:pt x="282572" y="281938"/>
                  </a:cubicBezTo>
                  <a:cubicBezTo>
                    <a:pt x="289330" y="318072"/>
                    <a:pt x="291614" y="351163"/>
                    <a:pt x="291804" y="378834"/>
                  </a:cubicBezTo>
                  <a:cubicBezTo>
                    <a:pt x="291899" y="406600"/>
                    <a:pt x="290091" y="428946"/>
                    <a:pt x="287902" y="444350"/>
                  </a:cubicBezTo>
                  <a:cubicBezTo>
                    <a:pt x="287046" y="452052"/>
                    <a:pt x="285713" y="457948"/>
                    <a:pt x="285047" y="461942"/>
                  </a:cubicBezTo>
                  <a:cubicBezTo>
                    <a:pt x="284285" y="465935"/>
                    <a:pt x="283810" y="468027"/>
                    <a:pt x="283619" y="468027"/>
                  </a:cubicBezTo>
                  <a:cubicBezTo>
                    <a:pt x="283429" y="468027"/>
                    <a:pt x="283619" y="465840"/>
                    <a:pt x="284000" y="461847"/>
                  </a:cubicBezTo>
                  <a:cubicBezTo>
                    <a:pt x="284381" y="457758"/>
                    <a:pt x="285332" y="451862"/>
                    <a:pt x="285903" y="444160"/>
                  </a:cubicBezTo>
                  <a:cubicBezTo>
                    <a:pt x="287426" y="428851"/>
                    <a:pt x="288759" y="406505"/>
                    <a:pt x="288188" y="378929"/>
                  </a:cubicBezTo>
                  <a:cubicBezTo>
                    <a:pt x="287617" y="351353"/>
                    <a:pt x="284856" y="318548"/>
                    <a:pt x="278004" y="282794"/>
                  </a:cubicBezTo>
                  <a:cubicBezTo>
                    <a:pt x="270676" y="247231"/>
                    <a:pt x="259445" y="208340"/>
                    <a:pt x="239554" y="171445"/>
                  </a:cubicBezTo>
                  <a:cubicBezTo>
                    <a:pt x="219091" y="135026"/>
                    <a:pt x="192537" y="104217"/>
                    <a:pt x="165222" y="80350"/>
                  </a:cubicBezTo>
                  <a:cubicBezTo>
                    <a:pt x="138003" y="56198"/>
                    <a:pt x="109641" y="39177"/>
                    <a:pt x="84800" y="27386"/>
                  </a:cubicBezTo>
                  <a:cubicBezTo>
                    <a:pt x="59960" y="15500"/>
                    <a:pt x="38355" y="9129"/>
                    <a:pt x="23413" y="5515"/>
                  </a:cubicBezTo>
                  <a:cubicBezTo>
                    <a:pt x="8471" y="1807"/>
                    <a:pt x="0" y="475"/>
                    <a:pt x="0"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2" name="Google Shape;5672;p74"/>
            <p:cNvSpPr/>
            <p:nvPr/>
          </p:nvSpPr>
          <p:spPr>
            <a:xfrm>
              <a:off x="4844170" y="3308313"/>
              <a:ext cx="175221" cy="51766"/>
            </a:xfrm>
            <a:custGeom>
              <a:avLst/>
              <a:gdLst/>
              <a:ahLst/>
              <a:cxnLst/>
              <a:rect l="l" t="t" r="r" b="b"/>
              <a:pathLst>
                <a:path w="175221" h="51766" extrusionOk="0">
                  <a:moveTo>
                    <a:pt x="3" y="114"/>
                  </a:moveTo>
                  <a:cubicBezTo>
                    <a:pt x="383" y="-1217"/>
                    <a:pt x="39881" y="9243"/>
                    <a:pt x="88324" y="23506"/>
                  </a:cubicBezTo>
                  <a:cubicBezTo>
                    <a:pt x="136673" y="37769"/>
                    <a:pt x="175599" y="50321"/>
                    <a:pt x="175218" y="51652"/>
                  </a:cubicBezTo>
                  <a:cubicBezTo>
                    <a:pt x="174838" y="52984"/>
                    <a:pt x="135341" y="42524"/>
                    <a:pt x="86897" y="28260"/>
                  </a:cubicBezTo>
                  <a:cubicBezTo>
                    <a:pt x="38548" y="14092"/>
                    <a:pt x="-378" y="1445"/>
                    <a:pt x="3" y="11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3" name="Google Shape;5673;p74"/>
            <p:cNvSpPr/>
            <p:nvPr/>
          </p:nvSpPr>
          <p:spPr>
            <a:xfrm>
              <a:off x="4492309" y="3146205"/>
              <a:ext cx="173360" cy="151956"/>
            </a:xfrm>
            <a:custGeom>
              <a:avLst/>
              <a:gdLst/>
              <a:ahLst/>
              <a:cxnLst/>
              <a:rect l="l" t="t" r="r" b="b"/>
              <a:pathLst>
                <a:path w="173360" h="151956" extrusionOk="0">
                  <a:moveTo>
                    <a:pt x="100" y="95"/>
                  </a:moveTo>
                  <a:cubicBezTo>
                    <a:pt x="100" y="95"/>
                    <a:pt x="3431" y="761"/>
                    <a:pt x="9237" y="2662"/>
                  </a:cubicBezTo>
                  <a:cubicBezTo>
                    <a:pt x="15042" y="4659"/>
                    <a:pt x="23323" y="7702"/>
                    <a:pt x="33411" y="11791"/>
                  </a:cubicBezTo>
                  <a:cubicBezTo>
                    <a:pt x="53588" y="19969"/>
                    <a:pt x="81664" y="32140"/>
                    <a:pt x="108503" y="52489"/>
                  </a:cubicBezTo>
                  <a:cubicBezTo>
                    <a:pt x="135438" y="72838"/>
                    <a:pt x="153902" y="98132"/>
                    <a:pt x="163038" y="118100"/>
                  </a:cubicBezTo>
                  <a:cubicBezTo>
                    <a:pt x="167702" y="128085"/>
                    <a:pt x="170367" y="136643"/>
                    <a:pt x="171794" y="142538"/>
                  </a:cubicBezTo>
                  <a:cubicBezTo>
                    <a:pt x="173222" y="148529"/>
                    <a:pt x="173603" y="151857"/>
                    <a:pt x="173222" y="151952"/>
                  </a:cubicBezTo>
                  <a:cubicBezTo>
                    <a:pt x="172270" y="152237"/>
                    <a:pt x="169796" y="138830"/>
                    <a:pt x="159802" y="119622"/>
                  </a:cubicBezTo>
                  <a:cubicBezTo>
                    <a:pt x="150095" y="100414"/>
                    <a:pt x="131726" y="76261"/>
                    <a:pt x="105458" y="56388"/>
                  </a:cubicBezTo>
                  <a:cubicBezTo>
                    <a:pt x="79190" y="36419"/>
                    <a:pt x="51684" y="23962"/>
                    <a:pt x="31983" y="14929"/>
                  </a:cubicBezTo>
                  <a:cubicBezTo>
                    <a:pt x="12092" y="6086"/>
                    <a:pt x="-281" y="666"/>
                    <a:pt x="5"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4" name="Google Shape;5674;p74"/>
            <p:cNvSpPr/>
            <p:nvPr/>
          </p:nvSpPr>
          <p:spPr>
            <a:xfrm>
              <a:off x="4284547" y="3260863"/>
              <a:ext cx="229373" cy="51861"/>
            </a:xfrm>
            <a:custGeom>
              <a:avLst/>
              <a:gdLst/>
              <a:ahLst/>
              <a:cxnLst/>
              <a:rect l="l" t="t" r="r" b="b"/>
              <a:pathLst>
                <a:path w="229373" h="51861" extrusionOk="0">
                  <a:moveTo>
                    <a:pt x="1" y="51747"/>
                  </a:moveTo>
                  <a:cubicBezTo>
                    <a:pt x="-284" y="50416"/>
                    <a:pt x="50824" y="37769"/>
                    <a:pt x="114115" y="23506"/>
                  </a:cubicBezTo>
                  <a:cubicBezTo>
                    <a:pt x="177501" y="9243"/>
                    <a:pt x="228990" y="-1217"/>
                    <a:pt x="229371" y="114"/>
                  </a:cubicBezTo>
                  <a:cubicBezTo>
                    <a:pt x="229752" y="1445"/>
                    <a:pt x="178548" y="14092"/>
                    <a:pt x="115257" y="28356"/>
                  </a:cubicBezTo>
                  <a:cubicBezTo>
                    <a:pt x="51966" y="42619"/>
                    <a:pt x="382" y="53079"/>
                    <a:pt x="1" y="5174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5" name="Google Shape;5675;p74"/>
            <p:cNvSpPr/>
            <p:nvPr/>
          </p:nvSpPr>
          <p:spPr>
            <a:xfrm>
              <a:off x="4627556" y="3426056"/>
              <a:ext cx="192822" cy="5220"/>
            </a:xfrm>
            <a:custGeom>
              <a:avLst/>
              <a:gdLst/>
              <a:ahLst/>
              <a:cxnLst/>
              <a:rect l="l" t="t" r="r" b="b"/>
              <a:pathLst>
                <a:path w="192822" h="5220" extrusionOk="0">
                  <a:moveTo>
                    <a:pt x="0" y="3228"/>
                  </a:moveTo>
                  <a:cubicBezTo>
                    <a:pt x="0" y="1897"/>
                    <a:pt x="43209" y="471"/>
                    <a:pt x="96411" y="90"/>
                  </a:cubicBezTo>
                  <a:cubicBezTo>
                    <a:pt x="149709" y="-290"/>
                    <a:pt x="192823" y="566"/>
                    <a:pt x="192823" y="1992"/>
                  </a:cubicBezTo>
                  <a:cubicBezTo>
                    <a:pt x="192823" y="3323"/>
                    <a:pt x="149709" y="4750"/>
                    <a:pt x="96411" y="5130"/>
                  </a:cubicBezTo>
                  <a:cubicBezTo>
                    <a:pt x="43114" y="5510"/>
                    <a:pt x="0" y="4655"/>
                    <a:pt x="0" y="322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6" name="Google Shape;5676;p74"/>
            <p:cNvSpPr/>
            <p:nvPr/>
          </p:nvSpPr>
          <p:spPr>
            <a:xfrm>
              <a:off x="4480417" y="3353119"/>
              <a:ext cx="197403" cy="78678"/>
            </a:xfrm>
            <a:custGeom>
              <a:avLst/>
              <a:gdLst/>
              <a:ahLst/>
              <a:cxnLst/>
              <a:rect l="l" t="t" r="r" b="b"/>
              <a:pathLst>
                <a:path w="197403" h="78678" extrusionOk="0">
                  <a:moveTo>
                    <a:pt x="0" y="475"/>
                  </a:moveTo>
                  <a:cubicBezTo>
                    <a:pt x="0" y="475"/>
                    <a:pt x="3046" y="0"/>
                    <a:pt x="8566" y="0"/>
                  </a:cubicBezTo>
                  <a:cubicBezTo>
                    <a:pt x="14086" y="0"/>
                    <a:pt x="21985" y="475"/>
                    <a:pt x="31788" y="1712"/>
                  </a:cubicBezTo>
                  <a:cubicBezTo>
                    <a:pt x="51299" y="3994"/>
                    <a:pt x="78138" y="9699"/>
                    <a:pt x="106024" y="20920"/>
                  </a:cubicBezTo>
                  <a:cubicBezTo>
                    <a:pt x="134005" y="32140"/>
                    <a:pt x="157323" y="46403"/>
                    <a:pt x="173217" y="58004"/>
                  </a:cubicBezTo>
                  <a:cubicBezTo>
                    <a:pt x="181117" y="63805"/>
                    <a:pt x="187303" y="68844"/>
                    <a:pt x="191395" y="72553"/>
                  </a:cubicBezTo>
                  <a:cubicBezTo>
                    <a:pt x="195488" y="76261"/>
                    <a:pt x="197582" y="78353"/>
                    <a:pt x="197391" y="78638"/>
                  </a:cubicBezTo>
                  <a:cubicBezTo>
                    <a:pt x="196820" y="79304"/>
                    <a:pt x="187398" y="71697"/>
                    <a:pt x="171218" y="60857"/>
                  </a:cubicBezTo>
                  <a:cubicBezTo>
                    <a:pt x="155039" y="50112"/>
                    <a:pt x="131721" y="36514"/>
                    <a:pt x="104216" y="25484"/>
                  </a:cubicBezTo>
                  <a:cubicBezTo>
                    <a:pt x="76710" y="14453"/>
                    <a:pt x="50442" y="8273"/>
                    <a:pt x="31312" y="5135"/>
                  </a:cubicBezTo>
                  <a:cubicBezTo>
                    <a:pt x="12087" y="1997"/>
                    <a:pt x="0" y="1236"/>
                    <a:pt x="95" y="4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7" name="Google Shape;5677;p74"/>
            <p:cNvSpPr/>
            <p:nvPr/>
          </p:nvSpPr>
          <p:spPr>
            <a:xfrm>
              <a:off x="4583681" y="3428044"/>
              <a:ext cx="77949" cy="65559"/>
            </a:xfrm>
            <a:custGeom>
              <a:avLst/>
              <a:gdLst/>
              <a:ahLst/>
              <a:cxnLst/>
              <a:rect l="l" t="t" r="r" b="b"/>
              <a:pathLst>
                <a:path w="77949" h="65559" extrusionOk="0">
                  <a:moveTo>
                    <a:pt x="0" y="64285"/>
                  </a:moveTo>
                  <a:cubicBezTo>
                    <a:pt x="0" y="63429"/>
                    <a:pt x="6281" y="63714"/>
                    <a:pt x="15704" y="61622"/>
                  </a:cubicBezTo>
                  <a:cubicBezTo>
                    <a:pt x="25126" y="59625"/>
                    <a:pt x="37689" y="54205"/>
                    <a:pt x="48824" y="44506"/>
                  </a:cubicBezTo>
                  <a:cubicBezTo>
                    <a:pt x="60055" y="34902"/>
                    <a:pt x="67288" y="23396"/>
                    <a:pt x="71381" y="14648"/>
                  </a:cubicBezTo>
                  <a:cubicBezTo>
                    <a:pt x="75473" y="5805"/>
                    <a:pt x="76901" y="-186"/>
                    <a:pt x="77757" y="4"/>
                  </a:cubicBezTo>
                  <a:cubicBezTo>
                    <a:pt x="78233" y="4"/>
                    <a:pt x="78043" y="6375"/>
                    <a:pt x="74617" y="15979"/>
                  </a:cubicBezTo>
                  <a:cubicBezTo>
                    <a:pt x="71190" y="25488"/>
                    <a:pt x="63957" y="38135"/>
                    <a:pt x="52060" y="48310"/>
                  </a:cubicBezTo>
                  <a:cubicBezTo>
                    <a:pt x="40259" y="58579"/>
                    <a:pt x="26458" y="63809"/>
                    <a:pt x="16370" y="65045"/>
                  </a:cubicBezTo>
                  <a:cubicBezTo>
                    <a:pt x="6186" y="66377"/>
                    <a:pt x="0" y="64760"/>
                    <a:pt x="95" y="6428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8" name="Google Shape;5678;p74"/>
            <p:cNvSpPr/>
            <p:nvPr/>
          </p:nvSpPr>
          <p:spPr>
            <a:xfrm>
              <a:off x="5219350" y="3529033"/>
              <a:ext cx="128272" cy="508846"/>
            </a:xfrm>
            <a:custGeom>
              <a:avLst/>
              <a:gdLst/>
              <a:ahLst/>
              <a:cxnLst/>
              <a:rect l="l" t="t" r="r" b="b"/>
              <a:pathLst>
                <a:path w="128272" h="508846" extrusionOk="0">
                  <a:moveTo>
                    <a:pt x="0" y="95"/>
                  </a:moveTo>
                  <a:cubicBezTo>
                    <a:pt x="0" y="95"/>
                    <a:pt x="1523" y="1426"/>
                    <a:pt x="4188" y="4279"/>
                  </a:cubicBezTo>
                  <a:cubicBezTo>
                    <a:pt x="6757" y="7227"/>
                    <a:pt x="10660" y="11316"/>
                    <a:pt x="15418" y="17021"/>
                  </a:cubicBezTo>
                  <a:cubicBezTo>
                    <a:pt x="24936" y="28241"/>
                    <a:pt x="38165" y="45072"/>
                    <a:pt x="53012" y="66942"/>
                  </a:cubicBezTo>
                  <a:cubicBezTo>
                    <a:pt x="67764" y="88813"/>
                    <a:pt x="83753" y="116103"/>
                    <a:pt x="97554" y="148243"/>
                  </a:cubicBezTo>
                  <a:cubicBezTo>
                    <a:pt x="111354" y="180384"/>
                    <a:pt x="122394" y="217658"/>
                    <a:pt x="126772" y="257976"/>
                  </a:cubicBezTo>
                  <a:cubicBezTo>
                    <a:pt x="128771" y="278135"/>
                    <a:pt x="128676" y="298008"/>
                    <a:pt x="127058" y="317026"/>
                  </a:cubicBezTo>
                  <a:cubicBezTo>
                    <a:pt x="125249" y="336044"/>
                    <a:pt x="121538" y="354111"/>
                    <a:pt x="117064" y="371037"/>
                  </a:cubicBezTo>
                  <a:cubicBezTo>
                    <a:pt x="107261" y="404698"/>
                    <a:pt x="92700" y="433320"/>
                    <a:pt x="76710" y="454525"/>
                  </a:cubicBezTo>
                  <a:cubicBezTo>
                    <a:pt x="60626" y="475729"/>
                    <a:pt x="44066" y="489898"/>
                    <a:pt x="31598" y="497790"/>
                  </a:cubicBezTo>
                  <a:cubicBezTo>
                    <a:pt x="25697" y="502259"/>
                    <a:pt x="20272" y="504351"/>
                    <a:pt x="16846" y="506348"/>
                  </a:cubicBezTo>
                  <a:cubicBezTo>
                    <a:pt x="13420" y="508155"/>
                    <a:pt x="11516" y="509010"/>
                    <a:pt x="11516" y="508820"/>
                  </a:cubicBezTo>
                  <a:cubicBezTo>
                    <a:pt x="11516" y="508630"/>
                    <a:pt x="13134" y="507489"/>
                    <a:pt x="16370" y="505492"/>
                  </a:cubicBezTo>
                  <a:cubicBezTo>
                    <a:pt x="19511" y="503305"/>
                    <a:pt x="24745" y="500833"/>
                    <a:pt x="30456" y="496269"/>
                  </a:cubicBezTo>
                  <a:cubicBezTo>
                    <a:pt x="42543" y="487996"/>
                    <a:pt x="58437" y="473637"/>
                    <a:pt x="73855" y="452528"/>
                  </a:cubicBezTo>
                  <a:cubicBezTo>
                    <a:pt x="89178" y="431418"/>
                    <a:pt x="103169" y="403082"/>
                    <a:pt x="112591" y="369896"/>
                  </a:cubicBezTo>
                  <a:cubicBezTo>
                    <a:pt x="116969" y="353160"/>
                    <a:pt x="120395" y="335378"/>
                    <a:pt x="122204" y="316646"/>
                  </a:cubicBezTo>
                  <a:cubicBezTo>
                    <a:pt x="123726" y="297913"/>
                    <a:pt x="123822" y="278420"/>
                    <a:pt x="121823" y="258547"/>
                  </a:cubicBezTo>
                  <a:cubicBezTo>
                    <a:pt x="117540" y="218894"/>
                    <a:pt x="106785" y="182000"/>
                    <a:pt x="93366" y="150050"/>
                  </a:cubicBezTo>
                  <a:cubicBezTo>
                    <a:pt x="79946" y="118100"/>
                    <a:pt x="64433" y="90810"/>
                    <a:pt x="50157" y="68844"/>
                  </a:cubicBezTo>
                  <a:cubicBezTo>
                    <a:pt x="35881" y="46879"/>
                    <a:pt x="23127" y="29763"/>
                    <a:pt x="13991" y="18162"/>
                  </a:cubicBezTo>
                  <a:cubicBezTo>
                    <a:pt x="9708" y="12742"/>
                    <a:pt x="6282" y="8273"/>
                    <a:pt x="3521" y="4849"/>
                  </a:cubicBezTo>
                  <a:cubicBezTo>
                    <a:pt x="1142" y="1807"/>
                    <a:pt x="0" y="95"/>
                    <a:pt x="95"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9" name="Google Shape;5679;p74"/>
            <p:cNvSpPr/>
            <p:nvPr/>
          </p:nvSpPr>
          <p:spPr>
            <a:xfrm>
              <a:off x="5181752" y="3606165"/>
              <a:ext cx="117942" cy="49793"/>
            </a:xfrm>
            <a:custGeom>
              <a:avLst/>
              <a:gdLst/>
              <a:ahLst/>
              <a:cxnLst/>
              <a:rect l="l" t="t" r="r" b="b"/>
              <a:pathLst>
                <a:path w="117942" h="49793" extrusionOk="0">
                  <a:moveTo>
                    <a:pt x="4" y="175"/>
                  </a:moveTo>
                  <a:cubicBezTo>
                    <a:pt x="194" y="-491"/>
                    <a:pt x="7332" y="745"/>
                    <a:pt x="18563" y="3883"/>
                  </a:cubicBezTo>
                  <a:cubicBezTo>
                    <a:pt x="29793" y="6926"/>
                    <a:pt x="45116" y="12061"/>
                    <a:pt x="61486" y="18907"/>
                  </a:cubicBezTo>
                  <a:cubicBezTo>
                    <a:pt x="77856" y="25849"/>
                    <a:pt x="92228" y="33171"/>
                    <a:pt x="102316" y="39066"/>
                  </a:cubicBezTo>
                  <a:cubicBezTo>
                    <a:pt x="112405" y="44867"/>
                    <a:pt x="118305" y="49146"/>
                    <a:pt x="117925" y="49716"/>
                  </a:cubicBezTo>
                  <a:cubicBezTo>
                    <a:pt x="117163" y="50952"/>
                    <a:pt x="92133" y="37164"/>
                    <a:pt x="59583" y="23567"/>
                  </a:cubicBezTo>
                  <a:cubicBezTo>
                    <a:pt x="27129" y="9874"/>
                    <a:pt x="-377" y="1696"/>
                    <a:pt x="4" y="27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0" name="Google Shape;5680;p74"/>
            <p:cNvSpPr/>
            <p:nvPr/>
          </p:nvSpPr>
          <p:spPr>
            <a:xfrm>
              <a:off x="5175752" y="3681746"/>
              <a:ext cx="169746" cy="179250"/>
            </a:xfrm>
            <a:custGeom>
              <a:avLst/>
              <a:gdLst/>
              <a:ahLst/>
              <a:cxnLst/>
              <a:rect l="l" t="t" r="r" b="b"/>
              <a:pathLst>
                <a:path w="169746" h="179250" extrusionOk="0">
                  <a:moveTo>
                    <a:pt x="8" y="0"/>
                  </a:moveTo>
                  <a:cubicBezTo>
                    <a:pt x="8" y="0"/>
                    <a:pt x="3434" y="951"/>
                    <a:pt x="9430" y="3423"/>
                  </a:cubicBezTo>
                  <a:cubicBezTo>
                    <a:pt x="12381" y="4564"/>
                    <a:pt x="15997" y="6276"/>
                    <a:pt x="20090" y="8368"/>
                  </a:cubicBezTo>
                  <a:cubicBezTo>
                    <a:pt x="24182" y="10460"/>
                    <a:pt x="28846" y="12742"/>
                    <a:pt x="33795" y="15690"/>
                  </a:cubicBezTo>
                  <a:cubicBezTo>
                    <a:pt x="43884" y="21205"/>
                    <a:pt x="55209" y="29097"/>
                    <a:pt x="67296" y="38226"/>
                  </a:cubicBezTo>
                  <a:cubicBezTo>
                    <a:pt x="79193" y="47735"/>
                    <a:pt x="91756" y="58955"/>
                    <a:pt x="103748" y="71697"/>
                  </a:cubicBezTo>
                  <a:cubicBezTo>
                    <a:pt x="127827" y="97466"/>
                    <a:pt x="144958" y="124661"/>
                    <a:pt x="155333" y="145010"/>
                  </a:cubicBezTo>
                  <a:cubicBezTo>
                    <a:pt x="160567" y="155280"/>
                    <a:pt x="164374" y="163743"/>
                    <a:pt x="166563" y="169733"/>
                  </a:cubicBezTo>
                  <a:cubicBezTo>
                    <a:pt x="168847" y="175724"/>
                    <a:pt x="169989" y="179052"/>
                    <a:pt x="169704" y="179242"/>
                  </a:cubicBezTo>
                  <a:cubicBezTo>
                    <a:pt x="168942" y="179623"/>
                    <a:pt x="163422" y="166501"/>
                    <a:pt x="152287" y="146627"/>
                  </a:cubicBezTo>
                  <a:cubicBezTo>
                    <a:pt x="141152" y="126848"/>
                    <a:pt x="123830" y="100319"/>
                    <a:pt x="100132" y="75025"/>
                  </a:cubicBezTo>
                  <a:cubicBezTo>
                    <a:pt x="88235" y="62378"/>
                    <a:pt x="76052" y="51253"/>
                    <a:pt x="64441" y="41744"/>
                  </a:cubicBezTo>
                  <a:cubicBezTo>
                    <a:pt x="52640" y="32520"/>
                    <a:pt x="41695" y="24438"/>
                    <a:pt x="31892" y="18637"/>
                  </a:cubicBezTo>
                  <a:cubicBezTo>
                    <a:pt x="12571" y="6561"/>
                    <a:pt x="-373" y="761"/>
                    <a:pt x="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1" name="Google Shape;5681;p74"/>
            <p:cNvSpPr/>
            <p:nvPr/>
          </p:nvSpPr>
          <p:spPr>
            <a:xfrm>
              <a:off x="5319739" y="3515530"/>
              <a:ext cx="82595" cy="258404"/>
            </a:xfrm>
            <a:custGeom>
              <a:avLst/>
              <a:gdLst/>
              <a:ahLst/>
              <a:cxnLst/>
              <a:rect l="l" t="t" r="r" b="b"/>
              <a:pathLst>
                <a:path w="82595" h="258404" extrusionOk="0">
                  <a:moveTo>
                    <a:pt x="115" y="285"/>
                  </a:moveTo>
                  <a:cubicBezTo>
                    <a:pt x="115" y="285"/>
                    <a:pt x="3636" y="2662"/>
                    <a:pt x="9251" y="7892"/>
                  </a:cubicBezTo>
                  <a:cubicBezTo>
                    <a:pt x="14867" y="13122"/>
                    <a:pt x="22671" y="20920"/>
                    <a:pt x="31617" y="31379"/>
                  </a:cubicBezTo>
                  <a:cubicBezTo>
                    <a:pt x="49225" y="52014"/>
                    <a:pt x="71495" y="84629"/>
                    <a:pt x="79585" y="126373"/>
                  </a:cubicBezTo>
                  <a:cubicBezTo>
                    <a:pt x="83583" y="147102"/>
                    <a:pt x="83583" y="167642"/>
                    <a:pt x="79680" y="185518"/>
                  </a:cubicBezTo>
                  <a:cubicBezTo>
                    <a:pt x="75873" y="203490"/>
                    <a:pt x="68640" y="218704"/>
                    <a:pt x="60550" y="229925"/>
                  </a:cubicBezTo>
                  <a:cubicBezTo>
                    <a:pt x="52556" y="241240"/>
                    <a:pt x="43895" y="248657"/>
                    <a:pt x="37518" y="252936"/>
                  </a:cubicBezTo>
                  <a:cubicBezTo>
                    <a:pt x="34282" y="255028"/>
                    <a:pt x="31713" y="256550"/>
                    <a:pt x="29809" y="257310"/>
                  </a:cubicBezTo>
                  <a:cubicBezTo>
                    <a:pt x="28001" y="258166"/>
                    <a:pt x="26954" y="258546"/>
                    <a:pt x="26859" y="258356"/>
                  </a:cubicBezTo>
                  <a:cubicBezTo>
                    <a:pt x="26097" y="257500"/>
                    <a:pt x="42658" y="250559"/>
                    <a:pt x="57600" y="227833"/>
                  </a:cubicBezTo>
                  <a:cubicBezTo>
                    <a:pt x="65024" y="216707"/>
                    <a:pt x="71686" y="201874"/>
                    <a:pt x="75112" y="184472"/>
                  </a:cubicBezTo>
                  <a:cubicBezTo>
                    <a:pt x="78633" y="167071"/>
                    <a:pt x="78443" y="147293"/>
                    <a:pt x="74636" y="127134"/>
                  </a:cubicBezTo>
                  <a:cubicBezTo>
                    <a:pt x="66832" y="86531"/>
                    <a:pt x="45513" y="54391"/>
                    <a:pt x="28762" y="33376"/>
                  </a:cubicBezTo>
                  <a:cubicBezTo>
                    <a:pt x="20292" y="22821"/>
                    <a:pt x="12868" y="14644"/>
                    <a:pt x="7729" y="9033"/>
                  </a:cubicBezTo>
                  <a:cubicBezTo>
                    <a:pt x="2589" y="3423"/>
                    <a:pt x="-266" y="285"/>
                    <a:pt x="20"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2" name="Google Shape;5682;p74"/>
            <p:cNvSpPr/>
            <p:nvPr/>
          </p:nvSpPr>
          <p:spPr>
            <a:xfrm>
              <a:off x="4516107" y="3614358"/>
              <a:ext cx="601220" cy="246918"/>
            </a:xfrm>
            <a:custGeom>
              <a:avLst/>
              <a:gdLst/>
              <a:ahLst/>
              <a:cxnLst/>
              <a:rect l="l" t="t" r="r" b="b"/>
              <a:pathLst>
                <a:path w="601220" h="246918" extrusionOk="0">
                  <a:moveTo>
                    <a:pt x="0" y="94773"/>
                  </a:moveTo>
                  <a:cubicBezTo>
                    <a:pt x="476" y="94107"/>
                    <a:pt x="6567" y="103331"/>
                    <a:pt x="23508" y="110748"/>
                  </a:cubicBezTo>
                  <a:cubicBezTo>
                    <a:pt x="40068" y="118070"/>
                    <a:pt x="68906" y="120732"/>
                    <a:pt x="98601" y="106089"/>
                  </a:cubicBezTo>
                  <a:cubicBezTo>
                    <a:pt x="113448" y="99052"/>
                    <a:pt x="128295" y="88592"/>
                    <a:pt x="143237" y="76136"/>
                  </a:cubicBezTo>
                  <a:cubicBezTo>
                    <a:pt x="158275" y="63774"/>
                    <a:pt x="173503" y="49416"/>
                    <a:pt x="190920" y="35818"/>
                  </a:cubicBezTo>
                  <a:cubicBezTo>
                    <a:pt x="208241" y="22315"/>
                    <a:pt x="228323" y="9098"/>
                    <a:pt x="252212" y="3107"/>
                  </a:cubicBezTo>
                  <a:cubicBezTo>
                    <a:pt x="276100" y="-2883"/>
                    <a:pt x="302273" y="255"/>
                    <a:pt x="326448" y="8527"/>
                  </a:cubicBezTo>
                  <a:cubicBezTo>
                    <a:pt x="375082" y="25453"/>
                    <a:pt x="415055" y="54550"/>
                    <a:pt x="449222" y="82221"/>
                  </a:cubicBezTo>
                  <a:cubicBezTo>
                    <a:pt x="483200" y="110368"/>
                    <a:pt x="511561" y="138229"/>
                    <a:pt x="534118" y="162666"/>
                  </a:cubicBezTo>
                  <a:cubicBezTo>
                    <a:pt x="556769" y="187104"/>
                    <a:pt x="573615" y="208119"/>
                    <a:pt x="584750" y="223048"/>
                  </a:cubicBezTo>
                  <a:cubicBezTo>
                    <a:pt x="590366" y="230465"/>
                    <a:pt x="594458" y="236455"/>
                    <a:pt x="597218" y="240544"/>
                  </a:cubicBezTo>
                  <a:cubicBezTo>
                    <a:pt x="599978" y="244633"/>
                    <a:pt x="601311" y="246820"/>
                    <a:pt x="601216" y="246915"/>
                  </a:cubicBezTo>
                  <a:cubicBezTo>
                    <a:pt x="601120" y="247010"/>
                    <a:pt x="599407" y="245013"/>
                    <a:pt x="596457" y="241115"/>
                  </a:cubicBezTo>
                  <a:cubicBezTo>
                    <a:pt x="593507" y="237216"/>
                    <a:pt x="589128" y="231511"/>
                    <a:pt x="583323" y="224284"/>
                  </a:cubicBezTo>
                  <a:cubicBezTo>
                    <a:pt x="571712" y="209735"/>
                    <a:pt x="554485" y="189196"/>
                    <a:pt x="531643" y="165139"/>
                  </a:cubicBezTo>
                  <a:cubicBezTo>
                    <a:pt x="508801" y="141081"/>
                    <a:pt x="480344" y="113505"/>
                    <a:pt x="446462" y="85835"/>
                  </a:cubicBezTo>
                  <a:cubicBezTo>
                    <a:pt x="412390" y="58544"/>
                    <a:pt x="372607" y="29922"/>
                    <a:pt x="325020" y="13377"/>
                  </a:cubicBezTo>
                  <a:cubicBezTo>
                    <a:pt x="301417" y="5294"/>
                    <a:pt x="276291" y="2347"/>
                    <a:pt x="253544" y="7957"/>
                  </a:cubicBezTo>
                  <a:cubicBezTo>
                    <a:pt x="230702" y="13567"/>
                    <a:pt x="211096" y="26309"/>
                    <a:pt x="193965" y="39526"/>
                  </a:cubicBezTo>
                  <a:cubicBezTo>
                    <a:pt x="176643" y="52839"/>
                    <a:pt x="161415" y="67197"/>
                    <a:pt x="146092" y="79464"/>
                  </a:cubicBezTo>
                  <a:cubicBezTo>
                    <a:pt x="130865" y="91825"/>
                    <a:pt x="115637" y="102380"/>
                    <a:pt x="100314" y="109417"/>
                  </a:cubicBezTo>
                  <a:cubicBezTo>
                    <a:pt x="69477" y="124155"/>
                    <a:pt x="39688" y="120827"/>
                    <a:pt x="22937" y="112745"/>
                  </a:cubicBezTo>
                  <a:cubicBezTo>
                    <a:pt x="14371" y="108751"/>
                    <a:pt x="8566" y="104092"/>
                    <a:pt x="5044" y="100669"/>
                  </a:cubicBezTo>
                  <a:cubicBezTo>
                    <a:pt x="3236" y="98957"/>
                    <a:pt x="2094" y="97436"/>
                    <a:pt x="1237" y="96580"/>
                  </a:cubicBezTo>
                  <a:cubicBezTo>
                    <a:pt x="381" y="95629"/>
                    <a:pt x="0" y="95058"/>
                    <a:pt x="95" y="9505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3" name="Google Shape;5683;p74"/>
            <p:cNvSpPr/>
            <p:nvPr/>
          </p:nvSpPr>
          <p:spPr>
            <a:xfrm>
              <a:off x="4569973" y="3550330"/>
              <a:ext cx="170948" cy="82577"/>
            </a:xfrm>
            <a:custGeom>
              <a:avLst/>
              <a:gdLst/>
              <a:ahLst/>
              <a:cxnLst/>
              <a:rect l="l" t="t" r="r" b="b"/>
              <a:pathLst>
                <a:path w="170948" h="82577" extrusionOk="0">
                  <a:moveTo>
                    <a:pt x="3" y="98"/>
                  </a:moveTo>
                  <a:cubicBezTo>
                    <a:pt x="193" y="-473"/>
                    <a:pt x="10757" y="1429"/>
                    <a:pt x="27318" y="6374"/>
                  </a:cubicBezTo>
                  <a:cubicBezTo>
                    <a:pt x="43973" y="11223"/>
                    <a:pt x="66529" y="19401"/>
                    <a:pt x="90418" y="31002"/>
                  </a:cubicBezTo>
                  <a:cubicBezTo>
                    <a:pt x="114307" y="42507"/>
                    <a:pt x="134769" y="55154"/>
                    <a:pt x="148950" y="65139"/>
                  </a:cubicBezTo>
                  <a:cubicBezTo>
                    <a:pt x="163131" y="75028"/>
                    <a:pt x="171316" y="82064"/>
                    <a:pt x="170936" y="82540"/>
                  </a:cubicBezTo>
                  <a:cubicBezTo>
                    <a:pt x="170460" y="83110"/>
                    <a:pt x="161608" y="77120"/>
                    <a:pt x="147047" y="67991"/>
                  </a:cubicBezTo>
                  <a:cubicBezTo>
                    <a:pt x="132485" y="58863"/>
                    <a:pt x="111927" y="46882"/>
                    <a:pt x="88324" y="35376"/>
                  </a:cubicBezTo>
                  <a:cubicBezTo>
                    <a:pt x="64721" y="23965"/>
                    <a:pt x="42546" y="15312"/>
                    <a:pt x="26271" y="9702"/>
                  </a:cubicBezTo>
                  <a:cubicBezTo>
                    <a:pt x="9996" y="3996"/>
                    <a:pt x="-188" y="859"/>
                    <a:pt x="3" y="9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4" name="Google Shape;5684;p74"/>
            <p:cNvSpPr/>
            <p:nvPr/>
          </p:nvSpPr>
          <p:spPr>
            <a:xfrm>
              <a:off x="4600328" y="3661146"/>
              <a:ext cx="88143" cy="11296"/>
            </a:xfrm>
            <a:custGeom>
              <a:avLst/>
              <a:gdLst/>
              <a:ahLst/>
              <a:cxnLst/>
              <a:rect l="l" t="t" r="r" b="b"/>
              <a:pathLst>
                <a:path w="88143" h="11296" extrusionOk="0">
                  <a:moveTo>
                    <a:pt x="9" y="251"/>
                  </a:moveTo>
                  <a:cubicBezTo>
                    <a:pt x="389" y="-1176"/>
                    <a:pt x="19710" y="3864"/>
                    <a:pt x="43884" y="5766"/>
                  </a:cubicBezTo>
                  <a:cubicBezTo>
                    <a:pt x="68153" y="7858"/>
                    <a:pt x="87950" y="5956"/>
                    <a:pt x="88140" y="7477"/>
                  </a:cubicBezTo>
                  <a:cubicBezTo>
                    <a:pt x="88426" y="8714"/>
                    <a:pt x="68439" y="12802"/>
                    <a:pt x="43503" y="10710"/>
                  </a:cubicBezTo>
                  <a:cubicBezTo>
                    <a:pt x="18568" y="8714"/>
                    <a:pt x="-467" y="1487"/>
                    <a:pt x="9" y="25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5" name="Google Shape;5685;p74"/>
            <p:cNvSpPr/>
            <p:nvPr/>
          </p:nvSpPr>
          <p:spPr>
            <a:xfrm>
              <a:off x="4735477" y="3733934"/>
              <a:ext cx="265762" cy="108470"/>
            </a:xfrm>
            <a:custGeom>
              <a:avLst/>
              <a:gdLst/>
              <a:ahLst/>
              <a:cxnLst/>
              <a:rect l="l" t="t" r="r" b="b"/>
              <a:pathLst>
                <a:path w="265762" h="108470" extrusionOk="0">
                  <a:moveTo>
                    <a:pt x="7" y="82172"/>
                  </a:moveTo>
                  <a:cubicBezTo>
                    <a:pt x="483" y="81221"/>
                    <a:pt x="15425" y="90445"/>
                    <a:pt x="42360" y="97576"/>
                  </a:cubicBezTo>
                  <a:cubicBezTo>
                    <a:pt x="68913" y="104708"/>
                    <a:pt x="108601" y="108131"/>
                    <a:pt x="148955" y="94724"/>
                  </a:cubicBezTo>
                  <a:cubicBezTo>
                    <a:pt x="189309" y="81601"/>
                    <a:pt x="219764" y="56213"/>
                    <a:pt x="238133" y="35674"/>
                  </a:cubicBezTo>
                  <a:cubicBezTo>
                    <a:pt x="256692" y="14944"/>
                    <a:pt x="264877" y="-555"/>
                    <a:pt x="265734" y="15"/>
                  </a:cubicBezTo>
                  <a:cubicBezTo>
                    <a:pt x="266019" y="205"/>
                    <a:pt x="264211" y="4104"/>
                    <a:pt x="260213" y="10950"/>
                  </a:cubicBezTo>
                  <a:cubicBezTo>
                    <a:pt x="256216" y="17702"/>
                    <a:pt x="249935" y="27211"/>
                    <a:pt x="240798" y="38051"/>
                  </a:cubicBezTo>
                  <a:cubicBezTo>
                    <a:pt x="222810" y="59446"/>
                    <a:pt x="191974" y="85976"/>
                    <a:pt x="150478" y="99478"/>
                  </a:cubicBezTo>
                  <a:cubicBezTo>
                    <a:pt x="109077" y="113266"/>
                    <a:pt x="68247" y="109082"/>
                    <a:pt x="41408" y="101000"/>
                  </a:cubicBezTo>
                  <a:cubicBezTo>
                    <a:pt x="27893" y="97006"/>
                    <a:pt x="17329" y="92346"/>
                    <a:pt x="10381" y="88638"/>
                  </a:cubicBezTo>
                  <a:cubicBezTo>
                    <a:pt x="3433" y="84930"/>
                    <a:pt x="-183" y="82457"/>
                    <a:pt x="7" y="8226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6" name="Google Shape;5686;p74"/>
            <p:cNvSpPr/>
            <p:nvPr/>
          </p:nvSpPr>
          <p:spPr>
            <a:xfrm>
              <a:off x="4794296" y="3970027"/>
              <a:ext cx="343018" cy="123748"/>
            </a:xfrm>
            <a:custGeom>
              <a:avLst/>
              <a:gdLst/>
              <a:ahLst/>
              <a:cxnLst/>
              <a:rect l="l" t="t" r="r" b="b"/>
              <a:pathLst>
                <a:path w="343018" h="123748" extrusionOk="0">
                  <a:moveTo>
                    <a:pt x="101" y="121076"/>
                  </a:moveTo>
                  <a:cubicBezTo>
                    <a:pt x="196" y="120505"/>
                    <a:pt x="5430" y="123073"/>
                    <a:pt x="14948" y="121646"/>
                  </a:cubicBezTo>
                  <a:cubicBezTo>
                    <a:pt x="24465" y="120315"/>
                    <a:pt x="37123" y="113279"/>
                    <a:pt x="48354" y="100156"/>
                  </a:cubicBezTo>
                  <a:cubicBezTo>
                    <a:pt x="59680" y="87224"/>
                    <a:pt x="72243" y="69918"/>
                    <a:pt x="90326" y="55084"/>
                  </a:cubicBezTo>
                  <a:cubicBezTo>
                    <a:pt x="108123" y="39965"/>
                    <a:pt x="130109" y="26082"/>
                    <a:pt x="155139" y="16193"/>
                  </a:cubicBezTo>
                  <a:cubicBezTo>
                    <a:pt x="180170" y="6209"/>
                    <a:pt x="205772" y="1264"/>
                    <a:pt x="229090" y="218"/>
                  </a:cubicBezTo>
                  <a:cubicBezTo>
                    <a:pt x="252503" y="-828"/>
                    <a:pt x="273441" y="2025"/>
                    <a:pt x="290668" y="5923"/>
                  </a:cubicBezTo>
                  <a:cubicBezTo>
                    <a:pt x="307704" y="10488"/>
                    <a:pt x="321028" y="15717"/>
                    <a:pt x="329784" y="20092"/>
                  </a:cubicBezTo>
                  <a:cubicBezTo>
                    <a:pt x="338540" y="24656"/>
                    <a:pt x="343204" y="27318"/>
                    <a:pt x="343013" y="27603"/>
                  </a:cubicBezTo>
                  <a:cubicBezTo>
                    <a:pt x="342538" y="28745"/>
                    <a:pt x="323693" y="17239"/>
                    <a:pt x="289811" y="9347"/>
                  </a:cubicBezTo>
                  <a:cubicBezTo>
                    <a:pt x="272775" y="5923"/>
                    <a:pt x="252217" y="3451"/>
                    <a:pt x="229280" y="4782"/>
                  </a:cubicBezTo>
                  <a:cubicBezTo>
                    <a:pt x="206438" y="6018"/>
                    <a:pt x="181408" y="11058"/>
                    <a:pt x="156853" y="20757"/>
                  </a:cubicBezTo>
                  <a:cubicBezTo>
                    <a:pt x="132298" y="30456"/>
                    <a:pt x="110693" y="43959"/>
                    <a:pt x="93086" y="58602"/>
                  </a:cubicBezTo>
                  <a:cubicBezTo>
                    <a:pt x="75098" y="72961"/>
                    <a:pt x="62725" y="89602"/>
                    <a:pt x="50733" y="102533"/>
                  </a:cubicBezTo>
                  <a:cubicBezTo>
                    <a:pt x="44642" y="108999"/>
                    <a:pt x="38456" y="114229"/>
                    <a:pt x="32270" y="117748"/>
                  </a:cubicBezTo>
                  <a:cubicBezTo>
                    <a:pt x="26083" y="121266"/>
                    <a:pt x="20087" y="123073"/>
                    <a:pt x="15043" y="123548"/>
                  </a:cubicBezTo>
                  <a:cubicBezTo>
                    <a:pt x="9999" y="124119"/>
                    <a:pt x="6097" y="123358"/>
                    <a:pt x="3622" y="122692"/>
                  </a:cubicBezTo>
                  <a:cubicBezTo>
                    <a:pt x="1052" y="121932"/>
                    <a:pt x="-90" y="121171"/>
                    <a:pt x="5" y="1210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7" name="Google Shape;5687;p74"/>
            <p:cNvSpPr/>
            <p:nvPr/>
          </p:nvSpPr>
          <p:spPr>
            <a:xfrm>
              <a:off x="4583586" y="3946188"/>
              <a:ext cx="363376" cy="72279"/>
            </a:xfrm>
            <a:custGeom>
              <a:avLst/>
              <a:gdLst/>
              <a:ahLst/>
              <a:cxnLst/>
              <a:rect l="l" t="t" r="r" b="b"/>
              <a:pathLst>
                <a:path w="363376" h="72279" extrusionOk="0">
                  <a:moveTo>
                    <a:pt x="0" y="0"/>
                  </a:moveTo>
                  <a:cubicBezTo>
                    <a:pt x="0" y="0"/>
                    <a:pt x="4854" y="2377"/>
                    <a:pt x="13039" y="7417"/>
                  </a:cubicBezTo>
                  <a:cubicBezTo>
                    <a:pt x="17131" y="9984"/>
                    <a:pt x="22080" y="13122"/>
                    <a:pt x="28172" y="16260"/>
                  </a:cubicBezTo>
                  <a:cubicBezTo>
                    <a:pt x="34263" y="19398"/>
                    <a:pt x="40830" y="23582"/>
                    <a:pt x="48729" y="27005"/>
                  </a:cubicBezTo>
                  <a:cubicBezTo>
                    <a:pt x="56533" y="30714"/>
                    <a:pt x="64909" y="34898"/>
                    <a:pt x="74331" y="38416"/>
                  </a:cubicBezTo>
                  <a:cubicBezTo>
                    <a:pt x="83563" y="42410"/>
                    <a:pt x="93842" y="45833"/>
                    <a:pt x="104596" y="49351"/>
                  </a:cubicBezTo>
                  <a:cubicBezTo>
                    <a:pt x="126296" y="55912"/>
                    <a:pt x="150566" y="61713"/>
                    <a:pt x="176548" y="64851"/>
                  </a:cubicBezTo>
                  <a:cubicBezTo>
                    <a:pt x="202531" y="67798"/>
                    <a:pt x="227562" y="67989"/>
                    <a:pt x="250213" y="66562"/>
                  </a:cubicBezTo>
                  <a:cubicBezTo>
                    <a:pt x="261539" y="65421"/>
                    <a:pt x="272293" y="64660"/>
                    <a:pt x="282192" y="62854"/>
                  </a:cubicBezTo>
                  <a:cubicBezTo>
                    <a:pt x="292185" y="61522"/>
                    <a:pt x="301417" y="59526"/>
                    <a:pt x="309792" y="57529"/>
                  </a:cubicBezTo>
                  <a:cubicBezTo>
                    <a:pt x="318263" y="55912"/>
                    <a:pt x="325591" y="53440"/>
                    <a:pt x="332253" y="51728"/>
                  </a:cubicBezTo>
                  <a:cubicBezTo>
                    <a:pt x="338915" y="50017"/>
                    <a:pt x="344436" y="48115"/>
                    <a:pt x="349004" y="46498"/>
                  </a:cubicBezTo>
                  <a:cubicBezTo>
                    <a:pt x="358141" y="43360"/>
                    <a:pt x="363185" y="41839"/>
                    <a:pt x="363375" y="42124"/>
                  </a:cubicBezTo>
                  <a:cubicBezTo>
                    <a:pt x="363470" y="42410"/>
                    <a:pt x="358616" y="44597"/>
                    <a:pt x="349670" y="48305"/>
                  </a:cubicBezTo>
                  <a:cubicBezTo>
                    <a:pt x="345197" y="50207"/>
                    <a:pt x="339677" y="52394"/>
                    <a:pt x="333110" y="54391"/>
                  </a:cubicBezTo>
                  <a:cubicBezTo>
                    <a:pt x="326543" y="56388"/>
                    <a:pt x="319119" y="59145"/>
                    <a:pt x="310649" y="60952"/>
                  </a:cubicBezTo>
                  <a:cubicBezTo>
                    <a:pt x="302273" y="63139"/>
                    <a:pt x="293041" y="65326"/>
                    <a:pt x="282953" y="66848"/>
                  </a:cubicBezTo>
                  <a:cubicBezTo>
                    <a:pt x="272960" y="68940"/>
                    <a:pt x="262110" y="69795"/>
                    <a:pt x="250689" y="71126"/>
                  </a:cubicBezTo>
                  <a:cubicBezTo>
                    <a:pt x="227847" y="72838"/>
                    <a:pt x="202436" y="72838"/>
                    <a:pt x="176167" y="69795"/>
                  </a:cubicBezTo>
                  <a:cubicBezTo>
                    <a:pt x="149804" y="66657"/>
                    <a:pt x="125249" y="60667"/>
                    <a:pt x="103359" y="53725"/>
                  </a:cubicBezTo>
                  <a:cubicBezTo>
                    <a:pt x="92509" y="50017"/>
                    <a:pt x="82231" y="46498"/>
                    <a:pt x="72903" y="42219"/>
                  </a:cubicBezTo>
                  <a:cubicBezTo>
                    <a:pt x="63386" y="38416"/>
                    <a:pt x="55011" y="34042"/>
                    <a:pt x="47302" y="30143"/>
                  </a:cubicBezTo>
                  <a:cubicBezTo>
                    <a:pt x="39497" y="26435"/>
                    <a:pt x="32930" y="22061"/>
                    <a:pt x="26934" y="18637"/>
                  </a:cubicBezTo>
                  <a:cubicBezTo>
                    <a:pt x="20938" y="15214"/>
                    <a:pt x="16084" y="11886"/>
                    <a:pt x="12182" y="9033"/>
                  </a:cubicBezTo>
                  <a:cubicBezTo>
                    <a:pt x="4283" y="3518"/>
                    <a:pt x="0" y="285"/>
                    <a:pt x="190"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8" name="Google Shape;5688;p74"/>
            <p:cNvSpPr/>
            <p:nvPr/>
          </p:nvSpPr>
          <p:spPr>
            <a:xfrm>
              <a:off x="4656740" y="3898250"/>
              <a:ext cx="128151" cy="117887"/>
            </a:xfrm>
            <a:custGeom>
              <a:avLst/>
              <a:gdLst/>
              <a:ahLst/>
              <a:cxnLst/>
              <a:rect l="l" t="t" r="r" b="b"/>
              <a:pathLst>
                <a:path w="128151" h="117887" extrusionOk="0">
                  <a:moveTo>
                    <a:pt x="130" y="13"/>
                  </a:moveTo>
                  <a:cubicBezTo>
                    <a:pt x="796" y="-368"/>
                    <a:pt x="6221" y="7810"/>
                    <a:pt x="15929" y="20457"/>
                  </a:cubicBezTo>
                  <a:cubicBezTo>
                    <a:pt x="25542" y="33009"/>
                    <a:pt x="39723" y="49839"/>
                    <a:pt x="57425" y="66290"/>
                  </a:cubicBezTo>
                  <a:cubicBezTo>
                    <a:pt x="75127" y="82740"/>
                    <a:pt x="92925" y="95577"/>
                    <a:pt x="106345" y="104040"/>
                  </a:cubicBezTo>
                  <a:cubicBezTo>
                    <a:pt x="119764" y="112598"/>
                    <a:pt x="128520" y="117162"/>
                    <a:pt x="128140" y="117828"/>
                  </a:cubicBezTo>
                  <a:cubicBezTo>
                    <a:pt x="127854" y="118398"/>
                    <a:pt x="118527" y="114880"/>
                    <a:pt x="104536" y="106988"/>
                  </a:cubicBezTo>
                  <a:cubicBezTo>
                    <a:pt x="90546" y="99190"/>
                    <a:pt x="71987" y="86639"/>
                    <a:pt x="53999" y="69903"/>
                  </a:cubicBezTo>
                  <a:cubicBezTo>
                    <a:pt x="36011" y="53167"/>
                    <a:pt x="22020" y="35766"/>
                    <a:pt x="12979" y="22549"/>
                  </a:cubicBezTo>
                  <a:cubicBezTo>
                    <a:pt x="3937" y="9236"/>
                    <a:pt x="-441" y="393"/>
                    <a:pt x="35" y="10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9" name="Google Shape;5689;p74"/>
            <p:cNvSpPr/>
            <p:nvPr/>
          </p:nvSpPr>
          <p:spPr>
            <a:xfrm>
              <a:off x="4240768" y="3981077"/>
              <a:ext cx="190348" cy="75880"/>
            </a:xfrm>
            <a:custGeom>
              <a:avLst/>
              <a:gdLst/>
              <a:ahLst/>
              <a:cxnLst/>
              <a:rect l="l" t="t" r="r" b="b"/>
              <a:pathLst>
                <a:path w="190348" h="75880" extrusionOk="0">
                  <a:moveTo>
                    <a:pt x="190348" y="48314"/>
                  </a:moveTo>
                  <a:cubicBezTo>
                    <a:pt x="168649" y="77506"/>
                    <a:pt x="111925" y="80644"/>
                    <a:pt x="79851" y="70945"/>
                  </a:cubicBezTo>
                  <a:cubicBezTo>
                    <a:pt x="47777" y="61151"/>
                    <a:pt x="18940" y="38615"/>
                    <a:pt x="0" y="8281"/>
                  </a:cubicBezTo>
                  <a:cubicBezTo>
                    <a:pt x="64528" y="-11117"/>
                    <a:pt x="136765" y="4098"/>
                    <a:pt x="190348" y="48314"/>
                  </a:cubicBezTo>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90" name="Google Shape;5690;p74"/>
            <p:cNvSpPr/>
            <p:nvPr/>
          </p:nvSpPr>
          <p:spPr>
            <a:xfrm>
              <a:off x="4150734" y="3724373"/>
              <a:ext cx="132292" cy="52665"/>
            </a:xfrm>
            <a:custGeom>
              <a:avLst/>
              <a:gdLst/>
              <a:ahLst/>
              <a:cxnLst/>
              <a:rect l="l" t="t" r="r" b="b"/>
              <a:pathLst>
                <a:path w="132292" h="52665" extrusionOk="0">
                  <a:moveTo>
                    <a:pt x="132292" y="33539"/>
                  </a:moveTo>
                  <a:cubicBezTo>
                    <a:pt x="117255" y="53793"/>
                    <a:pt x="77853" y="55980"/>
                    <a:pt x="55487" y="49229"/>
                  </a:cubicBezTo>
                  <a:cubicBezTo>
                    <a:pt x="33216" y="42477"/>
                    <a:pt x="13134" y="26788"/>
                    <a:pt x="0" y="5773"/>
                  </a:cubicBezTo>
                  <a:cubicBezTo>
                    <a:pt x="44827" y="-7729"/>
                    <a:pt x="94984" y="2825"/>
                    <a:pt x="132292" y="33539"/>
                  </a:cubicBezTo>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749" name="Google Shape;5749;p74"/>
          <p:cNvGrpSpPr/>
          <p:nvPr/>
        </p:nvGrpSpPr>
        <p:grpSpPr>
          <a:xfrm rot="287811" flipH="1">
            <a:off x="6894561" y="-345895"/>
            <a:ext cx="2653489" cy="1008410"/>
            <a:chOff x="1807224" y="254"/>
            <a:chExt cx="3704392" cy="1407787"/>
          </a:xfrm>
        </p:grpSpPr>
        <p:sp>
          <p:nvSpPr>
            <p:cNvPr id="5750" name="Google Shape;5750;p74"/>
            <p:cNvSpPr/>
            <p:nvPr/>
          </p:nvSpPr>
          <p:spPr>
            <a:xfrm>
              <a:off x="3576676" y="513"/>
              <a:ext cx="1933698" cy="1313344"/>
            </a:xfrm>
            <a:custGeom>
              <a:avLst/>
              <a:gdLst/>
              <a:ahLst/>
              <a:cxnLst/>
              <a:rect l="l" t="t" r="r" b="b"/>
              <a:pathLst>
                <a:path w="1419228" h="963922" extrusionOk="0">
                  <a:moveTo>
                    <a:pt x="1418749" y="902709"/>
                  </a:moveTo>
                  <a:cubicBezTo>
                    <a:pt x="1418749" y="904515"/>
                    <a:pt x="1418272" y="906226"/>
                    <a:pt x="1417892" y="907936"/>
                  </a:cubicBezTo>
                  <a:cubicBezTo>
                    <a:pt x="1417701" y="908792"/>
                    <a:pt x="1417320" y="909647"/>
                    <a:pt x="1417129" y="910408"/>
                  </a:cubicBezTo>
                  <a:cubicBezTo>
                    <a:pt x="1416749" y="911263"/>
                    <a:pt x="1416463" y="912119"/>
                    <a:pt x="1416082" y="912879"/>
                  </a:cubicBezTo>
                  <a:cubicBezTo>
                    <a:pt x="1415701" y="913640"/>
                    <a:pt x="1415320" y="914495"/>
                    <a:pt x="1414843" y="915256"/>
                  </a:cubicBezTo>
                  <a:cubicBezTo>
                    <a:pt x="1412938" y="918487"/>
                    <a:pt x="1410652" y="921529"/>
                    <a:pt x="1407604" y="924476"/>
                  </a:cubicBezTo>
                  <a:cubicBezTo>
                    <a:pt x="1406843" y="925236"/>
                    <a:pt x="1406080" y="925901"/>
                    <a:pt x="1405318" y="926662"/>
                  </a:cubicBezTo>
                  <a:cubicBezTo>
                    <a:pt x="1404557" y="927422"/>
                    <a:pt x="1403604" y="928183"/>
                    <a:pt x="1402747" y="928943"/>
                  </a:cubicBezTo>
                  <a:cubicBezTo>
                    <a:pt x="1400937" y="930369"/>
                    <a:pt x="1399032" y="931699"/>
                    <a:pt x="1397032" y="933030"/>
                  </a:cubicBezTo>
                  <a:cubicBezTo>
                    <a:pt x="1389697" y="938068"/>
                    <a:pt x="1380363" y="942726"/>
                    <a:pt x="1369600" y="946813"/>
                  </a:cubicBezTo>
                  <a:cubicBezTo>
                    <a:pt x="1367504" y="947573"/>
                    <a:pt x="1365504" y="948429"/>
                    <a:pt x="1363218" y="949094"/>
                  </a:cubicBezTo>
                  <a:cubicBezTo>
                    <a:pt x="1347311" y="954797"/>
                    <a:pt x="1328547" y="959740"/>
                    <a:pt x="1307402" y="963922"/>
                  </a:cubicBezTo>
                  <a:cubicBezTo>
                    <a:pt x="1487138" y="880181"/>
                    <a:pt x="1160907" y="803379"/>
                    <a:pt x="1160907" y="803379"/>
                  </a:cubicBezTo>
                  <a:cubicBezTo>
                    <a:pt x="1160907" y="803379"/>
                    <a:pt x="1155573" y="750245"/>
                    <a:pt x="1081278" y="716027"/>
                  </a:cubicBezTo>
                  <a:cubicBezTo>
                    <a:pt x="1006983" y="681618"/>
                    <a:pt x="953262" y="723060"/>
                    <a:pt x="953262" y="723060"/>
                  </a:cubicBezTo>
                  <a:cubicBezTo>
                    <a:pt x="953262" y="723060"/>
                    <a:pt x="957548" y="671067"/>
                    <a:pt x="787146" y="590083"/>
                  </a:cubicBezTo>
                  <a:cubicBezTo>
                    <a:pt x="616744" y="509003"/>
                    <a:pt x="426910" y="499783"/>
                    <a:pt x="426910" y="499783"/>
                  </a:cubicBezTo>
                  <a:cubicBezTo>
                    <a:pt x="420814" y="440186"/>
                    <a:pt x="256032" y="390664"/>
                    <a:pt x="256032" y="390664"/>
                  </a:cubicBezTo>
                  <a:cubicBezTo>
                    <a:pt x="256032" y="390664"/>
                    <a:pt x="308896" y="273655"/>
                    <a:pt x="246507" y="168717"/>
                  </a:cubicBezTo>
                  <a:cubicBezTo>
                    <a:pt x="184213" y="63495"/>
                    <a:pt x="4572" y="23953"/>
                    <a:pt x="4572" y="23953"/>
                  </a:cubicBezTo>
                  <a:cubicBezTo>
                    <a:pt x="4572" y="23953"/>
                    <a:pt x="4286" y="14353"/>
                    <a:pt x="0" y="0"/>
                  </a:cubicBezTo>
                  <a:lnTo>
                    <a:pt x="326993" y="0"/>
                  </a:lnTo>
                  <a:cubicBezTo>
                    <a:pt x="347091" y="12262"/>
                    <a:pt x="367189" y="27375"/>
                    <a:pt x="385477" y="45815"/>
                  </a:cubicBezTo>
                  <a:cubicBezTo>
                    <a:pt x="387096" y="47526"/>
                    <a:pt x="388810" y="49237"/>
                    <a:pt x="390525" y="50948"/>
                  </a:cubicBezTo>
                  <a:cubicBezTo>
                    <a:pt x="395478" y="56271"/>
                    <a:pt x="400336" y="61784"/>
                    <a:pt x="404908" y="67582"/>
                  </a:cubicBezTo>
                  <a:cubicBezTo>
                    <a:pt x="409480" y="73285"/>
                    <a:pt x="413956" y="79368"/>
                    <a:pt x="418052" y="85737"/>
                  </a:cubicBezTo>
                  <a:cubicBezTo>
                    <a:pt x="422243" y="92010"/>
                    <a:pt x="426244" y="98569"/>
                    <a:pt x="429768" y="105508"/>
                  </a:cubicBezTo>
                  <a:cubicBezTo>
                    <a:pt x="432149" y="110070"/>
                    <a:pt x="434530" y="114823"/>
                    <a:pt x="436626" y="119670"/>
                  </a:cubicBezTo>
                  <a:cubicBezTo>
                    <a:pt x="441579" y="130601"/>
                    <a:pt x="445865" y="142198"/>
                    <a:pt x="449294" y="154555"/>
                  </a:cubicBezTo>
                  <a:cubicBezTo>
                    <a:pt x="450437" y="158547"/>
                    <a:pt x="451485" y="162824"/>
                    <a:pt x="452438" y="167101"/>
                  </a:cubicBezTo>
                  <a:cubicBezTo>
                    <a:pt x="453009" y="169383"/>
                    <a:pt x="453390" y="171569"/>
                    <a:pt x="453866" y="173850"/>
                  </a:cubicBezTo>
                  <a:cubicBezTo>
                    <a:pt x="476631" y="291049"/>
                    <a:pt x="403479" y="372604"/>
                    <a:pt x="395383" y="381254"/>
                  </a:cubicBezTo>
                  <a:lnTo>
                    <a:pt x="394811" y="381824"/>
                  </a:lnTo>
                  <a:lnTo>
                    <a:pt x="394811" y="381824"/>
                  </a:lnTo>
                  <a:lnTo>
                    <a:pt x="394811" y="382014"/>
                  </a:lnTo>
                  <a:cubicBezTo>
                    <a:pt x="394811" y="382014"/>
                    <a:pt x="399002" y="382584"/>
                    <a:pt x="405860" y="383820"/>
                  </a:cubicBezTo>
                  <a:cubicBezTo>
                    <a:pt x="407289" y="384105"/>
                    <a:pt x="408718" y="384390"/>
                    <a:pt x="410337" y="384675"/>
                  </a:cubicBezTo>
                  <a:cubicBezTo>
                    <a:pt x="413956" y="385436"/>
                    <a:pt x="417862" y="386481"/>
                    <a:pt x="422148" y="387622"/>
                  </a:cubicBezTo>
                  <a:cubicBezTo>
                    <a:pt x="426339" y="388763"/>
                    <a:pt x="430911" y="390093"/>
                    <a:pt x="435673" y="391709"/>
                  </a:cubicBezTo>
                  <a:cubicBezTo>
                    <a:pt x="438817" y="392850"/>
                    <a:pt x="441960" y="393990"/>
                    <a:pt x="445198" y="395416"/>
                  </a:cubicBezTo>
                  <a:cubicBezTo>
                    <a:pt x="470821" y="405967"/>
                    <a:pt x="497395" y="424217"/>
                    <a:pt x="500729" y="455109"/>
                  </a:cubicBezTo>
                  <a:cubicBezTo>
                    <a:pt x="500729" y="455109"/>
                    <a:pt x="922782" y="454253"/>
                    <a:pt x="979837" y="604245"/>
                  </a:cubicBezTo>
                  <a:cubicBezTo>
                    <a:pt x="979837" y="604245"/>
                    <a:pt x="1190720" y="587611"/>
                    <a:pt x="1209770" y="756994"/>
                  </a:cubicBezTo>
                  <a:cubicBezTo>
                    <a:pt x="1209770" y="756994"/>
                    <a:pt x="1212152" y="757469"/>
                    <a:pt x="1216628" y="758230"/>
                  </a:cubicBezTo>
                  <a:cubicBezTo>
                    <a:pt x="1217962" y="758610"/>
                    <a:pt x="1219391" y="758895"/>
                    <a:pt x="1221010" y="759085"/>
                  </a:cubicBezTo>
                  <a:cubicBezTo>
                    <a:pt x="1232821" y="761556"/>
                    <a:pt x="1252918" y="766309"/>
                    <a:pt x="1275969" y="773628"/>
                  </a:cubicBezTo>
                  <a:cubicBezTo>
                    <a:pt x="1279017" y="774579"/>
                    <a:pt x="1282160" y="775624"/>
                    <a:pt x="1285303" y="776670"/>
                  </a:cubicBezTo>
                  <a:cubicBezTo>
                    <a:pt x="1286923" y="777240"/>
                    <a:pt x="1288542" y="777715"/>
                    <a:pt x="1290161" y="778286"/>
                  </a:cubicBezTo>
                  <a:cubicBezTo>
                    <a:pt x="1293304" y="779426"/>
                    <a:pt x="1296543" y="780567"/>
                    <a:pt x="1299877" y="781898"/>
                  </a:cubicBezTo>
                  <a:cubicBezTo>
                    <a:pt x="1309592" y="785510"/>
                    <a:pt x="1319498" y="789597"/>
                    <a:pt x="1329214" y="794254"/>
                  </a:cubicBezTo>
                  <a:cubicBezTo>
                    <a:pt x="1334071" y="796536"/>
                    <a:pt x="1338929" y="798912"/>
                    <a:pt x="1343692" y="801383"/>
                  </a:cubicBezTo>
                  <a:cubicBezTo>
                    <a:pt x="1346740" y="803094"/>
                    <a:pt x="1349883" y="804805"/>
                    <a:pt x="1352931" y="806611"/>
                  </a:cubicBezTo>
                  <a:cubicBezTo>
                    <a:pt x="1359122" y="810223"/>
                    <a:pt x="1365123" y="813930"/>
                    <a:pt x="1370647" y="817922"/>
                  </a:cubicBezTo>
                  <a:cubicBezTo>
                    <a:pt x="1376267" y="821914"/>
                    <a:pt x="1381601" y="826192"/>
                    <a:pt x="1386554" y="830754"/>
                  </a:cubicBezTo>
                  <a:cubicBezTo>
                    <a:pt x="1407795" y="850145"/>
                    <a:pt x="1421416" y="874003"/>
                    <a:pt x="1418939" y="902994"/>
                  </a:cubicBezTo>
                  <a:close/>
                </a:path>
              </a:pathLst>
            </a:custGeom>
            <a:solidFill>
              <a:srgbClr val="FFFFFF">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1" name="Google Shape;5751;p74"/>
            <p:cNvSpPr/>
            <p:nvPr/>
          </p:nvSpPr>
          <p:spPr>
            <a:xfrm>
              <a:off x="1807224" y="254"/>
              <a:ext cx="3704392" cy="1337559"/>
            </a:xfrm>
            <a:custGeom>
              <a:avLst/>
              <a:gdLst/>
              <a:ahLst/>
              <a:cxnLst/>
              <a:rect l="l" t="t" r="r" b="b"/>
              <a:pathLst>
                <a:path w="2718820" h="981695" extrusionOk="0">
                  <a:moveTo>
                    <a:pt x="2718530" y="902899"/>
                  </a:moveTo>
                  <a:cubicBezTo>
                    <a:pt x="2718530" y="904705"/>
                    <a:pt x="2718054" y="906416"/>
                    <a:pt x="2717673" y="908127"/>
                  </a:cubicBezTo>
                  <a:cubicBezTo>
                    <a:pt x="2717483" y="908982"/>
                    <a:pt x="2717102" y="909838"/>
                    <a:pt x="2716911" y="910598"/>
                  </a:cubicBezTo>
                  <a:cubicBezTo>
                    <a:pt x="2716530" y="911453"/>
                    <a:pt x="2716245" y="912309"/>
                    <a:pt x="2715863" y="913069"/>
                  </a:cubicBezTo>
                  <a:cubicBezTo>
                    <a:pt x="2715482" y="913830"/>
                    <a:pt x="2715101" y="914685"/>
                    <a:pt x="2714625" y="915446"/>
                  </a:cubicBezTo>
                  <a:cubicBezTo>
                    <a:pt x="2712720" y="918677"/>
                    <a:pt x="2710434" y="921719"/>
                    <a:pt x="2707386" y="924666"/>
                  </a:cubicBezTo>
                  <a:cubicBezTo>
                    <a:pt x="2706624" y="925426"/>
                    <a:pt x="2705862" y="926091"/>
                    <a:pt x="2705100" y="926852"/>
                  </a:cubicBezTo>
                  <a:cubicBezTo>
                    <a:pt x="2704338" y="927612"/>
                    <a:pt x="2703386" y="928373"/>
                    <a:pt x="2702528" y="929133"/>
                  </a:cubicBezTo>
                  <a:cubicBezTo>
                    <a:pt x="2700719" y="930559"/>
                    <a:pt x="2698814" y="931890"/>
                    <a:pt x="2696813" y="933220"/>
                  </a:cubicBezTo>
                  <a:cubicBezTo>
                    <a:pt x="2689479" y="938258"/>
                    <a:pt x="2680145" y="942916"/>
                    <a:pt x="2669381" y="947003"/>
                  </a:cubicBezTo>
                  <a:cubicBezTo>
                    <a:pt x="2667286" y="947763"/>
                    <a:pt x="2665286" y="948619"/>
                    <a:pt x="2662999" y="949284"/>
                  </a:cubicBezTo>
                  <a:cubicBezTo>
                    <a:pt x="2647093" y="954987"/>
                    <a:pt x="2628329" y="959930"/>
                    <a:pt x="2607183" y="964112"/>
                  </a:cubicBezTo>
                  <a:cubicBezTo>
                    <a:pt x="2416588" y="1001563"/>
                    <a:pt x="2037302" y="978085"/>
                    <a:pt x="1917287" y="904229"/>
                  </a:cubicBezTo>
                  <a:cubicBezTo>
                    <a:pt x="1917287" y="904229"/>
                    <a:pt x="1218819" y="871627"/>
                    <a:pt x="1180243" y="825621"/>
                  </a:cubicBezTo>
                  <a:cubicBezTo>
                    <a:pt x="1141571" y="779616"/>
                    <a:pt x="1618679" y="774864"/>
                    <a:pt x="1618679" y="774864"/>
                  </a:cubicBezTo>
                  <a:cubicBezTo>
                    <a:pt x="1618679" y="774864"/>
                    <a:pt x="1486567" y="757469"/>
                    <a:pt x="1511999" y="707757"/>
                  </a:cubicBezTo>
                  <a:cubicBezTo>
                    <a:pt x="1511999" y="707757"/>
                    <a:pt x="864775" y="679717"/>
                    <a:pt x="387287" y="583714"/>
                  </a:cubicBezTo>
                  <a:cubicBezTo>
                    <a:pt x="207169" y="547690"/>
                    <a:pt x="82772" y="520600"/>
                    <a:pt x="0" y="499593"/>
                  </a:cubicBezTo>
                  <a:lnTo>
                    <a:pt x="0" y="132027"/>
                  </a:lnTo>
                  <a:cubicBezTo>
                    <a:pt x="1429" y="132788"/>
                    <a:pt x="2858" y="133643"/>
                    <a:pt x="4286" y="134403"/>
                  </a:cubicBezTo>
                  <a:cubicBezTo>
                    <a:pt x="6953" y="136114"/>
                    <a:pt x="9525" y="138015"/>
                    <a:pt x="11621" y="139917"/>
                  </a:cubicBezTo>
                  <a:cubicBezTo>
                    <a:pt x="12668" y="140867"/>
                    <a:pt x="13716" y="141913"/>
                    <a:pt x="14669" y="142863"/>
                  </a:cubicBezTo>
                  <a:cubicBezTo>
                    <a:pt x="14669" y="139346"/>
                    <a:pt x="14669" y="69958"/>
                    <a:pt x="40767" y="0"/>
                  </a:cubicBezTo>
                  <a:lnTo>
                    <a:pt x="1626584" y="0"/>
                  </a:lnTo>
                  <a:cubicBezTo>
                    <a:pt x="1646682" y="12262"/>
                    <a:pt x="1666780" y="27375"/>
                    <a:pt x="1685068" y="45815"/>
                  </a:cubicBezTo>
                  <a:cubicBezTo>
                    <a:pt x="1686687" y="47526"/>
                    <a:pt x="1688402" y="49237"/>
                    <a:pt x="1690116" y="50948"/>
                  </a:cubicBezTo>
                  <a:cubicBezTo>
                    <a:pt x="1695069" y="56271"/>
                    <a:pt x="1699927" y="61784"/>
                    <a:pt x="1704499" y="67582"/>
                  </a:cubicBezTo>
                  <a:cubicBezTo>
                    <a:pt x="1709071" y="73285"/>
                    <a:pt x="1713452" y="79368"/>
                    <a:pt x="1717643" y="85737"/>
                  </a:cubicBezTo>
                  <a:cubicBezTo>
                    <a:pt x="1721739" y="92010"/>
                    <a:pt x="1725739" y="98569"/>
                    <a:pt x="1729359" y="105508"/>
                  </a:cubicBezTo>
                  <a:cubicBezTo>
                    <a:pt x="1731740" y="110070"/>
                    <a:pt x="1734122" y="114823"/>
                    <a:pt x="1736217" y="119670"/>
                  </a:cubicBezTo>
                  <a:cubicBezTo>
                    <a:pt x="1741170" y="130696"/>
                    <a:pt x="1745361" y="142198"/>
                    <a:pt x="1748885" y="154555"/>
                  </a:cubicBezTo>
                  <a:cubicBezTo>
                    <a:pt x="1750028" y="158547"/>
                    <a:pt x="1751076" y="162824"/>
                    <a:pt x="1752029" y="167101"/>
                  </a:cubicBezTo>
                  <a:cubicBezTo>
                    <a:pt x="1752600" y="169383"/>
                    <a:pt x="1752981" y="171569"/>
                    <a:pt x="1753457" y="173850"/>
                  </a:cubicBezTo>
                  <a:cubicBezTo>
                    <a:pt x="1776222" y="291049"/>
                    <a:pt x="1703070" y="372604"/>
                    <a:pt x="1694974" y="381253"/>
                  </a:cubicBezTo>
                  <a:lnTo>
                    <a:pt x="1694402" y="381824"/>
                  </a:lnTo>
                  <a:lnTo>
                    <a:pt x="1694402" y="381824"/>
                  </a:lnTo>
                  <a:cubicBezTo>
                    <a:pt x="1695069" y="382014"/>
                    <a:pt x="1699165" y="382584"/>
                    <a:pt x="1705451" y="383820"/>
                  </a:cubicBezTo>
                  <a:cubicBezTo>
                    <a:pt x="1706880" y="384105"/>
                    <a:pt x="1708309" y="384390"/>
                    <a:pt x="1709928" y="384675"/>
                  </a:cubicBezTo>
                  <a:cubicBezTo>
                    <a:pt x="1713548" y="385436"/>
                    <a:pt x="1717453" y="386386"/>
                    <a:pt x="1721739" y="387622"/>
                  </a:cubicBezTo>
                  <a:cubicBezTo>
                    <a:pt x="1725930" y="388668"/>
                    <a:pt x="1730502" y="389998"/>
                    <a:pt x="1735264" y="391709"/>
                  </a:cubicBezTo>
                  <a:cubicBezTo>
                    <a:pt x="1738408" y="392850"/>
                    <a:pt x="1741551" y="393990"/>
                    <a:pt x="1744789" y="395416"/>
                  </a:cubicBezTo>
                  <a:cubicBezTo>
                    <a:pt x="1770412" y="405967"/>
                    <a:pt x="1796987" y="424217"/>
                    <a:pt x="1800320" y="455109"/>
                  </a:cubicBezTo>
                  <a:cubicBezTo>
                    <a:pt x="1800320" y="455109"/>
                    <a:pt x="2222373" y="454253"/>
                    <a:pt x="2279428" y="604245"/>
                  </a:cubicBezTo>
                  <a:cubicBezTo>
                    <a:pt x="2279428" y="604245"/>
                    <a:pt x="2490311" y="587611"/>
                    <a:pt x="2509361" y="756994"/>
                  </a:cubicBezTo>
                  <a:cubicBezTo>
                    <a:pt x="2509361" y="756994"/>
                    <a:pt x="2511743" y="757469"/>
                    <a:pt x="2516220" y="758230"/>
                  </a:cubicBezTo>
                  <a:cubicBezTo>
                    <a:pt x="2517553" y="758610"/>
                    <a:pt x="2518982" y="758895"/>
                    <a:pt x="2520601" y="759085"/>
                  </a:cubicBezTo>
                  <a:cubicBezTo>
                    <a:pt x="2532412" y="761556"/>
                    <a:pt x="2552510" y="766309"/>
                    <a:pt x="2575560" y="773628"/>
                  </a:cubicBezTo>
                  <a:cubicBezTo>
                    <a:pt x="2578608" y="774579"/>
                    <a:pt x="2581751" y="775624"/>
                    <a:pt x="2584895" y="776670"/>
                  </a:cubicBezTo>
                  <a:cubicBezTo>
                    <a:pt x="2586514" y="777240"/>
                    <a:pt x="2588133" y="777715"/>
                    <a:pt x="2589753" y="778286"/>
                  </a:cubicBezTo>
                  <a:cubicBezTo>
                    <a:pt x="2592896" y="779426"/>
                    <a:pt x="2596134" y="780567"/>
                    <a:pt x="2599468" y="781898"/>
                  </a:cubicBezTo>
                  <a:cubicBezTo>
                    <a:pt x="2609183" y="785510"/>
                    <a:pt x="2619089" y="789597"/>
                    <a:pt x="2628805" y="794254"/>
                  </a:cubicBezTo>
                  <a:cubicBezTo>
                    <a:pt x="2633663" y="796536"/>
                    <a:pt x="2638520" y="798912"/>
                    <a:pt x="2643283" y="801383"/>
                  </a:cubicBezTo>
                  <a:cubicBezTo>
                    <a:pt x="2646331" y="803094"/>
                    <a:pt x="2649474" y="804805"/>
                    <a:pt x="2652522" y="806611"/>
                  </a:cubicBezTo>
                  <a:cubicBezTo>
                    <a:pt x="2658713" y="810223"/>
                    <a:pt x="2664714" y="813930"/>
                    <a:pt x="2670239" y="817922"/>
                  </a:cubicBezTo>
                  <a:cubicBezTo>
                    <a:pt x="2675858" y="822010"/>
                    <a:pt x="2681192" y="826287"/>
                    <a:pt x="2686145" y="830754"/>
                  </a:cubicBezTo>
                  <a:cubicBezTo>
                    <a:pt x="2707386" y="850145"/>
                    <a:pt x="2721007" y="874003"/>
                    <a:pt x="2718530" y="90299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2" name="Google Shape;5752;p74"/>
            <p:cNvSpPr/>
            <p:nvPr/>
          </p:nvSpPr>
          <p:spPr>
            <a:xfrm>
              <a:off x="1807224" y="254"/>
              <a:ext cx="3704392" cy="1337559"/>
            </a:xfrm>
            <a:custGeom>
              <a:avLst/>
              <a:gdLst/>
              <a:ahLst/>
              <a:cxnLst/>
              <a:rect l="l" t="t" r="r" b="b"/>
              <a:pathLst>
                <a:path w="2718820" h="981695" extrusionOk="0">
                  <a:moveTo>
                    <a:pt x="2718530" y="902899"/>
                  </a:moveTo>
                  <a:cubicBezTo>
                    <a:pt x="2718530" y="904705"/>
                    <a:pt x="2718054" y="906416"/>
                    <a:pt x="2717673" y="908127"/>
                  </a:cubicBezTo>
                  <a:cubicBezTo>
                    <a:pt x="2717483" y="908982"/>
                    <a:pt x="2717102" y="909838"/>
                    <a:pt x="2716911" y="910598"/>
                  </a:cubicBezTo>
                  <a:cubicBezTo>
                    <a:pt x="2716530" y="911453"/>
                    <a:pt x="2716245" y="912309"/>
                    <a:pt x="2715863" y="913069"/>
                  </a:cubicBezTo>
                  <a:cubicBezTo>
                    <a:pt x="2715482" y="913830"/>
                    <a:pt x="2715101" y="914685"/>
                    <a:pt x="2714625" y="915446"/>
                  </a:cubicBezTo>
                  <a:cubicBezTo>
                    <a:pt x="2712720" y="918677"/>
                    <a:pt x="2710434" y="921719"/>
                    <a:pt x="2707386" y="924666"/>
                  </a:cubicBezTo>
                  <a:cubicBezTo>
                    <a:pt x="2706624" y="925426"/>
                    <a:pt x="2705862" y="926091"/>
                    <a:pt x="2705100" y="926852"/>
                  </a:cubicBezTo>
                  <a:cubicBezTo>
                    <a:pt x="2704338" y="927612"/>
                    <a:pt x="2703386" y="928373"/>
                    <a:pt x="2702528" y="929133"/>
                  </a:cubicBezTo>
                  <a:cubicBezTo>
                    <a:pt x="2700719" y="930559"/>
                    <a:pt x="2698814" y="931890"/>
                    <a:pt x="2696813" y="933220"/>
                  </a:cubicBezTo>
                  <a:cubicBezTo>
                    <a:pt x="2689479" y="938258"/>
                    <a:pt x="2680145" y="942916"/>
                    <a:pt x="2669381" y="947003"/>
                  </a:cubicBezTo>
                  <a:cubicBezTo>
                    <a:pt x="2667286" y="947763"/>
                    <a:pt x="2665286" y="948619"/>
                    <a:pt x="2662999" y="949284"/>
                  </a:cubicBezTo>
                  <a:cubicBezTo>
                    <a:pt x="2647093" y="954987"/>
                    <a:pt x="2628329" y="959930"/>
                    <a:pt x="2607183" y="964112"/>
                  </a:cubicBezTo>
                  <a:cubicBezTo>
                    <a:pt x="2416588" y="1001563"/>
                    <a:pt x="2037302" y="978085"/>
                    <a:pt x="1917287" y="904229"/>
                  </a:cubicBezTo>
                  <a:cubicBezTo>
                    <a:pt x="1917287" y="904229"/>
                    <a:pt x="1218819" y="871627"/>
                    <a:pt x="1180243" y="825621"/>
                  </a:cubicBezTo>
                  <a:cubicBezTo>
                    <a:pt x="1141571" y="779616"/>
                    <a:pt x="1618679" y="774864"/>
                    <a:pt x="1618679" y="774864"/>
                  </a:cubicBezTo>
                  <a:cubicBezTo>
                    <a:pt x="1618679" y="774864"/>
                    <a:pt x="1486567" y="757469"/>
                    <a:pt x="1511999" y="707757"/>
                  </a:cubicBezTo>
                  <a:cubicBezTo>
                    <a:pt x="1511999" y="707757"/>
                    <a:pt x="864775" y="679717"/>
                    <a:pt x="387287" y="583714"/>
                  </a:cubicBezTo>
                  <a:cubicBezTo>
                    <a:pt x="207169" y="547690"/>
                    <a:pt x="82772" y="520600"/>
                    <a:pt x="0" y="499593"/>
                  </a:cubicBezTo>
                  <a:lnTo>
                    <a:pt x="0" y="132027"/>
                  </a:lnTo>
                  <a:cubicBezTo>
                    <a:pt x="1429" y="132788"/>
                    <a:pt x="2858" y="133643"/>
                    <a:pt x="4286" y="134403"/>
                  </a:cubicBezTo>
                  <a:cubicBezTo>
                    <a:pt x="6953" y="136114"/>
                    <a:pt x="9525" y="138015"/>
                    <a:pt x="11621" y="139917"/>
                  </a:cubicBezTo>
                  <a:cubicBezTo>
                    <a:pt x="12668" y="140867"/>
                    <a:pt x="13716" y="141913"/>
                    <a:pt x="14669" y="142863"/>
                  </a:cubicBezTo>
                  <a:cubicBezTo>
                    <a:pt x="14669" y="139346"/>
                    <a:pt x="14669" y="69958"/>
                    <a:pt x="40767" y="0"/>
                  </a:cubicBezTo>
                  <a:lnTo>
                    <a:pt x="1626584" y="0"/>
                  </a:lnTo>
                  <a:cubicBezTo>
                    <a:pt x="1646682" y="12262"/>
                    <a:pt x="1666780" y="27375"/>
                    <a:pt x="1685068" y="45815"/>
                  </a:cubicBezTo>
                  <a:cubicBezTo>
                    <a:pt x="1686687" y="47526"/>
                    <a:pt x="1688402" y="49237"/>
                    <a:pt x="1690116" y="50948"/>
                  </a:cubicBezTo>
                  <a:cubicBezTo>
                    <a:pt x="1695069" y="56271"/>
                    <a:pt x="1699927" y="61784"/>
                    <a:pt x="1704499" y="67582"/>
                  </a:cubicBezTo>
                  <a:cubicBezTo>
                    <a:pt x="1709071" y="73285"/>
                    <a:pt x="1713452" y="79368"/>
                    <a:pt x="1717643" y="85737"/>
                  </a:cubicBezTo>
                  <a:cubicBezTo>
                    <a:pt x="1721739" y="92010"/>
                    <a:pt x="1725739" y="98569"/>
                    <a:pt x="1729359" y="105508"/>
                  </a:cubicBezTo>
                  <a:cubicBezTo>
                    <a:pt x="1731740" y="110070"/>
                    <a:pt x="1734122" y="114823"/>
                    <a:pt x="1736217" y="119670"/>
                  </a:cubicBezTo>
                  <a:cubicBezTo>
                    <a:pt x="1741170" y="130696"/>
                    <a:pt x="1745361" y="142198"/>
                    <a:pt x="1748885" y="154555"/>
                  </a:cubicBezTo>
                  <a:cubicBezTo>
                    <a:pt x="1750028" y="158547"/>
                    <a:pt x="1751076" y="162824"/>
                    <a:pt x="1752029" y="167101"/>
                  </a:cubicBezTo>
                  <a:cubicBezTo>
                    <a:pt x="1752600" y="169383"/>
                    <a:pt x="1752981" y="171569"/>
                    <a:pt x="1753457" y="173850"/>
                  </a:cubicBezTo>
                  <a:cubicBezTo>
                    <a:pt x="1776222" y="291049"/>
                    <a:pt x="1703070" y="372604"/>
                    <a:pt x="1694974" y="381253"/>
                  </a:cubicBezTo>
                  <a:lnTo>
                    <a:pt x="1694402" y="381824"/>
                  </a:lnTo>
                  <a:lnTo>
                    <a:pt x="1694402" y="381824"/>
                  </a:lnTo>
                  <a:cubicBezTo>
                    <a:pt x="1695069" y="382014"/>
                    <a:pt x="1699165" y="382584"/>
                    <a:pt x="1705451" y="383820"/>
                  </a:cubicBezTo>
                  <a:cubicBezTo>
                    <a:pt x="1706880" y="384105"/>
                    <a:pt x="1708309" y="384390"/>
                    <a:pt x="1709928" y="384675"/>
                  </a:cubicBezTo>
                  <a:cubicBezTo>
                    <a:pt x="1713548" y="385436"/>
                    <a:pt x="1717453" y="386386"/>
                    <a:pt x="1721739" y="387622"/>
                  </a:cubicBezTo>
                  <a:cubicBezTo>
                    <a:pt x="1725930" y="388668"/>
                    <a:pt x="1730502" y="389998"/>
                    <a:pt x="1735264" y="391709"/>
                  </a:cubicBezTo>
                  <a:cubicBezTo>
                    <a:pt x="1738408" y="392850"/>
                    <a:pt x="1741551" y="393990"/>
                    <a:pt x="1744789" y="395416"/>
                  </a:cubicBezTo>
                  <a:cubicBezTo>
                    <a:pt x="1770412" y="405967"/>
                    <a:pt x="1796987" y="424217"/>
                    <a:pt x="1800320" y="455109"/>
                  </a:cubicBezTo>
                  <a:cubicBezTo>
                    <a:pt x="1800320" y="455109"/>
                    <a:pt x="2222373" y="454253"/>
                    <a:pt x="2279428" y="604245"/>
                  </a:cubicBezTo>
                  <a:cubicBezTo>
                    <a:pt x="2279428" y="604245"/>
                    <a:pt x="2490311" y="587611"/>
                    <a:pt x="2509361" y="756994"/>
                  </a:cubicBezTo>
                  <a:cubicBezTo>
                    <a:pt x="2509361" y="756994"/>
                    <a:pt x="2511743" y="757469"/>
                    <a:pt x="2516220" y="758230"/>
                  </a:cubicBezTo>
                  <a:cubicBezTo>
                    <a:pt x="2517553" y="758610"/>
                    <a:pt x="2518982" y="758895"/>
                    <a:pt x="2520601" y="759085"/>
                  </a:cubicBezTo>
                  <a:cubicBezTo>
                    <a:pt x="2532412" y="761556"/>
                    <a:pt x="2552510" y="766309"/>
                    <a:pt x="2575560" y="773628"/>
                  </a:cubicBezTo>
                  <a:cubicBezTo>
                    <a:pt x="2578608" y="774579"/>
                    <a:pt x="2581751" y="775624"/>
                    <a:pt x="2584895" y="776670"/>
                  </a:cubicBezTo>
                  <a:cubicBezTo>
                    <a:pt x="2586514" y="777240"/>
                    <a:pt x="2588133" y="777715"/>
                    <a:pt x="2589753" y="778286"/>
                  </a:cubicBezTo>
                  <a:cubicBezTo>
                    <a:pt x="2592896" y="779426"/>
                    <a:pt x="2596134" y="780567"/>
                    <a:pt x="2599468" y="781898"/>
                  </a:cubicBezTo>
                  <a:cubicBezTo>
                    <a:pt x="2609183" y="785510"/>
                    <a:pt x="2619089" y="789597"/>
                    <a:pt x="2628805" y="794254"/>
                  </a:cubicBezTo>
                  <a:cubicBezTo>
                    <a:pt x="2633663" y="796536"/>
                    <a:pt x="2638520" y="798912"/>
                    <a:pt x="2643283" y="801383"/>
                  </a:cubicBezTo>
                  <a:cubicBezTo>
                    <a:pt x="2646331" y="803094"/>
                    <a:pt x="2649474" y="804805"/>
                    <a:pt x="2652522" y="806611"/>
                  </a:cubicBezTo>
                  <a:cubicBezTo>
                    <a:pt x="2658713" y="810223"/>
                    <a:pt x="2664714" y="813930"/>
                    <a:pt x="2670239" y="817922"/>
                  </a:cubicBezTo>
                  <a:cubicBezTo>
                    <a:pt x="2675858" y="822010"/>
                    <a:pt x="2681192" y="826287"/>
                    <a:pt x="2686145" y="830754"/>
                  </a:cubicBezTo>
                  <a:cubicBezTo>
                    <a:pt x="2707386" y="850145"/>
                    <a:pt x="2721007" y="874003"/>
                    <a:pt x="2718530" y="902994"/>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3" name="Google Shape;5753;p74"/>
            <p:cNvSpPr/>
            <p:nvPr/>
          </p:nvSpPr>
          <p:spPr>
            <a:xfrm>
              <a:off x="1807299" y="529"/>
              <a:ext cx="391799" cy="411966"/>
            </a:xfrm>
            <a:custGeom>
              <a:avLst/>
              <a:gdLst/>
              <a:ahLst/>
              <a:cxnLst/>
              <a:rect l="l" t="t" r="r" b="b"/>
              <a:pathLst>
                <a:path w="287559" h="302360" extrusionOk="0">
                  <a:moveTo>
                    <a:pt x="40767" y="95"/>
                  </a:moveTo>
                  <a:lnTo>
                    <a:pt x="287560" y="95"/>
                  </a:lnTo>
                  <a:cubicBezTo>
                    <a:pt x="105537" y="47146"/>
                    <a:pt x="74962" y="302360"/>
                    <a:pt x="74962" y="302360"/>
                  </a:cubicBezTo>
                  <a:cubicBezTo>
                    <a:pt x="54102" y="276126"/>
                    <a:pt x="28099" y="256735"/>
                    <a:pt x="0" y="242573"/>
                  </a:cubicBezTo>
                  <a:lnTo>
                    <a:pt x="0" y="132027"/>
                  </a:lnTo>
                  <a:cubicBezTo>
                    <a:pt x="1429" y="132788"/>
                    <a:pt x="2858" y="133643"/>
                    <a:pt x="4286" y="134403"/>
                  </a:cubicBezTo>
                  <a:cubicBezTo>
                    <a:pt x="6953" y="136114"/>
                    <a:pt x="9525" y="138015"/>
                    <a:pt x="11621" y="139917"/>
                  </a:cubicBezTo>
                  <a:cubicBezTo>
                    <a:pt x="12668" y="140867"/>
                    <a:pt x="13716" y="141913"/>
                    <a:pt x="14669" y="142958"/>
                  </a:cubicBezTo>
                  <a:lnTo>
                    <a:pt x="14669" y="142958"/>
                  </a:lnTo>
                  <a:cubicBezTo>
                    <a:pt x="14669" y="139346"/>
                    <a:pt x="14669" y="69958"/>
                    <a:pt x="40767" y="0"/>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754" name="Google Shape;5754;p74"/>
            <p:cNvGrpSpPr/>
            <p:nvPr/>
          </p:nvGrpSpPr>
          <p:grpSpPr>
            <a:xfrm>
              <a:off x="1807312" y="295756"/>
              <a:ext cx="1438976" cy="1112286"/>
              <a:chOff x="3714940" y="1360297"/>
              <a:chExt cx="1057060" cy="817076"/>
            </a:xfrm>
          </p:grpSpPr>
          <p:sp>
            <p:nvSpPr>
              <p:cNvPr id="5755" name="Google Shape;5755;p74"/>
              <p:cNvSpPr/>
              <p:nvPr/>
            </p:nvSpPr>
            <p:spPr>
              <a:xfrm>
                <a:off x="3714940" y="1360297"/>
                <a:ext cx="1057060" cy="817076"/>
              </a:xfrm>
              <a:custGeom>
                <a:avLst/>
                <a:gdLst/>
                <a:ahLst/>
                <a:cxnLst/>
                <a:rect l="l" t="t" r="r" b="b"/>
                <a:pathLst>
                  <a:path w="1057060" h="817076" extrusionOk="0">
                    <a:moveTo>
                      <a:pt x="1056608" y="808599"/>
                    </a:moveTo>
                    <a:cubicBezTo>
                      <a:pt x="1056513" y="809359"/>
                      <a:pt x="1055942" y="810024"/>
                      <a:pt x="1055370" y="810595"/>
                    </a:cubicBezTo>
                    <a:cubicBezTo>
                      <a:pt x="1049750" y="816013"/>
                      <a:pt x="1025176" y="818009"/>
                      <a:pt x="987457" y="816678"/>
                    </a:cubicBezTo>
                    <a:cubicBezTo>
                      <a:pt x="984980" y="816583"/>
                      <a:pt x="982313" y="816488"/>
                      <a:pt x="979742" y="816393"/>
                    </a:cubicBezTo>
                    <a:cubicBezTo>
                      <a:pt x="964978" y="815727"/>
                      <a:pt x="948309" y="814587"/>
                      <a:pt x="930021" y="812971"/>
                    </a:cubicBezTo>
                    <a:cubicBezTo>
                      <a:pt x="926592" y="812686"/>
                      <a:pt x="923163" y="812306"/>
                      <a:pt x="919639" y="812020"/>
                    </a:cubicBezTo>
                    <a:cubicBezTo>
                      <a:pt x="915543" y="811640"/>
                      <a:pt x="911447" y="811165"/>
                      <a:pt x="907161" y="810785"/>
                    </a:cubicBezTo>
                    <a:cubicBezTo>
                      <a:pt x="900779" y="810024"/>
                      <a:pt x="894207" y="809454"/>
                      <a:pt x="887540" y="808599"/>
                    </a:cubicBezTo>
                    <a:cubicBezTo>
                      <a:pt x="886587" y="808503"/>
                      <a:pt x="885635" y="808408"/>
                      <a:pt x="884682" y="808313"/>
                    </a:cubicBezTo>
                    <a:cubicBezTo>
                      <a:pt x="867251" y="806317"/>
                      <a:pt x="849059" y="803941"/>
                      <a:pt x="830104" y="801185"/>
                    </a:cubicBezTo>
                    <a:cubicBezTo>
                      <a:pt x="822293" y="800044"/>
                      <a:pt x="814292" y="798903"/>
                      <a:pt x="806196" y="797668"/>
                    </a:cubicBezTo>
                    <a:cubicBezTo>
                      <a:pt x="800672" y="796812"/>
                      <a:pt x="795052" y="795862"/>
                      <a:pt x="789432" y="794911"/>
                    </a:cubicBezTo>
                    <a:cubicBezTo>
                      <a:pt x="772573" y="792250"/>
                      <a:pt x="755237" y="789398"/>
                      <a:pt x="737521" y="785976"/>
                    </a:cubicBezTo>
                    <a:cubicBezTo>
                      <a:pt x="725710" y="783885"/>
                      <a:pt x="713899" y="781699"/>
                      <a:pt x="701897" y="779132"/>
                    </a:cubicBezTo>
                    <a:cubicBezTo>
                      <a:pt x="695897" y="777897"/>
                      <a:pt x="689896" y="776756"/>
                      <a:pt x="683895" y="775425"/>
                    </a:cubicBezTo>
                    <a:cubicBezTo>
                      <a:pt x="677894" y="774190"/>
                      <a:pt x="671703" y="772954"/>
                      <a:pt x="665702" y="771528"/>
                    </a:cubicBezTo>
                    <a:cubicBezTo>
                      <a:pt x="665798" y="771528"/>
                      <a:pt x="666083" y="771528"/>
                      <a:pt x="666179" y="771528"/>
                    </a:cubicBezTo>
                    <a:cubicBezTo>
                      <a:pt x="655320" y="769247"/>
                      <a:pt x="644366" y="766966"/>
                      <a:pt x="633412" y="764494"/>
                    </a:cubicBezTo>
                    <a:cubicBezTo>
                      <a:pt x="633412" y="764494"/>
                      <a:pt x="633222" y="764494"/>
                      <a:pt x="633127" y="764399"/>
                    </a:cubicBezTo>
                    <a:cubicBezTo>
                      <a:pt x="479774" y="729325"/>
                      <a:pt x="320993" y="676666"/>
                      <a:pt x="225076" y="606043"/>
                    </a:cubicBezTo>
                    <a:cubicBezTo>
                      <a:pt x="225076" y="606043"/>
                      <a:pt x="117348" y="600340"/>
                      <a:pt x="0" y="573725"/>
                    </a:cubicBezTo>
                    <a:lnTo>
                      <a:pt x="0" y="23374"/>
                    </a:lnTo>
                    <a:cubicBezTo>
                      <a:pt x="3334" y="20903"/>
                      <a:pt x="6858" y="18336"/>
                      <a:pt x="10668" y="15960"/>
                    </a:cubicBezTo>
                    <a:cubicBezTo>
                      <a:pt x="15431" y="12823"/>
                      <a:pt x="20574" y="10162"/>
                      <a:pt x="25908" y="7976"/>
                    </a:cubicBezTo>
                    <a:cubicBezTo>
                      <a:pt x="27718" y="7215"/>
                      <a:pt x="29432" y="6645"/>
                      <a:pt x="31337" y="5980"/>
                    </a:cubicBezTo>
                    <a:cubicBezTo>
                      <a:pt x="113824" y="-21776"/>
                      <a:pt x="245840" y="52460"/>
                      <a:pt x="311277" y="118141"/>
                    </a:cubicBezTo>
                    <a:cubicBezTo>
                      <a:pt x="312706" y="119757"/>
                      <a:pt x="314325" y="121183"/>
                      <a:pt x="315659" y="122608"/>
                    </a:cubicBezTo>
                    <a:cubicBezTo>
                      <a:pt x="317087" y="124224"/>
                      <a:pt x="318611" y="125650"/>
                      <a:pt x="319945" y="127266"/>
                    </a:cubicBezTo>
                    <a:cubicBezTo>
                      <a:pt x="322612" y="130213"/>
                      <a:pt x="325279" y="133254"/>
                      <a:pt x="327660" y="136201"/>
                    </a:cubicBezTo>
                    <a:cubicBezTo>
                      <a:pt x="330803" y="140003"/>
                      <a:pt x="333566" y="143710"/>
                      <a:pt x="336233" y="147417"/>
                    </a:cubicBezTo>
                    <a:cubicBezTo>
                      <a:pt x="343948" y="158348"/>
                      <a:pt x="348806" y="168328"/>
                      <a:pt x="350234" y="177073"/>
                    </a:cubicBezTo>
                    <a:cubicBezTo>
                      <a:pt x="353663" y="176503"/>
                      <a:pt x="417671" y="168138"/>
                      <a:pt x="490633" y="194468"/>
                    </a:cubicBezTo>
                    <a:cubicBezTo>
                      <a:pt x="494157" y="195703"/>
                      <a:pt x="497872" y="197129"/>
                      <a:pt x="501491" y="198650"/>
                    </a:cubicBezTo>
                    <a:cubicBezTo>
                      <a:pt x="503396" y="199410"/>
                      <a:pt x="505206" y="200076"/>
                      <a:pt x="507111" y="200931"/>
                    </a:cubicBezTo>
                    <a:cubicBezTo>
                      <a:pt x="510731" y="202547"/>
                      <a:pt x="514541" y="204163"/>
                      <a:pt x="518160" y="205969"/>
                    </a:cubicBezTo>
                    <a:cubicBezTo>
                      <a:pt x="547783" y="220132"/>
                      <a:pt x="577882" y="240758"/>
                      <a:pt x="605123" y="270414"/>
                    </a:cubicBezTo>
                    <a:cubicBezTo>
                      <a:pt x="611886" y="277828"/>
                      <a:pt x="618554" y="285813"/>
                      <a:pt x="624935" y="294367"/>
                    </a:cubicBezTo>
                    <a:cubicBezTo>
                      <a:pt x="628174" y="298645"/>
                      <a:pt x="631317" y="303207"/>
                      <a:pt x="634270" y="307770"/>
                    </a:cubicBezTo>
                    <a:cubicBezTo>
                      <a:pt x="635794" y="310051"/>
                      <a:pt x="637318" y="312332"/>
                      <a:pt x="638842" y="314804"/>
                    </a:cubicBezTo>
                    <a:cubicBezTo>
                      <a:pt x="641890" y="319556"/>
                      <a:pt x="644747" y="324499"/>
                      <a:pt x="647605" y="329537"/>
                    </a:cubicBezTo>
                    <a:cubicBezTo>
                      <a:pt x="661892" y="355011"/>
                      <a:pt x="674370" y="384667"/>
                      <a:pt x="684181" y="419076"/>
                    </a:cubicBezTo>
                    <a:cubicBezTo>
                      <a:pt x="684181" y="419076"/>
                      <a:pt x="862679" y="506333"/>
                      <a:pt x="882301" y="687217"/>
                    </a:cubicBezTo>
                    <a:lnTo>
                      <a:pt x="882301" y="687217"/>
                    </a:lnTo>
                    <a:cubicBezTo>
                      <a:pt x="883730" y="700524"/>
                      <a:pt x="884396" y="714212"/>
                      <a:pt x="884015" y="728375"/>
                    </a:cubicBezTo>
                    <a:cubicBezTo>
                      <a:pt x="884015" y="728375"/>
                      <a:pt x="890016" y="729991"/>
                      <a:pt x="899922" y="732747"/>
                    </a:cubicBezTo>
                    <a:cubicBezTo>
                      <a:pt x="901637" y="733127"/>
                      <a:pt x="903351" y="733698"/>
                      <a:pt x="905256" y="734173"/>
                    </a:cubicBezTo>
                    <a:cubicBezTo>
                      <a:pt x="910781" y="735789"/>
                      <a:pt x="917162" y="737595"/>
                      <a:pt x="924116" y="739686"/>
                    </a:cubicBezTo>
                    <a:cubicBezTo>
                      <a:pt x="926497" y="740446"/>
                      <a:pt x="928783" y="741112"/>
                      <a:pt x="931355" y="741872"/>
                    </a:cubicBezTo>
                    <a:cubicBezTo>
                      <a:pt x="932783" y="742442"/>
                      <a:pt x="934403" y="742823"/>
                      <a:pt x="935927" y="743298"/>
                    </a:cubicBezTo>
                    <a:cubicBezTo>
                      <a:pt x="937927" y="743868"/>
                      <a:pt x="939737" y="744438"/>
                      <a:pt x="941737" y="745104"/>
                    </a:cubicBezTo>
                    <a:cubicBezTo>
                      <a:pt x="948404" y="747290"/>
                      <a:pt x="955358" y="749571"/>
                      <a:pt x="962501" y="752043"/>
                    </a:cubicBezTo>
                    <a:cubicBezTo>
                      <a:pt x="965168" y="752993"/>
                      <a:pt x="967931" y="753944"/>
                      <a:pt x="970502" y="754894"/>
                    </a:cubicBezTo>
                    <a:cubicBezTo>
                      <a:pt x="981742" y="758886"/>
                      <a:pt x="992981" y="763164"/>
                      <a:pt x="1003459" y="767631"/>
                    </a:cubicBezTo>
                    <a:cubicBezTo>
                      <a:pt x="1005269" y="768392"/>
                      <a:pt x="1006983" y="769057"/>
                      <a:pt x="1008793" y="769817"/>
                    </a:cubicBezTo>
                    <a:cubicBezTo>
                      <a:pt x="1026319" y="777612"/>
                      <a:pt x="1041178" y="785691"/>
                      <a:pt x="1049750" y="793675"/>
                    </a:cubicBezTo>
                    <a:cubicBezTo>
                      <a:pt x="1050227" y="794246"/>
                      <a:pt x="1050893" y="794721"/>
                      <a:pt x="1051370" y="795386"/>
                    </a:cubicBezTo>
                    <a:cubicBezTo>
                      <a:pt x="1051846" y="795957"/>
                      <a:pt x="1052417" y="796432"/>
                      <a:pt x="1052798" y="797002"/>
                    </a:cubicBezTo>
                    <a:cubicBezTo>
                      <a:pt x="1052798" y="797002"/>
                      <a:pt x="1052827" y="797031"/>
                      <a:pt x="1052894" y="797097"/>
                    </a:cubicBezTo>
                    <a:cubicBezTo>
                      <a:pt x="1054894" y="799474"/>
                      <a:pt x="1056227" y="801945"/>
                      <a:pt x="1056704" y="804226"/>
                    </a:cubicBezTo>
                    <a:cubicBezTo>
                      <a:pt x="1057085" y="805652"/>
                      <a:pt x="1057180" y="807173"/>
                      <a:pt x="1056894" y="80850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6" name="Google Shape;5756;p74"/>
              <p:cNvSpPr/>
              <p:nvPr/>
            </p:nvSpPr>
            <p:spPr>
              <a:xfrm>
                <a:off x="3714940" y="1360297"/>
                <a:ext cx="1057060" cy="817076"/>
              </a:xfrm>
              <a:custGeom>
                <a:avLst/>
                <a:gdLst/>
                <a:ahLst/>
                <a:cxnLst/>
                <a:rect l="l" t="t" r="r" b="b"/>
                <a:pathLst>
                  <a:path w="1057060" h="817076" extrusionOk="0">
                    <a:moveTo>
                      <a:pt x="1056608" y="808599"/>
                    </a:moveTo>
                    <a:cubicBezTo>
                      <a:pt x="1056513" y="809359"/>
                      <a:pt x="1055942" y="810024"/>
                      <a:pt x="1055370" y="810595"/>
                    </a:cubicBezTo>
                    <a:cubicBezTo>
                      <a:pt x="1049750" y="816013"/>
                      <a:pt x="1025176" y="818009"/>
                      <a:pt x="987457" y="816678"/>
                    </a:cubicBezTo>
                    <a:cubicBezTo>
                      <a:pt x="984980" y="816583"/>
                      <a:pt x="982313" y="816488"/>
                      <a:pt x="979742" y="816393"/>
                    </a:cubicBezTo>
                    <a:cubicBezTo>
                      <a:pt x="964978" y="815727"/>
                      <a:pt x="948309" y="814587"/>
                      <a:pt x="930021" y="812971"/>
                    </a:cubicBezTo>
                    <a:cubicBezTo>
                      <a:pt x="926592" y="812686"/>
                      <a:pt x="923163" y="812306"/>
                      <a:pt x="919639" y="812020"/>
                    </a:cubicBezTo>
                    <a:cubicBezTo>
                      <a:pt x="915543" y="811640"/>
                      <a:pt x="911447" y="811165"/>
                      <a:pt x="907161" y="810785"/>
                    </a:cubicBezTo>
                    <a:cubicBezTo>
                      <a:pt x="900779" y="810024"/>
                      <a:pt x="894207" y="809454"/>
                      <a:pt x="887540" y="808599"/>
                    </a:cubicBezTo>
                    <a:cubicBezTo>
                      <a:pt x="886587" y="808503"/>
                      <a:pt x="885635" y="808408"/>
                      <a:pt x="884682" y="808313"/>
                    </a:cubicBezTo>
                    <a:cubicBezTo>
                      <a:pt x="867251" y="806317"/>
                      <a:pt x="849059" y="803941"/>
                      <a:pt x="830104" y="801185"/>
                    </a:cubicBezTo>
                    <a:cubicBezTo>
                      <a:pt x="822293" y="800044"/>
                      <a:pt x="814292" y="798903"/>
                      <a:pt x="806196" y="797668"/>
                    </a:cubicBezTo>
                    <a:cubicBezTo>
                      <a:pt x="800672" y="796812"/>
                      <a:pt x="795052" y="795862"/>
                      <a:pt x="789432" y="794911"/>
                    </a:cubicBezTo>
                    <a:cubicBezTo>
                      <a:pt x="772573" y="792250"/>
                      <a:pt x="755237" y="789398"/>
                      <a:pt x="737521" y="785976"/>
                    </a:cubicBezTo>
                    <a:cubicBezTo>
                      <a:pt x="725710" y="783885"/>
                      <a:pt x="713899" y="781699"/>
                      <a:pt x="701897" y="779132"/>
                    </a:cubicBezTo>
                    <a:cubicBezTo>
                      <a:pt x="695897" y="777897"/>
                      <a:pt x="689896" y="776756"/>
                      <a:pt x="683895" y="775425"/>
                    </a:cubicBezTo>
                    <a:cubicBezTo>
                      <a:pt x="677894" y="774190"/>
                      <a:pt x="671703" y="772954"/>
                      <a:pt x="665702" y="771528"/>
                    </a:cubicBezTo>
                    <a:cubicBezTo>
                      <a:pt x="665798" y="771528"/>
                      <a:pt x="666083" y="771528"/>
                      <a:pt x="666179" y="771528"/>
                    </a:cubicBezTo>
                    <a:cubicBezTo>
                      <a:pt x="655320" y="769247"/>
                      <a:pt x="644366" y="766966"/>
                      <a:pt x="633412" y="764494"/>
                    </a:cubicBezTo>
                    <a:cubicBezTo>
                      <a:pt x="633412" y="764494"/>
                      <a:pt x="633222" y="764494"/>
                      <a:pt x="633127" y="764399"/>
                    </a:cubicBezTo>
                    <a:cubicBezTo>
                      <a:pt x="479774" y="729325"/>
                      <a:pt x="320993" y="676666"/>
                      <a:pt x="225076" y="606043"/>
                    </a:cubicBezTo>
                    <a:cubicBezTo>
                      <a:pt x="225076" y="606043"/>
                      <a:pt x="117348" y="600340"/>
                      <a:pt x="0" y="573725"/>
                    </a:cubicBezTo>
                    <a:lnTo>
                      <a:pt x="0" y="23374"/>
                    </a:lnTo>
                    <a:cubicBezTo>
                      <a:pt x="3334" y="20903"/>
                      <a:pt x="6858" y="18336"/>
                      <a:pt x="10668" y="15960"/>
                    </a:cubicBezTo>
                    <a:cubicBezTo>
                      <a:pt x="15431" y="12823"/>
                      <a:pt x="20574" y="10162"/>
                      <a:pt x="25908" y="7976"/>
                    </a:cubicBezTo>
                    <a:cubicBezTo>
                      <a:pt x="27718" y="7215"/>
                      <a:pt x="29432" y="6645"/>
                      <a:pt x="31337" y="5980"/>
                    </a:cubicBezTo>
                    <a:cubicBezTo>
                      <a:pt x="113824" y="-21776"/>
                      <a:pt x="245840" y="52460"/>
                      <a:pt x="311277" y="118141"/>
                    </a:cubicBezTo>
                    <a:cubicBezTo>
                      <a:pt x="312706" y="119757"/>
                      <a:pt x="314325" y="121183"/>
                      <a:pt x="315659" y="122608"/>
                    </a:cubicBezTo>
                    <a:cubicBezTo>
                      <a:pt x="317087" y="124224"/>
                      <a:pt x="318611" y="125650"/>
                      <a:pt x="319945" y="127266"/>
                    </a:cubicBezTo>
                    <a:cubicBezTo>
                      <a:pt x="322612" y="130213"/>
                      <a:pt x="325279" y="133254"/>
                      <a:pt x="327660" y="136201"/>
                    </a:cubicBezTo>
                    <a:cubicBezTo>
                      <a:pt x="330803" y="140003"/>
                      <a:pt x="333566" y="143710"/>
                      <a:pt x="336233" y="147417"/>
                    </a:cubicBezTo>
                    <a:cubicBezTo>
                      <a:pt x="343948" y="158348"/>
                      <a:pt x="348806" y="168328"/>
                      <a:pt x="350234" y="177073"/>
                    </a:cubicBezTo>
                    <a:cubicBezTo>
                      <a:pt x="353663" y="176503"/>
                      <a:pt x="417671" y="168138"/>
                      <a:pt x="490633" y="194468"/>
                    </a:cubicBezTo>
                    <a:cubicBezTo>
                      <a:pt x="494157" y="195703"/>
                      <a:pt x="497872" y="197129"/>
                      <a:pt x="501491" y="198650"/>
                    </a:cubicBezTo>
                    <a:cubicBezTo>
                      <a:pt x="503396" y="199410"/>
                      <a:pt x="505206" y="200076"/>
                      <a:pt x="507111" y="200931"/>
                    </a:cubicBezTo>
                    <a:cubicBezTo>
                      <a:pt x="510731" y="202547"/>
                      <a:pt x="514541" y="204163"/>
                      <a:pt x="518160" y="205969"/>
                    </a:cubicBezTo>
                    <a:cubicBezTo>
                      <a:pt x="547783" y="220132"/>
                      <a:pt x="577882" y="240758"/>
                      <a:pt x="605123" y="270414"/>
                    </a:cubicBezTo>
                    <a:cubicBezTo>
                      <a:pt x="611886" y="277828"/>
                      <a:pt x="618554" y="285813"/>
                      <a:pt x="624935" y="294367"/>
                    </a:cubicBezTo>
                    <a:cubicBezTo>
                      <a:pt x="628174" y="298645"/>
                      <a:pt x="631317" y="303207"/>
                      <a:pt x="634270" y="307770"/>
                    </a:cubicBezTo>
                    <a:cubicBezTo>
                      <a:pt x="635794" y="310051"/>
                      <a:pt x="637318" y="312332"/>
                      <a:pt x="638842" y="314804"/>
                    </a:cubicBezTo>
                    <a:cubicBezTo>
                      <a:pt x="641890" y="319556"/>
                      <a:pt x="644747" y="324499"/>
                      <a:pt x="647605" y="329537"/>
                    </a:cubicBezTo>
                    <a:cubicBezTo>
                      <a:pt x="661892" y="355011"/>
                      <a:pt x="674370" y="384667"/>
                      <a:pt x="684181" y="419076"/>
                    </a:cubicBezTo>
                    <a:cubicBezTo>
                      <a:pt x="684181" y="419076"/>
                      <a:pt x="862679" y="506333"/>
                      <a:pt x="882301" y="687217"/>
                    </a:cubicBezTo>
                    <a:lnTo>
                      <a:pt x="882301" y="687217"/>
                    </a:lnTo>
                    <a:cubicBezTo>
                      <a:pt x="883730" y="700524"/>
                      <a:pt x="884396" y="714212"/>
                      <a:pt x="884015" y="728375"/>
                    </a:cubicBezTo>
                    <a:cubicBezTo>
                      <a:pt x="884015" y="728375"/>
                      <a:pt x="890016" y="729991"/>
                      <a:pt x="899922" y="732747"/>
                    </a:cubicBezTo>
                    <a:cubicBezTo>
                      <a:pt x="901637" y="733127"/>
                      <a:pt x="903351" y="733698"/>
                      <a:pt x="905256" y="734173"/>
                    </a:cubicBezTo>
                    <a:cubicBezTo>
                      <a:pt x="910781" y="735789"/>
                      <a:pt x="917162" y="737595"/>
                      <a:pt x="924116" y="739686"/>
                    </a:cubicBezTo>
                    <a:cubicBezTo>
                      <a:pt x="926497" y="740446"/>
                      <a:pt x="928783" y="741112"/>
                      <a:pt x="931355" y="741872"/>
                    </a:cubicBezTo>
                    <a:cubicBezTo>
                      <a:pt x="932783" y="742442"/>
                      <a:pt x="934403" y="742823"/>
                      <a:pt x="935927" y="743298"/>
                    </a:cubicBezTo>
                    <a:cubicBezTo>
                      <a:pt x="937927" y="743868"/>
                      <a:pt x="939737" y="744438"/>
                      <a:pt x="941737" y="745104"/>
                    </a:cubicBezTo>
                    <a:cubicBezTo>
                      <a:pt x="948404" y="747290"/>
                      <a:pt x="955358" y="749571"/>
                      <a:pt x="962501" y="752043"/>
                    </a:cubicBezTo>
                    <a:cubicBezTo>
                      <a:pt x="965168" y="752993"/>
                      <a:pt x="967931" y="753944"/>
                      <a:pt x="970502" y="754894"/>
                    </a:cubicBezTo>
                    <a:cubicBezTo>
                      <a:pt x="981742" y="758886"/>
                      <a:pt x="992981" y="763164"/>
                      <a:pt x="1003459" y="767631"/>
                    </a:cubicBezTo>
                    <a:cubicBezTo>
                      <a:pt x="1005269" y="768392"/>
                      <a:pt x="1006983" y="769057"/>
                      <a:pt x="1008793" y="769817"/>
                    </a:cubicBezTo>
                    <a:cubicBezTo>
                      <a:pt x="1026319" y="777612"/>
                      <a:pt x="1041178" y="785691"/>
                      <a:pt x="1049750" y="793675"/>
                    </a:cubicBezTo>
                    <a:cubicBezTo>
                      <a:pt x="1050227" y="794246"/>
                      <a:pt x="1050893" y="794721"/>
                      <a:pt x="1051370" y="795386"/>
                    </a:cubicBezTo>
                    <a:cubicBezTo>
                      <a:pt x="1051846" y="795957"/>
                      <a:pt x="1052417" y="796432"/>
                      <a:pt x="1052798" y="797002"/>
                    </a:cubicBezTo>
                    <a:cubicBezTo>
                      <a:pt x="1052798" y="797002"/>
                      <a:pt x="1052827" y="797031"/>
                      <a:pt x="1052894" y="797097"/>
                    </a:cubicBezTo>
                    <a:cubicBezTo>
                      <a:pt x="1054894" y="799474"/>
                      <a:pt x="1056227" y="801945"/>
                      <a:pt x="1056704" y="804226"/>
                    </a:cubicBezTo>
                    <a:cubicBezTo>
                      <a:pt x="1057085" y="805652"/>
                      <a:pt x="1057180" y="807173"/>
                      <a:pt x="1056894" y="808503"/>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7" name="Google Shape;5757;p74"/>
              <p:cNvSpPr/>
              <p:nvPr/>
            </p:nvSpPr>
            <p:spPr>
              <a:xfrm>
                <a:off x="3714983" y="1360297"/>
                <a:ext cx="1056971" cy="817076"/>
              </a:xfrm>
              <a:custGeom>
                <a:avLst/>
                <a:gdLst/>
                <a:ahLst/>
                <a:cxnLst/>
                <a:rect l="l" t="t" r="r" b="b"/>
                <a:pathLst>
                  <a:path w="1056971" h="817076" extrusionOk="0">
                    <a:moveTo>
                      <a:pt x="1056608" y="808599"/>
                    </a:moveTo>
                    <a:cubicBezTo>
                      <a:pt x="1056513" y="809359"/>
                      <a:pt x="1056132" y="809929"/>
                      <a:pt x="1055465" y="810595"/>
                    </a:cubicBezTo>
                    <a:cubicBezTo>
                      <a:pt x="1049846" y="816013"/>
                      <a:pt x="1025271" y="818009"/>
                      <a:pt x="987552" y="816678"/>
                    </a:cubicBezTo>
                    <a:cubicBezTo>
                      <a:pt x="985076" y="816583"/>
                      <a:pt x="982409" y="816488"/>
                      <a:pt x="979837" y="816393"/>
                    </a:cubicBezTo>
                    <a:cubicBezTo>
                      <a:pt x="965073" y="815727"/>
                      <a:pt x="948404" y="814587"/>
                      <a:pt x="930116" y="812971"/>
                    </a:cubicBezTo>
                    <a:cubicBezTo>
                      <a:pt x="926687" y="812686"/>
                      <a:pt x="923258" y="812306"/>
                      <a:pt x="919734" y="812020"/>
                    </a:cubicBezTo>
                    <a:cubicBezTo>
                      <a:pt x="915638" y="811640"/>
                      <a:pt x="911543" y="811165"/>
                      <a:pt x="907256" y="810785"/>
                    </a:cubicBezTo>
                    <a:cubicBezTo>
                      <a:pt x="900874" y="810024"/>
                      <a:pt x="894302" y="809454"/>
                      <a:pt x="887635" y="808599"/>
                    </a:cubicBezTo>
                    <a:cubicBezTo>
                      <a:pt x="886682" y="808503"/>
                      <a:pt x="885730" y="808408"/>
                      <a:pt x="884777" y="808313"/>
                    </a:cubicBezTo>
                    <a:cubicBezTo>
                      <a:pt x="867347" y="806317"/>
                      <a:pt x="849154" y="803941"/>
                      <a:pt x="830199" y="801185"/>
                    </a:cubicBezTo>
                    <a:cubicBezTo>
                      <a:pt x="822389" y="800044"/>
                      <a:pt x="814388" y="798903"/>
                      <a:pt x="806291" y="797668"/>
                    </a:cubicBezTo>
                    <a:cubicBezTo>
                      <a:pt x="800767" y="796812"/>
                      <a:pt x="795147" y="795862"/>
                      <a:pt x="789527" y="794911"/>
                    </a:cubicBezTo>
                    <a:cubicBezTo>
                      <a:pt x="772668" y="792155"/>
                      <a:pt x="755333" y="789208"/>
                      <a:pt x="737616" y="785976"/>
                    </a:cubicBezTo>
                    <a:cubicBezTo>
                      <a:pt x="725805" y="783790"/>
                      <a:pt x="713994" y="781509"/>
                      <a:pt x="701993" y="779132"/>
                    </a:cubicBezTo>
                    <a:cubicBezTo>
                      <a:pt x="695992" y="777897"/>
                      <a:pt x="689991" y="776756"/>
                      <a:pt x="683990" y="775425"/>
                    </a:cubicBezTo>
                    <a:cubicBezTo>
                      <a:pt x="677990" y="774190"/>
                      <a:pt x="671798" y="772954"/>
                      <a:pt x="665798" y="771528"/>
                    </a:cubicBezTo>
                    <a:cubicBezTo>
                      <a:pt x="683038" y="773334"/>
                      <a:pt x="888206" y="792060"/>
                      <a:pt x="885825" y="774190"/>
                    </a:cubicBezTo>
                    <a:cubicBezTo>
                      <a:pt x="883920" y="758601"/>
                      <a:pt x="797528" y="723432"/>
                      <a:pt x="768477" y="711836"/>
                    </a:cubicBezTo>
                    <a:lnTo>
                      <a:pt x="768382" y="711836"/>
                    </a:lnTo>
                    <a:cubicBezTo>
                      <a:pt x="762572" y="709554"/>
                      <a:pt x="759047" y="708129"/>
                      <a:pt x="759047" y="708129"/>
                    </a:cubicBezTo>
                    <a:cubicBezTo>
                      <a:pt x="742569" y="552719"/>
                      <a:pt x="572262" y="466602"/>
                      <a:pt x="572262" y="466602"/>
                    </a:cubicBezTo>
                    <a:cubicBezTo>
                      <a:pt x="465296" y="303492"/>
                      <a:pt x="308134" y="334004"/>
                      <a:pt x="308134" y="334004"/>
                    </a:cubicBezTo>
                    <a:cubicBezTo>
                      <a:pt x="233553" y="240378"/>
                      <a:pt x="144113" y="176883"/>
                      <a:pt x="104585" y="192947"/>
                    </a:cubicBezTo>
                    <a:cubicBezTo>
                      <a:pt x="65056" y="208726"/>
                      <a:pt x="93821" y="246081"/>
                      <a:pt x="93821" y="246081"/>
                    </a:cubicBezTo>
                    <a:cubicBezTo>
                      <a:pt x="59055" y="276117"/>
                      <a:pt x="68294" y="368983"/>
                      <a:pt x="68294" y="368983"/>
                    </a:cubicBezTo>
                    <a:cubicBezTo>
                      <a:pt x="68294" y="368983"/>
                      <a:pt x="38767" y="362044"/>
                      <a:pt x="0" y="356626"/>
                    </a:cubicBezTo>
                    <a:lnTo>
                      <a:pt x="0" y="23374"/>
                    </a:lnTo>
                    <a:cubicBezTo>
                      <a:pt x="3334" y="20713"/>
                      <a:pt x="6858" y="18241"/>
                      <a:pt x="10668" y="15865"/>
                    </a:cubicBezTo>
                    <a:cubicBezTo>
                      <a:pt x="15431" y="12823"/>
                      <a:pt x="20574" y="10162"/>
                      <a:pt x="25908" y="7976"/>
                    </a:cubicBezTo>
                    <a:cubicBezTo>
                      <a:pt x="27718" y="7215"/>
                      <a:pt x="29432" y="6645"/>
                      <a:pt x="31337" y="5980"/>
                    </a:cubicBezTo>
                    <a:cubicBezTo>
                      <a:pt x="113824" y="-21776"/>
                      <a:pt x="245840" y="52460"/>
                      <a:pt x="311277" y="118141"/>
                    </a:cubicBezTo>
                    <a:cubicBezTo>
                      <a:pt x="312706" y="119757"/>
                      <a:pt x="314325" y="121183"/>
                      <a:pt x="315659" y="122608"/>
                    </a:cubicBezTo>
                    <a:cubicBezTo>
                      <a:pt x="317087" y="124224"/>
                      <a:pt x="318611" y="125650"/>
                      <a:pt x="319945" y="127266"/>
                    </a:cubicBezTo>
                    <a:cubicBezTo>
                      <a:pt x="322612" y="130213"/>
                      <a:pt x="325279" y="133254"/>
                      <a:pt x="327660" y="136201"/>
                    </a:cubicBezTo>
                    <a:cubicBezTo>
                      <a:pt x="330803" y="140003"/>
                      <a:pt x="333566" y="143710"/>
                      <a:pt x="336233" y="147417"/>
                    </a:cubicBezTo>
                    <a:cubicBezTo>
                      <a:pt x="343853" y="158348"/>
                      <a:pt x="348615" y="168328"/>
                      <a:pt x="350139" y="177073"/>
                    </a:cubicBezTo>
                    <a:lnTo>
                      <a:pt x="350234" y="177073"/>
                    </a:lnTo>
                    <a:cubicBezTo>
                      <a:pt x="353663" y="176503"/>
                      <a:pt x="417671" y="168138"/>
                      <a:pt x="490633" y="194468"/>
                    </a:cubicBezTo>
                    <a:cubicBezTo>
                      <a:pt x="494157" y="195703"/>
                      <a:pt x="497872" y="197129"/>
                      <a:pt x="501491" y="198650"/>
                    </a:cubicBezTo>
                    <a:cubicBezTo>
                      <a:pt x="503396" y="199410"/>
                      <a:pt x="505206" y="200076"/>
                      <a:pt x="507111" y="200931"/>
                    </a:cubicBezTo>
                    <a:cubicBezTo>
                      <a:pt x="510731" y="202547"/>
                      <a:pt x="514541" y="204163"/>
                      <a:pt x="518160" y="205969"/>
                    </a:cubicBezTo>
                    <a:cubicBezTo>
                      <a:pt x="547783" y="220132"/>
                      <a:pt x="577882" y="240758"/>
                      <a:pt x="605123" y="270414"/>
                    </a:cubicBezTo>
                    <a:cubicBezTo>
                      <a:pt x="611886" y="277828"/>
                      <a:pt x="618554" y="285813"/>
                      <a:pt x="624935" y="294367"/>
                    </a:cubicBezTo>
                    <a:cubicBezTo>
                      <a:pt x="628079" y="298645"/>
                      <a:pt x="631317" y="303207"/>
                      <a:pt x="634270" y="307770"/>
                    </a:cubicBezTo>
                    <a:cubicBezTo>
                      <a:pt x="635794" y="310051"/>
                      <a:pt x="637318" y="312332"/>
                      <a:pt x="638842" y="314804"/>
                    </a:cubicBezTo>
                    <a:cubicBezTo>
                      <a:pt x="641795" y="319556"/>
                      <a:pt x="644747" y="324499"/>
                      <a:pt x="647605" y="329537"/>
                    </a:cubicBezTo>
                    <a:cubicBezTo>
                      <a:pt x="661892" y="355011"/>
                      <a:pt x="674370" y="384667"/>
                      <a:pt x="684181" y="419076"/>
                    </a:cubicBezTo>
                    <a:cubicBezTo>
                      <a:pt x="684181" y="419076"/>
                      <a:pt x="862679" y="506333"/>
                      <a:pt x="882301" y="687217"/>
                    </a:cubicBezTo>
                    <a:lnTo>
                      <a:pt x="882301" y="687217"/>
                    </a:lnTo>
                    <a:cubicBezTo>
                      <a:pt x="883730" y="700524"/>
                      <a:pt x="884396" y="714212"/>
                      <a:pt x="884015" y="728375"/>
                    </a:cubicBezTo>
                    <a:cubicBezTo>
                      <a:pt x="884015" y="728375"/>
                      <a:pt x="890016" y="729991"/>
                      <a:pt x="899922" y="732747"/>
                    </a:cubicBezTo>
                    <a:cubicBezTo>
                      <a:pt x="901637" y="733127"/>
                      <a:pt x="903351" y="733698"/>
                      <a:pt x="905256" y="734173"/>
                    </a:cubicBezTo>
                    <a:cubicBezTo>
                      <a:pt x="910781" y="735789"/>
                      <a:pt x="917162" y="737595"/>
                      <a:pt x="924116" y="739686"/>
                    </a:cubicBezTo>
                    <a:cubicBezTo>
                      <a:pt x="926497" y="740446"/>
                      <a:pt x="928783" y="741112"/>
                      <a:pt x="931355" y="741872"/>
                    </a:cubicBezTo>
                    <a:cubicBezTo>
                      <a:pt x="932783" y="742442"/>
                      <a:pt x="934403" y="742823"/>
                      <a:pt x="935926" y="743298"/>
                    </a:cubicBezTo>
                    <a:cubicBezTo>
                      <a:pt x="937927" y="743868"/>
                      <a:pt x="939737" y="744438"/>
                      <a:pt x="941737" y="745104"/>
                    </a:cubicBezTo>
                    <a:cubicBezTo>
                      <a:pt x="948404" y="747290"/>
                      <a:pt x="955358" y="749571"/>
                      <a:pt x="962501" y="752043"/>
                    </a:cubicBezTo>
                    <a:cubicBezTo>
                      <a:pt x="965168" y="752993"/>
                      <a:pt x="967931" y="753944"/>
                      <a:pt x="970502" y="754894"/>
                    </a:cubicBezTo>
                    <a:cubicBezTo>
                      <a:pt x="981742" y="758886"/>
                      <a:pt x="992981" y="763164"/>
                      <a:pt x="1003459" y="767631"/>
                    </a:cubicBezTo>
                    <a:cubicBezTo>
                      <a:pt x="1005269" y="768392"/>
                      <a:pt x="1006983" y="769057"/>
                      <a:pt x="1008793" y="769817"/>
                    </a:cubicBezTo>
                    <a:cubicBezTo>
                      <a:pt x="1026319" y="777612"/>
                      <a:pt x="1041178" y="785691"/>
                      <a:pt x="1049750" y="793675"/>
                    </a:cubicBezTo>
                    <a:cubicBezTo>
                      <a:pt x="1050227" y="794246"/>
                      <a:pt x="1050893" y="794721"/>
                      <a:pt x="1051370" y="795386"/>
                    </a:cubicBezTo>
                    <a:cubicBezTo>
                      <a:pt x="1051846" y="795957"/>
                      <a:pt x="1052417" y="796432"/>
                      <a:pt x="1052798" y="797002"/>
                    </a:cubicBezTo>
                    <a:cubicBezTo>
                      <a:pt x="1052798" y="797002"/>
                      <a:pt x="1052827" y="797031"/>
                      <a:pt x="1052894" y="797097"/>
                    </a:cubicBezTo>
                    <a:cubicBezTo>
                      <a:pt x="1054894" y="799474"/>
                      <a:pt x="1056227" y="801945"/>
                      <a:pt x="1056704" y="804226"/>
                    </a:cubicBezTo>
                    <a:cubicBezTo>
                      <a:pt x="1056989" y="805652"/>
                      <a:pt x="1057085" y="807173"/>
                      <a:pt x="1056799" y="808503"/>
                    </a:cubicBezTo>
                    <a:close/>
                  </a:path>
                </a:pathLst>
              </a:custGeom>
              <a:solidFill>
                <a:srgbClr val="ECECEC">
                  <a:alpha val="5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5758" name="Google Shape;5758;p74"/>
          <p:cNvSpPr/>
          <p:nvPr/>
        </p:nvSpPr>
        <p:spPr>
          <a:xfrm>
            <a:off x="-735214" y="322350"/>
            <a:ext cx="1642391" cy="217151"/>
          </a:xfrm>
          <a:custGeom>
            <a:avLst/>
            <a:gdLst/>
            <a:ahLst/>
            <a:cxnLst/>
            <a:rect l="l" t="t" r="r" b="b"/>
            <a:pathLst>
              <a:path w="1642391" h="217151" extrusionOk="0">
                <a:moveTo>
                  <a:pt x="1835" y="217152"/>
                </a:moveTo>
                <a:cubicBezTo>
                  <a:pt x="51270" y="217152"/>
                  <a:pt x="1284852" y="208597"/>
                  <a:pt x="1633277" y="208597"/>
                </a:cubicBezTo>
                <a:cubicBezTo>
                  <a:pt x="1657661" y="208597"/>
                  <a:pt x="1626895" y="166489"/>
                  <a:pt x="1613370" y="163542"/>
                </a:cubicBezTo>
                <a:cubicBezTo>
                  <a:pt x="1570507" y="154132"/>
                  <a:pt x="1525930" y="153657"/>
                  <a:pt x="1482305" y="149189"/>
                </a:cubicBezTo>
                <a:cubicBezTo>
                  <a:pt x="1438586" y="144627"/>
                  <a:pt x="1397914" y="135027"/>
                  <a:pt x="1357433" y="117917"/>
                </a:cubicBezTo>
                <a:cubicBezTo>
                  <a:pt x="1323143" y="103470"/>
                  <a:pt x="1288948" y="86740"/>
                  <a:pt x="1251801" y="81037"/>
                </a:cubicBezTo>
                <a:cubicBezTo>
                  <a:pt x="1179982" y="69821"/>
                  <a:pt x="1117022" y="108602"/>
                  <a:pt x="1049680" y="125806"/>
                </a:cubicBezTo>
                <a:cubicBezTo>
                  <a:pt x="1005960" y="136928"/>
                  <a:pt x="966241" y="132460"/>
                  <a:pt x="927284" y="109078"/>
                </a:cubicBezTo>
                <a:cubicBezTo>
                  <a:pt x="896137" y="90447"/>
                  <a:pt x="867848" y="68110"/>
                  <a:pt x="835272" y="51666"/>
                </a:cubicBezTo>
                <a:cubicBezTo>
                  <a:pt x="711638" y="-10593"/>
                  <a:pt x="561143" y="-16391"/>
                  <a:pt x="432174" y="33226"/>
                </a:cubicBezTo>
                <a:cubicBezTo>
                  <a:pt x="401313" y="45107"/>
                  <a:pt x="371595" y="60126"/>
                  <a:pt x="343973" y="78281"/>
                </a:cubicBezTo>
                <a:cubicBezTo>
                  <a:pt x="311112" y="99762"/>
                  <a:pt x="282727" y="127327"/>
                  <a:pt x="249771" y="148619"/>
                </a:cubicBezTo>
                <a:cubicBezTo>
                  <a:pt x="176714" y="195765"/>
                  <a:pt x="86322" y="180461"/>
                  <a:pt x="6693" y="207456"/>
                </a:cubicBezTo>
                <a:cubicBezTo>
                  <a:pt x="2311" y="208882"/>
                  <a:pt x="-2642" y="217152"/>
                  <a:pt x="1644" y="21715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9" name="Google Shape;5759;p74"/>
          <p:cNvSpPr/>
          <p:nvPr/>
        </p:nvSpPr>
        <p:spPr>
          <a:xfrm>
            <a:off x="1886572" y="111540"/>
            <a:ext cx="1243498" cy="232150"/>
          </a:xfrm>
          <a:custGeom>
            <a:avLst/>
            <a:gdLst/>
            <a:ahLst/>
            <a:cxnLst/>
            <a:rect l="l" t="t" r="r" b="b"/>
            <a:pathLst>
              <a:path w="1243498" h="232150" extrusionOk="0">
                <a:moveTo>
                  <a:pt x="3848" y="226700"/>
                </a:moveTo>
                <a:cubicBezTo>
                  <a:pt x="69190" y="226700"/>
                  <a:pt x="1169042" y="233925"/>
                  <a:pt x="1238193" y="231738"/>
                </a:cubicBezTo>
                <a:cubicBezTo>
                  <a:pt x="1243146" y="231643"/>
                  <a:pt x="1245813" y="224324"/>
                  <a:pt x="1240860" y="221853"/>
                </a:cubicBezTo>
                <a:cubicBezTo>
                  <a:pt x="1197331" y="200371"/>
                  <a:pt x="1147896" y="204648"/>
                  <a:pt x="1102557" y="189440"/>
                </a:cubicBezTo>
                <a:cubicBezTo>
                  <a:pt x="1075887" y="180505"/>
                  <a:pt x="1059600" y="163111"/>
                  <a:pt x="1041026" y="143150"/>
                </a:cubicBezTo>
                <a:cubicBezTo>
                  <a:pt x="1025024" y="125945"/>
                  <a:pt x="1006545" y="112733"/>
                  <a:pt x="983781" y="105890"/>
                </a:cubicBezTo>
                <a:cubicBezTo>
                  <a:pt x="963683" y="99901"/>
                  <a:pt x="941870" y="99046"/>
                  <a:pt x="921487" y="103988"/>
                </a:cubicBezTo>
                <a:cubicBezTo>
                  <a:pt x="899199" y="109311"/>
                  <a:pt x="879767" y="122048"/>
                  <a:pt x="858527" y="130128"/>
                </a:cubicBezTo>
                <a:cubicBezTo>
                  <a:pt x="805663" y="149993"/>
                  <a:pt x="754323" y="131078"/>
                  <a:pt x="716604" y="92107"/>
                </a:cubicBezTo>
                <a:cubicBezTo>
                  <a:pt x="685457" y="59979"/>
                  <a:pt x="654882" y="29658"/>
                  <a:pt x="612591" y="12263"/>
                </a:cubicBezTo>
                <a:cubicBezTo>
                  <a:pt x="577158" y="-2280"/>
                  <a:pt x="537820" y="-5226"/>
                  <a:pt x="502387" y="10742"/>
                </a:cubicBezTo>
                <a:cubicBezTo>
                  <a:pt x="462001" y="28992"/>
                  <a:pt x="434378" y="65682"/>
                  <a:pt x="396469" y="87735"/>
                </a:cubicBezTo>
                <a:cubicBezTo>
                  <a:pt x="351511" y="113969"/>
                  <a:pt x="297790" y="107696"/>
                  <a:pt x="248260" y="115680"/>
                </a:cubicBezTo>
                <a:cubicBezTo>
                  <a:pt x="198540" y="123569"/>
                  <a:pt x="160535" y="165297"/>
                  <a:pt x="117006" y="189250"/>
                </a:cubicBezTo>
                <a:cubicBezTo>
                  <a:pt x="102147" y="197425"/>
                  <a:pt x="86906" y="204363"/>
                  <a:pt x="69571" y="203888"/>
                </a:cubicBezTo>
                <a:cubicBezTo>
                  <a:pt x="59856" y="203603"/>
                  <a:pt x="50331" y="201037"/>
                  <a:pt x="40710" y="199801"/>
                </a:cubicBezTo>
                <a:cubicBezTo>
                  <a:pt x="25756" y="197995"/>
                  <a:pt x="11468" y="198375"/>
                  <a:pt x="1467" y="210827"/>
                </a:cubicBezTo>
                <a:cubicBezTo>
                  <a:pt x="-1009" y="213868"/>
                  <a:pt x="-438" y="226796"/>
                  <a:pt x="3848" y="22679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5760" name="Google Shape;5760;p74"/>
          <p:cNvPicPr preferRelativeResize="0"/>
          <p:nvPr/>
        </p:nvPicPr>
        <p:blipFill>
          <a:blip r:embed="rId3">
            <a:alphaModFix/>
          </a:blip>
          <a:stretch>
            <a:fillRect/>
          </a:stretch>
        </p:blipFill>
        <p:spPr>
          <a:xfrm rot="2215837" flipH="1">
            <a:off x="7495042" y="1699701"/>
            <a:ext cx="2714190" cy="2271949"/>
          </a:xfrm>
          <a:prstGeom prst="rect">
            <a:avLst/>
          </a:prstGeom>
          <a:noFill/>
          <a:ln>
            <a:noFill/>
          </a:ln>
        </p:spPr>
      </p:pic>
      <p:pic>
        <p:nvPicPr>
          <p:cNvPr id="2" name="Picture 1">
            <a:extLst>
              <a:ext uri="{FF2B5EF4-FFF2-40B4-BE49-F238E27FC236}">
                <a16:creationId xmlns:a16="http://schemas.microsoft.com/office/drawing/2014/main" id="{F2E33C09-C1AF-1820-1253-DFC1918F3077}"/>
              </a:ext>
            </a:extLst>
          </p:cNvPr>
          <p:cNvPicPr>
            <a:picLocks noChangeAspect="1"/>
          </p:cNvPicPr>
          <p:nvPr/>
        </p:nvPicPr>
        <p:blipFill>
          <a:blip r:embed="rId4"/>
          <a:stretch>
            <a:fillRect/>
          </a:stretch>
        </p:blipFill>
        <p:spPr>
          <a:xfrm>
            <a:off x="4861680" y="4020755"/>
            <a:ext cx="914479" cy="1115665"/>
          </a:xfrm>
          <a:prstGeom prst="rect">
            <a:avLst/>
          </a:prstGeom>
        </p:spPr>
      </p:pic>
    </p:spTree>
  </p:cSld>
  <p:clrMapOvr>
    <a:masterClrMapping/>
  </p:clrMapOvr>
</p:sld>
</file>

<file path=ppt/theme/theme1.xml><?xml version="1.0" encoding="utf-8"?>
<a:theme xmlns:a="http://schemas.openxmlformats.org/drawingml/2006/main" name="Cyclone Formation and Dynamics by Slidesgo">
  <a:themeElements>
    <a:clrScheme name="Simple Light">
      <a:dk1>
        <a:srgbClr val="312603"/>
      </a:dk1>
      <a:lt1>
        <a:srgbClr val="FDFCF9"/>
      </a:lt1>
      <a:dk2>
        <a:srgbClr val="ECECEC"/>
      </a:dk2>
      <a:lt2>
        <a:srgbClr val="B09356"/>
      </a:lt2>
      <a:accent1>
        <a:srgbClr val="886313"/>
      </a:accent1>
      <a:accent2>
        <a:srgbClr val="DCA000"/>
      </a:accent2>
      <a:accent3>
        <a:srgbClr val="FAC901"/>
      </a:accent3>
      <a:accent4>
        <a:srgbClr val="F0D08D"/>
      </a:accent4>
      <a:accent5>
        <a:srgbClr val="2E4850"/>
      </a:accent5>
      <a:accent6>
        <a:srgbClr val="375964"/>
      </a:accent6>
      <a:hlink>
        <a:srgbClr val="31260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365</TotalTime>
  <Words>1016</Words>
  <Application>Microsoft Office PowerPoint</Application>
  <PresentationFormat>On-screen Show (16:9)</PresentationFormat>
  <Paragraphs>118</Paragraphs>
  <Slides>19</Slides>
  <Notes>17</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5" baseType="lpstr">
      <vt:lpstr>Calibri</vt:lpstr>
      <vt:lpstr>Lexend</vt:lpstr>
      <vt:lpstr>Mulish</vt:lpstr>
      <vt:lpstr>Arial</vt:lpstr>
      <vt:lpstr>Cyclone Formation and Dynamics by Slidesgo</vt:lpstr>
      <vt:lpstr>Microsoft Word Document</vt:lpstr>
      <vt:lpstr>                     Disaster      Recovery   Advisor</vt:lpstr>
      <vt:lpstr>Introduction</vt:lpstr>
      <vt:lpstr>Understanding Disasters </vt:lpstr>
      <vt:lpstr>Challenges in Disaster Response </vt:lpstr>
      <vt:lpstr>Purpose of the Project </vt:lpstr>
      <vt:lpstr>What it does?</vt:lpstr>
      <vt:lpstr>Individuality</vt:lpstr>
      <vt:lpstr>Application in the Real World  </vt:lpstr>
      <vt:lpstr>Algorithm Used?</vt:lpstr>
      <vt:lpstr>WHY ? Random Forest </vt:lpstr>
      <vt:lpstr>Dataset is split into - 80% for training 20% for testing</vt:lpstr>
      <vt:lpstr>Accuracy: 0.953822134150003</vt:lpstr>
      <vt:lpstr>Tools &amp; Technologies</vt:lpstr>
      <vt:lpstr>   Requirements Analysis </vt:lpstr>
      <vt:lpstr>Requirements Analysis </vt:lpstr>
      <vt:lpstr>Custom Recovery Plans Ollama</vt:lpstr>
      <vt:lpstr>Conclusion </vt:lpstr>
      <vt:lpstr>Future Enhancements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Kushar Raj Kashyap</dc:creator>
  <cp:lastModifiedBy>Kushar Raj Kashyap</cp:lastModifiedBy>
  <cp:revision>5</cp:revision>
  <dcterms:modified xsi:type="dcterms:W3CDTF">2025-08-01T18:28:56Z</dcterms:modified>
</cp:coreProperties>
</file>